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4"/>
  </p:notesMasterIdLst>
  <p:sldIdLst>
    <p:sldId id="278" r:id="rId3"/>
    <p:sldId id="279" r:id="rId4"/>
    <p:sldId id="280" r:id="rId5"/>
    <p:sldId id="281" r:id="rId6"/>
    <p:sldId id="282" r:id="rId7"/>
    <p:sldId id="339" r:id="rId8"/>
    <p:sldId id="283" r:id="rId9"/>
    <p:sldId id="284" r:id="rId10"/>
    <p:sldId id="285" r:id="rId11"/>
    <p:sldId id="286" r:id="rId12"/>
    <p:sldId id="287" r:id="rId13"/>
    <p:sldId id="341" r:id="rId14"/>
    <p:sldId id="342" r:id="rId15"/>
    <p:sldId id="343" r:id="rId16"/>
    <p:sldId id="344" r:id="rId17"/>
    <p:sldId id="345" r:id="rId18"/>
    <p:sldId id="340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3" r:id="rId37"/>
    <p:sldId id="334" r:id="rId38"/>
    <p:sldId id="335" r:id="rId39"/>
    <p:sldId id="336" r:id="rId40"/>
    <p:sldId id="337" r:id="rId41"/>
    <p:sldId id="338" r:id="rId42"/>
    <p:sldId id="346" r:id="rId4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0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16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slide" Target="../slides/slide41.xml"/><Relationship Id="rId1" Type="http://schemas.openxmlformats.org/officeDocument/2006/relationships/slide" Target="../slides/slide5.xml"/><Relationship Id="rId4" Type="http://schemas.openxmlformats.org/officeDocument/2006/relationships/slide" Target="../slides/slide28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Ingresos contables y fiscales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Egresos y gastos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Obligaciones contables y fiscales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4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4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4"/>
      <dgm:spPr/>
      <dgm:t>
        <a:bodyPr/>
        <a:lstStyle/>
        <a:p>
          <a:endParaRPr lang="es-MX"/>
        </a:p>
      </dgm:t>
    </dgm:pt>
    <dgm:pt modelId="{6A96368F-FB55-419D-8C10-3477E889C93D}" type="pres">
      <dgm:prSet presAssocID="{B809D8A5-26F5-4571-BF9F-BB8A21D212B4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A9D21F-0D88-49FA-A81A-3493E9A8CF53}" type="pres">
      <dgm:prSet presAssocID="{B809D8A5-26F5-4571-BF9F-BB8A21D212B4}" presName="accent_1" presStyleCnt="0"/>
      <dgm:spPr/>
    </dgm:pt>
    <dgm:pt modelId="{8E72FCC8-965E-4598-8416-F046E7A605FE}" type="pres">
      <dgm:prSet presAssocID="{B809D8A5-26F5-4571-BF9F-BB8A21D212B4}" presName="accentRepeatNode" presStyleLbl="solidFgAcc1" presStyleIdx="0" presStyleCnt="4"/>
      <dgm:spPr/>
      <dgm:t>
        <a:bodyPr/>
        <a:lstStyle/>
        <a:p>
          <a:endParaRPr lang="es-MX"/>
        </a:p>
      </dgm:t>
    </dgm:pt>
    <dgm:pt modelId="{A9393D2D-379D-425C-A7B1-2568DCB3F5D3}" type="pres">
      <dgm:prSet presAssocID="{691AD199-62C1-48F4-964C-E7C3AC95F93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5EF7D9-A4CD-4515-A426-E87CE1765F14}" type="pres">
      <dgm:prSet presAssocID="{691AD199-62C1-48F4-964C-E7C3AC95F936}" presName="accent_2" presStyleCnt="0"/>
      <dgm:spPr/>
    </dgm:pt>
    <dgm:pt modelId="{B007066B-22F1-4C41-916D-E0F6F1F96C44}" type="pres">
      <dgm:prSet presAssocID="{691AD199-62C1-48F4-964C-E7C3AC95F936}" presName="accentRepeatNode" presStyleLbl="solidFgAcc1" presStyleIdx="1" presStyleCnt="4"/>
      <dgm:spPr/>
      <dgm:t>
        <a:bodyPr/>
        <a:lstStyle/>
        <a:p>
          <a:endParaRPr lang="es-MX"/>
        </a:p>
      </dgm:t>
    </dgm:pt>
    <dgm:pt modelId="{3C4AAD02-5861-40ED-B584-C9C0FCEE9F18}" type="pres">
      <dgm:prSet presAssocID="{3754C68B-F09A-4AE9-AD6A-BA7163697DA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4E335A-0188-43D8-ACDF-EFB539CE07A5}" type="pres">
      <dgm:prSet presAssocID="{3754C68B-F09A-4AE9-AD6A-BA7163697DA4}" presName="accent_3" presStyleCnt="0"/>
      <dgm:spPr/>
    </dgm:pt>
    <dgm:pt modelId="{7CEE6450-1E7E-4474-AA0F-3F383E81BFA9}" type="pres">
      <dgm:prSet presAssocID="{3754C68B-F09A-4AE9-AD6A-BA7163697DA4}" presName="accentRepeatNode" presStyleLbl="solidFgAcc1" presStyleIdx="2" presStyleCnt="4"/>
      <dgm:spPr/>
      <dgm:t>
        <a:bodyPr/>
        <a:lstStyle/>
        <a:p>
          <a:endParaRPr lang="es-MX"/>
        </a:p>
      </dgm:t>
    </dgm:pt>
    <dgm:pt modelId="{84A16F62-DA10-44DB-A48B-B04822497059}" type="pres">
      <dgm:prSet presAssocID="{934294A3-FD1D-45B6-90FF-A42BF1280CB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1EDD6C-0D77-4CFB-9617-D86F62673396}" type="pres">
      <dgm:prSet presAssocID="{934294A3-FD1D-45B6-90FF-A42BF1280CBE}" presName="accent_4" presStyleCnt="0"/>
      <dgm:spPr/>
    </dgm:pt>
    <dgm:pt modelId="{6837E91E-A5CC-4FB8-B06E-4DAA7698CD88}" type="pres">
      <dgm:prSet presAssocID="{934294A3-FD1D-45B6-90FF-A42BF1280CBE}" presName="accentRepeatNode" presStyleLbl="solidFgAcc1" presStyleIdx="3" presStyleCnt="4"/>
      <dgm:spPr/>
      <dgm:t>
        <a:bodyPr/>
        <a:lstStyle/>
        <a:p>
          <a:endParaRPr lang="es-MX"/>
        </a:p>
      </dgm:t>
    </dgm:pt>
  </dgm:ptLst>
  <dgm:cxnLst>
    <dgm:cxn modelId="{0DE13F69-A46B-4E08-B30E-DD547BEBA98C}" type="presOf" srcId="{B21BDEAF-A287-41F1-8CC9-CC43D5663C40}" destId="{AC144ED7-CAB0-4CD6-890B-4C28843ED31C}" srcOrd="0" destOrd="0" presId="urn:microsoft.com/office/officeart/2008/layout/VerticalCurvedList"/>
    <dgm:cxn modelId="{2004B4AC-6E25-4BB0-A89A-40B730E7BB66}" type="presOf" srcId="{691AD199-62C1-48F4-964C-E7C3AC95F936}" destId="{A9393D2D-379D-425C-A7B1-2568DCB3F5D3}" srcOrd="0" destOrd="0" presId="urn:microsoft.com/office/officeart/2008/layout/VerticalCurvedList"/>
    <dgm:cxn modelId="{8A672984-4852-4C2E-A571-1EF78FDD1F3F}" srcId="{B21BDEAF-A287-41F1-8CC9-CC43D5663C40}" destId="{934294A3-FD1D-45B6-90FF-A42BF1280CBE}" srcOrd="3" destOrd="0" parTransId="{D58B39E8-27E1-4429-8453-1F53EFD4CFE6}" sibTransId="{E8DABCEB-CE9B-499A-88EF-84F4606B2543}"/>
    <dgm:cxn modelId="{A629E37A-76F5-4C34-93B5-A7CC75AFFC18}" type="presOf" srcId="{934294A3-FD1D-45B6-90FF-A42BF1280CBE}" destId="{84A16F62-DA10-44DB-A48B-B04822497059}" srcOrd="0" destOrd="0" presId="urn:microsoft.com/office/officeart/2008/layout/VerticalCurvedList"/>
    <dgm:cxn modelId="{10499612-C45B-44E3-BBCE-DADBF5AE34BD}" srcId="{B21BDEAF-A287-41F1-8CC9-CC43D5663C40}" destId="{B809D8A5-26F5-4571-BF9F-BB8A21D212B4}" srcOrd="0" destOrd="0" parTransId="{4BA38082-6716-413F-B771-E83A0A0005D7}" sibTransId="{9BDF8596-F0E4-4911-AC59-13454C1F57BC}"/>
    <dgm:cxn modelId="{1744E37D-20AC-4077-9E5D-ADE33A6B3E69}" srcId="{B21BDEAF-A287-41F1-8CC9-CC43D5663C40}" destId="{3754C68B-F09A-4AE9-AD6A-BA7163697DA4}" srcOrd="2" destOrd="0" parTransId="{FFD1923F-D396-41DE-8DDE-2AEDF153FB26}" sibTransId="{682C681E-E45A-47FB-9F78-5C2800168CF1}"/>
    <dgm:cxn modelId="{C27E325A-F742-45C4-80B7-AB40F7333D55}" type="presOf" srcId="{B809D8A5-26F5-4571-BF9F-BB8A21D212B4}" destId="{6A96368F-FB55-419D-8C10-3477E889C93D}" srcOrd="0" destOrd="0" presId="urn:microsoft.com/office/officeart/2008/layout/VerticalCurvedList"/>
    <dgm:cxn modelId="{80E9DAA7-8E35-4A96-A4D7-B28A2D0A6A8F}" type="presOf" srcId="{9BDF8596-F0E4-4911-AC59-13454C1F57BC}" destId="{05039510-780A-489B-AC84-42894FB90535}" srcOrd="0" destOrd="0" presId="urn:microsoft.com/office/officeart/2008/layout/VerticalCurvedList"/>
    <dgm:cxn modelId="{CE79FFA1-3530-4053-A11E-2AB625AA9D2C}" type="presOf" srcId="{3754C68B-F09A-4AE9-AD6A-BA7163697DA4}" destId="{3C4AAD02-5861-40ED-B584-C9C0FCEE9F18}" srcOrd="0" destOrd="0" presId="urn:microsoft.com/office/officeart/2008/layout/VerticalCurvedList"/>
    <dgm:cxn modelId="{953A8973-D43B-4CD0-9D02-39088822D7C3}" srcId="{B21BDEAF-A287-41F1-8CC9-CC43D5663C40}" destId="{691AD199-62C1-48F4-964C-E7C3AC95F936}" srcOrd="1" destOrd="0" parTransId="{F6D9DC38-81B6-4C0D-BA03-39D3A80D334B}" sibTransId="{BC1B0497-6141-4B81-8675-2A5118F1E5BA}"/>
    <dgm:cxn modelId="{BBBF6A4F-B023-4A1B-AA30-ED1DC170D306}" type="presParOf" srcId="{AC144ED7-CAB0-4CD6-890B-4C28843ED31C}" destId="{A3C0ACD0-CC7F-4275-97E7-3A890DA5E50A}" srcOrd="0" destOrd="0" presId="urn:microsoft.com/office/officeart/2008/layout/VerticalCurvedList"/>
    <dgm:cxn modelId="{CFCBCB9A-70EF-428C-BCA5-FE4C4DCFD723}" type="presParOf" srcId="{A3C0ACD0-CC7F-4275-97E7-3A890DA5E50A}" destId="{A7FAE9F9-8F3C-4CF7-B073-0CC70B9E40E5}" srcOrd="0" destOrd="0" presId="urn:microsoft.com/office/officeart/2008/layout/VerticalCurvedList"/>
    <dgm:cxn modelId="{BCBE7FCF-4A15-45AE-AB07-06690410D99D}" type="presParOf" srcId="{A7FAE9F9-8F3C-4CF7-B073-0CC70B9E40E5}" destId="{DEF14CEB-8D36-4D51-8EDC-98EC99D5081A}" srcOrd="0" destOrd="0" presId="urn:microsoft.com/office/officeart/2008/layout/VerticalCurvedList"/>
    <dgm:cxn modelId="{1FE1C73A-6681-44F7-86A4-8F8641344195}" type="presParOf" srcId="{A7FAE9F9-8F3C-4CF7-B073-0CC70B9E40E5}" destId="{05039510-780A-489B-AC84-42894FB90535}" srcOrd="1" destOrd="0" presId="urn:microsoft.com/office/officeart/2008/layout/VerticalCurvedList"/>
    <dgm:cxn modelId="{C0D6AAED-4C38-4100-9952-FF6EDF464D07}" type="presParOf" srcId="{A7FAE9F9-8F3C-4CF7-B073-0CC70B9E40E5}" destId="{490313B2-09D7-4BE1-9A11-51AFC8A83BAC}" srcOrd="2" destOrd="0" presId="urn:microsoft.com/office/officeart/2008/layout/VerticalCurvedList"/>
    <dgm:cxn modelId="{E7AF31C8-9AF1-4275-BFA1-264BABF24065}" type="presParOf" srcId="{A7FAE9F9-8F3C-4CF7-B073-0CC70B9E40E5}" destId="{139CF2D3-08C5-4564-94DF-31901E2E62B5}" srcOrd="3" destOrd="0" presId="urn:microsoft.com/office/officeart/2008/layout/VerticalCurvedList"/>
    <dgm:cxn modelId="{CFEE2E9B-7D43-4547-AF2C-A16DAE2D4BA3}" type="presParOf" srcId="{A3C0ACD0-CC7F-4275-97E7-3A890DA5E50A}" destId="{6A96368F-FB55-419D-8C10-3477E889C93D}" srcOrd="1" destOrd="0" presId="urn:microsoft.com/office/officeart/2008/layout/VerticalCurvedList"/>
    <dgm:cxn modelId="{C1757D44-BDC1-4640-8CF0-CDDB5882EDAB}" type="presParOf" srcId="{A3C0ACD0-CC7F-4275-97E7-3A890DA5E50A}" destId="{81A9D21F-0D88-49FA-A81A-3493E9A8CF53}" srcOrd="2" destOrd="0" presId="urn:microsoft.com/office/officeart/2008/layout/VerticalCurvedList"/>
    <dgm:cxn modelId="{6FD1B0AA-BFD5-429D-9D76-CF3665D9ACA1}" type="presParOf" srcId="{81A9D21F-0D88-49FA-A81A-3493E9A8CF53}" destId="{8E72FCC8-965E-4598-8416-F046E7A605FE}" srcOrd="0" destOrd="0" presId="urn:microsoft.com/office/officeart/2008/layout/VerticalCurvedList"/>
    <dgm:cxn modelId="{7AE7855C-846A-4204-9783-0CDCBD3B3B25}" type="presParOf" srcId="{A3C0ACD0-CC7F-4275-97E7-3A890DA5E50A}" destId="{A9393D2D-379D-425C-A7B1-2568DCB3F5D3}" srcOrd="3" destOrd="0" presId="urn:microsoft.com/office/officeart/2008/layout/VerticalCurvedList"/>
    <dgm:cxn modelId="{A12BAF52-27CE-42C7-BBE9-289FF08BB5DA}" type="presParOf" srcId="{A3C0ACD0-CC7F-4275-97E7-3A890DA5E50A}" destId="{B75EF7D9-A4CD-4515-A426-E87CE1765F14}" srcOrd="4" destOrd="0" presId="urn:microsoft.com/office/officeart/2008/layout/VerticalCurvedList"/>
    <dgm:cxn modelId="{3D5D0FB9-085C-4069-BB87-44C24256E9DE}" type="presParOf" srcId="{B75EF7D9-A4CD-4515-A426-E87CE1765F14}" destId="{B007066B-22F1-4C41-916D-E0F6F1F96C44}" srcOrd="0" destOrd="0" presId="urn:microsoft.com/office/officeart/2008/layout/VerticalCurvedList"/>
    <dgm:cxn modelId="{03DE1E70-73A7-4386-9964-B0D0449D7BC5}" type="presParOf" srcId="{A3C0ACD0-CC7F-4275-97E7-3A890DA5E50A}" destId="{3C4AAD02-5861-40ED-B584-C9C0FCEE9F18}" srcOrd="5" destOrd="0" presId="urn:microsoft.com/office/officeart/2008/layout/VerticalCurvedList"/>
    <dgm:cxn modelId="{C3AED157-7D65-4505-A3EB-E94E1B8C23BB}" type="presParOf" srcId="{A3C0ACD0-CC7F-4275-97E7-3A890DA5E50A}" destId="{314E335A-0188-43D8-ACDF-EFB539CE07A5}" srcOrd="6" destOrd="0" presId="urn:microsoft.com/office/officeart/2008/layout/VerticalCurvedList"/>
    <dgm:cxn modelId="{52DAC558-68B7-47E2-98D3-6EB1D258394C}" type="presParOf" srcId="{314E335A-0188-43D8-ACDF-EFB539CE07A5}" destId="{7CEE6450-1E7E-4474-AA0F-3F383E81BFA9}" srcOrd="0" destOrd="0" presId="urn:microsoft.com/office/officeart/2008/layout/VerticalCurvedList"/>
    <dgm:cxn modelId="{03842452-02E0-4A3C-A573-025575C2EACE}" type="presParOf" srcId="{A3C0ACD0-CC7F-4275-97E7-3A890DA5E50A}" destId="{84A16F62-DA10-44DB-A48B-B04822497059}" srcOrd="7" destOrd="0" presId="urn:microsoft.com/office/officeart/2008/layout/VerticalCurvedList"/>
    <dgm:cxn modelId="{1BB04C3B-CB70-468A-A499-A30747B5453F}" type="presParOf" srcId="{A3C0ACD0-CC7F-4275-97E7-3A890DA5E50A}" destId="{0C1EDD6C-0D77-4CFB-9617-D86F62673396}" srcOrd="8" destOrd="0" presId="urn:microsoft.com/office/officeart/2008/layout/VerticalCurvedList"/>
    <dgm:cxn modelId="{73481F6B-A861-409C-8AD1-15F0CD80C90C}" type="presParOf" srcId="{0C1EDD6C-0D77-4CFB-9617-D86F62673396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77640C6-36F8-4689-8E47-3EB7A39038F1}" type="doc">
      <dgm:prSet loTypeId="urn:microsoft.com/office/officeart/2005/8/layout/process3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7C99F807-60FB-472D-84E9-0AA52B789EC0}">
      <dgm:prSet custT="1"/>
      <dgm:spPr/>
      <dgm:t>
        <a:bodyPr/>
        <a:lstStyle/>
        <a:p>
          <a:pPr algn="ctr" rtl="0"/>
          <a:r>
            <a:rPr lang="es-MX" sz="2800" dirty="0" smtClean="0"/>
            <a:t>Inversiones </a:t>
          </a:r>
        </a:p>
      </dgm:t>
    </dgm:pt>
    <dgm:pt modelId="{E4CC1FEB-ECAF-4478-91C5-8EF168727929}" type="parTrans" cxnId="{17ACFF7B-F649-4A57-9602-A32418C2CB15}">
      <dgm:prSet/>
      <dgm:spPr/>
      <dgm:t>
        <a:bodyPr/>
        <a:lstStyle/>
        <a:p>
          <a:endParaRPr lang="es-MX"/>
        </a:p>
      </dgm:t>
    </dgm:pt>
    <dgm:pt modelId="{3122F4AF-379D-464F-8709-FF2275EC5403}" type="sibTrans" cxnId="{17ACFF7B-F649-4A57-9602-A32418C2CB15}">
      <dgm:prSet/>
      <dgm:spPr/>
      <dgm:t>
        <a:bodyPr/>
        <a:lstStyle/>
        <a:p>
          <a:endParaRPr lang="es-MX"/>
        </a:p>
      </dgm:t>
    </dgm:pt>
    <dgm:pt modelId="{2FE34556-6FAD-4FBC-B3C1-C052EA092D6F}">
      <dgm:prSet/>
      <dgm:spPr/>
      <dgm:t>
        <a:bodyPr/>
        <a:lstStyle/>
        <a:p>
          <a:pPr rtl="0"/>
          <a:r>
            <a:rPr lang="es-MX" dirty="0" smtClean="0"/>
            <a:t>Cantidad de dinero utilizada para adquirir bienes de los que se espera obtener un beneficio futuro, pueden ser activos fijos, gastos y cargos diferidos.</a:t>
          </a:r>
          <a:endParaRPr lang="es-MX" dirty="0"/>
        </a:p>
      </dgm:t>
    </dgm:pt>
    <dgm:pt modelId="{A84289B4-3C9C-423B-B3FC-0C8ADA9BEE11}" type="parTrans" cxnId="{307026DB-A740-4CB3-A726-5B076E42DAFD}">
      <dgm:prSet/>
      <dgm:spPr/>
      <dgm:t>
        <a:bodyPr/>
        <a:lstStyle/>
        <a:p>
          <a:endParaRPr lang="es-MX"/>
        </a:p>
      </dgm:t>
    </dgm:pt>
    <dgm:pt modelId="{B43BCD1E-579A-4BEA-8B8B-13E0479EBAD8}" type="sibTrans" cxnId="{307026DB-A740-4CB3-A726-5B076E42DAFD}">
      <dgm:prSet/>
      <dgm:spPr/>
      <dgm:t>
        <a:bodyPr/>
        <a:lstStyle/>
        <a:p>
          <a:endParaRPr lang="es-MX"/>
        </a:p>
      </dgm:t>
    </dgm:pt>
    <dgm:pt modelId="{B6F5B184-C170-47A0-A782-49C577D2DBF1}">
      <dgm:prSet custT="1"/>
      <dgm:spPr/>
      <dgm:t>
        <a:bodyPr/>
        <a:lstStyle/>
        <a:p>
          <a:pPr algn="ctr" rtl="0"/>
          <a:r>
            <a:rPr lang="es-MX" sz="2800" smtClean="0"/>
            <a:t>Activos fijos</a:t>
          </a:r>
          <a:endParaRPr lang="es-MX" sz="2800"/>
        </a:p>
      </dgm:t>
    </dgm:pt>
    <dgm:pt modelId="{3260C44B-0C47-441D-A79C-8374B4B331E1}" type="parTrans" cxnId="{E8AA1766-DC0A-4E00-BEDA-179F2D1C0CB6}">
      <dgm:prSet/>
      <dgm:spPr/>
      <dgm:t>
        <a:bodyPr/>
        <a:lstStyle/>
        <a:p>
          <a:endParaRPr lang="es-MX"/>
        </a:p>
      </dgm:t>
    </dgm:pt>
    <dgm:pt modelId="{32193281-4207-4B5B-A15A-CCB7CAF51771}" type="sibTrans" cxnId="{E8AA1766-DC0A-4E00-BEDA-179F2D1C0CB6}">
      <dgm:prSet/>
      <dgm:spPr/>
      <dgm:t>
        <a:bodyPr/>
        <a:lstStyle/>
        <a:p>
          <a:endParaRPr lang="es-MX"/>
        </a:p>
      </dgm:t>
    </dgm:pt>
    <dgm:pt modelId="{98E53850-CBA1-4C27-A67C-1F90E9C338A0}">
      <dgm:prSet/>
      <dgm:spPr/>
      <dgm:t>
        <a:bodyPr/>
        <a:lstStyle/>
        <a:p>
          <a:pPr rtl="0"/>
          <a:r>
            <a:rPr lang="es-MX" dirty="0" smtClean="0"/>
            <a:t>Bienes tangibles que se adquieren para realizar sus actividades, se demeritan por el uso y por el transcurso del tiempo.</a:t>
          </a:r>
          <a:endParaRPr lang="es-MX" dirty="0"/>
        </a:p>
      </dgm:t>
    </dgm:pt>
    <dgm:pt modelId="{9EC8BDA8-B0CE-4078-B41D-03CEED9635A8}" type="parTrans" cxnId="{0EF3EE40-8ABC-42D3-82AE-6599EBD48C87}">
      <dgm:prSet/>
      <dgm:spPr/>
      <dgm:t>
        <a:bodyPr/>
        <a:lstStyle/>
        <a:p>
          <a:endParaRPr lang="es-MX"/>
        </a:p>
      </dgm:t>
    </dgm:pt>
    <dgm:pt modelId="{FE80D05B-91EC-424E-BF9B-A4BFF91E00A1}" type="sibTrans" cxnId="{0EF3EE40-8ABC-42D3-82AE-6599EBD48C87}">
      <dgm:prSet/>
      <dgm:spPr/>
      <dgm:t>
        <a:bodyPr/>
        <a:lstStyle/>
        <a:p>
          <a:endParaRPr lang="es-MX"/>
        </a:p>
      </dgm:t>
    </dgm:pt>
    <dgm:pt modelId="{4F6E2E44-7D4D-4A67-8EBD-FA03F776F3C6}" type="pres">
      <dgm:prSet presAssocID="{B77640C6-36F8-4689-8E47-3EB7A39038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F5A0706-DACC-41CA-B86C-6D7FAC92A8B5}" type="pres">
      <dgm:prSet presAssocID="{7C99F807-60FB-472D-84E9-0AA52B789EC0}" presName="composite" presStyleCnt="0"/>
      <dgm:spPr/>
    </dgm:pt>
    <dgm:pt modelId="{D7ECF006-81CC-4608-8AFF-0F03F5C010C2}" type="pres">
      <dgm:prSet presAssocID="{7C99F807-60FB-472D-84E9-0AA52B789EC0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E3147E-9211-4544-B0BB-4FD2680CB8E4}" type="pres">
      <dgm:prSet presAssocID="{7C99F807-60FB-472D-84E9-0AA52B789EC0}" presName="parSh" presStyleLbl="node1" presStyleIdx="0" presStyleCnt="2"/>
      <dgm:spPr/>
      <dgm:t>
        <a:bodyPr/>
        <a:lstStyle/>
        <a:p>
          <a:endParaRPr lang="es-MX"/>
        </a:p>
      </dgm:t>
    </dgm:pt>
    <dgm:pt modelId="{0861C3D7-5273-4F2D-9D51-FF26BB760088}" type="pres">
      <dgm:prSet presAssocID="{7C99F807-60FB-472D-84E9-0AA52B789EC0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24D4BA-B3FB-46A7-BF26-0D0F832727EF}" type="pres">
      <dgm:prSet presAssocID="{3122F4AF-379D-464F-8709-FF2275EC5403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806F785-AE54-438F-A5AF-B060E2C0A6D1}" type="pres">
      <dgm:prSet presAssocID="{3122F4AF-379D-464F-8709-FF2275EC5403}" presName="connTx" presStyleLbl="sibTrans2D1" presStyleIdx="0" presStyleCnt="1"/>
      <dgm:spPr/>
      <dgm:t>
        <a:bodyPr/>
        <a:lstStyle/>
        <a:p>
          <a:endParaRPr lang="es-MX"/>
        </a:p>
      </dgm:t>
    </dgm:pt>
    <dgm:pt modelId="{AD584547-D8FE-4558-89B5-2E3661CDB43F}" type="pres">
      <dgm:prSet presAssocID="{B6F5B184-C170-47A0-A782-49C577D2DBF1}" presName="composite" presStyleCnt="0"/>
      <dgm:spPr/>
    </dgm:pt>
    <dgm:pt modelId="{3F4F4848-3FD5-4A66-8AAE-BDD56DE68839}" type="pres">
      <dgm:prSet presAssocID="{B6F5B184-C170-47A0-A782-49C577D2DBF1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BD92D4-4E0B-4D52-96AB-ACD80B266D5E}" type="pres">
      <dgm:prSet presAssocID="{B6F5B184-C170-47A0-A782-49C577D2DBF1}" presName="parSh" presStyleLbl="node1" presStyleIdx="1" presStyleCnt="2"/>
      <dgm:spPr/>
      <dgm:t>
        <a:bodyPr/>
        <a:lstStyle/>
        <a:p>
          <a:endParaRPr lang="es-MX"/>
        </a:p>
      </dgm:t>
    </dgm:pt>
    <dgm:pt modelId="{F718AA13-E3DA-4784-A9D6-39239A8C98B9}" type="pres">
      <dgm:prSet presAssocID="{B6F5B184-C170-47A0-A782-49C577D2DBF1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F7E3DD-E55E-4AE7-B133-CCC780084AB1}" type="presOf" srcId="{2FE34556-6FAD-4FBC-B3C1-C052EA092D6F}" destId="{0861C3D7-5273-4F2D-9D51-FF26BB760088}" srcOrd="0" destOrd="0" presId="urn:microsoft.com/office/officeart/2005/8/layout/process3"/>
    <dgm:cxn modelId="{E066B5FA-58A8-4968-82A8-61E641F49A60}" type="presOf" srcId="{B6F5B184-C170-47A0-A782-49C577D2DBF1}" destId="{E2BD92D4-4E0B-4D52-96AB-ACD80B266D5E}" srcOrd="1" destOrd="0" presId="urn:microsoft.com/office/officeart/2005/8/layout/process3"/>
    <dgm:cxn modelId="{C7086AE9-AA2B-4BB8-A65B-92CD7CD9D2D2}" type="presOf" srcId="{B6F5B184-C170-47A0-A782-49C577D2DBF1}" destId="{3F4F4848-3FD5-4A66-8AAE-BDD56DE68839}" srcOrd="0" destOrd="0" presId="urn:microsoft.com/office/officeart/2005/8/layout/process3"/>
    <dgm:cxn modelId="{0EF3EE40-8ABC-42D3-82AE-6599EBD48C87}" srcId="{B6F5B184-C170-47A0-A782-49C577D2DBF1}" destId="{98E53850-CBA1-4C27-A67C-1F90E9C338A0}" srcOrd="0" destOrd="0" parTransId="{9EC8BDA8-B0CE-4078-B41D-03CEED9635A8}" sibTransId="{FE80D05B-91EC-424E-BF9B-A4BFF91E00A1}"/>
    <dgm:cxn modelId="{3FCBE0D0-BC08-4CC6-B687-0FFF5F687855}" type="presOf" srcId="{3122F4AF-379D-464F-8709-FF2275EC5403}" destId="{1A24D4BA-B3FB-46A7-BF26-0D0F832727EF}" srcOrd="0" destOrd="0" presId="urn:microsoft.com/office/officeart/2005/8/layout/process3"/>
    <dgm:cxn modelId="{14B177E7-2857-472A-BA87-5CED7CF94787}" type="presOf" srcId="{7C99F807-60FB-472D-84E9-0AA52B789EC0}" destId="{ECE3147E-9211-4544-B0BB-4FD2680CB8E4}" srcOrd="1" destOrd="0" presId="urn:microsoft.com/office/officeart/2005/8/layout/process3"/>
    <dgm:cxn modelId="{4589A1B5-C956-48D4-911B-F441B2A9E4B2}" type="presOf" srcId="{98E53850-CBA1-4C27-A67C-1F90E9C338A0}" destId="{F718AA13-E3DA-4784-A9D6-39239A8C98B9}" srcOrd="0" destOrd="0" presId="urn:microsoft.com/office/officeart/2005/8/layout/process3"/>
    <dgm:cxn modelId="{17ACFF7B-F649-4A57-9602-A32418C2CB15}" srcId="{B77640C6-36F8-4689-8E47-3EB7A39038F1}" destId="{7C99F807-60FB-472D-84E9-0AA52B789EC0}" srcOrd="0" destOrd="0" parTransId="{E4CC1FEB-ECAF-4478-91C5-8EF168727929}" sibTransId="{3122F4AF-379D-464F-8709-FF2275EC5403}"/>
    <dgm:cxn modelId="{3D72AFF1-A435-41B1-A1A4-CA11A933CD64}" type="presOf" srcId="{3122F4AF-379D-464F-8709-FF2275EC5403}" destId="{E806F785-AE54-438F-A5AF-B060E2C0A6D1}" srcOrd="1" destOrd="0" presId="urn:microsoft.com/office/officeart/2005/8/layout/process3"/>
    <dgm:cxn modelId="{7F69F832-ACA7-477C-B47A-049B432B343E}" type="presOf" srcId="{7C99F807-60FB-472D-84E9-0AA52B789EC0}" destId="{D7ECF006-81CC-4608-8AFF-0F03F5C010C2}" srcOrd="0" destOrd="0" presId="urn:microsoft.com/office/officeart/2005/8/layout/process3"/>
    <dgm:cxn modelId="{307026DB-A740-4CB3-A726-5B076E42DAFD}" srcId="{7C99F807-60FB-472D-84E9-0AA52B789EC0}" destId="{2FE34556-6FAD-4FBC-B3C1-C052EA092D6F}" srcOrd="0" destOrd="0" parTransId="{A84289B4-3C9C-423B-B3FC-0C8ADA9BEE11}" sibTransId="{B43BCD1E-579A-4BEA-8B8B-13E0479EBAD8}"/>
    <dgm:cxn modelId="{9241962C-05F7-4777-AEA5-52B790E08FC9}" type="presOf" srcId="{B77640C6-36F8-4689-8E47-3EB7A39038F1}" destId="{4F6E2E44-7D4D-4A67-8EBD-FA03F776F3C6}" srcOrd="0" destOrd="0" presId="urn:microsoft.com/office/officeart/2005/8/layout/process3"/>
    <dgm:cxn modelId="{E8AA1766-DC0A-4E00-BEDA-179F2D1C0CB6}" srcId="{B77640C6-36F8-4689-8E47-3EB7A39038F1}" destId="{B6F5B184-C170-47A0-A782-49C577D2DBF1}" srcOrd="1" destOrd="0" parTransId="{3260C44B-0C47-441D-A79C-8374B4B331E1}" sibTransId="{32193281-4207-4B5B-A15A-CCB7CAF51771}"/>
    <dgm:cxn modelId="{446F04FF-7EDA-437A-BABE-D9721441196D}" type="presParOf" srcId="{4F6E2E44-7D4D-4A67-8EBD-FA03F776F3C6}" destId="{6F5A0706-DACC-41CA-B86C-6D7FAC92A8B5}" srcOrd="0" destOrd="0" presId="urn:microsoft.com/office/officeart/2005/8/layout/process3"/>
    <dgm:cxn modelId="{A537FE68-3560-415B-B109-EE05937B993D}" type="presParOf" srcId="{6F5A0706-DACC-41CA-B86C-6D7FAC92A8B5}" destId="{D7ECF006-81CC-4608-8AFF-0F03F5C010C2}" srcOrd="0" destOrd="0" presId="urn:microsoft.com/office/officeart/2005/8/layout/process3"/>
    <dgm:cxn modelId="{F485C77B-E38A-4333-8980-6C0051895C3F}" type="presParOf" srcId="{6F5A0706-DACC-41CA-B86C-6D7FAC92A8B5}" destId="{ECE3147E-9211-4544-B0BB-4FD2680CB8E4}" srcOrd="1" destOrd="0" presId="urn:microsoft.com/office/officeart/2005/8/layout/process3"/>
    <dgm:cxn modelId="{BEAB7786-B43F-43C4-9AF4-41C75035A4E0}" type="presParOf" srcId="{6F5A0706-DACC-41CA-B86C-6D7FAC92A8B5}" destId="{0861C3D7-5273-4F2D-9D51-FF26BB760088}" srcOrd="2" destOrd="0" presId="urn:microsoft.com/office/officeart/2005/8/layout/process3"/>
    <dgm:cxn modelId="{C5918B68-E1C5-41C7-88FA-B06BE97AFBB9}" type="presParOf" srcId="{4F6E2E44-7D4D-4A67-8EBD-FA03F776F3C6}" destId="{1A24D4BA-B3FB-46A7-BF26-0D0F832727EF}" srcOrd="1" destOrd="0" presId="urn:microsoft.com/office/officeart/2005/8/layout/process3"/>
    <dgm:cxn modelId="{C38BB9EB-4B27-45C5-95A1-3FD105D62F7F}" type="presParOf" srcId="{1A24D4BA-B3FB-46A7-BF26-0D0F832727EF}" destId="{E806F785-AE54-438F-A5AF-B060E2C0A6D1}" srcOrd="0" destOrd="0" presId="urn:microsoft.com/office/officeart/2005/8/layout/process3"/>
    <dgm:cxn modelId="{4BE0B7B6-B295-4093-B132-0F8C655C4718}" type="presParOf" srcId="{4F6E2E44-7D4D-4A67-8EBD-FA03F776F3C6}" destId="{AD584547-D8FE-4558-89B5-2E3661CDB43F}" srcOrd="2" destOrd="0" presId="urn:microsoft.com/office/officeart/2005/8/layout/process3"/>
    <dgm:cxn modelId="{D1092226-3680-453D-B856-D7A03A5010A7}" type="presParOf" srcId="{AD584547-D8FE-4558-89B5-2E3661CDB43F}" destId="{3F4F4848-3FD5-4A66-8AAE-BDD56DE68839}" srcOrd="0" destOrd="0" presId="urn:microsoft.com/office/officeart/2005/8/layout/process3"/>
    <dgm:cxn modelId="{D5D09F54-D693-4928-BC0C-61BE505443AA}" type="presParOf" srcId="{AD584547-D8FE-4558-89B5-2E3661CDB43F}" destId="{E2BD92D4-4E0B-4D52-96AB-ACD80B266D5E}" srcOrd="1" destOrd="0" presId="urn:microsoft.com/office/officeart/2005/8/layout/process3"/>
    <dgm:cxn modelId="{DD233E15-D10D-43A1-98E7-3A3D2DC25638}" type="presParOf" srcId="{AD584547-D8FE-4558-89B5-2E3661CDB43F}" destId="{F718AA13-E3DA-4784-A9D6-39239A8C98B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BB1158B-3594-40AB-9BD5-8652DFC4F0EB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03DBCB48-2900-47DB-99EF-E5BFE55DC30F}">
      <dgm:prSet custT="1"/>
      <dgm:spPr/>
      <dgm:t>
        <a:bodyPr/>
        <a:lstStyle/>
        <a:p>
          <a:pPr rtl="0"/>
          <a:r>
            <a:rPr lang="es-MX" sz="2200" dirty="0" smtClean="0"/>
            <a:t>Se podrán deducir mediante los % autorizados por la ley sobre el monto original de la inversión (MOI).</a:t>
          </a:r>
          <a:endParaRPr lang="es-MX" sz="2200" dirty="0"/>
        </a:p>
      </dgm:t>
    </dgm:pt>
    <dgm:pt modelId="{51A74E74-5E0A-4698-BACA-26D1E1396589}" type="parTrans" cxnId="{4D27F980-53E0-421E-8363-A864F09A0362}">
      <dgm:prSet/>
      <dgm:spPr/>
      <dgm:t>
        <a:bodyPr/>
        <a:lstStyle/>
        <a:p>
          <a:endParaRPr lang="es-MX" sz="2000"/>
        </a:p>
      </dgm:t>
    </dgm:pt>
    <dgm:pt modelId="{66E2FBA6-4B24-41D2-A088-093F89E36B44}" type="sibTrans" cxnId="{4D27F980-53E0-421E-8363-A864F09A0362}">
      <dgm:prSet/>
      <dgm:spPr/>
      <dgm:t>
        <a:bodyPr/>
        <a:lstStyle/>
        <a:p>
          <a:endParaRPr lang="es-MX" sz="2000"/>
        </a:p>
      </dgm:t>
    </dgm:pt>
    <dgm:pt modelId="{680CA8F8-EFCB-4C09-A463-39227CE9DFE1}">
      <dgm:prSet custT="1"/>
      <dgm:spPr/>
      <dgm:t>
        <a:bodyPr/>
        <a:lstStyle/>
        <a:p>
          <a:pPr rtl="0"/>
          <a:r>
            <a:rPr lang="es-MX" sz="2000" dirty="0" smtClean="0"/>
            <a:t>El MOI comprende además del precio del bien los impuesto pagados con motivo de su adquisición y las erogaciones por fletes, acarreos, manejo, comisiones, entre otros.</a:t>
          </a:r>
          <a:endParaRPr lang="es-MX" sz="2000" dirty="0"/>
        </a:p>
      </dgm:t>
    </dgm:pt>
    <dgm:pt modelId="{D16E4DF6-AE58-4A37-97C2-50B4122D68A0}" type="parTrans" cxnId="{9277C316-F02E-4393-814D-853E44148D8E}">
      <dgm:prSet/>
      <dgm:spPr/>
      <dgm:t>
        <a:bodyPr/>
        <a:lstStyle/>
        <a:p>
          <a:endParaRPr lang="es-MX" sz="2000"/>
        </a:p>
      </dgm:t>
    </dgm:pt>
    <dgm:pt modelId="{93B378DD-42E6-41CE-970F-D01A1907F2B5}" type="sibTrans" cxnId="{9277C316-F02E-4393-814D-853E44148D8E}">
      <dgm:prSet/>
      <dgm:spPr/>
      <dgm:t>
        <a:bodyPr/>
        <a:lstStyle/>
        <a:p>
          <a:endParaRPr lang="es-MX" sz="2000"/>
        </a:p>
      </dgm:t>
    </dgm:pt>
    <dgm:pt modelId="{B284B202-A58F-4B8E-8436-DB749CDB9523}">
      <dgm:prSet custT="1"/>
      <dgm:spPr/>
      <dgm:t>
        <a:bodyPr/>
        <a:lstStyle/>
        <a:p>
          <a:pPr rtl="0"/>
          <a:r>
            <a:rPr lang="es-MX" sz="2000" dirty="0" smtClean="0"/>
            <a:t>Comenzarán a deducirse a partir de que inicie la utilización o bien en el ejercicio siguiente.</a:t>
          </a:r>
          <a:endParaRPr lang="es-MX" sz="2000" dirty="0"/>
        </a:p>
      </dgm:t>
    </dgm:pt>
    <dgm:pt modelId="{84427553-0467-4DCA-8690-BEFEFAE92916}" type="parTrans" cxnId="{9D766124-AD99-475B-A7D7-593A597E37BD}">
      <dgm:prSet/>
      <dgm:spPr/>
      <dgm:t>
        <a:bodyPr/>
        <a:lstStyle/>
        <a:p>
          <a:endParaRPr lang="es-MX" sz="2000"/>
        </a:p>
      </dgm:t>
    </dgm:pt>
    <dgm:pt modelId="{F578F5B0-BB94-4A4C-96B8-5553F5E98ADB}" type="sibTrans" cxnId="{9D766124-AD99-475B-A7D7-593A597E37BD}">
      <dgm:prSet/>
      <dgm:spPr/>
      <dgm:t>
        <a:bodyPr/>
        <a:lstStyle/>
        <a:p>
          <a:endParaRPr lang="es-MX" sz="2000"/>
        </a:p>
      </dgm:t>
    </dgm:pt>
    <dgm:pt modelId="{7147B3AE-3A1B-4B36-AABA-E08802D7B176}">
      <dgm:prSet custT="1"/>
      <dgm:spPr/>
      <dgm:t>
        <a:bodyPr/>
        <a:lstStyle/>
        <a:p>
          <a:pPr rtl="0"/>
          <a:r>
            <a:rPr lang="es-MX" sz="2000" smtClean="0"/>
            <a:t>Cuando se enajenen la parte aún no deducida se dará de baja.</a:t>
          </a:r>
          <a:endParaRPr lang="es-MX" sz="2000"/>
        </a:p>
      </dgm:t>
    </dgm:pt>
    <dgm:pt modelId="{A70056A3-EA12-40F0-B241-20430E543305}" type="parTrans" cxnId="{0239A640-04E9-43E3-8F00-0BEC6837BB78}">
      <dgm:prSet/>
      <dgm:spPr/>
      <dgm:t>
        <a:bodyPr/>
        <a:lstStyle/>
        <a:p>
          <a:endParaRPr lang="es-MX" sz="2000"/>
        </a:p>
      </dgm:t>
    </dgm:pt>
    <dgm:pt modelId="{ED64A04C-17A6-47F2-92A3-B0DE8947313D}" type="sibTrans" cxnId="{0239A640-04E9-43E3-8F00-0BEC6837BB78}">
      <dgm:prSet/>
      <dgm:spPr/>
      <dgm:t>
        <a:bodyPr/>
        <a:lstStyle/>
        <a:p>
          <a:endParaRPr lang="es-MX" sz="2000"/>
        </a:p>
      </dgm:t>
    </dgm:pt>
    <dgm:pt modelId="{9D9E9276-21A7-4AB8-9470-44102472FAE4}">
      <dgm:prSet custT="1"/>
      <dgm:spPr/>
      <dgm:t>
        <a:bodyPr/>
        <a:lstStyle/>
        <a:p>
          <a:pPr rtl="0"/>
          <a:r>
            <a:rPr lang="es-MX" sz="2000" smtClean="0"/>
            <a:t>Cuando dejen de ser útiles se mantendrá un peso en los registros. </a:t>
          </a:r>
          <a:endParaRPr lang="es-MX" sz="2000"/>
        </a:p>
      </dgm:t>
    </dgm:pt>
    <dgm:pt modelId="{B275C15C-0FD7-4199-B2F4-581CC4C26BFF}" type="parTrans" cxnId="{D430E58E-B5C3-42F3-83B8-A3459A226801}">
      <dgm:prSet/>
      <dgm:spPr/>
      <dgm:t>
        <a:bodyPr/>
        <a:lstStyle/>
        <a:p>
          <a:endParaRPr lang="es-MX" sz="2000"/>
        </a:p>
      </dgm:t>
    </dgm:pt>
    <dgm:pt modelId="{36BBFD0A-8767-4B91-A73F-5D09483CEE7A}" type="sibTrans" cxnId="{D430E58E-B5C3-42F3-83B8-A3459A226801}">
      <dgm:prSet/>
      <dgm:spPr/>
      <dgm:t>
        <a:bodyPr/>
        <a:lstStyle/>
        <a:p>
          <a:endParaRPr lang="es-MX" sz="2000"/>
        </a:p>
      </dgm:t>
    </dgm:pt>
    <dgm:pt modelId="{56ECD61F-2D9E-45AF-BDEF-1C2409D08E7F}" type="pres">
      <dgm:prSet presAssocID="{2BB1158B-3594-40AB-9BD5-8652DFC4F0E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153645C-5D67-4918-88D9-306519AE3E31}" type="pres">
      <dgm:prSet presAssocID="{03DBCB48-2900-47DB-99EF-E5BFE55DC30F}" presName="circle1" presStyleLbl="node1" presStyleIdx="0" presStyleCnt="5"/>
      <dgm:spPr/>
    </dgm:pt>
    <dgm:pt modelId="{476671BC-B98D-4B3C-A88E-5F5F33F3F6F6}" type="pres">
      <dgm:prSet presAssocID="{03DBCB48-2900-47DB-99EF-E5BFE55DC30F}" presName="space" presStyleCnt="0"/>
      <dgm:spPr/>
    </dgm:pt>
    <dgm:pt modelId="{005A64C1-87AB-4A48-8018-A73335F38852}" type="pres">
      <dgm:prSet presAssocID="{03DBCB48-2900-47DB-99EF-E5BFE55DC30F}" presName="rect1" presStyleLbl="alignAcc1" presStyleIdx="0" presStyleCnt="5"/>
      <dgm:spPr/>
      <dgm:t>
        <a:bodyPr/>
        <a:lstStyle/>
        <a:p>
          <a:endParaRPr lang="es-MX"/>
        </a:p>
      </dgm:t>
    </dgm:pt>
    <dgm:pt modelId="{7DEFB7AB-ED9A-45C9-8062-2149EC19B161}" type="pres">
      <dgm:prSet presAssocID="{680CA8F8-EFCB-4C09-A463-39227CE9DFE1}" presName="vertSpace2" presStyleLbl="node1" presStyleIdx="0" presStyleCnt="5"/>
      <dgm:spPr/>
    </dgm:pt>
    <dgm:pt modelId="{98F6EA61-792D-48A5-823D-0F68DBCDB62D}" type="pres">
      <dgm:prSet presAssocID="{680CA8F8-EFCB-4C09-A463-39227CE9DFE1}" presName="circle2" presStyleLbl="node1" presStyleIdx="1" presStyleCnt="5"/>
      <dgm:spPr/>
    </dgm:pt>
    <dgm:pt modelId="{DC6051FD-1AD2-4CC9-BE87-F66BDC70354B}" type="pres">
      <dgm:prSet presAssocID="{680CA8F8-EFCB-4C09-A463-39227CE9DFE1}" presName="rect2" presStyleLbl="alignAcc1" presStyleIdx="1" presStyleCnt="5"/>
      <dgm:spPr/>
      <dgm:t>
        <a:bodyPr/>
        <a:lstStyle/>
        <a:p>
          <a:endParaRPr lang="es-MX"/>
        </a:p>
      </dgm:t>
    </dgm:pt>
    <dgm:pt modelId="{6D460B6A-1B53-41C6-8570-72D043904D66}" type="pres">
      <dgm:prSet presAssocID="{B284B202-A58F-4B8E-8436-DB749CDB9523}" presName="vertSpace3" presStyleLbl="node1" presStyleIdx="1" presStyleCnt="5"/>
      <dgm:spPr/>
    </dgm:pt>
    <dgm:pt modelId="{FBDA11A5-F5C4-4AC4-A5D5-7A53717DD306}" type="pres">
      <dgm:prSet presAssocID="{B284B202-A58F-4B8E-8436-DB749CDB9523}" presName="circle3" presStyleLbl="node1" presStyleIdx="2" presStyleCnt="5"/>
      <dgm:spPr/>
    </dgm:pt>
    <dgm:pt modelId="{62C7C272-DBA1-43B4-B334-58439AD924F8}" type="pres">
      <dgm:prSet presAssocID="{B284B202-A58F-4B8E-8436-DB749CDB9523}" presName="rect3" presStyleLbl="alignAcc1" presStyleIdx="2" presStyleCnt="5"/>
      <dgm:spPr/>
      <dgm:t>
        <a:bodyPr/>
        <a:lstStyle/>
        <a:p>
          <a:endParaRPr lang="es-MX"/>
        </a:p>
      </dgm:t>
    </dgm:pt>
    <dgm:pt modelId="{58AD6DD6-8240-4E60-BDFF-8F4DE47DCDB5}" type="pres">
      <dgm:prSet presAssocID="{7147B3AE-3A1B-4B36-AABA-E08802D7B176}" presName="vertSpace4" presStyleLbl="node1" presStyleIdx="2" presStyleCnt="5"/>
      <dgm:spPr/>
    </dgm:pt>
    <dgm:pt modelId="{95DD994D-C2E7-495E-9712-DF44C2668CA6}" type="pres">
      <dgm:prSet presAssocID="{7147B3AE-3A1B-4B36-AABA-E08802D7B176}" presName="circle4" presStyleLbl="node1" presStyleIdx="3" presStyleCnt="5"/>
      <dgm:spPr/>
    </dgm:pt>
    <dgm:pt modelId="{DBDA9729-2411-4BFC-AD59-7D4F957B23D0}" type="pres">
      <dgm:prSet presAssocID="{7147B3AE-3A1B-4B36-AABA-E08802D7B176}" presName="rect4" presStyleLbl="alignAcc1" presStyleIdx="3" presStyleCnt="5"/>
      <dgm:spPr/>
      <dgm:t>
        <a:bodyPr/>
        <a:lstStyle/>
        <a:p>
          <a:endParaRPr lang="es-MX"/>
        </a:p>
      </dgm:t>
    </dgm:pt>
    <dgm:pt modelId="{95E5F2AB-6558-461F-BE24-98CDE0FDB24B}" type="pres">
      <dgm:prSet presAssocID="{9D9E9276-21A7-4AB8-9470-44102472FAE4}" presName="vertSpace5" presStyleLbl="node1" presStyleIdx="3" presStyleCnt="5"/>
      <dgm:spPr/>
    </dgm:pt>
    <dgm:pt modelId="{EB16C89D-F274-4D05-A942-36FFE36E298B}" type="pres">
      <dgm:prSet presAssocID="{9D9E9276-21A7-4AB8-9470-44102472FAE4}" presName="circle5" presStyleLbl="node1" presStyleIdx="4" presStyleCnt="5"/>
      <dgm:spPr/>
    </dgm:pt>
    <dgm:pt modelId="{7C86C4B5-8A4F-40FA-B7E8-A9142DDB7557}" type="pres">
      <dgm:prSet presAssocID="{9D9E9276-21A7-4AB8-9470-44102472FAE4}" presName="rect5" presStyleLbl="alignAcc1" presStyleIdx="4" presStyleCnt="5"/>
      <dgm:spPr/>
      <dgm:t>
        <a:bodyPr/>
        <a:lstStyle/>
        <a:p>
          <a:endParaRPr lang="es-MX"/>
        </a:p>
      </dgm:t>
    </dgm:pt>
    <dgm:pt modelId="{6F0AD6F7-7E70-4CB9-BF1D-90E47488EACF}" type="pres">
      <dgm:prSet presAssocID="{03DBCB48-2900-47DB-99EF-E5BFE55DC30F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7ECAC2-97E3-4594-9F53-CD65A11D0FE0}" type="pres">
      <dgm:prSet presAssocID="{680CA8F8-EFCB-4C09-A463-39227CE9DFE1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AF4DC7-979F-4648-8388-6D933D2ED579}" type="pres">
      <dgm:prSet presAssocID="{B284B202-A58F-4B8E-8436-DB749CDB9523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49981F-093D-4E5B-B404-19A1179A7D94}" type="pres">
      <dgm:prSet presAssocID="{7147B3AE-3A1B-4B36-AABA-E08802D7B176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034FC4-6212-4ADC-ADB7-C6C8FD5E2FDB}" type="pres">
      <dgm:prSet presAssocID="{9D9E9276-21A7-4AB8-9470-44102472FAE4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42118D2-04B5-49F5-B016-F3B3640DE9F9}" type="presOf" srcId="{9D9E9276-21A7-4AB8-9470-44102472FAE4}" destId="{7C86C4B5-8A4F-40FA-B7E8-A9142DDB7557}" srcOrd="0" destOrd="0" presId="urn:microsoft.com/office/officeart/2005/8/layout/target3"/>
    <dgm:cxn modelId="{4D27F980-53E0-421E-8363-A864F09A0362}" srcId="{2BB1158B-3594-40AB-9BD5-8652DFC4F0EB}" destId="{03DBCB48-2900-47DB-99EF-E5BFE55DC30F}" srcOrd="0" destOrd="0" parTransId="{51A74E74-5E0A-4698-BACA-26D1E1396589}" sibTransId="{66E2FBA6-4B24-41D2-A088-093F89E36B44}"/>
    <dgm:cxn modelId="{971786C3-666C-4A4E-8FD1-1C1AB0D370A9}" type="presOf" srcId="{7147B3AE-3A1B-4B36-AABA-E08802D7B176}" destId="{9849981F-093D-4E5B-B404-19A1179A7D94}" srcOrd="1" destOrd="0" presId="urn:microsoft.com/office/officeart/2005/8/layout/target3"/>
    <dgm:cxn modelId="{5AE0A0A7-9D7E-45C4-9387-453E187A0522}" type="presOf" srcId="{2BB1158B-3594-40AB-9BD5-8652DFC4F0EB}" destId="{56ECD61F-2D9E-45AF-BDEF-1C2409D08E7F}" srcOrd="0" destOrd="0" presId="urn:microsoft.com/office/officeart/2005/8/layout/target3"/>
    <dgm:cxn modelId="{70926877-80F2-41C3-88D7-204FF977C6CD}" type="presOf" srcId="{680CA8F8-EFCB-4C09-A463-39227CE9DFE1}" destId="{DC6051FD-1AD2-4CC9-BE87-F66BDC70354B}" srcOrd="0" destOrd="0" presId="urn:microsoft.com/office/officeart/2005/8/layout/target3"/>
    <dgm:cxn modelId="{77D1E83C-D3EE-4313-B2FD-151C1A23243F}" type="presOf" srcId="{9D9E9276-21A7-4AB8-9470-44102472FAE4}" destId="{5D034FC4-6212-4ADC-ADB7-C6C8FD5E2FDB}" srcOrd="1" destOrd="0" presId="urn:microsoft.com/office/officeart/2005/8/layout/target3"/>
    <dgm:cxn modelId="{0239A640-04E9-43E3-8F00-0BEC6837BB78}" srcId="{2BB1158B-3594-40AB-9BD5-8652DFC4F0EB}" destId="{7147B3AE-3A1B-4B36-AABA-E08802D7B176}" srcOrd="3" destOrd="0" parTransId="{A70056A3-EA12-40F0-B241-20430E543305}" sibTransId="{ED64A04C-17A6-47F2-92A3-B0DE8947313D}"/>
    <dgm:cxn modelId="{9D766124-AD99-475B-A7D7-593A597E37BD}" srcId="{2BB1158B-3594-40AB-9BD5-8652DFC4F0EB}" destId="{B284B202-A58F-4B8E-8436-DB749CDB9523}" srcOrd="2" destOrd="0" parTransId="{84427553-0467-4DCA-8690-BEFEFAE92916}" sibTransId="{F578F5B0-BB94-4A4C-96B8-5553F5E98ADB}"/>
    <dgm:cxn modelId="{6EBF2437-C637-4EF1-8B53-2BD56BBEEDC6}" type="presOf" srcId="{B284B202-A58F-4B8E-8436-DB749CDB9523}" destId="{62C7C272-DBA1-43B4-B334-58439AD924F8}" srcOrd="0" destOrd="0" presId="urn:microsoft.com/office/officeart/2005/8/layout/target3"/>
    <dgm:cxn modelId="{DF7352CC-27E2-4299-9034-62B8EE1AE655}" type="presOf" srcId="{03DBCB48-2900-47DB-99EF-E5BFE55DC30F}" destId="{6F0AD6F7-7E70-4CB9-BF1D-90E47488EACF}" srcOrd="1" destOrd="0" presId="urn:microsoft.com/office/officeart/2005/8/layout/target3"/>
    <dgm:cxn modelId="{9E3B5F21-948E-4114-88BB-B272C07D7775}" type="presOf" srcId="{B284B202-A58F-4B8E-8436-DB749CDB9523}" destId="{55AF4DC7-979F-4648-8388-6D933D2ED579}" srcOrd="1" destOrd="0" presId="urn:microsoft.com/office/officeart/2005/8/layout/target3"/>
    <dgm:cxn modelId="{8C330EBD-36FD-4479-B5C5-2F31DB10A123}" type="presOf" srcId="{7147B3AE-3A1B-4B36-AABA-E08802D7B176}" destId="{DBDA9729-2411-4BFC-AD59-7D4F957B23D0}" srcOrd="0" destOrd="0" presId="urn:microsoft.com/office/officeart/2005/8/layout/target3"/>
    <dgm:cxn modelId="{9277C316-F02E-4393-814D-853E44148D8E}" srcId="{2BB1158B-3594-40AB-9BD5-8652DFC4F0EB}" destId="{680CA8F8-EFCB-4C09-A463-39227CE9DFE1}" srcOrd="1" destOrd="0" parTransId="{D16E4DF6-AE58-4A37-97C2-50B4122D68A0}" sibTransId="{93B378DD-42E6-41CE-970F-D01A1907F2B5}"/>
    <dgm:cxn modelId="{1A9FF17F-1461-497D-A76D-A8AACC081C3D}" type="presOf" srcId="{680CA8F8-EFCB-4C09-A463-39227CE9DFE1}" destId="{A07ECAC2-97E3-4594-9F53-CD65A11D0FE0}" srcOrd="1" destOrd="0" presId="urn:microsoft.com/office/officeart/2005/8/layout/target3"/>
    <dgm:cxn modelId="{E74F9C9E-007B-49DC-996F-36F3013A8287}" type="presOf" srcId="{03DBCB48-2900-47DB-99EF-E5BFE55DC30F}" destId="{005A64C1-87AB-4A48-8018-A73335F38852}" srcOrd="0" destOrd="0" presId="urn:microsoft.com/office/officeart/2005/8/layout/target3"/>
    <dgm:cxn modelId="{D430E58E-B5C3-42F3-83B8-A3459A226801}" srcId="{2BB1158B-3594-40AB-9BD5-8652DFC4F0EB}" destId="{9D9E9276-21A7-4AB8-9470-44102472FAE4}" srcOrd="4" destOrd="0" parTransId="{B275C15C-0FD7-4199-B2F4-581CC4C26BFF}" sibTransId="{36BBFD0A-8767-4B91-A73F-5D09483CEE7A}"/>
    <dgm:cxn modelId="{794D2493-C623-4BDB-9C69-0CBCE8F89A91}" type="presParOf" srcId="{56ECD61F-2D9E-45AF-BDEF-1C2409D08E7F}" destId="{7153645C-5D67-4918-88D9-306519AE3E31}" srcOrd="0" destOrd="0" presId="urn:microsoft.com/office/officeart/2005/8/layout/target3"/>
    <dgm:cxn modelId="{D5DAD7D3-8F58-4FD5-A9EF-DAEB058A0EE3}" type="presParOf" srcId="{56ECD61F-2D9E-45AF-BDEF-1C2409D08E7F}" destId="{476671BC-B98D-4B3C-A88E-5F5F33F3F6F6}" srcOrd="1" destOrd="0" presId="urn:microsoft.com/office/officeart/2005/8/layout/target3"/>
    <dgm:cxn modelId="{90EC998E-A33D-458E-994F-3DD1C6ACAFC9}" type="presParOf" srcId="{56ECD61F-2D9E-45AF-BDEF-1C2409D08E7F}" destId="{005A64C1-87AB-4A48-8018-A73335F38852}" srcOrd="2" destOrd="0" presId="urn:microsoft.com/office/officeart/2005/8/layout/target3"/>
    <dgm:cxn modelId="{30C393BB-577C-42FE-A382-AEDBCA96CADD}" type="presParOf" srcId="{56ECD61F-2D9E-45AF-BDEF-1C2409D08E7F}" destId="{7DEFB7AB-ED9A-45C9-8062-2149EC19B161}" srcOrd="3" destOrd="0" presId="urn:microsoft.com/office/officeart/2005/8/layout/target3"/>
    <dgm:cxn modelId="{65EB97E5-F3C4-4BC6-807C-495933C4FCAC}" type="presParOf" srcId="{56ECD61F-2D9E-45AF-BDEF-1C2409D08E7F}" destId="{98F6EA61-792D-48A5-823D-0F68DBCDB62D}" srcOrd="4" destOrd="0" presId="urn:microsoft.com/office/officeart/2005/8/layout/target3"/>
    <dgm:cxn modelId="{DB1E6DD4-B626-4B4C-85E1-34DABEE2BE13}" type="presParOf" srcId="{56ECD61F-2D9E-45AF-BDEF-1C2409D08E7F}" destId="{DC6051FD-1AD2-4CC9-BE87-F66BDC70354B}" srcOrd="5" destOrd="0" presId="urn:microsoft.com/office/officeart/2005/8/layout/target3"/>
    <dgm:cxn modelId="{4C7489E0-8CB6-40DE-AC29-753BC9B3C9B1}" type="presParOf" srcId="{56ECD61F-2D9E-45AF-BDEF-1C2409D08E7F}" destId="{6D460B6A-1B53-41C6-8570-72D043904D66}" srcOrd="6" destOrd="0" presId="urn:microsoft.com/office/officeart/2005/8/layout/target3"/>
    <dgm:cxn modelId="{DCE035AA-ADFB-4A98-9085-DC4426A342E5}" type="presParOf" srcId="{56ECD61F-2D9E-45AF-BDEF-1C2409D08E7F}" destId="{FBDA11A5-F5C4-4AC4-A5D5-7A53717DD306}" srcOrd="7" destOrd="0" presId="urn:microsoft.com/office/officeart/2005/8/layout/target3"/>
    <dgm:cxn modelId="{71293801-7A0A-4B6B-8326-30F8D9B4A264}" type="presParOf" srcId="{56ECD61F-2D9E-45AF-BDEF-1C2409D08E7F}" destId="{62C7C272-DBA1-43B4-B334-58439AD924F8}" srcOrd="8" destOrd="0" presId="urn:microsoft.com/office/officeart/2005/8/layout/target3"/>
    <dgm:cxn modelId="{3D062FFF-31B2-4797-89E5-87905820AFFE}" type="presParOf" srcId="{56ECD61F-2D9E-45AF-BDEF-1C2409D08E7F}" destId="{58AD6DD6-8240-4E60-BDFF-8F4DE47DCDB5}" srcOrd="9" destOrd="0" presId="urn:microsoft.com/office/officeart/2005/8/layout/target3"/>
    <dgm:cxn modelId="{4C0D0501-A428-45D6-AEF8-F45A33C2D171}" type="presParOf" srcId="{56ECD61F-2D9E-45AF-BDEF-1C2409D08E7F}" destId="{95DD994D-C2E7-495E-9712-DF44C2668CA6}" srcOrd="10" destOrd="0" presId="urn:microsoft.com/office/officeart/2005/8/layout/target3"/>
    <dgm:cxn modelId="{BD5D6C1B-4C79-4720-9587-14D37FE76B8B}" type="presParOf" srcId="{56ECD61F-2D9E-45AF-BDEF-1C2409D08E7F}" destId="{DBDA9729-2411-4BFC-AD59-7D4F957B23D0}" srcOrd="11" destOrd="0" presId="urn:microsoft.com/office/officeart/2005/8/layout/target3"/>
    <dgm:cxn modelId="{56B85080-3792-4EA0-9860-4F8BC0DCFF39}" type="presParOf" srcId="{56ECD61F-2D9E-45AF-BDEF-1C2409D08E7F}" destId="{95E5F2AB-6558-461F-BE24-98CDE0FDB24B}" srcOrd="12" destOrd="0" presId="urn:microsoft.com/office/officeart/2005/8/layout/target3"/>
    <dgm:cxn modelId="{B3622C32-8DB0-4928-AA73-C7B4136B5B0D}" type="presParOf" srcId="{56ECD61F-2D9E-45AF-BDEF-1C2409D08E7F}" destId="{EB16C89D-F274-4D05-A942-36FFE36E298B}" srcOrd="13" destOrd="0" presId="urn:microsoft.com/office/officeart/2005/8/layout/target3"/>
    <dgm:cxn modelId="{073351B0-1BD5-4389-85B8-E547810C4A63}" type="presParOf" srcId="{56ECD61F-2D9E-45AF-BDEF-1C2409D08E7F}" destId="{7C86C4B5-8A4F-40FA-B7E8-A9142DDB7557}" srcOrd="14" destOrd="0" presId="urn:microsoft.com/office/officeart/2005/8/layout/target3"/>
    <dgm:cxn modelId="{35AED6E8-C774-49E5-AB63-915B880DE781}" type="presParOf" srcId="{56ECD61F-2D9E-45AF-BDEF-1C2409D08E7F}" destId="{6F0AD6F7-7E70-4CB9-BF1D-90E47488EACF}" srcOrd="15" destOrd="0" presId="urn:microsoft.com/office/officeart/2005/8/layout/target3"/>
    <dgm:cxn modelId="{4C1A2517-4C97-4F60-B412-D759C3706425}" type="presParOf" srcId="{56ECD61F-2D9E-45AF-BDEF-1C2409D08E7F}" destId="{A07ECAC2-97E3-4594-9F53-CD65A11D0FE0}" srcOrd="16" destOrd="0" presId="urn:microsoft.com/office/officeart/2005/8/layout/target3"/>
    <dgm:cxn modelId="{882E0317-5EA2-449A-AED7-4B2602C55E94}" type="presParOf" srcId="{56ECD61F-2D9E-45AF-BDEF-1C2409D08E7F}" destId="{55AF4DC7-979F-4648-8388-6D933D2ED579}" srcOrd="17" destOrd="0" presId="urn:microsoft.com/office/officeart/2005/8/layout/target3"/>
    <dgm:cxn modelId="{75562F27-EDD6-493E-8B23-4063B5CFE6B7}" type="presParOf" srcId="{56ECD61F-2D9E-45AF-BDEF-1C2409D08E7F}" destId="{9849981F-093D-4E5B-B404-19A1179A7D94}" srcOrd="18" destOrd="0" presId="urn:microsoft.com/office/officeart/2005/8/layout/target3"/>
    <dgm:cxn modelId="{01BF78F6-6AA3-4B6C-ACB7-8EE4BF86EE9C}" type="presParOf" srcId="{56ECD61F-2D9E-45AF-BDEF-1C2409D08E7F}" destId="{5D034FC4-6212-4ADC-ADB7-C6C8FD5E2FDB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36A028C-9149-4F84-ABB7-6416790718D6}" type="doc">
      <dgm:prSet loTypeId="urn:microsoft.com/office/officeart/2005/8/layout/process1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A7D27624-8409-4225-AD0D-2BE0F9795172}">
      <dgm:prSet custT="1"/>
      <dgm:spPr/>
      <dgm:t>
        <a:bodyPr/>
        <a:lstStyle/>
        <a:p>
          <a:pPr rtl="0"/>
          <a:r>
            <a:rPr lang="es-MX" sz="2000" smtClean="0"/>
            <a:t>Las reparaciones, adiciones o mejoras al activo se consideran inversiones.</a:t>
          </a:r>
          <a:endParaRPr lang="es-MX" sz="2000" dirty="0"/>
        </a:p>
      </dgm:t>
    </dgm:pt>
    <dgm:pt modelId="{832B401F-36B1-4768-829F-CB0E4F2E11C8}" type="parTrans" cxnId="{C70441BB-E4A9-458D-AA30-36E99EB4B355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D2EE4116-EC1B-4C7C-806A-5588C27CCB6E}" type="sibTrans" cxnId="{C70441BB-E4A9-458D-AA30-36E99EB4B355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7E0646D5-9412-40C9-A74E-4879BDFCDB4A}">
      <dgm:prSet custT="1"/>
      <dgm:spPr/>
      <dgm:t>
        <a:bodyPr/>
        <a:lstStyle/>
        <a:p>
          <a:pPr rtl="0"/>
          <a:r>
            <a:rPr lang="es-MX" sz="2000" smtClean="0"/>
            <a:t>Las inversiones en automóviles sólo serán deducibles hasta $175,000.00, en caso de ser eléctricos por $250,000.00.</a:t>
          </a:r>
          <a:endParaRPr lang="es-MX" sz="2000" dirty="0"/>
        </a:p>
      </dgm:t>
    </dgm:pt>
    <dgm:pt modelId="{F8AFA33E-2886-4753-8D95-04BBFDB43F27}" type="parTrans" cxnId="{9C9CCE27-DA66-4D41-A9D8-E2A3551B94A9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3C34EDBC-9D15-4BA8-AA6D-C692DC770C50}" type="sibTrans" cxnId="{9C9CCE27-DA66-4D41-A9D8-E2A3551B94A9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9F54A47F-B6FD-4DFB-9C97-9265C97D9053}">
      <dgm:prSet custT="1"/>
      <dgm:spPr/>
      <dgm:t>
        <a:bodyPr/>
        <a:lstStyle/>
        <a:p>
          <a:pPr rtl="0"/>
          <a:r>
            <a:rPr lang="es-MX" sz="2000" smtClean="0"/>
            <a:t>En caso de aviones hasta por $8’600,000.00.</a:t>
          </a:r>
          <a:endParaRPr lang="es-MX" sz="2000" dirty="0"/>
        </a:p>
      </dgm:t>
    </dgm:pt>
    <dgm:pt modelId="{57255514-3669-48CA-B1BF-27A6245C8A00}" type="parTrans" cxnId="{44FCF367-CADB-478E-AF76-92D5E275211B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675F63FB-1634-4538-8FB2-671A6DAA839E}" type="sibTrans" cxnId="{44FCF367-CADB-478E-AF76-92D5E275211B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A1A0DA52-6AA9-4B3D-AD1B-2530EF2DC778}">
      <dgm:prSet custT="1"/>
      <dgm:spPr/>
      <dgm:t>
        <a:bodyPr/>
        <a:lstStyle/>
        <a:p>
          <a:pPr rtl="0"/>
          <a:r>
            <a:rPr lang="es-MX" sz="2200" smtClean="0"/>
            <a:t>Las inversiones en casas de recreo en ningún caso serán deducibles.</a:t>
          </a:r>
          <a:endParaRPr lang="es-MX" sz="2200" dirty="0"/>
        </a:p>
      </dgm:t>
    </dgm:pt>
    <dgm:pt modelId="{07C56309-2CFC-41A9-98F5-69903DBD1E31}" type="parTrans" cxnId="{AE038CDB-D207-4B4C-862C-22B0EB793867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1C316E39-50EA-4B39-BF65-C7BE613965F2}" type="sibTrans" cxnId="{AE038CDB-D207-4B4C-862C-22B0EB793867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35B68F92-E45A-4FA0-83FA-819C9FB3444D}" type="pres">
      <dgm:prSet presAssocID="{836A028C-9149-4F84-ABB7-6416790718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55422D2-2F2E-412A-BA14-F88D7C276F39}" type="pres">
      <dgm:prSet presAssocID="{A7D27624-8409-4225-AD0D-2BE0F97951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14DB19-B8ED-46EF-AC02-F6860DF4F0A6}" type="pres">
      <dgm:prSet presAssocID="{D2EE4116-EC1B-4C7C-806A-5588C27CCB6E}" presName="sibTrans" presStyleLbl="sibTrans2D1" presStyleIdx="0" presStyleCnt="3"/>
      <dgm:spPr/>
      <dgm:t>
        <a:bodyPr/>
        <a:lstStyle/>
        <a:p>
          <a:endParaRPr lang="es-MX"/>
        </a:p>
      </dgm:t>
    </dgm:pt>
    <dgm:pt modelId="{D230D722-6079-4A74-B4F9-0E7E70B5B503}" type="pres">
      <dgm:prSet presAssocID="{D2EE4116-EC1B-4C7C-806A-5588C27CCB6E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BFE71D07-41A3-4497-B694-5B1E6415C8AC}" type="pres">
      <dgm:prSet presAssocID="{7E0646D5-9412-40C9-A74E-4879BDFCDB4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08401E-5E0D-4BE3-90A3-4650C28B5CD6}" type="pres">
      <dgm:prSet presAssocID="{3C34EDBC-9D15-4BA8-AA6D-C692DC770C50}" presName="sibTrans" presStyleLbl="sibTrans2D1" presStyleIdx="1" presStyleCnt="3"/>
      <dgm:spPr/>
      <dgm:t>
        <a:bodyPr/>
        <a:lstStyle/>
        <a:p>
          <a:endParaRPr lang="es-MX"/>
        </a:p>
      </dgm:t>
    </dgm:pt>
    <dgm:pt modelId="{725D975C-D3C7-4B7A-A4B7-CF152BF67214}" type="pres">
      <dgm:prSet presAssocID="{3C34EDBC-9D15-4BA8-AA6D-C692DC770C50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9B80EC60-B904-4217-A06A-D50FD9E5B61E}" type="pres">
      <dgm:prSet presAssocID="{9F54A47F-B6FD-4DFB-9C97-9265C97D905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0D1CB4-3E23-4ADE-95BF-37157601F3B0}" type="pres">
      <dgm:prSet presAssocID="{675F63FB-1634-4538-8FB2-671A6DAA839E}" presName="sibTrans" presStyleLbl="sibTrans2D1" presStyleIdx="2" presStyleCnt="3"/>
      <dgm:spPr/>
      <dgm:t>
        <a:bodyPr/>
        <a:lstStyle/>
        <a:p>
          <a:endParaRPr lang="es-MX"/>
        </a:p>
      </dgm:t>
    </dgm:pt>
    <dgm:pt modelId="{D388C40C-3D1E-4240-B438-FEBE4A40E4F6}" type="pres">
      <dgm:prSet presAssocID="{675F63FB-1634-4538-8FB2-671A6DAA839E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94294B1-25A8-4134-B221-B0ABCBDA89B7}" type="pres">
      <dgm:prSet presAssocID="{A1A0DA52-6AA9-4B3D-AD1B-2530EF2DC7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0F65B0-71B1-4DCE-9AA1-7E0F827833D4}" type="presOf" srcId="{9F54A47F-B6FD-4DFB-9C97-9265C97D9053}" destId="{9B80EC60-B904-4217-A06A-D50FD9E5B61E}" srcOrd="0" destOrd="0" presId="urn:microsoft.com/office/officeart/2005/8/layout/process1"/>
    <dgm:cxn modelId="{3DD04E74-EC2D-48FF-AECE-0FE94F2C5B60}" type="presOf" srcId="{675F63FB-1634-4538-8FB2-671A6DAA839E}" destId="{D388C40C-3D1E-4240-B438-FEBE4A40E4F6}" srcOrd="1" destOrd="0" presId="urn:microsoft.com/office/officeart/2005/8/layout/process1"/>
    <dgm:cxn modelId="{89CBE971-9C4A-4D21-968D-9D4E9BAE82E2}" type="presOf" srcId="{3C34EDBC-9D15-4BA8-AA6D-C692DC770C50}" destId="{7308401E-5E0D-4BE3-90A3-4650C28B5CD6}" srcOrd="0" destOrd="0" presId="urn:microsoft.com/office/officeart/2005/8/layout/process1"/>
    <dgm:cxn modelId="{AE038CDB-D207-4B4C-862C-22B0EB793867}" srcId="{836A028C-9149-4F84-ABB7-6416790718D6}" destId="{A1A0DA52-6AA9-4B3D-AD1B-2530EF2DC778}" srcOrd="3" destOrd="0" parTransId="{07C56309-2CFC-41A9-98F5-69903DBD1E31}" sibTransId="{1C316E39-50EA-4B39-BF65-C7BE613965F2}"/>
    <dgm:cxn modelId="{A400527B-C124-4D8B-805D-B8C70A53CB7E}" type="presOf" srcId="{D2EE4116-EC1B-4C7C-806A-5588C27CCB6E}" destId="{D230D722-6079-4A74-B4F9-0E7E70B5B503}" srcOrd="1" destOrd="0" presId="urn:microsoft.com/office/officeart/2005/8/layout/process1"/>
    <dgm:cxn modelId="{8003E4F9-B8D9-487A-812D-FB389E78D2B5}" type="presOf" srcId="{836A028C-9149-4F84-ABB7-6416790718D6}" destId="{35B68F92-E45A-4FA0-83FA-819C9FB3444D}" srcOrd="0" destOrd="0" presId="urn:microsoft.com/office/officeart/2005/8/layout/process1"/>
    <dgm:cxn modelId="{C70441BB-E4A9-458D-AA30-36E99EB4B355}" srcId="{836A028C-9149-4F84-ABB7-6416790718D6}" destId="{A7D27624-8409-4225-AD0D-2BE0F9795172}" srcOrd="0" destOrd="0" parTransId="{832B401F-36B1-4768-829F-CB0E4F2E11C8}" sibTransId="{D2EE4116-EC1B-4C7C-806A-5588C27CCB6E}"/>
    <dgm:cxn modelId="{CB68735F-4052-41FF-B282-ED04982FE043}" type="presOf" srcId="{D2EE4116-EC1B-4C7C-806A-5588C27CCB6E}" destId="{5914DB19-B8ED-46EF-AC02-F6860DF4F0A6}" srcOrd="0" destOrd="0" presId="urn:microsoft.com/office/officeart/2005/8/layout/process1"/>
    <dgm:cxn modelId="{359D9554-F301-4302-995E-44268D7538A4}" type="presOf" srcId="{A1A0DA52-6AA9-4B3D-AD1B-2530EF2DC778}" destId="{094294B1-25A8-4134-B221-B0ABCBDA89B7}" srcOrd="0" destOrd="0" presId="urn:microsoft.com/office/officeart/2005/8/layout/process1"/>
    <dgm:cxn modelId="{9C9CCE27-DA66-4D41-A9D8-E2A3551B94A9}" srcId="{836A028C-9149-4F84-ABB7-6416790718D6}" destId="{7E0646D5-9412-40C9-A74E-4879BDFCDB4A}" srcOrd="1" destOrd="0" parTransId="{F8AFA33E-2886-4753-8D95-04BBFDB43F27}" sibTransId="{3C34EDBC-9D15-4BA8-AA6D-C692DC770C50}"/>
    <dgm:cxn modelId="{59F6A839-A930-4898-A661-0A1DEF563D07}" type="presOf" srcId="{A7D27624-8409-4225-AD0D-2BE0F9795172}" destId="{455422D2-2F2E-412A-BA14-F88D7C276F39}" srcOrd="0" destOrd="0" presId="urn:microsoft.com/office/officeart/2005/8/layout/process1"/>
    <dgm:cxn modelId="{7F69E7EB-0D07-4E6D-B7B8-6C657695E859}" type="presOf" srcId="{7E0646D5-9412-40C9-A74E-4879BDFCDB4A}" destId="{BFE71D07-41A3-4497-B694-5B1E6415C8AC}" srcOrd="0" destOrd="0" presId="urn:microsoft.com/office/officeart/2005/8/layout/process1"/>
    <dgm:cxn modelId="{44FCF367-CADB-478E-AF76-92D5E275211B}" srcId="{836A028C-9149-4F84-ABB7-6416790718D6}" destId="{9F54A47F-B6FD-4DFB-9C97-9265C97D9053}" srcOrd="2" destOrd="0" parTransId="{57255514-3669-48CA-B1BF-27A6245C8A00}" sibTransId="{675F63FB-1634-4538-8FB2-671A6DAA839E}"/>
    <dgm:cxn modelId="{41FF2D10-7C09-49FB-BA33-F3F5D5B6EC1A}" type="presOf" srcId="{675F63FB-1634-4538-8FB2-671A6DAA839E}" destId="{B20D1CB4-3E23-4ADE-95BF-37157601F3B0}" srcOrd="0" destOrd="0" presId="urn:microsoft.com/office/officeart/2005/8/layout/process1"/>
    <dgm:cxn modelId="{BD0B8C45-9B58-4C41-A390-EC75806CE055}" type="presOf" srcId="{3C34EDBC-9D15-4BA8-AA6D-C692DC770C50}" destId="{725D975C-D3C7-4B7A-A4B7-CF152BF67214}" srcOrd="1" destOrd="0" presId="urn:microsoft.com/office/officeart/2005/8/layout/process1"/>
    <dgm:cxn modelId="{73901342-4F76-431A-A07F-A6A0FB98B071}" type="presParOf" srcId="{35B68F92-E45A-4FA0-83FA-819C9FB3444D}" destId="{455422D2-2F2E-412A-BA14-F88D7C276F39}" srcOrd="0" destOrd="0" presId="urn:microsoft.com/office/officeart/2005/8/layout/process1"/>
    <dgm:cxn modelId="{C821D045-DAC4-4BBD-9431-14E08CACFB18}" type="presParOf" srcId="{35B68F92-E45A-4FA0-83FA-819C9FB3444D}" destId="{5914DB19-B8ED-46EF-AC02-F6860DF4F0A6}" srcOrd="1" destOrd="0" presId="urn:microsoft.com/office/officeart/2005/8/layout/process1"/>
    <dgm:cxn modelId="{088FCC0D-D579-4E04-AEEC-D032EE895D1B}" type="presParOf" srcId="{5914DB19-B8ED-46EF-AC02-F6860DF4F0A6}" destId="{D230D722-6079-4A74-B4F9-0E7E70B5B503}" srcOrd="0" destOrd="0" presId="urn:microsoft.com/office/officeart/2005/8/layout/process1"/>
    <dgm:cxn modelId="{91D09633-0C94-4E10-9095-38C6693318A3}" type="presParOf" srcId="{35B68F92-E45A-4FA0-83FA-819C9FB3444D}" destId="{BFE71D07-41A3-4497-B694-5B1E6415C8AC}" srcOrd="2" destOrd="0" presId="urn:microsoft.com/office/officeart/2005/8/layout/process1"/>
    <dgm:cxn modelId="{571CC345-7C57-4705-BE40-D969FDFA03A5}" type="presParOf" srcId="{35B68F92-E45A-4FA0-83FA-819C9FB3444D}" destId="{7308401E-5E0D-4BE3-90A3-4650C28B5CD6}" srcOrd="3" destOrd="0" presId="urn:microsoft.com/office/officeart/2005/8/layout/process1"/>
    <dgm:cxn modelId="{0F63751E-72E0-4354-BBEE-A29068D36121}" type="presParOf" srcId="{7308401E-5E0D-4BE3-90A3-4650C28B5CD6}" destId="{725D975C-D3C7-4B7A-A4B7-CF152BF67214}" srcOrd="0" destOrd="0" presId="urn:microsoft.com/office/officeart/2005/8/layout/process1"/>
    <dgm:cxn modelId="{48464389-C8C4-4F85-95B4-446CD8133F70}" type="presParOf" srcId="{35B68F92-E45A-4FA0-83FA-819C9FB3444D}" destId="{9B80EC60-B904-4217-A06A-D50FD9E5B61E}" srcOrd="4" destOrd="0" presId="urn:microsoft.com/office/officeart/2005/8/layout/process1"/>
    <dgm:cxn modelId="{C262E11E-5018-4198-9DEC-3579733E6E00}" type="presParOf" srcId="{35B68F92-E45A-4FA0-83FA-819C9FB3444D}" destId="{B20D1CB4-3E23-4ADE-95BF-37157601F3B0}" srcOrd="5" destOrd="0" presId="urn:microsoft.com/office/officeart/2005/8/layout/process1"/>
    <dgm:cxn modelId="{442A4912-A4C1-4F58-ABA6-1599762C399E}" type="presParOf" srcId="{B20D1CB4-3E23-4ADE-95BF-37157601F3B0}" destId="{D388C40C-3D1E-4240-B438-FEBE4A40E4F6}" srcOrd="0" destOrd="0" presId="urn:microsoft.com/office/officeart/2005/8/layout/process1"/>
    <dgm:cxn modelId="{A66FCF0B-AE81-4D47-81B3-F6E25D33D199}" type="presParOf" srcId="{35B68F92-E45A-4FA0-83FA-819C9FB3444D}" destId="{094294B1-25A8-4134-B221-B0ABCBDA89B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AEE04A-1E4B-473A-A267-F80ED0FF91F4}" type="doc">
      <dgm:prSet loTypeId="urn:microsoft.com/office/officeart/2005/8/layout/hProcess11" loCatId="process" qsTypeId="urn:microsoft.com/office/officeart/2005/8/quickstyle/3d3" qsCatId="3D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2365EE3C-9DDE-4A67-98D6-151F1B4BB89F}">
      <dgm:prSet/>
      <dgm:spPr/>
      <dgm:t>
        <a:bodyPr/>
        <a:lstStyle/>
        <a:p>
          <a:pPr rtl="0"/>
          <a:r>
            <a:rPr lang="es-MX" smtClean="0"/>
            <a:t>Devoluciones, descuentos y bonificaciones.</a:t>
          </a:r>
          <a:endParaRPr lang="es-MX" dirty="0"/>
        </a:p>
      </dgm:t>
    </dgm:pt>
    <dgm:pt modelId="{E9301262-49BF-4541-83CB-A00F5370D7CF}" type="parTrans" cxnId="{B66FB0A7-4626-4249-BA3B-8C93BD92B98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1ACE9D1-1B23-42BF-95B7-0B760118E978}" type="sibTrans" cxnId="{B66FB0A7-4626-4249-BA3B-8C93BD92B98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9FA801A-665D-41E8-97DF-7E8FC36E6E5B}">
      <dgm:prSet/>
      <dgm:spPr/>
      <dgm:t>
        <a:bodyPr/>
        <a:lstStyle/>
        <a:p>
          <a:pPr rtl="0"/>
          <a:r>
            <a:rPr lang="es-MX" smtClean="0"/>
            <a:t>Costo de lo vendido.</a:t>
          </a:r>
          <a:endParaRPr lang="es-MX" dirty="0"/>
        </a:p>
      </dgm:t>
    </dgm:pt>
    <dgm:pt modelId="{F5D27D2D-4862-492D-9CB6-2037DCE2D4F3}" type="parTrans" cxnId="{CA9B3BF1-94CC-4FC5-9123-6B33C87C03C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C00B842-78E4-450E-BE37-8A3E201CACB2}" type="sibTrans" cxnId="{CA9B3BF1-94CC-4FC5-9123-6B33C87C03C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9F9D157-2844-448F-98CB-FCCFD47795DA}">
      <dgm:prSet/>
      <dgm:spPr/>
      <dgm:t>
        <a:bodyPr/>
        <a:lstStyle/>
        <a:p>
          <a:pPr rtl="0"/>
          <a:r>
            <a:rPr lang="es-MX" smtClean="0"/>
            <a:t>Gastos netos.</a:t>
          </a:r>
          <a:endParaRPr lang="es-MX" dirty="0"/>
        </a:p>
      </dgm:t>
    </dgm:pt>
    <dgm:pt modelId="{D579D4D5-F38B-4B86-BC78-49F824A961D2}" type="parTrans" cxnId="{0BE3DE17-2532-436B-9745-E23391F37C4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E74F707-3693-4E22-846E-BB41E49888E5}" type="sibTrans" cxnId="{0BE3DE17-2532-436B-9745-E23391F37C4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AC6FA40-A963-4EDF-B7AB-01A94A74DF51}">
      <dgm:prSet/>
      <dgm:spPr/>
      <dgm:t>
        <a:bodyPr/>
        <a:lstStyle/>
        <a:p>
          <a:pPr rtl="0"/>
          <a:r>
            <a:rPr lang="es-MX" smtClean="0"/>
            <a:t>Inversiones.</a:t>
          </a:r>
          <a:endParaRPr lang="es-MX"/>
        </a:p>
      </dgm:t>
    </dgm:pt>
    <dgm:pt modelId="{557508F8-48FD-4B66-A99A-B67AA1A2D32E}" type="parTrans" cxnId="{6DF7635F-690A-496C-8921-508162EDCDE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3662577-B928-4CD7-8B71-E9FE880A8C82}" type="sibTrans" cxnId="{6DF7635F-690A-496C-8921-508162EDCDE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7E91905-4714-497E-A5F2-BF95F9BFB47F}">
      <dgm:prSet/>
      <dgm:spPr/>
      <dgm:t>
        <a:bodyPr/>
        <a:lstStyle/>
        <a:p>
          <a:pPr rtl="0"/>
          <a:r>
            <a:rPr lang="es-MX" smtClean="0"/>
            <a:t>Créditos incobrables.</a:t>
          </a:r>
          <a:endParaRPr lang="es-MX" dirty="0"/>
        </a:p>
      </dgm:t>
    </dgm:pt>
    <dgm:pt modelId="{1F3C41C4-6AA7-4772-BF3E-0957923E4F53}" type="parTrans" cxnId="{3F5CE816-1E6D-4C1B-8692-92269E47B26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E19D20F-80EE-4E70-8E20-CA8B3136EAD9}" type="sibTrans" cxnId="{3F5CE816-1E6D-4C1B-8692-92269E47B26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CFE0D0A-5412-48F8-BB88-00D698665F0F}" type="pres">
      <dgm:prSet presAssocID="{58AEE04A-1E4B-473A-A267-F80ED0FF91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7BF4E0-C060-41D0-8C72-D161C9468C87}" type="pres">
      <dgm:prSet presAssocID="{58AEE04A-1E4B-473A-A267-F80ED0FF91F4}" presName="arrow" presStyleLbl="bgShp" presStyleIdx="0" presStyleCnt="1"/>
      <dgm:spPr/>
      <dgm:t>
        <a:bodyPr/>
        <a:lstStyle/>
        <a:p>
          <a:endParaRPr lang="es-MX"/>
        </a:p>
      </dgm:t>
    </dgm:pt>
    <dgm:pt modelId="{D45E1F7F-1301-458C-8ABE-D964CE5CB349}" type="pres">
      <dgm:prSet presAssocID="{58AEE04A-1E4B-473A-A267-F80ED0FF91F4}" presName="points" presStyleCnt="0"/>
      <dgm:spPr/>
      <dgm:t>
        <a:bodyPr/>
        <a:lstStyle/>
        <a:p>
          <a:endParaRPr lang="es-MX"/>
        </a:p>
      </dgm:t>
    </dgm:pt>
    <dgm:pt modelId="{031D1609-515A-4D88-8038-49EF770841BC}" type="pres">
      <dgm:prSet presAssocID="{2365EE3C-9DDE-4A67-98D6-151F1B4BB89F}" presName="compositeA" presStyleCnt="0"/>
      <dgm:spPr/>
      <dgm:t>
        <a:bodyPr/>
        <a:lstStyle/>
        <a:p>
          <a:endParaRPr lang="es-MX"/>
        </a:p>
      </dgm:t>
    </dgm:pt>
    <dgm:pt modelId="{FB388ED2-D006-4BE9-9A3B-1A0E978A8D6D}" type="pres">
      <dgm:prSet presAssocID="{2365EE3C-9DDE-4A67-98D6-151F1B4BB89F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7B9EB7-4A93-45A3-A148-4E6ABAFD2C5B}" type="pres">
      <dgm:prSet presAssocID="{2365EE3C-9DDE-4A67-98D6-151F1B4BB89F}" presName="circleA" presStyleLbl="node1" presStyleIdx="0" presStyleCnt="5"/>
      <dgm:spPr/>
      <dgm:t>
        <a:bodyPr/>
        <a:lstStyle/>
        <a:p>
          <a:endParaRPr lang="es-MX"/>
        </a:p>
      </dgm:t>
    </dgm:pt>
    <dgm:pt modelId="{21A4289D-64B9-40FC-B53E-B30D71A3BB75}" type="pres">
      <dgm:prSet presAssocID="{2365EE3C-9DDE-4A67-98D6-151F1B4BB89F}" presName="spaceA" presStyleCnt="0"/>
      <dgm:spPr/>
      <dgm:t>
        <a:bodyPr/>
        <a:lstStyle/>
        <a:p>
          <a:endParaRPr lang="es-MX"/>
        </a:p>
      </dgm:t>
    </dgm:pt>
    <dgm:pt modelId="{02EF3863-13D8-423A-851F-5A3E77FC909A}" type="pres">
      <dgm:prSet presAssocID="{F1ACE9D1-1B23-42BF-95B7-0B760118E978}" presName="space" presStyleCnt="0"/>
      <dgm:spPr/>
      <dgm:t>
        <a:bodyPr/>
        <a:lstStyle/>
        <a:p>
          <a:endParaRPr lang="es-MX"/>
        </a:p>
      </dgm:t>
    </dgm:pt>
    <dgm:pt modelId="{CB230254-C45F-47F6-9F9F-9BF46513830D}" type="pres">
      <dgm:prSet presAssocID="{69FA801A-665D-41E8-97DF-7E8FC36E6E5B}" presName="compositeB" presStyleCnt="0"/>
      <dgm:spPr/>
      <dgm:t>
        <a:bodyPr/>
        <a:lstStyle/>
        <a:p>
          <a:endParaRPr lang="es-MX"/>
        </a:p>
      </dgm:t>
    </dgm:pt>
    <dgm:pt modelId="{32E713A9-E6DE-496F-B12A-BC4B252865D1}" type="pres">
      <dgm:prSet presAssocID="{69FA801A-665D-41E8-97DF-7E8FC36E6E5B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A8A3D8-DBDF-4676-81E8-92C5FA4CF02A}" type="pres">
      <dgm:prSet presAssocID="{69FA801A-665D-41E8-97DF-7E8FC36E6E5B}" presName="circleB" presStyleLbl="node1" presStyleIdx="1" presStyleCnt="5"/>
      <dgm:spPr/>
      <dgm:t>
        <a:bodyPr/>
        <a:lstStyle/>
        <a:p>
          <a:endParaRPr lang="es-MX"/>
        </a:p>
      </dgm:t>
    </dgm:pt>
    <dgm:pt modelId="{3F4F56B4-DC13-45CD-A2D5-40E9EC622955}" type="pres">
      <dgm:prSet presAssocID="{69FA801A-665D-41E8-97DF-7E8FC36E6E5B}" presName="spaceB" presStyleCnt="0"/>
      <dgm:spPr/>
      <dgm:t>
        <a:bodyPr/>
        <a:lstStyle/>
        <a:p>
          <a:endParaRPr lang="es-MX"/>
        </a:p>
      </dgm:t>
    </dgm:pt>
    <dgm:pt modelId="{97240B64-E554-4CC3-A6EE-AF0D4AEF9FD8}" type="pres">
      <dgm:prSet presAssocID="{DC00B842-78E4-450E-BE37-8A3E201CACB2}" presName="space" presStyleCnt="0"/>
      <dgm:spPr/>
      <dgm:t>
        <a:bodyPr/>
        <a:lstStyle/>
        <a:p>
          <a:endParaRPr lang="es-MX"/>
        </a:p>
      </dgm:t>
    </dgm:pt>
    <dgm:pt modelId="{EC7EB2E3-34E6-4A60-BAA6-AD50A518DE6B}" type="pres">
      <dgm:prSet presAssocID="{79F9D157-2844-448F-98CB-FCCFD47795DA}" presName="compositeA" presStyleCnt="0"/>
      <dgm:spPr/>
      <dgm:t>
        <a:bodyPr/>
        <a:lstStyle/>
        <a:p>
          <a:endParaRPr lang="es-MX"/>
        </a:p>
      </dgm:t>
    </dgm:pt>
    <dgm:pt modelId="{28CCA5DB-2A91-4404-9FB0-9644354F5922}" type="pres">
      <dgm:prSet presAssocID="{79F9D157-2844-448F-98CB-FCCFD47795DA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D5B1FB-0F5F-4829-A339-D0AD36E3C089}" type="pres">
      <dgm:prSet presAssocID="{79F9D157-2844-448F-98CB-FCCFD47795DA}" presName="circleA" presStyleLbl="node1" presStyleIdx="2" presStyleCnt="5"/>
      <dgm:spPr/>
      <dgm:t>
        <a:bodyPr/>
        <a:lstStyle/>
        <a:p>
          <a:endParaRPr lang="es-MX"/>
        </a:p>
      </dgm:t>
    </dgm:pt>
    <dgm:pt modelId="{9AF196E9-2D0C-4859-A807-11E2D3ACA6AF}" type="pres">
      <dgm:prSet presAssocID="{79F9D157-2844-448F-98CB-FCCFD47795DA}" presName="spaceA" presStyleCnt="0"/>
      <dgm:spPr/>
      <dgm:t>
        <a:bodyPr/>
        <a:lstStyle/>
        <a:p>
          <a:endParaRPr lang="es-MX"/>
        </a:p>
      </dgm:t>
    </dgm:pt>
    <dgm:pt modelId="{E4674155-AA29-4A6F-804B-285B01F88220}" type="pres">
      <dgm:prSet presAssocID="{8E74F707-3693-4E22-846E-BB41E49888E5}" presName="space" presStyleCnt="0"/>
      <dgm:spPr/>
      <dgm:t>
        <a:bodyPr/>
        <a:lstStyle/>
        <a:p>
          <a:endParaRPr lang="es-MX"/>
        </a:p>
      </dgm:t>
    </dgm:pt>
    <dgm:pt modelId="{F76C7C89-D029-4C92-80C7-04BA917D03DE}" type="pres">
      <dgm:prSet presAssocID="{3AC6FA40-A963-4EDF-B7AB-01A94A74DF51}" presName="compositeB" presStyleCnt="0"/>
      <dgm:spPr/>
      <dgm:t>
        <a:bodyPr/>
        <a:lstStyle/>
        <a:p>
          <a:endParaRPr lang="es-MX"/>
        </a:p>
      </dgm:t>
    </dgm:pt>
    <dgm:pt modelId="{71A6AD4D-2C97-44D7-A3DA-0836FC926F97}" type="pres">
      <dgm:prSet presAssocID="{3AC6FA40-A963-4EDF-B7AB-01A94A74DF51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EBBBBF-012D-46CE-B1EE-14E7505201B7}" type="pres">
      <dgm:prSet presAssocID="{3AC6FA40-A963-4EDF-B7AB-01A94A74DF51}" presName="circleB" presStyleLbl="node1" presStyleIdx="3" presStyleCnt="5"/>
      <dgm:spPr/>
      <dgm:t>
        <a:bodyPr/>
        <a:lstStyle/>
        <a:p>
          <a:endParaRPr lang="es-MX"/>
        </a:p>
      </dgm:t>
    </dgm:pt>
    <dgm:pt modelId="{7586A641-E483-4EE4-A758-40F1893A2A6D}" type="pres">
      <dgm:prSet presAssocID="{3AC6FA40-A963-4EDF-B7AB-01A94A74DF51}" presName="spaceB" presStyleCnt="0"/>
      <dgm:spPr/>
      <dgm:t>
        <a:bodyPr/>
        <a:lstStyle/>
        <a:p>
          <a:endParaRPr lang="es-MX"/>
        </a:p>
      </dgm:t>
    </dgm:pt>
    <dgm:pt modelId="{7CB90602-EB06-402E-AB4E-79B853435774}" type="pres">
      <dgm:prSet presAssocID="{23662577-B928-4CD7-8B71-E9FE880A8C82}" presName="space" presStyleCnt="0"/>
      <dgm:spPr/>
      <dgm:t>
        <a:bodyPr/>
        <a:lstStyle/>
        <a:p>
          <a:endParaRPr lang="es-MX"/>
        </a:p>
      </dgm:t>
    </dgm:pt>
    <dgm:pt modelId="{18D601CA-7601-47F2-8FC2-65E6BC077BA1}" type="pres">
      <dgm:prSet presAssocID="{17E91905-4714-497E-A5F2-BF95F9BFB47F}" presName="compositeA" presStyleCnt="0"/>
      <dgm:spPr/>
      <dgm:t>
        <a:bodyPr/>
        <a:lstStyle/>
        <a:p>
          <a:endParaRPr lang="es-MX"/>
        </a:p>
      </dgm:t>
    </dgm:pt>
    <dgm:pt modelId="{182DEBB9-A7AB-4A05-9444-9B2E893B930E}" type="pres">
      <dgm:prSet presAssocID="{17E91905-4714-497E-A5F2-BF95F9BFB47F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B75EEF-0C6B-4024-B68C-3166EBF6DDE7}" type="pres">
      <dgm:prSet presAssocID="{17E91905-4714-497E-A5F2-BF95F9BFB47F}" presName="circleA" presStyleLbl="node1" presStyleIdx="4" presStyleCnt="5"/>
      <dgm:spPr/>
      <dgm:t>
        <a:bodyPr/>
        <a:lstStyle/>
        <a:p>
          <a:endParaRPr lang="es-MX"/>
        </a:p>
      </dgm:t>
    </dgm:pt>
    <dgm:pt modelId="{646A6350-4025-4320-A2B3-DDF676E81FC3}" type="pres">
      <dgm:prSet presAssocID="{17E91905-4714-497E-A5F2-BF95F9BFB47F}" presName="spaceA" presStyleCnt="0"/>
      <dgm:spPr/>
      <dgm:t>
        <a:bodyPr/>
        <a:lstStyle/>
        <a:p>
          <a:endParaRPr lang="es-MX"/>
        </a:p>
      </dgm:t>
    </dgm:pt>
  </dgm:ptLst>
  <dgm:cxnLst>
    <dgm:cxn modelId="{8A19D4B6-3614-48A9-8723-30A73F0C087A}" type="presOf" srcId="{69FA801A-665D-41E8-97DF-7E8FC36E6E5B}" destId="{32E713A9-E6DE-496F-B12A-BC4B252865D1}" srcOrd="0" destOrd="0" presId="urn:microsoft.com/office/officeart/2005/8/layout/hProcess11"/>
    <dgm:cxn modelId="{2646A058-722D-4F2F-A57E-C522B8C65CCC}" type="presOf" srcId="{58AEE04A-1E4B-473A-A267-F80ED0FF91F4}" destId="{ACFE0D0A-5412-48F8-BB88-00D698665F0F}" srcOrd="0" destOrd="0" presId="urn:microsoft.com/office/officeart/2005/8/layout/hProcess11"/>
    <dgm:cxn modelId="{B66FB0A7-4626-4249-BA3B-8C93BD92B98F}" srcId="{58AEE04A-1E4B-473A-A267-F80ED0FF91F4}" destId="{2365EE3C-9DDE-4A67-98D6-151F1B4BB89F}" srcOrd="0" destOrd="0" parTransId="{E9301262-49BF-4541-83CB-A00F5370D7CF}" sibTransId="{F1ACE9D1-1B23-42BF-95B7-0B760118E978}"/>
    <dgm:cxn modelId="{0BE3DE17-2532-436B-9745-E23391F37C48}" srcId="{58AEE04A-1E4B-473A-A267-F80ED0FF91F4}" destId="{79F9D157-2844-448F-98CB-FCCFD47795DA}" srcOrd="2" destOrd="0" parTransId="{D579D4D5-F38B-4B86-BC78-49F824A961D2}" sibTransId="{8E74F707-3693-4E22-846E-BB41E49888E5}"/>
    <dgm:cxn modelId="{6DF7635F-690A-496C-8921-508162EDCDEC}" srcId="{58AEE04A-1E4B-473A-A267-F80ED0FF91F4}" destId="{3AC6FA40-A963-4EDF-B7AB-01A94A74DF51}" srcOrd="3" destOrd="0" parTransId="{557508F8-48FD-4B66-A99A-B67AA1A2D32E}" sibTransId="{23662577-B928-4CD7-8B71-E9FE880A8C82}"/>
    <dgm:cxn modelId="{1A74D35F-26A9-46C9-8BEC-627ABB76A968}" type="presOf" srcId="{17E91905-4714-497E-A5F2-BF95F9BFB47F}" destId="{182DEBB9-A7AB-4A05-9444-9B2E893B930E}" srcOrd="0" destOrd="0" presId="urn:microsoft.com/office/officeart/2005/8/layout/hProcess11"/>
    <dgm:cxn modelId="{4444129A-E423-484A-B0A9-E69FC1A91998}" type="presOf" srcId="{3AC6FA40-A963-4EDF-B7AB-01A94A74DF51}" destId="{71A6AD4D-2C97-44D7-A3DA-0836FC926F97}" srcOrd="0" destOrd="0" presId="urn:microsoft.com/office/officeart/2005/8/layout/hProcess11"/>
    <dgm:cxn modelId="{1EF4CD53-D6B1-47A9-9121-BFC61DA27E47}" type="presOf" srcId="{2365EE3C-9DDE-4A67-98D6-151F1B4BB89F}" destId="{FB388ED2-D006-4BE9-9A3B-1A0E978A8D6D}" srcOrd="0" destOrd="0" presId="urn:microsoft.com/office/officeart/2005/8/layout/hProcess11"/>
    <dgm:cxn modelId="{3F5CE816-1E6D-4C1B-8692-92269E47B26C}" srcId="{58AEE04A-1E4B-473A-A267-F80ED0FF91F4}" destId="{17E91905-4714-497E-A5F2-BF95F9BFB47F}" srcOrd="4" destOrd="0" parTransId="{1F3C41C4-6AA7-4772-BF3E-0957923E4F53}" sibTransId="{4E19D20F-80EE-4E70-8E20-CA8B3136EAD9}"/>
    <dgm:cxn modelId="{CA9B3BF1-94CC-4FC5-9123-6B33C87C03C0}" srcId="{58AEE04A-1E4B-473A-A267-F80ED0FF91F4}" destId="{69FA801A-665D-41E8-97DF-7E8FC36E6E5B}" srcOrd="1" destOrd="0" parTransId="{F5D27D2D-4862-492D-9CB6-2037DCE2D4F3}" sibTransId="{DC00B842-78E4-450E-BE37-8A3E201CACB2}"/>
    <dgm:cxn modelId="{0ADF5578-410A-458D-ADEE-FC989D930187}" type="presOf" srcId="{79F9D157-2844-448F-98CB-FCCFD47795DA}" destId="{28CCA5DB-2A91-4404-9FB0-9644354F5922}" srcOrd="0" destOrd="0" presId="urn:microsoft.com/office/officeart/2005/8/layout/hProcess11"/>
    <dgm:cxn modelId="{F458F693-C1A0-4289-B08F-B59E9880CD4A}" type="presParOf" srcId="{ACFE0D0A-5412-48F8-BB88-00D698665F0F}" destId="{F37BF4E0-C060-41D0-8C72-D161C9468C87}" srcOrd="0" destOrd="0" presId="urn:microsoft.com/office/officeart/2005/8/layout/hProcess11"/>
    <dgm:cxn modelId="{5712F6BB-1CCE-44ED-A5BB-AA9E75891CF6}" type="presParOf" srcId="{ACFE0D0A-5412-48F8-BB88-00D698665F0F}" destId="{D45E1F7F-1301-458C-8ABE-D964CE5CB349}" srcOrd="1" destOrd="0" presId="urn:microsoft.com/office/officeart/2005/8/layout/hProcess11"/>
    <dgm:cxn modelId="{772BC555-8AAD-4AEC-8255-530BCA341650}" type="presParOf" srcId="{D45E1F7F-1301-458C-8ABE-D964CE5CB349}" destId="{031D1609-515A-4D88-8038-49EF770841BC}" srcOrd="0" destOrd="0" presId="urn:microsoft.com/office/officeart/2005/8/layout/hProcess11"/>
    <dgm:cxn modelId="{967674C3-1CA3-4FE9-B353-4C5AD04AF404}" type="presParOf" srcId="{031D1609-515A-4D88-8038-49EF770841BC}" destId="{FB388ED2-D006-4BE9-9A3B-1A0E978A8D6D}" srcOrd="0" destOrd="0" presId="urn:microsoft.com/office/officeart/2005/8/layout/hProcess11"/>
    <dgm:cxn modelId="{8802C47E-0082-4289-9194-14FFBC7A47AC}" type="presParOf" srcId="{031D1609-515A-4D88-8038-49EF770841BC}" destId="{C17B9EB7-4A93-45A3-A148-4E6ABAFD2C5B}" srcOrd="1" destOrd="0" presId="urn:microsoft.com/office/officeart/2005/8/layout/hProcess11"/>
    <dgm:cxn modelId="{10F63683-B7FA-49F9-A897-1C8FE8008FF1}" type="presParOf" srcId="{031D1609-515A-4D88-8038-49EF770841BC}" destId="{21A4289D-64B9-40FC-B53E-B30D71A3BB75}" srcOrd="2" destOrd="0" presId="urn:microsoft.com/office/officeart/2005/8/layout/hProcess11"/>
    <dgm:cxn modelId="{295E9FB4-1857-471A-8F57-CAAFC1A36D4A}" type="presParOf" srcId="{D45E1F7F-1301-458C-8ABE-D964CE5CB349}" destId="{02EF3863-13D8-423A-851F-5A3E77FC909A}" srcOrd="1" destOrd="0" presId="urn:microsoft.com/office/officeart/2005/8/layout/hProcess11"/>
    <dgm:cxn modelId="{F85D5D72-6ED1-41F4-ADA0-7CB0569C229F}" type="presParOf" srcId="{D45E1F7F-1301-458C-8ABE-D964CE5CB349}" destId="{CB230254-C45F-47F6-9F9F-9BF46513830D}" srcOrd="2" destOrd="0" presId="urn:microsoft.com/office/officeart/2005/8/layout/hProcess11"/>
    <dgm:cxn modelId="{937DE8C5-0E02-4263-8B93-84C68F2E4A68}" type="presParOf" srcId="{CB230254-C45F-47F6-9F9F-9BF46513830D}" destId="{32E713A9-E6DE-496F-B12A-BC4B252865D1}" srcOrd="0" destOrd="0" presId="urn:microsoft.com/office/officeart/2005/8/layout/hProcess11"/>
    <dgm:cxn modelId="{5E6DE373-AD83-49A9-A968-A59B0A90069A}" type="presParOf" srcId="{CB230254-C45F-47F6-9F9F-9BF46513830D}" destId="{5DA8A3D8-DBDF-4676-81E8-92C5FA4CF02A}" srcOrd="1" destOrd="0" presId="urn:microsoft.com/office/officeart/2005/8/layout/hProcess11"/>
    <dgm:cxn modelId="{382FC06C-6ED3-4115-AD04-AA6DC5C54C2F}" type="presParOf" srcId="{CB230254-C45F-47F6-9F9F-9BF46513830D}" destId="{3F4F56B4-DC13-45CD-A2D5-40E9EC622955}" srcOrd="2" destOrd="0" presId="urn:microsoft.com/office/officeart/2005/8/layout/hProcess11"/>
    <dgm:cxn modelId="{F40E0AE8-2A20-4D8E-AD01-AA70BCC94250}" type="presParOf" srcId="{D45E1F7F-1301-458C-8ABE-D964CE5CB349}" destId="{97240B64-E554-4CC3-A6EE-AF0D4AEF9FD8}" srcOrd="3" destOrd="0" presId="urn:microsoft.com/office/officeart/2005/8/layout/hProcess11"/>
    <dgm:cxn modelId="{9C954817-64E7-49C9-82E5-FB5D195A8AE2}" type="presParOf" srcId="{D45E1F7F-1301-458C-8ABE-D964CE5CB349}" destId="{EC7EB2E3-34E6-4A60-BAA6-AD50A518DE6B}" srcOrd="4" destOrd="0" presId="urn:microsoft.com/office/officeart/2005/8/layout/hProcess11"/>
    <dgm:cxn modelId="{11A408AC-0432-4694-893D-A7A7F9663151}" type="presParOf" srcId="{EC7EB2E3-34E6-4A60-BAA6-AD50A518DE6B}" destId="{28CCA5DB-2A91-4404-9FB0-9644354F5922}" srcOrd="0" destOrd="0" presId="urn:microsoft.com/office/officeart/2005/8/layout/hProcess11"/>
    <dgm:cxn modelId="{9964821F-D85B-4D73-9CF6-3415016A5F7E}" type="presParOf" srcId="{EC7EB2E3-34E6-4A60-BAA6-AD50A518DE6B}" destId="{7AD5B1FB-0F5F-4829-A339-D0AD36E3C089}" srcOrd="1" destOrd="0" presId="urn:microsoft.com/office/officeart/2005/8/layout/hProcess11"/>
    <dgm:cxn modelId="{E0D97EA0-61C6-4F30-8DC0-D9C792C976BD}" type="presParOf" srcId="{EC7EB2E3-34E6-4A60-BAA6-AD50A518DE6B}" destId="{9AF196E9-2D0C-4859-A807-11E2D3ACA6AF}" srcOrd="2" destOrd="0" presId="urn:microsoft.com/office/officeart/2005/8/layout/hProcess11"/>
    <dgm:cxn modelId="{BCEBEBFF-BB72-4E30-9CD4-E8C0F243C402}" type="presParOf" srcId="{D45E1F7F-1301-458C-8ABE-D964CE5CB349}" destId="{E4674155-AA29-4A6F-804B-285B01F88220}" srcOrd="5" destOrd="0" presId="urn:microsoft.com/office/officeart/2005/8/layout/hProcess11"/>
    <dgm:cxn modelId="{A3D2C882-74BF-48C9-8D02-69B140238C83}" type="presParOf" srcId="{D45E1F7F-1301-458C-8ABE-D964CE5CB349}" destId="{F76C7C89-D029-4C92-80C7-04BA917D03DE}" srcOrd="6" destOrd="0" presId="urn:microsoft.com/office/officeart/2005/8/layout/hProcess11"/>
    <dgm:cxn modelId="{6EC8EE14-6AE7-4D5C-B031-6ECF8BD2AD63}" type="presParOf" srcId="{F76C7C89-D029-4C92-80C7-04BA917D03DE}" destId="{71A6AD4D-2C97-44D7-A3DA-0836FC926F97}" srcOrd="0" destOrd="0" presId="urn:microsoft.com/office/officeart/2005/8/layout/hProcess11"/>
    <dgm:cxn modelId="{44F0062A-A45E-4492-9020-726837C788EF}" type="presParOf" srcId="{F76C7C89-D029-4C92-80C7-04BA917D03DE}" destId="{09EBBBBF-012D-46CE-B1EE-14E7505201B7}" srcOrd="1" destOrd="0" presId="urn:microsoft.com/office/officeart/2005/8/layout/hProcess11"/>
    <dgm:cxn modelId="{3DC0221D-18E8-4A62-BF2D-860372C2B1A4}" type="presParOf" srcId="{F76C7C89-D029-4C92-80C7-04BA917D03DE}" destId="{7586A641-E483-4EE4-A758-40F1893A2A6D}" srcOrd="2" destOrd="0" presId="urn:microsoft.com/office/officeart/2005/8/layout/hProcess11"/>
    <dgm:cxn modelId="{DFF9EFFE-4493-481F-8EAA-0E64E932CAEF}" type="presParOf" srcId="{D45E1F7F-1301-458C-8ABE-D964CE5CB349}" destId="{7CB90602-EB06-402E-AB4E-79B853435774}" srcOrd="7" destOrd="0" presId="urn:microsoft.com/office/officeart/2005/8/layout/hProcess11"/>
    <dgm:cxn modelId="{18B1A6A3-471A-457B-9059-CFE17339120C}" type="presParOf" srcId="{D45E1F7F-1301-458C-8ABE-D964CE5CB349}" destId="{18D601CA-7601-47F2-8FC2-65E6BC077BA1}" srcOrd="8" destOrd="0" presId="urn:microsoft.com/office/officeart/2005/8/layout/hProcess11"/>
    <dgm:cxn modelId="{C87FC1C7-2FC7-4199-8EC5-60B1EE796F62}" type="presParOf" srcId="{18D601CA-7601-47F2-8FC2-65E6BC077BA1}" destId="{182DEBB9-A7AB-4A05-9444-9B2E893B930E}" srcOrd="0" destOrd="0" presId="urn:microsoft.com/office/officeart/2005/8/layout/hProcess11"/>
    <dgm:cxn modelId="{E7B078B1-9151-428E-B7E8-E61B9B75A3DA}" type="presParOf" srcId="{18D601CA-7601-47F2-8FC2-65E6BC077BA1}" destId="{6DB75EEF-0C6B-4024-B68C-3166EBF6DDE7}" srcOrd="1" destOrd="0" presId="urn:microsoft.com/office/officeart/2005/8/layout/hProcess11"/>
    <dgm:cxn modelId="{0E1D42D1-B81A-4291-AB76-4FE7E53E41FF}" type="presParOf" srcId="{18D601CA-7601-47F2-8FC2-65E6BC077BA1}" destId="{646A6350-4025-4320-A2B3-DDF676E81FC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8AEE04A-1E4B-473A-A267-F80ED0FF91F4}" type="doc">
      <dgm:prSet loTypeId="urn:microsoft.com/office/officeart/2005/8/layout/venn1" loCatId="relationship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340BF61C-A971-4390-9A83-15EC570C725E}">
      <dgm:prSet custT="1"/>
      <dgm:spPr/>
      <dgm:t>
        <a:bodyPr/>
        <a:lstStyle/>
        <a:p>
          <a:pPr rtl="0"/>
          <a:r>
            <a:rPr lang="es-MX" sz="2400" smtClean="0"/>
            <a:t>Pérdidas por caso fortuito o fuerza mayor.</a:t>
          </a:r>
          <a:endParaRPr lang="es-MX" sz="2400" dirty="0"/>
        </a:p>
      </dgm:t>
    </dgm:pt>
    <dgm:pt modelId="{7BECE3BE-3AD3-46AD-96F6-E68F073FB798}" type="parTrans" cxnId="{431BCC3E-61AF-4318-8E02-AA3D5ED7C3F1}">
      <dgm:prSet/>
      <dgm:spPr/>
      <dgm:t>
        <a:bodyPr/>
        <a:lstStyle/>
        <a:p>
          <a:endParaRPr lang="es-MX" sz="2000"/>
        </a:p>
      </dgm:t>
    </dgm:pt>
    <dgm:pt modelId="{578D9DD1-2C94-4465-9F98-87566EFBD470}" type="sibTrans" cxnId="{431BCC3E-61AF-4318-8E02-AA3D5ED7C3F1}">
      <dgm:prSet/>
      <dgm:spPr/>
      <dgm:t>
        <a:bodyPr/>
        <a:lstStyle/>
        <a:p>
          <a:endParaRPr lang="es-MX" sz="2000"/>
        </a:p>
      </dgm:t>
    </dgm:pt>
    <dgm:pt modelId="{7E231803-054F-4C6F-B331-78667E9644FA}">
      <dgm:prSet custT="1"/>
      <dgm:spPr/>
      <dgm:t>
        <a:bodyPr/>
        <a:lstStyle/>
        <a:p>
          <a:pPr rtl="0"/>
          <a:r>
            <a:rPr lang="es-MX" sz="2400" dirty="0" smtClean="0"/>
            <a:t>Pérdidas por enajenación de bienes.</a:t>
          </a:r>
          <a:endParaRPr lang="es-MX" sz="2400" dirty="0"/>
        </a:p>
      </dgm:t>
    </dgm:pt>
    <dgm:pt modelId="{374C49FA-825C-49A6-9283-0198946C18EB}" type="parTrans" cxnId="{6B6C8E97-0C4D-4246-A83F-C620D06F4AD9}">
      <dgm:prSet/>
      <dgm:spPr/>
      <dgm:t>
        <a:bodyPr/>
        <a:lstStyle/>
        <a:p>
          <a:endParaRPr lang="es-MX" sz="2000"/>
        </a:p>
      </dgm:t>
    </dgm:pt>
    <dgm:pt modelId="{2388C00F-D17C-48DA-9464-BFE4957CEF83}" type="sibTrans" cxnId="{6B6C8E97-0C4D-4246-A83F-C620D06F4AD9}">
      <dgm:prSet/>
      <dgm:spPr/>
      <dgm:t>
        <a:bodyPr/>
        <a:lstStyle/>
        <a:p>
          <a:endParaRPr lang="es-MX" sz="2000"/>
        </a:p>
      </dgm:t>
    </dgm:pt>
    <dgm:pt modelId="{59DD65E0-4FAF-403D-9471-471F05183A5C}">
      <dgm:prSet custT="1"/>
      <dgm:spPr/>
      <dgm:t>
        <a:bodyPr/>
        <a:lstStyle/>
        <a:p>
          <a:pPr rtl="0"/>
          <a:r>
            <a:rPr lang="es-MX" sz="2400" dirty="0" smtClean="0"/>
            <a:t>Aportaciones a fondos de pensiones, jubilaciones y de primas de antigüedad.</a:t>
          </a:r>
          <a:endParaRPr lang="es-MX" sz="2400" dirty="0"/>
        </a:p>
      </dgm:t>
    </dgm:pt>
    <dgm:pt modelId="{47ADA231-CA36-4A65-B142-BCC3FEC97717}" type="parTrans" cxnId="{4D4E911A-109E-4006-9796-7099221323B0}">
      <dgm:prSet/>
      <dgm:spPr/>
      <dgm:t>
        <a:bodyPr/>
        <a:lstStyle/>
        <a:p>
          <a:endParaRPr lang="es-MX" sz="2000"/>
        </a:p>
      </dgm:t>
    </dgm:pt>
    <dgm:pt modelId="{C4F0C20E-3DBC-443D-B448-03673F3E1B0A}" type="sibTrans" cxnId="{4D4E911A-109E-4006-9796-7099221323B0}">
      <dgm:prSet/>
      <dgm:spPr/>
      <dgm:t>
        <a:bodyPr/>
        <a:lstStyle/>
        <a:p>
          <a:endParaRPr lang="es-MX" sz="2000"/>
        </a:p>
      </dgm:t>
    </dgm:pt>
    <dgm:pt modelId="{0F7E4DA7-DE96-4954-B5DD-30BF0520537A}">
      <dgm:prSet custT="1"/>
      <dgm:spPr/>
      <dgm:t>
        <a:bodyPr/>
        <a:lstStyle/>
        <a:p>
          <a:pPr rtl="0"/>
          <a:r>
            <a:rPr lang="es-MX" sz="2400" dirty="0" smtClean="0"/>
            <a:t>Cuotas patronales al IMSS.</a:t>
          </a:r>
          <a:endParaRPr lang="es-MX" sz="2400" dirty="0"/>
        </a:p>
      </dgm:t>
    </dgm:pt>
    <dgm:pt modelId="{F0E0157E-F67B-4938-A0F2-715B45601939}" type="parTrans" cxnId="{488B5D7E-F063-4B10-9762-28F99E519F8A}">
      <dgm:prSet/>
      <dgm:spPr/>
      <dgm:t>
        <a:bodyPr/>
        <a:lstStyle/>
        <a:p>
          <a:endParaRPr lang="es-MX" sz="2000"/>
        </a:p>
      </dgm:t>
    </dgm:pt>
    <dgm:pt modelId="{E1919333-0DB3-4B2F-BEB1-F5AD48D4E4C2}" type="sibTrans" cxnId="{488B5D7E-F063-4B10-9762-28F99E519F8A}">
      <dgm:prSet/>
      <dgm:spPr/>
      <dgm:t>
        <a:bodyPr/>
        <a:lstStyle/>
        <a:p>
          <a:endParaRPr lang="es-MX" sz="2000"/>
        </a:p>
      </dgm:t>
    </dgm:pt>
    <dgm:pt modelId="{49C380D2-F90C-474D-91FC-7F2F26CFD9E8}">
      <dgm:prSet custT="1"/>
      <dgm:spPr/>
      <dgm:t>
        <a:bodyPr/>
        <a:lstStyle/>
        <a:p>
          <a:pPr rtl="0"/>
          <a:r>
            <a:rPr lang="es-MX" sz="2400" smtClean="0"/>
            <a:t>Intereses devengados a cargo.</a:t>
          </a:r>
          <a:endParaRPr lang="es-MX" sz="2400" dirty="0"/>
        </a:p>
      </dgm:t>
    </dgm:pt>
    <dgm:pt modelId="{9EB74D48-C414-4006-BE26-E7E96DC7D1A2}" type="parTrans" cxnId="{014584D2-ED1D-4C55-844F-7C103D395BC1}">
      <dgm:prSet/>
      <dgm:spPr/>
      <dgm:t>
        <a:bodyPr/>
        <a:lstStyle/>
        <a:p>
          <a:endParaRPr lang="es-MX" sz="2000"/>
        </a:p>
      </dgm:t>
    </dgm:pt>
    <dgm:pt modelId="{9BE6E1C3-0560-4709-AE40-9A4C4BF2B87A}" type="sibTrans" cxnId="{014584D2-ED1D-4C55-844F-7C103D395BC1}">
      <dgm:prSet/>
      <dgm:spPr/>
      <dgm:t>
        <a:bodyPr/>
        <a:lstStyle/>
        <a:p>
          <a:endParaRPr lang="es-MX" sz="2000"/>
        </a:p>
      </dgm:t>
    </dgm:pt>
    <dgm:pt modelId="{127031DC-37E0-4AC8-80DD-4779AC09003D}" type="pres">
      <dgm:prSet presAssocID="{58AEE04A-1E4B-473A-A267-F80ED0FF91F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3039801-6DFD-4E4C-8CA7-2117E985718C}" type="pres">
      <dgm:prSet presAssocID="{340BF61C-A971-4390-9A83-15EC570C725E}" presName="circ1" presStyleLbl="vennNode1" presStyleIdx="0" presStyleCnt="5"/>
      <dgm:spPr/>
    </dgm:pt>
    <dgm:pt modelId="{74A54E45-9832-4C8F-991C-B7B87724502D}" type="pres">
      <dgm:prSet presAssocID="{340BF61C-A971-4390-9A83-15EC570C725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ED8D99-2D16-4A9E-AFBE-F3EA5CDC6146}" type="pres">
      <dgm:prSet presAssocID="{7E231803-054F-4C6F-B331-78667E9644FA}" presName="circ2" presStyleLbl="vennNode1" presStyleIdx="1" presStyleCnt="5"/>
      <dgm:spPr/>
    </dgm:pt>
    <dgm:pt modelId="{32266E69-CA4D-4139-B8F0-0BA9A25413E8}" type="pres">
      <dgm:prSet presAssocID="{7E231803-054F-4C6F-B331-78667E9644F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C4B422-B6EA-4EC1-935D-69B357A7719D}" type="pres">
      <dgm:prSet presAssocID="{59DD65E0-4FAF-403D-9471-471F05183A5C}" presName="circ3" presStyleLbl="vennNode1" presStyleIdx="2" presStyleCnt="5"/>
      <dgm:spPr/>
    </dgm:pt>
    <dgm:pt modelId="{34F1295E-AC4A-4959-B36E-B9072CB86F19}" type="pres">
      <dgm:prSet presAssocID="{59DD65E0-4FAF-403D-9471-471F05183A5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5F2CDB-D5B8-443F-AD6A-C3DFF43B6C96}" type="pres">
      <dgm:prSet presAssocID="{0F7E4DA7-DE96-4954-B5DD-30BF0520537A}" presName="circ4" presStyleLbl="vennNode1" presStyleIdx="3" presStyleCnt="5"/>
      <dgm:spPr/>
    </dgm:pt>
    <dgm:pt modelId="{DFB0DA17-4D36-4B69-A470-B939A51482CB}" type="pres">
      <dgm:prSet presAssocID="{0F7E4DA7-DE96-4954-B5DD-30BF0520537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9D69D6-2C4C-4A3C-8EA6-0DFC2E3AD78C}" type="pres">
      <dgm:prSet presAssocID="{49C380D2-F90C-474D-91FC-7F2F26CFD9E8}" presName="circ5" presStyleLbl="vennNode1" presStyleIdx="4" presStyleCnt="5"/>
      <dgm:spPr/>
    </dgm:pt>
    <dgm:pt modelId="{12CEA48A-8908-451B-99E4-8717AD39B479}" type="pres">
      <dgm:prSet presAssocID="{49C380D2-F90C-474D-91FC-7F2F26CFD9E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31BCC3E-61AF-4318-8E02-AA3D5ED7C3F1}" srcId="{58AEE04A-1E4B-473A-A267-F80ED0FF91F4}" destId="{340BF61C-A971-4390-9A83-15EC570C725E}" srcOrd="0" destOrd="0" parTransId="{7BECE3BE-3AD3-46AD-96F6-E68F073FB798}" sibTransId="{578D9DD1-2C94-4465-9F98-87566EFBD470}"/>
    <dgm:cxn modelId="{6B6C8E97-0C4D-4246-A83F-C620D06F4AD9}" srcId="{58AEE04A-1E4B-473A-A267-F80ED0FF91F4}" destId="{7E231803-054F-4C6F-B331-78667E9644FA}" srcOrd="1" destOrd="0" parTransId="{374C49FA-825C-49A6-9283-0198946C18EB}" sibTransId="{2388C00F-D17C-48DA-9464-BFE4957CEF83}"/>
    <dgm:cxn modelId="{D96CAA0F-98A5-453F-8F93-03E83BCE7AEF}" type="presOf" srcId="{0F7E4DA7-DE96-4954-B5DD-30BF0520537A}" destId="{DFB0DA17-4D36-4B69-A470-B939A51482CB}" srcOrd="0" destOrd="0" presId="urn:microsoft.com/office/officeart/2005/8/layout/venn1"/>
    <dgm:cxn modelId="{37FF8F8E-7368-4449-9BDE-796D84316A41}" type="presOf" srcId="{49C380D2-F90C-474D-91FC-7F2F26CFD9E8}" destId="{12CEA48A-8908-451B-99E4-8717AD39B479}" srcOrd="0" destOrd="0" presId="urn:microsoft.com/office/officeart/2005/8/layout/venn1"/>
    <dgm:cxn modelId="{488B5D7E-F063-4B10-9762-28F99E519F8A}" srcId="{58AEE04A-1E4B-473A-A267-F80ED0FF91F4}" destId="{0F7E4DA7-DE96-4954-B5DD-30BF0520537A}" srcOrd="3" destOrd="0" parTransId="{F0E0157E-F67B-4938-A0F2-715B45601939}" sibTransId="{E1919333-0DB3-4B2F-BEB1-F5AD48D4E4C2}"/>
    <dgm:cxn modelId="{2F6EEB00-AB6B-4A50-8A75-792F1A2693D7}" type="presOf" srcId="{59DD65E0-4FAF-403D-9471-471F05183A5C}" destId="{34F1295E-AC4A-4959-B36E-B9072CB86F19}" srcOrd="0" destOrd="0" presId="urn:microsoft.com/office/officeart/2005/8/layout/venn1"/>
    <dgm:cxn modelId="{4D4E911A-109E-4006-9796-7099221323B0}" srcId="{58AEE04A-1E4B-473A-A267-F80ED0FF91F4}" destId="{59DD65E0-4FAF-403D-9471-471F05183A5C}" srcOrd="2" destOrd="0" parTransId="{47ADA231-CA36-4A65-B142-BCC3FEC97717}" sibTransId="{C4F0C20E-3DBC-443D-B448-03673F3E1B0A}"/>
    <dgm:cxn modelId="{0A7B1762-B6EF-4896-8E82-910C431A1E02}" type="presOf" srcId="{340BF61C-A971-4390-9A83-15EC570C725E}" destId="{74A54E45-9832-4C8F-991C-B7B87724502D}" srcOrd="0" destOrd="0" presId="urn:microsoft.com/office/officeart/2005/8/layout/venn1"/>
    <dgm:cxn modelId="{B5C2B526-068C-4B04-9BDB-E325A1E5EAE9}" type="presOf" srcId="{58AEE04A-1E4B-473A-A267-F80ED0FF91F4}" destId="{127031DC-37E0-4AC8-80DD-4779AC09003D}" srcOrd="0" destOrd="0" presId="urn:microsoft.com/office/officeart/2005/8/layout/venn1"/>
    <dgm:cxn modelId="{43AC8A75-E147-430F-9BD7-60F32B96DBD4}" type="presOf" srcId="{7E231803-054F-4C6F-B331-78667E9644FA}" destId="{32266E69-CA4D-4139-B8F0-0BA9A25413E8}" srcOrd="0" destOrd="0" presId="urn:microsoft.com/office/officeart/2005/8/layout/venn1"/>
    <dgm:cxn modelId="{014584D2-ED1D-4C55-844F-7C103D395BC1}" srcId="{58AEE04A-1E4B-473A-A267-F80ED0FF91F4}" destId="{49C380D2-F90C-474D-91FC-7F2F26CFD9E8}" srcOrd="4" destOrd="0" parTransId="{9EB74D48-C414-4006-BE26-E7E96DC7D1A2}" sibTransId="{9BE6E1C3-0560-4709-AE40-9A4C4BF2B87A}"/>
    <dgm:cxn modelId="{E1D3294C-22CD-43E8-8C8C-B5D79F11FEEA}" type="presParOf" srcId="{127031DC-37E0-4AC8-80DD-4779AC09003D}" destId="{B3039801-6DFD-4E4C-8CA7-2117E985718C}" srcOrd="0" destOrd="0" presId="urn:microsoft.com/office/officeart/2005/8/layout/venn1"/>
    <dgm:cxn modelId="{8B34DD4B-2093-4F2D-B088-642E91B5FEFE}" type="presParOf" srcId="{127031DC-37E0-4AC8-80DD-4779AC09003D}" destId="{74A54E45-9832-4C8F-991C-B7B87724502D}" srcOrd="1" destOrd="0" presId="urn:microsoft.com/office/officeart/2005/8/layout/venn1"/>
    <dgm:cxn modelId="{DA8CEA19-4892-43DB-B66D-29D3ADDF43EA}" type="presParOf" srcId="{127031DC-37E0-4AC8-80DD-4779AC09003D}" destId="{AFED8D99-2D16-4A9E-AFBE-F3EA5CDC6146}" srcOrd="2" destOrd="0" presId="urn:microsoft.com/office/officeart/2005/8/layout/venn1"/>
    <dgm:cxn modelId="{A2FC9A08-9067-4092-8362-101C108DB737}" type="presParOf" srcId="{127031DC-37E0-4AC8-80DD-4779AC09003D}" destId="{32266E69-CA4D-4139-B8F0-0BA9A25413E8}" srcOrd="3" destOrd="0" presId="urn:microsoft.com/office/officeart/2005/8/layout/venn1"/>
    <dgm:cxn modelId="{314CBA14-AA1D-4457-80AB-7E74C96EE749}" type="presParOf" srcId="{127031DC-37E0-4AC8-80DD-4779AC09003D}" destId="{B6C4B422-B6EA-4EC1-935D-69B357A7719D}" srcOrd="4" destOrd="0" presId="urn:microsoft.com/office/officeart/2005/8/layout/venn1"/>
    <dgm:cxn modelId="{B109C079-039D-49C1-95AE-3317C7B87727}" type="presParOf" srcId="{127031DC-37E0-4AC8-80DD-4779AC09003D}" destId="{34F1295E-AC4A-4959-B36E-B9072CB86F19}" srcOrd="5" destOrd="0" presId="urn:microsoft.com/office/officeart/2005/8/layout/venn1"/>
    <dgm:cxn modelId="{35F15300-27AC-4A78-A070-D0A7CB90C306}" type="presParOf" srcId="{127031DC-37E0-4AC8-80DD-4779AC09003D}" destId="{485F2CDB-D5B8-443F-AD6A-C3DFF43B6C96}" srcOrd="6" destOrd="0" presId="urn:microsoft.com/office/officeart/2005/8/layout/venn1"/>
    <dgm:cxn modelId="{A609A599-FE3E-458A-8F1F-B462F44785E7}" type="presParOf" srcId="{127031DC-37E0-4AC8-80DD-4779AC09003D}" destId="{DFB0DA17-4D36-4B69-A470-B939A51482CB}" srcOrd="7" destOrd="0" presId="urn:microsoft.com/office/officeart/2005/8/layout/venn1"/>
    <dgm:cxn modelId="{738FD95E-2602-4C0E-9C88-006D09469410}" type="presParOf" srcId="{127031DC-37E0-4AC8-80DD-4779AC09003D}" destId="{249D69D6-2C4C-4A3C-8EA6-0DFC2E3AD78C}" srcOrd="8" destOrd="0" presId="urn:microsoft.com/office/officeart/2005/8/layout/venn1"/>
    <dgm:cxn modelId="{3ADC7DCB-B13A-4B5E-962B-15FD9DACE92C}" type="presParOf" srcId="{127031DC-37E0-4AC8-80DD-4779AC09003D}" destId="{12CEA48A-8908-451B-99E4-8717AD39B479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DC96053-9D7A-499F-B0EB-98514ADBCC2D}" type="doc">
      <dgm:prSet loTypeId="urn:microsoft.com/office/officeart/2005/8/layout/chevron2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222365B-6FA0-43B4-8D4C-77FE687B22AC}">
      <dgm:prSet/>
      <dgm:spPr/>
      <dgm:t>
        <a:bodyPr/>
        <a:lstStyle/>
        <a:p>
          <a:pPr rtl="0"/>
          <a:endParaRPr lang="es-MX" dirty="0"/>
        </a:p>
      </dgm:t>
    </dgm:pt>
    <dgm:pt modelId="{0A3AD1EC-AB37-48E6-9417-DB983E45C941}" type="parTrans" cxnId="{9A3C6827-7AF1-472A-8D8B-58EFC502E1E4}">
      <dgm:prSet/>
      <dgm:spPr/>
      <dgm:t>
        <a:bodyPr/>
        <a:lstStyle/>
        <a:p>
          <a:endParaRPr lang="es-MX"/>
        </a:p>
      </dgm:t>
    </dgm:pt>
    <dgm:pt modelId="{BED5B01C-CC60-4C4C-81F2-77D167F2FD78}" type="sibTrans" cxnId="{9A3C6827-7AF1-472A-8D8B-58EFC502E1E4}">
      <dgm:prSet/>
      <dgm:spPr/>
      <dgm:t>
        <a:bodyPr/>
        <a:lstStyle/>
        <a:p>
          <a:endParaRPr lang="es-MX"/>
        </a:p>
      </dgm:t>
    </dgm:pt>
    <dgm:pt modelId="{AA9FA1DE-BD7F-4188-B9C9-B0F7263ACCB8}">
      <dgm:prSet/>
      <dgm:spPr/>
      <dgm:t>
        <a:bodyPr/>
        <a:lstStyle/>
        <a:p>
          <a:pPr rtl="0"/>
          <a:endParaRPr lang="es-MX" dirty="0"/>
        </a:p>
      </dgm:t>
    </dgm:pt>
    <dgm:pt modelId="{A6773817-F26E-41D6-96CD-5B88FA37AB14}" type="parTrans" cxnId="{518B172C-58BA-462F-B17E-424001B89F9E}">
      <dgm:prSet/>
      <dgm:spPr/>
      <dgm:t>
        <a:bodyPr/>
        <a:lstStyle/>
        <a:p>
          <a:endParaRPr lang="es-MX"/>
        </a:p>
      </dgm:t>
    </dgm:pt>
    <dgm:pt modelId="{BBBA2839-DC63-4589-B25F-04884E034EDC}" type="sibTrans" cxnId="{518B172C-58BA-462F-B17E-424001B89F9E}">
      <dgm:prSet/>
      <dgm:spPr/>
      <dgm:t>
        <a:bodyPr/>
        <a:lstStyle/>
        <a:p>
          <a:endParaRPr lang="es-MX"/>
        </a:p>
      </dgm:t>
    </dgm:pt>
    <dgm:pt modelId="{31D040F2-1BF7-4EED-9AE7-780BB1044466}">
      <dgm:prSet/>
      <dgm:spPr/>
      <dgm:t>
        <a:bodyPr/>
        <a:lstStyle/>
        <a:p>
          <a:pPr rtl="0"/>
          <a:endParaRPr lang="es-MX" dirty="0"/>
        </a:p>
      </dgm:t>
    </dgm:pt>
    <dgm:pt modelId="{AFEAD6AF-4643-441F-A327-4ED94FFAABCE}" type="parTrans" cxnId="{8F8AC4B2-8319-450E-82B2-3F24F4A67D19}">
      <dgm:prSet/>
      <dgm:spPr/>
      <dgm:t>
        <a:bodyPr/>
        <a:lstStyle/>
        <a:p>
          <a:endParaRPr lang="es-MX"/>
        </a:p>
      </dgm:t>
    </dgm:pt>
    <dgm:pt modelId="{B1982C6A-F2B1-45AA-BE49-9ABA55F59DD8}" type="sibTrans" cxnId="{8F8AC4B2-8319-450E-82B2-3F24F4A67D19}">
      <dgm:prSet/>
      <dgm:spPr/>
      <dgm:t>
        <a:bodyPr/>
        <a:lstStyle/>
        <a:p>
          <a:endParaRPr lang="es-MX"/>
        </a:p>
      </dgm:t>
    </dgm:pt>
    <dgm:pt modelId="{C9539B6D-6F0B-4F98-A730-E392E2612E12}">
      <dgm:prSet/>
      <dgm:spPr/>
      <dgm:t>
        <a:bodyPr/>
        <a:lstStyle/>
        <a:p>
          <a:pPr rtl="0"/>
          <a:r>
            <a:rPr lang="es-MX" smtClean="0"/>
            <a:t>Ajuste anual por inflación deducible.</a:t>
          </a:r>
          <a:endParaRPr lang="es-MX"/>
        </a:p>
      </dgm:t>
    </dgm:pt>
    <dgm:pt modelId="{079CB824-98C3-4879-B569-219286613118}" type="parTrans" cxnId="{78BDB0A3-24C5-4419-8ABB-3DEF98408112}">
      <dgm:prSet/>
      <dgm:spPr/>
      <dgm:t>
        <a:bodyPr/>
        <a:lstStyle/>
        <a:p>
          <a:endParaRPr lang="es-MX"/>
        </a:p>
      </dgm:t>
    </dgm:pt>
    <dgm:pt modelId="{9FCDF908-62D5-4BB9-BD16-C601018BC11E}" type="sibTrans" cxnId="{78BDB0A3-24C5-4419-8ABB-3DEF98408112}">
      <dgm:prSet/>
      <dgm:spPr/>
      <dgm:t>
        <a:bodyPr/>
        <a:lstStyle/>
        <a:p>
          <a:endParaRPr lang="es-MX"/>
        </a:p>
      </dgm:t>
    </dgm:pt>
    <dgm:pt modelId="{20BFE994-1AF3-42F1-A514-AD6C1F3EE529}">
      <dgm:prSet/>
      <dgm:spPr/>
      <dgm:t>
        <a:bodyPr/>
        <a:lstStyle/>
        <a:p>
          <a:pPr rtl="0"/>
          <a:r>
            <a:rPr lang="es-MX" dirty="0" smtClean="0"/>
            <a:t>Anticipos y rendimientos que paguen las sociedades cooperativas de producción, así como los anticipos que entreguen las sociedades y asociaciones civiles a sus miembros.</a:t>
          </a:r>
          <a:endParaRPr lang="es-MX" dirty="0"/>
        </a:p>
      </dgm:t>
    </dgm:pt>
    <dgm:pt modelId="{5C651A20-6ED1-434D-A8F8-B98D103D6D03}" type="parTrans" cxnId="{11A95CF3-8E94-423A-9857-37509C06772B}">
      <dgm:prSet/>
      <dgm:spPr/>
      <dgm:t>
        <a:bodyPr/>
        <a:lstStyle/>
        <a:p>
          <a:endParaRPr lang="es-MX"/>
        </a:p>
      </dgm:t>
    </dgm:pt>
    <dgm:pt modelId="{9DB9066F-8735-4DB7-A34D-FB56EEA80A09}" type="sibTrans" cxnId="{11A95CF3-8E94-423A-9857-37509C06772B}">
      <dgm:prSet/>
      <dgm:spPr/>
      <dgm:t>
        <a:bodyPr/>
        <a:lstStyle/>
        <a:p>
          <a:endParaRPr lang="es-MX"/>
        </a:p>
      </dgm:t>
    </dgm:pt>
    <dgm:pt modelId="{85726105-5A02-4E83-AE23-CA1FD0F5FF52}">
      <dgm:prSet/>
      <dgm:spPr/>
      <dgm:t>
        <a:bodyPr/>
        <a:lstStyle/>
        <a:p>
          <a:r>
            <a:rPr lang="es-MX" dirty="0" smtClean="0"/>
            <a:t>Las aportaciones efectuadas para la creación o incremento de reservas para fondo de pensiones o jubilaciones, y de primas de antigüedad.</a:t>
          </a:r>
          <a:endParaRPr lang="es-MX" dirty="0"/>
        </a:p>
      </dgm:t>
    </dgm:pt>
    <dgm:pt modelId="{178F689B-F7FB-46F3-AFD8-81A58FA0EB17}" type="parTrans" cxnId="{3A357E99-D398-44A2-AA12-9471D07986B6}">
      <dgm:prSet/>
      <dgm:spPr/>
      <dgm:t>
        <a:bodyPr/>
        <a:lstStyle/>
        <a:p>
          <a:endParaRPr lang="es-MX"/>
        </a:p>
      </dgm:t>
    </dgm:pt>
    <dgm:pt modelId="{91ED503C-64C5-4AA3-BD56-53A181346DF5}" type="sibTrans" cxnId="{3A357E99-D398-44A2-AA12-9471D07986B6}">
      <dgm:prSet/>
      <dgm:spPr/>
      <dgm:t>
        <a:bodyPr/>
        <a:lstStyle/>
        <a:p>
          <a:endParaRPr lang="es-MX"/>
        </a:p>
      </dgm:t>
    </dgm:pt>
    <dgm:pt modelId="{0AFA25E6-8C89-4483-BB49-206F68143729}" type="pres">
      <dgm:prSet presAssocID="{EDC96053-9D7A-499F-B0EB-98514ADBCC2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463652-D0E0-4C86-BE89-D1FB37AD2564}" type="pres">
      <dgm:prSet presAssocID="{8222365B-6FA0-43B4-8D4C-77FE687B22AC}" presName="composite" presStyleCnt="0"/>
      <dgm:spPr/>
    </dgm:pt>
    <dgm:pt modelId="{BCA52FBB-72A0-47BE-A1E6-AA9FA6DA3A65}" type="pres">
      <dgm:prSet presAssocID="{8222365B-6FA0-43B4-8D4C-77FE687B22A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DB3AC8-03FB-4B10-A591-7F6C3EF4521F}" type="pres">
      <dgm:prSet presAssocID="{8222365B-6FA0-43B4-8D4C-77FE687B22A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C462A7-D48E-4930-86B9-9BBD4B2037B7}" type="pres">
      <dgm:prSet presAssocID="{BED5B01C-CC60-4C4C-81F2-77D167F2FD78}" presName="sp" presStyleCnt="0"/>
      <dgm:spPr/>
    </dgm:pt>
    <dgm:pt modelId="{1FBAA7EB-E05F-4050-B995-258A7A839C0C}" type="pres">
      <dgm:prSet presAssocID="{AA9FA1DE-BD7F-4188-B9C9-B0F7263ACCB8}" presName="composite" presStyleCnt="0"/>
      <dgm:spPr/>
    </dgm:pt>
    <dgm:pt modelId="{6B9DDB74-1E4C-429A-9890-6A6FEDE7E07A}" type="pres">
      <dgm:prSet presAssocID="{AA9FA1DE-BD7F-4188-B9C9-B0F7263ACCB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BB78BA-9D24-418C-9652-D47D07B8B8E8}" type="pres">
      <dgm:prSet presAssocID="{AA9FA1DE-BD7F-4188-B9C9-B0F7263ACCB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26FBD5-0B96-4470-A3D0-CD22D30B38E0}" type="pres">
      <dgm:prSet presAssocID="{BBBA2839-DC63-4589-B25F-04884E034EDC}" presName="sp" presStyleCnt="0"/>
      <dgm:spPr/>
    </dgm:pt>
    <dgm:pt modelId="{BC6E8D05-F5DE-42D2-AF9D-B0E611452455}" type="pres">
      <dgm:prSet presAssocID="{31D040F2-1BF7-4EED-9AE7-780BB1044466}" presName="composite" presStyleCnt="0"/>
      <dgm:spPr/>
    </dgm:pt>
    <dgm:pt modelId="{32920590-AAAE-405C-9385-6FBB758683CA}" type="pres">
      <dgm:prSet presAssocID="{31D040F2-1BF7-4EED-9AE7-780BB104446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B1001C-A0B6-4996-9697-AB471EDE28E3}" type="pres">
      <dgm:prSet presAssocID="{31D040F2-1BF7-4EED-9AE7-780BB104446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B395BB-DA75-4208-9A6F-B0D5E2F90E2A}" type="presOf" srcId="{AA9FA1DE-BD7F-4188-B9C9-B0F7263ACCB8}" destId="{6B9DDB74-1E4C-429A-9890-6A6FEDE7E07A}" srcOrd="0" destOrd="0" presId="urn:microsoft.com/office/officeart/2005/8/layout/chevron2"/>
    <dgm:cxn modelId="{8F8AC4B2-8319-450E-82B2-3F24F4A67D19}" srcId="{EDC96053-9D7A-499F-B0EB-98514ADBCC2D}" destId="{31D040F2-1BF7-4EED-9AE7-780BB1044466}" srcOrd="2" destOrd="0" parTransId="{AFEAD6AF-4643-441F-A327-4ED94FFAABCE}" sibTransId="{B1982C6A-F2B1-45AA-BE49-9ABA55F59DD8}"/>
    <dgm:cxn modelId="{F14F42B8-569E-48AD-9C9F-92E87FE8C6E1}" type="presOf" srcId="{C9539B6D-6F0B-4F98-A730-E392E2612E12}" destId="{53DB3AC8-03FB-4B10-A591-7F6C3EF4521F}" srcOrd="0" destOrd="0" presId="urn:microsoft.com/office/officeart/2005/8/layout/chevron2"/>
    <dgm:cxn modelId="{5D417880-DC18-4CE5-BC62-34B53AF5AE93}" type="presOf" srcId="{EDC96053-9D7A-499F-B0EB-98514ADBCC2D}" destId="{0AFA25E6-8C89-4483-BB49-206F68143729}" srcOrd="0" destOrd="0" presId="urn:microsoft.com/office/officeart/2005/8/layout/chevron2"/>
    <dgm:cxn modelId="{18BCDEF9-9C71-4867-ADE6-D669305CE079}" type="presOf" srcId="{8222365B-6FA0-43B4-8D4C-77FE687B22AC}" destId="{BCA52FBB-72A0-47BE-A1E6-AA9FA6DA3A65}" srcOrd="0" destOrd="0" presId="urn:microsoft.com/office/officeart/2005/8/layout/chevron2"/>
    <dgm:cxn modelId="{518B172C-58BA-462F-B17E-424001B89F9E}" srcId="{EDC96053-9D7A-499F-B0EB-98514ADBCC2D}" destId="{AA9FA1DE-BD7F-4188-B9C9-B0F7263ACCB8}" srcOrd="1" destOrd="0" parTransId="{A6773817-F26E-41D6-96CD-5B88FA37AB14}" sibTransId="{BBBA2839-DC63-4589-B25F-04884E034EDC}"/>
    <dgm:cxn modelId="{11A95CF3-8E94-423A-9857-37509C06772B}" srcId="{AA9FA1DE-BD7F-4188-B9C9-B0F7263ACCB8}" destId="{20BFE994-1AF3-42F1-A514-AD6C1F3EE529}" srcOrd="0" destOrd="0" parTransId="{5C651A20-6ED1-434D-A8F8-B98D103D6D03}" sibTransId="{9DB9066F-8735-4DB7-A34D-FB56EEA80A09}"/>
    <dgm:cxn modelId="{78BDB0A3-24C5-4419-8ABB-3DEF98408112}" srcId="{8222365B-6FA0-43B4-8D4C-77FE687B22AC}" destId="{C9539B6D-6F0B-4F98-A730-E392E2612E12}" srcOrd="0" destOrd="0" parTransId="{079CB824-98C3-4879-B569-219286613118}" sibTransId="{9FCDF908-62D5-4BB9-BD16-C601018BC11E}"/>
    <dgm:cxn modelId="{9A3C6827-7AF1-472A-8D8B-58EFC502E1E4}" srcId="{EDC96053-9D7A-499F-B0EB-98514ADBCC2D}" destId="{8222365B-6FA0-43B4-8D4C-77FE687B22AC}" srcOrd="0" destOrd="0" parTransId="{0A3AD1EC-AB37-48E6-9417-DB983E45C941}" sibTransId="{BED5B01C-CC60-4C4C-81F2-77D167F2FD78}"/>
    <dgm:cxn modelId="{7644041A-1137-4E09-BAEE-04BC1EB276BB}" type="presOf" srcId="{31D040F2-1BF7-4EED-9AE7-780BB1044466}" destId="{32920590-AAAE-405C-9385-6FBB758683CA}" srcOrd="0" destOrd="0" presId="urn:microsoft.com/office/officeart/2005/8/layout/chevron2"/>
    <dgm:cxn modelId="{3A357E99-D398-44A2-AA12-9471D07986B6}" srcId="{31D040F2-1BF7-4EED-9AE7-780BB1044466}" destId="{85726105-5A02-4E83-AE23-CA1FD0F5FF52}" srcOrd="0" destOrd="0" parTransId="{178F689B-F7FB-46F3-AFD8-81A58FA0EB17}" sibTransId="{91ED503C-64C5-4AA3-BD56-53A181346DF5}"/>
    <dgm:cxn modelId="{EF191BBC-C548-49BE-AFFC-ED9F8E928DC0}" type="presOf" srcId="{85726105-5A02-4E83-AE23-CA1FD0F5FF52}" destId="{60B1001C-A0B6-4996-9697-AB471EDE28E3}" srcOrd="0" destOrd="0" presId="urn:microsoft.com/office/officeart/2005/8/layout/chevron2"/>
    <dgm:cxn modelId="{A82788A3-538B-4244-B652-62E7A9992192}" type="presOf" srcId="{20BFE994-1AF3-42F1-A514-AD6C1F3EE529}" destId="{34BB78BA-9D24-418C-9652-D47D07B8B8E8}" srcOrd="0" destOrd="0" presId="urn:microsoft.com/office/officeart/2005/8/layout/chevron2"/>
    <dgm:cxn modelId="{BC0DE884-1298-4591-8A83-8219B2FEE1D1}" type="presParOf" srcId="{0AFA25E6-8C89-4483-BB49-206F68143729}" destId="{51463652-D0E0-4C86-BE89-D1FB37AD2564}" srcOrd="0" destOrd="0" presId="urn:microsoft.com/office/officeart/2005/8/layout/chevron2"/>
    <dgm:cxn modelId="{2B07B51C-D04D-4667-B507-51342825DDCD}" type="presParOf" srcId="{51463652-D0E0-4C86-BE89-D1FB37AD2564}" destId="{BCA52FBB-72A0-47BE-A1E6-AA9FA6DA3A65}" srcOrd="0" destOrd="0" presId="urn:microsoft.com/office/officeart/2005/8/layout/chevron2"/>
    <dgm:cxn modelId="{546320DC-7446-4842-88AE-0FE1D7A4CF75}" type="presParOf" srcId="{51463652-D0E0-4C86-BE89-D1FB37AD2564}" destId="{53DB3AC8-03FB-4B10-A591-7F6C3EF4521F}" srcOrd="1" destOrd="0" presId="urn:microsoft.com/office/officeart/2005/8/layout/chevron2"/>
    <dgm:cxn modelId="{AFC05920-5A70-4A0E-83C1-8B1C449D503E}" type="presParOf" srcId="{0AFA25E6-8C89-4483-BB49-206F68143729}" destId="{45C462A7-D48E-4930-86B9-9BBD4B2037B7}" srcOrd="1" destOrd="0" presId="urn:microsoft.com/office/officeart/2005/8/layout/chevron2"/>
    <dgm:cxn modelId="{F80DC154-5EEB-452E-992B-F84480C4F82E}" type="presParOf" srcId="{0AFA25E6-8C89-4483-BB49-206F68143729}" destId="{1FBAA7EB-E05F-4050-B995-258A7A839C0C}" srcOrd="2" destOrd="0" presId="urn:microsoft.com/office/officeart/2005/8/layout/chevron2"/>
    <dgm:cxn modelId="{266F7009-817B-4CEC-A636-B111E3B03F96}" type="presParOf" srcId="{1FBAA7EB-E05F-4050-B995-258A7A839C0C}" destId="{6B9DDB74-1E4C-429A-9890-6A6FEDE7E07A}" srcOrd="0" destOrd="0" presId="urn:microsoft.com/office/officeart/2005/8/layout/chevron2"/>
    <dgm:cxn modelId="{83057CCB-9778-4FF9-8302-CFC9B5F2139C}" type="presParOf" srcId="{1FBAA7EB-E05F-4050-B995-258A7A839C0C}" destId="{34BB78BA-9D24-418C-9652-D47D07B8B8E8}" srcOrd="1" destOrd="0" presId="urn:microsoft.com/office/officeart/2005/8/layout/chevron2"/>
    <dgm:cxn modelId="{05623EC5-1966-4099-BA68-67F96251A17E}" type="presParOf" srcId="{0AFA25E6-8C89-4483-BB49-206F68143729}" destId="{2126FBD5-0B96-4470-A3D0-CD22D30B38E0}" srcOrd="3" destOrd="0" presId="urn:microsoft.com/office/officeart/2005/8/layout/chevron2"/>
    <dgm:cxn modelId="{FAFD3068-6EDD-4C6B-98B1-AFF208445D64}" type="presParOf" srcId="{0AFA25E6-8C89-4483-BB49-206F68143729}" destId="{BC6E8D05-F5DE-42D2-AF9D-B0E611452455}" srcOrd="4" destOrd="0" presId="urn:microsoft.com/office/officeart/2005/8/layout/chevron2"/>
    <dgm:cxn modelId="{9D645C36-6253-4923-8E1D-AE2CC165F48B}" type="presParOf" srcId="{BC6E8D05-F5DE-42D2-AF9D-B0E611452455}" destId="{32920590-AAAE-405C-9385-6FBB758683CA}" srcOrd="0" destOrd="0" presId="urn:microsoft.com/office/officeart/2005/8/layout/chevron2"/>
    <dgm:cxn modelId="{A5C6E62F-8903-4A65-8AB4-1842210149D9}" type="presParOf" srcId="{BC6E8D05-F5DE-42D2-AF9D-B0E611452455}" destId="{60B1001C-A0B6-4996-9697-AB471EDE28E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90D0B49-7B2D-415E-B08F-243158F76EB6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4434867-4B24-4FA6-A6C0-4AF2941110C5}">
      <dgm:prSet custT="1"/>
      <dgm:spPr/>
      <dgm:t>
        <a:bodyPr/>
        <a:lstStyle/>
        <a:p>
          <a:pPr rtl="0"/>
          <a:r>
            <a:rPr lang="es-MX" sz="2000" dirty="0" smtClean="0"/>
            <a:t>Ser estrictamente indispensables.</a:t>
          </a:r>
          <a:endParaRPr lang="es-MX" sz="2000" dirty="0"/>
        </a:p>
      </dgm:t>
    </dgm:pt>
    <dgm:pt modelId="{A70E33F6-7DF7-4B1D-9A69-807DDE6A75AF}" type="parTrans" cxnId="{EAFEF743-6FE4-4B11-8662-937EC4162EB4}">
      <dgm:prSet/>
      <dgm:spPr/>
      <dgm:t>
        <a:bodyPr/>
        <a:lstStyle/>
        <a:p>
          <a:endParaRPr lang="es-MX" sz="2800"/>
        </a:p>
      </dgm:t>
    </dgm:pt>
    <dgm:pt modelId="{F4125918-2B0A-43B9-86CE-B59EA49AB607}" type="sibTrans" cxnId="{EAFEF743-6FE4-4B11-8662-937EC4162EB4}">
      <dgm:prSet/>
      <dgm:spPr/>
      <dgm:t>
        <a:bodyPr/>
        <a:lstStyle/>
        <a:p>
          <a:endParaRPr lang="es-MX" sz="2800"/>
        </a:p>
      </dgm:t>
    </dgm:pt>
    <dgm:pt modelId="{8C40B8B5-1766-415E-80A6-B336E1C4B8E0}">
      <dgm:prSet custT="1"/>
      <dgm:spPr/>
      <dgm:t>
        <a:bodyPr/>
        <a:lstStyle/>
        <a:p>
          <a:pPr rtl="0"/>
          <a:r>
            <a:rPr lang="es-MX" sz="2000" dirty="0" smtClean="0"/>
            <a:t>Donativos no onerosos, ni mayores al 7% de la utilidad.</a:t>
          </a:r>
          <a:endParaRPr lang="es-MX" sz="2000" dirty="0"/>
        </a:p>
      </dgm:t>
    </dgm:pt>
    <dgm:pt modelId="{CE5765C4-682A-4A8B-8583-308709FEF37E}" type="parTrans" cxnId="{A4960CCA-D652-45D6-9DA3-236B3DF2B806}">
      <dgm:prSet/>
      <dgm:spPr/>
      <dgm:t>
        <a:bodyPr/>
        <a:lstStyle/>
        <a:p>
          <a:endParaRPr lang="es-MX" sz="2800"/>
        </a:p>
      </dgm:t>
    </dgm:pt>
    <dgm:pt modelId="{16C09112-3A96-44EF-8BBC-9E64B081EBD0}" type="sibTrans" cxnId="{A4960CCA-D652-45D6-9DA3-236B3DF2B806}">
      <dgm:prSet/>
      <dgm:spPr/>
      <dgm:t>
        <a:bodyPr/>
        <a:lstStyle/>
        <a:p>
          <a:endParaRPr lang="es-MX" sz="2800"/>
        </a:p>
      </dgm:t>
    </dgm:pt>
    <dgm:pt modelId="{89ACEF10-0818-478C-9B82-448A1D58A0E9}">
      <dgm:prSet custT="1"/>
      <dgm:spPr/>
      <dgm:t>
        <a:bodyPr/>
        <a:lstStyle/>
        <a:p>
          <a:pPr rtl="0"/>
          <a:r>
            <a:rPr lang="es-MX" sz="2000" dirty="0" smtClean="0"/>
            <a:t>Estar amparados con CFDI y pagos mayores a $2,000.00 efectuados con cheque nominativo, tarjeta de crédito, debito o monedero electrónico.</a:t>
          </a:r>
          <a:endParaRPr lang="es-MX" sz="2000" dirty="0"/>
        </a:p>
      </dgm:t>
    </dgm:pt>
    <dgm:pt modelId="{C2DC69AD-95FD-4FF7-AE6F-911C730504AE}" type="parTrans" cxnId="{FA0541AF-C6A9-4264-946C-DBC24B99DC14}">
      <dgm:prSet/>
      <dgm:spPr/>
      <dgm:t>
        <a:bodyPr/>
        <a:lstStyle/>
        <a:p>
          <a:endParaRPr lang="es-MX" sz="2800"/>
        </a:p>
      </dgm:t>
    </dgm:pt>
    <dgm:pt modelId="{470E07DE-F640-4BED-8DE4-E4F21D974D59}" type="sibTrans" cxnId="{FA0541AF-C6A9-4264-946C-DBC24B99DC14}">
      <dgm:prSet/>
      <dgm:spPr/>
      <dgm:t>
        <a:bodyPr/>
        <a:lstStyle/>
        <a:p>
          <a:endParaRPr lang="es-MX" sz="2800"/>
        </a:p>
      </dgm:t>
    </dgm:pt>
    <dgm:pt modelId="{DD51F8E4-C83B-47DA-9139-931BCC19BF3C}">
      <dgm:prSet custT="1"/>
      <dgm:spPr/>
      <dgm:t>
        <a:bodyPr/>
        <a:lstStyle/>
        <a:p>
          <a:pPr rtl="0"/>
          <a:r>
            <a:rPr lang="es-MX" sz="2000" dirty="0" smtClean="0"/>
            <a:t>Estar debidamente registradas en contabilidad y restadas una sola vez. </a:t>
          </a:r>
          <a:endParaRPr lang="es-MX" sz="2000" dirty="0"/>
        </a:p>
      </dgm:t>
    </dgm:pt>
    <dgm:pt modelId="{B477B3C4-8552-4DC8-86CB-1FF103037A58}" type="parTrans" cxnId="{2C567696-B369-4762-9FAC-E8727E8C3F08}">
      <dgm:prSet/>
      <dgm:spPr/>
      <dgm:t>
        <a:bodyPr/>
        <a:lstStyle/>
        <a:p>
          <a:endParaRPr lang="es-MX" sz="2800"/>
        </a:p>
      </dgm:t>
    </dgm:pt>
    <dgm:pt modelId="{10F8FD6D-8436-4E05-870C-C00D0FAA0ED0}" type="sibTrans" cxnId="{2C567696-B369-4762-9FAC-E8727E8C3F08}">
      <dgm:prSet/>
      <dgm:spPr/>
      <dgm:t>
        <a:bodyPr/>
        <a:lstStyle/>
        <a:p>
          <a:endParaRPr lang="es-MX" sz="2800"/>
        </a:p>
      </dgm:t>
    </dgm:pt>
    <dgm:pt modelId="{705C26D9-E64A-4EAB-949F-7459B0086865}">
      <dgm:prSet custT="1"/>
      <dgm:spPr/>
      <dgm:t>
        <a:bodyPr/>
        <a:lstStyle/>
        <a:p>
          <a:pPr rtl="0"/>
          <a:r>
            <a:rPr lang="es-MX" sz="2000" dirty="0" smtClean="0"/>
            <a:t>Cumplir con las retenciones del Impuesto Sobre la Renta (ISR) en el pago de sueldos.</a:t>
          </a:r>
          <a:endParaRPr lang="es-MX" sz="2000" dirty="0"/>
        </a:p>
      </dgm:t>
    </dgm:pt>
    <dgm:pt modelId="{1902AB72-761A-43CF-82EB-0B1E75C8895A}" type="parTrans" cxnId="{9810C81D-6093-457C-8B8E-77B0581CBFA3}">
      <dgm:prSet/>
      <dgm:spPr/>
      <dgm:t>
        <a:bodyPr/>
        <a:lstStyle/>
        <a:p>
          <a:endParaRPr lang="es-MX" sz="2800"/>
        </a:p>
      </dgm:t>
    </dgm:pt>
    <dgm:pt modelId="{922C4492-C34A-4C6A-A76B-5814DE36F9C2}" type="sibTrans" cxnId="{9810C81D-6093-457C-8B8E-77B0581CBFA3}">
      <dgm:prSet/>
      <dgm:spPr/>
      <dgm:t>
        <a:bodyPr/>
        <a:lstStyle/>
        <a:p>
          <a:endParaRPr lang="es-MX" sz="2800"/>
        </a:p>
      </dgm:t>
    </dgm:pt>
    <dgm:pt modelId="{6DAEC900-999F-4B36-862E-8EAE5795F7D1}">
      <dgm:prSet custT="1"/>
      <dgm:spPr/>
      <dgm:t>
        <a:bodyPr/>
        <a:lstStyle/>
        <a:p>
          <a:pPr rtl="0"/>
          <a:r>
            <a:rPr lang="es-MX" sz="2000" dirty="0" smtClean="0"/>
            <a:t>Que el IVA se traslade en forma expresa y por separado.</a:t>
          </a:r>
          <a:endParaRPr lang="es-MX" sz="2000" dirty="0"/>
        </a:p>
      </dgm:t>
    </dgm:pt>
    <dgm:pt modelId="{556E6AF5-00CB-4BE2-9E2E-908715598933}" type="parTrans" cxnId="{C0E53A14-6921-4D27-98F3-D4627DB53922}">
      <dgm:prSet/>
      <dgm:spPr/>
      <dgm:t>
        <a:bodyPr/>
        <a:lstStyle/>
        <a:p>
          <a:endParaRPr lang="es-MX" sz="2800"/>
        </a:p>
      </dgm:t>
    </dgm:pt>
    <dgm:pt modelId="{2A85E037-9F00-4E11-B01D-F4DD8CB37BD2}" type="sibTrans" cxnId="{C0E53A14-6921-4D27-98F3-D4627DB53922}">
      <dgm:prSet/>
      <dgm:spPr/>
      <dgm:t>
        <a:bodyPr/>
        <a:lstStyle/>
        <a:p>
          <a:endParaRPr lang="es-MX" sz="2800"/>
        </a:p>
      </dgm:t>
    </dgm:pt>
    <dgm:pt modelId="{188963A1-9CC3-4B7F-A7A6-F6E7A4ABD04B}" type="pres">
      <dgm:prSet presAssocID="{590D0B49-7B2D-415E-B08F-243158F76EB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178AF57-0D7A-470F-8B1D-A7B43AB1EDA4}" type="pres">
      <dgm:prSet presAssocID="{94434867-4B24-4FA6-A6C0-4AF2941110C5}" presName="circ1" presStyleLbl="vennNode1" presStyleIdx="0" presStyleCnt="6"/>
      <dgm:spPr/>
    </dgm:pt>
    <dgm:pt modelId="{1318640B-9326-47D0-846D-E86225838943}" type="pres">
      <dgm:prSet presAssocID="{94434867-4B24-4FA6-A6C0-4AF2941110C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B6C6F2-E587-4183-952D-5962AD274E07}" type="pres">
      <dgm:prSet presAssocID="{8C40B8B5-1766-415E-80A6-B336E1C4B8E0}" presName="circ2" presStyleLbl="vennNode1" presStyleIdx="1" presStyleCnt="6"/>
      <dgm:spPr/>
    </dgm:pt>
    <dgm:pt modelId="{C029898D-7E50-4B17-A2B5-F3D68CE1D7D7}" type="pres">
      <dgm:prSet presAssocID="{8C40B8B5-1766-415E-80A6-B336E1C4B8E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65963F-64DA-44D7-8A12-75215799F5D4}" type="pres">
      <dgm:prSet presAssocID="{89ACEF10-0818-478C-9B82-448A1D58A0E9}" presName="circ3" presStyleLbl="vennNode1" presStyleIdx="2" presStyleCnt="6"/>
      <dgm:spPr/>
    </dgm:pt>
    <dgm:pt modelId="{74D0F1B4-EB11-4956-A3E8-7505619D0A0E}" type="pres">
      <dgm:prSet presAssocID="{89ACEF10-0818-478C-9B82-448A1D58A0E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43E14C-AB18-4732-8A57-AC6A1D3DFB33}" type="pres">
      <dgm:prSet presAssocID="{DD51F8E4-C83B-47DA-9139-931BCC19BF3C}" presName="circ4" presStyleLbl="vennNode1" presStyleIdx="3" presStyleCnt="6"/>
      <dgm:spPr/>
    </dgm:pt>
    <dgm:pt modelId="{4C17F60D-F7C4-4498-9C2C-1AF635F16360}" type="pres">
      <dgm:prSet presAssocID="{DD51F8E4-C83B-47DA-9139-931BCC19BF3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5846A6-19B5-42E7-AA52-C6E1F69E2A27}" type="pres">
      <dgm:prSet presAssocID="{705C26D9-E64A-4EAB-949F-7459B0086865}" presName="circ5" presStyleLbl="vennNode1" presStyleIdx="4" presStyleCnt="6"/>
      <dgm:spPr/>
    </dgm:pt>
    <dgm:pt modelId="{A7E79A8E-2C7B-4256-9D2B-488E65BEA01B}" type="pres">
      <dgm:prSet presAssocID="{705C26D9-E64A-4EAB-949F-7459B0086865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5F74ED-5AFF-4110-A71F-E72EBD3BAD99}" type="pres">
      <dgm:prSet presAssocID="{6DAEC900-999F-4B36-862E-8EAE5795F7D1}" presName="circ6" presStyleLbl="vennNode1" presStyleIdx="5" presStyleCnt="6"/>
      <dgm:spPr/>
    </dgm:pt>
    <dgm:pt modelId="{D1227137-3770-4AFA-94FE-A37B60D9DBB0}" type="pres">
      <dgm:prSet presAssocID="{6DAEC900-999F-4B36-862E-8EAE5795F7D1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0541AF-C6A9-4264-946C-DBC24B99DC14}" srcId="{590D0B49-7B2D-415E-B08F-243158F76EB6}" destId="{89ACEF10-0818-478C-9B82-448A1D58A0E9}" srcOrd="2" destOrd="0" parTransId="{C2DC69AD-95FD-4FF7-AE6F-911C730504AE}" sibTransId="{470E07DE-F640-4BED-8DE4-E4F21D974D59}"/>
    <dgm:cxn modelId="{3F55C688-0755-4048-AC58-78F6C259B992}" type="presOf" srcId="{89ACEF10-0818-478C-9B82-448A1D58A0E9}" destId="{74D0F1B4-EB11-4956-A3E8-7505619D0A0E}" srcOrd="0" destOrd="0" presId="urn:microsoft.com/office/officeart/2005/8/layout/venn1"/>
    <dgm:cxn modelId="{EAFEF743-6FE4-4B11-8662-937EC4162EB4}" srcId="{590D0B49-7B2D-415E-B08F-243158F76EB6}" destId="{94434867-4B24-4FA6-A6C0-4AF2941110C5}" srcOrd="0" destOrd="0" parTransId="{A70E33F6-7DF7-4B1D-9A69-807DDE6A75AF}" sibTransId="{F4125918-2B0A-43B9-86CE-B59EA49AB607}"/>
    <dgm:cxn modelId="{AD710A8E-C68C-4348-8202-DD7CB9652693}" type="presOf" srcId="{6DAEC900-999F-4B36-862E-8EAE5795F7D1}" destId="{D1227137-3770-4AFA-94FE-A37B60D9DBB0}" srcOrd="0" destOrd="0" presId="urn:microsoft.com/office/officeart/2005/8/layout/venn1"/>
    <dgm:cxn modelId="{C0E53A14-6921-4D27-98F3-D4627DB53922}" srcId="{590D0B49-7B2D-415E-B08F-243158F76EB6}" destId="{6DAEC900-999F-4B36-862E-8EAE5795F7D1}" srcOrd="5" destOrd="0" parTransId="{556E6AF5-00CB-4BE2-9E2E-908715598933}" sibTransId="{2A85E037-9F00-4E11-B01D-F4DD8CB37BD2}"/>
    <dgm:cxn modelId="{9810C81D-6093-457C-8B8E-77B0581CBFA3}" srcId="{590D0B49-7B2D-415E-B08F-243158F76EB6}" destId="{705C26D9-E64A-4EAB-949F-7459B0086865}" srcOrd="4" destOrd="0" parTransId="{1902AB72-761A-43CF-82EB-0B1E75C8895A}" sibTransId="{922C4492-C34A-4C6A-A76B-5814DE36F9C2}"/>
    <dgm:cxn modelId="{BEB89BAD-265B-4EE6-98A1-E5A05C7C3C54}" type="presOf" srcId="{705C26D9-E64A-4EAB-949F-7459B0086865}" destId="{A7E79A8E-2C7B-4256-9D2B-488E65BEA01B}" srcOrd="0" destOrd="0" presId="urn:microsoft.com/office/officeart/2005/8/layout/venn1"/>
    <dgm:cxn modelId="{D6A216E6-C13B-454E-ACE8-6FD3360F37C5}" type="presOf" srcId="{8C40B8B5-1766-415E-80A6-B336E1C4B8E0}" destId="{C029898D-7E50-4B17-A2B5-F3D68CE1D7D7}" srcOrd="0" destOrd="0" presId="urn:microsoft.com/office/officeart/2005/8/layout/venn1"/>
    <dgm:cxn modelId="{A4960CCA-D652-45D6-9DA3-236B3DF2B806}" srcId="{590D0B49-7B2D-415E-B08F-243158F76EB6}" destId="{8C40B8B5-1766-415E-80A6-B336E1C4B8E0}" srcOrd="1" destOrd="0" parTransId="{CE5765C4-682A-4A8B-8583-308709FEF37E}" sibTransId="{16C09112-3A96-44EF-8BBC-9E64B081EBD0}"/>
    <dgm:cxn modelId="{C274C1A6-411C-416E-ADAE-E97077A760A6}" type="presOf" srcId="{DD51F8E4-C83B-47DA-9139-931BCC19BF3C}" destId="{4C17F60D-F7C4-4498-9C2C-1AF635F16360}" srcOrd="0" destOrd="0" presId="urn:microsoft.com/office/officeart/2005/8/layout/venn1"/>
    <dgm:cxn modelId="{02B8547C-D528-4FD1-9BB1-AD701239B77A}" type="presOf" srcId="{94434867-4B24-4FA6-A6C0-4AF2941110C5}" destId="{1318640B-9326-47D0-846D-E86225838943}" srcOrd="0" destOrd="0" presId="urn:microsoft.com/office/officeart/2005/8/layout/venn1"/>
    <dgm:cxn modelId="{32F1FE16-5940-4B4F-9032-B58EBF926B80}" type="presOf" srcId="{590D0B49-7B2D-415E-B08F-243158F76EB6}" destId="{188963A1-9CC3-4B7F-A7A6-F6E7A4ABD04B}" srcOrd="0" destOrd="0" presId="urn:microsoft.com/office/officeart/2005/8/layout/venn1"/>
    <dgm:cxn modelId="{2C567696-B369-4762-9FAC-E8727E8C3F08}" srcId="{590D0B49-7B2D-415E-B08F-243158F76EB6}" destId="{DD51F8E4-C83B-47DA-9139-931BCC19BF3C}" srcOrd="3" destOrd="0" parTransId="{B477B3C4-8552-4DC8-86CB-1FF103037A58}" sibTransId="{10F8FD6D-8436-4E05-870C-C00D0FAA0ED0}"/>
    <dgm:cxn modelId="{DD837A0F-C633-41E9-B37E-CED2325F8F13}" type="presParOf" srcId="{188963A1-9CC3-4B7F-A7A6-F6E7A4ABD04B}" destId="{A178AF57-0D7A-470F-8B1D-A7B43AB1EDA4}" srcOrd="0" destOrd="0" presId="urn:microsoft.com/office/officeart/2005/8/layout/venn1"/>
    <dgm:cxn modelId="{1F7A74E9-69A3-41FE-B366-3F5CD9989F6D}" type="presParOf" srcId="{188963A1-9CC3-4B7F-A7A6-F6E7A4ABD04B}" destId="{1318640B-9326-47D0-846D-E86225838943}" srcOrd="1" destOrd="0" presId="urn:microsoft.com/office/officeart/2005/8/layout/venn1"/>
    <dgm:cxn modelId="{943B51E7-0FAA-4C41-A5A9-E4690A72BD18}" type="presParOf" srcId="{188963A1-9CC3-4B7F-A7A6-F6E7A4ABD04B}" destId="{C4B6C6F2-E587-4183-952D-5962AD274E07}" srcOrd="2" destOrd="0" presId="urn:microsoft.com/office/officeart/2005/8/layout/venn1"/>
    <dgm:cxn modelId="{E20CA28B-7CF2-4C9B-94FC-10C6898C8DA8}" type="presParOf" srcId="{188963A1-9CC3-4B7F-A7A6-F6E7A4ABD04B}" destId="{C029898D-7E50-4B17-A2B5-F3D68CE1D7D7}" srcOrd="3" destOrd="0" presId="urn:microsoft.com/office/officeart/2005/8/layout/venn1"/>
    <dgm:cxn modelId="{2B1330EB-5370-4DBA-B962-1E8939D128FD}" type="presParOf" srcId="{188963A1-9CC3-4B7F-A7A6-F6E7A4ABD04B}" destId="{7B65963F-64DA-44D7-8A12-75215799F5D4}" srcOrd="4" destOrd="0" presId="urn:microsoft.com/office/officeart/2005/8/layout/venn1"/>
    <dgm:cxn modelId="{5E49E527-7795-4601-8DBA-29EC22BC3266}" type="presParOf" srcId="{188963A1-9CC3-4B7F-A7A6-F6E7A4ABD04B}" destId="{74D0F1B4-EB11-4956-A3E8-7505619D0A0E}" srcOrd="5" destOrd="0" presId="urn:microsoft.com/office/officeart/2005/8/layout/venn1"/>
    <dgm:cxn modelId="{18F8FF6E-BD6B-4520-BEDF-650932BAB252}" type="presParOf" srcId="{188963A1-9CC3-4B7F-A7A6-F6E7A4ABD04B}" destId="{5C43E14C-AB18-4732-8A57-AC6A1D3DFB33}" srcOrd="6" destOrd="0" presId="urn:microsoft.com/office/officeart/2005/8/layout/venn1"/>
    <dgm:cxn modelId="{C03AF5F7-0D68-44D1-B300-14EA200C6AB7}" type="presParOf" srcId="{188963A1-9CC3-4B7F-A7A6-F6E7A4ABD04B}" destId="{4C17F60D-F7C4-4498-9C2C-1AF635F16360}" srcOrd="7" destOrd="0" presId="urn:microsoft.com/office/officeart/2005/8/layout/venn1"/>
    <dgm:cxn modelId="{A27DB3F6-5035-408F-A7AE-1860548FFA8A}" type="presParOf" srcId="{188963A1-9CC3-4B7F-A7A6-F6E7A4ABD04B}" destId="{D15846A6-19B5-42E7-AA52-C6E1F69E2A27}" srcOrd="8" destOrd="0" presId="urn:microsoft.com/office/officeart/2005/8/layout/venn1"/>
    <dgm:cxn modelId="{752E860C-7138-4B92-A638-39096D8BEAFC}" type="presParOf" srcId="{188963A1-9CC3-4B7F-A7A6-F6E7A4ABD04B}" destId="{A7E79A8E-2C7B-4256-9D2B-488E65BEA01B}" srcOrd="9" destOrd="0" presId="urn:microsoft.com/office/officeart/2005/8/layout/venn1"/>
    <dgm:cxn modelId="{3FC6B539-EEF9-45F9-9056-BFF30A5FF577}" type="presParOf" srcId="{188963A1-9CC3-4B7F-A7A6-F6E7A4ABD04B}" destId="{5E5F74ED-5AFF-4110-A71F-E72EBD3BAD99}" srcOrd="10" destOrd="0" presId="urn:microsoft.com/office/officeart/2005/8/layout/venn1"/>
    <dgm:cxn modelId="{69551094-6157-4732-B7F6-92B1D4BC0BC7}" type="presParOf" srcId="{188963A1-9CC3-4B7F-A7A6-F6E7A4ABD04B}" destId="{D1227137-3770-4AFA-94FE-A37B60D9DBB0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66B6ACF-A138-4BEB-AABA-B2556DDF5291}" type="doc">
      <dgm:prSet loTypeId="urn:microsoft.com/office/officeart/2009/3/layout/StepUp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9D9C39B-0DA5-40D2-B04E-237B5EE523C6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Que los intereses generados sean por capitales de préstamos para los fines del negocio.</a:t>
          </a:r>
          <a:endParaRPr lang="es-MX" sz="2000" dirty="0">
            <a:solidFill>
              <a:schemeClr val="tx1"/>
            </a:solidFill>
          </a:endParaRPr>
        </a:p>
      </dgm:t>
    </dgm:pt>
    <dgm:pt modelId="{CA4E6F5A-66D1-4371-9368-CE47378A32E4}" type="parTrans" cxnId="{91FD1371-8123-4B6B-B253-F12C8B4F2F8C}">
      <dgm:prSet/>
      <dgm:spPr/>
      <dgm:t>
        <a:bodyPr/>
        <a:lstStyle/>
        <a:p>
          <a:endParaRPr lang="es-MX" sz="2800"/>
        </a:p>
      </dgm:t>
    </dgm:pt>
    <dgm:pt modelId="{7163C5FD-CC9E-4A75-9B6A-8A3C5D841010}" type="sibTrans" cxnId="{91FD1371-8123-4B6B-B253-F12C8B4F2F8C}">
      <dgm:prSet/>
      <dgm:spPr/>
      <dgm:t>
        <a:bodyPr/>
        <a:lstStyle/>
        <a:p>
          <a:endParaRPr lang="es-MX" sz="2800"/>
        </a:p>
      </dgm:t>
    </dgm:pt>
    <dgm:pt modelId="{842E247E-F89A-4F30-8FCF-FD24EECEB857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Pagos a P.F. sean deducibles cuando hayan sido efectivamente erogados.</a:t>
          </a:r>
          <a:endParaRPr lang="es-MX" sz="2000" dirty="0">
            <a:solidFill>
              <a:schemeClr val="tx1"/>
            </a:solidFill>
          </a:endParaRPr>
        </a:p>
      </dgm:t>
    </dgm:pt>
    <dgm:pt modelId="{8B4968D9-E865-4852-AC53-A71FD202A572}" type="parTrans" cxnId="{B5D65290-D46C-4B8F-AD6D-A160A23B178E}">
      <dgm:prSet/>
      <dgm:spPr/>
      <dgm:t>
        <a:bodyPr/>
        <a:lstStyle/>
        <a:p>
          <a:endParaRPr lang="es-MX" sz="2800"/>
        </a:p>
      </dgm:t>
    </dgm:pt>
    <dgm:pt modelId="{C692C12B-5C8C-4A6C-841E-2937EAAFB6C6}" type="sibTrans" cxnId="{B5D65290-D46C-4B8F-AD6D-A160A23B178E}">
      <dgm:prSet/>
      <dgm:spPr/>
      <dgm:t>
        <a:bodyPr/>
        <a:lstStyle/>
        <a:p>
          <a:endParaRPr lang="es-MX" sz="2800"/>
        </a:p>
      </dgm:t>
    </dgm:pt>
    <dgm:pt modelId="{78C3C4A4-1442-45D8-B610-03A6C41398D5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Honorarios a gerentes su importe no sea superior al monto de los sueldos del personal, ni exceda el 10% del total de las deducciones</a:t>
          </a:r>
          <a:endParaRPr lang="es-MX" sz="2000" dirty="0">
            <a:solidFill>
              <a:schemeClr val="tx1"/>
            </a:solidFill>
          </a:endParaRPr>
        </a:p>
      </dgm:t>
    </dgm:pt>
    <dgm:pt modelId="{F811D2F2-B131-4150-B52C-22EECEA94A7B}" type="parTrans" cxnId="{107FA8E6-16BC-4D86-88F1-AF977CD97B27}">
      <dgm:prSet/>
      <dgm:spPr/>
      <dgm:t>
        <a:bodyPr/>
        <a:lstStyle/>
        <a:p>
          <a:endParaRPr lang="es-MX" sz="2800"/>
        </a:p>
      </dgm:t>
    </dgm:pt>
    <dgm:pt modelId="{1D8E5ECD-F313-42DE-A55C-B3476AA711C5}" type="sibTrans" cxnId="{107FA8E6-16BC-4D86-88F1-AF977CD97B27}">
      <dgm:prSet/>
      <dgm:spPr/>
      <dgm:t>
        <a:bodyPr/>
        <a:lstStyle/>
        <a:p>
          <a:endParaRPr lang="es-MX" sz="2800"/>
        </a:p>
      </dgm:t>
    </dgm:pt>
    <dgm:pt modelId="{58DEC7CD-09E4-46BD-B6B1-B1FEEEF6D172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Asistencia técnica y regalías se compruebe que la persona cuenta con los conocimientos</a:t>
          </a:r>
          <a:endParaRPr lang="es-MX" sz="2000" dirty="0">
            <a:solidFill>
              <a:schemeClr val="tx1"/>
            </a:solidFill>
          </a:endParaRPr>
        </a:p>
      </dgm:t>
    </dgm:pt>
    <dgm:pt modelId="{2DBDF179-F93A-45C7-9593-B8E90B942666}" type="parTrans" cxnId="{85A9D531-2194-40C9-9535-C85DFA5432ED}">
      <dgm:prSet/>
      <dgm:spPr/>
      <dgm:t>
        <a:bodyPr/>
        <a:lstStyle/>
        <a:p>
          <a:endParaRPr lang="es-MX" sz="2800"/>
        </a:p>
      </dgm:t>
    </dgm:pt>
    <dgm:pt modelId="{13E25CFE-B696-4672-91AE-7881E67C2D9C}" type="sibTrans" cxnId="{85A9D531-2194-40C9-9535-C85DFA5432ED}">
      <dgm:prSet/>
      <dgm:spPr/>
      <dgm:t>
        <a:bodyPr/>
        <a:lstStyle/>
        <a:p>
          <a:endParaRPr lang="es-MX" sz="2800"/>
        </a:p>
      </dgm:t>
    </dgm:pt>
    <dgm:pt modelId="{00808013-C69B-4428-8135-7ADF83463B41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Los gastos de previsión social, se otorguen en forma general en beneficio de todos los trabajadores</a:t>
          </a:r>
          <a:endParaRPr lang="es-MX" sz="2000" dirty="0">
            <a:solidFill>
              <a:schemeClr val="tx1"/>
            </a:solidFill>
          </a:endParaRPr>
        </a:p>
      </dgm:t>
    </dgm:pt>
    <dgm:pt modelId="{CD949FA6-0504-47FD-8753-C7DEA77052B8}" type="parTrans" cxnId="{F21BD406-0683-4DA5-8E55-718D1227B781}">
      <dgm:prSet/>
      <dgm:spPr/>
      <dgm:t>
        <a:bodyPr/>
        <a:lstStyle/>
        <a:p>
          <a:endParaRPr lang="es-MX" sz="2800"/>
        </a:p>
      </dgm:t>
    </dgm:pt>
    <dgm:pt modelId="{7352D552-C96F-44B4-BC6E-CBF3421C361E}" type="sibTrans" cxnId="{F21BD406-0683-4DA5-8E55-718D1227B781}">
      <dgm:prSet/>
      <dgm:spPr/>
      <dgm:t>
        <a:bodyPr/>
        <a:lstStyle/>
        <a:p>
          <a:endParaRPr lang="es-MX" sz="2800"/>
        </a:p>
      </dgm:t>
    </dgm:pt>
    <dgm:pt modelId="{0DA3B3D8-5A64-4026-B3FE-291FF610FA79}" type="pres">
      <dgm:prSet presAssocID="{966B6ACF-A138-4BEB-AABA-B2556DDF529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C934830-D580-44A6-A1C0-3F1DAF1C32C2}" type="pres">
      <dgm:prSet presAssocID="{C9D9C39B-0DA5-40D2-B04E-237B5EE523C6}" presName="composite" presStyleCnt="0"/>
      <dgm:spPr/>
    </dgm:pt>
    <dgm:pt modelId="{40E17B85-9A3D-4823-85D6-C10AB01ECE93}" type="pres">
      <dgm:prSet presAssocID="{C9D9C39B-0DA5-40D2-B04E-237B5EE523C6}" presName="LShape" presStyleLbl="alignNode1" presStyleIdx="0" presStyleCnt="9"/>
      <dgm:spPr/>
    </dgm:pt>
    <dgm:pt modelId="{EAACAB88-6999-4AA5-A812-3A3FC9C7E9C7}" type="pres">
      <dgm:prSet presAssocID="{C9D9C39B-0DA5-40D2-B04E-237B5EE523C6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6E42D9-2840-48EC-803D-B62D5C9E3F14}" type="pres">
      <dgm:prSet presAssocID="{C9D9C39B-0DA5-40D2-B04E-237B5EE523C6}" presName="Triangle" presStyleLbl="alignNode1" presStyleIdx="1" presStyleCnt="9"/>
      <dgm:spPr/>
    </dgm:pt>
    <dgm:pt modelId="{17641444-695D-40B1-8307-DD995DB1B196}" type="pres">
      <dgm:prSet presAssocID="{7163C5FD-CC9E-4A75-9B6A-8A3C5D841010}" presName="sibTrans" presStyleCnt="0"/>
      <dgm:spPr/>
    </dgm:pt>
    <dgm:pt modelId="{0417D4CB-2EB9-4B94-BA3D-014F399F0C10}" type="pres">
      <dgm:prSet presAssocID="{7163C5FD-CC9E-4A75-9B6A-8A3C5D841010}" presName="space" presStyleCnt="0"/>
      <dgm:spPr/>
    </dgm:pt>
    <dgm:pt modelId="{DCDDB7AC-32D3-451A-9070-D8A7469ECA5F}" type="pres">
      <dgm:prSet presAssocID="{842E247E-F89A-4F30-8FCF-FD24EECEB857}" presName="composite" presStyleCnt="0"/>
      <dgm:spPr/>
    </dgm:pt>
    <dgm:pt modelId="{BB1BC6EF-14A6-44EC-80AD-367E0E3B2C66}" type="pres">
      <dgm:prSet presAssocID="{842E247E-F89A-4F30-8FCF-FD24EECEB857}" presName="LShape" presStyleLbl="alignNode1" presStyleIdx="2" presStyleCnt="9"/>
      <dgm:spPr/>
    </dgm:pt>
    <dgm:pt modelId="{0B455DB3-73B4-4F50-9F6E-1B60B0D00731}" type="pres">
      <dgm:prSet presAssocID="{842E247E-F89A-4F30-8FCF-FD24EECEB857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9DFAF4-40EE-4F53-9798-6C10E923C3E4}" type="pres">
      <dgm:prSet presAssocID="{842E247E-F89A-4F30-8FCF-FD24EECEB857}" presName="Triangle" presStyleLbl="alignNode1" presStyleIdx="3" presStyleCnt="9"/>
      <dgm:spPr/>
    </dgm:pt>
    <dgm:pt modelId="{C0EA749A-BAEE-4B80-A148-409E27F70E3B}" type="pres">
      <dgm:prSet presAssocID="{C692C12B-5C8C-4A6C-841E-2937EAAFB6C6}" presName="sibTrans" presStyleCnt="0"/>
      <dgm:spPr/>
    </dgm:pt>
    <dgm:pt modelId="{C8ADB534-E010-4CA7-8907-52BCB3BD9AA0}" type="pres">
      <dgm:prSet presAssocID="{C692C12B-5C8C-4A6C-841E-2937EAAFB6C6}" presName="space" presStyleCnt="0"/>
      <dgm:spPr/>
    </dgm:pt>
    <dgm:pt modelId="{4DC88016-9387-4FD6-8DCB-046F4FF0F6C9}" type="pres">
      <dgm:prSet presAssocID="{78C3C4A4-1442-45D8-B610-03A6C41398D5}" presName="composite" presStyleCnt="0"/>
      <dgm:spPr/>
    </dgm:pt>
    <dgm:pt modelId="{34B19B93-FEDB-4BD1-87B6-30E1F10FD668}" type="pres">
      <dgm:prSet presAssocID="{78C3C4A4-1442-45D8-B610-03A6C41398D5}" presName="LShape" presStyleLbl="alignNode1" presStyleIdx="4" presStyleCnt="9"/>
      <dgm:spPr/>
    </dgm:pt>
    <dgm:pt modelId="{31DA9559-02BA-4315-9673-D8D7C745F293}" type="pres">
      <dgm:prSet presAssocID="{78C3C4A4-1442-45D8-B610-03A6C41398D5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D8E462-FD13-4569-A52C-AA0C9049FCEF}" type="pres">
      <dgm:prSet presAssocID="{78C3C4A4-1442-45D8-B610-03A6C41398D5}" presName="Triangle" presStyleLbl="alignNode1" presStyleIdx="5" presStyleCnt="9"/>
      <dgm:spPr/>
    </dgm:pt>
    <dgm:pt modelId="{1EFE30BF-45FC-4E28-8139-56AE58FC6F96}" type="pres">
      <dgm:prSet presAssocID="{1D8E5ECD-F313-42DE-A55C-B3476AA711C5}" presName="sibTrans" presStyleCnt="0"/>
      <dgm:spPr/>
    </dgm:pt>
    <dgm:pt modelId="{A7D33F46-FC20-4514-B515-1C1554A95952}" type="pres">
      <dgm:prSet presAssocID="{1D8E5ECD-F313-42DE-A55C-B3476AA711C5}" presName="space" presStyleCnt="0"/>
      <dgm:spPr/>
    </dgm:pt>
    <dgm:pt modelId="{66D85833-CC1E-4BED-B974-B719B982FE1C}" type="pres">
      <dgm:prSet presAssocID="{58DEC7CD-09E4-46BD-B6B1-B1FEEEF6D172}" presName="composite" presStyleCnt="0"/>
      <dgm:spPr/>
    </dgm:pt>
    <dgm:pt modelId="{E72FDEC7-F513-403A-97A6-616805D5B31C}" type="pres">
      <dgm:prSet presAssocID="{58DEC7CD-09E4-46BD-B6B1-B1FEEEF6D172}" presName="LShape" presStyleLbl="alignNode1" presStyleIdx="6" presStyleCnt="9"/>
      <dgm:spPr/>
    </dgm:pt>
    <dgm:pt modelId="{D4EAA0FE-ECD4-4FB1-A442-0E9EEFE1C24C}" type="pres">
      <dgm:prSet presAssocID="{58DEC7CD-09E4-46BD-B6B1-B1FEEEF6D172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9B948D-2454-461D-B452-2522B02127A0}" type="pres">
      <dgm:prSet presAssocID="{58DEC7CD-09E4-46BD-B6B1-B1FEEEF6D172}" presName="Triangle" presStyleLbl="alignNode1" presStyleIdx="7" presStyleCnt="9"/>
      <dgm:spPr/>
    </dgm:pt>
    <dgm:pt modelId="{FC892C25-C255-4CEC-8EA5-600B7C251C94}" type="pres">
      <dgm:prSet presAssocID="{13E25CFE-B696-4672-91AE-7881E67C2D9C}" presName="sibTrans" presStyleCnt="0"/>
      <dgm:spPr/>
    </dgm:pt>
    <dgm:pt modelId="{83483E08-A9FA-454F-86E0-F9D72CB27A23}" type="pres">
      <dgm:prSet presAssocID="{13E25CFE-B696-4672-91AE-7881E67C2D9C}" presName="space" presStyleCnt="0"/>
      <dgm:spPr/>
    </dgm:pt>
    <dgm:pt modelId="{B8B5D051-D99E-4DCC-B4BF-5EC128BB6068}" type="pres">
      <dgm:prSet presAssocID="{00808013-C69B-4428-8135-7ADF83463B41}" presName="composite" presStyleCnt="0"/>
      <dgm:spPr/>
    </dgm:pt>
    <dgm:pt modelId="{48231009-AADF-4486-AA35-34088EA7F108}" type="pres">
      <dgm:prSet presAssocID="{00808013-C69B-4428-8135-7ADF83463B41}" presName="LShape" presStyleLbl="alignNode1" presStyleIdx="8" presStyleCnt="9"/>
      <dgm:spPr/>
    </dgm:pt>
    <dgm:pt modelId="{10BFC0B6-AAB1-41A1-88B9-1D76A0713168}" type="pres">
      <dgm:prSet presAssocID="{00808013-C69B-4428-8135-7ADF83463B41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8C7205-EA36-4801-861A-EFDCE4C4EA09}" type="presOf" srcId="{842E247E-F89A-4F30-8FCF-FD24EECEB857}" destId="{0B455DB3-73B4-4F50-9F6E-1B60B0D00731}" srcOrd="0" destOrd="0" presId="urn:microsoft.com/office/officeart/2009/3/layout/StepUpProcess"/>
    <dgm:cxn modelId="{02C2C140-C5DB-4F3B-A6FE-84F9B418F128}" type="presOf" srcId="{00808013-C69B-4428-8135-7ADF83463B41}" destId="{10BFC0B6-AAB1-41A1-88B9-1D76A0713168}" srcOrd="0" destOrd="0" presId="urn:microsoft.com/office/officeart/2009/3/layout/StepUpProcess"/>
    <dgm:cxn modelId="{E2A6CB8B-7AA6-42F4-84C0-9AED979EAB94}" type="presOf" srcId="{78C3C4A4-1442-45D8-B610-03A6C41398D5}" destId="{31DA9559-02BA-4315-9673-D8D7C745F293}" srcOrd="0" destOrd="0" presId="urn:microsoft.com/office/officeart/2009/3/layout/StepUpProcess"/>
    <dgm:cxn modelId="{85A9D531-2194-40C9-9535-C85DFA5432ED}" srcId="{966B6ACF-A138-4BEB-AABA-B2556DDF5291}" destId="{58DEC7CD-09E4-46BD-B6B1-B1FEEEF6D172}" srcOrd="3" destOrd="0" parTransId="{2DBDF179-F93A-45C7-9593-B8E90B942666}" sibTransId="{13E25CFE-B696-4672-91AE-7881E67C2D9C}"/>
    <dgm:cxn modelId="{91FD1371-8123-4B6B-B253-F12C8B4F2F8C}" srcId="{966B6ACF-A138-4BEB-AABA-B2556DDF5291}" destId="{C9D9C39B-0DA5-40D2-B04E-237B5EE523C6}" srcOrd="0" destOrd="0" parTransId="{CA4E6F5A-66D1-4371-9368-CE47378A32E4}" sibTransId="{7163C5FD-CC9E-4A75-9B6A-8A3C5D841010}"/>
    <dgm:cxn modelId="{D8AA3B12-AA01-4F31-BA9B-A30DE70F00D1}" type="presOf" srcId="{C9D9C39B-0DA5-40D2-B04E-237B5EE523C6}" destId="{EAACAB88-6999-4AA5-A812-3A3FC9C7E9C7}" srcOrd="0" destOrd="0" presId="urn:microsoft.com/office/officeart/2009/3/layout/StepUpProcess"/>
    <dgm:cxn modelId="{107FA8E6-16BC-4D86-88F1-AF977CD97B27}" srcId="{966B6ACF-A138-4BEB-AABA-B2556DDF5291}" destId="{78C3C4A4-1442-45D8-B610-03A6C41398D5}" srcOrd="2" destOrd="0" parTransId="{F811D2F2-B131-4150-B52C-22EECEA94A7B}" sibTransId="{1D8E5ECD-F313-42DE-A55C-B3476AA711C5}"/>
    <dgm:cxn modelId="{0B975237-7D5E-40F7-91E0-4978AEACFE82}" type="presOf" srcId="{58DEC7CD-09E4-46BD-B6B1-B1FEEEF6D172}" destId="{D4EAA0FE-ECD4-4FB1-A442-0E9EEFE1C24C}" srcOrd="0" destOrd="0" presId="urn:microsoft.com/office/officeart/2009/3/layout/StepUpProcess"/>
    <dgm:cxn modelId="{B5D65290-D46C-4B8F-AD6D-A160A23B178E}" srcId="{966B6ACF-A138-4BEB-AABA-B2556DDF5291}" destId="{842E247E-F89A-4F30-8FCF-FD24EECEB857}" srcOrd="1" destOrd="0" parTransId="{8B4968D9-E865-4852-AC53-A71FD202A572}" sibTransId="{C692C12B-5C8C-4A6C-841E-2937EAAFB6C6}"/>
    <dgm:cxn modelId="{F21BD406-0683-4DA5-8E55-718D1227B781}" srcId="{966B6ACF-A138-4BEB-AABA-B2556DDF5291}" destId="{00808013-C69B-4428-8135-7ADF83463B41}" srcOrd="4" destOrd="0" parTransId="{CD949FA6-0504-47FD-8753-C7DEA77052B8}" sibTransId="{7352D552-C96F-44B4-BC6E-CBF3421C361E}"/>
    <dgm:cxn modelId="{C12E27BD-00B5-4D00-86CB-0C8F8C29FDB7}" type="presOf" srcId="{966B6ACF-A138-4BEB-AABA-B2556DDF5291}" destId="{0DA3B3D8-5A64-4026-B3FE-291FF610FA79}" srcOrd="0" destOrd="0" presId="urn:microsoft.com/office/officeart/2009/3/layout/StepUpProcess"/>
    <dgm:cxn modelId="{7373B7CF-051F-49C0-BB94-2FB49AFA95D0}" type="presParOf" srcId="{0DA3B3D8-5A64-4026-B3FE-291FF610FA79}" destId="{FC934830-D580-44A6-A1C0-3F1DAF1C32C2}" srcOrd="0" destOrd="0" presId="urn:microsoft.com/office/officeart/2009/3/layout/StepUpProcess"/>
    <dgm:cxn modelId="{96327157-EBBD-4357-87D6-B6EE7888BFC2}" type="presParOf" srcId="{FC934830-D580-44A6-A1C0-3F1DAF1C32C2}" destId="{40E17B85-9A3D-4823-85D6-C10AB01ECE93}" srcOrd="0" destOrd="0" presId="urn:microsoft.com/office/officeart/2009/3/layout/StepUpProcess"/>
    <dgm:cxn modelId="{8E4A77E6-E70D-474A-8842-A128D17729A1}" type="presParOf" srcId="{FC934830-D580-44A6-A1C0-3F1DAF1C32C2}" destId="{EAACAB88-6999-4AA5-A812-3A3FC9C7E9C7}" srcOrd="1" destOrd="0" presId="urn:microsoft.com/office/officeart/2009/3/layout/StepUpProcess"/>
    <dgm:cxn modelId="{D3F9AE41-1E7A-4798-960A-4AA64BEBD317}" type="presParOf" srcId="{FC934830-D580-44A6-A1C0-3F1DAF1C32C2}" destId="{946E42D9-2840-48EC-803D-B62D5C9E3F14}" srcOrd="2" destOrd="0" presId="urn:microsoft.com/office/officeart/2009/3/layout/StepUpProcess"/>
    <dgm:cxn modelId="{122377BF-24BF-4426-8A42-2F0AE7F2394C}" type="presParOf" srcId="{0DA3B3D8-5A64-4026-B3FE-291FF610FA79}" destId="{17641444-695D-40B1-8307-DD995DB1B196}" srcOrd="1" destOrd="0" presId="urn:microsoft.com/office/officeart/2009/3/layout/StepUpProcess"/>
    <dgm:cxn modelId="{70CDCA0A-8C2E-486E-8745-77048300E2D7}" type="presParOf" srcId="{17641444-695D-40B1-8307-DD995DB1B196}" destId="{0417D4CB-2EB9-4B94-BA3D-014F399F0C10}" srcOrd="0" destOrd="0" presId="urn:microsoft.com/office/officeart/2009/3/layout/StepUpProcess"/>
    <dgm:cxn modelId="{2DCC9E63-E76F-40A0-AC97-3C749D9B0595}" type="presParOf" srcId="{0DA3B3D8-5A64-4026-B3FE-291FF610FA79}" destId="{DCDDB7AC-32D3-451A-9070-D8A7469ECA5F}" srcOrd="2" destOrd="0" presId="urn:microsoft.com/office/officeart/2009/3/layout/StepUpProcess"/>
    <dgm:cxn modelId="{2CF4C8EC-46B5-471E-8A0A-0F07F3D0729A}" type="presParOf" srcId="{DCDDB7AC-32D3-451A-9070-D8A7469ECA5F}" destId="{BB1BC6EF-14A6-44EC-80AD-367E0E3B2C66}" srcOrd="0" destOrd="0" presId="urn:microsoft.com/office/officeart/2009/3/layout/StepUpProcess"/>
    <dgm:cxn modelId="{F922FE8E-411C-4C11-8381-286B561EA385}" type="presParOf" srcId="{DCDDB7AC-32D3-451A-9070-D8A7469ECA5F}" destId="{0B455DB3-73B4-4F50-9F6E-1B60B0D00731}" srcOrd="1" destOrd="0" presId="urn:microsoft.com/office/officeart/2009/3/layout/StepUpProcess"/>
    <dgm:cxn modelId="{884EDFE3-02C1-4B18-94C1-C3E115211048}" type="presParOf" srcId="{DCDDB7AC-32D3-451A-9070-D8A7469ECA5F}" destId="{F19DFAF4-40EE-4F53-9798-6C10E923C3E4}" srcOrd="2" destOrd="0" presId="urn:microsoft.com/office/officeart/2009/3/layout/StepUpProcess"/>
    <dgm:cxn modelId="{A247EA6D-280D-4C3B-A6B9-707083F19128}" type="presParOf" srcId="{0DA3B3D8-5A64-4026-B3FE-291FF610FA79}" destId="{C0EA749A-BAEE-4B80-A148-409E27F70E3B}" srcOrd="3" destOrd="0" presId="urn:microsoft.com/office/officeart/2009/3/layout/StepUpProcess"/>
    <dgm:cxn modelId="{EF5F7CCA-31DE-4D1E-B9BB-86F86BB8D504}" type="presParOf" srcId="{C0EA749A-BAEE-4B80-A148-409E27F70E3B}" destId="{C8ADB534-E010-4CA7-8907-52BCB3BD9AA0}" srcOrd="0" destOrd="0" presId="urn:microsoft.com/office/officeart/2009/3/layout/StepUpProcess"/>
    <dgm:cxn modelId="{6158144C-73AD-461C-9911-C77BC7B6C07E}" type="presParOf" srcId="{0DA3B3D8-5A64-4026-B3FE-291FF610FA79}" destId="{4DC88016-9387-4FD6-8DCB-046F4FF0F6C9}" srcOrd="4" destOrd="0" presId="urn:microsoft.com/office/officeart/2009/3/layout/StepUpProcess"/>
    <dgm:cxn modelId="{8C6C853E-7AC7-4E6B-9DDC-663D0CC83D40}" type="presParOf" srcId="{4DC88016-9387-4FD6-8DCB-046F4FF0F6C9}" destId="{34B19B93-FEDB-4BD1-87B6-30E1F10FD668}" srcOrd="0" destOrd="0" presId="urn:microsoft.com/office/officeart/2009/3/layout/StepUpProcess"/>
    <dgm:cxn modelId="{4229C786-B238-403F-801E-49AF0BA0EB80}" type="presParOf" srcId="{4DC88016-9387-4FD6-8DCB-046F4FF0F6C9}" destId="{31DA9559-02BA-4315-9673-D8D7C745F293}" srcOrd="1" destOrd="0" presId="urn:microsoft.com/office/officeart/2009/3/layout/StepUpProcess"/>
    <dgm:cxn modelId="{F7854A08-7F68-407A-B166-7226A0ED5379}" type="presParOf" srcId="{4DC88016-9387-4FD6-8DCB-046F4FF0F6C9}" destId="{EAD8E462-FD13-4569-A52C-AA0C9049FCEF}" srcOrd="2" destOrd="0" presId="urn:microsoft.com/office/officeart/2009/3/layout/StepUpProcess"/>
    <dgm:cxn modelId="{272C7A99-E932-4B46-8997-80AE379DAC10}" type="presParOf" srcId="{0DA3B3D8-5A64-4026-B3FE-291FF610FA79}" destId="{1EFE30BF-45FC-4E28-8139-56AE58FC6F96}" srcOrd="5" destOrd="0" presId="urn:microsoft.com/office/officeart/2009/3/layout/StepUpProcess"/>
    <dgm:cxn modelId="{B1D8459F-9C1C-4AEC-90E3-9F7BE7F999B3}" type="presParOf" srcId="{1EFE30BF-45FC-4E28-8139-56AE58FC6F96}" destId="{A7D33F46-FC20-4514-B515-1C1554A95952}" srcOrd="0" destOrd="0" presId="urn:microsoft.com/office/officeart/2009/3/layout/StepUpProcess"/>
    <dgm:cxn modelId="{92EF68E1-FAEC-44C4-95F9-7E2438A3A495}" type="presParOf" srcId="{0DA3B3D8-5A64-4026-B3FE-291FF610FA79}" destId="{66D85833-CC1E-4BED-B974-B719B982FE1C}" srcOrd="6" destOrd="0" presId="urn:microsoft.com/office/officeart/2009/3/layout/StepUpProcess"/>
    <dgm:cxn modelId="{F75C5F2E-4D1F-4544-A7A9-A93629F75F37}" type="presParOf" srcId="{66D85833-CC1E-4BED-B974-B719B982FE1C}" destId="{E72FDEC7-F513-403A-97A6-616805D5B31C}" srcOrd="0" destOrd="0" presId="urn:microsoft.com/office/officeart/2009/3/layout/StepUpProcess"/>
    <dgm:cxn modelId="{F75DAEFA-FC89-48A6-B8CF-C78248085659}" type="presParOf" srcId="{66D85833-CC1E-4BED-B974-B719B982FE1C}" destId="{D4EAA0FE-ECD4-4FB1-A442-0E9EEFE1C24C}" srcOrd="1" destOrd="0" presId="urn:microsoft.com/office/officeart/2009/3/layout/StepUpProcess"/>
    <dgm:cxn modelId="{5B867408-BEB8-49B5-B0C4-F14FED0D7D23}" type="presParOf" srcId="{66D85833-CC1E-4BED-B974-B719B982FE1C}" destId="{159B948D-2454-461D-B452-2522B02127A0}" srcOrd="2" destOrd="0" presId="urn:microsoft.com/office/officeart/2009/3/layout/StepUpProcess"/>
    <dgm:cxn modelId="{67CAAC9A-AEE1-4763-BD10-A00719EDABB1}" type="presParOf" srcId="{0DA3B3D8-5A64-4026-B3FE-291FF610FA79}" destId="{FC892C25-C255-4CEC-8EA5-600B7C251C94}" srcOrd="7" destOrd="0" presId="urn:microsoft.com/office/officeart/2009/3/layout/StepUpProcess"/>
    <dgm:cxn modelId="{9CB32214-3E11-47AA-838E-378A0EC83B40}" type="presParOf" srcId="{FC892C25-C255-4CEC-8EA5-600B7C251C94}" destId="{83483E08-A9FA-454F-86E0-F9D72CB27A23}" srcOrd="0" destOrd="0" presId="urn:microsoft.com/office/officeart/2009/3/layout/StepUpProcess"/>
    <dgm:cxn modelId="{DC05AF54-BAA2-4544-9037-A84DE149331A}" type="presParOf" srcId="{0DA3B3D8-5A64-4026-B3FE-291FF610FA79}" destId="{B8B5D051-D99E-4DCC-B4BF-5EC128BB6068}" srcOrd="8" destOrd="0" presId="urn:microsoft.com/office/officeart/2009/3/layout/StepUpProcess"/>
    <dgm:cxn modelId="{3A219A94-9726-40B6-9EFB-63C7650EDB38}" type="presParOf" srcId="{B8B5D051-D99E-4DCC-B4BF-5EC128BB6068}" destId="{48231009-AADF-4486-AA35-34088EA7F108}" srcOrd="0" destOrd="0" presId="urn:microsoft.com/office/officeart/2009/3/layout/StepUpProcess"/>
    <dgm:cxn modelId="{628BD102-8DD4-4EA2-99E5-85663159FA7E}" type="presParOf" srcId="{B8B5D051-D99E-4DCC-B4BF-5EC128BB6068}" destId="{10BFC0B6-AAB1-41A1-88B9-1D76A071316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D4CC7DD-DC38-4231-A9CE-01DFC1BD048C}" type="doc">
      <dgm:prSet loTypeId="urn:microsoft.com/office/officeart/2005/8/layout/process5" loCatId="process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55DF4718-60A5-4E39-959A-93C42574EA4B}">
      <dgm:prSet custT="1"/>
      <dgm:spPr/>
      <dgm:t>
        <a:bodyPr/>
        <a:lstStyle/>
        <a:p>
          <a:pPr rtl="0"/>
          <a:r>
            <a:rPr lang="es-MX" sz="2000" smtClean="0"/>
            <a:t>Primas de seguros y fianzas no correspondan a conceptos no deducibles.</a:t>
          </a:r>
          <a:endParaRPr lang="es-MX" sz="2000" dirty="0"/>
        </a:p>
      </dgm:t>
    </dgm:pt>
    <dgm:pt modelId="{E84992B1-3D01-49AD-B2B8-672F0BBCEE8D}" type="parTrans" cxnId="{0532537C-3578-42A3-9EB6-C1689EBE601C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E75CAB7E-80FC-41D3-A6A1-C2BDE9B69471}" type="sibTrans" cxnId="{0532537C-3578-42A3-9EB6-C1689EBE601C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4554B456-44E8-4856-9D81-0E113B7356E7}">
      <dgm:prSet custT="1"/>
      <dgm:spPr/>
      <dgm:t>
        <a:bodyPr/>
        <a:lstStyle/>
        <a:p>
          <a:pPr rtl="0"/>
          <a:r>
            <a:rPr lang="es-MX" sz="2000" smtClean="0"/>
            <a:t>Que el costo de adquisición declarado correspondan al de mercado. </a:t>
          </a:r>
          <a:endParaRPr lang="es-MX" sz="2000" dirty="0"/>
        </a:p>
      </dgm:t>
    </dgm:pt>
    <dgm:pt modelId="{94C669BF-761D-495B-A941-855BA18A8ED5}" type="parTrans" cxnId="{459FCD82-2649-40DE-A7D0-EA170F99A913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1034C9C4-BA27-40B9-BD74-12AF15864BFF}" type="sibTrans" cxnId="{459FCD82-2649-40DE-A7D0-EA170F99A913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C063CD94-326C-4B59-BC6B-AE890FC063C0}">
      <dgm:prSet custT="1"/>
      <dgm:spPr/>
      <dgm:t>
        <a:bodyPr/>
        <a:lstStyle/>
        <a:p>
          <a:pPr rtl="0"/>
          <a:r>
            <a:rPr lang="es-MX" sz="2000" smtClean="0"/>
            <a:t>Importaciones que se cumpla con los requisitos legales.</a:t>
          </a:r>
          <a:endParaRPr lang="es-MX" sz="2000" dirty="0"/>
        </a:p>
      </dgm:t>
    </dgm:pt>
    <dgm:pt modelId="{F4D1F6D3-FA3D-40E2-A7B2-B86099F8A477}" type="parTrans" cxnId="{9B6F38EA-2851-46DC-A630-803FF91A1CF8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F937C3C3-4B47-4928-849E-D43185CC530F}" type="sibTrans" cxnId="{9B6F38EA-2851-46DC-A630-803FF91A1CF8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43A352A1-693D-4A36-A4D7-8F45B3AFE702}">
      <dgm:prSet custT="1"/>
      <dgm:spPr/>
      <dgm:t>
        <a:bodyPr/>
        <a:lstStyle/>
        <a:p>
          <a:pPr rtl="0"/>
          <a:r>
            <a:rPr lang="es-MX" sz="2000" smtClean="0"/>
            <a:t>Pérdidas por créditos incobrables, cuando prescriba.</a:t>
          </a:r>
          <a:endParaRPr lang="es-MX" sz="2000" dirty="0"/>
        </a:p>
      </dgm:t>
    </dgm:pt>
    <dgm:pt modelId="{82253155-6F11-4934-B79E-350D9341AA6C}" type="parTrans" cxnId="{3A9E47CC-58A4-4DE5-8CEA-1C1C79B4EE5D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5B98F81E-F6B2-4335-9E5D-04E010FB0456}" type="sibTrans" cxnId="{3A9E47CC-58A4-4DE5-8CEA-1C1C79B4EE5D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E7618232-ECD7-44BF-AB38-6EF7EF2E2888}">
      <dgm:prSet custT="1"/>
      <dgm:spPr/>
      <dgm:t>
        <a:bodyPr/>
        <a:lstStyle/>
        <a:p>
          <a:pPr rtl="0"/>
          <a:r>
            <a:rPr lang="es-MX" sz="2000" smtClean="0"/>
            <a:t>Que tratándose de pagos efectuados por concepto de salarios se entreguen las cantidades de subsidio al empleo.</a:t>
          </a:r>
          <a:endParaRPr lang="es-MX" sz="2000" dirty="0"/>
        </a:p>
      </dgm:t>
    </dgm:pt>
    <dgm:pt modelId="{1CA500B6-2510-4BE0-85E1-3071B9103040}" type="parTrans" cxnId="{77302C21-FF48-414D-9102-8E4794705784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3EAF90D3-CDC7-4462-95A6-144988F9E3E4}" type="sibTrans" cxnId="{77302C21-FF48-414D-9102-8E4794705784}">
      <dgm:prSet custT="1"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3E6310E9-E9DE-4DE6-8A9A-6CF923D90917}">
      <dgm:prSet custT="1"/>
      <dgm:spPr/>
      <dgm:t>
        <a:bodyPr/>
        <a:lstStyle/>
        <a:p>
          <a:pPr rtl="0"/>
          <a:r>
            <a:rPr lang="es-MX" sz="2000" smtClean="0"/>
            <a:t>Deterioro de inventarios en el ejercicio en que suceda.</a:t>
          </a:r>
          <a:endParaRPr lang="es-MX" sz="2000" dirty="0"/>
        </a:p>
      </dgm:t>
    </dgm:pt>
    <dgm:pt modelId="{8C3B60B1-2D60-486D-8A2A-19B6CB6631B9}" type="parTrans" cxnId="{D809AB25-479E-460B-A00B-B8B3D91432DF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CCD47C34-4357-430E-B4AC-B654616B73C1}" type="sibTrans" cxnId="{D809AB25-479E-460B-A00B-B8B3D91432DF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231D9B40-7EC9-4365-A66A-9B2691DBDE41}" type="pres">
      <dgm:prSet presAssocID="{3D4CC7DD-DC38-4231-A9CE-01DFC1BD04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106792-2BFF-4B7C-B2DA-347203D7932A}" type="pres">
      <dgm:prSet presAssocID="{55DF4718-60A5-4E39-959A-93C42574EA4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4F5A09-D784-42AC-AFBE-6FE0814BDA2B}" type="pres">
      <dgm:prSet presAssocID="{E75CAB7E-80FC-41D3-A6A1-C2BDE9B69471}" presName="sibTrans" presStyleLbl="sibTrans2D1" presStyleIdx="0" presStyleCnt="5"/>
      <dgm:spPr/>
      <dgm:t>
        <a:bodyPr/>
        <a:lstStyle/>
        <a:p>
          <a:endParaRPr lang="es-MX"/>
        </a:p>
      </dgm:t>
    </dgm:pt>
    <dgm:pt modelId="{6DC2739B-BF65-4EB9-9AED-AB1E7092C735}" type="pres">
      <dgm:prSet presAssocID="{E75CAB7E-80FC-41D3-A6A1-C2BDE9B69471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9F0B1C1C-5B2A-4BC4-8A9C-F80A22984242}" type="pres">
      <dgm:prSet presAssocID="{4554B456-44E8-4856-9D81-0E113B7356E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445F2A-B4B6-4327-8DEB-2703F06BBF1D}" type="pres">
      <dgm:prSet presAssocID="{1034C9C4-BA27-40B9-BD74-12AF15864BFF}" presName="sibTrans" presStyleLbl="sibTrans2D1" presStyleIdx="1" presStyleCnt="5"/>
      <dgm:spPr/>
      <dgm:t>
        <a:bodyPr/>
        <a:lstStyle/>
        <a:p>
          <a:endParaRPr lang="es-MX"/>
        </a:p>
      </dgm:t>
    </dgm:pt>
    <dgm:pt modelId="{0D5519D5-E204-4722-B84B-FACB4B520C2A}" type="pres">
      <dgm:prSet presAssocID="{1034C9C4-BA27-40B9-BD74-12AF15864BFF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531BA73E-ECA4-4E28-B87D-812683EF6097}" type="pres">
      <dgm:prSet presAssocID="{C063CD94-326C-4B59-BC6B-AE890FC063C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C375B0-C1B1-4187-B7CD-228F7B5AE4CC}" type="pres">
      <dgm:prSet presAssocID="{F937C3C3-4B47-4928-849E-D43185CC530F}" presName="sibTrans" presStyleLbl="sibTrans2D1" presStyleIdx="2" presStyleCnt="5"/>
      <dgm:spPr/>
      <dgm:t>
        <a:bodyPr/>
        <a:lstStyle/>
        <a:p>
          <a:endParaRPr lang="es-MX"/>
        </a:p>
      </dgm:t>
    </dgm:pt>
    <dgm:pt modelId="{5A4E2EDB-606F-44AE-AC2F-517B13C1F93C}" type="pres">
      <dgm:prSet presAssocID="{F937C3C3-4B47-4928-849E-D43185CC530F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25F26F03-A0D8-4455-805B-63B69BB92B09}" type="pres">
      <dgm:prSet presAssocID="{43A352A1-693D-4A36-A4D7-8F45B3AFE70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EBDD90-2C5F-440A-8876-6032F3A9F78A}" type="pres">
      <dgm:prSet presAssocID="{5B98F81E-F6B2-4335-9E5D-04E010FB0456}" presName="sibTrans" presStyleLbl="sibTrans2D1" presStyleIdx="3" presStyleCnt="5"/>
      <dgm:spPr/>
      <dgm:t>
        <a:bodyPr/>
        <a:lstStyle/>
        <a:p>
          <a:endParaRPr lang="es-MX"/>
        </a:p>
      </dgm:t>
    </dgm:pt>
    <dgm:pt modelId="{3842791F-ADA4-45EC-85E5-FDA5F699F92C}" type="pres">
      <dgm:prSet presAssocID="{5B98F81E-F6B2-4335-9E5D-04E010FB0456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97E40550-5F62-4DAB-AC2C-F1555DE56FB1}" type="pres">
      <dgm:prSet presAssocID="{E7618232-ECD7-44BF-AB38-6EF7EF2E288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AC102B-A5A1-4A40-A9FE-FBCB12A661A3}" type="pres">
      <dgm:prSet presAssocID="{3EAF90D3-CDC7-4462-95A6-144988F9E3E4}" presName="sibTrans" presStyleLbl="sibTrans2D1" presStyleIdx="4" presStyleCnt="5"/>
      <dgm:spPr/>
      <dgm:t>
        <a:bodyPr/>
        <a:lstStyle/>
        <a:p>
          <a:endParaRPr lang="es-MX"/>
        </a:p>
      </dgm:t>
    </dgm:pt>
    <dgm:pt modelId="{CE7DAC31-CED7-4065-A551-4E97AE14F648}" type="pres">
      <dgm:prSet presAssocID="{3EAF90D3-CDC7-4462-95A6-144988F9E3E4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140DEC1E-DE7F-4EB7-88F2-7846367F49B8}" type="pres">
      <dgm:prSet presAssocID="{3E6310E9-E9DE-4DE6-8A9A-6CF923D9091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E4E38C-F5B2-4F4B-91B4-0DD011213840}" type="presOf" srcId="{43A352A1-693D-4A36-A4D7-8F45B3AFE702}" destId="{25F26F03-A0D8-4455-805B-63B69BB92B09}" srcOrd="0" destOrd="0" presId="urn:microsoft.com/office/officeart/2005/8/layout/process5"/>
    <dgm:cxn modelId="{816BB8D2-36AA-4167-B361-C468DD0A9D4D}" type="presOf" srcId="{1034C9C4-BA27-40B9-BD74-12AF15864BFF}" destId="{0D5519D5-E204-4722-B84B-FACB4B520C2A}" srcOrd="1" destOrd="0" presId="urn:microsoft.com/office/officeart/2005/8/layout/process5"/>
    <dgm:cxn modelId="{C81F1C54-9E76-44B1-9D87-EA2127D6CC2C}" type="presOf" srcId="{55DF4718-60A5-4E39-959A-93C42574EA4B}" destId="{18106792-2BFF-4B7C-B2DA-347203D7932A}" srcOrd="0" destOrd="0" presId="urn:microsoft.com/office/officeart/2005/8/layout/process5"/>
    <dgm:cxn modelId="{CA069A1D-B4F7-4C21-9CD0-ACEF248D3F48}" type="presOf" srcId="{3EAF90D3-CDC7-4462-95A6-144988F9E3E4}" destId="{BFAC102B-A5A1-4A40-A9FE-FBCB12A661A3}" srcOrd="0" destOrd="0" presId="urn:microsoft.com/office/officeart/2005/8/layout/process5"/>
    <dgm:cxn modelId="{32877D9A-39CF-4B34-A351-468C693F11B8}" type="presOf" srcId="{3E6310E9-E9DE-4DE6-8A9A-6CF923D90917}" destId="{140DEC1E-DE7F-4EB7-88F2-7846367F49B8}" srcOrd="0" destOrd="0" presId="urn:microsoft.com/office/officeart/2005/8/layout/process5"/>
    <dgm:cxn modelId="{0532537C-3578-42A3-9EB6-C1689EBE601C}" srcId="{3D4CC7DD-DC38-4231-A9CE-01DFC1BD048C}" destId="{55DF4718-60A5-4E39-959A-93C42574EA4B}" srcOrd="0" destOrd="0" parTransId="{E84992B1-3D01-49AD-B2B8-672F0BBCEE8D}" sibTransId="{E75CAB7E-80FC-41D3-A6A1-C2BDE9B69471}"/>
    <dgm:cxn modelId="{170734DA-7EAB-4028-AB21-87C716B6079A}" type="presOf" srcId="{1034C9C4-BA27-40B9-BD74-12AF15864BFF}" destId="{FF445F2A-B4B6-4327-8DEB-2703F06BBF1D}" srcOrd="0" destOrd="0" presId="urn:microsoft.com/office/officeart/2005/8/layout/process5"/>
    <dgm:cxn modelId="{9B6F38EA-2851-46DC-A630-803FF91A1CF8}" srcId="{3D4CC7DD-DC38-4231-A9CE-01DFC1BD048C}" destId="{C063CD94-326C-4B59-BC6B-AE890FC063C0}" srcOrd="2" destOrd="0" parTransId="{F4D1F6D3-FA3D-40E2-A7B2-B86099F8A477}" sibTransId="{F937C3C3-4B47-4928-849E-D43185CC530F}"/>
    <dgm:cxn modelId="{5AF84C32-B191-47C5-BC4B-C2B17AE12A05}" type="presOf" srcId="{E75CAB7E-80FC-41D3-A6A1-C2BDE9B69471}" destId="{6DC2739B-BF65-4EB9-9AED-AB1E7092C735}" srcOrd="1" destOrd="0" presId="urn:microsoft.com/office/officeart/2005/8/layout/process5"/>
    <dgm:cxn modelId="{5A5435CC-AAAE-40E3-8158-E19FFBE090EA}" type="presOf" srcId="{C063CD94-326C-4B59-BC6B-AE890FC063C0}" destId="{531BA73E-ECA4-4E28-B87D-812683EF6097}" srcOrd="0" destOrd="0" presId="urn:microsoft.com/office/officeart/2005/8/layout/process5"/>
    <dgm:cxn modelId="{77302C21-FF48-414D-9102-8E4794705784}" srcId="{3D4CC7DD-DC38-4231-A9CE-01DFC1BD048C}" destId="{E7618232-ECD7-44BF-AB38-6EF7EF2E2888}" srcOrd="4" destOrd="0" parTransId="{1CA500B6-2510-4BE0-85E1-3071B9103040}" sibTransId="{3EAF90D3-CDC7-4462-95A6-144988F9E3E4}"/>
    <dgm:cxn modelId="{423F58E7-8F75-42BC-85FB-49B2B3F15CF0}" type="presOf" srcId="{5B98F81E-F6B2-4335-9E5D-04E010FB0456}" destId="{3842791F-ADA4-45EC-85E5-FDA5F699F92C}" srcOrd="1" destOrd="0" presId="urn:microsoft.com/office/officeart/2005/8/layout/process5"/>
    <dgm:cxn modelId="{459FCD82-2649-40DE-A7D0-EA170F99A913}" srcId="{3D4CC7DD-DC38-4231-A9CE-01DFC1BD048C}" destId="{4554B456-44E8-4856-9D81-0E113B7356E7}" srcOrd="1" destOrd="0" parTransId="{94C669BF-761D-495B-A941-855BA18A8ED5}" sibTransId="{1034C9C4-BA27-40B9-BD74-12AF15864BFF}"/>
    <dgm:cxn modelId="{2CC2A7C5-037A-460C-8CD2-8BD21F3BA053}" type="presOf" srcId="{E75CAB7E-80FC-41D3-A6A1-C2BDE9B69471}" destId="{734F5A09-D784-42AC-AFBE-6FE0814BDA2B}" srcOrd="0" destOrd="0" presId="urn:microsoft.com/office/officeart/2005/8/layout/process5"/>
    <dgm:cxn modelId="{3A9E47CC-58A4-4DE5-8CEA-1C1C79B4EE5D}" srcId="{3D4CC7DD-DC38-4231-A9CE-01DFC1BD048C}" destId="{43A352A1-693D-4A36-A4D7-8F45B3AFE702}" srcOrd="3" destOrd="0" parTransId="{82253155-6F11-4934-B79E-350D9341AA6C}" sibTransId="{5B98F81E-F6B2-4335-9E5D-04E010FB0456}"/>
    <dgm:cxn modelId="{4FBDD752-8418-4B20-8AB6-52847D95D8CE}" type="presOf" srcId="{3EAF90D3-CDC7-4462-95A6-144988F9E3E4}" destId="{CE7DAC31-CED7-4065-A551-4E97AE14F648}" srcOrd="1" destOrd="0" presId="urn:microsoft.com/office/officeart/2005/8/layout/process5"/>
    <dgm:cxn modelId="{D809AB25-479E-460B-A00B-B8B3D91432DF}" srcId="{3D4CC7DD-DC38-4231-A9CE-01DFC1BD048C}" destId="{3E6310E9-E9DE-4DE6-8A9A-6CF923D90917}" srcOrd="5" destOrd="0" parTransId="{8C3B60B1-2D60-486D-8A2A-19B6CB6631B9}" sibTransId="{CCD47C34-4357-430E-B4AC-B654616B73C1}"/>
    <dgm:cxn modelId="{DAFBA213-9B10-4E2C-A134-EC4A583DAC29}" type="presOf" srcId="{5B98F81E-F6B2-4335-9E5D-04E010FB0456}" destId="{62EBDD90-2C5F-440A-8876-6032F3A9F78A}" srcOrd="0" destOrd="0" presId="urn:microsoft.com/office/officeart/2005/8/layout/process5"/>
    <dgm:cxn modelId="{B3E31BCA-49AD-4D08-91CE-D02CA9511A69}" type="presOf" srcId="{4554B456-44E8-4856-9D81-0E113B7356E7}" destId="{9F0B1C1C-5B2A-4BC4-8A9C-F80A22984242}" srcOrd="0" destOrd="0" presId="urn:microsoft.com/office/officeart/2005/8/layout/process5"/>
    <dgm:cxn modelId="{400A7AAB-56B0-4E15-AEB1-220083E4F666}" type="presOf" srcId="{F937C3C3-4B47-4928-849E-D43185CC530F}" destId="{5A4E2EDB-606F-44AE-AC2F-517B13C1F93C}" srcOrd="1" destOrd="0" presId="urn:microsoft.com/office/officeart/2005/8/layout/process5"/>
    <dgm:cxn modelId="{C49A3D12-DBBD-4360-AD9F-3C46542C1509}" type="presOf" srcId="{F937C3C3-4B47-4928-849E-D43185CC530F}" destId="{2AC375B0-C1B1-4187-B7CD-228F7B5AE4CC}" srcOrd="0" destOrd="0" presId="urn:microsoft.com/office/officeart/2005/8/layout/process5"/>
    <dgm:cxn modelId="{29BC434C-2F58-4054-A4CD-D4999493B7F7}" type="presOf" srcId="{3D4CC7DD-DC38-4231-A9CE-01DFC1BD048C}" destId="{231D9B40-7EC9-4365-A66A-9B2691DBDE41}" srcOrd="0" destOrd="0" presId="urn:microsoft.com/office/officeart/2005/8/layout/process5"/>
    <dgm:cxn modelId="{06A38697-933A-41BB-B3A7-5277A2182284}" type="presOf" srcId="{E7618232-ECD7-44BF-AB38-6EF7EF2E2888}" destId="{97E40550-5F62-4DAB-AC2C-F1555DE56FB1}" srcOrd="0" destOrd="0" presId="urn:microsoft.com/office/officeart/2005/8/layout/process5"/>
    <dgm:cxn modelId="{824EDF86-A034-4BFC-B3F2-C53C59F86B5F}" type="presParOf" srcId="{231D9B40-7EC9-4365-A66A-9B2691DBDE41}" destId="{18106792-2BFF-4B7C-B2DA-347203D7932A}" srcOrd="0" destOrd="0" presId="urn:microsoft.com/office/officeart/2005/8/layout/process5"/>
    <dgm:cxn modelId="{EE4911D9-F006-4DE2-9B5F-93ADD51976C0}" type="presParOf" srcId="{231D9B40-7EC9-4365-A66A-9B2691DBDE41}" destId="{734F5A09-D784-42AC-AFBE-6FE0814BDA2B}" srcOrd="1" destOrd="0" presId="urn:microsoft.com/office/officeart/2005/8/layout/process5"/>
    <dgm:cxn modelId="{2EC13A97-949D-47CD-9798-D345FF659A7D}" type="presParOf" srcId="{734F5A09-D784-42AC-AFBE-6FE0814BDA2B}" destId="{6DC2739B-BF65-4EB9-9AED-AB1E7092C735}" srcOrd="0" destOrd="0" presId="urn:microsoft.com/office/officeart/2005/8/layout/process5"/>
    <dgm:cxn modelId="{15B35261-2BC2-49A9-BC2E-3F716BC02983}" type="presParOf" srcId="{231D9B40-7EC9-4365-A66A-9B2691DBDE41}" destId="{9F0B1C1C-5B2A-4BC4-8A9C-F80A22984242}" srcOrd="2" destOrd="0" presId="urn:microsoft.com/office/officeart/2005/8/layout/process5"/>
    <dgm:cxn modelId="{C348BB6E-23E6-4B5A-91A7-559DFEC64CA8}" type="presParOf" srcId="{231D9B40-7EC9-4365-A66A-9B2691DBDE41}" destId="{FF445F2A-B4B6-4327-8DEB-2703F06BBF1D}" srcOrd="3" destOrd="0" presId="urn:microsoft.com/office/officeart/2005/8/layout/process5"/>
    <dgm:cxn modelId="{18EE1828-4CA6-4ACB-9D14-5B5452266769}" type="presParOf" srcId="{FF445F2A-B4B6-4327-8DEB-2703F06BBF1D}" destId="{0D5519D5-E204-4722-B84B-FACB4B520C2A}" srcOrd="0" destOrd="0" presId="urn:microsoft.com/office/officeart/2005/8/layout/process5"/>
    <dgm:cxn modelId="{CA05B194-ABE9-4EE7-AB56-F285EA9C9921}" type="presParOf" srcId="{231D9B40-7EC9-4365-A66A-9B2691DBDE41}" destId="{531BA73E-ECA4-4E28-B87D-812683EF6097}" srcOrd="4" destOrd="0" presId="urn:microsoft.com/office/officeart/2005/8/layout/process5"/>
    <dgm:cxn modelId="{312B9A94-B222-4C50-B138-5B67A8DB2C2D}" type="presParOf" srcId="{231D9B40-7EC9-4365-A66A-9B2691DBDE41}" destId="{2AC375B0-C1B1-4187-B7CD-228F7B5AE4CC}" srcOrd="5" destOrd="0" presId="urn:microsoft.com/office/officeart/2005/8/layout/process5"/>
    <dgm:cxn modelId="{A99D8651-1545-408C-875C-76F9C61FE45B}" type="presParOf" srcId="{2AC375B0-C1B1-4187-B7CD-228F7B5AE4CC}" destId="{5A4E2EDB-606F-44AE-AC2F-517B13C1F93C}" srcOrd="0" destOrd="0" presId="urn:microsoft.com/office/officeart/2005/8/layout/process5"/>
    <dgm:cxn modelId="{648E6012-D037-4AD1-8260-FA4C1ED76EAD}" type="presParOf" srcId="{231D9B40-7EC9-4365-A66A-9B2691DBDE41}" destId="{25F26F03-A0D8-4455-805B-63B69BB92B09}" srcOrd="6" destOrd="0" presId="urn:microsoft.com/office/officeart/2005/8/layout/process5"/>
    <dgm:cxn modelId="{72B582AB-DDF2-49AE-97C0-D982660821EB}" type="presParOf" srcId="{231D9B40-7EC9-4365-A66A-9B2691DBDE41}" destId="{62EBDD90-2C5F-440A-8876-6032F3A9F78A}" srcOrd="7" destOrd="0" presId="urn:microsoft.com/office/officeart/2005/8/layout/process5"/>
    <dgm:cxn modelId="{7693018F-A206-4104-96EA-BD0C72E2AD8A}" type="presParOf" srcId="{62EBDD90-2C5F-440A-8876-6032F3A9F78A}" destId="{3842791F-ADA4-45EC-85E5-FDA5F699F92C}" srcOrd="0" destOrd="0" presId="urn:microsoft.com/office/officeart/2005/8/layout/process5"/>
    <dgm:cxn modelId="{F95C2DE2-8C7E-43C0-A80A-DDB0BB453BE3}" type="presParOf" srcId="{231D9B40-7EC9-4365-A66A-9B2691DBDE41}" destId="{97E40550-5F62-4DAB-AC2C-F1555DE56FB1}" srcOrd="8" destOrd="0" presId="urn:microsoft.com/office/officeart/2005/8/layout/process5"/>
    <dgm:cxn modelId="{CE669F21-171E-40F4-B7D5-A52254446161}" type="presParOf" srcId="{231D9B40-7EC9-4365-A66A-9B2691DBDE41}" destId="{BFAC102B-A5A1-4A40-A9FE-FBCB12A661A3}" srcOrd="9" destOrd="0" presId="urn:microsoft.com/office/officeart/2005/8/layout/process5"/>
    <dgm:cxn modelId="{0B895D8D-95CB-4F90-ABA8-73C0A419BD42}" type="presParOf" srcId="{BFAC102B-A5A1-4A40-A9FE-FBCB12A661A3}" destId="{CE7DAC31-CED7-4065-A551-4E97AE14F648}" srcOrd="0" destOrd="0" presId="urn:microsoft.com/office/officeart/2005/8/layout/process5"/>
    <dgm:cxn modelId="{96404264-2940-4BCE-893D-FF97F7476BBE}" type="presParOf" srcId="{231D9B40-7EC9-4365-A66A-9B2691DBDE41}" destId="{140DEC1E-DE7F-4EB7-88F2-7846367F49B8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84A98F6-95E4-48CD-9D61-7635A6954036}" type="doc">
      <dgm:prSet loTypeId="urn:microsoft.com/office/officeart/2005/8/layout/h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5665B9D-B608-4B85-9BE7-C635A250FEE8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ISR propio o de terceros y el subsidio para el empleo, excepto el IMSS.</a:t>
          </a:r>
          <a:endParaRPr lang="es-MX" sz="1800" dirty="0">
            <a:solidFill>
              <a:schemeClr val="tx1"/>
            </a:solidFill>
          </a:endParaRPr>
        </a:p>
      </dgm:t>
    </dgm:pt>
    <dgm:pt modelId="{403280B5-D08C-4DDD-B634-7AADE7C75F0E}" type="parTrans" cxnId="{04AFF32B-5BD5-4490-850E-8A35581ADC04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14C21858-20F9-40B8-9385-BB126C5B02AF}" type="sibTrans" cxnId="{04AFF32B-5BD5-4490-850E-8A35581ADC04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64772626-9CCC-4FD4-8EEF-1EF025D385CC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Gastos e inversiones en la proporción que representen los ingresos exentos o de no deducibles.</a:t>
          </a:r>
          <a:endParaRPr lang="es-MX" sz="1800" dirty="0">
            <a:solidFill>
              <a:schemeClr val="tx1"/>
            </a:solidFill>
          </a:endParaRPr>
        </a:p>
      </dgm:t>
    </dgm:pt>
    <dgm:pt modelId="{47A2B716-04E6-42C5-BE09-930B46A4D54E}" type="parTrans" cxnId="{FC021B9A-AD37-4FEF-BA5B-506784B1D1F8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29049E35-A309-450A-BB40-CA24B307CD61}" type="sibTrans" cxnId="{FC021B9A-AD37-4FEF-BA5B-506784B1D1F8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18FB4309-52CF-4A88-9657-30A0A426BBC6}">
      <dgm:prSet custT="1"/>
      <dgm:spPr/>
      <dgm:t>
        <a:bodyPr/>
        <a:lstStyle/>
        <a:p>
          <a:pPr rtl="0"/>
          <a:r>
            <a:rPr lang="es-MX" sz="1800" smtClean="0">
              <a:solidFill>
                <a:schemeClr val="tx1"/>
              </a:solidFill>
            </a:rPr>
            <a:t>Obsequios, atenciones y gastos de naturaleza análoga no relacionados con la actividad, excepto los relacionados con la enajenación y que sean ofrecidos a todos los clientes.</a:t>
          </a:r>
          <a:endParaRPr lang="es-MX" sz="1800">
            <a:solidFill>
              <a:schemeClr val="tx1"/>
            </a:solidFill>
          </a:endParaRPr>
        </a:p>
      </dgm:t>
    </dgm:pt>
    <dgm:pt modelId="{52776A0F-6E8E-4242-86C9-57E4BFDF23D4}" type="parTrans" cxnId="{977325D6-4E04-402D-8E75-949EBE08717A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F1F003A2-6FD6-47CB-B84F-700524095A2C}" type="sibTrans" cxnId="{977325D6-4E04-402D-8E75-949EBE08717A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B1DB3DC3-23CF-40CC-A9C1-7CD14FDA2D01}">
      <dgm:prSet custT="1"/>
      <dgm:spPr/>
      <dgm:t>
        <a:bodyPr/>
        <a:lstStyle/>
        <a:p>
          <a:pPr rtl="0"/>
          <a:r>
            <a:rPr lang="es-MX" sz="1800" smtClean="0">
              <a:solidFill>
                <a:schemeClr val="tx1"/>
              </a:solidFill>
            </a:rPr>
            <a:t>Gastos de representación.</a:t>
          </a:r>
          <a:endParaRPr lang="es-MX" sz="1800">
            <a:solidFill>
              <a:schemeClr val="tx1"/>
            </a:solidFill>
          </a:endParaRPr>
        </a:p>
      </dgm:t>
    </dgm:pt>
    <dgm:pt modelId="{D59FB538-0E21-4E2A-A31A-52EC7C207BBC}" type="parTrans" cxnId="{312325E4-1E58-4FE0-8A20-14B63617C1FC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B54679C5-CB25-474C-91B4-7F4CD7C839A1}" type="sibTrans" cxnId="{312325E4-1E58-4FE0-8A20-14B63617C1FC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74AE2F6D-B38B-4624-BC6A-8FE08E84E1D9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s-MX" sz="1800" smtClean="0">
              <a:solidFill>
                <a:schemeClr val="tx1"/>
              </a:solidFill>
            </a:rPr>
            <a:t>Viáticos cuando estén dentro de los 50 km. al establecimiento del contribuyente.</a:t>
          </a:r>
          <a:endParaRPr lang="es-MX" sz="1800">
            <a:solidFill>
              <a:schemeClr val="tx1"/>
            </a:solidFill>
          </a:endParaRPr>
        </a:p>
      </dgm:t>
    </dgm:pt>
    <dgm:pt modelId="{D5AAC1E7-8ED1-42CA-ACEC-FE03540CBEF6}" type="parTrans" cxnId="{10FE79FB-B16B-44E1-A10C-BEFAB56F3E48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85543E9A-0E79-423D-8F7D-8C994C0501BE}" type="sibTrans" cxnId="{10FE79FB-B16B-44E1-A10C-BEFAB56F3E48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CD1027F7-17F6-406D-B515-5F94D9009F40}" type="pres">
      <dgm:prSet presAssocID="{D84A98F6-95E4-48CD-9D61-7635A695403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AE2B10-537A-446D-A710-5F0E56CDFEC1}" type="pres">
      <dgm:prSet presAssocID="{15665B9D-B608-4B85-9BE7-C635A250FE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BA00EB-E39C-43C8-A705-F810CDC1C010}" type="pres">
      <dgm:prSet presAssocID="{14C21858-20F9-40B8-9385-BB126C5B02AF}" presName="sibTrans" presStyleCnt="0"/>
      <dgm:spPr/>
      <dgm:t>
        <a:bodyPr/>
        <a:lstStyle/>
        <a:p>
          <a:endParaRPr lang="es-MX"/>
        </a:p>
      </dgm:t>
    </dgm:pt>
    <dgm:pt modelId="{71B349C3-A0A4-46CF-8271-2985514FA284}" type="pres">
      <dgm:prSet presAssocID="{64772626-9CCC-4FD4-8EEF-1EF025D385C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E57604-0188-4461-BEE1-E5A5C37A29E1}" type="pres">
      <dgm:prSet presAssocID="{29049E35-A309-450A-BB40-CA24B307CD61}" presName="sibTrans" presStyleCnt="0"/>
      <dgm:spPr/>
      <dgm:t>
        <a:bodyPr/>
        <a:lstStyle/>
        <a:p>
          <a:endParaRPr lang="es-MX"/>
        </a:p>
      </dgm:t>
    </dgm:pt>
    <dgm:pt modelId="{F0392A50-18CC-42EA-A43D-1363B2033EFB}" type="pres">
      <dgm:prSet presAssocID="{18FB4309-52CF-4A88-9657-30A0A426BBC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620221-A96B-4FC7-916F-0DEC6B84E472}" type="pres">
      <dgm:prSet presAssocID="{F1F003A2-6FD6-47CB-B84F-700524095A2C}" presName="sibTrans" presStyleCnt="0"/>
      <dgm:spPr/>
      <dgm:t>
        <a:bodyPr/>
        <a:lstStyle/>
        <a:p>
          <a:endParaRPr lang="es-MX"/>
        </a:p>
      </dgm:t>
    </dgm:pt>
    <dgm:pt modelId="{BE3D081B-31B8-4D0D-A62F-DF48C604895E}" type="pres">
      <dgm:prSet presAssocID="{B1DB3DC3-23CF-40CC-A9C1-7CD14FDA2D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52F149-B71D-4F7E-BD4C-A8A25943EA67}" type="pres">
      <dgm:prSet presAssocID="{B54679C5-CB25-474C-91B4-7F4CD7C839A1}" presName="sibTrans" presStyleCnt="0"/>
      <dgm:spPr/>
      <dgm:t>
        <a:bodyPr/>
        <a:lstStyle/>
        <a:p>
          <a:endParaRPr lang="es-MX"/>
        </a:p>
      </dgm:t>
    </dgm:pt>
    <dgm:pt modelId="{7C6F8F19-98B5-444C-ADF4-0168F33FB31A}" type="pres">
      <dgm:prSet presAssocID="{74AE2F6D-B38B-4624-BC6A-8FE08E84E1D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C021B9A-AD37-4FEF-BA5B-506784B1D1F8}" srcId="{D84A98F6-95E4-48CD-9D61-7635A6954036}" destId="{64772626-9CCC-4FD4-8EEF-1EF025D385CC}" srcOrd="1" destOrd="0" parTransId="{47A2B716-04E6-42C5-BE09-930B46A4D54E}" sibTransId="{29049E35-A309-450A-BB40-CA24B307CD61}"/>
    <dgm:cxn modelId="{04AFF32B-5BD5-4490-850E-8A35581ADC04}" srcId="{D84A98F6-95E4-48CD-9D61-7635A6954036}" destId="{15665B9D-B608-4B85-9BE7-C635A250FEE8}" srcOrd="0" destOrd="0" parTransId="{403280B5-D08C-4DDD-B634-7AADE7C75F0E}" sibTransId="{14C21858-20F9-40B8-9385-BB126C5B02AF}"/>
    <dgm:cxn modelId="{977325D6-4E04-402D-8E75-949EBE08717A}" srcId="{D84A98F6-95E4-48CD-9D61-7635A6954036}" destId="{18FB4309-52CF-4A88-9657-30A0A426BBC6}" srcOrd="2" destOrd="0" parTransId="{52776A0F-6E8E-4242-86C9-57E4BFDF23D4}" sibTransId="{F1F003A2-6FD6-47CB-B84F-700524095A2C}"/>
    <dgm:cxn modelId="{677146E8-93E3-4429-A364-D2000BD31640}" type="presOf" srcId="{74AE2F6D-B38B-4624-BC6A-8FE08E84E1D9}" destId="{7C6F8F19-98B5-444C-ADF4-0168F33FB31A}" srcOrd="0" destOrd="0" presId="urn:microsoft.com/office/officeart/2005/8/layout/hList6"/>
    <dgm:cxn modelId="{3D800C3B-77FD-41E1-B32A-010BE4295EEA}" type="presOf" srcId="{D84A98F6-95E4-48CD-9D61-7635A6954036}" destId="{CD1027F7-17F6-406D-B515-5F94D9009F40}" srcOrd="0" destOrd="0" presId="urn:microsoft.com/office/officeart/2005/8/layout/hList6"/>
    <dgm:cxn modelId="{312325E4-1E58-4FE0-8A20-14B63617C1FC}" srcId="{D84A98F6-95E4-48CD-9D61-7635A6954036}" destId="{B1DB3DC3-23CF-40CC-A9C1-7CD14FDA2D01}" srcOrd="3" destOrd="0" parTransId="{D59FB538-0E21-4E2A-A31A-52EC7C207BBC}" sibTransId="{B54679C5-CB25-474C-91B4-7F4CD7C839A1}"/>
    <dgm:cxn modelId="{1ACE678C-E5E2-429B-9A14-284C9F7DEE94}" type="presOf" srcId="{B1DB3DC3-23CF-40CC-A9C1-7CD14FDA2D01}" destId="{BE3D081B-31B8-4D0D-A62F-DF48C604895E}" srcOrd="0" destOrd="0" presId="urn:microsoft.com/office/officeart/2005/8/layout/hList6"/>
    <dgm:cxn modelId="{AC405152-FB77-42C4-9039-BB8C499AC0F1}" type="presOf" srcId="{18FB4309-52CF-4A88-9657-30A0A426BBC6}" destId="{F0392A50-18CC-42EA-A43D-1363B2033EFB}" srcOrd="0" destOrd="0" presId="urn:microsoft.com/office/officeart/2005/8/layout/hList6"/>
    <dgm:cxn modelId="{10FE79FB-B16B-44E1-A10C-BEFAB56F3E48}" srcId="{D84A98F6-95E4-48CD-9D61-7635A6954036}" destId="{74AE2F6D-B38B-4624-BC6A-8FE08E84E1D9}" srcOrd="4" destOrd="0" parTransId="{D5AAC1E7-8ED1-42CA-ACEC-FE03540CBEF6}" sibTransId="{85543E9A-0E79-423D-8F7D-8C994C0501BE}"/>
    <dgm:cxn modelId="{9CDF4141-840D-421A-8780-0FA85C13E948}" type="presOf" srcId="{64772626-9CCC-4FD4-8EEF-1EF025D385CC}" destId="{71B349C3-A0A4-46CF-8271-2985514FA284}" srcOrd="0" destOrd="0" presId="urn:microsoft.com/office/officeart/2005/8/layout/hList6"/>
    <dgm:cxn modelId="{C05E9FC7-CEA7-433A-A977-EE49B2CF6087}" type="presOf" srcId="{15665B9D-B608-4B85-9BE7-C635A250FEE8}" destId="{E8AE2B10-537A-446D-A710-5F0E56CDFEC1}" srcOrd="0" destOrd="0" presId="urn:microsoft.com/office/officeart/2005/8/layout/hList6"/>
    <dgm:cxn modelId="{EEE4C5AB-C53C-47D1-AA80-94A0ECB9171E}" type="presParOf" srcId="{CD1027F7-17F6-406D-B515-5F94D9009F40}" destId="{E8AE2B10-537A-446D-A710-5F0E56CDFEC1}" srcOrd="0" destOrd="0" presId="urn:microsoft.com/office/officeart/2005/8/layout/hList6"/>
    <dgm:cxn modelId="{D28CEFA8-4B31-4D2C-950C-101C49CF563D}" type="presParOf" srcId="{CD1027F7-17F6-406D-B515-5F94D9009F40}" destId="{BABA00EB-E39C-43C8-A705-F810CDC1C010}" srcOrd="1" destOrd="0" presId="urn:microsoft.com/office/officeart/2005/8/layout/hList6"/>
    <dgm:cxn modelId="{EC417D4F-735B-457D-BB18-0EDBC8DF7550}" type="presParOf" srcId="{CD1027F7-17F6-406D-B515-5F94D9009F40}" destId="{71B349C3-A0A4-46CF-8271-2985514FA284}" srcOrd="2" destOrd="0" presId="urn:microsoft.com/office/officeart/2005/8/layout/hList6"/>
    <dgm:cxn modelId="{73D510A2-520E-43F5-9B8F-DB053D15D3F0}" type="presParOf" srcId="{CD1027F7-17F6-406D-B515-5F94D9009F40}" destId="{DFE57604-0188-4461-BEE1-E5A5C37A29E1}" srcOrd="3" destOrd="0" presId="urn:microsoft.com/office/officeart/2005/8/layout/hList6"/>
    <dgm:cxn modelId="{F0C7C6F7-A724-4173-9D0C-E31EDE426B7C}" type="presParOf" srcId="{CD1027F7-17F6-406D-B515-5F94D9009F40}" destId="{F0392A50-18CC-42EA-A43D-1363B2033EFB}" srcOrd="4" destOrd="0" presId="urn:microsoft.com/office/officeart/2005/8/layout/hList6"/>
    <dgm:cxn modelId="{39A9C1FA-1E2E-48C3-990B-C8D91EADC100}" type="presParOf" srcId="{CD1027F7-17F6-406D-B515-5F94D9009F40}" destId="{18620221-A96B-4FC7-916F-0DEC6B84E472}" srcOrd="5" destOrd="0" presId="urn:microsoft.com/office/officeart/2005/8/layout/hList6"/>
    <dgm:cxn modelId="{D056596D-75AC-4F5E-A904-17D333244E23}" type="presParOf" srcId="{CD1027F7-17F6-406D-B515-5F94D9009F40}" destId="{BE3D081B-31B8-4D0D-A62F-DF48C604895E}" srcOrd="6" destOrd="0" presId="urn:microsoft.com/office/officeart/2005/8/layout/hList6"/>
    <dgm:cxn modelId="{A14734A9-4B80-4220-B478-3142342E5CBE}" type="presParOf" srcId="{CD1027F7-17F6-406D-B515-5F94D9009F40}" destId="{FC52F149-B71D-4F7E-BD4C-A8A25943EA67}" srcOrd="7" destOrd="0" presId="urn:microsoft.com/office/officeart/2005/8/layout/hList6"/>
    <dgm:cxn modelId="{39E6E231-EA3A-472E-A2EA-76972CA21B3E}" type="presParOf" srcId="{CD1027F7-17F6-406D-B515-5F94D9009F40}" destId="{7C6F8F19-98B5-444C-ADF4-0168F33FB31A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0EF01E-FB46-4EFE-A090-62D2A47273D4}" type="doc">
      <dgm:prSet loTypeId="urn:microsoft.com/office/officeart/2005/8/layout/equation2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15F52DD-4CEA-44A4-B7B6-5CF1272AD11A}">
      <dgm:prSet/>
      <dgm:spPr/>
      <dgm:t>
        <a:bodyPr/>
        <a:lstStyle/>
        <a:p>
          <a:pPr rtl="0"/>
          <a:r>
            <a:rPr lang="es-MX" smtClean="0"/>
            <a:t>Ordinarios: </a:t>
          </a:r>
          <a:endParaRPr lang="es-MX"/>
        </a:p>
      </dgm:t>
    </dgm:pt>
    <dgm:pt modelId="{6914FD55-691A-4C1A-8FDA-FE2C2E451644}" type="parTrans" cxnId="{2D41BE41-FD4A-4ABB-8CE2-DEACE18D88E8}">
      <dgm:prSet/>
      <dgm:spPr/>
      <dgm:t>
        <a:bodyPr/>
        <a:lstStyle/>
        <a:p>
          <a:endParaRPr lang="es-MX"/>
        </a:p>
      </dgm:t>
    </dgm:pt>
    <dgm:pt modelId="{C3F7C507-331A-4691-9661-C9FAF31E093B}" type="sibTrans" cxnId="{2D41BE41-FD4A-4ABB-8CE2-DEACE18D88E8}">
      <dgm:prSet/>
      <dgm:spPr/>
      <dgm:t>
        <a:bodyPr/>
        <a:lstStyle/>
        <a:p>
          <a:endParaRPr lang="es-MX"/>
        </a:p>
      </dgm:t>
    </dgm:pt>
    <dgm:pt modelId="{F4FFFCC5-DF1E-472E-84BA-D4BB4C7147FD}">
      <dgm:prSet/>
      <dgm:spPr/>
      <dgm:t>
        <a:bodyPr/>
        <a:lstStyle/>
        <a:p>
          <a:pPr rtl="0"/>
          <a:r>
            <a:rPr lang="es-MX" dirty="0" smtClean="0"/>
            <a:t>Venta de bienes </a:t>
          </a:r>
          <a:endParaRPr lang="es-MX" dirty="0"/>
        </a:p>
      </dgm:t>
    </dgm:pt>
    <dgm:pt modelId="{A8ECD356-7325-492D-B3AB-E06D6B7D1634}" type="parTrans" cxnId="{BADC4697-3567-488C-A460-CE1A92281AA1}">
      <dgm:prSet/>
      <dgm:spPr/>
      <dgm:t>
        <a:bodyPr/>
        <a:lstStyle/>
        <a:p>
          <a:endParaRPr lang="es-MX"/>
        </a:p>
      </dgm:t>
    </dgm:pt>
    <dgm:pt modelId="{AE94A8EA-3A1A-4CF4-A77E-DEC1B6E808F2}" type="sibTrans" cxnId="{BADC4697-3567-488C-A460-CE1A92281AA1}">
      <dgm:prSet/>
      <dgm:spPr/>
      <dgm:t>
        <a:bodyPr/>
        <a:lstStyle/>
        <a:p>
          <a:endParaRPr lang="es-MX"/>
        </a:p>
      </dgm:t>
    </dgm:pt>
    <dgm:pt modelId="{C5025BF5-1646-483D-9E48-7F6D9F7D17A4}">
      <dgm:prSet/>
      <dgm:spPr/>
      <dgm:t>
        <a:bodyPr/>
        <a:lstStyle/>
        <a:p>
          <a:pPr rtl="0"/>
          <a:r>
            <a:rPr lang="es-MX" dirty="0" smtClean="0"/>
            <a:t>Prestación de servicios.</a:t>
          </a:r>
          <a:endParaRPr lang="es-MX" dirty="0"/>
        </a:p>
      </dgm:t>
    </dgm:pt>
    <dgm:pt modelId="{36F4EDF1-4CD9-476C-A33A-AADB019CE296}" type="parTrans" cxnId="{883A4224-A4E0-45E7-B3B0-7E12D617A706}">
      <dgm:prSet/>
      <dgm:spPr/>
      <dgm:t>
        <a:bodyPr/>
        <a:lstStyle/>
        <a:p>
          <a:endParaRPr lang="es-MX"/>
        </a:p>
      </dgm:t>
    </dgm:pt>
    <dgm:pt modelId="{95330CC2-DC91-4109-AC1E-FDCEE29907EA}" type="sibTrans" cxnId="{883A4224-A4E0-45E7-B3B0-7E12D617A706}">
      <dgm:prSet/>
      <dgm:spPr/>
      <dgm:t>
        <a:bodyPr/>
        <a:lstStyle/>
        <a:p>
          <a:endParaRPr lang="es-MX"/>
        </a:p>
      </dgm:t>
    </dgm:pt>
    <dgm:pt modelId="{94524030-B50B-4124-A5D1-0AEB8EE58AF7}">
      <dgm:prSet/>
      <dgm:spPr/>
      <dgm:t>
        <a:bodyPr/>
        <a:lstStyle/>
        <a:p>
          <a:pPr rtl="0"/>
          <a:r>
            <a:rPr lang="es-MX" smtClean="0"/>
            <a:t>Extraordinarios</a:t>
          </a:r>
          <a:endParaRPr lang="es-MX"/>
        </a:p>
      </dgm:t>
    </dgm:pt>
    <dgm:pt modelId="{1486447F-CEFE-4ADB-9321-FB897AA4EF71}" type="parTrans" cxnId="{01F9AB0B-77D9-4D19-923D-30EF7016DF49}">
      <dgm:prSet/>
      <dgm:spPr/>
      <dgm:t>
        <a:bodyPr/>
        <a:lstStyle/>
        <a:p>
          <a:endParaRPr lang="es-MX"/>
        </a:p>
      </dgm:t>
    </dgm:pt>
    <dgm:pt modelId="{55C65B94-5CFE-4DFE-9CE5-55FCCDC3CD11}" type="sibTrans" cxnId="{01F9AB0B-77D9-4D19-923D-30EF7016DF49}">
      <dgm:prSet/>
      <dgm:spPr/>
      <dgm:t>
        <a:bodyPr/>
        <a:lstStyle/>
        <a:p>
          <a:endParaRPr lang="es-MX"/>
        </a:p>
      </dgm:t>
    </dgm:pt>
    <dgm:pt modelId="{68637023-6CD8-43CD-A1E0-25B4EC66C523}">
      <dgm:prSet/>
      <dgm:spPr/>
      <dgm:t>
        <a:bodyPr/>
        <a:lstStyle/>
        <a:p>
          <a:pPr rtl="0"/>
          <a:r>
            <a:rPr lang="es-MX" dirty="0" smtClean="0"/>
            <a:t>Comisiones</a:t>
          </a:r>
          <a:endParaRPr lang="es-MX" dirty="0"/>
        </a:p>
      </dgm:t>
    </dgm:pt>
    <dgm:pt modelId="{B5D1733F-C899-4307-9217-CE64F3F98F44}" type="parTrans" cxnId="{EC8A25EB-624A-4D55-B41D-8D4ED1520393}">
      <dgm:prSet/>
      <dgm:spPr/>
      <dgm:t>
        <a:bodyPr/>
        <a:lstStyle/>
        <a:p>
          <a:endParaRPr lang="es-MX"/>
        </a:p>
      </dgm:t>
    </dgm:pt>
    <dgm:pt modelId="{DD7A6A73-E58B-4DA9-A472-4430D418CB86}" type="sibTrans" cxnId="{EC8A25EB-624A-4D55-B41D-8D4ED1520393}">
      <dgm:prSet/>
      <dgm:spPr/>
      <dgm:t>
        <a:bodyPr/>
        <a:lstStyle/>
        <a:p>
          <a:endParaRPr lang="es-MX"/>
        </a:p>
      </dgm:t>
    </dgm:pt>
    <dgm:pt modelId="{D94E71EE-A913-481D-8025-A26D51373B8F}">
      <dgm:prSet/>
      <dgm:spPr/>
      <dgm:t>
        <a:bodyPr/>
        <a:lstStyle/>
        <a:p>
          <a:pPr rtl="0"/>
          <a:r>
            <a:rPr lang="es-MX" dirty="0" smtClean="0"/>
            <a:t>Venta de desperdicios</a:t>
          </a:r>
          <a:endParaRPr lang="es-MX" dirty="0"/>
        </a:p>
      </dgm:t>
    </dgm:pt>
    <dgm:pt modelId="{F1C8E150-EF3D-4C3A-981B-DE6D0FBAB811}" type="parTrans" cxnId="{419C40A3-FAE2-45BF-82EE-49B7A041C807}">
      <dgm:prSet/>
      <dgm:spPr/>
      <dgm:t>
        <a:bodyPr/>
        <a:lstStyle/>
        <a:p>
          <a:endParaRPr lang="es-MX"/>
        </a:p>
      </dgm:t>
    </dgm:pt>
    <dgm:pt modelId="{8348F966-4DD1-4EF3-8CC0-A32FBD3AE60F}" type="sibTrans" cxnId="{419C40A3-FAE2-45BF-82EE-49B7A041C807}">
      <dgm:prSet/>
      <dgm:spPr/>
      <dgm:t>
        <a:bodyPr/>
        <a:lstStyle/>
        <a:p>
          <a:endParaRPr lang="es-MX"/>
        </a:p>
      </dgm:t>
    </dgm:pt>
    <dgm:pt modelId="{6BA1187D-A7E8-47D7-B36F-1490025EC9C7}">
      <dgm:prSet/>
      <dgm:spPr/>
      <dgm:t>
        <a:bodyPr/>
        <a:lstStyle/>
        <a:p>
          <a:pPr rtl="0"/>
          <a:r>
            <a:rPr lang="es-MX" dirty="0" smtClean="0"/>
            <a:t>Donativos recibidos</a:t>
          </a:r>
          <a:endParaRPr lang="es-MX" dirty="0"/>
        </a:p>
      </dgm:t>
    </dgm:pt>
    <dgm:pt modelId="{0ABF23E8-0C9B-477B-8EFF-DB1FA997093A}" type="parTrans" cxnId="{D20AC35A-9BA9-46BE-B9DE-69E79E1FA7EB}">
      <dgm:prSet/>
      <dgm:spPr/>
      <dgm:t>
        <a:bodyPr/>
        <a:lstStyle/>
        <a:p>
          <a:endParaRPr lang="es-MX"/>
        </a:p>
      </dgm:t>
    </dgm:pt>
    <dgm:pt modelId="{2573B5B9-7BE9-4F30-840D-CC13F85E712E}" type="sibTrans" cxnId="{D20AC35A-9BA9-46BE-B9DE-69E79E1FA7EB}">
      <dgm:prSet/>
      <dgm:spPr/>
      <dgm:t>
        <a:bodyPr/>
        <a:lstStyle/>
        <a:p>
          <a:endParaRPr lang="es-MX"/>
        </a:p>
      </dgm:t>
    </dgm:pt>
    <dgm:pt modelId="{8F4A5C59-CC1F-4C04-BEC7-1748E5A33514}">
      <dgm:prSet/>
      <dgm:spPr/>
      <dgm:t>
        <a:bodyPr/>
        <a:lstStyle/>
        <a:p>
          <a:pPr rtl="0"/>
          <a:r>
            <a:rPr lang="es-MX" dirty="0" smtClean="0"/>
            <a:t>Condonaciones</a:t>
          </a:r>
          <a:endParaRPr lang="es-MX" dirty="0"/>
        </a:p>
      </dgm:t>
    </dgm:pt>
    <dgm:pt modelId="{057EAB43-B8EA-4A8A-991F-5F6C3F2F803B}" type="parTrans" cxnId="{87BDB54B-7AB7-495A-921A-049AC42F332A}">
      <dgm:prSet/>
      <dgm:spPr/>
      <dgm:t>
        <a:bodyPr/>
        <a:lstStyle/>
        <a:p>
          <a:endParaRPr lang="es-MX"/>
        </a:p>
      </dgm:t>
    </dgm:pt>
    <dgm:pt modelId="{4AEE524B-E293-4FA8-BA0E-AD7AA6D75815}" type="sibTrans" cxnId="{87BDB54B-7AB7-495A-921A-049AC42F332A}">
      <dgm:prSet/>
      <dgm:spPr/>
      <dgm:t>
        <a:bodyPr/>
        <a:lstStyle/>
        <a:p>
          <a:endParaRPr lang="es-MX"/>
        </a:p>
      </dgm:t>
    </dgm:pt>
    <dgm:pt modelId="{77748AC6-C498-439D-B0D4-B48DDA1FACE1}">
      <dgm:prSet/>
      <dgm:spPr/>
      <dgm:t>
        <a:bodyPr/>
        <a:lstStyle/>
        <a:p>
          <a:pPr rtl="0"/>
          <a:r>
            <a:rPr lang="es-MX" dirty="0" smtClean="0"/>
            <a:t>Intereses</a:t>
          </a:r>
          <a:endParaRPr lang="es-MX" dirty="0"/>
        </a:p>
      </dgm:t>
    </dgm:pt>
    <dgm:pt modelId="{EF2C62CC-917A-442B-BC49-79F0FD21A828}" type="parTrans" cxnId="{303909B0-A593-4AF5-B882-C38BA7D51332}">
      <dgm:prSet/>
      <dgm:spPr/>
      <dgm:t>
        <a:bodyPr/>
        <a:lstStyle/>
        <a:p>
          <a:endParaRPr lang="es-MX"/>
        </a:p>
      </dgm:t>
    </dgm:pt>
    <dgm:pt modelId="{63717147-1083-47DF-9BC3-88093BFFEF12}" type="sibTrans" cxnId="{303909B0-A593-4AF5-B882-C38BA7D51332}">
      <dgm:prSet/>
      <dgm:spPr/>
      <dgm:t>
        <a:bodyPr/>
        <a:lstStyle/>
        <a:p>
          <a:endParaRPr lang="es-MX"/>
        </a:p>
      </dgm:t>
    </dgm:pt>
    <dgm:pt modelId="{754D93C4-BFE9-4E5E-8B02-38D3FEF37C76}" type="pres">
      <dgm:prSet presAssocID="{0E0EF01E-FB46-4EFE-A090-62D2A47273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5E3858D-B6D7-4D7B-9440-F6B39F4BA4F7}" type="pres">
      <dgm:prSet presAssocID="{0E0EF01E-FB46-4EFE-A090-62D2A47273D4}" presName="vNodes" presStyleCnt="0"/>
      <dgm:spPr/>
    </dgm:pt>
    <dgm:pt modelId="{8BAA424E-3C36-4A0A-BE5A-445F76F8C40D}" type="pres">
      <dgm:prSet presAssocID="{C15F52DD-4CEA-44A4-B7B6-5CF1272AD11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C9FD65-6484-426F-B508-022937733BAA}" type="pres">
      <dgm:prSet presAssocID="{0E0EF01E-FB46-4EFE-A090-62D2A47273D4}" presName="sibTransLast" presStyleLbl="sibTrans2D1" presStyleIdx="0" presStyleCnt="1"/>
      <dgm:spPr/>
      <dgm:t>
        <a:bodyPr/>
        <a:lstStyle/>
        <a:p>
          <a:endParaRPr lang="es-MX"/>
        </a:p>
      </dgm:t>
    </dgm:pt>
    <dgm:pt modelId="{08730114-36FE-4FF5-8167-167D957E6B22}" type="pres">
      <dgm:prSet presAssocID="{0E0EF01E-FB46-4EFE-A090-62D2A47273D4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3B99E48F-7129-4B7F-8F7C-6EBFBF21689D}" type="pres">
      <dgm:prSet presAssocID="{0E0EF01E-FB46-4EFE-A090-62D2A47273D4}" presName="las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3909B0-A593-4AF5-B882-C38BA7D51332}" srcId="{94524030-B50B-4124-A5D1-0AEB8EE58AF7}" destId="{77748AC6-C498-439D-B0D4-B48DDA1FACE1}" srcOrd="4" destOrd="0" parTransId="{EF2C62CC-917A-442B-BC49-79F0FD21A828}" sibTransId="{63717147-1083-47DF-9BC3-88093BFFEF12}"/>
    <dgm:cxn modelId="{DA8B29C8-5482-49B1-9033-905AEA2A4DE6}" type="presOf" srcId="{6BA1187D-A7E8-47D7-B36F-1490025EC9C7}" destId="{3B99E48F-7129-4B7F-8F7C-6EBFBF21689D}" srcOrd="0" destOrd="3" presId="urn:microsoft.com/office/officeart/2005/8/layout/equation2"/>
    <dgm:cxn modelId="{BADC4697-3567-488C-A460-CE1A92281AA1}" srcId="{C15F52DD-4CEA-44A4-B7B6-5CF1272AD11A}" destId="{F4FFFCC5-DF1E-472E-84BA-D4BB4C7147FD}" srcOrd="0" destOrd="0" parTransId="{A8ECD356-7325-492D-B3AB-E06D6B7D1634}" sibTransId="{AE94A8EA-3A1A-4CF4-A77E-DEC1B6E808F2}"/>
    <dgm:cxn modelId="{5710FD1C-7219-4C69-A60E-B33CC21D4600}" type="presOf" srcId="{C3F7C507-331A-4691-9661-C9FAF31E093B}" destId="{08730114-36FE-4FF5-8167-167D957E6B22}" srcOrd="1" destOrd="0" presId="urn:microsoft.com/office/officeart/2005/8/layout/equation2"/>
    <dgm:cxn modelId="{8B180A63-22E2-4DBF-902B-22FA19FFC31E}" type="presOf" srcId="{D94E71EE-A913-481D-8025-A26D51373B8F}" destId="{3B99E48F-7129-4B7F-8F7C-6EBFBF21689D}" srcOrd="0" destOrd="2" presId="urn:microsoft.com/office/officeart/2005/8/layout/equation2"/>
    <dgm:cxn modelId="{419C40A3-FAE2-45BF-82EE-49B7A041C807}" srcId="{94524030-B50B-4124-A5D1-0AEB8EE58AF7}" destId="{D94E71EE-A913-481D-8025-A26D51373B8F}" srcOrd="1" destOrd="0" parTransId="{F1C8E150-EF3D-4C3A-981B-DE6D0FBAB811}" sibTransId="{8348F966-4DD1-4EF3-8CC0-A32FBD3AE60F}"/>
    <dgm:cxn modelId="{74614989-6CF6-46D6-8652-5456D4C9A284}" type="presOf" srcId="{68637023-6CD8-43CD-A1E0-25B4EC66C523}" destId="{3B99E48F-7129-4B7F-8F7C-6EBFBF21689D}" srcOrd="0" destOrd="1" presId="urn:microsoft.com/office/officeart/2005/8/layout/equation2"/>
    <dgm:cxn modelId="{01F9AB0B-77D9-4D19-923D-30EF7016DF49}" srcId="{0E0EF01E-FB46-4EFE-A090-62D2A47273D4}" destId="{94524030-B50B-4124-A5D1-0AEB8EE58AF7}" srcOrd="1" destOrd="0" parTransId="{1486447F-CEFE-4ADB-9321-FB897AA4EF71}" sibTransId="{55C65B94-5CFE-4DFE-9CE5-55FCCDC3CD11}"/>
    <dgm:cxn modelId="{2D41BE41-FD4A-4ABB-8CE2-DEACE18D88E8}" srcId="{0E0EF01E-FB46-4EFE-A090-62D2A47273D4}" destId="{C15F52DD-4CEA-44A4-B7B6-5CF1272AD11A}" srcOrd="0" destOrd="0" parTransId="{6914FD55-691A-4C1A-8FDA-FE2C2E451644}" sibTransId="{C3F7C507-331A-4691-9661-C9FAF31E093B}"/>
    <dgm:cxn modelId="{391A5746-F70A-459D-A365-E847C19ED7DA}" type="presOf" srcId="{C5025BF5-1646-483D-9E48-7F6D9F7D17A4}" destId="{8BAA424E-3C36-4A0A-BE5A-445F76F8C40D}" srcOrd="0" destOrd="2" presId="urn:microsoft.com/office/officeart/2005/8/layout/equation2"/>
    <dgm:cxn modelId="{BA3DA2A7-DF87-4424-B7D3-79B94FC694B9}" type="presOf" srcId="{0E0EF01E-FB46-4EFE-A090-62D2A47273D4}" destId="{754D93C4-BFE9-4E5E-8B02-38D3FEF37C76}" srcOrd="0" destOrd="0" presId="urn:microsoft.com/office/officeart/2005/8/layout/equation2"/>
    <dgm:cxn modelId="{8AF82017-B629-48D1-A561-0C10DF7B3144}" type="presOf" srcId="{F4FFFCC5-DF1E-472E-84BA-D4BB4C7147FD}" destId="{8BAA424E-3C36-4A0A-BE5A-445F76F8C40D}" srcOrd="0" destOrd="1" presId="urn:microsoft.com/office/officeart/2005/8/layout/equation2"/>
    <dgm:cxn modelId="{72D80956-77F5-402E-B4BF-103043091D16}" type="presOf" srcId="{8F4A5C59-CC1F-4C04-BEC7-1748E5A33514}" destId="{3B99E48F-7129-4B7F-8F7C-6EBFBF21689D}" srcOrd="0" destOrd="4" presId="urn:microsoft.com/office/officeart/2005/8/layout/equation2"/>
    <dgm:cxn modelId="{7E618F19-D683-4CB6-AEE4-F51A12B0719F}" type="presOf" srcId="{C15F52DD-4CEA-44A4-B7B6-5CF1272AD11A}" destId="{8BAA424E-3C36-4A0A-BE5A-445F76F8C40D}" srcOrd="0" destOrd="0" presId="urn:microsoft.com/office/officeart/2005/8/layout/equation2"/>
    <dgm:cxn modelId="{E24F8493-8D3C-459F-AB3B-A3FD080F7431}" type="presOf" srcId="{77748AC6-C498-439D-B0D4-B48DDA1FACE1}" destId="{3B99E48F-7129-4B7F-8F7C-6EBFBF21689D}" srcOrd="0" destOrd="5" presId="urn:microsoft.com/office/officeart/2005/8/layout/equation2"/>
    <dgm:cxn modelId="{EC8A25EB-624A-4D55-B41D-8D4ED1520393}" srcId="{94524030-B50B-4124-A5D1-0AEB8EE58AF7}" destId="{68637023-6CD8-43CD-A1E0-25B4EC66C523}" srcOrd="0" destOrd="0" parTransId="{B5D1733F-C899-4307-9217-CE64F3F98F44}" sibTransId="{DD7A6A73-E58B-4DA9-A472-4430D418CB86}"/>
    <dgm:cxn modelId="{87BDB54B-7AB7-495A-921A-049AC42F332A}" srcId="{94524030-B50B-4124-A5D1-0AEB8EE58AF7}" destId="{8F4A5C59-CC1F-4C04-BEC7-1748E5A33514}" srcOrd="3" destOrd="0" parTransId="{057EAB43-B8EA-4A8A-991F-5F6C3F2F803B}" sibTransId="{4AEE524B-E293-4FA8-BA0E-AD7AA6D75815}"/>
    <dgm:cxn modelId="{883A4224-A4E0-45E7-B3B0-7E12D617A706}" srcId="{C15F52DD-4CEA-44A4-B7B6-5CF1272AD11A}" destId="{C5025BF5-1646-483D-9E48-7F6D9F7D17A4}" srcOrd="1" destOrd="0" parTransId="{36F4EDF1-4CD9-476C-A33A-AADB019CE296}" sibTransId="{95330CC2-DC91-4109-AC1E-FDCEE29907EA}"/>
    <dgm:cxn modelId="{8A126E00-AD37-4E37-B89D-4D065B2CDDA7}" type="presOf" srcId="{94524030-B50B-4124-A5D1-0AEB8EE58AF7}" destId="{3B99E48F-7129-4B7F-8F7C-6EBFBF21689D}" srcOrd="0" destOrd="0" presId="urn:microsoft.com/office/officeart/2005/8/layout/equation2"/>
    <dgm:cxn modelId="{D20AC35A-9BA9-46BE-B9DE-69E79E1FA7EB}" srcId="{94524030-B50B-4124-A5D1-0AEB8EE58AF7}" destId="{6BA1187D-A7E8-47D7-B36F-1490025EC9C7}" srcOrd="2" destOrd="0" parTransId="{0ABF23E8-0C9B-477B-8EFF-DB1FA997093A}" sibTransId="{2573B5B9-7BE9-4F30-840D-CC13F85E712E}"/>
    <dgm:cxn modelId="{160BAA51-7F5C-4F13-88DB-671838EED3E5}" type="presOf" srcId="{C3F7C507-331A-4691-9661-C9FAF31E093B}" destId="{57C9FD65-6484-426F-B508-022937733BAA}" srcOrd="0" destOrd="0" presId="urn:microsoft.com/office/officeart/2005/8/layout/equation2"/>
    <dgm:cxn modelId="{D9748DE6-0FE3-4E7E-8621-E41C09A64DC7}" type="presParOf" srcId="{754D93C4-BFE9-4E5E-8B02-38D3FEF37C76}" destId="{35E3858D-B6D7-4D7B-9440-F6B39F4BA4F7}" srcOrd="0" destOrd="0" presId="urn:microsoft.com/office/officeart/2005/8/layout/equation2"/>
    <dgm:cxn modelId="{C8528733-842D-47A1-9FE0-3F074C0D22F8}" type="presParOf" srcId="{35E3858D-B6D7-4D7B-9440-F6B39F4BA4F7}" destId="{8BAA424E-3C36-4A0A-BE5A-445F76F8C40D}" srcOrd="0" destOrd="0" presId="urn:microsoft.com/office/officeart/2005/8/layout/equation2"/>
    <dgm:cxn modelId="{78796CFE-F0D7-484F-B922-3D9AB4234353}" type="presParOf" srcId="{754D93C4-BFE9-4E5E-8B02-38D3FEF37C76}" destId="{57C9FD65-6484-426F-B508-022937733BAA}" srcOrd="1" destOrd="0" presId="urn:microsoft.com/office/officeart/2005/8/layout/equation2"/>
    <dgm:cxn modelId="{DDF68DE8-B1DF-434E-93B9-44C4E48A4796}" type="presParOf" srcId="{57C9FD65-6484-426F-B508-022937733BAA}" destId="{08730114-36FE-4FF5-8167-167D957E6B22}" srcOrd="0" destOrd="0" presId="urn:microsoft.com/office/officeart/2005/8/layout/equation2"/>
    <dgm:cxn modelId="{DE272623-F3B2-4A68-B0B5-BDC5DA80155B}" type="presParOf" srcId="{754D93C4-BFE9-4E5E-8B02-38D3FEF37C76}" destId="{3B99E48F-7129-4B7F-8F7C-6EBFBF21689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0DD0348-67D7-4DDB-9762-7DE924A73104}" type="doc">
      <dgm:prSet loTypeId="urn:microsoft.com/office/officeart/2005/8/layout/hProcess9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B480AF1-A72E-418F-A874-047FE8AF4FD2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Provisiones de reservas complementarias de activo o de pasivo.</a:t>
          </a:r>
          <a:endParaRPr lang="es-MX" sz="2400" dirty="0">
            <a:solidFill>
              <a:schemeClr val="tx1"/>
            </a:solidFill>
          </a:endParaRPr>
        </a:p>
      </dgm:t>
    </dgm:pt>
    <dgm:pt modelId="{5AF37E96-A1EF-4984-8ED0-231AFC1197D9}" type="parTrans" cxnId="{BEFE279E-B332-40B8-A515-B9FAA07F885A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CE2D4C9B-A70A-4B52-9E65-278C00387AE7}" type="sibTrans" cxnId="{BEFE279E-B332-40B8-A515-B9FAA07F885A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CB49D349-918E-4140-8465-B60906AEAA82}">
      <dgm:prSet custT="1"/>
      <dgm:spPr/>
      <dgm:t>
        <a:bodyPr/>
        <a:lstStyle/>
        <a:p>
          <a:pPr rtl="0"/>
          <a:r>
            <a:rPr lang="es-MX" sz="2400" smtClean="0">
              <a:solidFill>
                <a:schemeClr val="tx1"/>
              </a:solidFill>
            </a:rPr>
            <a:t>Reservas creadas para la indemnización al personal.</a:t>
          </a:r>
          <a:endParaRPr lang="es-MX" sz="2400" dirty="0">
            <a:solidFill>
              <a:schemeClr val="tx1"/>
            </a:solidFill>
          </a:endParaRPr>
        </a:p>
      </dgm:t>
    </dgm:pt>
    <dgm:pt modelId="{ED04C5A5-5182-4C69-81F7-F034E600E4B3}" type="parTrans" cxnId="{A6089ECC-AEF3-4112-A18A-EBAD4FE98716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9958C27E-EC38-4CCC-BA6A-3F66F63A04CD}" type="sibTrans" cxnId="{A6089ECC-AEF3-4112-A18A-EBAD4FE98716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6B90FE3E-719D-4E53-AC9F-20933988C049}">
      <dgm:prSet custT="1"/>
      <dgm:spPr/>
      <dgm:t>
        <a:bodyPr/>
        <a:lstStyle/>
        <a:p>
          <a:pPr rtl="0"/>
          <a:r>
            <a:rPr lang="es-MX" sz="2400" smtClean="0">
              <a:solidFill>
                <a:schemeClr val="tx1"/>
              </a:solidFill>
            </a:rPr>
            <a:t>Primas o sobreprecio por reembolso de capital.</a:t>
          </a:r>
          <a:endParaRPr lang="es-MX" sz="2400" dirty="0">
            <a:solidFill>
              <a:schemeClr val="tx1"/>
            </a:solidFill>
          </a:endParaRPr>
        </a:p>
      </dgm:t>
    </dgm:pt>
    <dgm:pt modelId="{767F8506-BC1B-467F-8FCB-B4EB7A9F1606}" type="parTrans" cxnId="{774AF1B5-AEA5-42CD-B8BD-D03AE99ED798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883CD3A4-AE38-4379-B20F-AEE16313F04E}" type="sibTrans" cxnId="{774AF1B5-AEA5-42CD-B8BD-D03AE99ED798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BCC0F0B5-0F0B-4750-B1DB-BFDC30F01AF0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Pérdidas por caso fortuito o fuerza mayor cuando sean por causa del contribuyente.</a:t>
          </a:r>
          <a:endParaRPr lang="es-MX" sz="2400" dirty="0">
            <a:solidFill>
              <a:schemeClr val="tx1"/>
            </a:solidFill>
          </a:endParaRPr>
        </a:p>
      </dgm:t>
    </dgm:pt>
    <dgm:pt modelId="{C3071592-A58A-4A39-8D8B-3933A73B0B73}" type="parTrans" cxnId="{7C0A3673-E6F8-4ED5-BBEB-7062347549C9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92FFE59B-B8CB-4B41-B8B0-C6C0E86489AF}" type="sibTrans" cxnId="{7C0A3673-E6F8-4ED5-BBEB-7062347549C9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0DCDDEFB-6C17-4D3D-8E78-E165A025B2C8}" type="pres">
      <dgm:prSet presAssocID="{50DD0348-67D7-4DDB-9762-7DE924A7310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A823535-AD09-4A93-9F93-97B124629B1B}" type="pres">
      <dgm:prSet presAssocID="{50DD0348-67D7-4DDB-9762-7DE924A73104}" presName="arrow" presStyleLbl="bgShp" presStyleIdx="0" presStyleCnt="1"/>
      <dgm:spPr/>
      <dgm:t>
        <a:bodyPr/>
        <a:lstStyle/>
        <a:p>
          <a:endParaRPr lang="es-MX"/>
        </a:p>
      </dgm:t>
    </dgm:pt>
    <dgm:pt modelId="{1D03FE83-EB2C-4834-9A17-2358FCE9FE4E}" type="pres">
      <dgm:prSet presAssocID="{50DD0348-67D7-4DDB-9762-7DE924A73104}" presName="linearProcess" presStyleCnt="0"/>
      <dgm:spPr/>
      <dgm:t>
        <a:bodyPr/>
        <a:lstStyle/>
        <a:p>
          <a:endParaRPr lang="es-MX"/>
        </a:p>
      </dgm:t>
    </dgm:pt>
    <dgm:pt modelId="{9067A94B-8000-44B2-A0BB-0018262826DB}" type="pres">
      <dgm:prSet presAssocID="{EB480AF1-A72E-418F-A874-047FE8AF4FD2}" presName="textNode" presStyleLbl="node1" presStyleIdx="0" presStyleCnt="4" custScaleX="1085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9DE30B-C883-4D9E-B600-8485888046BF}" type="pres">
      <dgm:prSet presAssocID="{CE2D4C9B-A70A-4B52-9E65-278C00387AE7}" presName="sibTrans" presStyleCnt="0"/>
      <dgm:spPr/>
      <dgm:t>
        <a:bodyPr/>
        <a:lstStyle/>
        <a:p>
          <a:endParaRPr lang="es-MX"/>
        </a:p>
      </dgm:t>
    </dgm:pt>
    <dgm:pt modelId="{0BB796F9-A08E-43D9-8C52-AB8FCD1A2494}" type="pres">
      <dgm:prSet presAssocID="{CB49D349-918E-4140-8465-B60906AEAA82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54EECE-0377-4B94-9986-53B09F8594FF}" type="pres">
      <dgm:prSet presAssocID="{9958C27E-EC38-4CCC-BA6A-3F66F63A04CD}" presName="sibTrans" presStyleCnt="0"/>
      <dgm:spPr/>
      <dgm:t>
        <a:bodyPr/>
        <a:lstStyle/>
        <a:p>
          <a:endParaRPr lang="es-MX"/>
        </a:p>
      </dgm:t>
    </dgm:pt>
    <dgm:pt modelId="{3C9BB118-0C43-4CC7-86A9-CAC5C18920DC}" type="pres">
      <dgm:prSet presAssocID="{6B90FE3E-719D-4E53-AC9F-20933988C049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17EE84-CF52-46B0-82EE-E8B352A2F8D1}" type="pres">
      <dgm:prSet presAssocID="{883CD3A4-AE38-4379-B20F-AEE16313F04E}" presName="sibTrans" presStyleCnt="0"/>
      <dgm:spPr/>
      <dgm:t>
        <a:bodyPr/>
        <a:lstStyle/>
        <a:p>
          <a:endParaRPr lang="es-MX"/>
        </a:p>
      </dgm:t>
    </dgm:pt>
    <dgm:pt modelId="{B9AE2C56-81FB-4272-A93E-EB4E27161391}" type="pres">
      <dgm:prSet presAssocID="{BCC0F0B5-0F0B-4750-B1DB-BFDC30F01AF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0A3673-E6F8-4ED5-BBEB-7062347549C9}" srcId="{50DD0348-67D7-4DDB-9762-7DE924A73104}" destId="{BCC0F0B5-0F0B-4750-B1DB-BFDC30F01AF0}" srcOrd="3" destOrd="0" parTransId="{C3071592-A58A-4A39-8D8B-3933A73B0B73}" sibTransId="{92FFE59B-B8CB-4B41-B8B0-C6C0E86489AF}"/>
    <dgm:cxn modelId="{7D9E780B-027F-4615-B678-E0F462C5DAF1}" type="presOf" srcId="{BCC0F0B5-0F0B-4750-B1DB-BFDC30F01AF0}" destId="{B9AE2C56-81FB-4272-A93E-EB4E27161391}" srcOrd="0" destOrd="0" presId="urn:microsoft.com/office/officeart/2005/8/layout/hProcess9"/>
    <dgm:cxn modelId="{BEFE279E-B332-40B8-A515-B9FAA07F885A}" srcId="{50DD0348-67D7-4DDB-9762-7DE924A73104}" destId="{EB480AF1-A72E-418F-A874-047FE8AF4FD2}" srcOrd="0" destOrd="0" parTransId="{5AF37E96-A1EF-4984-8ED0-231AFC1197D9}" sibTransId="{CE2D4C9B-A70A-4B52-9E65-278C00387AE7}"/>
    <dgm:cxn modelId="{BE239966-6D0A-4221-9A03-FBEDB847E904}" type="presOf" srcId="{EB480AF1-A72E-418F-A874-047FE8AF4FD2}" destId="{9067A94B-8000-44B2-A0BB-0018262826DB}" srcOrd="0" destOrd="0" presId="urn:microsoft.com/office/officeart/2005/8/layout/hProcess9"/>
    <dgm:cxn modelId="{A6089ECC-AEF3-4112-A18A-EBAD4FE98716}" srcId="{50DD0348-67D7-4DDB-9762-7DE924A73104}" destId="{CB49D349-918E-4140-8465-B60906AEAA82}" srcOrd="1" destOrd="0" parTransId="{ED04C5A5-5182-4C69-81F7-F034E600E4B3}" sibTransId="{9958C27E-EC38-4CCC-BA6A-3F66F63A04CD}"/>
    <dgm:cxn modelId="{EBE12C8A-3571-4960-ABFE-3B8AD2F3A774}" type="presOf" srcId="{CB49D349-918E-4140-8465-B60906AEAA82}" destId="{0BB796F9-A08E-43D9-8C52-AB8FCD1A2494}" srcOrd="0" destOrd="0" presId="urn:microsoft.com/office/officeart/2005/8/layout/hProcess9"/>
    <dgm:cxn modelId="{590D5A2A-F286-45AC-829B-860A600B68FA}" type="presOf" srcId="{50DD0348-67D7-4DDB-9762-7DE924A73104}" destId="{0DCDDEFB-6C17-4D3D-8E78-E165A025B2C8}" srcOrd="0" destOrd="0" presId="urn:microsoft.com/office/officeart/2005/8/layout/hProcess9"/>
    <dgm:cxn modelId="{E3090A8F-2918-415C-80CC-6DBDC9186130}" type="presOf" srcId="{6B90FE3E-719D-4E53-AC9F-20933988C049}" destId="{3C9BB118-0C43-4CC7-86A9-CAC5C18920DC}" srcOrd="0" destOrd="0" presId="urn:microsoft.com/office/officeart/2005/8/layout/hProcess9"/>
    <dgm:cxn modelId="{774AF1B5-AEA5-42CD-B8BD-D03AE99ED798}" srcId="{50DD0348-67D7-4DDB-9762-7DE924A73104}" destId="{6B90FE3E-719D-4E53-AC9F-20933988C049}" srcOrd="2" destOrd="0" parTransId="{767F8506-BC1B-467F-8FCB-B4EB7A9F1606}" sibTransId="{883CD3A4-AE38-4379-B20F-AEE16313F04E}"/>
    <dgm:cxn modelId="{A535E3DA-DB19-4D73-B7CD-BF9C1484A656}" type="presParOf" srcId="{0DCDDEFB-6C17-4D3D-8E78-E165A025B2C8}" destId="{4A823535-AD09-4A93-9F93-97B124629B1B}" srcOrd="0" destOrd="0" presId="urn:microsoft.com/office/officeart/2005/8/layout/hProcess9"/>
    <dgm:cxn modelId="{746B5BAA-8BA4-4BCD-B9C7-230F40D5FD1F}" type="presParOf" srcId="{0DCDDEFB-6C17-4D3D-8E78-E165A025B2C8}" destId="{1D03FE83-EB2C-4834-9A17-2358FCE9FE4E}" srcOrd="1" destOrd="0" presId="urn:microsoft.com/office/officeart/2005/8/layout/hProcess9"/>
    <dgm:cxn modelId="{C689090B-5184-4DCE-8BEA-7E611B3E18A4}" type="presParOf" srcId="{1D03FE83-EB2C-4834-9A17-2358FCE9FE4E}" destId="{9067A94B-8000-44B2-A0BB-0018262826DB}" srcOrd="0" destOrd="0" presId="urn:microsoft.com/office/officeart/2005/8/layout/hProcess9"/>
    <dgm:cxn modelId="{7603DEBD-A1E5-4FBE-8DF7-995BEFBF6DE8}" type="presParOf" srcId="{1D03FE83-EB2C-4834-9A17-2358FCE9FE4E}" destId="{DB9DE30B-C883-4D9E-B600-8485888046BF}" srcOrd="1" destOrd="0" presId="urn:microsoft.com/office/officeart/2005/8/layout/hProcess9"/>
    <dgm:cxn modelId="{F4F2B65B-F92C-44B1-A6D5-862647017354}" type="presParOf" srcId="{1D03FE83-EB2C-4834-9A17-2358FCE9FE4E}" destId="{0BB796F9-A08E-43D9-8C52-AB8FCD1A2494}" srcOrd="2" destOrd="0" presId="urn:microsoft.com/office/officeart/2005/8/layout/hProcess9"/>
    <dgm:cxn modelId="{52778C1D-F047-46E7-AE5F-BFB0B6A84233}" type="presParOf" srcId="{1D03FE83-EB2C-4834-9A17-2358FCE9FE4E}" destId="{2454EECE-0377-4B94-9986-53B09F8594FF}" srcOrd="3" destOrd="0" presId="urn:microsoft.com/office/officeart/2005/8/layout/hProcess9"/>
    <dgm:cxn modelId="{ACBDD228-208D-42A1-87C7-9DE8A90FA6DF}" type="presParOf" srcId="{1D03FE83-EB2C-4834-9A17-2358FCE9FE4E}" destId="{3C9BB118-0C43-4CC7-86A9-CAC5C18920DC}" srcOrd="4" destOrd="0" presId="urn:microsoft.com/office/officeart/2005/8/layout/hProcess9"/>
    <dgm:cxn modelId="{C4A652B4-695D-416A-B885-D8359C6618D5}" type="presParOf" srcId="{1D03FE83-EB2C-4834-9A17-2358FCE9FE4E}" destId="{1117EE84-CF52-46B0-82EE-E8B352A2F8D1}" srcOrd="5" destOrd="0" presId="urn:microsoft.com/office/officeart/2005/8/layout/hProcess9"/>
    <dgm:cxn modelId="{FF9E9C44-4266-47B8-B00A-193DE946B4DD}" type="presParOf" srcId="{1D03FE83-EB2C-4834-9A17-2358FCE9FE4E}" destId="{B9AE2C56-81FB-4272-A93E-EB4E2716139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0DD0348-67D7-4DDB-9762-7DE924A73104}" type="doc">
      <dgm:prSet loTypeId="urn:microsoft.com/office/officeart/2005/8/layout/hProcess11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29A90AC3-C41C-4680-BAC2-FB1AF328E6AF}">
      <dgm:prSet/>
      <dgm:spPr/>
      <dgm:t>
        <a:bodyPr/>
        <a:lstStyle/>
        <a:p>
          <a:pPr rtl="0"/>
          <a:r>
            <a:rPr lang="es-MX" dirty="0" smtClean="0"/>
            <a:t>El crédito comercial.</a:t>
          </a:r>
          <a:endParaRPr lang="es-MX" dirty="0"/>
        </a:p>
      </dgm:t>
    </dgm:pt>
    <dgm:pt modelId="{6850E7FF-C646-4225-93E6-2C0EC49508CB}" type="parTrans" cxnId="{72CBD420-EBEB-4DC2-A449-F66DD952441F}">
      <dgm:prSet/>
      <dgm:spPr/>
      <dgm:t>
        <a:bodyPr/>
        <a:lstStyle/>
        <a:p>
          <a:endParaRPr lang="es-MX"/>
        </a:p>
      </dgm:t>
    </dgm:pt>
    <dgm:pt modelId="{E34AF4DF-F960-4BE1-AFB4-1AE509B20FE3}" type="sibTrans" cxnId="{72CBD420-EBEB-4DC2-A449-F66DD952441F}">
      <dgm:prSet/>
      <dgm:spPr/>
      <dgm:t>
        <a:bodyPr/>
        <a:lstStyle/>
        <a:p>
          <a:endParaRPr lang="es-MX"/>
        </a:p>
      </dgm:t>
    </dgm:pt>
    <dgm:pt modelId="{6A327D99-B3EB-4BA1-9216-7D6B183F70CD}">
      <dgm:prSet/>
      <dgm:spPr/>
      <dgm:t>
        <a:bodyPr/>
        <a:lstStyle/>
        <a:p>
          <a:pPr rtl="0"/>
          <a:r>
            <a:rPr lang="es-MX" smtClean="0"/>
            <a:t>Arrendamiento de aviones y embarcaciones sin permiso del Gobierno Federal.</a:t>
          </a:r>
          <a:endParaRPr lang="es-MX"/>
        </a:p>
      </dgm:t>
    </dgm:pt>
    <dgm:pt modelId="{58D158F1-0EF7-42E2-A415-E9D2475159EE}" type="parTrans" cxnId="{49ACCB96-19D1-4C93-9732-BEDBCB54ACAF}">
      <dgm:prSet/>
      <dgm:spPr/>
      <dgm:t>
        <a:bodyPr/>
        <a:lstStyle/>
        <a:p>
          <a:endParaRPr lang="es-MX"/>
        </a:p>
      </dgm:t>
    </dgm:pt>
    <dgm:pt modelId="{C5B85CC8-5A9F-4920-8FEC-348F627ADC01}" type="sibTrans" cxnId="{49ACCB96-19D1-4C93-9732-BEDBCB54ACAF}">
      <dgm:prSet/>
      <dgm:spPr/>
      <dgm:t>
        <a:bodyPr/>
        <a:lstStyle/>
        <a:p>
          <a:endParaRPr lang="es-MX"/>
        </a:p>
      </dgm:t>
    </dgm:pt>
    <dgm:pt modelId="{6FD4676C-81FE-4020-B73D-62CEF69A6A70}">
      <dgm:prSet/>
      <dgm:spPr/>
      <dgm:t>
        <a:bodyPr/>
        <a:lstStyle/>
        <a:p>
          <a:pPr rtl="0"/>
          <a:r>
            <a:rPr lang="es-MX" dirty="0" smtClean="0"/>
            <a:t>Pérdidas en venta de activos fijos no deducibles.</a:t>
          </a:r>
          <a:endParaRPr lang="es-MX" dirty="0"/>
        </a:p>
      </dgm:t>
    </dgm:pt>
    <dgm:pt modelId="{950549CE-C6FE-4CDF-9749-8986CBCFFACD}" type="parTrans" cxnId="{F2BE7C6B-B82E-488E-82B2-67617A11AEDF}">
      <dgm:prSet/>
      <dgm:spPr/>
      <dgm:t>
        <a:bodyPr/>
        <a:lstStyle/>
        <a:p>
          <a:endParaRPr lang="es-MX"/>
        </a:p>
      </dgm:t>
    </dgm:pt>
    <dgm:pt modelId="{51DC6A0D-AA75-464E-A5E8-FCC43C7D425E}" type="sibTrans" cxnId="{F2BE7C6B-B82E-488E-82B2-67617A11AEDF}">
      <dgm:prSet/>
      <dgm:spPr/>
      <dgm:t>
        <a:bodyPr/>
        <a:lstStyle/>
        <a:p>
          <a:endParaRPr lang="es-MX"/>
        </a:p>
      </dgm:t>
    </dgm:pt>
    <dgm:pt modelId="{40C54524-533A-47E8-940E-EB439045B8C6}">
      <dgm:prSet/>
      <dgm:spPr/>
      <dgm:t>
        <a:bodyPr/>
        <a:lstStyle/>
        <a:p>
          <a:pPr rtl="0"/>
          <a:r>
            <a:rPr lang="es-MX" smtClean="0"/>
            <a:t>Pagos de IVA e IEPS.</a:t>
          </a:r>
          <a:endParaRPr lang="es-MX"/>
        </a:p>
      </dgm:t>
    </dgm:pt>
    <dgm:pt modelId="{B8518CBD-64C8-411D-A995-E2AE0D1E4F30}" type="parTrans" cxnId="{FB674F05-E0F3-450A-8148-DD673E300D7A}">
      <dgm:prSet/>
      <dgm:spPr/>
      <dgm:t>
        <a:bodyPr/>
        <a:lstStyle/>
        <a:p>
          <a:endParaRPr lang="es-MX"/>
        </a:p>
      </dgm:t>
    </dgm:pt>
    <dgm:pt modelId="{6B908A2C-C326-47D9-9D36-32C76EEA1E82}" type="sibTrans" cxnId="{FB674F05-E0F3-450A-8148-DD673E300D7A}">
      <dgm:prSet/>
      <dgm:spPr/>
      <dgm:t>
        <a:bodyPr/>
        <a:lstStyle/>
        <a:p>
          <a:endParaRPr lang="es-MX"/>
        </a:p>
      </dgm:t>
    </dgm:pt>
    <dgm:pt modelId="{3B1F3D6B-C3C4-47F2-8924-8839DADDCA08}">
      <dgm:prSet/>
      <dgm:spPr/>
      <dgm:t>
        <a:bodyPr/>
        <a:lstStyle/>
        <a:p>
          <a:pPr rtl="0"/>
          <a:r>
            <a:rPr lang="es-MX" smtClean="0"/>
            <a:t>Pérdida derivada de fusión o liquidación de sociedades.</a:t>
          </a:r>
          <a:endParaRPr lang="es-MX"/>
        </a:p>
      </dgm:t>
    </dgm:pt>
    <dgm:pt modelId="{DB0BA25F-20D3-47CB-BD0B-02AEE9250DE7}" type="parTrans" cxnId="{65EACA34-5C7C-4430-914E-2145DB851226}">
      <dgm:prSet/>
      <dgm:spPr/>
      <dgm:t>
        <a:bodyPr/>
        <a:lstStyle/>
        <a:p>
          <a:endParaRPr lang="es-MX"/>
        </a:p>
      </dgm:t>
    </dgm:pt>
    <dgm:pt modelId="{8283D7F8-C6C4-4063-98D1-A675C60323C7}" type="sibTrans" cxnId="{65EACA34-5C7C-4430-914E-2145DB851226}">
      <dgm:prSet/>
      <dgm:spPr/>
      <dgm:t>
        <a:bodyPr/>
        <a:lstStyle/>
        <a:p>
          <a:endParaRPr lang="es-MX"/>
        </a:p>
      </dgm:t>
    </dgm:pt>
    <dgm:pt modelId="{8989DC32-72CA-4B8C-9D6D-C2D8D0DD6D69}" type="pres">
      <dgm:prSet presAssocID="{50DD0348-67D7-4DDB-9762-7DE924A731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C6F280B-9A25-42FF-8657-67BAB5A92CE3}" type="pres">
      <dgm:prSet presAssocID="{50DD0348-67D7-4DDB-9762-7DE924A73104}" presName="arrow" presStyleLbl="bgShp" presStyleIdx="0" presStyleCnt="1"/>
      <dgm:spPr/>
    </dgm:pt>
    <dgm:pt modelId="{86A394B1-96F0-4A72-AFBC-7E4638B561FA}" type="pres">
      <dgm:prSet presAssocID="{50DD0348-67D7-4DDB-9762-7DE924A73104}" presName="points" presStyleCnt="0"/>
      <dgm:spPr/>
    </dgm:pt>
    <dgm:pt modelId="{A030A2D1-70F0-42B9-A95E-E0935FDBE532}" type="pres">
      <dgm:prSet presAssocID="{29A90AC3-C41C-4680-BAC2-FB1AF328E6AF}" presName="compositeA" presStyleCnt="0"/>
      <dgm:spPr/>
    </dgm:pt>
    <dgm:pt modelId="{EF5ADA71-C6A2-45AE-A69F-116B3A720A85}" type="pres">
      <dgm:prSet presAssocID="{29A90AC3-C41C-4680-BAC2-FB1AF328E6AF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F341A2-D51A-4FCB-B326-FEC972073ECC}" type="pres">
      <dgm:prSet presAssocID="{29A90AC3-C41C-4680-BAC2-FB1AF328E6AF}" presName="circleA" presStyleLbl="node1" presStyleIdx="0" presStyleCnt="5"/>
      <dgm:spPr/>
    </dgm:pt>
    <dgm:pt modelId="{5817D078-599B-4F6A-BA65-2C7A21FDEB24}" type="pres">
      <dgm:prSet presAssocID="{29A90AC3-C41C-4680-BAC2-FB1AF328E6AF}" presName="spaceA" presStyleCnt="0"/>
      <dgm:spPr/>
    </dgm:pt>
    <dgm:pt modelId="{98A81BCE-A5F2-47ED-9BAD-2BB970BDCCFA}" type="pres">
      <dgm:prSet presAssocID="{E34AF4DF-F960-4BE1-AFB4-1AE509B20FE3}" presName="space" presStyleCnt="0"/>
      <dgm:spPr/>
    </dgm:pt>
    <dgm:pt modelId="{EE6654B5-1ED5-4585-B987-72C804F64B68}" type="pres">
      <dgm:prSet presAssocID="{6A327D99-B3EB-4BA1-9216-7D6B183F70CD}" presName="compositeB" presStyleCnt="0"/>
      <dgm:spPr/>
    </dgm:pt>
    <dgm:pt modelId="{ADA2A00E-1AD5-4258-BD1F-198056FC736E}" type="pres">
      <dgm:prSet presAssocID="{6A327D99-B3EB-4BA1-9216-7D6B183F70CD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372ED0-C801-400B-98F0-0255064781CE}" type="pres">
      <dgm:prSet presAssocID="{6A327D99-B3EB-4BA1-9216-7D6B183F70CD}" presName="circleB" presStyleLbl="node1" presStyleIdx="1" presStyleCnt="5"/>
      <dgm:spPr/>
    </dgm:pt>
    <dgm:pt modelId="{D57DC30E-7D4E-4F42-9F62-02EB5052D6D9}" type="pres">
      <dgm:prSet presAssocID="{6A327D99-B3EB-4BA1-9216-7D6B183F70CD}" presName="spaceB" presStyleCnt="0"/>
      <dgm:spPr/>
    </dgm:pt>
    <dgm:pt modelId="{D2AA1B24-4ED9-4A90-AAD7-C5AD81D428C8}" type="pres">
      <dgm:prSet presAssocID="{C5B85CC8-5A9F-4920-8FEC-348F627ADC01}" presName="space" presStyleCnt="0"/>
      <dgm:spPr/>
    </dgm:pt>
    <dgm:pt modelId="{4518BD30-88FC-4505-8F66-C983B01F9CD6}" type="pres">
      <dgm:prSet presAssocID="{6FD4676C-81FE-4020-B73D-62CEF69A6A70}" presName="compositeA" presStyleCnt="0"/>
      <dgm:spPr/>
    </dgm:pt>
    <dgm:pt modelId="{C83FF44D-676E-465F-855A-6058A96AB7BE}" type="pres">
      <dgm:prSet presAssocID="{6FD4676C-81FE-4020-B73D-62CEF69A6A70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C9EB08-0571-4E69-BEAA-6102A5397880}" type="pres">
      <dgm:prSet presAssocID="{6FD4676C-81FE-4020-B73D-62CEF69A6A70}" presName="circleA" presStyleLbl="node1" presStyleIdx="2" presStyleCnt="5"/>
      <dgm:spPr/>
    </dgm:pt>
    <dgm:pt modelId="{FC67AAB0-1BD0-4738-9C4D-F0515D3C685E}" type="pres">
      <dgm:prSet presAssocID="{6FD4676C-81FE-4020-B73D-62CEF69A6A70}" presName="spaceA" presStyleCnt="0"/>
      <dgm:spPr/>
    </dgm:pt>
    <dgm:pt modelId="{42F70FB8-1A28-454E-95A6-27C2654E6CA2}" type="pres">
      <dgm:prSet presAssocID="{51DC6A0D-AA75-464E-A5E8-FCC43C7D425E}" presName="space" presStyleCnt="0"/>
      <dgm:spPr/>
    </dgm:pt>
    <dgm:pt modelId="{C07CD732-D50F-4804-8207-9BA865FF7159}" type="pres">
      <dgm:prSet presAssocID="{40C54524-533A-47E8-940E-EB439045B8C6}" presName="compositeB" presStyleCnt="0"/>
      <dgm:spPr/>
    </dgm:pt>
    <dgm:pt modelId="{990CD94D-9660-46F5-8FA4-561B485EC60B}" type="pres">
      <dgm:prSet presAssocID="{40C54524-533A-47E8-940E-EB439045B8C6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858B18-2DC9-4392-ABD9-5DBC042F5C46}" type="pres">
      <dgm:prSet presAssocID="{40C54524-533A-47E8-940E-EB439045B8C6}" presName="circleB" presStyleLbl="node1" presStyleIdx="3" presStyleCnt="5"/>
      <dgm:spPr/>
    </dgm:pt>
    <dgm:pt modelId="{B3F7A743-58F4-47BD-A76B-9EA401A97EC2}" type="pres">
      <dgm:prSet presAssocID="{40C54524-533A-47E8-940E-EB439045B8C6}" presName="spaceB" presStyleCnt="0"/>
      <dgm:spPr/>
    </dgm:pt>
    <dgm:pt modelId="{C582B990-92BF-4D36-B09D-798D81E838AE}" type="pres">
      <dgm:prSet presAssocID="{6B908A2C-C326-47D9-9D36-32C76EEA1E82}" presName="space" presStyleCnt="0"/>
      <dgm:spPr/>
    </dgm:pt>
    <dgm:pt modelId="{3A9D83E5-9F77-4BBB-B18E-2D5E8804911F}" type="pres">
      <dgm:prSet presAssocID="{3B1F3D6B-C3C4-47F2-8924-8839DADDCA08}" presName="compositeA" presStyleCnt="0"/>
      <dgm:spPr/>
    </dgm:pt>
    <dgm:pt modelId="{63AD14E8-BC79-4F7F-B9BB-C9D9DFA4EF87}" type="pres">
      <dgm:prSet presAssocID="{3B1F3D6B-C3C4-47F2-8924-8839DADDCA08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865EAA-69D9-4D26-93DE-6F4EE261DAEA}" type="pres">
      <dgm:prSet presAssocID="{3B1F3D6B-C3C4-47F2-8924-8839DADDCA08}" presName="circleA" presStyleLbl="node1" presStyleIdx="4" presStyleCnt="5"/>
      <dgm:spPr/>
    </dgm:pt>
    <dgm:pt modelId="{2D02C00B-D142-4DE6-9957-24DF928B5F96}" type="pres">
      <dgm:prSet presAssocID="{3B1F3D6B-C3C4-47F2-8924-8839DADDCA08}" presName="spaceA" presStyleCnt="0"/>
      <dgm:spPr/>
    </dgm:pt>
  </dgm:ptLst>
  <dgm:cxnLst>
    <dgm:cxn modelId="{D24AE9AD-E57A-404E-BD82-138EE602CAE4}" type="presOf" srcId="{6FD4676C-81FE-4020-B73D-62CEF69A6A70}" destId="{C83FF44D-676E-465F-855A-6058A96AB7BE}" srcOrd="0" destOrd="0" presId="urn:microsoft.com/office/officeart/2005/8/layout/hProcess11"/>
    <dgm:cxn modelId="{8ECC31CE-3AAE-4BA7-8164-8BE58E0E3DD9}" type="presOf" srcId="{29A90AC3-C41C-4680-BAC2-FB1AF328E6AF}" destId="{EF5ADA71-C6A2-45AE-A69F-116B3A720A85}" srcOrd="0" destOrd="0" presId="urn:microsoft.com/office/officeart/2005/8/layout/hProcess11"/>
    <dgm:cxn modelId="{FB674F05-E0F3-450A-8148-DD673E300D7A}" srcId="{50DD0348-67D7-4DDB-9762-7DE924A73104}" destId="{40C54524-533A-47E8-940E-EB439045B8C6}" srcOrd="3" destOrd="0" parTransId="{B8518CBD-64C8-411D-A995-E2AE0D1E4F30}" sibTransId="{6B908A2C-C326-47D9-9D36-32C76EEA1E82}"/>
    <dgm:cxn modelId="{F2BE7C6B-B82E-488E-82B2-67617A11AEDF}" srcId="{50DD0348-67D7-4DDB-9762-7DE924A73104}" destId="{6FD4676C-81FE-4020-B73D-62CEF69A6A70}" srcOrd="2" destOrd="0" parTransId="{950549CE-C6FE-4CDF-9749-8986CBCFFACD}" sibTransId="{51DC6A0D-AA75-464E-A5E8-FCC43C7D425E}"/>
    <dgm:cxn modelId="{426BE38F-D99B-48F9-BA22-BCE54E3FB317}" type="presOf" srcId="{3B1F3D6B-C3C4-47F2-8924-8839DADDCA08}" destId="{63AD14E8-BC79-4F7F-B9BB-C9D9DFA4EF87}" srcOrd="0" destOrd="0" presId="urn:microsoft.com/office/officeart/2005/8/layout/hProcess11"/>
    <dgm:cxn modelId="{49ACCB96-19D1-4C93-9732-BEDBCB54ACAF}" srcId="{50DD0348-67D7-4DDB-9762-7DE924A73104}" destId="{6A327D99-B3EB-4BA1-9216-7D6B183F70CD}" srcOrd="1" destOrd="0" parTransId="{58D158F1-0EF7-42E2-A415-E9D2475159EE}" sibTransId="{C5B85CC8-5A9F-4920-8FEC-348F627ADC01}"/>
    <dgm:cxn modelId="{72CBD420-EBEB-4DC2-A449-F66DD952441F}" srcId="{50DD0348-67D7-4DDB-9762-7DE924A73104}" destId="{29A90AC3-C41C-4680-BAC2-FB1AF328E6AF}" srcOrd="0" destOrd="0" parTransId="{6850E7FF-C646-4225-93E6-2C0EC49508CB}" sibTransId="{E34AF4DF-F960-4BE1-AFB4-1AE509B20FE3}"/>
    <dgm:cxn modelId="{664CFEB8-7581-4D7C-AC6D-108583CAAAD3}" type="presOf" srcId="{40C54524-533A-47E8-940E-EB439045B8C6}" destId="{990CD94D-9660-46F5-8FA4-561B485EC60B}" srcOrd="0" destOrd="0" presId="urn:microsoft.com/office/officeart/2005/8/layout/hProcess11"/>
    <dgm:cxn modelId="{65EACA34-5C7C-4430-914E-2145DB851226}" srcId="{50DD0348-67D7-4DDB-9762-7DE924A73104}" destId="{3B1F3D6B-C3C4-47F2-8924-8839DADDCA08}" srcOrd="4" destOrd="0" parTransId="{DB0BA25F-20D3-47CB-BD0B-02AEE9250DE7}" sibTransId="{8283D7F8-C6C4-4063-98D1-A675C60323C7}"/>
    <dgm:cxn modelId="{D7613083-07AB-4D72-8014-39246F05D48F}" type="presOf" srcId="{6A327D99-B3EB-4BA1-9216-7D6B183F70CD}" destId="{ADA2A00E-1AD5-4258-BD1F-198056FC736E}" srcOrd="0" destOrd="0" presId="urn:microsoft.com/office/officeart/2005/8/layout/hProcess11"/>
    <dgm:cxn modelId="{53678D64-FFC9-4B10-A29B-0E9E5E379D29}" type="presOf" srcId="{50DD0348-67D7-4DDB-9762-7DE924A73104}" destId="{8989DC32-72CA-4B8C-9D6D-C2D8D0DD6D69}" srcOrd="0" destOrd="0" presId="urn:microsoft.com/office/officeart/2005/8/layout/hProcess11"/>
    <dgm:cxn modelId="{7494B5AD-83DB-4342-90E0-57D1AD815118}" type="presParOf" srcId="{8989DC32-72CA-4B8C-9D6D-C2D8D0DD6D69}" destId="{CC6F280B-9A25-42FF-8657-67BAB5A92CE3}" srcOrd="0" destOrd="0" presId="urn:microsoft.com/office/officeart/2005/8/layout/hProcess11"/>
    <dgm:cxn modelId="{1AB4D424-3AAB-48D8-A53B-E05850ADAE4B}" type="presParOf" srcId="{8989DC32-72CA-4B8C-9D6D-C2D8D0DD6D69}" destId="{86A394B1-96F0-4A72-AFBC-7E4638B561FA}" srcOrd="1" destOrd="0" presId="urn:microsoft.com/office/officeart/2005/8/layout/hProcess11"/>
    <dgm:cxn modelId="{476205A1-5F96-4793-9825-20B98AD18C30}" type="presParOf" srcId="{86A394B1-96F0-4A72-AFBC-7E4638B561FA}" destId="{A030A2D1-70F0-42B9-A95E-E0935FDBE532}" srcOrd="0" destOrd="0" presId="urn:microsoft.com/office/officeart/2005/8/layout/hProcess11"/>
    <dgm:cxn modelId="{E2D8B20D-A18C-4D14-90DA-10C3A54D4733}" type="presParOf" srcId="{A030A2D1-70F0-42B9-A95E-E0935FDBE532}" destId="{EF5ADA71-C6A2-45AE-A69F-116B3A720A85}" srcOrd="0" destOrd="0" presId="urn:microsoft.com/office/officeart/2005/8/layout/hProcess11"/>
    <dgm:cxn modelId="{870835B9-1CCD-4B21-982E-909F3789BA00}" type="presParOf" srcId="{A030A2D1-70F0-42B9-A95E-E0935FDBE532}" destId="{B3F341A2-D51A-4FCB-B326-FEC972073ECC}" srcOrd="1" destOrd="0" presId="urn:microsoft.com/office/officeart/2005/8/layout/hProcess11"/>
    <dgm:cxn modelId="{F5445FC1-72E8-4083-9D38-853DFF7C3013}" type="presParOf" srcId="{A030A2D1-70F0-42B9-A95E-E0935FDBE532}" destId="{5817D078-599B-4F6A-BA65-2C7A21FDEB24}" srcOrd="2" destOrd="0" presId="urn:microsoft.com/office/officeart/2005/8/layout/hProcess11"/>
    <dgm:cxn modelId="{9F340921-7AA9-4497-A560-D57C0727A236}" type="presParOf" srcId="{86A394B1-96F0-4A72-AFBC-7E4638B561FA}" destId="{98A81BCE-A5F2-47ED-9BAD-2BB970BDCCFA}" srcOrd="1" destOrd="0" presId="urn:microsoft.com/office/officeart/2005/8/layout/hProcess11"/>
    <dgm:cxn modelId="{AF056DDC-F7F1-4136-BC14-3A163AB65106}" type="presParOf" srcId="{86A394B1-96F0-4A72-AFBC-7E4638B561FA}" destId="{EE6654B5-1ED5-4585-B987-72C804F64B68}" srcOrd="2" destOrd="0" presId="urn:microsoft.com/office/officeart/2005/8/layout/hProcess11"/>
    <dgm:cxn modelId="{EAE7CBC3-BA4B-4DAB-B16C-FD8B96152387}" type="presParOf" srcId="{EE6654B5-1ED5-4585-B987-72C804F64B68}" destId="{ADA2A00E-1AD5-4258-BD1F-198056FC736E}" srcOrd="0" destOrd="0" presId="urn:microsoft.com/office/officeart/2005/8/layout/hProcess11"/>
    <dgm:cxn modelId="{88DBA4C5-61BE-4A13-9236-F457017751B3}" type="presParOf" srcId="{EE6654B5-1ED5-4585-B987-72C804F64B68}" destId="{AD372ED0-C801-400B-98F0-0255064781CE}" srcOrd="1" destOrd="0" presId="urn:microsoft.com/office/officeart/2005/8/layout/hProcess11"/>
    <dgm:cxn modelId="{78A4A7FB-CD33-420F-9F05-68FEBE80D376}" type="presParOf" srcId="{EE6654B5-1ED5-4585-B987-72C804F64B68}" destId="{D57DC30E-7D4E-4F42-9F62-02EB5052D6D9}" srcOrd="2" destOrd="0" presId="urn:microsoft.com/office/officeart/2005/8/layout/hProcess11"/>
    <dgm:cxn modelId="{EEEBFDD3-708E-4A93-90C3-6AD719F0C496}" type="presParOf" srcId="{86A394B1-96F0-4A72-AFBC-7E4638B561FA}" destId="{D2AA1B24-4ED9-4A90-AAD7-C5AD81D428C8}" srcOrd="3" destOrd="0" presId="urn:microsoft.com/office/officeart/2005/8/layout/hProcess11"/>
    <dgm:cxn modelId="{3EAFBD0F-77E9-44DD-B923-E0C57411EFE9}" type="presParOf" srcId="{86A394B1-96F0-4A72-AFBC-7E4638B561FA}" destId="{4518BD30-88FC-4505-8F66-C983B01F9CD6}" srcOrd="4" destOrd="0" presId="urn:microsoft.com/office/officeart/2005/8/layout/hProcess11"/>
    <dgm:cxn modelId="{142838A5-59FF-47F4-9703-9DAD27E55EE9}" type="presParOf" srcId="{4518BD30-88FC-4505-8F66-C983B01F9CD6}" destId="{C83FF44D-676E-465F-855A-6058A96AB7BE}" srcOrd="0" destOrd="0" presId="urn:microsoft.com/office/officeart/2005/8/layout/hProcess11"/>
    <dgm:cxn modelId="{7377C32F-5E3D-4C3D-868E-9D75EAB3A2E6}" type="presParOf" srcId="{4518BD30-88FC-4505-8F66-C983B01F9CD6}" destId="{A3C9EB08-0571-4E69-BEAA-6102A5397880}" srcOrd="1" destOrd="0" presId="urn:microsoft.com/office/officeart/2005/8/layout/hProcess11"/>
    <dgm:cxn modelId="{ECDA38FD-E08B-4253-8EBE-92862B9F8A25}" type="presParOf" srcId="{4518BD30-88FC-4505-8F66-C983B01F9CD6}" destId="{FC67AAB0-1BD0-4738-9C4D-F0515D3C685E}" srcOrd="2" destOrd="0" presId="urn:microsoft.com/office/officeart/2005/8/layout/hProcess11"/>
    <dgm:cxn modelId="{D11E3B96-3573-42A4-BE07-4B9BFD23F07D}" type="presParOf" srcId="{86A394B1-96F0-4A72-AFBC-7E4638B561FA}" destId="{42F70FB8-1A28-454E-95A6-27C2654E6CA2}" srcOrd="5" destOrd="0" presId="urn:microsoft.com/office/officeart/2005/8/layout/hProcess11"/>
    <dgm:cxn modelId="{2FC7894E-C183-4600-9147-1D0B732BAE28}" type="presParOf" srcId="{86A394B1-96F0-4A72-AFBC-7E4638B561FA}" destId="{C07CD732-D50F-4804-8207-9BA865FF7159}" srcOrd="6" destOrd="0" presId="urn:microsoft.com/office/officeart/2005/8/layout/hProcess11"/>
    <dgm:cxn modelId="{1F64CF5E-A24F-4E87-B703-3920FFEC9AAA}" type="presParOf" srcId="{C07CD732-D50F-4804-8207-9BA865FF7159}" destId="{990CD94D-9660-46F5-8FA4-561B485EC60B}" srcOrd="0" destOrd="0" presId="urn:microsoft.com/office/officeart/2005/8/layout/hProcess11"/>
    <dgm:cxn modelId="{ACF48D1A-3D23-44D7-9B98-4D2DCBFA79B6}" type="presParOf" srcId="{C07CD732-D50F-4804-8207-9BA865FF7159}" destId="{BC858B18-2DC9-4392-ABD9-5DBC042F5C46}" srcOrd="1" destOrd="0" presId="urn:microsoft.com/office/officeart/2005/8/layout/hProcess11"/>
    <dgm:cxn modelId="{E699762D-6B6C-4481-872C-C0F4F51B3369}" type="presParOf" srcId="{C07CD732-D50F-4804-8207-9BA865FF7159}" destId="{B3F7A743-58F4-47BD-A76B-9EA401A97EC2}" srcOrd="2" destOrd="0" presId="urn:microsoft.com/office/officeart/2005/8/layout/hProcess11"/>
    <dgm:cxn modelId="{86C8B2D0-C77C-4FDA-B8B0-6A7AB54BC274}" type="presParOf" srcId="{86A394B1-96F0-4A72-AFBC-7E4638B561FA}" destId="{C582B990-92BF-4D36-B09D-798D81E838AE}" srcOrd="7" destOrd="0" presId="urn:microsoft.com/office/officeart/2005/8/layout/hProcess11"/>
    <dgm:cxn modelId="{CFA367D9-D0B6-4B08-982C-8C57DADC1331}" type="presParOf" srcId="{86A394B1-96F0-4A72-AFBC-7E4638B561FA}" destId="{3A9D83E5-9F77-4BBB-B18E-2D5E8804911F}" srcOrd="8" destOrd="0" presId="urn:microsoft.com/office/officeart/2005/8/layout/hProcess11"/>
    <dgm:cxn modelId="{654C24F0-ED8F-49EC-8E50-CC4786A3D140}" type="presParOf" srcId="{3A9D83E5-9F77-4BBB-B18E-2D5E8804911F}" destId="{63AD14E8-BC79-4F7F-B9BB-C9D9DFA4EF87}" srcOrd="0" destOrd="0" presId="urn:microsoft.com/office/officeart/2005/8/layout/hProcess11"/>
    <dgm:cxn modelId="{CDBF297F-C34E-4CAE-88E9-617F6E93ABC8}" type="presParOf" srcId="{3A9D83E5-9F77-4BBB-B18E-2D5E8804911F}" destId="{63865EAA-69D9-4D26-93DE-6F4EE261DAEA}" srcOrd="1" destOrd="0" presId="urn:microsoft.com/office/officeart/2005/8/layout/hProcess11"/>
    <dgm:cxn modelId="{C04EA0C2-2CB2-46B0-B8AA-76C9CA71CBA8}" type="presParOf" srcId="{3A9D83E5-9F77-4BBB-B18E-2D5E8804911F}" destId="{2D02C00B-D142-4DE6-9957-24DF928B5F9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4E2B896-8BF9-4038-80A3-A771E8241369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88C4925-67C9-4271-8AFF-531CD5500277}">
      <dgm:prSet custT="1"/>
      <dgm:spPr/>
      <dgm:t>
        <a:bodyPr/>
        <a:lstStyle/>
        <a:p>
          <a:pPr rtl="0"/>
          <a:r>
            <a:rPr lang="es-MX" sz="2400" smtClean="0"/>
            <a:t>Pérdidas por enajenación de acciones.</a:t>
          </a:r>
          <a:endParaRPr lang="es-MX" sz="2400" dirty="0"/>
        </a:p>
      </dgm:t>
    </dgm:pt>
    <dgm:pt modelId="{2A59040B-15FA-4B9E-9CB9-6A6BD6728337}" type="parTrans" cxnId="{C2BCB072-C65F-4280-9148-2EAC1B8CC115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9E05498F-8CFC-4634-B4A8-B9156FEF82C6}" type="sibTrans" cxnId="{C2BCB072-C65F-4280-9148-2EAC1B8CC115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76C9F96E-54DA-4189-A913-72167BAD178C}">
      <dgm:prSet custT="1"/>
      <dgm:spPr/>
      <dgm:t>
        <a:bodyPr/>
        <a:lstStyle/>
        <a:p>
          <a:pPr rtl="0"/>
          <a:r>
            <a:rPr lang="es-MX" sz="2400" dirty="0" smtClean="0"/>
            <a:t>Gastos en el extranjero con quienes no sean contribuyentes del ISR.</a:t>
          </a:r>
          <a:endParaRPr lang="es-MX" sz="2400" dirty="0"/>
        </a:p>
      </dgm:t>
    </dgm:pt>
    <dgm:pt modelId="{0F67CB52-A87D-4359-A090-835C631AC8DD}" type="parTrans" cxnId="{7098096F-BBE0-4BF2-A55A-995F4D54D85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90F86389-7693-4DA8-9233-0E863761CE7C}" type="sibTrans" cxnId="{7098096F-BBE0-4BF2-A55A-995F4D54D85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08263D29-3FE5-40F1-8E4E-2840AD48258E}">
      <dgm:prSet custT="1"/>
      <dgm:spPr/>
      <dgm:t>
        <a:bodyPr/>
        <a:lstStyle/>
        <a:p>
          <a:pPr rtl="0"/>
          <a:r>
            <a:rPr lang="es-MX" sz="2400" dirty="0" smtClean="0"/>
            <a:t>Pérdidas de operaciones financieras con partes relacionadas.</a:t>
          </a:r>
          <a:endParaRPr lang="es-MX" sz="2400" dirty="0"/>
        </a:p>
      </dgm:t>
    </dgm:pt>
    <dgm:pt modelId="{E6119BF1-8A40-4DAD-B102-B6BECEA7919C}" type="parTrans" cxnId="{BF83CCBB-A29E-4A74-83ED-DA1E7936F27E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52010510-0AAD-4501-AF67-2A966F5A5F35}" type="sibTrans" cxnId="{BF83CCBB-A29E-4A74-83ED-DA1E7936F27E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2B3F52F8-7CB9-4AFE-81D3-025BE0642A89}">
      <dgm:prSet custT="1"/>
      <dgm:spPr/>
      <dgm:t>
        <a:bodyPr/>
        <a:lstStyle/>
        <a:p>
          <a:pPr rtl="0"/>
          <a:r>
            <a:rPr lang="es-MX" sz="2400" smtClean="0"/>
            <a:t>El 91.5% del consumo en restaurantes y el 100% de bares.</a:t>
          </a:r>
          <a:endParaRPr lang="es-MX" sz="2400" dirty="0"/>
        </a:p>
      </dgm:t>
    </dgm:pt>
    <dgm:pt modelId="{9B224ABE-8913-4191-95FB-066A5ED1E91C}" type="parTrans" cxnId="{883EF9F8-9201-4DC9-B80B-10EB4C700F9D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788AA55D-D1B9-4559-AADA-B5D581D5F134}" type="sibTrans" cxnId="{883EF9F8-9201-4DC9-B80B-10EB4C700F9D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30F081E7-426F-423E-9E56-CEC2674885E9}">
      <dgm:prSet custT="1"/>
      <dgm:spPr/>
      <dgm:t>
        <a:bodyPr/>
        <a:lstStyle/>
        <a:p>
          <a:pPr rtl="0"/>
          <a:r>
            <a:rPr lang="es-MX" sz="2400" smtClean="0"/>
            <a:t>Gastos de comedores cuando excedan un SMG por trabajador.</a:t>
          </a:r>
          <a:endParaRPr lang="es-MX" sz="2400" dirty="0"/>
        </a:p>
      </dgm:t>
    </dgm:pt>
    <dgm:pt modelId="{DD27C3B0-E74F-495E-ADA8-F09375BA554C}" type="parTrans" cxnId="{44854DFF-E57E-437E-A398-BC09D9ACBA59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DEF7DC2F-2202-42C8-B9FF-4E1543932D65}" type="sibTrans" cxnId="{44854DFF-E57E-437E-A398-BC09D9ACBA59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603BF2EA-7211-4F4D-A21F-E0FFBF1B6411}">
      <dgm:prSet custT="1"/>
      <dgm:spPr/>
      <dgm:t>
        <a:bodyPr/>
        <a:lstStyle/>
        <a:p>
          <a:pPr rtl="0"/>
          <a:r>
            <a:rPr lang="es-MX" sz="2400" smtClean="0"/>
            <a:t>Servicios aduaneros distintos de honorarios y gastos aduanales.</a:t>
          </a:r>
          <a:endParaRPr lang="es-MX" sz="2400" dirty="0"/>
        </a:p>
      </dgm:t>
    </dgm:pt>
    <dgm:pt modelId="{B54660A1-C24C-433C-986E-FE94DD9B2F04}" type="parTrans" cxnId="{5D8CA638-8B35-4DE5-9105-860CC4CCAE59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84D3B49D-85D2-4AC2-AD92-AD428FABB614}" type="sibTrans" cxnId="{5D8CA638-8B35-4DE5-9105-860CC4CCAE59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007F8E7E-7461-43B2-9C5E-0B980FEAB699}">
      <dgm:prSet custT="1"/>
      <dgm:spPr/>
      <dgm:t>
        <a:bodyPr/>
        <a:lstStyle/>
        <a:p>
          <a:pPr rtl="0"/>
          <a:r>
            <a:rPr lang="es-MX" sz="2400" smtClean="0"/>
            <a:t>Los pagos hechos a sujetos del REFIPRES.</a:t>
          </a:r>
          <a:endParaRPr lang="es-MX" sz="2400" dirty="0"/>
        </a:p>
      </dgm:t>
    </dgm:pt>
    <dgm:pt modelId="{6855A9D6-4CCD-44BA-BB9B-E0B1779B6A70}" type="parTrans" cxnId="{2B5C7AAC-8303-40A9-AF2A-6D209317F18B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6EBC3FB1-9FBA-476F-A76D-7FF7EDD32B0F}" type="sibTrans" cxnId="{2B5C7AAC-8303-40A9-AF2A-6D209317F18B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E1B9970E-8DB2-4AD6-897F-391F6FF333E4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6A460DD4-4371-442C-B496-88D186ED7849}" type="parTrans" cxnId="{22A682B8-4041-46B0-B0C9-BB4C57866482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8CA23CC3-EE3C-449D-B59D-F23770FAF3D7}" type="sibTrans" cxnId="{22A682B8-4041-46B0-B0C9-BB4C57866482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DBB7BB03-A16A-46B7-AF7A-985568F31726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F8D601B1-3459-4F6C-806E-1D4C31FB077A}" type="parTrans" cxnId="{F268BA5E-BB3E-4DC7-ABF9-0597DC7C394E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35187133-080E-43E3-B5DC-B6C3F5F326F4}" type="sibTrans" cxnId="{F268BA5E-BB3E-4DC7-ABF9-0597DC7C394E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EB5CF3DA-DA2E-470C-906F-0FEDEC144469}" type="pres">
      <dgm:prSet presAssocID="{84E2B896-8BF9-4038-80A3-A771E824136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7C270EC5-8D04-4E0F-A259-E95C419F7583}" type="pres">
      <dgm:prSet presAssocID="{84E2B896-8BF9-4038-80A3-A771E8241369}" presName="Name1" presStyleCnt="0"/>
      <dgm:spPr/>
      <dgm:t>
        <a:bodyPr/>
        <a:lstStyle/>
        <a:p>
          <a:endParaRPr lang="es-MX"/>
        </a:p>
      </dgm:t>
    </dgm:pt>
    <dgm:pt modelId="{772AF1FB-536D-41D4-9CF5-948707A26DDE}" type="pres">
      <dgm:prSet presAssocID="{84E2B896-8BF9-4038-80A3-A771E8241369}" presName="cycle" presStyleCnt="0"/>
      <dgm:spPr/>
      <dgm:t>
        <a:bodyPr/>
        <a:lstStyle/>
        <a:p>
          <a:endParaRPr lang="es-MX"/>
        </a:p>
      </dgm:t>
    </dgm:pt>
    <dgm:pt modelId="{7A294BCF-8D96-41D3-8A65-A23FAE75AB03}" type="pres">
      <dgm:prSet presAssocID="{84E2B896-8BF9-4038-80A3-A771E8241369}" presName="srcNode" presStyleLbl="node1" presStyleIdx="0" presStyleCnt="7"/>
      <dgm:spPr/>
      <dgm:t>
        <a:bodyPr/>
        <a:lstStyle/>
        <a:p>
          <a:endParaRPr lang="es-MX"/>
        </a:p>
      </dgm:t>
    </dgm:pt>
    <dgm:pt modelId="{F56CEB69-8815-41A9-A6CF-F1C49FA6B7CB}" type="pres">
      <dgm:prSet presAssocID="{84E2B896-8BF9-4038-80A3-A771E8241369}" presName="conn" presStyleLbl="parChTrans1D2" presStyleIdx="0" presStyleCnt="1"/>
      <dgm:spPr/>
      <dgm:t>
        <a:bodyPr/>
        <a:lstStyle/>
        <a:p>
          <a:endParaRPr lang="es-MX"/>
        </a:p>
      </dgm:t>
    </dgm:pt>
    <dgm:pt modelId="{26E7A4CA-C413-4D3B-92DB-87E7D2ADB06C}" type="pres">
      <dgm:prSet presAssocID="{84E2B896-8BF9-4038-80A3-A771E8241369}" presName="extraNode" presStyleLbl="node1" presStyleIdx="0" presStyleCnt="7"/>
      <dgm:spPr/>
      <dgm:t>
        <a:bodyPr/>
        <a:lstStyle/>
        <a:p>
          <a:endParaRPr lang="es-MX"/>
        </a:p>
      </dgm:t>
    </dgm:pt>
    <dgm:pt modelId="{45D5E22D-2EC7-42D1-8F3C-5300F4913DB7}" type="pres">
      <dgm:prSet presAssocID="{84E2B896-8BF9-4038-80A3-A771E8241369}" presName="dstNode" presStyleLbl="node1" presStyleIdx="0" presStyleCnt="7"/>
      <dgm:spPr/>
      <dgm:t>
        <a:bodyPr/>
        <a:lstStyle/>
        <a:p>
          <a:endParaRPr lang="es-MX"/>
        </a:p>
      </dgm:t>
    </dgm:pt>
    <dgm:pt modelId="{4B0ED9AE-935A-491C-BC99-7A5F615A3720}" type="pres">
      <dgm:prSet presAssocID="{388C4925-67C9-4271-8AFF-531CD5500277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F1818A-9109-4839-AAC2-9636836B3827}" type="pres">
      <dgm:prSet presAssocID="{388C4925-67C9-4271-8AFF-531CD5500277}" presName="accent_1" presStyleCnt="0"/>
      <dgm:spPr/>
      <dgm:t>
        <a:bodyPr/>
        <a:lstStyle/>
        <a:p>
          <a:endParaRPr lang="es-MX"/>
        </a:p>
      </dgm:t>
    </dgm:pt>
    <dgm:pt modelId="{E5E42B96-55C6-4C6E-9241-9B3116066828}" type="pres">
      <dgm:prSet presAssocID="{388C4925-67C9-4271-8AFF-531CD5500277}" presName="accentRepeatNode" presStyleLbl="solidFgAcc1" presStyleIdx="0" presStyleCnt="7"/>
      <dgm:spPr/>
      <dgm:t>
        <a:bodyPr/>
        <a:lstStyle/>
        <a:p>
          <a:endParaRPr lang="es-MX"/>
        </a:p>
      </dgm:t>
    </dgm:pt>
    <dgm:pt modelId="{A41561DD-928B-4159-85DD-BC3C8A3466D5}" type="pres">
      <dgm:prSet presAssocID="{76C9F96E-54DA-4189-A913-72167BAD178C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19B84F-770B-403E-963E-0530BD858E2A}" type="pres">
      <dgm:prSet presAssocID="{76C9F96E-54DA-4189-A913-72167BAD178C}" presName="accent_2" presStyleCnt="0"/>
      <dgm:spPr/>
      <dgm:t>
        <a:bodyPr/>
        <a:lstStyle/>
        <a:p>
          <a:endParaRPr lang="es-MX"/>
        </a:p>
      </dgm:t>
    </dgm:pt>
    <dgm:pt modelId="{06FB8C7B-2EA3-4B6B-87DC-3D290AAF7325}" type="pres">
      <dgm:prSet presAssocID="{76C9F96E-54DA-4189-A913-72167BAD178C}" presName="accentRepeatNode" presStyleLbl="solidFgAcc1" presStyleIdx="1" presStyleCnt="7"/>
      <dgm:spPr/>
      <dgm:t>
        <a:bodyPr/>
        <a:lstStyle/>
        <a:p>
          <a:endParaRPr lang="es-MX"/>
        </a:p>
      </dgm:t>
    </dgm:pt>
    <dgm:pt modelId="{0D77840B-9930-408C-BA8C-9C249E31BF04}" type="pres">
      <dgm:prSet presAssocID="{08263D29-3FE5-40F1-8E4E-2840AD48258E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D14D59-8AA0-4AAB-ABAB-62E41DD5AD60}" type="pres">
      <dgm:prSet presAssocID="{08263D29-3FE5-40F1-8E4E-2840AD48258E}" presName="accent_3" presStyleCnt="0"/>
      <dgm:spPr/>
      <dgm:t>
        <a:bodyPr/>
        <a:lstStyle/>
        <a:p>
          <a:endParaRPr lang="es-MX"/>
        </a:p>
      </dgm:t>
    </dgm:pt>
    <dgm:pt modelId="{D068E9F4-85C5-4EF2-A654-DA7936B015C7}" type="pres">
      <dgm:prSet presAssocID="{08263D29-3FE5-40F1-8E4E-2840AD48258E}" presName="accentRepeatNode" presStyleLbl="solidFgAcc1" presStyleIdx="2" presStyleCnt="7"/>
      <dgm:spPr/>
      <dgm:t>
        <a:bodyPr/>
        <a:lstStyle/>
        <a:p>
          <a:endParaRPr lang="es-MX"/>
        </a:p>
      </dgm:t>
    </dgm:pt>
    <dgm:pt modelId="{40075B2D-DDB7-45F9-B5D2-39AA007F13CD}" type="pres">
      <dgm:prSet presAssocID="{2B3F52F8-7CB9-4AFE-81D3-025BE0642A8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45E870-5870-4A17-B5D5-F96721D146F6}" type="pres">
      <dgm:prSet presAssocID="{2B3F52F8-7CB9-4AFE-81D3-025BE0642A89}" presName="accent_4" presStyleCnt="0"/>
      <dgm:spPr/>
      <dgm:t>
        <a:bodyPr/>
        <a:lstStyle/>
        <a:p>
          <a:endParaRPr lang="es-MX"/>
        </a:p>
      </dgm:t>
    </dgm:pt>
    <dgm:pt modelId="{9D8ADF3B-4C44-4C0C-92F5-CF3106FFA4B5}" type="pres">
      <dgm:prSet presAssocID="{2B3F52F8-7CB9-4AFE-81D3-025BE0642A89}" presName="accentRepeatNode" presStyleLbl="solidFgAcc1" presStyleIdx="3" presStyleCnt="7"/>
      <dgm:spPr/>
      <dgm:t>
        <a:bodyPr/>
        <a:lstStyle/>
        <a:p>
          <a:endParaRPr lang="es-MX"/>
        </a:p>
      </dgm:t>
    </dgm:pt>
    <dgm:pt modelId="{F91D6E6B-A5F8-4218-848A-33598CCF3F24}" type="pres">
      <dgm:prSet presAssocID="{30F081E7-426F-423E-9E56-CEC2674885E9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AEB8FB-FF57-461F-921A-82806CD91B34}" type="pres">
      <dgm:prSet presAssocID="{30F081E7-426F-423E-9E56-CEC2674885E9}" presName="accent_5" presStyleCnt="0"/>
      <dgm:spPr/>
      <dgm:t>
        <a:bodyPr/>
        <a:lstStyle/>
        <a:p>
          <a:endParaRPr lang="es-MX"/>
        </a:p>
      </dgm:t>
    </dgm:pt>
    <dgm:pt modelId="{5943348C-7159-4A21-8FB7-B0980EB462FA}" type="pres">
      <dgm:prSet presAssocID="{30F081E7-426F-423E-9E56-CEC2674885E9}" presName="accentRepeatNode" presStyleLbl="solidFgAcc1" presStyleIdx="4" presStyleCnt="7"/>
      <dgm:spPr/>
      <dgm:t>
        <a:bodyPr/>
        <a:lstStyle/>
        <a:p>
          <a:endParaRPr lang="es-MX"/>
        </a:p>
      </dgm:t>
    </dgm:pt>
    <dgm:pt modelId="{11D6CDBA-FF39-4AC7-A1E1-D95C31D32215}" type="pres">
      <dgm:prSet presAssocID="{603BF2EA-7211-4F4D-A21F-E0FFBF1B6411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2F0205-14FA-49BE-97A5-04879ADE177B}" type="pres">
      <dgm:prSet presAssocID="{603BF2EA-7211-4F4D-A21F-E0FFBF1B6411}" presName="accent_6" presStyleCnt="0"/>
      <dgm:spPr/>
      <dgm:t>
        <a:bodyPr/>
        <a:lstStyle/>
        <a:p>
          <a:endParaRPr lang="es-MX"/>
        </a:p>
      </dgm:t>
    </dgm:pt>
    <dgm:pt modelId="{D12E7AFE-BB8D-4B34-A7DA-9FAC5CF0EB6C}" type="pres">
      <dgm:prSet presAssocID="{603BF2EA-7211-4F4D-A21F-E0FFBF1B6411}" presName="accentRepeatNode" presStyleLbl="solidFgAcc1" presStyleIdx="5" presStyleCnt="7"/>
      <dgm:spPr/>
      <dgm:t>
        <a:bodyPr/>
        <a:lstStyle/>
        <a:p>
          <a:endParaRPr lang="es-MX"/>
        </a:p>
      </dgm:t>
    </dgm:pt>
    <dgm:pt modelId="{FA56BBFC-C33E-4FDB-AB1D-11888A0DF129}" type="pres">
      <dgm:prSet presAssocID="{007F8E7E-7461-43B2-9C5E-0B980FEAB699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966BAB-8D30-4EC5-B305-E1F1B978A5D1}" type="pres">
      <dgm:prSet presAssocID="{007F8E7E-7461-43B2-9C5E-0B980FEAB699}" presName="accent_7" presStyleCnt="0"/>
      <dgm:spPr/>
      <dgm:t>
        <a:bodyPr/>
        <a:lstStyle/>
        <a:p>
          <a:endParaRPr lang="es-MX"/>
        </a:p>
      </dgm:t>
    </dgm:pt>
    <dgm:pt modelId="{E0EC310C-7DA4-4A92-8C05-938AAFC2CB30}" type="pres">
      <dgm:prSet presAssocID="{007F8E7E-7461-43B2-9C5E-0B980FEAB699}" presName="accentRepeatNode" presStyleLbl="solidFgAcc1" presStyleIdx="6" presStyleCnt="7"/>
      <dgm:spPr/>
      <dgm:t>
        <a:bodyPr/>
        <a:lstStyle/>
        <a:p>
          <a:endParaRPr lang="es-MX"/>
        </a:p>
      </dgm:t>
    </dgm:pt>
  </dgm:ptLst>
  <dgm:cxnLst>
    <dgm:cxn modelId="{44854DFF-E57E-437E-A398-BC09D9ACBA59}" srcId="{84E2B896-8BF9-4038-80A3-A771E8241369}" destId="{30F081E7-426F-423E-9E56-CEC2674885E9}" srcOrd="4" destOrd="0" parTransId="{DD27C3B0-E74F-495E-ADA8-F09375BA554C}" sibTransId="{DEF7DC2F-2202-42C8-B9FF-4E1543932D65}"/>
    <dgm:cxn modelId="{A152C9FA-8677-40AC-A968-D0803838A596}" type="presOf" srcId="{76C9F96E-54DA-4189-A913-72167BAD178C}" destId="{A41561DD-928B-4159-85DD-BC3C8A3466D5}" srcOrd="0" destOrd="0" presId="urn:microsoft.com/office/officeart/2008/layout/VerticalCurvedList"/>
    <dgm:cxn modelId="{82157FB9-ACA3-4210-AE51-097E839E38B2}" type="presOf" srcId="{603BF2EA-7211-4F4D-A21F-E0FFBF1B6411}" destId="{11D6CDBA-FF39-4AC7-A1E1-D95C31D32215}" srcOrd="0" destOrd="0" presId="urn:microsoft.com/office/officeart/2008/layout/VerticalCurvedList"/>
    <dgm:cxn modelId="{F268BA5E-BB3E-4DC7-ABF9-0597DC7C394E}" srcId="{84E2B896-8BF9-4038-80A3-A771E8241369}" destId="{DBB7BB03-A16A-46B7-AF7A-985568F31726}" srcOrd="8" destOrd="0" parTransId="{F8D601B1-3459-4F6C-806E-1D4C31FB077A}" sibTransId="{35187133-080E-43E3-B5DC-B6C3F5F326F4}"/>
    <dgm:cxn modelId="{0BF61E77-1813-420C-8AC4-74DBC9CFF196}" type="presOf" srcId="{388C4925-67C9-4271-8AFF-531CD5500277}" destId="{4B0ED9AE-935A-491C-BC99-7A5F615A3720}" srcOrd="0" destOrd="0" presId="urn:microsoft.com/office/officeart/2008/layout/VerticalCurvedList"/>
    <dgm:cxn modelId="{9C8FF38E-0F0F-4110-BD33-B0A42AC556AA}" type="presOf" srcId="{84E2B896-8BF9-4038-80A3-A771E8241369}" destId="{EB5CF3DA-DA2E-470C-906F-0FEDEC144469}" srcOrd="0" destOrd="0" presId="urn:microsoft.com/office/officeart/2008/layout/VerticalCurvedList"/>
    <dgm:cxn modelId="{5D8CA638-8B35-4DE5-9105-860CC4CCAE59}" srcId="{84E2B896-8BF9-4038-80A3-A771E8241369}" destId="{603BF2EA-7211-4F4D-A21F-E0FFBF1B6411}" srcOrd="5" destOrd="0" parTransId="{B54660A1-C24C-433C-986E-FE94DD9B2F04}" sibTransId="{84D3B49D-85D2-4AC2-AD92-AD428FABB614}"/>
    <dgm:cxn modelId="{22A682B8-4041-46B0-B0C9-BB4C57866482}" srcId="{84E2B896-8BF9-4038-80A3-A771E8241369}" destId="{E1B9970E-8DB2-4AD6-897F-391F6FF333E4}" srcOrd="7" destOrd="0" parTransId="{6A460DD4-4371-442C-B496-88D186ED7849}" sibTransId="{8CA23CC3-EE3C-449D-B59D-F23770FAF3D7}"/>
    <dgm:cxn modelId="{178F1438-BB76-453F-9F97-550B0394296F}" type="presOf" srcId="{2B3F52F8-7CB9-4AFE-81D3-025BE0642A89}" destId="{40075B2D-DDB7-45F9-B5D2-39AA007F13CD}" srcOrd="0" destOrd="0" presId="urn:microsoft.com/office/officeart/2008/layout/VerticalCurvedList"/>
    <dgm:cxn modelId="{7098096F-BBE0-4BF2-A55A-995F4D54D851}" srcId="{84E2B896-8BF9-4038-80A3-A771E8241369}" destId="{76C9F96E-54DA-4189-A913-72167BAD178C}" srcOrd="1" destOrd="0" parTransId="{0F67CB52-A87D-4359-A090-835C631AC8DD}" sibTransId="{90F86389-7693-4DA8-9233-0E863761CE7C}"/>
    <dgm:cxn modelId="{AEE01933-6DB7-413F-86BA-142872424BBD}" type="presOf" srcId="{9E05498F-8CFC-4634-B4A8-B9156FEF82C6}" destId="{F56CEB69-8815-41A9-A6CF-F1C49FA6B7CB}" srcOrd="0" destOrd="0" presId="urn:microsoft.com/office/officeart/2008/layout/VerticalCurvedList"/>
    <dgm:cxn modelId="{BD36A25E-4449-49DE-9E72-9E33E55AFA71}" type="presOf" srcId="{30F081E7-426F-423E-9E56-CEC2674885E9}" destId="{F91D6E6B-A5F8-4218-848A-33598CCF3F24}" srcOrd="0" destOrd="0" presId="urn:microsoft.com/office/officeart/2008/layout/VerticalCurvedList"/>
    <dgm:cxn modelId="{BF83CCBB-A29E-4A74-83ED-DA1E7936F27E}" srcId="{84E2B896-8BF9-4038-80A3-A771E8241369}" destId="{08263D29-3FE5-40F1-8E4E-2840AD48258E}" srcOrd="2" destOrd="0" parTransId="{E6119BF1-8A40-4DAD-B102-B6BECEA7919C}" sibTransId="{52010510-0AAD-4501-AF67-2A966F5A5F35}"/>
    <dgm:cxn modelId="{874DDB9E-05F9-4625-A952-B7B53E7CD9F5}" type="presOf" srcId="{007F8E7E-7461-43B2-9C5E-0B980FEAB699}" destId="{FA56BBFC-C33E-4FDB-AB1D-11888A0DF129}" srcOrd="0" destOrd="0" presId="urn:microsoft.com/office/officeart/2008/layout/VerticalCurvedList"/>
    <dgm:cxn modelId="{883EF9F8-9201-4DC9-B80B-10EB4C700F9D}" srcId="{84E2B896-8BF9-4038-80A3-A771E8241369}" destId="{2B3F52F8-7CB9-4AFE-81D3-025BE0642A89}" srcOrd="3" destOrd="0" parTransId="{9B224ABE-8913-4191-95FB-066A5ED1E91C}" sibTransId="{788AA55D-D1B9-4559-AADA-B5D581D5F134}"/>
    <dgm:cxn modelId="{36D83B93-AC56-48B1-908C-F5E926917F33}" type="presOf" srcId="{08263D29-3FE5-40F1-8E4E-2840AD48258E}" destId="{0D77840B-9930-408C-BA8C-9C249E31BF04}" srcOrd="0" destOrd="0" presId="urn:microsoft.com/office/officeart/2008/layout/VerticalCurvedList"/>
    <dgm:cxn modelId="{C2BCB072-C65F-4280-9148-2EAC1B8CC115}" srcId="{84E2B896-8BF9-4038-80A3-A771E8241369}" destId="{388C4925-67C9-4271-8AFF-531CD5500277}" srcOrd="0" destOrd="0" parTransId="{2A59040B-15FA-4B9E-9CB9-6A6BD6728337}" sibTransId="{9E05498F-8CFC-4634-B4A8-B9156FEF82C6}"/>
    <dgm:cxn modelId="{2B5C7AAC-8303-40A9-AF2A-6D209317F18B}" srcId="{84E2B896-8BF9-4038-80A3-A771E8241369}" destId="{007F8E7E-7461-43B2-9C5E-0B980FEAB699}" srcOrd="6" destOrd="0" parTransId="{6855A9D6-4CCD-44BA-BB9B-E0B1779B6A70}" sibTransId="{6EBC3FB1-9FBA-476F-A76D-7FF7EDD32B0F}"/>
    <dgm:cxn modelId="{2F0565F9-F8E1-4575-9CBD-C41BD62A1462}" type="presParOf" srcId="{EB5CF3DA-DA2E-470C-906F-0FEDEC144469}" destId="{7C270EC5-8D04-4E0F-A259-E95C419F7583}" srcOrd="0" destOrd="0" presId="urn:microsoft.com/office/officeart/2008/layout/VerticalCurvedList"/>
    <dgm:cxn modelId="{DA8A1B40-9D54-4E8F-8FA5-F421C836A592}" type="presParOf" srcId="{7C270EC5-8D04-4E0F-A259-E95C419F7583}" destId="{772AF1FB-536D-41D4-9CF5-948707A26DDE}" srcOrd="0" destOrd="0" presId="urn:microsoft.com/office/officeart/2008/layout/VerticalCurvedList"/>
    <dgm:cxn modelId="{59F71834-33A2-492D-A72C-468502143C33}" type="presParOf" srcId="{772AF1FB-536D-41D4-9CF5-948707A26DDE}" destId="{7A294BCF-8D96-41D3-8A65-A23FAE75AB03}" srcOrd="0" destOrd="0" presId="urn:microsoft.com/office/officeart/2008/layout/VerticalCurvedList"/>
    <dgm:cxn modelId="{407E10F0-2EA5-49DC-9ABC-64E832FA2B89}" type="presParOf" srcId="{772AF1FB-536D-41D4-9CF5-948707A26DDE}" destId="{F56CEB69-8815-41A9-A6CF-F1C49FA6B7CB}" srcOrd="1" destOrd="0" presId="urn:microsoft.com/office/officeart/2008/layout/VerticalCurvedList"/>
    <dgm:cxn modelId="{C28C4601-9F43-4E8F-949C-583E6062198C}" type="presParOf" srcId="{772AF1FB-536D-41D4-9CF5-948707A26DDE}" destId="{26E7A4CA-C413-4D3B-92DB-87E7D2ADB06C}" srcOrd="2" destOrd="0" presId="urn:microsoft.com/office/officeart/2008/layout/VerticalCurvedList"/>
    <dgm:cxn modelId="{CE963C09-DE11-4C80-AC7C-BD1128603B05}" type="presParOf" srcId="{772AF1FB-536D-41D4-9CF5-948707A26DDE}" destId="{45D5E22D-2EC7-42D1-8F3C-5300F4913DB7}" srcOrd="3" destOrd="0" presId="urn:microsoft.com/office/officeart/2008/layout/VerticalCurvedList"/>
    <dgm:cxn modelId="{9BA1F05D-4125-4980-BC6B-186230C66EA1}" type="presParOf" srcId="{7C270EC5-8D04-4E0F-A259-E95C419F7583}" destId="{4B0ED9AE-935A-491C-BC99-7A5F615A3720}" srcOrd="1" destOrd="0" presId="urn:microsoft.com/office/officeart/2008/layout/VerticalCurvedList"/>
    <dgm:cxn modelId="{D6715A2E-6533-4074-A3F3-97F03C8EB9D4}" type="presParOf" srcId="{7C270EC5-8D04-4E0F-A259-E95C419F7583}" destId="{F0F1818A-9109-4839-AAC2-9636836B3827}" srcOrd="2" destOrd="0" presId="urn:microsoft.com/office/officeart/2008/layout/VerticalCurvedList"/>
    <dgm:cxn modelId="{7775546F-819A-4461-B641-92AFED7771CF}" type="presParOf" srcId="{F0F1818A-9109-4839-AAC2-9636836B3827}" destId="{E5E42B96-55C6-4C6E-9241-9B3116066828}" srcOrd="0" destOrd="0" presId="urn:microsoft.com/office/officeart/2008/layout/VerticalCurvedList"/>
    <dgm:cxn modelId="{CAA8557D-5248-4751-BDF0-1C68982513CE}" type="presParOf" srcId="{7C270EC5-8D04-4E0F-A259-E95C419F7583}" destId="{A41561DD-928B-4159-85DD-BC3C8A3466D5}" srcOrd="3" destOrd="0" presId="urn:microsoft.com/office/officeart/2008/layout/VerticalCurvedList"/>
    <dgm:cxn modelId="{7B6AE0F1-E04C-474F-9905-9E39FFE56DA0}" type="presParOf" srcId="{7C270EC5-8D04-4E0F-A259-E95C419F7583}" destId="{D519B84F-770B-403E-963E-0530BD858E2A}" srcOrd="4" destOrd="0" presId="urn:microsoft.com/office/officeart/2008/layout/VerticalCurvedList"/>
    <dgm:cxn modelId="{C75200CC-293C-476A-AF64-E77CB2211402}" type="presParOf" srcId="{D519B84F-770B-403E-963E-0530BD858E2A}" destId="{06FB8C7B-2EA3-4B6B-87DC-3D290AAF7325}" srcOrd="0" destOrd="0" presId="urn:microsoft.com/office/officeart/2008/layout/VerticalCurvedList"/>
    <dgm:cxn modelId="{F1B6FEE3-CF55-4A91-8380-2A63714A36C2}" type="presParOf" srcId="{7C270EC5-8D04-4E0F-A259-E95C419F7583}" destId="{0D77840B-9930-408C-BA8C-9C249E31BF04}" srcOrd="5" destOrd="0" presId="urn:microsoft.com/office/officeart/2008/layout/VerticalCurvedList"/>
    <dgm:cxn modelId="{C5587A4B-B69A-4850-B890-1C120BC6F459}" type="presParOf" srcId="{7C270EC5-8D04-4E0F-A259-E95C419F7583}" destId="{A3D14D59-8AA0-4AAB-ABAB-62E41DD5AD60}" srcOrd="6" destOrd="0" presId="urn:microsoft.com/office/officeart/2008/layout/VerticalCurvedList"/>
    <dgm:cxn modelId="{C3C063D4-41E3-4471-AD94-667D0E385DB8}" type="presParOf" srcId="{A3D14D59-8AA0-4AAB-ABAB-62E41DD5AD60}" destId="{D068E9F4-85C5-4EF2-A654-DA7936B015C7}" srcOrd="0" destOrd="0" presId="urn:microsoft.com/office/officeart/2008/layout/VerticalCurvedList"/>
    <dgm:cxn modelId="{526239B6-B6B1-4860-81F0-8E043A1F7CDA}" type="presParOf" srcId="{7C270EC5-8D04-4E0F-A259-E95C419F7583}" destId="{40075B2D-DDB7-45F9-B5D2-39AA007F13CD}" srcOrd="7" destOrd="0" presId="urn:microsoft.com/office/officeart/2008/layout/VerticalCurvedList"/>
    <dgm:cxn modelId="{4E6B37A6-4649-4F27-8631-DD1BFCC35AA6}" type="presParOf" srcId="{7C270EC5-8D04-4E0F-A259-E95C419F7583}" destId="{1945E870-5870-4A17-B5D5-F96721D146F6}" srcOrd="8" destOrd="0" presId="urn:microsoft.com/office/officeart/2008/layout/VerticalCurvedList"/>
    <dgm:cxn modelId="{29DFD4DA-520C-480C-AC72-EE7FE12DC7D7}" type="presParOf" srcId="{1945E870-5870-4A17-B5D5-F96721D146F6}" destId="{9D8ADF3B-4C44-4C0C-92F5-CF3106FFA4B5}" srcOrd="0" destOrd="0" presId="urn:microsoft.com/office/officeart/2008/layout/VerticalCurvedList"/>
    <dgm:cxn modelId="{E971E8DC-8206-49A0-A0E6-6D5B55295DEA}" type="presParOf" srcId="{7C270EC5-8D04-4E0F-A259-E95C419F7583}" destId="{F91D6E6B-A5F8-4218-848A-33598CCF3F24}" srcOrd="9" destOrd="0" presId="urn:microsoft.com/office/officeart/2008/layout/VerticalCurvedList"/>
    <dgm:cxn modelId="{940251EC-AF1C-49B0-A88E-5B38A61E5E01}" type="presParOf" srcId="{7C270EC5-8D04-4E0F-A259-E95C419F7583}" destId="{BAAEB8FB-FF57-461F-921A-82806CD91B34}" srcOrd="10" destOrd="0" presId="urn:microsoft.com/office/officeart/2008/layout/VerticalCurvedList"/>
    <dgm:cxn modelId="{BA4255FD-740A-4DAF-8F0E-F6DEE2AED8C6}" type="presParOf" srcId="{BAAEB8FB-FF57-461F-921A-82806CD91B34}" destId="{5943348C-7159-4A21-8FB7-B0980EB462FA}" srcOrd="0" destOrd="0" presId="urn:microsoft.com/office/officeart/2008/layout/VerticalCurvedList"/>
    <dgm:cxn modelId="{532B2A84-3897-47DE-AD37-A6734F2DDD84}" type="presParOf" srcId="{7C270EC5-8D04-4E0F-A259-E95C419F7583}" destId="{11D6CDBA-FF39-4AC7-A1E1-D95C31D32215}" srcOrd="11" destOrd="0" presId="urn:microsoft.com/office/officeart/2008/layout/VerticalCurvedList"/>
    <dgm:cxn modelId="{DA229B0B-2925-4536-A329-31F8E615C040}" type="presParOf" srcId="{7C270EC5-8D04-4E0F-A259-E95C419F7583}" destId="{412F0205-14FA-49BE-97A5-04879ADE177B}" srcOrd="12" destOrd="0" presId="urn:microsoft.com/office/officeart/2008/layout/VerticalCurvedList"/>
    <dgm:cxn modelId="{62992FE3-9176-4385-B0F2-7745384DACFE}" type="presParOf" srcId="{412F0205-14FA-49BE-97A5-04879ADE177B}" destId="{D12E7AFE-BB8D-4B34-A7DA-9FAC5CF0EB6C}" srcOrd="0" destOrd="0" presId="urn:microsoft.com/office/officeart/2008/layout/VerticalCurvedList"/>
    <dgm:cxn modelId="{DB6BB4B7-DDDC-4684-A3DC-A673120BEBFD}" type="presParOf" srcId="{7C270EC5-8D04-4E0F-A259-E95C419F7583}" destId="{FA56BBFC-C33E-4FDB-AB1D-11888A0DF129}" srcOrd="13" destOrd="0" presId="urn:microsoft.com/office/officeart/2008/layout/VerticalCurvedList"/>
    <dgm:cxn modelId="{CF911EDD-E78C-468B-84D2-EBE4A45D8E74}" type="presParOf" srcId="{7C270EC5-8D04-4E0F-A259-E95C419F7583}" destId="{69966BAB-8D30-4EC5-B305-E1F1B978A5D1}" srcOrd="14" destOrd="0" presId="urn:microsoft.com/office/officeart/2008/layout/VerticalCurvedList"/>
    <dgm:cxn modelId="{4D67062D-FCA7-44D1-9D32-E7A4F6E5B254}" type="presParOf" srcId="{69966BAB-8D30-4EC5-B305-E1F1B978A5D1}" destId="{E0EC310C-7DA4-4A92-8C05-938AAFC2CB3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7A98060-B4D6-420F-9B43-68DBF812DE55}" type="doc">
      <dgm:prSet loTypeId="urn:microsoft.com/office/officeart/2005/8/layout/target3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E94F05A2-AD71-44D7-96E6-26F5AD62C737}">
      <dgm:prSet custT="1"/>
      <dgm:spPr/>
      <dgm:t>
        <a:bodyPr/>
        <a:lstStyle/>
        <a:p>
          <a:pPr rtl="0"/>
          <a:r>
            <a:rPr lang="es-ES" sz="2000" dirty="0" smtClean="0"/>
            <a:t>Llevar contabilidad de conformidad con el Código Fiscal de la Federación.</a:t>
          </a:r>
          <a:endParaRPr lang="es-MX" sz="2000" dirty="0"/>
        </a:p>
      </dgm:t>
    </dgm:pt>
    <dgm:pt modelId="{A442BB87-46B3-434E-A64D-B0C907DABA4F}" type="parTrans" cxnId="{1E3AAAC6-24A2-4568-9957-515BFEED2FF9}">
      <dgm:prSet/>
      <dgm:spPr/>
      <dgm:t>
        <a:bodyPr/>
        <a:lstStyle/>
        <a:p>
          <a:endParaRPr lang="es-MX"/>
        </a:p>
      </dgm:t>
    </dgm:pt>
    <dgm:pt modelId="{1F54D790-BB15-4C4D-883B-C008FFA8022D}" type="sibTrans" cxnId="{1E3AAAC6-24A2-4568-9957-515BFEED2FF9}">
      <dgm:prSet/>
      <dgm:spPr/>
      <dgm:t>
        <a:bodyPr/>
        <a:lstStyle/>
        <a:p>
          <a:endParaRPr lang="es-MX"/>
        </a:p>
      </dgm:t>
    </dgm:pt>
    <dgm:pt modelId="{BA780703-B54A-4261-BDB0-8366A6A88D92}">
      <dgm:prSet custT="1"/>
      <dgm:spPr/>
      <dgm:t>
        <a:bodyPr/>
        <a:lstStyle/>
        <a:p>
          <a:pPr rtl="0"/>
          <a:r>
            <a:rPr lang="es-ES" sz="2000" dirty="0" smtClean="0"/>
            <a:t>Expedir comprobantes por las actividades que realicen.</a:t>
          </a:r>
          <a:endParaRPr lang="es-MX" sz="2000" dirty="0"/>
        </a:p>
      </dgm:t>
    </dgm:pt>
    <dgm:pt modelId="{F4846F94-4494-47C3-BA46-C8BA819F535E}" type="parTrans" cxnId="{880A886D-3339-486D-84D1-77E4F5C85935}">
      <dgm:prSet/>
      <dgm:spPr/>
      <dgm:t>
        <a:bodyPr/>
        <a:lstStyle/>
        <a:p>
          <a:endParaRPr lang="es-MX"/>
        </a:p>
      </dgm:t>
    </dgm:pt>
    <dgm:pt modelId="{5F25D168-76EA-4849-91C6-BCDC36E464D5}" type="sibTrans" cxnId="{880A886D-3339-486D-84D1-77E4F5C85935}">
      <dgm:prSet/>
      <dgm:spPr/>
      <dgm:t>
        <a:bodyPr/>
        <a:lstStyle/>
        <a:p>
          <a:endParaRPr lang="es-MX"/>
        </a:p>
      </dgm:t>
    </dgm:pt>
    <dgm:pt modelId="{A98F05AD-7942-46D2-BC01-E95010447804}">
      <dgm:prSet custT="1"/>
      <dgm:spPr/>
      <dgm:t>
        <a:bodyPr/>
        <a:lstStyle/>
        <a:p>
          <a:pPr rtl="0"/>
          <a:r>
            <a:rPr lang="es-ES" sz="2000" dirty="0" smtClean="0"/>
            <a:t>Expedir constancias de pagos al extranjero.</a:t>
          </a:r>
          <a:endParaRPr lang="es-MX" sz="2000" dirty="0"/>
        </a:p>
      </dgm:t>
    </dgm:pt>
    <dgm:pt modelId="{F292B514-832F-46EC-B449-0B3F644C4B4E}" type="parTrans" cxnId="{912B3179-4028-4379-96C4-CFA902562F36}">
      <dgm:prSet/>
      <dgm:spPr/>
      <dgm:t>
        <a:bodyPr/>
        <a:lstStyle/>
        <a:p>
          <a:endParaRPr lang="es-MX"/>
        </a:p>
      </dgm:t>
    </dgm:pt>
    <dgm:pt modelId="{ECF1B56A-8E4F-48F8-8B89-F142CF577F4A}" type="sibTrans" cxnId="{912B3179-4028-4379-96C4-CFA902562F36}">
      <dgm:prSet/>
      <dgm:spPr/>
      <dgm:t>
        <a:bodyPr/>
        <a:lstStyle/>
        <a:p>
          <a:endParaRPr lang="es-MX"/>
        </a:p>
      </dgm:t>
    </dgm:pt>
    <dgm:pt modelId="{0196BF20-14F0-472D-84AC-B23C96C14F14}">
      <dgm:prSet custT="1"/>
      <dgm:spPr/>
      <dgm:t>
        <a:bodyPr/>
        <a:lstStyle/>
        <a:p>
          <a:pPr rtl="0"/>
          <a:r>
            <a:rPr lang="es-ES" sz="2000" dirty="0" smtClean="0"/>
            <a:t>Formular el Estado de Situación Financiera y levantar el inventario.</a:t>
          </a:r>
          <a:endParaRPr lang="es-MX" sz="2000" dirty="0"/>
        </a:p>
      </dgm:t>
    </dgm:pt>
    <dgm:pt modelId="{0FCF9948-9CCE-4054-9060-F8C4C29DEA82}" type="parTrans" cxnId="{4C1C268A-4986-4AE5-9692-7E0103E0D4C2}">
      <dgm:prSet/>
      <dgm:spPr/>
      <dgm:t>
        <a:bodyPr/>
        <a:lstStyle/>
        <a:p>
          <a:endParaRPr lang="es-MX"/>
        </a:p>
      </dgm:t>
    </dgm:pt>
    <dgm:pt modelId="{7495CCBE-5395-40DC-A76B-776E3554504E}" type="sibTrans" cxnId="{4C1C268A-4986-4AE5-9692-7E0103E0D4C2}">
      <dgm:prSet/>
      <dgm:spPr/>
      <dgm:t>
        <a:bodyPr/>
        <a:lstStyle/>
        <a:p>
          <a:endParaRPr lang="es-MX"/>
        </a:p>
      </dgm:t>
    </dgm:pt>
    <dgm:pt modelId="{E836D2EC-EE60-4954-9955-D72A647BF751}">
      <dgm:prSet custT="1"/>
      <dgm:spPr/>
      <dgm:t>
        <a:bodyPr/>
        <a:lstStyle/>
        <a:p>
          <a:pPr rtl="0"/>
          <a:r>
            <a:rPr lang="es-ES" sz="2000" dirty="0" smtClean="0"/>
            <a:t>Efectuar pagos provisionales a cuenta del impuesto anual.</a:t>
          </a:r>
          <a:endParaRPr lang="es-MX" sz="2000" dirty="0"/>
        </a:p>
      </dgm:t>
    </dgm:pt>
    <dgm:pt modelId="{E53CA144-5B63-49BA-9370-80F45996036A}" type="parTrans" cxnId="{41596696-9E70-4655-AC3F-ECE81AF79F73}">
      <dgm:prSet/>
      <dgm:spPr/>
      <dgm:t>
        <a:bodyPr/>
        <a:lstStyle/>
        <a:p>
          <a:endParaRPr lang="es-MX"/>
        </a:p>
      </dgm:t>
    </dgm:pt>
    <dgm:pt modelId="{A1E62DC3-666A-4FC8-BA44-2C1C2BA468DC}" type="sibTrans" cxnId="{41596696-9E70-4655-AC3F-ECE81AF79F73}">
      <dgm:prSet/>
      <dgm:spPr/>
      <dgm:t>
        <a:bodyPr/>
        <a:lstStyle/>
        <a:p>
          <a:endParaRPr lang="es-MX"/>
        </a:p>
      </dgm:t>
    </dgm:pt>
    <dgm:pt modelId="{28288682-37F0-4196-89E7-7C77D59B85CF}">
      <dgm:prSet custT="1"/>
      <dgm:spPr/>
      <dgm:t>
        <a:bodyPr/>
        <a:lstStyle/>
        <a:p>
          <a:pPr rtl="0"/>
          <a:r>
            <a:rPr lang="es-ES" sz="2000" dirty="0" smtClean="0"/>
            <a:t>Presentar la declaración del ejercicio en marzo del siguiente año.</a:t>
          </a:r>
          <a:endParaRPr lang="es-MX" sz="2000" dirty="0"/>
        </a:p>
      </dgm:t>
    </dgm:pt>
    <dgm:pt modelId="{8D341BEF-EF33-4E2A-8D68-C64580CF03DB}" type="parTrans" cxnId="{217333DA-8F6F-4309-9E51-DBB07171D546}">
      <dgm:prSet/>
      <dgm:spPr/>
      <dgm:t>
        <a:bodyPr/>
        <a:lstStyle/>
        <a:p>
          <a:endParaRPr lang="es-MX"/>
        </a:p>
      </dgm:t>
    </dgm:pt>
    <dgm:pt modelId="{E7C23809-3F39-4DA8-B28A-19F9A0628327}" type="sibTrans" cxnId="{217333DA-8F6F-4309-9E51-DBB07171D546}">
      <dgm:prSet/>
      <dgm:spPr/>
      <dgm:t>
        <a:bodyPr/>
        <a:lstStyle/>
        <a:p>
          <a:endParaRPr lang="es-MX"/>
        </a:p>
      </dgm:t>
    </dgm:pt>
    <dgm:pt modelId="{23958D77-2B80-4891-9869-066EDFD69CD2}">
      <dgm:prSet custT="1"/>
      <dgm:spPr/>
      <dgm:t>
        <a:bodyPr/>
        <a:lstStyle/>
        <a:p>
          <a:pPr rtl="0"/>
          <a:r>
            <a:rPr lang="es-ES" sz="2000" dirty="0" smtClean="0"/>
            <a:t>Presentar las declaraciones por medios electrónicos.</a:t>
          </a:r>
          <a:endParaRPr lang="es-MX" sz="2000" dirty="0"/>
        </a:p>
      </dgm:t>
    </dgm:pt>
    <dgm:pt modelId="{32CBB0E5-8D9A-40C7-BC49-A51ED8C29D2C}" type="parTrans" cxnId="{04925E5E-14C1-4E06-A9F6-B73BFB130B2E}">
      <dgm:prSet/>
      <dgm:spPr/>
      <dgm:t>
        <a:bodyPr/>
        <a:lstStyle/>
        <a:p>
          <a:endParaRPr lang="es-MX"/>
        </a:p>
      </dgm:t>
    </dgm:pt>
    <dgm:pt modelId="{9418D009-5036-4CAC-9689-FB2CE567A14E}" type="sibTrans" cxnId="{04925E5E-14C1-4E06-A9F6-B73BFB130B2E}">
      <dgm:prSet/>
      <dgm:spPr/>
      <dgm:t>
        <a:bodyPr/>
        <a:lstStyle/>
        <a:p>
          <a:endParaRPr lang="es-MX"/>
        </a:p>
      </dgm:t>
    </dgm:pt>
    <dgm:pt modelId="{F45D2EA9-0462-4BD3-A1CF-D457BB632B3F}" type="pres">
      <dgm:prSet presAssocID="{97A98060-B4D6-420F-9B43-68DBF812DE5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210B8E-47EF-4AB5-9DCC-67EC9A11698B}" type="pres">
      <dgm:prSet presAssocID="{E94F05A2-AD71-44D7-96E6-26F5AD62C737}" presName="circle1" presStyleLbl="node1" presStyleIdx="0" presStyleCnt="7"/>
      <dgm:spPr/>
    </dgm:pt>
    <dgm:pt modelId="{B596E4CC-BF3B-4FC3-AB3C-26464446DE52}" type="pres">
      <dgm:prSet presAssocID="{E94F05A2-AD71-44D7-96E6-26F5AD62C737}" presName="space" presStyleCnt="0"/>
      <dgm:spPr/>
    </dgm:pt>
    <dgm:pt modelId="{260ADA1C-D365-4CDA-BD73-C64653A64EAA}" type="pres">
      <dgm:prSet presAssocID="{E94F05A2-AD71-44D7-96E6-26F5AD62C737}" presName="rect1" presStyleLbl="alignAcc1" presStyleIdx="0" presStyleCnt="7"/>
      <dgm:spPr/>
      <dgm:t>
        <a:bodyPr/>
        <a:lstStyle/>
        <a:p>
          <a:endParaRPr lang="es-MX"/>
        </a:p>
      </dgm:t>
    </dgm:pt>
    <dgm:pt modelId="{D696C7FA-E7AA-48A5-960E-48C00EE8AADF}" type="pres">
      <dgm:prSet presAssocID="{BA780703-B54A-4261-BDB0-8366A6A88D92}" presName="vertSpace2" presStyleLbl="node1" presStyleIdx="0" presStyleCnt="7"/>
      <dgm:spPr/>
    </dgm:pt>
    <dgm:pt modelId="{D8017F87-8986-4CBD-BE87-2B5C8510AD65}" type="pres">
      <dgm:prSet presAssocID="{BA780703-B54A-4261-BDB0-8366A6A88D92}" presName="circle2" presStyleLbl="node1" presStyleIdx="1" presStyleCnt="7"/>
      <dgm:spPr/>
    </dgm:pt>
    <dgm:pt modelId="{C4CCA822-0B27-4D10-AC4E-855C0E95768D}" type="pres">
      <dgm:prSet presAssocID="{BA780703-B54A-4261-BDB0-8366A6A88D92}" presName="rect2" presStyleLbl="alignAcc1" presStyleIdx="1" presStyleCnt="7"/>
      <dgm:spPr/>
      <dgm:t>
        <a:bodyPr/>
        <a:lstStyle/>
        <a:p>
          <a:endParaRPr lang="es-MX"/>
        </a:p>
      </dgm:t>
    </dgm:pt>
    <dgm:pt modelId="{EADB2766-9275-4D28-8CED-BE8CD8C0F5A5}" type="pres">
      <dgm:prSet presAssocID="{A98F05AD-7942-46D2-BC01-E95010447804}" presName="vertSpace3" presStyleLbl="node1" presStyleIdx="1" presStyleCnt="7"/>
      <dgm:spPr/>
    </dgm:pt>
    <dgm:pt modelId="{D2506A27-A5CF-46AA-A84B-950A7561D836}" type="pres">
      <dgm:prSet presAssocID="{A98F05AD-7942-46D2-BC01-E95010447804}" presName="circle3" presStyleLbl="node1" presStyleIdx="2" presStyleCnt="7"/>
      <dgm:spPr/>
    </dgm:pt>
    <dgm:pt modelId="{F6C361DB-0C6E-4D74-9358-A0D0285D1682}" type="pres">
      <dgm:prSet presAssocID="{A98F05AD-7942-46D2-BC01-E95010447804}" presName="rect3" presStyleLbl="alignAcc1" presStyleIdx="2" presStyleCnt="7"/>
      <dgm:spPr/>
      <dgm:t>
        <a:bodyPr/>
        <a:lstStyle/>
        <a:p>
          <a:endParaRPr lang="es-MX"/>
        </a:p>
      </dgm:t>
    </dgm:pt>
    <dgm:pt modelId="{A698688E-54DB-414D-856E-F5F117FC88F1}" type="pres">
      <dgm:prSet presAssocID="{0196BF20-14F0-472D-84AC-B23C96C14F14}" presName="vertSpace4" presStyleLbl="node1" presStyleIdx="2" presStyleCnt="7"/>
      <dgm:spPr/>
    </dgm:pt>
    <dgm:pt modelId="{6D8943EC-76B5-4AAD-A0FC-E53438912EB1}" type="pres">
      <dgm:prSet presAssocID="{0196BF20-14F0-472D-84AC-B23C96C14F14}" presName="circle4" presStyleLbl="node1" presStyleIdx="3" presStyleCnt="7"/>
      <dgm:spPr/>
    </dgm:pt>
    <dgm:pt modelId="{FE1F6942-AA69-431C-A896-EB31053271AC}" type="pres">
      <dgm:prSet presAssocID="{0196BF20-14F0-472D-84AC-B23C96C14F14}" presName="rect4" presStyleLbl="alignAcc1" presStyleIdx="3" presStyleCnt="7"/>
      <dgm:spPr/>
      <dgm:t>
        <a:bodyPr/>
        <a:lstStyle/>
        <a:p>
          <a:endParaRPr lang="es-MX"/>
        </a:p>
      </dgm:t>
    </dgm:pt>
    <dgm:pt modelId="{98597FE7-63D3-46CF-9909-B3FA24630C27}" type="pres">
      <dgm:prSet presAssocID="{E836D2EC-EE60-4954-9955-D72A647BF751}" presName="vertSpace5" presStyleLbl="node1" presStyleIdx="3" presStyleCnt="7"/>
      <dgm:spPr/>
    </dgm:pt>
    <dgm:pt modelId="{2AD10E71-4DBC-4FA4-B615-B2291A068B04}" type="pres">
      <dgm:prSet presAssocID="{E836D2EC-EE60-4954-9955-D72A647BF751}" presName="circle5" presStyleLbl="node1" presStyleIdx="4" presStyleCnt="7"/>
      <dgm:spPr/>
    </dgm:pt>
    <dgm:pt modelId="{4B50F813-ECEA-4C23-9BDB-0227648DA8CB}" type="pres">
      <dgm:prSet presAssocID="{E836D2EC-EE60-4954-9955-D72A647BF751}" presName="rect5" presStyleLbl="alignAcc1" presStyleIdx="4" presStyleCnt="7"/>
      <dgm:spPr/>
      <dgm:t>
        <a:bodyPr/>
        <a:lstStyle/>
        <a:p>
          <a:endParaRPr lang="es-MX"/>
        </a:p>
      </dgm:t>
    </dgm:pt>
    <dgm:pt modelId="{395875C0-BD41-469D-AFB7-EFDAD17A926E}" type="pres">
      <dgm:prSet presAssocID="{28288682-37F0-4196-89E7-7C77D59B85CF}" presName="vertSpace6" presStyleLbl="node1" presStyleIdx="4" presStyleCnt="7"/>
      <dgm:spPr/>
    </dgm:pt>
    <dgm:pt modelId="{4F9028F6-E993-434D-8BCF-31E6837B1128}" type="pres">
      <dgm:prSet presAssocID="{28288682-37F0-4196-89E7-7C77D59B85CF}" presName="circle6" presStyleLbl="node1" presStyleIdx="5" presStyleCnt="7"/>
      <dgm:spPr/>
    </dgm:pt>
    <dgm:pt modelId="{65C024D8-E133-4C6C-95CF-3529E4188753}" type="pres">
      <dgm:prSet presAssocID="{28288682-37F0-4196-89E7-7C77D59B85CF}" presName="rect6" presStyleLbl="alignAcc1" presStyleIdx="5" presStyleCnt="7"/>
      <dgm:spPr/>
      <dgm:t>
        <a:bodyPr/>
        <a:lstStyle/>
        <a:p>
          <a:endParaRPr lang="es-MX"/>
        </a:p>
      </dgm:t>
    </dgm:pt>
    <dgm:pt modelId="{AF9D5DAB-8DCE-402B-9C63-CAA7F3784570}" type="pres">
      <dgm:prSet presAssocID="{23958D77-2B80-4891-9869-066EDFD69CD2}" presName="vertSpace7" presStyleLbl="node1" presStyleIdx="5" presStyleCnt="7"/>
      <dgm:spPr/>
    </dgm:pt>
    <dgm:pt modelId="{FEAB744B-D73B-483D-8D98-9318E02C4234}" type="pres">
      <dgm:prSet presAssocID="{23958D77-2B80-4891-9869-066EDFD69CD2}" presName="circle7" presStyleLbl="node1" presStyleIdx="6" presStyleCnt="7"/>
      <dgm:spPr/>
    </dgm:pt>
    <dgm:pt modelId="{6E03C1F7-B325-46D7-AE03-AD9802B70F43}" type="pres">
      <dgm:prSet presAssocID="{23958D77-2B80-4891-9869-066EDFD69CD2}" presName="rect7" presStyleLbl="alignAcc1" presStyleIdx="6" presStyleCnt="7"/>
      <dgm:spPr/>
      <dgm:t>
        <a:bodyPr/>
        <a:lstStyle/>
        <a:p>
          <a:endParaRPr lang="es-MX"/>
        </a:p>
      </dgm:t>
    </dgm:pt>
    <dgm:pt modelId="{E87FD85A-13FB-42E3-B7FA-8B88BD8462EF}" type="pres">
      <dgm:prSet presAssocID="{E94F05A2-AD71-44D7-96E6-26F5AD62C737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15D7A9-DFED-4E8D-9FD2-C5F659A52556}" type="pres">
      <dgm:prSet presAssocID="{BA780703-B54A-4261-BDB0-8366A6A88D92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C33DBE-AD44-4E7D-B1EA-53490629664E}" type="pres">
      <dgm:prSet presAssocID="{A98F05AD-7942-46D2-BC01-E95010447804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01300A-3FCA-4429-939D-80B538441A36}" type="pres">
      <dgm:prSet presAssocID="{0196BF20-14F0-472D-84AC-B23C96C14F14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C6A6C6-EB74-4420-8CAC-8379C4737207}" type="pres">
      <dgm:prSet presAssocID="{E836D2EC-EE60-4954-9955-D72A647BF751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7E97C-73B8-4AC0-9B4D-5F7278F4E9D0}" type="pres">
      <dgm:prSet presAssocID="{28288682-37F0-4196-89E7-7C77D59B85CF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C03697-DF81-457C-95EE-534E9889B9F5}" type="pres">
      <dgm:prSet presAssocID="{23958D77-2B80-4891-9869-066EDFD69CD2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ED16C65-9AF6-4E42-8A37-E758A74F8A3E}" type="presOf" srcId="{E94F05A2-AD71-44D7-96E6-26F5AD62C737}" destId="{E87FD85A-13FB-42E3-B7FA-8B88BD8462EF}" srcOrd="1" destOrd="0" presId="urn:microsoft.com/office/officeart/2005/8/layout/target3"/>
    <dgm:cxn modelId="{4C1C268A-4986-4AE5-9692-7E0103E0D4C2}" srcId="{97A98060-B4D6-420F-9B43-68DBF812DE55}" destId="{0196BF20-14F0-472D-84AC-B23C96C14F14}" srcOrd="3" destOrd="0" parTransId="{0FCF9948-9CCE-4054-9060-F8C4C29DEA82}" sibTransId="{7495CCBE-5395-40DC-A76B-776E3554504E}"/>
    <dgm:cxn modelId="{8D65A7BD-585B-46E4-A25A-E2940D395D6D}" type="presOf" srcId="{A98F05AD-7942-46D2-BC01-E95010447804}" destId="{F6C361DB-0C6E-4D74-9358-A0D0285D1682}" srcOrd="0" destOrd="0" presId="urn:microsoft.com/office/officeart/2005/8/layout/target3"/>
    <dgm:cxn modelId="{C5E04EBD-8DAE-4142-AD9F-4677694221F2}" type="presOf" srcId="{97A98060-B4D6-420F-9B43-68DBF812DE55}" destId="{F45D2EA9-0462-4BD3-A1CF-D457BB632B3F}" srcOrd="0" destOrd="0" presId="urn:microsoft.com/office/officeart/2005/8/layout/target3"/>
    <dgm:cxn modelId="{E2EDBFD8-A6DC-46FC-9245-AEEDEF75E844}" type="presOf" srcId="{23958D77-2B80-4891-9869-066EDFD69CD2}" destId="{6E03C1F7-B325-46D7-AE03-AD9802B70F43}" srcOrd="0" destOrd="0" presId="urn:microsoft.com/office/officeart/2005/8/layout/target3"/>
    <dgm:cxn modelId="{880A886D-3339-486D-84D1-77E4F5C85935}" srcId="{97A98060-B4D6-420F-9B43-68DBF812DE55}" destId="{BA780703-B54A-4261-BDB0-8366A6A88D92}" srcOrd="1" destOrd="0" parTransId="{F4846F94-4494-47C3-BA46-C8BA819F535E}" sibTransId="{5F25D168-76EA-4849-91C6-BCDC36E464D5}"/>
    <dgm:cxn modelId="{7D720716-1848-450A-BEED-CC09095C6AC3}" type="presOf" srcId="{E836D2EC-EE60-4954-9955-D72A647BF751}" destId="{4B50F813-ECEA-4C23-9BDB-0227648DA8CB}" srcOrd="0" destOrd="0" presId="urn:microsoft.com/office/officeart/2005/8/layout/target3"/>
    <dgm:cxn modelId="{F0CCEA08-BB71-494F-8B0D-49372CA4AB7C}" type="presOf" srcId="{23958D77-2B80-4891-9869-066EDFD69CD2}" destId="{BFC03697-DF81-457C-95EE-534E9889B9F5}" srcOrd="1" destOrd="0" presId="urn:microsoft.com/office/officeart/2005/8/layout/target3"/>
    <dgm:cxn modelId="{76488908-F98D-4EAD-B1F6-D9D608347212}" type="presOf" srcId="{28288682-37F0-4196-89E7-7C77D59B85CF}" destId="{9D57E97C-73B8-4AC0-9B4D-5F7278F4E9D0}" srcOrd="1" destOrd="0" presId="urn:microsoft.com/office/officeart/2005/8/layout/target3"/>
    <dgm:cxn modelId="{912B3179-4028-4379-96C4-CFA902562F36}" srcId="{97A98060-B4D6-420F-9B43-68DBF812DE55}" destId="{A98F05AD-7942-46D2-BC01-E95010447804}" srcOrd="2" destOrd="0" parTransId="{F292B514-832F-46EC-B449-0B3F644C4B4E}" sibTransId="{ECF1B56A-8E4F-48F8-8B89-F142CF577F4A}"/>
    <dgm:cxn modelId="{A5698E21-8831-451F-BFB8-292540CC6DC3}" type="presOf" srcId="{28288682-37F0-4196-89E7-7C77D59B85CF}" destId="{65C024D8-E133-4C6C-95CF-3529E4188753}" srcOrd="0" destOrd="0" presId="urn:microsoft.com/office/officeart/2005/8/layout/target3"/>
    <dgm:cxn modelId="{04925E5E-14C1-4E06-A9F6-B73BFB130B2E}" srcId="{97A98060-B4D6-420F-9B43-68DBF812DE55}" destId="{23958D77-2B80-4891-9869-066EDFD69CD2}" srcOrd="6" destOrd="0" parTransId="{32CBB0E5-8D9A-40C7-BC49-A51ED8C29D2C}" sibTransId="{9418D009-5036-4CAC-9689-FB2CE567A14E}"/>
    <dgm:cxn modelId="{1E3AAAC6-24A2-4568-9957-515BFEED2FF9}" srcId="{97A98060-B4D6-420F-9B43-68DBF812DE55}" destId="{E94F05A2-AD71-44D7-96E6-26F5AD62C737}" srcOrd="0" destOrd="0" parTransId="{A442BB87-46B3-434E-A64D-B0C907DABA4F}" sibTransId="{1F54D790-BB15-4C4D-883B-C008FFA8022D}"/>
    <dgm:cxn modelId="{41596696-9E70-4655-AC3F-ECE81AF79F73}" srcId="{97A98060-B4D6-420F-9B43-68DBF812DE55}" destId="{E836D2EC-EE60-4954-9955-D72A647BF751}" srcOrd="4" destOrd="0" parTransId="{E53CA144-5B63-49BA-9370-80F45996036A}" sibTransId="{A1E62DC3-666A-4FC8-BA44-2C1C2BA468DC}"/>
    <dgm:cxn modelId="{3E7FF70B-2352-46AF-9A2B-AA373083011A}" type="presOf" srcId="{E94F05A2-AD71-44D7-96E6-26F5AD62C737}" destId="{260ADA1C-D365-4CDA-BD73-C64653A64EAA}" srcOrd="0" destOrd="0" presId="urn:microsoft.com/office/officeart/2005/8/layout/target3"/>
    <dgm:cxn modelId="{217333DA-8F6F-4309-9E51-DBB07171D546}" srcId="{97A98060-B4D6-420F-9B43-68DBF812DE55}" destId="{28288682-37F0-4196-89E7-7C77D59B85CF}" srcOrd="5" destOrd="0" parTransId="{8D341BEF-EF33-4E2A-8D68-C64580CF03DB}" sibTransId="{E7C23809-3F39-4DA8-B28A-19F9A0628327}"/>
    <dgm:cxn modelId="{D9A44963-A1C4-4B7C-8D66-AC2615D0F335}" type="presOf" srcId="{0196BF20-14F0-472D-84AC-B23C96C14F14}" destId="{FE1F6942-AA69-431C-A896-EB31053271AC}" srcOrd="0" destOrd="0" presId="urn:microsoft.com/office/officeart/2005/8/layout/target3"/>
    <dgm:cxn modelId="{3C50D9D7-73D5-4118-AB99-B965AA8D3A78}" type="presOf" srcId="{BA780703-B54A-4261-BDB0-8366A6A88D92}" destId="{1615D7A9-DFED-4E8D-9FD2-C5F659A52556}" srcOrd="1" destOrd="0" presId="urn:microsoft.com/office/officeart/2005/8/layout/target3"/>
    <dgm:cxn modelId="{7AE498F9-9BD4-4096-B495-AA3C5EBD0A15}" type="presOf" srcId="{BA780703-B54A-4261-BDB0-8366A6A88D92}" destId="{C4CCA822-0B27-4D10-AC4E-855C0E95768D}" srcOrd="0" destOrd="0" presId="urn:microsoft.com/office/officeart/2005/8/layout/target3"/>
    <dgm:cxn modelId="{EF92D522-011A-4729-A078-2AC4CE46DA1C}" type="presOf" srcId="{A98F05AD-7942-46D2-BC01-E95010447804}" destId="{12C33DBE-AD44-4E7D-B1EA-53490629664E}" srcOrd="1" destOrd="0" presId="urn:microsoft.com/office/officeart/2005/8/layout/target3"/>
    <dgm:cxn modelId="{F22312C8-A34F-426C-9433-8638665A8D78}" type="presOf" srcId="{0196BF20-14F0-472D-84AC-B23C96C14F14}" destId="{A001300A-3FCA-4429-939D-80B538441A36}" srcOrd="1" destOrd="0" presId="urn:microsoft.com/office/officeart/2005/8/layout/target3"/>
    <dgm:cxn modelId="{3D615C15-1B36-401C-AC80-A0BA96FD9599}" type="presOf" srcId="{E836D2EC-EE60-4954-9955-D72A647BF751}" destId="{98C6A6C6-EB74-4420-8CAC-8379C4737207}" srcOrd="1" destOrd="0" presId="urn:microsoft.com/office/officeart/2005/8/layout/target3"/>
    <dgm:cxn modelId="{48662999-62C2-4C93-85BB-21FF48134773}" type="presParOf" srcId="{F45D2EA9-0462-4BD3-A1CF-D457BB632B3F}" destId="{A6210B8E-47EF-4AB5-9DCC-67EC9A11698B}" srcOrd="0" destOrd="0" presId="urn:microsoft.com/office/officeart/2005/8/layout/target3"/>
    <dgm:cxn modelId="{B96D534F-9CA1-4536-A971-CD0E403706A7}" type="presParOf" srcId="{F45D2EA9-0462-4BD3-A1CF-D457BB632B3F}" destId="{B596E4CC-BF3B-4FC3-AB3C-26464446DE52}" srcOrd="1" destOrd="0" presId="urn:microsoft.com/office/officeart/2005/8/layout/target3"/>
    <dgm:cxn modelId="{A09E96CF-F7B6-406A-A145-A368B13E97BE}" type="presParOf" srcId="{F45D2EA9-0462-4BD3-A1CF-D457BB632B3F}" destId="{260ADA1C-D365-4CDA-BD73-C64653A64EAA}" srcOrd="2" destOrd="0" presId="urn:microsoft.com/office/officeart/2005/8/layout/target3"/>
    <dgm:cxn modelId="{29EBF359-433C-4232-94C7-F5C612FA6A08}" type="presParOf" srcId="{F45D2EA9-0462-4BD3-A1CF-D457BB632B3F}" destId="{D696C7FA-E7AA-48A5-960E-48C00EE8AADF}" srcOrd="3" destOrd="0" presId="urn:microsoft.com/office/officeart/2005/8/layout/target3"/>
    <dgm:cxn modelId="{CD452A18-91CE-47EA-9AC6-F67DE717F499}" type="presParOf" srcId="{F45D2EA9-0462-4BD3-A1CF-D457BB632B3F}" destId="{D8017F87-8986-4CBD-BE87-2B5C8510AD65}" srcOrd="4" destOrd="0" presId="urn:microsoft.com/office/officeart/2005/8/layout/target3"/>
    <dgm:cxn modelId="{BE37E2B6-5296-40AA-81E1-535EC7A09E1E}" type="presParOf" srcId="{F45D2EA9-0462-4BD3-A1CF-D457BB632B3F}" destId="{C4CCA822-0B27-4D10-AC4E-855C0E95768D}" srcOrd="5" destOrd="0" presId="urn:microsoft.com/office/officeart/2005/8/layout/target3"/>
    <dgm:cxn modelId="{D46503B8-CCBC-4E88-8C07-D0055CFFEB05}" type="presParOf" srcId="{F45D2EA9-0462-4BD3-A1CF-D457BB632B3F}" destId="{EADB2766-9275-4D28-8CED-BE8CD8C0F5A5}" srcOrd="6" destOrd="0" presId="urn:microsoft.com/office/officeart/2005/8/layout/target3"/>
    <dgm:cxn modelId="{79DE53C2-2CB9-4523-8206-80F75624DACA}" type="presParOf" srcId="{F45D2EA9-0462-4BD3-A1CF-D457BB632B3F}" destId="{D2506A27-A5CF-46AA-A84B-950A7561D836}" srcOrd="7" destOrd="0" presId="urn:microsoft.com/office/officeart/2005/8/layout/target3"/>
    <dgm:cxn modelId="{5FED2E7A-FABE-48EE-93B2-CE7BB0B93515}" type="presParOf" srcId="{F45D2EA9-0462-4BD3-A1CF-D457BB632B3F}" destId="{F6C361DB-0C6E-4D74-9358-A0D0285D1682}" srcOrd="8" destOrd="0" presId="urn:microsoft.com/office/officeart/2005/8/layout/target3"/>
    <dgm:cxn modelId="{D98C5BEB-255A-4622-9C5A-EAFDB8369DD4}" type="presParOf" srcId="{F45D2EA9-0462-4BD3-A1CF-D457BB632B3F}" destId="{A698688E-54DB-414D-856E-F5F117FC88F1}" srcOrd="9" destOrd="0" presId="urn:microsoft.com/office/officeart/2005/8/layout/target3"/>
    <dgm:cxn modelId="{8D0241B0-EA0A-46FA-B962-86959AC8BC1A}" type="presParOf" srcId="{F45D2EA9-0462-4BD3-A1CF-D457BB632B3F}" destId="{6D8943EC-76B5-4AAD-A0FC-E53438912EB1}" srcOrd="10" destOrd="0" presId="urn:microsoft.com/office/officeart/2005/8/layout/target3"/>
    <dgm:cxn modelId="{31D547A6-7AFE-4A9C-A22D-A47BA22819EE}" type="presParOf" srcId="{F45D2EA9-0462-4BD3-A1CF-D457BB632B3F}" destId="{FE1F6942-AA69-431C-A896-EB31053271AC}" srcOrd="11" destOrd="0" presId="urn:microsoft.com/office/officeart/2005/8/layout/target3"/>
    <dgm:cxn modelId="{9B3AFA3C-F781-460B-9548-0191CA05E8F4}" type="presParOf" srcId="{F45D2EA9-0462-4BD3-A1CF-D457BB632B3F}" destId="{98597FE7-63D3-46CF-9909-B3FA24630C27}" srcOrd="12" destOrd="0" presId="urn:microsoft.com/office/officeart/2005/8/layout/target3"/>
    <dgm:cxn modelId="{199365FB-9975-4B17-A572-BF6E8DAE7E61}" type="presParOf" srcId="{F45D2EA9-0462-4BD3-A1CF-D457BB632B3F}" destId="{2AD10E71-4DBC-4FA4-B615-B2291A068B04}" srcOrd="13" destOrd="0" presId="urn:microsoft.com/office/officeart/2005/8/layout/target3"/>
    <dgm:cxn modelId="{F3DB4D2F-BAC2-4C98-A472-86487661887D}" type="presParOf" srcId="{F45D2EA9-0462-4BD3-A1CF-D457BB632B3F}" destId="{4B50F813-ECEA-4C23-9BDB-0227648DA8CB}" srcOrd="14" destOrd="0" presId="urn:microsoft.com/office/officeart/2005/8/layout/target3"/>
    <dgm:cxn modelId="{44237DBF-AB0A-4A2A-8261-A2B549791434}" type="presParOf" srcId="{F45D2EA9-0462-4BD3-A1CF-D457BB632B3F}" destId="{395875C0-BD41-469D-AFB7-EFDAD17A926E}" srcOrd="15" destOrd="0" presId="urn:microsoft.com/office/officeart/2005/8/layout/target3"/>
    <dgm:cxn modelId="{B75A384D-F5BF-4C8E-932B-1CDC6399AAA1}" type="presParOf" srcId="{F45D2EA9-0462-4BD3-A1CF-D457BB632B3F}" destId="{4F9028F6-E993-434D-8BCF-31E6837B1128}" srcOrd="16" destOrd="0" presId="urn:microsoft.com/office/officeart/2005/8/layout/target3"/>
    <dgm:cxn modelId="{C22FCD47-3CC0-4E93-A08C-2AC125AE248B}" type="presParOf" srcId="{F45D2EA9-0462-4BD3-A1CF-D457BB632B3F}" destId="{65C024D8-E133-4C6C-95CF-3529E4188753}" srcOrd="17" destOrd="0" presId="urn:microsoft.com/office/officeart/2005/8/layout/target3"/>
    <dgm:cxn modelId="{6772A598-2F5D-4752-9BB6-07E7F777CDFF}" type="presParOf" srcId="{F45D2EA9-0462-4BD3-A1CF-D457BB632B3F}" destId="{AF9D5DAB-8DCE-402B-9C63-CAA7F3784570}" srcOrd="18" destOrd="0" presId="urn:microsoft.com/office/officeart/2005/8/layout/target3"/>
    <dgm:cxn modelId="{E289D312-DD0A-4122-A8F8-C7A6D5F69D6E}" type="presParOf" srcId="{F45D2EA9-0462-4BD3-A1CF-D457BB632B3F}" destId="{FEAB744B-D73B-483D-8D98-9318E02C4234}" srcOrd="19" destOrd="0" presId="urn:microsoft.com/office/officeart/2005/8/layout/target3"/>
    <dgm:cxn modelId="{CDD0D3D6-C497-4BB5-A2D3-C2D0AA1D40F6}" type="presParOf" srcId="{F45D2EA9-0462-4BD3-A1CF-D457BB632B3F}" destId="{6E03C1F7-B325-46D7-AE03-AD9802B70F43}" srcOrd="20" destOrd="0" presId="urn:microsoft.com/office/officeart/2005/8/layout/target3"/>
    <dgm:cxn modelId="{7D9AC45F-307F-4678-946C-EB523B22A231}" type="presParOf" srcId="{F45D2EA9-0462-4BD3-A1CF-D457BB632B3F}" destId="{E87FD85A-13FB-42E3-B7FA-8B88BD8462EF}" srcOrd="21" destOrd="0" presId="urn:microsoft.com/office/officeart/2005/8/layout/target3"/>
    <dgm:cxn modelId="{097CB706-3A96-411A-A0DD-4ACFD6FC48F5}" type="presParOf" srcId="{F45D2EA9-0462-4BD3-A1CF-D457BB632B3F}" destId="{1615D7A9-DFED-4E8D-9FD2-C5F659A52556}" srcOrd="22" destOrd="0" presId="urn:microsoft.com/office/officeart/2005/8/layout/target3"/>
    <dgm:cxn modelId="{8CC57343-1D51-4090-8640-2E84B8CC902C}" type="presParOf" srcId="{F45D2EA9-0462-4BD3-A1CF-D457BB632B3F}" destId="{12C33DBE-AD44-4E7D-B1EA-53490629664E}" srcOrd="23" destOrd="0" presId="urn:microsoft.com/office/officeart/2005/8/layout/target3"/>
    <dgm:cxn modelId="{8419AE0B-2907-4BCB-9E93-74F2F361CF23}" type="presParOf" srcId="{F45D2EA9-0462-4BD3-A1CF-D457BB632B3F}" destId="{A001300A-3FCA-4429-939D-80B538441A36}" srcOrd="24" destOrd="0" presId="urn:microsoft.com/office/officeart/2005/8/layout/target3"/>
    <dgm:cxn modelId="{F4B07858-06C7-4523-85C6-4503B490868C}" type="presParOf" srcId="{F45D2EA9-0462-4BD3-A1CF-D457BB632B3F}" destId="{98C6A6C6-EB74-4420-8CAC-8379C4737207}" srcOrd="25" destOrd="0" presId="urn:microsoft.com/office/officeart/2005/8/layout/target3"/>
    <dgm:cxn modelId="{5ABD4B62-0E33-4569-B7B4-DEDCD674ACAC}" type="presParOf" srcId="{F45D2EA9-0462-4BD3-A1CF-D457BB632B3F}" destId="{9D57E97C-73B8-4AC0-9B4D-5F7278F4E9D0}" srcOrd="26" destOrd="0" presId="urn:microsoft.com/office/officeart/2005/8/layout/target3"/>
    <dgm:cxn modelId="{60C08EC5-A181-42C5-BFCA-797B2D1861B8}" type="presParOf" srcId="{F45D2EA9-0462-4BD3-A1CF-D457BB632B3F}" destId="{BFC03697-DF81-457C-95EE-534E9889B9F5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CFDE3E8-4283-44DC-A4E7-CEB3720B851E}" type="doc">
      <dgm:prSet loTypeId="urn:microsoft.com/office/officeart/2005/8/layout/list1" loCatId="list" qsTypeId="urn:microsoft.com/office/officeart/2005/8/quickstyle/simple3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CB63C576-8780-4E39-BB00-73DA7765034F}">
      <dgm:prSet/>
      <dgm:spPr/>
      <dgm:t>
        <a:bodyPr/>
        <a:lstStyle/>
        <a:p>
          <a:pPr rtl="0"/>
          <a:r>
            <a:rPr lang="es-MX" dirty="0" smtClean="0"/>
            <a:t>Presentar, a más tardar el día 15 de febrero de cada año:</a:t>
          </a:r>
          <a:endParaRPr lang="es-MX" dirty="0"/>
        </a:p>
      </dgm:t>
    </dgm:pt>
    <dgm:pt modelId="{87063B23-9112-4934-9B9F-271303560F2C}" type="parTrans" cxnId="{550BE226-B8F7-402B-B770-4E1160146B5D}">
      <dgm:prSet/>
      <dgm:spPr/>
      <dgm:t>
        <a:bodyPr/>
        <a:lstStyle/>
        <a:p>
          <a:endParaRPr lang="es-MX"/>
        </a:p>
      </dgm:t>
    </dgm:pt>
    <dgm:pt modelId="{A4792C1F-9295-4582-9E0C-5B92F05D7BFA}" type="sibTrans" cxnId="{550BE226-B8F7-402B-B770-4E1160146B5D}">
      <dgm:prSet/>
      <dgm:spPr/>
      <dgm:t>
        <a:bodyPr/>
        <a:lstStyle/>
        <a:p>
          <a:endParaRPr lang="es-MX"/>
        </a:p>
      </dgm:t>
    </dgm:pt>
    <dgm:pt modelId="{825BDEE6-6D1C-4940-854F-E3C7D81F0F8A}">
      <dgm:prSet/>
      <dgm:spPr/>
      <dgm:t>
        <a:bodyPr/>
        <a:lstStyle/>
        <a:p>
          <a:pPr rtl="0"/>
          <a:r>
            <a:rPr lang="es-MX" dirty="0" smtClean="0"/>
            <a:t>El saldo insoluto de los préstamos que le hayan sido otorgados por residentes en el extranjero.</a:t>
          </a:r>
          <a:endParaRPr lang="es-MX" dirty="0"/>
        </a:p>
      </dgm:t>
    </dgm:pt>
    <dgm:pt modelId="{1A4F7692-4E09-4063-A4EA-86AC69F33531}" type="parTrans" cxnId="{B0619241-B21C-47FE-8401-8AC06C816DA2}">
      <dgm:prSet/>
      <dgm:spPr/>
      <dgm:t>
        <a:bodyPr/>
        <a:lstStyle/>
        <a:p>
          <a:endParaRPr lang="es-MX"/>
        </a:p>
      </dgm:t>
    </dgm:pt>
    <dgm:pt modelId="{EB7AB96F-0F9F-42E1-BAE0-222329E4A13D}" type="sibTrans" cxnId="{B0619241-B21C-47FE-8401-8AC06C816DA2}">
      <dgm:prSet/>
      <dgm:spPr/>
      <dgm:t>
        <a:bodyPr/>
        <a:lstStyle/>
        <a:p>
          <a:endParaRPr lang="es-MX"/>
        </a:p>
      </dgm:t>
    </dgm:pt>
    <dgm:pt modelId="{A062856F-4E83-448A-91F4-2E4683F37387}">
      <dgm:prSet/>
      <dgm:spPr/>
      <dgm:t>
        <a:bodyPr/>
        <a:lstStyle/>
        <a:p>
          <a:pPr rtl="0"/>
          <a:r>
            <a:rPr lang="es-MX" smtClean="0"/>
            <a:t>La información de las operaciones efectuadas con clientes y proveedores.</a:t>
          </a:r>
          <a:endParaRPr lang="es-MX"/>
        </a:p>
      </dgm:t>
    </dgm:pt>
    <dgm:pt modelId="{B2FF47B4-0307-4C09-B058-B9E99BBD2815}" type="parTrans" cxnId="{184C3909-E6F8-47C6-8569-ABF67852CDFB}">
      <dgm:prSet/>
      <dgm:spPr/>
      <dgm:t>
        <a:bodyPr/>
        <a:lstStyle/>
        <a:p>
          <a:endParaRPr lang="es-MX"/>
        </a:p>
      </dgm:t>
    </dgm:pt>
    <dgm:pt modelId="{D42AD38A-6863-4DA3-B330-B384B2198299}" type="sibTrans" cxnId="{184C3909-E6F8-47C6-8569-ABF67852CDFB}">
      <dgm:prSet/>
      <dgm:spPr/>
      <dgm:t>
        <a:bodyPr/>
        <a:lstStyle/>
        <a:p>
          <a:endParaRPr lang="es-MX"/>
        </a:p>
      </dgm:t>
    </dgm:pt>
    <dgm:pt modelId="{6A7B4ABD-DDA4-46A4-9446-5B5449DAD355}">
      <dgm:prSet/>
      <dgm:spPr/>
      <dgm:t>
        <a:bodyPr/>
        <a:lstStyle/>
        <a:p>
          <a:pPr rtl="0"/>
          <a:r>
            <a:rPr lang="es-MX" smtClean="0"/>
            <a:t>Información de las personas a las que les hubieren efectuado retenciones de impuesto sobre la renta.</a:t>
          </a:r>
          <a:endParaRPr lang="es-MX"/>
        </a:p>
      </dgm:t>
    </dgm:pt>
    <dgm:pt modelId="{7015D107-E03F-441C-A5AC-1CC38DCB4B33}" type="parTrans" cxnId="{AC70F793-2324-4A17-B580-4E89143B6E62}">
      <dgm:prSet/>
      <dgm:spPr/>
      <dgm:t>
        <a:bodyPr/>
        <a:lstStyle/>
        <a:p>
          <a:endParaRPr lang="es-MX"/>
        </a:p>
      </dgm:t>
    </dgm:pt>
    <dgm:pt modelId="{90850C49-0C22-4F1F-8A2C-DE37A5F3901A}" type="sibTrans" cxnId="{AC70F793-2324-4A17-B580-4E89143B6E62}">
      <dgm:prSet/>
      <dgm:spPr/>
      <dgm:t>
        <a:bodyPr/>
        <a:lstStyle/>
        <a:p>
          <a:endParaRPr lang="es-MX"/>
        </a:p>
      </dgm:t>
    </dgm:pt>
    <dgm:pt modelId="{85E89FD1-5E11-4F58-B9B2-07BC5510E771}">
      <dgm:prSet/>
      <dgm:spPr/>
      <dgm:t>
        <a:bodyPr/>
        <a:lstStyle/>
        <a:p>
          <a:pPr rtl="0"/>
          <a:r>
            <a:rPr lang="es-MX" smtClean="0"/>
            <a:t>De las personas a las que les hubieran otorgado donativos.</a:t>
          </a:r>
          <a:endParaRPr lang="es-MX"/>
        </a:p>
      </dgm:t>
    </dgm:pt>
    <dgm:pt modelId="{2689E4C9-E55E-4687-A7F3-F33B1EBF5F00}" type="parTrans" cxnId="{57EA0C0C-8C91-4F70-A43B-1733B17EC8FD}">
      <dgm:prSet/>
      <dgm:spPr/>
      <dgm:t>
        <a:bodyPr/>
        <a:lstStyle/>
        <a:p>
          <a:endParaRPr lang="es-MX"/>
        </a:p>
      </dgm:t>
    </dgm:pt>
    <dgm:pt modelId="{FAC60584-62FF-43E8-AAF5-2D727D6A9B6E}" type="sibTrans" cxnId="{57EA0C0C-8C91-4F70-A43B-1733B17EC8FD}">
      <dgm:prSet/>
      <dgm:spPr/>
      <dgm:t>
        <a:bodyPr/>
        <a:lstStyle/>
        <a:p>
          <a:endParaRPr lang="es-MX"/>
        </a:p>
      </dgm:t>
    </dgm:pt>
    <dgm:pt modelId="{28CF6741-8329-4EA5-878D-72EE25DB8F04}">
      <dgm:prSet/>
      <dgm:spPr/>
      <dgm:t>
        <a:bodyPr/>
        <a:lstStyle/>
        <a:p>
          <a:pPr rtl="0"/>
          <a:r>
            <a:rPr lang="es-MX" smtClean="0"/>
            <a:t>Informar a quienes pagarón dividendos.</a:t>
          </a:r>
          <a:endParaRPr lang="es-MX"/>
        </a:p>
      </dgm:t>
    </dgm:pt>
    <dgm:pt modelId="{A94CA79A-3C4B-4F8C-9C65-0D577C016ED7}" type="parTrans" cxnId="{B4A6BA86-3759-4985-B52A-96039DDFF837}">
      <dgm:prSet/>
      <dgm:spPr/>
      <dgm:t>
        <a:bodyPr/>
        <a:lstStyle/>
        <a:p>
          <a:endParaRPr lang="es-MX"/>
        </a:p>
      </dgm:t>
    </dgm:pt>
    <dgm:pt modelId="{8930D5D6-3683-4529-A42B-3C165D5A028E}" type="sibTrans" cxnId="{B4A6BA86-3759-4985-B52A-96039DDFF837}">
      <dgm:prSet/>
      <dgm:spPr/>
      <dgm:t>
        <a:bodyPr/>
        <a:lstStyle/>
        <a:p>
          <a:endParaRPr lang="es-MX"/>
        </a:p>
      </dgm:t>
    </dgm:pt>
    <dgm:pt modelId="{5B15126C-4585-45EE-B0D2-91F0E8F1BF8D}">
      <dgm:prSet/>
      <dgm:spPr/>
      <dgm:t>
        <a:bodyPr/>
        <a:lstStyle/>
        <a:p>
          <a:pPr rtl="0"/>
          <a:r>
            <a:rPr lang="es-MX" smtClean="0"/>
            <a:t>De las operaciones realizadas con fideicomisos.</a:t>
          </a:r>
          <a:endParaRPr lang="es-MX"/>
        </a:p>
      </dgm:t>
    </dgm:pt>
    <dgm:pt modelId="{5133F694-8DEE-4363-BC02-CF4CECA5E67A}" type="parTrans" cxnId="{0C6EF45B-35A6-4513-9938-621CDED96C90}">
      <dgm:prSet/>
      <dgm:spPr/>
      <dgm:t>
        <a:bodyPr/>
        <a:lstStyle/>
        <a:p>
          <a:endParaRPr lang="es-MX"/>
        </a:p>
      </dgm:t>
    </dgm:pt>
    <dgm:pt modelId="{96EC60EB-CB6C-4119-9102-FA583C39FDD2}" type="sibTrans" cxnId="{0C6EF45B-35A6-4513-9938-621CDED96C90}">
      <dgm:prSet/>
      <dgm:spPr/>
      <dgm:t>
        <a:bodyPr/>
        <a:lstStyle/>
        <a:p>
          <a:endParaRPr lang="es-MX"/>
        </a:p>
      </dgm:t>
    </dgm:pt>
    <dgm:pt modelId="{CA24F273-116D-4738-B9BD-88AC7CA8954C}" type="pres">
      <dgm:prSet presAssocID="{DCFDE3E8-4283-44DC-A4E7-CEB3720B85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58C1BF-B0D6-4BCE-96B0-81A9B6170465}" type="pres">
      <dgm:prSet presAssocID="{CB63C576-8780-4E39-BB00-73DA7765034F}" presName="parentLin" presStyleCnt="0"/>
      <dgm:spPr/>
      <dgm:t>
        <a:bodyPr/>
        <a:lstStyle/>
        <a:p>
          <a:endParaRPr lang="es-MX"/>
        </a:p>
      </dgm:t>
    </dgm:pt>
    <dgm:pt modelId="{8D65A2A5-F216-4483-9EC8-04EA86304652}" type="pres">
      <dgm:prSet presAssocID="{CB63C576-8780-4E39-BB00-73DA7765034F}" presName="parentLeftMargin" presStyleLbl="node1" presStyleIdx="0" presStyleCnt="1"/>
      <dgm:spPr/>
      <dgm:t>
        <a:bodyPr/>
        <a:lstStyle/>
        <a:p>
          <a:endParaRPr lang="es-MX"/>
        </a:p>
      </dgm:t>
    </dgm:pt>
    <dgm:pt modelId="{C6F58BB7-CAE4-4AA4-80FE-9FA4A7BC3139}" type="pres">
      <dgm:prSet presAssocID="{CB63C576-8780-4E39-BB00-73DA776503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A4A9AE-E223-4F80-B58D-A284368F8EFD}" type="pres">
      <dgm:prSet presAssocID="{CB63C576-8780-4E39-BB00-73DA7765034F}" presName="negativeSpace" presStyleCnt="0"/>
      <dgm:spPr/>
      <dgm:t>
        <a:bodyPr/>
        <a:lstStyle/>
        <a:p>
          <a:endParaRPr lang="es-MX"/>
        </a:p>
      </dgm:t>
    </dgm:pt>
    <dgm:pt modelId="{895BF327-4B25-4910-8D40-B520D44E2088}" type="pres">
      <dgm:prSet presAssocID="{CB63C576-8780-4E39-BB00-73DA7765034F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E85BA61-8086-41FE-81C4-378C463AB7BD}" type="presOf" srcId="{28CF6741-8329-4EA5-878D-72EE25DB8F04}" destId="{895BF327-4B25-4910-8D40-B520D44E2088}" srcOrd="0" destOrd="4" presId="urn:microsoft.com/office/officeart/2005/8/layout/list1"/>
    <dgm:cxn modelId="{B0619241-B21C-47FE-8401-8AC06C816DA2}" srcId="{CB63C576-8780-4E39-BB00-73DA7765034F}" destId="{825BDEE6-6D1C-4940-854F-E3C7D81F0F8A}" srcOrd="0" destOrd="0" parTransId="{1A4F7692-4E09-4063-A4EA-86AC69F33531}" sibTransId="{EB7AB96F-0F9F-42E1-BAE0-222329E4A13D}"/>
    <dgm:cxn modelId="{57EA0C0C-8C91-4F70-A43B-1733B17EC8FD}" srcId="{CB63C576-8780-4E39-BB00-73DA7765034F}" destId="{85E89FD1-5E11-4F58-B9B2-07BC5510E771}" srcOrd="3" destOrd="0" parTransId="{2689E4C9-E55E-4687-A7F3-F33B1EBF5F00}" sibTransId="{FAC60584-62FF-43E8-AAF5-2D727D6A9B6E}"/>
    <dgm:cxn modelId="{4DBC3472-CB03-4C0B-B321-37760F432485}" type="presOf" srcId="{DCFDE3E8-4283-44DC-A4E7-CEB3720B851E}" destId="{CA24F273-116D-4738-B9BD-88AC7CA8954C}" srcOrd="0" destOrd="0" presId="urn:microsoft.com/office/officeart/2005/8/layout/list1"/>
    <dgm:cxn modelId="{0C6EF45B-35A6-4513-9938-621CDED96C90}" srcId="{CB63C576-8780-4E39-BB00-73DA7765034F}" destId="{5B15126C-4585-45EE-B0D2-91F0E8F1BF8D}" srcOrd="5" destOrd="0" parTransId="{5133F694-8DEE-4363-BC02-CF4CECA5E67A}" sibTransId="{96EC60EB-CB6C-4119-9102-FA583C39FDD2}"/>
    <dgm:cxn modelId="{D4E4D74C-563F-400D-A731-93D8573C21D5}" type="presOf" srcId="{85E89FD1-5E11-4F58-B9B2-07BC5510E771}" destId="{895BF327-4B25-4910-8D40-B520D44E2088}" srcOrd="0" destOrd="3" presId="urn:microsoft.com/office/officeart/2005/8/layout/list1"/>
    <dgm:cxn modelId="{285CDC80-6794-4C56-964F-8D099C338076}" type="presOf" srcId="{CB63C576-8780-4E39-BB00-73DA7765034F}" destId="{8D65A2A5-F216-4483-9EC8-04EA86304652}" srcOrd="0" destOrd="0" presId="urn:microsoft.com/office/officeart/2005/8/layout/list1"/>
    <dgm:cxn modelId="{D06932CD-8DB6-40B5-B0F1-3C3F4F686585}" type="presOf" srcId="{5B15126C-4585-45EE-B0D2-91F0E8F1BF8D}" destId="{895BF327-4B25-4910-8D40-B520D44E2088}" srcOrd="0" destOrd="5" presId="urn:microsoft.com/office/officeart/2005/8/layout/list1"/>
    <dgm:cxn modelId="{550BE226-B8F7-402B-B770-4E1160146B5D}" srcId="{DCFDE3E8-4283-44DC-A4E7-CEB3720B851E}" destId="{CB63C576-8780-4E39-BB00-73DA7765034F}" srcOrd="0" destOrd="0" parTransId="{87063B23-9112-4934-9B9F-271303560F2C}" sibTransId="{A4792C1F-9295-4582-9E0C-5B92F05D7BFA}"/>
    <dgm:cxn modelId="{184C3909-E6F8-47C6-8569-ABF67852CDFB}" srcId="{CB63C576-8780-4E39-BB00-73DA7765034F}" destId="{A062856F-4E83-448A-91F4-2E4683F37387}" srcOrd="1" destOrd="0" parTransId="{B2FF47B4-0307-4C09-B058-B9E99BBD2815}" sibTransId="{D42AD38A-6863-4DA3-B330-B384B2198299}"/>
    <dgm:cxn modelId="{B322AC9F-7BB4-428F-92E9-06C12B7EED55}" type="presOf" srcId="{A062856F-4E83-448A-91F4-2E4683F37387}" destId="{895BF327-4B25-4910-8D40-B520D44E2088}" srcOrd="0" destOrd="1" presId="urn:microsoft.com/office/officeart/2005/8/layout/list1"/>
    <dgm:cxn modelId="{9DE19D81-1A95-48E2-877B-9B675E148F11}" type="presOf" srcId="{CB63C576-8780-4E39-BB00-73DA7765034F}" destId="{C6F58BB7-CAE4-4AA4-80FE-9FA4A7BC3139}" srcOrd="1" destOrd="0" presId="urn:microsoft.com/office/officeart/2005/8/layout/list1"/>
    <dgm:cxn modelId="{AC70F793-2324-4A17-B580-4E89143B6E62}" srcId="{CB63C576-8780-4E39-BB00-73DA7765034F}" destId="{6A7B4ABD-DDA4-46A4-9446-5B5449DAD355}" srcOrd="2" destOrd="0" parTransId="{7015D107-E03F-441C-A5AC-1CC38DCB4B33}" sibTransId="{90850C49-0C22-4F1F-8A2C-DE37A5F3901A}"/>
    <dgm:cxn modelId="{A70C4042-D2E4-4907-856E-B4B717C1EF91}" type="presOf" srcId="{6A7B4ABD-DDA4-46A4-9446-5B5449DAD355}" destId="{895BF327-4B25-4910-8D40-B520D44E2088}" srcOrd="0" destOrd="2" presId="urn:microsoft.com/office/officeart/2005/8/layout/list1"/>
    <dgm:cxn modelId="{B4A6BA86-3759-4985-B52A-96039DDFF837}" srcId="{CB63C576-8780-4E39-BB00-73DA7765034F}" destId="{28CF6741-8329-4EA5-878D-72EE25DB8F04}" srcOrd="4" destOrd="0" parTransId="{A94CA79A-3C4B-4F8C-9C65-0D577C016ED7}" sibTransId="{8930D5D6-3683-4529-A42B-3C165D5A028E}"/>
    <dgm:cxn modelId="{24C9A6F2-426D-4F8D-BB14-F2EDAEE63910}" type="presOf" srcId="{825BDEE6-6D1C-4940-854F-E3C7D81F0F8A}" destId="{895BF327-4B25-4910-8D40-B520D44E2088}" srcOrd="0" destOrd="0" presId="urn:microsoft.com/office/officeart/2005/8/layout/list1"/>
    <dgm:cxn modelId="{2560E265-E443-4660-B280-3740DCFB924F}" type="presParOf" srcId="{CA24F273-116D-4738-B9BD-88AC7CA8954C}" destId="{E858C1BF-B0D6-4BCE-96B0-81A9B6170465}" srcOrd="0" destOrd="0" presId="urn:microsoft.com/office/officeart/2005/8/layout/list1"/>
    <dgm:cxn modelId="{27111640-5275-44E0-AC97-221CDB993219}" type="presParOf" srcId="{E858C1BF-B0D6-4BCE-96B0-81A9B6170465}" destId="{8D65A2A5-F216-4483-9EC8-04EA86304652}" srcOrd="0" destOrd="0" presId="urn:microsoft.com/office/officeart/2005/8/layout/list1"/>
    <dgm:cxn modelId="{FFE5BDF7-12AF-4AD4-893F-31082D5A233C}" type="presParOf" srcId="{E858C1BF-B0D6-4BCE-96B0-81A9B6170465}" destId="{C6F58BB7-CAE4-4AA4-80FE-9FA4A7BC3139}" srcOrd="1" destOrd="0" presId="urn:microsoft.com/office/officeart/2005/8/layout/list1"/>
    <dgm:cxn modelId="{C5549404-D11E-46BF-8008-9DF377DCCF35}" type="presParOf" srcId="{CA24F273-116D-4738-B9BD-88AC7CA8954C}" destId="{10A4A9AE-E223-4F80-B58D-A284368F8EFD}" srcOrd="1" destOrd="0" presId="urn:microsoft.com/office/officeart/2005/8/layout/list1"/>
    <dgm:cxn modelId="{2EE1CBA1-54C5-402D-B2D4-3E7956875E73}" type="presParOf" srcId="{CA24F273-116D-4738-B9BD-88AC7CA8954C}" destId="{895BF327-4B25-4910-8D40-B520D44E208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0C24499-06B8-414A-8F4D-9F188840DC74}" type="doc">
      <dgm:prSet loTypeId="urn:microsoft.com/office/officeart/2005/8/layout/matrix2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A9CD2A7-F9C2-4E64-A4A7-CE72076F561E}">
      <dgm:prSet custT="1"/>
      <dgm:spPr/>
      <dgm:t>
        <a:bodyPr/>
        <a:lstStyle/>
        <a:p>
          <a:pPr rtl="0"/>
          <a:r>
            <a:rPr lang="es-MX" sz="2000" dirty="0" smtClean="0"/>
            <a:t>Presentar la información de las operaciones que realicen con partes relacionadas.</a:t>
          </a:r>
          <a:endParaRPr lang="es-MX" sz="2000" dirty="0"/>
        </a:p>
      </dgm:t>
    </dgm:pt>
    <dgm:pt modelId="{707F8E7E-56BF-4235-8DA4-3A7F0DC645CF}" type="parTrans" cxnId="{F71DE057-74FC-4F2C-8854-F4C676C105D3}">
      <dgm:prSet/>
      <dgm:spPr/>
      <dgm:t>
        <a:bodyPr/>
        <a:lstStyle/>
        <a:p>
          <a:endParaRPr lang="es-MX"/>
        </a:p>
      </dgm:t>
    </dgm:pt>
    <dgm:pt modelId="{5A13364C-3305-4C0B-9943-270A5322CAB9}" type="sibTrans" cxnId="{F71DE057-74FC-4F2C-8854-F4C676C105D3}">
      <dgm:prSet/>
      <dgm:spPr/>
      <dgm:t>
        <a:bodyPr/>
        <a:lstStyle/>
        <a:p>
          <a:endParaRPr lang="es-MX"/>
        </a:p>
      </dgm:t>
    </dgm:pt>
    <dgm:pt modelId="{9B26FEEB-89B8-45AF-8706-A2C9813EDA4E}">
      <dgm:prSet custT="1"/>
      <dgm:spPr/>
      <dgm:t>
        <a:bodyPr/>
        <a:lstStyle/>
        <a:p>
          <a:pPr rtl="0"/>
          <a:r>
            <a:rPr lang="es-MX" sz="2000" dirty="0" smtClean="0"/>
            <a:t>Llevar un registro específico de las inversiones por las que se tomó la deducción inmediata.</a:t>
          </a:r>
          <a:endParaRPr lang="es-MX" sz="2000" dirty="0"/>
        </a:p>
      </dgm:t>
    </dgm:pt>
    <dgm:pt modelId="{E29E0429-BEF2-4444-A8EA-915DBC3D2FE2}" type="parTrans" cxnId="{4D20A318-F724-480E-AC34-2761A24F3D9C}">
      <dgm:prSet/>
      <dgm:spPr/>
      <dgm:t>
        <a:bodyPr/>
        <a:lstStyle/>
        <a:p>
          <a:endParaRPr lang="es-MX"/>
        </a:p>
      </dgm:t>
    </dgm:pt>
    <dgm:pt modelId="{AC47ECB2-FFAA-4248-993A-BF3EF7C5377F}" type="sibTrans" cxnId="{4D20A318-F724-480E-AC34-2761A24F3D9C}">
      <dgm:prSet/>
      <dgm:spPr/>
      <dgm:t>
        <a:bodyPr/>
        <a:lstStyle/>
        <a:p>
          <a:endParaRPr lang="es-MX"/>
        </a:p>
      </dgm:t>
    </dgm:pt>
    <dgm:pt modelId="{DA9462CA-AF60-42B1-A032-EDB00C02B5C0}">
      <dgm:prSet custT="1"/>
      <dgm:spPr/>
      <dgm:t>
        <a:bodyPr/>
        <a:lstStyle/>
        <a:p>
          <a:pPr rtl="0"/>
          <a:r>
            <a:rPr lang="es-MX" sz="2000" dirty="0" smtClean="0"/>
            <a:t>Llevar un control de inventarios de mercancías, materias primas, productos en proceso y productos terminados.</a:t>
          </a:r>
          <a:endParaRPr lang="es-MX" sz="2000" dirty="0"/>
        </a:p>
      </dgm:t>
    </dgm:pt>
    <dgm:pt modelId="{857925BA-31F9-44D5-A1D5-74BB677D77F4}" type="parTrans" cxnId="{2C600886-5220-4360-A1F3-3A17034B9C27}">
      <dgm:prSet/>
      <dgm:spPr/>
      <dgm:t>
        <a:bodyPr/>
        <a:lstStyle/>
        <a:p>
          <a:endParaRPr lang="es-MX"/>
        </a:p>
      </dgm:t>
    </dgm:pt>
    <dgm:pt modelId="{DF9F4179-6497-49F9-B711-A8CA4F5ABD3B}" type="sibTrans" cxnId="{2C600886-5220-4360-A1F3-3A17034B9C27}">
      <dgm:prSet/>
      <dgm:spPr/>
      <dgm:t>
        <a:bodyPr/>
        <a:lstStyle/>
        <a:p>
          <a:endParaRPr lang="es-MX"/>
        </a:p>
      </dgm:t>
    </dgm:pt>
    <dgm:pt modelId="{DE9CBF9D-A15A-45E6-BA32-D2D83FFD28BC}">
      <dgm:prSet custT="1"/>
      <dgm:spPr/>
      <dgm:t>
        <a:bodyPr/>
        <a:lstStyle/>
        <a:p>
          <a:pPr rtl="0"/>
          <a:r>
            <a:rPr lang="es-MX" sz="2000" dirty="0" smtClean="0"/>
            <a:t>Informar a las autoridades a más tardar el día 17 del mes posterior las operaciones  cuyo monto sea superior a cien mil pesos. </a:t>
          </a:r>
          <a:endParaRPr lang="es-MX" sz="2000" dirty="0"/>
        </a:p>
      </dgm:t>
    </dgm:pt>
    <dgm:pt modelId="{54C45DA9-4850-450F-8EED-3A02DD21D2CF}" type="parTrans" cxnId="{0B58B4ED-351C-429F-89E9-8CE72C00141A}">
      <dgm:prSet/>
      <dgm:spPr/>
      <dgm:t>
        <a:bodyPr/>
        <a:lstStyle/>
        <a:p>
          <a:endParaRPr lang="es-MX"/>
        </a:p>
      </dgm:t>
    </dgm:pt>
    <dgm:pt modelId="{91D3007C-83CF-4AAC-A7BB-E8527EFCE81A}" type="sibTrans" cxnId="{0B58B4ED-351C-429F-89E9-8CE72C00141A}">
      <dgm:prSet/>
      <dgm:spPr/>
      <dgm:t>
        <a:bodyPr/>
        <a:lstStyle/>
        <a:p>
          <a:endParaRPr lang="es-MX"/>
        </a:p>
      </dgm:t>
    </dgm:pt>
    <dgm:pt modelId="{38DD5EF4-3384-49B0-B957-E95DD70BAB0F}" type="pres">
      <dgm:prSet presAssocID="{40C24499-06B8-414A-8F4D-9F188840DC7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850C98-C972-41D2-B015-23E49D4C3F11}" type="pres">
      <dgm:prSet presAssocID="{40C24499-06B8-414A-8F4D-9F188840DC74}" presName="axisShape" presStyleLbl="bgShp" presStyleIdx="0" presStyleCnt="1"/>
      <dgm:spPr/>
      <dgm:t>
        <a:bodyPr/>
        <a:lstStyle/>
        <a:p>
          <a:endParaRPr lang="es-MX"/>
        </a:p>
      </dgm:t>
    </dgm:pt>
    <dgm:pt modelId="{1676ACD8-54CC-4D4D-A611-8342D17A14EC}" type="pres">
      <dgm:prSet presAssocID="{40C24499-06B8-414A-8F4D-9F188840DC74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79AF26-DE05-4DF2-8141-448E65CBB978}" type="pres">
      <dgm:prSet presAssocID="{40C24499-06B8-414A-8F4D-9F188840DC74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C3BE21-840F-401B-B0F0-BBC186DFF511}" type="pres">
      <dgm:prSet presAssocID="{40C24499-06B8-414A-8F4D-9F188840DC74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0CACC2-64EF-42BD-A2FE-A51659B4BB96}" type="pres">
      <dgm:prSet presAssocID="{40C24499-06B8-414A-8F4D-9F188840DC74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09A4204-4E28-486A-8805-D075D1832927}" type="presOf" srcId="{40C24499-06B8-414A-8F4D-9F188840DC74}" destId="{38DD5EF4-3384-49B0-B957-E95DD70BAB0F}" srcOrd="0" destOrd="0" presId="urn:microsoft.com/office/officeart/2005/8/layout/matrix2"/>
    <dgm:cxn modelId="{E3216567-C6F5-4C1C-9F80-603263FF6C0F}" type="presOf" srcId="{9B26FEEB-89B8-45AF-8706-A2C9813EDA4E}" destId="{8F79AF26-DE05-4DF2-8141-448E65CBB978}" srcOrd="0" destOrd="0" presId="urn:microsoft.com/office/officeart/2005/8/layout/matrix2"/>
    <dgm:cxn modelId="{7EF5791B-50DA-45D5-91B3-FB1AECF48DFD}" type="presOf" srcId="{DA9462CA-AF60-42B1-A032-EDB00C02B5C0}" destId="{99C3BE21-840F-401B-B0F0-BBC186DFF511}" srcOrd="0" destOrd="0" presId="urn:microsoft.com/office/officeart/2005/8/layout/matrix2"/>
    <dgm:cxn modelId="{2C600886-5220-4360-A1F3-3A17034B9C27}" srcId="{40C24499-06B8-414A-8F4D-9F188840DC74}" destId="{DA9462CA-AF60-42B1-A032-EDB00C02B5C0}" srcOrd="2" destOrd="0" parTransId="{857925BA-31F9-44D5-A1D5-74BB677D77F4}" sibTransId="{DF9F4179-6497-49F9-B711-A8CA4F5ABD3B}"/>
    <dgm:cxn modelId="{4D20A318-F724-480E-AC34-2761A24F3D9C}" srcId="{40C24499-06B8-414A-8F4D-9F188840DC74}" destId="{9B26FEEB-89B8-45AF-8706-A2C9813EDA4E}" srcOrd="1" destOrd="0" parTransId="{E29E0429-BEF2-4444-A8EA-915DBC3D2FE2}" sibTransId="{AC47ECB2-FFAA-4248-993A-BF3EF7C5377F}"/>
    <dgm:cxn modelId="{EC8A9F04-3C8B-4B19-9BFB-37FBBFA8133B}" type="presOf" srcId="{1A9CD2A7-F9C2-4E64-A4A7-CE72076F561E}" destId="{1676ACD8-54CC-4D4D-A611-8342D17A14EC}" srcOrd="0" destOrd="0" presId="urn:microsoft.com/office/officeart/2005/8/layout/matrix2"/>
    <dgm:cxn modelId="{0B58B4ED-351C-429F-89E9-8CE72C00141A}" srcId="{40C24499-06B8-414A-8F4D-9F188840DC74}" destId="{DE9CBF9D-A15A-45E6-BA32-D2D83FFD28BC}" srcOrd="3" destOrd="0" parTransId="{54C45DA9-4850-450F-8EED-3A02DD21D2CF}" sibTransId="{91D3007C-83CF-4AAC-A7BB-E8527EFCE81A}"/>
    <dgm:cxn modelId="{D481E4DD-5707-4C82-8A97-BD4B62DD3FB0}" type="presOf" srcId="{DE9CBF9D-A15A-45E6-BA32-D2D83FFD28BC}" destId="{A50CACC2-64EF-42BD-A2FE-A51659B4BB96}" srcOrd="0" destOrd="0" presId="urn:microsoft.com/office/officeart/2005/8/layout/matrix2"/>
    <dgm:cxn modelId="{F71DE057-74FC-4F2C-8854-F4C676C105D3}" srcId="{40C24499-06B8-414A-8F4D-9F188840DC74}" destId="{1A9CD2A7-F9C2-4E64-A4A7-CE72076F561E}" srcOrd="0" destOrd="0" parTransId="{707F8E7E-56BF-4235-8DA4-3A7F0DC645CF}" sibTransId="{5A13364C-3305-4C0B-9943-270A5322CAB9}"/>
    <dgm:cxn modelId="{D5549499-4D4F-42A7-B07C-92DA3516F9BF}" type="presParOf" srcId="{38DD5EF4-3384-49B0-B957-E95DD70BAB0F}" destId="{14850C98-C972-41D2-B015-23E49D4C3F11}" srcOrd="0" destOrd="0" presId="urn:microsoft.com/office/officeart/2005/8/layout/matrix2"/>
    <dgm:cxn modelId="{D644E1F5-1EBA-45D3-97DE-077131CE98D3}" type="presParOf" srcId="{38DD5EF4-3384-49B0-B957-E95DD70BAB0F}" destId="{1676ACD8-54CC-4D4D-A611-8342D17A14EC}" srcOrd="1" destOrd="0" presId="urn:microsoft.com/office/officeart/2005/8/layout/matrix2"/>
    <dgm:cxn modelId="{E107AAA2-28A1-4F23-B9DC-E8DF7F7A8858}" type="presParOf" srcId="{38DD5EF4-3384-49B0-B957-E95DD70BAB0F}" destId="{8F79AF26-DE05-4DF2-8141-448E65CBB978}" srcOrd="2" destOrd="0" presId="urn:microsoft.com/office/officeart/2005/8/layout/matrix2"/>
    <dgm:cxn modelId="{17747C51-65EE-4CBC-815A-BDBBCB4AD8EF}" type="presParOf" srcId="{38DD5EF4-3384-49B0-B957-E95DD70BAB0F}" destId="{99C3BE21-840F-401B-B0F0-BBC186DFF511}" srcOrd="3" destOrd="0" presId="urn:microsoft.com/office/officeart/2005/8/layout/matrix2"/>
    <dgm:cxn modelId="{C49C3DFA-5CD8-4490-A0D1-E9AF29ECB75C}" type="presParOf" srcId="{38DD5EF4-3384-49B0-B957-E95DD70BAB0F}" destId="{A50CACC2-64EF-42BD-A2FE-A51659B4BB9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EEA60E8-56F4-436B-9046-E8EFB5244ED9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C870EE53-9DBC-4F46-9C99-D2E57703F0C0}">
      <dgm:prSet/>
      <dgm:spPr/>
      <dgm:t>
        <a:bodyPr/>
        <a:lstStyle/>
        <a:p>
          <a:pPr rtl="0"/>
          <a:r>
            <a:rPr lang="es-MX" strike="noStrike" smtClean="0">
              <a:solidFill>
                <a:schemeClr val="tx1"/>
              </a:solidFill>
            </a:rPr>
            <a:t>Medida de control del SAT en relación con los contribuyentes.</a:t>
          </a:r>
          <a:endParaRPr lang="es-MX" strike="noStrike">
            <a:solidFill>
              <a:schemeClr val="tx1"/>
            </a:solidFill>
          </a:endParaRPr>
        </a:p>
      </dgm:t>
    </dgm:pt>
    <dgm:pt modelId="{E1757B72-CFDF-4B91-9751-C79A7ED97518}" type="parTrans" cxnId="{9DC49D83-45EB-4312-BFF5-8DF6D9435A9A}">
      <dgm:prSet/>
      <dgm:spPr/>
      <dgm:t>
        <a:bodyPr/>
        <a:lstStyle/>
        <a:p>
          <a:endParaRPr lang="es-MX" strike="noStrike">
            <a:solidFill>
              <a:schemeClr val="tx1"/>
            </a:solidFill>
          </a:endParaRPr>
        </a:p>
      </dgm:t>
    </dgm:pt>
    <dgm:pt modelId="{E734102F-B729-4888-A9F1-2DEDF26205C9}" type="sibTrans" cxnId="{9DC49D83-45EB-4312-BFF5-8DF6D9435A9A}">
      <dgm:prSet/>
      <dgm:spPr/>
      <dgm:t>
        <a:bodyPr/>
        <a:lstStyle/>
        <a:p>
          <a:endParaRPr lang="es-MX" strike="noStrike">
            <a:solidFill>
              <a:schemeClr val="tx1"/>
            </a:solidFill>
          </a:endParaRPr>
        </a:p>
      </dgm:t>
    </dgm:pt>
    <dgm:pt modelId="{A9B9BBF3-D17B-4215-8A5E-7FCF6AA20C81}">
      <dgm:prSet/>
      <dgm:spPr/>
      <dgm:t>
        <a:bodyPr/>
        <a:lstStyle/>
        <a:p>
          <a:pPr rtl="0"/>
          <a:r>
            <a:rPr lang="es-MX" strike="noStrike" smtClean="0">
              <a:solidFill>
                <a:schemeClr val="tx1"/>
              </a:solidFill>
            </a:rPr>
            <a:t>Es una clave alfanumérica que se compone de 13 caracteres.</a:t>
          </a:r>
          <a:endParaRPr lang="es-MX" strike="noStrike">
            <a:solidFill>
              <a:schemeClr val="tx1"/>
            </a:solidFill>
          </a:endParaRPr>
        </a:p>
      </dgm:t>
    </dgm:pt>
    <dgm:pt modelId="{DF0A3634-E47A-4E67-874B-726961FC02CC}" type="parTrans" cxnId="{8EBDF786-C36C-4686-B11D-5879F295788C}">
      <dgm:prSet/>
      <dgm:spPr/>
      <dgm:t>
        <a:bodyPr/>
        <a:lstStyle/>
        <a:p>
          <a:endParaRPr lang="es-MX" strike="noStrike">
            <a:solidFill>
              <a:schemeClr val="tx1"/>
            </a:solidFill>
          </a:endParaRPr>
        </a:p>
      </dgm:t>
    </dgm:pt>
    <dgm:pt modelId="{80041B1B-3F62-4C2C-A192-ADFE8D0607E7}" type="sibTrans" cxnId="{8EBDF786-C36C-4686-B11D-5879F295788C}">
      <dgm:prSet/>
      <dgm:spPr/>
      <dgm:t>
        <a:bodyPr/>
        <a:lstStyle/>
        <a:p>
          <a:endParaRPr lang="es-MX" strike="noStrike">
            <a:solidFill>
              <a:schemeClr val="tx1"/>
            </a:solidFill>
          </a:endParaRPr>
        </a:p>
      </dgm:t>
    </dgm:pt>
    <dgm:pt modelId="{16ED19D0-A68D-4BF3-9D2F-181AE057BEFC}" type="pres">
      <dgm:prSet presAssocID="{7EEA60E8-56F4-436B-9046-E8EFB5244E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B86A0A-DF8D-4D2E-95DA-5CAB110CAEF0}" type="pres">
      <dgm:prSet presAssocID="{C870EE53-9DBC-4F46-9C99-D2E57703F0C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3325FE-295B-437E-8C90-CF1187EF3420}" type="pres">
      <dgm:prSet presAssocID="{E734102F-B729-4888-A9F1-2DEDF26205C9}" presName="sibTrans" presStyleLbl="sibTrans2D1" presStyleIdx="0" presStyleCnt="1"/>
      <dgm:spPr/>
      <dgm:t>
        <a:bodyPr/>
        <a:lstStyle/>
        <a:p>
          <a:endParaRPr lang="es-MX"/>
        </a:p>
      </dgm:t>
    </dgm:pt>
    <dgm:pt modelId="{76FD823C-109A-4C4C-9BF4-66B8807C5222}" type="pres">
      <dgm:prSet presAssocID="{E734102F-B729-4888-A9F1-2DEDF26205C9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3A63F657-9E8F-4401-95EA-1C3B3C1D5F49}" type="pres">
      <dgm:prSet presAssocID="{A9B9BBF3-D17B-4215-8A5E-7FCF6AA20C8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681130-EDCE-4CA0-9548-A3C3E10A0806}" type="presOf" srcId="{7EEA60E8-56F4-436B-9046-E8EFB5244ED9}" destId="{16ED19D0-A68D-4BF3-9D2F-181AE057BEFC}" srcOrd="0" destOrd="0" presId="urn:microsoft.com/office/officeart/2005/8/layout/process1"/>
    <dgm:cxn modelId="{09556E75-C416-414B-844D-5838C4972AD1}" type="presOf" srcId="{A9B9BBF3-D17B-4215-8A5E-7FCF6AA20C81}" destId="{3A63F657-9E8F-4401-95EA-1C3B3C1D5F49}" srcOrd="0" destOrd="0" presId="urn:microsoft.com/office/officeart/2005/8/layout/process1"/>
    <dgm:cxn modelId="{F9CAF967-AF15-44D8-AF47-482B7A96E60A}" type="presOf" srcId="{E734102F-B729-4888-A9F1-2DEDF26205C9}" destId="{76FD823C-109A-4C4C-9BF4-66B8807C5222}" srcOrd="1" destOrd="0" presId="urn:microsoft.com/office/officeart/2005/8/layout/process1"/>
    <dgm:cxn modelId="{8EBDF786-C36C-4686-B11D-5879F295788C}" srcId="{7EEA60E8-56F4-436B-9046-E8EFB5244ED9}" destId="{A9B9BBF3-D17B-4215-8A5E-7FCF6AA20C81}" srcOrd="1" destOrd="0" parTransId="{DF0A3634-E47A-4E67-874B-726961FC02CC}" sibTransId="{80041B1B-3F62-4C2C-A192-ADFE8D0607E7}"/>
    <dgm:cxn modelId="{26D64C20-C71D-4CC3-9B53-4DC41C16F59A}" type="presOf" srcId="{E734102F-B729-4888-A9F1-2DEDF26205C9}" destId="{4A3325FE-295B-437E-8C90-CF1187EF3420}" srcOrd="0" destOrd="0" presId="urn:microsoft.com/office/officeart/2005/8/layout/process1"/>
    <dgm:cxn modelId="{4A279A38-D57A-494D-8E1C-D5CEF56C980A}" type="presOf" srcId="{C870EE53-9DBC-4F46-9C99-D2E57703F0C0}" destId="{18B86A0A-DF8D-4D2E-95DA-5CAB110CAEF0}" srcOrd="0" destOrd="0" presId="urn:microsoft.com/office/officeart/2005/8/layout/process1"/>
    <dgm:cxn modelId="{9DC49D83-45EB-4312-BFF5-8DF6D9435A9A}" srcId="{7EEA60E8-56F4-436B-9046-E8EFB5244ED9}" destId="{C870EE53-9DBC-4F46-9C99-D2E57703F0C0}" srcOrd="0" destOrd="0" parTransId="{E1757B72-CFDF-4B91-9751-C79A7ED97518}" sibTransId="{E734102F-B729-4888-A9F1-2DEDF26205C9}"/>
    <dgm:cxn modelId="{5154D7F3-292B-4908-AB91-02F7FE4F933F}" type="presParOf" srcId="{16ED19D0-A68D-4BF3-9D2F-181AE057BEFC}" destId="{18B86A0A-DF8D-4D2E-95DA-5CAB110CAEF0}" srcOrd="0" destOrd="0" presId="urn:microsoft.com/office/officeart/2005/8/layout/process1"/>
    <dgm:cxn modelId="{49BE76EE-4433-47F0-A980-BBBA19B5D5DE}" type="presParOf" srcId="{16ED19D0-A68D-4BF3-9D2F-181AE057BEFC}" destId="{4A3325FE-295B-437E-8C90-CF1187EF3420}" srcOrd="1" destOrd="0" presId="urn:microsoft.com/office/officeart/2005/8/layout/process1"/>
    <dgm:cxn modelId="{693B4AC4-59F8-47D1-9D07-266647D36876}" type="presParOf" srcId="{4A3325FE-295B-437E-8C90-CF1187EF3420}" destId="{76FD823C-109A-4C4C-9BF4-66B8807C5222}" srcOrd="0" destOrd="0" presId="urn:microsoft.com/office/officeart/2005/8/layout/process1"/>
    <dgm:cxn modelId="{805E1A3D-9696-404A-9431-70F665B74CC9}" type="presParOf" srcId="{16ED19D0-A68D-4BF3-9D2F-181AE057BEFC}" destId="{3A63F657-9E8F-4401-95EA-1C3B3C1D5F4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D57609A8-4FFF-4931-B361-F671D2F0499E}" type="doc">
      <dgm:prSet loTypeId="urn:microsoft.com/office/officeart/2005/8/layout/process4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D81896B-8823-4608-B827-FDE2CDDB870B}">
      <dgm:prSet phldrT="[Texto]"/>
      <dgm:spPr/>
      <dgm:t>
        <a:bodyPr/>
        <a:lstStyle/>
        <a:p>
          <a:r>
            <a:rPr lang="es-MX" b="1" dirty="0" smtClean="0"/>
            <a:t>¿Qué es el SAT?</a:t>
          </a:r>
          <a:endParaRPr lang="es-MX" b="1" dirty="0"/>
        </a:p>
      </dgm:t>
    </dgm:pt>
    <dgm:pt modelId="{D9DA9EAD-FC7B-4E52-86B6-EE9284FBA142}" type="parTrans" cxnId="{449A97AB-7A62-4B2D-927C-066E1E2F10F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383D102-9D8E-4EE6-91D3-4D76618B7478}" type="sibTrans" cxnId="{449A97AB-7A62-4B2D-927C-066E1E2F10F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74EEAAD-5E79-4D91-A777-B497EE50A39B}">
      <dgm:prSet phldrT="[Texto]" custT="1"/>
      <dgm:spPr/>
      <dgm:t>
        <a:bodyPr/>
        <a:lstStyle/>
        <a:p>
          <a:r>
            <a:rPr lang="es-MX" sz="2800" dirty="0" smtClean="0"/>
            <a:t>Servicio de Administración Tributaria</a:t>
          </a:r>
          <a:endParaRPr lang="es-MX" sz="2800" dirty="0"/>
        </a:p>
      </dgm:t>
    </dgm:pt>
    <dgm:pt modelId="{15F37797-6ACE-493B-9230-6AF83E9F0061}" type="parTrans" cxnId="{4F2925A6-5A48-43F5-ABEC-4AF5F335751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959BC5E-CDDB-4626-B43F-BF8A80A7CF89}" type="sibTrans" cxnId="{4F2925A6-5A48-43F5-ABEC-4AF5F335751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5A84C33-A099-4595-B05D-3FF4FFD8B67B}">
      <dgm:prSet phldrT="[Texto]"/>
      <dgm:spPr/>
      <dgm:t>
        <a:bodyPr/>
        <a:lstStyle/>
        <a:p>
          <a:r>
            <a:rPr lang="es-MX" smtClean="0"/>
            <a:t>¿Quienes deben inscribirse al RFC?</a:t>
          </a:r>
          <a:endParaRPr lang="es-MX" dirty="0"/>
        </a:p>
      </dgm:t>
    </dgm:pt>
    <dgm:pt modelId="{52A47989-510C-490F-A0F1-B16A52893178}" type="parTrans" cxnId="{A639E371-D02B-4F42-8E1A-47D6AB57CDB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F1AAB09-5118-439C-8F40-7B7FE4D4ECA8}" type="sibTrans" cxnId="{A639E371-D02B-4F42-8E1A-47D6AB57CDB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7239EEF-9066-41C0-8AD5-6B3ADF1552A1}">
      <dgm:prSet phldrT="[Texto]" custT="1"/>
      <dgm:spPr/>
      <dgm:t>
        <a:bodyPr/>
        <a:lstStyle/>
        <a:p>
          <a:r>
            <a:rPr lang="es-MX" sz="2800" dirty="0" smtClean="0"/>
            <a:t>Personas físicas </a:t>
          </a:r>
          <a:endParaRPr lang="es-MX" sz="2800" dirty="0"/>
        </a:p>
      </dgm:t>
    </dgm:pt>
    <dgm:pt modelId="{4B45EA94-A196-4FA7-8AB3-6499C17F2DDC}" type="parTrans" cxnId="{D58D0CA9-67B0-4D50-A6B1-89381D07E46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5C1690D-CFAF-473A-B303-B8089CBA1EE9}" type="sibTrans" cxnId="{D58D0CA9-67B0-4D50-A6B1-89381D07E46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07F062F-CD22-425B-91A6-9A91B3286D55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800" dirty="0" smtClean="0"/>
            <a:t>Personas morales</a:t>
          </a:r>
          <a:endParaRPr lang="es-MX" sz="2800" dirty="0"/>
        </a:p>
      </dgm:t>
    </dgm:pt>
    <dgm:pt modelId="{D770FA1B-1BF4-4C0D-A73C-299FCE164C9F}" type="parTrans" cxnId="{0A69EC35-497C-4B13-B209-27016AA50CA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E001B82-8828-4E02-9058-A6E7855EDAC1}" type="sibTrans" cxnId="{0A69EC35-497C-4B13-B209-27016AA50CA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2DF761-3B66-416F-83EC-18880E7F6329}">
      <dgm:prSet phldrT="[Texto]"/>
      <dgm:spPr/>
      <dgm:t>
        <a:bodyPr/>
        <a:lstStyle/>
        <a:p>
          <a:r>
            <a:rPr lang="es-MX" smtClean="0"/>
            <a:t>¿Para qué?</a:t>
          </a:r>
          <a:endParaRPr lang="es-MX" dirty="0"/>
        </a:p>
      </dgm:t>
    </dgm:pt>
    <dgm:pt modelId="{B3E40C3D-BEF0-4217-92C3-2809483E4566}" type="parTrans" cxnId="{056BE089-CA0A-468F-BE1B-70EF9C396ED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8B566BB-AEA9-4744-9272-C543AED61B5C}" type="sibTrans" cxnId="{056BE089-CA0A-468F-BE1B-70EF9C396ED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85C424E-A7E6-423E-9F67-B6D534218D0D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dirty="0" smtClean="0"/>
            <a:t>Para pagar nuestros impuestos</a:t>
          </a:r>
          <a:endParaRPr lang="es-MX" sz="3200" dirty="0"/>
        </a:p>
      </dgm:t>
    </dgm:pt>
    <dgm:pt modelId="{F2480A6B-DB64-41B2-9682-E4EF634BE682}" type="parTrans" cxnId="{CC66ADC6-4B82-4235-9B15-88A42BEB8A8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616EAAE-33BB-449E-BF7C-491D249B067A}" type="sibTrans" cxnId="{CC66ADC6-4B82-4235-9B15-88A42BEB8A8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D2763BA-0895-4217-9077-621CA3D5831D}" type="pres">
      <dgm:prSet presAssocID="{D57609A8-4FFF-4931-B361-F671D2F049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7C6A31-A4A5-4E0B-A528-EABD8AC8F968}" type="pres">
      <dgm:prSet presAssocID="{A82DF761-3B66-416F-83EC-18880E7F6329}" presName="boxAndChildren" presStyleCnt="0"/>
      <dgm:spPr/>
      <dgm:t>
        <a:bodyPr/>
        <a:lstStyle/>
        <a:p>
          <a:endParaRPr lang="es-MX"/>
        </a:p>
      </dgm:t>
    </dgm:pt>
    <dgm:pt modelId="{F64A16DD-95F3-440F-BDF8-E915B5EBB1A1}" type="pres">
      <dgm:prSet presAssocID="{A82DF761-3B66-416F-83EC-18880E7F6329}" presName="parentTextBox" presStyleLbl="node1" presStyleIdx="0" presStyleCnt="3"/>
      <dgm:spPr/>
      <dgm:t>
        <a:bodyPr/>
        <a:lstStyle/>
        <a:p>
          <a:endParaRPr lang="es-MX"/>
        </a:p>
      </dgm:t>
    </dgm:pt>
    <dgm:pt modelId="{0C710FEC-2D61-451D-A3DA-9B8B24032FD9}" type="pres">
      <dgm:prSet presAssocID="{A82DF761-3B66-416F-83EC-18880E7F6329}" presName="entireBox" presStyleLbl="node1" presStyleIdx="0" presStyleCnt="3"/>
      <dgm:spPr/>
      <dgm:t>
        <a:bodyPr/>
        <a:lstStyle/>
        <a:p>
          <a:endParaRPr lang="es-MX"/>
        </a:p>
      </dgm:t>
    </dgm:pt>
    <dgm:pt modelId="{43C167CD-6270-4E9F-B2A8-B3A2FBD3A218}" type="pres">
      <dgm:prSet presAssocID="{A82DF761-3B66-416F-83EC-18880E7F6329}" presName="descendantBox" presStyleCnt="0"/>
      <dgm:spPr/>
      <dgm:t>
        <a:bodyPr/>
        <a:lstStyle/>
        <a:p>
          <a:endParaRPr lang="es-MX"/>
        </a:p>
      </dgm:t>
    </dgm:pt>
    <dgm:pt modelId="{F203531B-4E7A-448C-90CF-81E1482AE998}" type="pres">
      <dgm:prSet presAssocID="{485C424E-A7E6-423E-9F67-B6D534218D0D}" presName="childTextBox" presStyleLbl="fgAccFollowNode1" presStyleIdx="0" presStyleCnt="4" custScaleX="20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B98456-6156-4814-97A0-7B722288651E}" type="pres">
      <dgm:prSet presAssocID="{9F1AAB09-5118-439C-8F40-7B7FE4D4ECA8}" presName="sp" presStyleCnt="0"/>
      <dgm:spPr/>
      <dgm:t>
        <a:bodyPr/>
        <a:lstStyle/>
        <a:p>
          <a:endParaRPr lang="es-MX"/>
        </a:p>
      </dgm:t>
    </dgm:pt>
    <dgm:pt modelId="{02AD0DAA-19F6-4B86-A3BB-B00BFE43A7D1}" type="pres">
      <dgm:prSet presAssocID="{45A84C33-A099-4595-B05D-3FF4FFD8B67B}" presName="arrowAndChildren" presStyleCnt="0"/>
      <dgm:spPr/>
      <dgm:t>
        <a:bodyPr/>
        <a:lstStyle/>
        <a:p>
          <a:endParaRPr lang="es-MX"/>
        </a:p>
      </dgm:t>
    </dgm:pt>
    <dgm:pt modelId="{BB4F21B5-4B96-4C48-9DF7-3A70CBD6B05F}" type="pres">
      <dgm:prSet presAssocID="{45A84C33-A099-4595-B05D-3FF4FFD8B67B}" presName="parentTextArrow" presStyleLbl="node1" presStyleIdx="0" presStyleCnt="3"/>
      <dgm:spPr/>
      <dgm:t>
        <a:bodyPr/>
        <a:lstStyle/>
        <a:p>
          <a:endParaRPr lang="es-MX"/>
        </a:p>
      </dgm:t>
    </dgm:pt>
    <dgm:pt modelId="{8E87311F-AFDD-4763-9EC5-16EFAF6076DF}" type="pres">
      <dgm:prSet presAssocID="{45A84C33-A099-4595-B05D-3FF4FFD8B67B}" presName="arrow" presStyleLbl="node1" presStyleIdx="1" presStyleCnt="3"/>
      <dgm:spPr/>
      <dgm:t>
        <a:bodyPr/>
        <a:lstStyle/>
        <a:p>
          <a:endParaRPr lang="es-MX"/>
        </a:p>
      </dgm:t>
    </dgm:pt>
    <dgm:pt modelId="{BF04D2A6-860D-4BA0-ACAC-6B5C8D27037C}" type="pres">
      <dgm:prSet presAssocID="{45A84C33-A099-4595-B05D-3FF4FFD8B67B}" presName="descendantArrow" presStyleCnt="0"/>
      <dgm:spPr/>
      <dgm:t>
        <a:bodyPr/>
        <a:lstStyle/>
        <a:p>
          <a:endParaRPr lang="es-MX"/>
        </a:p>
      </dgm:t>
    </dgm:pt>
    <dgm:pt modelId="{F29826FA-6E20-463E-AF49-88FDE46EED78}" type="pres">
      <dgm:prSet presAssocID="{67239EEF-9066-41C0-8AD5-6B3ADF1552A1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A61F6F-CEA7-4A89-AF44-F91006F72299}" type="pres">
      <dgm:prSet presAssocID="{207F062F-CD22-425B-91A6-9A91B3286D55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EB88F8-5C08-4A4A-BA2F-DBA2A2AA6F15}" type="pres">
      <dgm:prSet presAssocID="{8383D102-9D8E-4EE6-91D3-4D76618B7478}" presName="sp" presStyleCnt="0"/>
      <dgm:spPr/>
      <dgm:t>
        <a:bodyPr/>
        <a:lstStyle/>
        <a:p>
          <a:endParaRPr lang="es-MX"/>
        </a:p>
      </dgm:t>
    </dgm:pt>
    <dgm:pt modelId="{00477835-6FB3-4FA3-8274-B85E5CFEF36F}" type="pres">
      <dgm:prSet presAssocID="{6D81896B-8823-4608-B827-FDE2CDDB870B}" presName="arrowAndChildren" presStyleCnt="0"/>
      <dgm:spPr/>
      <dgm:t>
        <a:bodyPr/>
        <a:lstStyle/>
        <a:p>
          <a:endParaRPr lang="es-MX"/>
        </a:p>
      </dgm:t>
    </dgm:pt>
    <dgm:pt modelId="{09407162-BA49-4F12-930F-82CFC4E2AC46}" type="pres">
      <dgm:prSet presAssocID="{6D81896B-8823-4608-B827-FDE2CDDB870B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CFC83CE8-D11B-4C30-9DAF-8CB5C033D2BF}" type="pres">
      <dgm:prSet presAssocID="{6D81896B-8823-4608-B827-FDE2CDDB870B}" presName="arrow" presStyleLbl="node1" presStyleIdx="2" presStyleCnt="3"/>
      <dgm:spPr/>
      <dgm:t>
        <a:bodyPr/>
        <a:lstStyle/>
        <a:p>
          <a:endParaRPr lang="es-MX"/>
        </a:p>
      </dgm:t>
    </dgm:pt>
    <dgm:pt modelId="{68CE3CB5-FE23-450A-B4A9-AF73E750FEA5}" type="pres">
      <dgm:prSet presAssocID="{6D81896B-8823-4608-B827-FDE2CDDB870B}" presName="descendantArrow" presStyleCnt="0"/>
      <dgm:spPr/>
      <dgm:t>
        <a:bodyPr/>
        <a:lstStyle/>
        <a:p>
          <a:endParaRPr lang="es-MX"/>
        </a:p>
      </dgm:t>
    </dgm:pt>
    <dgm:pt modelId="{75E5EF08-9351-4855-A193-6DA30F99A3AA}" type="pres">
      <dgm:prSet presAssocID="{274EEAAD-5E79-4D91-A777-B497EE50A39B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3360D7-51F0-4B74-BD9D-D9E61E237056}" type="presOf" srcId="{6D81896B-8823-4608-B827-FDE2CDDB870B}" destId="{09407162-BA49-4F12-930F-82CFC4E2AC46}" srcOrd="0" destOrd="0" presId="urn:microsoft.com/office/officeart/2005/8/layout/process4"/>
    <dgm:cxn modelId="{C6AB9046-79CC-410C-8DBA-CA20D89B48B3}" type="presOf" srcId="{45A84C33-A099-4595-B05D-3FF4FFD8B67B}" destId="{BB4F21B5-4B96-4C48-9DF7-3A70CBD6B05F}" srcOrd="0" destOrd="0" presId="urn:microsoft.com/office/officeart/2005/8/layout/process4"/>
    <dgm:cxn modelId="{DD139336-CD42-44E6-9FBD-C03E59101656}" type="presOf" srcId="{A82DF761-3B66-416F-83EC-18880E7F6329}" destId="{F64A16DD-95F3-440F-BDF8-E915B5EBB1A1}" srcOrd="0" destOrd="0" presId="urn:microsoft.com/office/officeart/2005/8/layout/process4"/>
    <dgm:cxn modelId="{DC4234E4-E0E1-4E52-ADEE-3B7D527856D6}" type="presOf" srcId="{45A84C33-A099-4595-B05D-3FF4FFD8B67B}" destId="{8E87311F-AFDD-4763-9EC5-16EFAF6076DF}" srcOrd="1" destOrd="0" presId="urn:microsoft.com/office/officeart/2005/8/layout/process4"/>
    <dgm:cxn modelId="{CC66ADC6-4B82-4235-9B15-88A42BEB8A8B}" srcId="{A82DF761-3B66-416F-83EC-18880E7F6329}" destId="{485C424E-A7E6-423E-9F67-B6D534218D0D}" srcOrd="0" destOrd="0" parTransId="{F2480A6B-DB64-41B2-9682-E4EF634BE682}" sibTransId="{7616EAAE-33BB-449E-BF7C-491D249B067A}"/>
    <dgm:cxn modelId="{F4DFDAD4-78E2-432F-9DC4-CF4CA391281A}" type="presOf" srcId="{D57609A8-4FFF-4931-B361-F671D2F0499E}" destId="{1D2763BA-0895-4217-9077-621CA3D5831D}" srcOrd="0" destOrd="0" presId="urn:microsoft.com/office/officeart/2005/8/layout/process4"/>
    <dgm:cxn modelId="{0A69EC35-497C-4B13-B209-27016AA50CA1}" srcId="{45A84C33-A099-4595-B05D-3FF4FFD8B67B}" destId="{207F062F-CD22-425B-91A6-9A91B3286D55}" srcOrd="1" destOrd="0" parTransId="{D770FA1B-1BF4-4C0D-A73C-299FCE164C9F}" sibTransId="{6E001B82-8828-4E02-9058-A6E7855EDAC1}"/>
    <dgm:cxn modelId="{4F2925A6-5A48-43F5-ABEC-4AF5F3357516}" srcId="{6D81896B-8823-4608-B827-FDE2CDDB870B}" destId="{274EEAAD-5E79-4D91-A777-B497EE50A39B}" srcOrd="0" destOrd="0" parTransId="{15F37797-6ACE-493B-9230-6AF83E9F0061}" sibTransId="{0959BC5E-CDDB-4626-B43F-BF8A80A7CF89}"/>
    <dgm:cxn modelId="{A639E371-D02B-4F42-8E1A-47D6AB57CDB3}" srcId="{D57609A8-4FFF-4931-B361-F671D2F0499E}" destId="{45A84C33-A099-4595-B05D-3FF4FFD8B67B}" srcOrd="1" destOrd="0" parTransId="{52A47989-510C-490F-A0F1-B16A52893178}" sibTransId="{9F1AAB09-5118-439C-8F40-7B7FE4D4ECA8}"/>
    <dgm:cxn modelId="{15E582E1-261D-4F82-ADF0-E8D48FB56EA4}" type="presOf" srcId="{274EEAAD-5E79-4D91-A777-B497EE50A39B}" destId="{75E5EF08-9351-4855-A193-6DA30F99A3AA}" srcOrd="0" destOrd="0" presId="urn:microsoft.com/office/officeart/2005/8/layout/process4"/>
    <dgm:cxn modelId="{449A97AB-7A62-4B2D-927C-066E1E2F10FE}" srcId="{D57609A8-4FFF-4931-B361-F671D2F0499E}" destId="{6D81896B-8823-4608-B827-FDE2CDDB870B}" srcOrd="0" destOrd="0" parTransId="{D9DA9EAD-FC7B-4E52-86B6-EE9284FBA142}" sibTransId="{8383D102-9D8E-4EE6-91D3-4D76618B7478}"/>
    <dgm:cxn modelId="{D5D75A40-2D00-402F-ACF3-D9D0D9833628}" type="presOf" srcId="{207F062F-CD22-425B-91A6-9A91B3286D55}" destId="{4AA61F6F-CEA7-4A89-AF44-F91006F72299}" srcOrd="0" destOrd="0" presId="urn:microsoft.com/office/officeart/2005/8/layout/process4"/>
    <dgm:cxn modelId="{36045FFB-EF2C-4ACA-8215-582FA4D0053E}" type="presOf" srcId="{6D81896B-8823-4608-B827-FDE2CDDB870B}" destId="{CFC83CE8-D11B-4C30-9DAF-8CB5C033D2BF}" srcOrd="1" destOrd="0" presId="urn:microsoft.com/office/officeart/2005/8/layout/process4"/>
    <dgm:cxn modelId="{0F480F9A-73B7-47DD-82CB-928726BCFE5D}" type="presOf" srcId="{67239EEF-9066-41C0-8AD5-6B3ADF1552A1}" destId="{F29826FA-6E20-463E-AF49-88FDE46EED78}" srcOrd="0" destOrd="0" presId="urn:microsoft.com/office/officeart/2005/8/layout/process4"/>
    <dgm:cxn modelId="{056BE089-CA0A-468F-BE1B-70EF9C396ED8}" srcId="{D57609A8-4FFF-4931-B361-F671D2F0499E}" destId="{A82DF761-3B66-416F-83EC-18880E7F6329}" srcOrd="2" destOrd="0" parTransId="{B3E40C3D-BEF0-4217-92C3-2809483E4566}" sibTransId="{B8B566BB-AEA9-4744-9272-C543AED61B5C}"/>
    <dgm:cxn modelId="{D58D0CA9-67B0-4D50-A6B1-89381D07E468}" srcId="{45A84C33-A099-4595-B05D-3FF4FFD8B67B}" destId="{67239EEF-9066-41C0-8AD5-6B3ADF1552A1}" srcOrd="0" destOrd="0" parTransId="{4B45EA94-A196-4FA7-8AB3-6499C17F2DDC}" sibTransId="{D5C1690D-CFAF-473A-B303-B8089CBA1EE9}"/>
    <dgm:cxn modelId="{D7DC7FE5-3E56-42EB-BD22-264038605920}" type="presOf" srcId="{A82DF761-3B66-416F-83EC-18880E7F6329}" destId="{0C710FEC-2D61-451D-A3DA-9B8B24032FD9}" srcOrd="1" destOrd="0" presId="urn:microsoft.com/office/officeart/2005/8/layout/process4"/>
    <dgm:cxn modelId="{4D7B6210-2664-40D5-A150-13BAE88722A7}" type="presOf" srcId="{485C424E-A7E6-423E-9F67-B6D534218D0D}" destId="{F203531B-4E7A-448C-90CF-81E1482AE998}" srcOrd="0" destOrd="0" presId="urn:microsoft.com/office/officeart/2005/8/layout/process4"/>
    <dgm:cxn modelId="{476DF167-34BA-4DC0-A2B4-1685D6EC53F2}" type="presParOf" srcId="{1D2763BA-0895-4217-9077-621CA3D5831D}" destId="{677C6A31-A4A5-4E0B-A528-EABD8AC8F968}" srcOrd="0" destOrd="0" presId="urn:microsoft.com/office/officeart/2005/8/layout/process4"/>
    <dgm:cxn modelId="{88A7425D-F3A0-40BD-A829-3FEA85679FA3}" type="presParOf" srcId="{677C6A31-A4A5-4E0B-A528-EABD8AC8F968}" destId="{F64A16DD-95F3-440F-BDF8-E915B5EBB1A1}" srcOrd="0" destOrd="0" presId="urn:microsoft.com/office/officeart/2005/8/layout/process4"/>
    <dgm:cxn modelId="{8D1AF9C8-BECA-47D4-8608-8D8ED2C6C031}" type="presParOf" srcId="{677C6A31-A4A5-4E0B-A528-EABD8AC8F968}" destId="{0C710FEC-2D61-451D-A3DA-9B8B24032FD9}" srcOrd="1" destOrd="0" presId="urn:microsoft.com/office/officeart/2005/8/layout/process4"/>
    <dgm:cxn modelId="{B9ACEF92-A8EC-40E2-93D0-ECF3A9F803CC}" type="presParOf" srcId="{677C6A31-A4A5-4E0B-A528-EABD8AC8F968}" destId="{43C167CD-6270-4E9F-B2A8-B3A2FBD3A218}" srcOrd="2" destOrd="0" presId="urn:microsoft.com/office/officeart/2005/8/layout/process4"/>
    <dgm:cxn modelId="{F6B71867-A556-438E-B0C7-AD6AFF6FECAA}" type="presParOf" srcId="{43C167CD-6270-4E9F-B2A8-B3A2FBD3A218}" destId="{F203531B-4E7A-448C-90CF-81E1482AE998}" srcOrd="0" destOrd="0" presId="urn:microsoft.com/office/officeart/2005/8/layout/process4"/>
    <dgm:cxn modelId="{A8DFCC03-D5B0-4E2C-BA65-5E23955CF9C1}" type="presParOf" srcId="{1D2763BA-0895-4217-9077-621CA3D5831D}" destId="{4BB98456-6156-4814-97A0-7B722288651E}" srcOrd="1" destOrd="0" presId="urn:microsoft.com/office/officeart/2005/8/layout/process4"/>
    <dgm:cxn modelId="{683F8607-47AC-41EE-8F88-8AF2310F4358}" type="presParOf" srcId="{1D2763BA-0895-4217-9077-621CA3D5831D}" destId="{02AD0DAA-19F6-4B86-A3BB-B00BFE43A7D1}" srcOrd="2" destOrd="0" presId="urn:microsoft.com/office/officeart/2005/8/layout/process4"/>
    <dgm:cxn modelId="{0350065E-16D2-47AE-B1AE-1B84A112B572}" type="presParOf" srcId="{02AD0DAA-19F6-4B86-A3BB-B00BFE43A7D1}" destId="{BB4F21B5-4B96-4C48-9DF7-3A70CBD6B05F}" srcOrd="0" destOrd="0" presId="urn:microsoft.com/office/officeart/2005/8/layout/process4"/>
    <dgm:cxn modelId="{711E3E6F-252B-4A30-8480-AEA38E1DA129}" type="presParOf" srcId="{02AD0DAA-19F6-4B86-A3BB-B00BFE43A7D1}" destId="{8E87311F-AFDD-4763-9EC5-16EFAF6076DF}" srcOrd="1" destOrd="0" presId="urn:microsoft.com/office/officeart/2005/8/layout/process4"/>
    <dgm:cxn modelId="{87AE9490-4F5A-41C2-AEC3-D3170658D87B}" type="presParOf" srcId="{02AD0DAA-19F6-4B86-A3BB-B00BFE43A7D1}" destId="{BF04D2A6-860D-4BA0-ACAC-6B5C8D27037C}" srcOrd="2" destOrd="0" presId="urn:microsoft.com/office/officeart/2005/8/layout/process4"/>
    <dgm:cxn modelId="{D7483472-4982-480A-A7CD-149B5C4AF906}" type="presParOf" srcId="{BF04D2A6-860D-4BA0-ACAC-6B5C8D27037C}" destId="{F29826FA-6E20-463E-AF49-88FDE46EED78}" srcOrd="0" destOrd="0" presId="urn:microsoft.com/office/officeart/2005/8/layout/process4"/>
    <dgm:cxn modelId="{034C1162-257F-4831-BFA8-EB0EB5FD39A1}" type="presParOf" srcId="{BF04D2A6-860D-4BA0-ACAC-6B5C8D27037C}" destId="{4AA61F6F-CEA7-4A89-AF44-F91006F72299}" srcOrd="1" destOrd="0" presId="urn:microsoft.com/office/officeart/2005/8/layout/process4"/>
    <dgm:cxn modelId="{575E2A3D-1485-45DA-8D1F-126C997BC25B}" type="presParOf" srcId="{1D2763BA-0895-4217-9077-621CA3D5831D}" destId="{01EB88F8-5C08-4A4A-BA2F-DBA2A2AA6F15}" srcOrd="3" destOrd="0" presId="urn:microsoft.com/office/officeart/2005/8/layout/process4"/>
    <dgm:cxn modelId="{9845A54C-2FCC-47DB-B423-AFA93B1130B0}" type="presParOf" srcId="{1D2763BA-0895-4217-9077-621CA3D5831D}" destId="{00477835-6FB3-4FA3-8274-B85E5CFEF36F}" srcOrd="4" destOrd="0" presId="urn:microsoft.com/office/officeart/2005/8/layout/process4"/>
    <dgm:cxn modelId="{B4D02963-C63B-4FFC-9E13-0D043ED69A5B}" type="presParOf" srcId="{00477835-6FB3-4FA3-8274-B85E5CFEF36F}" destId="{09407162-BA49-4F12-930F-82CFC4E2AC46}" srcOrd="0" destOrd="0" presId="urn:microsoft.com/office/officeart/2005/8/layout/process4"/>
    <dgm:cxn modelId="{4E9A55DC-B71C-437E-8402-3777888FF58B}" type="presParOf" srcId="{00477835-6FB3-4FA3-8274-B85E5CFEF36F}" destId="{CFC83CE8-D11B-4C30-9DAF-8CB5C033D2BF}" srcOrd="1" destOrd="0" presId="urn:microsoft.com/office/officeart/2005/8/layout/process4"/>
    <dgm:cxn modelId="{619B927A-0F6E-42A7-807F-4C85D9F33D5A}" type="presParOf" srcId="{00477835-6FB3-4FA3-8274-B85E5CFEF36F}" destId="{68CE3CB5-FE23-450A-B4A9-AF73E750FEA5}" srcOrd="2" destOrd="0" presId="urn:microsoft.com/office/officeart/2005/8/layout/process4"/>
    <dgm:cxn modelId="{BBF105A0-E76B-4F4A-9DE8-B29B56D36838}" type="presParOf" srcId="{68CE3CB5-FE23-450A-B4A9-AF73E750FEA5}" destId="{75E5EF08-9351-4855-A193-6DA30F99A3A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62121E2-1396-4F40-8F87-A43DF8388377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E6E56792-E6A8-48A5-8DF3-209845F2A22D}">
      <dgm:prSet phldrT="[Texto]" custT="1"/>
      <dgm:spPr/>
      <dgm:t>
        <a:bodyPr/>
        <a:lstStyle/>
        <a:p>
          <a:r>
            <a:rPr lang="es-MX" sz="4400" smtClean="0"/>
            <a:t>¿Por qué pagar impuestos?</a:t>
          </a:r>
          <a:endParaRPr lang="es-MX" sz="4400" dirty="0"/>
        </a:p>
      </dgm:t>
    </dgm:pt>
    <dgm:pt modelId="{B20CCC96-2F98-4F3C-B718-54CFF4F23FEA}" type="parTrans" cxnId="{891E25AD-B185-4481-B5B7-6341F3B56E90}">
      <dgm:prSet/>
      <dgm:spPr/>
      <dgm:t>
        <a:bodyPr/>
        <a:lstStyle/>
        <a:p>
          <a:endParaRPr lang="es-MX"/>
        </a:p>
      </dgm:t>
    </dgm:pt>
    <dgm:pt modelId="{3E493B88-5539-4DC3-9669-3E89799F9836}" type="sibTrans" cxnId="{891E25AD-B185-4481-B5B7-6341F3B56E90}">
      <dgm:prSet/>
      <dgm:spPr/>
      <dgm:t>
        <a:bodyPr/>
        <a:lstStyle/>
        <a:p>
          <a:endParaRPr lang="es-MX"/>
        </a:p>
      </dgm:t>
    </dgm:pt>
    <dgm:pt modelId="{754FF3F8-AD0D-4FE0-80EC-109014DD36C1}">
      <dgm:prSet phldrT="[Texto]" custT="1"/>
      <dgm:spPr/>
      <dgm:t>
        <a:bodyPr/>
        <a:lstStyle/>
        <a:p>
          <a:r>
            <a:rPr lang="es-MX" sz="3200" smtClean="0"/>
            <a:t>Constitución Política de los Estados Unidos Mexicanos </a:t>
          </a:r>
        </a:p>
        <a:p>
          <a:r>
            <a:rPr lang="es-MX" sz="3200" smtClean="0"/>
            <a:t>Artículo 31 fracción IV</a:t>
          </a:r>
          <a:endParaRPr lang="es-MX" sz="3200" dirty="0"/>
        </a:p>
      </dgm:t>
    </dgm:pt>
    <dgm:pt modelId="{C516B76C-D158-4DD2-9CC6-5FBD3791845D}" type="parTrans" cxnId="{CD7F194F-EE65-4C90-8399-D460C1AE232B}">
      <dgm:prSet/>
      <dgm:spPr/>
      <dgm:t>
        <a:bodyPr/>
        <a:lstStyle/>
        <a:p>
          <a:endParaRPr lang="es-MX"/>
        </a:p>
      </dgm:t>
    </dgm:pt>
    <dgm:pt modelId="{0BEF2B33-07D8-4914-93ED-5CE0EF51472B}" type="sibTrans" cxnId="{CD7F194F-EE65-4C90-8399-D460C1AE232B}">
      <dgm:prSet/>
      <dgm:spPr/>
      <dgm:t>
        <a:bodyPr/>
        <a:lstStyle/>
        <a:p>
          <a:endParaRPr lang="es-MX"/>
        </a:p>
      </dgm:t>
    </dgm:pt>
    <dgm:pt modelId="{08EA0C66-E4E5-4C86-91CC-03A7F5244DEC}">
      <dgm:prSet phldrT="[Texto]" custT="1"/>
      <dgm:spPr/>
      <dgm:t>
        <a:bodyPr/>
        <a:lstStyle/>
        <a:p>
          <a:r>
            <a:rPr lang="es-MX" sz="3600" smtClean="0"/>
            <a:t>Código Fiscal de la Federación</a:t>
          </a:r>
        </a:p>
        <a:p>
          <a:r>
            <a:rPr lang="es-MX" sz="3600" smtClean="0"/>
            <a:t>Artículo 1</a:t>
          </a:r>
          <a:endParaRPr lang="es-MX" sz="3600" dirty="0"/>
        </a:p>
      </dgm:t>
    </dgm:pt>
    <dgm:pt modelId="{6ED6EA84-DB2C-4851-91DD-DBC415B6F84A}" type="parTrans" cxnId="{93834B19-AF5C-492C-84CB-0BAF8E9B0D8A}">
      <dgm:prSet/>
      <dgm:spPr/>
      <dgm:t>
        <a:bodyPr/>
        <a:lstStyle/>
        <a:p>
          <a:endParaRPr lang="es-MX"/>
        </a:p>
      </dgm:t>
    </dgm:pt>
    <dgm:pt modelId="{243AC70D-AB0F-444F-898A-6FB9CB9500C9}" type="sibTrans" cxnId="{93834B19-AF5C-492C-84CB-0BAF8E9B0D8A}">
      <dgm:prSet/>
      <dgm:spPr/>
      <dgm:t>
        <a:bodyPr/>
        <a:lstStyle/>
        <a:p>
          <a:endParaRPr lang="es-MX"/>
        </a:p>
      </dgm:t>
    </dgm:pt>
    <dgm:pt modelId="{7FACAAB4-EED6-4B8B-B19C-DC25D14BDDD4}" type="pres">
      <dgm:prSet presAssocID="{F62121E2-1396-4F40-8F87-A43DF838837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37AD2F-2CA2-4EA2-80FD-C96AB2DD7453}" type="pres">
      <dgm:prSet presAssocID="{E6E56792-E6A8-48A5-8DF3-209845F2A22D}" presName="roof" presStyleLbl="dkBgShp" presStyleIdx="0" presStyleCnt="2"/>
      <dgm:spPr/>
      <dgm:t>
        <a:bodyPr/>
        <a:lstStyle/>
        <a:p>
          <a:endParaRPr lang="es-MX"/>
        </a:p>
      </dgm:t>
    </dgm:pt>
    <dgm:pt modelId="{576A2B92-C989-42A8-BD3C-63E24A378E57}" type="pres">
      <dgm:prSet presAssocID="{E6E56792-E6A8-48A5-8DF3-209845F2A22D}" presName="pillars" presStyleCnt="0"/>
      <dgm:spPr/>
      <dgm:t>
        <a:bodyPr/>
        <a:lstStyle/>
        <a:p>
          <a:endParaRPr lang="es-MX"/>
        </a:p>
      </dgm:t>
    </dgm:pt>
    <dgm:pt modelId="{6C346034-1008-4B9E-8797-D006D96D516A}" type="pres">
      <dgm:prSet presAssocID="{E6E56792-E6A8-48A5-8DF3-209845F2A22D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87AA3C-9341-4050-AAA4-15975071CE68}" type="pres">
      <dgm:prSet presAssocID="{08EA0C66-E4E5-4C86-91CC-03A7F5244DEC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2F50F5-6E34-4CB8-9BC1-D502408D18E2}" type="pres">
      <dgm:prSet presAssocID="{E6E56792-E6A8-48A5-8DF3-209845F2A22D}" presName="base" presStyleLbl="dkBgShp" presStyleIdx="1" presStyleCnt="2"/>
      <dgm:spPr/>
      <dgm:t>
        <a:bodyPr/>
        <a:lstStyle/>
        <a:p>
          <a:endParaRPr lang="es-MX"/>
        </a:p>
      </dgm:t>
    </dgm:pt>
  </dgm:ptLst>
  <dgm:cxnLst>
    <dgm:cxn modelId="{93834B19-AF5C-492C-84CB-0BAF8E9B0D8A}" srcId="{E6E56792-E6A8-48A5-8DF3-209845F2A22D}" destId="{08EA0C66-E4E5-4C86-91CC-03A7F5244DEC}" srcOrd="1" destOrd="0" parTransId="{6ED6EA84-DB2C-4851-91DD-DBC415B6F84A}" sibTransId="{243AC70D-AB0F-444F-898A-6FB9CB9500C9}"/>
    <dgm:cxn modelId="{CD7F194F-EE65-4C90-8399-D460C1AE232B}" srcId="{E6E56792-E6A8-48A5-8DF3-209845F2A22D}" destId="{754FF3F8-AD0D-4FE0-80EC-109014DD36C1}" srcOrd="0" destOrd="0" parTransId="{C516B76C-D158-4DD2-9CC6-5FBD3791845D}" sibTransId="{0BEF2B33-07D8-4914-93ED-5CE0EF51472B}"/>
    <dgm:cxn modelId="{D5BF9BC1-5717-4B4D-B2C9-18CAF440D716}" type="presOf" srcId="{08EA0C66-E4E5-4C86-91CC-03A7F5244DEC}" destId="{E287AA3C-9341-4050-AAA4-15975071CE68}" srcOrd="0" destOrd="0" presId="urn:microsoft.com/office/officeart/2005/8/layout/hList3"/>
    <dgm:cxn modelId="{D87ED42D-0CB0-447E-91F4-5B7C111CDB5A}" type="presOf" srcId="{F62121E2-1396-4F40-8F87-A43DF8388377}" destId="{7FACAAB4-EED6-4B8B-B19C-DC25D14BDDD4}" srcOrd="0" destOrd="0" presId="urn:microsoft.com/office/officeart/2005/8/layout/hList3"/>
    <dgm:cxn modelId="{5E934BCD-B92A-447E-A014-70BF86843EFC}" type="presOf" srcId="{E6E56792-E6A8-48A5-8DF3-209845F2A22D}" destId="{8A37AD2F-2CA2-4EA2-80FD-C96AB2DD7453}" srcOrd="0" destOrd="0" presId="urn:microsoft.com/office/officeart/2005/8/layout/hList3"/>
    <dgm:cxn modelId="{99FCF0D5-C378-428B-B2F5-071D04E8D964}" type="presOf" srcId="{754FF3F8-AD0D-4FE0-80EC-109014DD36C1}" destId="{6C346034-1008-4B9E-8797-D006D96D516A}" srcOrd="0" destOrd="0" presId="urn:microsoft.com/office/officeart/2005/8/layout/hList3"/>
    <dgm:cxn modelId="{891E25AD-B185-4481-B5B7-6341F3B56E90}" srcId="{F62121E2-1396-4F40-8F87-A43DF8388377}" destId="{E6E56792-E6A8-48A5-8DF3-209845F2A22D}" srcOrd="0" destOrd="0" parTransId="{B20CCC96-2F98-4F3C-B718-54CFF4F23FEA}" sibTransId="{3E493B88-5539-4DC3-9669-3E89799F9836}"/>
    <dgm:cxn modelId="{D057B99C-804D-4AB2-8E85-4DBDDDCB577A}" type="presParOf" srcId="{7FACAAB4-EED6-4B8B-B19C-DC25D14BDDD4}" destId="{8A37AD2F-2CA2-4EA2-80FD-C96AB2DD7453}" srcOrd="0" destOrd="0" presId="urn:microsoft.com/office/officeart/2005/8/layout/hList3"/>
    <dgm:cxn modelId="{281698D2-9E4C-4E8D-9C58-FC5E7174304B}" type="presParOf" srcId="{7FACAAB4-EED6-4B8B-B19C-DC25D14BDDD4}" destId="{576A2B92-C989-42A8-BD3C-63E24A378E57}" srcOrd="1" destOrd="0" presId="urn:microsoft.com/office/officeart/2005/8/layout/hList3"/>
    <dgm:cxn modelId="{E1915651-AE04-4AAA-B213-6E5C0D7D1CA5}" type="presParOf" srcId="{576A2B92-C989-42A8-BD3C-63E24A378E57}" destId="{6C346034-1008-4B9E-8797-D006D96D516A}" srcOrd="0" destOrd="0" presId="urn:microsoft.com/office/officeart/2005/8/layout/hList3"/>
    <dgm:cxn modelId="{34F5D421-A792-4DBE-B3E3-1A115A4D138F}" type="presParOf" srcId="{576A2B92-C989-42A8-BD3C-63E24A378E57}" destId="{E287AA3C-9341-4050-AAA4-15975071CE68}" srcOrd="1" destOrd="0" presId="urn:microsoft.com/office/officeart/2005/8/layout/hList3"/>
    <dgm:cxn modelId="{E507E400-6E79-47F2-8B2A-D8EEEBE5AF10}" type="presParOf" srcId="{7FACAAB4-EED6-4B8B-B19C-DC25D14BDDD4}" destId="{EC2F50F5-6E34-4CB8-9BC1-D502408D18E2}" srcOrd="2" destOrd="0" presId="urn:microsoft.com/office/officeart/2005/8/layout/hList3"/>
  </dgm:cxnLst>
  <dgm:bg>
    <a:solidFill>
      <a:schemeClr val="accent5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0B063447-3438-4A6E-BC94-26ACC141D18F}" type="doc">
      <dgm:prSet loTypeId="urn:microsoft.com/office/officeart/2005/8/layout/process2" loCatId="process" qsTypeId="urn:microsoft.com/office/officeart/2005/8/quickstyle/simple3" qsCatId="simple" csTypeId="urn:microsoft.com/office/officeart/2005/8/colors/colorful5" csCatId="colorful" phldr="1"/>
      <dgm:spPr/>
    </dgm:pt>
    <dgm:pt modelId="{234B4175-0485-424F-BC48-43BD41E6B7F7}">
      <dgm:prSet phldrT="[Texto]" custT="1"/>
      <dgm:spPr/>
      <dgm:t>
        <a:bodyPr/>
        <a:lstStyle/>
        <a:p>
          <a:r>
            <a:rPr lang="es-MX" sz="3600" smtClean="0"/>
            <a:t>Régimen fiscal</a:t>
          </a:r>
          <a:endParaRPr lang="es-MX" sz="3600" dirty="0"/>
        </a:p>
      </dgm:t>
    </dgm:pt>
    <dgm:pt modelId="{A7751FC4-BBAD-43F0-A7AC-7E9C957ED628}" type="parTrans" cxnId="{17089B45-99E9-422C-AADB-566BA91C031D}">
      <dgm:prSet/>
      <dgm:spPr/>
      <dgm:t>
        <a:bodyPr/>
        <a:lstStyle/>
        <a:p>
          <a:endParaRPr lang="es-MX"/>
        </a:p>
      </dgm:t>
    </dgm:pt>
    <dgm:pt modelId="{B9B297C9-5DF5-41DF-8598-2509CF535E4F}" type="sibTrans" cxnId="{17089B45-99E9-422C-AADB-566BA91C031D}">
      <dgm:prSet/>
      <dgm:spPr/>
      <dgm:t>
        <a:bodyPr/>
        <a:lstStyle/>
        <a:p>
          <a:endParaRPr lang="es-MX"/>
        </a:p>
      </dgm:t>
    </dgm:pt>
    <dgm:pt modelId="{7E2D8919-915E-4861-A8B7-873B795343A9}">
      <dgm:prSet custT="1"/>
      <dgm:spPr/>
      <dgm:t>
        <a:bodyPr/>
        <a:lstStyle/>
        <a:p>
          <a:r>
            <a:rPr lang="es-MX" sz="2800" smtClean="0"/>
            <a:t>Conjunto de derechos y obligaciones a los que se hace acreedor el ciudadano  por desempeñar una actividad específica</a:t>
          </a:r>
          <a:endParaRPr lang="es-MX" sz="2800" dirty="0"/>
        </a:p>
      </dgm:t>
    </dgm:pt>
    <dgm:pt modelId="{AD401BDD-2871-4C25-B08A-A7612DC41543}" type="parTrans" cxnId="{9BEF747A-A370-46D5-9E57-901A4C23507D}">
      <dgm:prSet/>
      <dgm:spPr/>
      <dgm:t>
        <a:bodyPr/>
        <a:lstStyle/>
        <a:p>
          <a:endParaRPr lang="es-MX"/>
        </a:p>
      </dgm:t>
    </dgm:pt>
    <dgm:pt modelId="{C6F62EBF-7A67-49C0-8EE2-51BE7333D7C7}" type="sibTrans" cxnId="{9BEF747A-A370-46D5-9E57-901A4C23507D}">
      <dgm:prSet/>
      <dgm:spPr/>
      <dgm:t>
        <a:bodyPr/>
        <a:lstStyle/>
        <a:p>
          <a:endParaRPr lang="es-MX"/>
        </a:p>
      </dgm:t>
    </dgm:pt>
    <dgm:pt modelId="{93D32AFB-6A7A-4235-B33B-2DCEB524EFFC}" type="pres">
      <dgm:prSet presAssocID="{0B063447-3438-4A6E-BC94-26ACC141D18F}" presName="linearFlow" presStyleCnt="0">
        <dgm:presLayoutVars>
          <dgm:resizeHandles val="exact"/>
        </dgm:presLayoutVars>
      </dgm:prSet>
      <dgm:spPr/>
    </dgm:pt>
    <dgm:pt modelId="{6E67440A-4568-4CB5-A4AE-7F286F468C4F}" type="pres">
      <dgm:prSet presAssocID="{234B4175-0485-424F-BC48-43BD41E6B7F7}" presName="node" presStyleLbl="node1" presStyleIdx="0" presStyleCnt="2" custScaleY="299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122F75-3191-490A-980E-81DE73851D06}" type="pres">
      <dgm:prSet presAssocID="{B9B297C9-5DF5-41DF-8598-2509CF535E4F}" presName="sibTrans" presStyleLbl="sibTrans2D1" presStyleIdx="0" presStyleCnt="1"/>
      <dgm:spPr/>
      <dgm:t>
        <a:bodyPr/>
        <a:lstStyle/>
        <a:p>
          <a:endParaRPr lang="es-MX"/>
        </a:p>
      </dgm:t>
    </dgm:pt>
    <dgm:pt modelId="{8455D2DA-AABD-434F-82BC-1685333C703E}" type="pres">
      <dgm:prSet presAssocID="{B9B297C9-5DF5-41DF-8598-2509CF535E4F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222E7D64-A3A7-436A-944A-5087D618170E}" type="pres">
      <dgm:prSet presAssocID="{7E2D8919-915E-4861-A8B7-873B795343A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995709E-E4E1-4AFD-8C21-60DD86B30AF4}" type="presOf" srcId="{B9B297C9-5DF5-41DF-8598-2509CF535E4F}" destId="{08122F75-3191-490A-980E-81DE73851D06}" srcOrd="0" destOrd="0" presId="urn:microsoft.com/office/officeart/2005/8/layout/process2"/>
    <dgm:cxn modelId="{CD1EA235-99FE-4C03-BE37-49AA27A9F38E}" type="presOf" srcId="{7E2D8919-915E-4861-A8B7-873B795343A9}" destId="{222E7D64-A3A7-436A-944A-5087D618170E}" srcOrd="0" destOrd="0" presId="urn:microsoft.com/office/officeart/2005/8/layout/process2"/>
    <dgm:cxn modelId="{9BEF747A-A370-46D5-9E57-901A4C23507D}" srcId="{0B063447-3438-4A6E-BC94-26ACC141D18F}" destId="{7E2D8919-915E-4861-A8B7-873B795343A9}" srcOrd="1" destOrd="0" parTransId="{AD401BDD-2871-4C25-B08A-A7612DC41543}" sibTransId="{C6F62EBF-7A67-49C0-8EE2-51BE7333D7C7}"/>
    <dgm:cxn modelId="{FFCA1D22-F068-44D0-8705-E53B8EFF5018}" type="presOf" srcId="{0B063447-3438-4A6E-BC94-26ACC141D18F}" destId="{93D32AFB-6A7A-4235-B33B-2DCEB524EFFC}" srcOrd="0" destOrd="0" presId="urn:microsoft.com/office/officeart/2005/8/layout/process2"/>
    <dgm:cxn modelId="{6A33CBD1-4D42-4F1F-AD35-69D9D98511C7}" type="presOf" srcId="{234B4175-0485-424F-BC48-43BD41E6B7F7}" destId="{6E67440A-4568-4CB5-A4AE-7F286F468C4F}" srcOrd="0" destOrd="0" presId="urn:microsoft.com/office/officeart/2005/8/layout/process2"/>
    <dgm:cxn modelId="{17089B45-99E9-422C-AADB-566BA91C031D}" srcId="{0B063447-3438-4A6E-BC94-26ACC141D18F}" destId="{234B4175-0485-424F-BC48-43BD41E6B7F7}" srcOrd="0" destOrd="0" parTransId="{A7751FC4-BBAD-43F0-A7AC-7E9C957ED628}" sibTransId="{B9B297C9-5DF5-41DF-8598-2509CF535E4F}"/>
    <dgm:cxn modelId="{30B9DD39-63DB-4558-A0B1-E71C02579B07}" type="presOf" srcId="{B9B297C9-5DF5-41DF-8598-2509CF535E4F}" destId="{8455D2DA-AABD-434F-82BC-1685333C703E}" srcOrd="1" destOrd="0" presId="urn:microsoft.com/office/officeart/2005/8/layout/process2"/>
    <dgm:cxn modelId="{27FE1141-749F-40DB-9D7F-A0562A4A5028}" type="presParOf" srcId="{93D32AFB-6A7A-4235-B33B-2DCEB524EFFC}" destId="{6E67440A-4568-4CB5-A4AE-7F286F468C4F}" srcOrd="0" destOrd="0" presId="urn:microsoft.com/office/officeart/2005/8/layout/process2"/>
    <dgm:cxn modelId="{6FACACBC-C2F3-4287-A493-815829BF6959}" type="presParOf" srcId="{93D32AFB-6A7A-4235-B33B-2DCEB524EFFC}" destId="{08122F75-3191-490A-980E-81DE73851D06}" srcOrd="1" destOrd="0" presId="urn:microsoft.com/office/officeart/2005/8/layout/process2"/>
    <dgm:cxn modelId="{A77EC4C8-7A5F-40E4-BF47-D91FF3553187}" type="presParOf" srcId="{08122F75-3191-490A-980E-81DE73851D06}" destId="{8455D2DA-AABD-434F-82BC-1685333C703E}" srcOrd="0" destOrd="0" presId="urn:microsoft.com/office/officeart/2005/8/layout/process2"/>
    <dgm:cxn modelId="{FBEB2CE2-5F23-4D15-B222-97A4D78B4AF4}" type="presParOf" srcId="{93D32AFB-6A7A-4235-B33B-2DCEB524EFFC}" destId="{222E7D64-A3A7-436A-944A-5087D618170E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E36BD6-E555-4AAC-ADD1-2D741DB91ABE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CBD059F-8612-46A0-A864-1FEAE03DBF41}">
      <dgm:prSet custT="1"/>
      <dgm:spPr/>
      <dgm:t>
        <a:bodyPr/>
        <a:lstStyle/>
        <a:p>
          <a:pPr rtl="0"/>
          <a:r>
            <a:rPr lang="es-MX" sz="2800" dirty="0" smtClean="0"/>
            <a:t>Efectivo </a:t>
          </a:r>
          <a:endParaRPr lang="es-MX" sz="2800" dirty="0"/>
        </a:p>
      </dgm:t>
    </dgm:pt>
    <dgm:pt modelId="{31D783B2-81A7-4504-ADE5-BB1491954769}" type="parTrans" cxnId="{A3B48C59-50DE-4634-9F8B-0A40A8BCF32C}">
      <dgm:prSet/>
      <dgm:spPr/>
      <dgm:t>
        <a:bodyPr/>
        <a:lstStyle/>
        <a:p>
          <a:endParaRPr lang="es-MX" sz="2400"/>
        </a:p>
      </dgm:t>
    </dgm:pt>
    <dgm:pt modelId="{2E1641EC-E112-4FD9-8647-0DAB12F94FA2}" type="sibTrans" cxnId="{A3B48C59-50DE-4634-9F8B-0A40A8BCF32C}">
      <dgm:prSet/>
      <dgm:spPr/>
      <dgm:t>
        <a:bodyPr/>
        <a:lstStyle/>
        <a:p>
          <a:endParaRPr lang="es-MX" sz="2400"/>
        </a:p>
      </dgm:t>
    </dgm:pt>
    <dgm:pt modelId="{D39807B3-CCEB-4BEE-BAB1-127A4E4F5338}">
      <dgm:prSet custT="1"/>
      <dgm:spPr/>
      <dgm:t>
        <a:bodyPr/>
        <a:lstStyle/>
        <a:p>
          <a:pPr rtl="0"/>
          <a:r>
            <a:rPr lang="es-MX" sz="2800" dirty="0" smtClean="0"/>
            <a:t>Bienes </a:t>
          </a:r>
          <a:endParaRPr lang="es-MX" sz="2800" dirty="0"/>
        </a:p>
      </dgm:t>
    </dgm:pt>
    <dgm:pt modelId="{A8C35D20-5A4A-4C89-9559-87DB3B2198CE}" type="parTrans" cxnId="{9DA14B3D-6F6D-4599-8265-133686BDFF63}">
      <dgm:prSet/>
      <dgm:spPr/>
      <dgm:t>
        <a:bodyPr/>
        <a:lstStyle/>
        <a:p>
          <a:endParaRPr lang="es-MX" sz="2400"/>
        </a:p>
      </dgm:t>
    </dgm:pt>
    <dgm:pt modelId="{6262AA4C-4301-4B9D-9990-0BF5F4641B37}" type="sibTrans" cxnId="{9DA14B3D-6F6D-4599-8265-133686BDFF63}">
      <dgm:prSet/>
      <dgm:spPr/>
      <dgm:t>
        <a:bodyPr/>
        <a:lstStyle/>
        <a:p>
          <a:endParaRPr lang="es-MX" sz="2400"/>
        </a:p>
      </dgm:t>
    </dgm:pt>
    <dgm:pt modelId="{C5173064-21EB-4474-B6A8-AC5C0AC75713}">
      <dgm:prSet custT="1"/>
      <dgm:spPr/>
      <dgm:t>
        <a:bodyPr/>
        <a:lstStyle/>
        <a:p>
          <a:pPr rtl="0"/>
          <a:r>
            <a:rPr lang="es-MX" sz="2800" dirty="0" smtClean="0"/>
            <a:t>Servicios </a:t>
          </a:r>
          <a:endParaRPr lang="es-MX" sz="2800" dirty="0"/>
        </a:p>
      </dgm:t>
    </dgm:pt>
    <dgm:pt modelId="{D1469CED-3242-4399-A9E6-68069D35FB5C}" type="parTrans" cxnId="{2E6091DC-98BC-40C9-B031-4A4DAC508A71}">
      <dgm:prSet/>
      <dgm:spPr/>
      <dgm:t>
        <a:bodyPr/>
        <a:lstStyle/>
        <a:p>
          <a:endParaRPr lang="es-MX" sz="2400"/>
        </a:p>
      </dgm:t>
    </dgm:pt>
    <dgm:pt modelId="{9B5D8E4E-ECC5-4D9A-B92E-EE3B163DC7BA}" type="sibTrans" cxnId="{2E6091DC-98BC-40C9-B031-4A4DAC508A71}">
      <dgm:prSet/>
      <dgm:spPr/>
      <dgm:t>
        <a:bodyPr/>
        <a:lstStyle/>
        <a:p>
          <a:endParaRPr lang="es-MX" sz="2400"/>
        </a:p>
      </dgm:t>
    </dgm:pt>
    <dgm:pt modelId="{3FCC362D-F6B6-4132-A90F-F970CB5F01C6}">
      <dgm:prSet custT="1"/>
      <dgm:spPr/>
      <dgm:t>
        <a:bodyPr/>
        <a:lstStyle/>
        <a:p>
          <a:pPr rtl="0"/>
          <a:r>
            <a:rPr lang="es-MX" sz="2800" dirty="0" smtClean="0"/>
            <a:t>Crédito</a:t>
          </a:r>
          <a:endParaRPr lang="es-MX" sz="2800" dirty="0"/>
        </a:p>
      </dgm:t>
    </dgm:pt>
    <dgm:pt modelId="{490FB2AD-2765-4872-8188-CF9B187536D2}" type="parTrans" cxnId="{7A3C0A40-0F6E-4C23-B515-EA5164017AB4}">
      <dgm:prSet/>
      <dgm:spPr/>
      <dgm:t>
        <a:bodyPr/>
        <a:lstStyle/>
        <a:p>
          <a:endParaRPr lang="es-MX" sz="2400"/>
        </a:p>
      </dgm:t>
    </dgm:pt>
    <dgm:pt modelId="{606F739F-86C0-4378-898D-C4ED3B3EFB69}" type="sibTrans" cxnId="{7A3C0A40-0F6E-4C23-B515-EA5164017AB4}">
      <dgm:prSet/>
      <dgm:spPr/>
      <dgm:t>
        <a:bodyPr/>
        <a:lstStyle/>
        <a:p>
          <a:endParaRPr lang="es-MX" sz="2400"/>
        </a:p>
      </dgm:t>
    </dgm:pt>
    <dgm:pt modelId="{ED080BC4-C0EC-4711-A694-48A6D0501F18}">
      <dgm:prSet custT="1"/>
      <dgm:spPr/>
      <dgm:t>
        <a:bodyPr/>
        <a:lstStyle/>
        <a:p>
          <a:pPr rtl="0"/>
          <a:r>
            <a:rPr lang="es-MX" sz="2800" dirty="0" smtClean="0"/>
            <a:t>De cualquier otro tipo</a:t>
          </a:r>
          <a:endParaRPr lang="es-MX" sz="2800" dirty="0"/>
        </a:p>
      </dgm:t>
    </dgm:pt>
    <dgm:pt modelId="{19399C33-AA12-4D81-AAD7-7B86F334CAA1}" type="parTrans" cxnId="{2391631B-0DC2-4BFD-AAC2-B208B73E3AE5}">
      <dgm:prSet/>
      <dgm:spPr/>
      <dgm:t>
        <a:bodyPr/>
        <a:lstStyle/>
        <a:p>
          <a:endParaRPr lang="es-MX" sz="2400"/>
        </a:p>
      </dgm:t>
    </dgm:pt>
    <dgm:pt modelId="{2EE7BBF6-9BE8-49A3-9B0E-F1590C374847}" type="sibTrans" cxnId="{2391631B-0DC2-4BFD-AAC2-B208B73E3AE5}">
      <dgm:prSet/>
      <dgm:spPr/>
      <dgm:t>
        <a:bodyPr/>
        <a:lstStyle/>
        <a:p>
          <a:endParaRPr lang="es-MX" sz="2400"/>
        </a:p>
      </dgm:t>
    </dgm:pt>
    <dgm:pt modelId="{5D501453-D57D-43A8-8470-36042371103C}" type="pres">
      <dgm:prSet presAssocID="{48E36BD6-E555-4AAC-ADD1-2D741DB91ABE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E8A7CE2-B5CE-48B0-9322-7DCBE75CEB46}" type="pres">
      <dgm:prSet presAssocID="{8CBD059F-8612-46A0-A864-1FEAE03DBF41}" presName="chaos" presStyleCnt="0"/>
      <dgm:spPr/>
      <dgm:t>
        <a:bodyPr/>
        <a:lstStyle/>
        <a:p>
          <a:endParaRPr lang="es-MX"/>
        </a:p>
      </dgm:t>
    </dgm:pt>
    <dgm:pt modelId="{D635FF0A-E1AF-4DD7-BF5D-2A79788EAA72}" type="pres">
      <dgm:prSet presAssocID="{8CBD059F-8612-46A0-A864-1FEAE03DBF41}" presName="parTx1" presStyleLbl="revTx" presStyleIdx="0" presStyleCnt="4"/>
      <dgm:spPr/>
      <dgm:t>
        <a:bodyPr/>
        <a:lstStyle/>
        <a:p>
          <a:endParaRPr lang="es-MX"/>
        </a:p>
      </dgm:t>
    </dgm:pt>
    <dgm:pt modelId="{BB63FAF0-CC5E-4FEF-8C74-D466374FA62E}" type="pres">
      <dgm:prSet presAssocID="{8CBD059F-8612-46A0-A864-1FEAE03DBF41}" presName="c1" presStyleLbl="node1" presStyleIdx="0" presStyleCnt="19"/>
      <dgm:spPr/>
      <dgm:t>
        <a:bodyPr/>
        <a:lstStyle/>
        <a:p>
          <a:endParaRPr lang="es-MX"/>
        </a:p>
      </dgm:t>
    </dgm:pt>
    <dgm:pt modelId="{4C5C1984-CC70-4C27-8813-6B9BD0F1F36B}" type="pres">
      <dgm:prSet presAssocID="{8CBD059F-8612-46A0-A864-1FEAE03DBF41}" presName="c2" presStyleLbl="node1" presStyleIdx="1" presStyleCnt="19"/>
      <dgm:spPr/>
      <dgm:t>
        <a:bodyPr/>
        <a:lstStyle/>
        <a:p>
          <a:endParaRPr lang="es-MX"/>
        </a:p>
      </dgm:t>
    </dgm:pt>
    <dgm:pt modelId="{4F21E9F9-70C8-4FA5-9076-04C19F80D41A}" type="pres">
      <dgm:prSet presAssocID="{8CBD059F-8612-46A0-A864-1FEAE03DBF41}" presName="c3" presStyleLbl="node1" presStyleIdx="2" presStyleCnt="19"/>
      <dgm:spPr/>
      <dgm:t>
        <a:bodyPr/>
        <a:lstStyle/>
        <a:p>
          <a:endParaRPr lang="es-MX"/>
        </a:p>
      </dgm:t>
    </dgm:pt>
    <dgm:pt modelId="{AB513632-D2E8-49D6-A9D4-C4A44CF6E59B}" type="pres">
      <dgm:prSet presAssocID="{8CBD059F-8612-46A0-A864-1FEAE03DBF41}" presName="c4" presStyleLbl="node1" presStyleIdx="3" presStyleCnt="19"/>
      <dgm:spPr/>
      <dgm:t>
        <a:bodyPr/>
        <a:lstStyle/>
        <a:p>
          <a:endParaRPr lang="es-MX"/>
        </a:p>
      </dgm:t>
    </dgm:pt>
    <dgm:pt modelId="{290C6779-0916-4606-B09C-EF402E4844FC}" type="pres">
      <dgm:prSet presAssocID="{8CBD059F-8612-46A0-A864-1FEAE03DBF41}" presName="c5" presStyleLbl="node1" presStyleIdx="4" presStyleCnt="19"/>
      <dgm:spPr/>
      <dgm:t>
        <a:bodyPr/>
        <a:lstStyle/>
        <a:p>
          <a:endParaRPr lang="es-MX"/>
        </a:p>
      </dgm:t>
    </dgm:pt>
    <dgm:pt modelId="{A7F48AC3-962F-453F-BBAC-49D5AB919F20}" type="pres">
      <dgm:prSet presAssocID="{8CBD059F-8612-46A0-A864-1FEAE03DBF41}" presName="c6" presStyleLbl="node1" presStyleIdx="5" presStyleCnt="19"/>
      <dgm:spPr/>
      <dgm:t>
        <a:bodyPr/>
        <a:lstStyle/>
        <a:p>
          <a:endParaRPr lang="es-MX"/>
        </a:p>
      </dgm:t>
    </dgm:pt>
    <dgm:pt modelId="{05DC3E21-ECB6-4395-ACD2-FDB46075354D}" type="pres">
      <dgm:prSet presAssocID="{8CBD059F-8612-46A0-A864-1FEAE03DBF41}" presName="c7" presStyleLbl="node1" presStyleIdx="6" presStyleCnt="19"/>
      <dgm:spPr/>
      <dgm:t>
        <a:bodyPr/>
        <a:lstStyle/>
        <a:p>
          <a:endParaRPr lang="es-MX"/>
        </a:p>
      </dgm:t>
    </dgm:pt>
    <dgm:pt modelId="{AE65DBDA-8FAA-4B93-8641-E5FB7255B642}" type="pres">
      <dgm:prSet presAssocID="{8CBD059F-8612-46A0-A864-1FEAE03DBF41}" presName="c8" presStyleLbl="node1" presStyleIdx="7" presStyleCnt="19"/>
      <dgm:spPr/>
      <dgm:t>
        <a:bodyPr/>
        <a:lstStyle/>
        <a:p>
          <a:endParaRPr lang="es-MX"/>
        </a:p>
      </dgm:t>
    </dgm:pt>
    <dgm:pt modelId="{75769B33-E826-45F3-B364-6C0C91910109}" type="pres">
      <dgm:prSet presAssocID="{8CBD059F-8612-46A0-A864-1FEAE03DBF41}" presName="c9" presStyleLbl="node1" presStyleIdx="8" presStyleCnt="19"/>
      <dgm:spPr/>
      <dgm:t>
        <a:bodyPr/>
        <a:lstStyle/>
        <a:p>
          <a:endParaRPr lang="es-MX"/>
        </a:p>
      </dgm:t>
    </dgm:pt>
    <dgm:pt modelId="{46BFF277-0489-4F9D-8D2F-7D646FCA36AE}" type="pres">
      <dgm:prSet presAssocID="{8CBD059F-8612-46A0-A864-1FEAE03DBF41}" presName="c10" presStyleLbl="node1" presStyleIdx="9" presStyleCnt="19"/>
      <dgm:spPr/>
      <dgm:t>
        <a:bodyPr/>
        <a:lstStyle/>
        <a:p>
          <a:endParaRPr lang="es-MX"/>
        </a:p>
      </dgm:t>
    </dgm:pt>
    <dgm:pt modelId="{1C9D8150-D23E-443E-94BD-1A2124F77C35}" type="pres">
      <dgm:prSet presAssocID="{8CBD059F-8612-46A0-A864-1FEAE03DBF41}" presName="c11" presStyleLbl="node1" presStyleIdx="10" presStyleCnt="19"/>
      <dgm:spPr/>
      <dgm:t>
        <a:bodyPr/>
        <a:lstStyle/>
        <a:p>
          <a:endParaRPr lang="es-MX"/>
        </a:p>
      </dgm:t>
    </dgm:pt>
    <dgm:pt modelId="{6AC9E8A2-DA3D-429B-848E-495F7F1F34B6}" type="pres">
      <dgm:prSet presAssocID="{8CBD059F-8612-46A0-A864-1FEAE03DBF41}" presName="c12" presStyleLbl="node1" presStyleIdx="11" presStyleCnt="19"/>
      <dgm:spPr/>
      <dgm:t>
        <a:bodyPr/>
        <a:lstStyle/>
        <a:p>
          <a:endParaRPr lang="es-MX"/>
        </a:p>
      </dgm:t>
    </dgm:pt>
    <dgm:pt modelId="{4B696AE8-86DD-4AFF-A8AE-4B4C226E6066}" type="pres">
      <dgm:prSet presAssocID="{8CBD059F-8612-46A0-A864-1FEAE03DBF41}" presName="c13" presStyleLbl="node1" presStyleIdx="12" presStyleCnt="19"/>
      <dgm:spPr/>
      <dgm:t>
        <a:bodyPr/>
        <a:lstStyle/>
        <a:p>
          <a:endParaRPr lang="es-MX"/>
        </a:p>
      </dgm:t>
    </dgm:pt>
    <dgm:pt modelId="{ED29240E-1A8B-498B-933F-BF51025E1FE2}" type="pres">
      <dgm:prSet presAssocID="{8CBD059F-8612-46A0-A864-1FEAE03DBF41}" presName="c14" presStyleLbl="node1" presStyleIdx="13" presStyleCnt="19"/>
      <dgm:spPr/>
      <dgm:t>
        <a:bodyPr/>
        <a:lstStyle/>
        <a:p>
          <a:endParaRPr lang="es-MX"/>
        </a:p>
      </dgm:t>
    </dgm:pt>
    <dgm:pt modelId="{C4B6059C-4B0B-48A5-A207-19138E73C52E}" type="pres">
      <dgm:prSet presAssocID="{8CBD059F-8612-46A0-A864-1FEAE03DBF41}" presName="c15" presStyleLbl="node1" presStyleIdx="14" presStyleCnt="19"/>
      <dgm:spPr/>
      <dgm:t>
        <a:bodyPr/>
        <a:lstStyle/>
        <a:p>
          <a:endParaRPr lang="es-MX"/>
        </a:p>
      </dgm:t>
    </dgm:pt>
    <dgm:pt modelId="{5D2C2914-C704-4C83-B39B-26F78290AD8B}" type="pres">
      <dgm:prSet presAssocID="{8CBD059F-8612-46A0-A864-1FEAE03DBF41}" presName="c16" presStyleLbl="node1" presStyleIdx="15" presStyleCnt="19"/>
      <dgm:spPr/>
      <dgm:t>
        <a:bodyPr/>
        <a:lstStyle/>
        <a:p>
          <a:endParaRPr lang="es-MX"/>
        </a:p>
      </dgm:t>
    </dgm:pt>
    <dgm:pt modelId="{9AA765C7-396F-44ED-9E21-0AF66A73C1EF}" type="pres">
      <dgm:prSet presAssocID="{8CBD059F-8612-46A0-A864-1FEAE03DBF41}" presName="c17" presStyleLbl="node1" presStyleIdx="16" presStyleCnt="19"/>
      <dgm:spPr/>
      <dgm:t>
        <a:bodyPr/>
        <a:lstStyle/>
        <a:p>
          <a:endParaRPr lang="es-MX"/>
        </a:p>
      </dgm:t>
    </dgm:pt>
    <dgm:pt modelId="{B0CB8F2B-726B-41E0-A5B8-2F1CD38F5C2C}" type="pres">
      <dgm:prSet presAssocID="{8CBD059F-8612-46A0-A864-1FEAE03DBF41}" presName="c18" presStyleLbl="node1" presStyleIdx="17" presStyleCnt="19"/>
      <dgm:spPr/>
      <dgm:t>
        <a:bodyPr/>
        <a:lstStyle/>
        <a:p>
          <a:endParaRPr lang="es-MX"/>
        </a:p>
      </dgm:t>
    </dgm:pt>
    <dgm:pt modelId="{FCD4671A-01C1-414C-9FD3-1A8A819F27DA}" type="pres">
      <dgm:prSet presAssocID="{2E1641EC-E112-4FD9-8647-0DAB12F94FA2}" presName="chevronComposite1" presStyleCnt="0"/>
      <dgm:spPr/>
      <dgm:t>
        <a:bodyPr/>
        <a:lstStyle/>
        <a:p>
          <a:endParaRPr lang="es-MX"/>
        </a:p>
      </dgm:t>
    </dgm:pt>
    <dgm:pt modelId="{000BDE69-D445-46BE-8DB6-E7091F96D62B}" type="pres">
      <dgm:prSet presAssocID="{2E1641EC-E112-4FD9-8647-0DAB12F94FA2}" presName="chevron1" presStyleLbl="sibTrans2D1" presStyleIdx="0" presStyleCnt="4"/>
      <dgm:spPr/>
      <dgm:t>
        <a:bodyPr/>
        <a:lstStyle/>
        <a:p>
          <a:endParaRPr lang="es-MX"/>
        </a:p>
      </dgm:t>
    </dgm:pt>
    <dgm:pt modelId="{00FDEFA3-A867-4347-9AAB-99F8002413D7}" type="pres">
      <dgm:prSet presAssocID="{2E1641EC-E112-4FD9-8647-0DAB12F94FA2}" presName="spChevron1" presStyleCnt="0"/>
      <dgm:spPr/>
      <dgm:t>
        <a:bodyPr/>
        <a:lstStyle/>
        <a:p>
          <a:endParaRPr lang="es-MX"/>
        </a:p>
      </dgm:t>
    </dgm:pt>
    <dgm:pt modelId="{6613DFE9-0A84-4283-AFA0-2ACDEA55E780}" type="pres">
      <dgm:prSet presAssocID="{D39807B3-CCEB-4BEE-BAB1-127A4E4F5338}" presName="middle" presStyleCnt="0"/>
      <dgm:spPr/>
      <dgm:t>
        <a:bodyPr/>
        <a:lstStyle/>
        <a:p>
          <a:endParaRPr lang="es-MX"/>
        </a:p>
      </dgm:t>
    </dgm:pt>
    <dgm:pt modelId="{3A5D7DF8-AA8B-4E7E-ADA2-591367892B8E}" type="pres">
      <dgm:prSet presAssocID="{D39807B3-CCEB-4BEE-BAB1-127A4E4F5338}" presName="parTxMid" presStyleLbl="revTx" presStyleIdx="1" presStyleCnt="4"/>
      <dgm:spPr/>
      <dgm:t>
        <a:bodyPr/>
        <a:lstStyle/>
        <a:p>
          <a:endParaRPr lang="es-MX"/>
        </a:p>
      </dgm:t>
    </dgm:pt>
    <dgm:pt modelId="{86965EF3-D2D8-4C7C-B69D-880849E54006}" type="pres">
      <dgm:prSet presAssocID="{D39807B3-CCEB-4BEE-BAB1-127A4E4F5338}" presName="spMid" presStyleCnt="0"/>
      <dgm:spPr/>
      <dgm:t>
        <a:bodyPr/>
        <a:lstStyle/>
        <a:p>
          <a:endParaRPr lang="es-MX"/>
        </a:p>
      </dgm:t>
    </dgm:pt>
    <dgm:pt modelId="{73D14280-9712-4940-9CFA-346A791A5957}" type="pres">
      <dgm:prSet presAssocID="{6262AA4C-4301-4B9D-9990-0BF5F4641B37}" presName="chevronComposite1" presStyleCnt="0"/>
      <dgm:spPr/>
      <dgm:t>
        <a:bodyPr/>
        <a:lstStyle/>
        <a:p>
          <a:endParaRPr lang="es-MX"/>
        </a:p>
      </dgm:t>
    </dgm:pt>
    <dgm:pt modelId="{66089522-25DE-4D74-9BBB-C269D4D2410A}" type="pres">
      <dgm:prSet presAssocID="{6262AA4C-4301-4B9D-9990-0BF5F4641B37}" presName="chevron1" presStyleLbl="sibTrans2D1" presStyleIdx="1" presStyleCnt="4"/>
      <dgm:spPr/>
      <dgm:t>
        <a:bodyPr/>
        <a:lstStyle/>
        <a:p>
          <a:endParaRPr lang="es-MX"/>
        </a:p>
      </dgm:t>
    </dgm:pt>
    <dgm:pt modelId="{3792C016-262B-43AD-9DA8-E85E8CDEF904}" type="pres">
      <dgm:prSet presAssocID="{6262AA4C-4301-4B9D-9990-0BF5F4641B37}" presName="spChevron1" presStyleCnt="0"/>
      <dgm:spPr/>
      <dgm:t>
        <a:bodyPr/>
        <a:lstStyle/>
        <a:p>
          <a:endParaRPr lang="es-MX"/>
        </a:p>
      </dgm:t>
    </dgm:pt>
    <dgm:pt modelId="{B32EF48E-3F13-4CB4-8906-3BB067A7CDB1}" type="pres">
      <dgm:prSet presAssocID="{C5173064-21EB-4474-B6A8-AC5C0AC75713}" presName="middle" presStyleCnt="0"/>
      <dgm:spPr/>
      <dgm:t>
        <a:bodyPr/>
        <a:lstStyle/>
        <a:p>
          <a:endParaRPr lang="es-MX"/>
        </a:p>
      </dgm:t>
    </dgm:pt>
    <dgm:pt modelId="{499D4443-97DD-4971-BCB9-A71F8B83A863}" type="pres">
      <dgm:prSet presAssocID="{C5173064-21EB-4474-B6A8-AC5C0AC75713}" presName="parTxMid" presStyleLbl="revTx" presStyleIdx="2" presStyleCnt="4"/>
      <dgm:spPr/>
      <dgm:t>
        <a:bodyPr/>
        <a:lstStyle/>
        <a:p>
          <a:endParaRPr lang="es-MX"/>
        </a:p>
      </dgm:t>
    </dgm:pt>
    <dgm:pt modelId="{A2A392F2-FCCF-4233-848E-480D88CEB0EB}" type="pres">
      <dgm:prSet presAssocID="{C5173064-21EB-4474-B6A8-AC5C0AC75713}" presName="spMid" presStyleCnt="0"/>
      <dgm:spPr/>
      <dgm:t>
        <a:bodyPr/>
        <a:lstStyle/>
        <a:p>
          <a:endParaRPr lang="es-MX"/>
        </a:p>
      </dgm:t>
    </dgm:pt>
    <dgm:pt modelId="{3DFBA7F6-4853-46F1-BDDF-59427081A150}" type="pres">
      <dgm:prSet presAssocID="{9B5D8E4E-ECC5-4D9A-B92E-EE3B163DC7BA}" presName="chevronComposite1" presStyleCnt="0"/>
      <dgm:spPr/>
      <dgm:t>
        <a:bodyPr/>
        <a:lstStyle/>
        <a:p>
          <a:endParaRPr lang="es-MX"/>
        </a:p>
      </dgm:t>
    </dgm:pt>
    <dgm:pt modelId="{C4ABFE20-C369-4F45-A5AD-3FB72F72E81C}" type="pres">
      <dgm:prSet presAssocID="{9B5D8E4E-ECC5-4D9A-B92E-EE3B163DC7BA}" presName="chevron1" presStyleLbl="sibTrans2D1" presStyleIdx="2" presStyleCnt="4"/>
      <dgm:spPr/>
      <dgm:t>
        <a:bodyPr/>
        <a:lstStyle/>
        <a:p>
          <a:endParaRPr lang="es-MX"/>
        </a:p>
      </dgm:t>
    </dgm:pt>
    <dgm:pt modelId="{8B51F880-568F-4A85-915A-0C55DCEC80DD}" type="pres">
      <dgm:prSet presAssocID="{9B5D8E4E-ECC5-4D9A-B92E-EE3B163DC7BA}" presName="spChevron1" presStyleCnt="0"/>
      <dgm:spPr/>
      <dgm:t>
        <a:bodyPr/>
        <a:lstStyle/>
        <a:p>
          <a:endParaRPr lang="es-MX"/>
        </a:p>
      </dgm:t>
    </dgm:pt>
    <dgm:pt modelId="{BEEB222B-E27B-4E60-ABC1-D7DCB6E8E788}" type="pres">
      <dgm:prSet presAssocID="{3FCC362D-F6B6-4132-A90F-F970CB5F01C6}" presName="middle" presStyleCnt="0"/>
      <dgm:spPr/>
      <dgm:t>
        <a:bodyPr/>
        <a:lstStyle/>
        <a:p>
          <a:endParaRPr lang="es-MX"/>
        </a:p>
      </dgm:t>
    </dgm:pt>
    <dgm:pt modelId="{330EC618-B2C5-47FB-921D-1D3181A7EEEB}" type="pres">
      <dgm:prSet presAssocID="{3FCC362D-F6B6-4132-A90F-F970CB5F01C6}" presName="parTxMid" presStyleLbl="revTx" presStyleIdx="3" presStyleCnt="4"/>
      <dgm:spPr/>
      <dgm:t>
        <a:bodyPr/>
        <a:lstStyle/>
        <a:p>
          <a:endParaRPr lang="es-MX"/>
        </a:p>
      </dgm:t>
    </dgm:pt>
    <dgm:pt modelId="{BCF468EC-329A-4B33-91EE-27B1837D9FD5}" type="pres">
      <dgm:prSet presAssocID="{3FCC362D-F6B6-4132-A90F-F970CB5F01C6}" presName="spMid" presStyleCnt="0"/>
      <dgm:spPr/>
      <dgm:t>
        <a:bodyPr/>
        <a:lstStyle/>
        <a:p>
          <a:endParaRPr lang="es-MX"/>
        </a:p>
      </dgm:t>
    </dgm:pt>
    <dgm:pt modelId="{667C0B42-5785-4047-8A75-679896E52C5C}" type="pres">
      <dgm:prSet presAssocID="{606F739F-86C0-4378-898D-C4ED3B3EFB69}" presName="chevronComposite1" presStyleCnt="0"/>
      <dgm:spPr/>
      <dgm:t>
        <a:bodyPr/>
        <a:lstStyle/>
        <a:p>
          <a:endParaRPr lang="es-MX"/>
        </a:p>
      </dgm:t>
    </dgm:pt>
    <dgm:pt modelId="{3491C676-786B-41DA-9093-3AAFC3C6CCD5}" type="pres">
      <dgm:prSet presAssocID="{606F739F-86C0-4378-898D-C4ED3B3EFB69}" presName="chevron1" presStyleLbl="sibTrans2D1" presStyleIdx="3" presStyleCnt="4"/>
      <dgm:spPr/>
      <dgm:t>
        <a:bodyPr/>
        <a:lstStyle/>
        <a:p>
          <a:endParaRPr lang="es-MX"/>
        </a:p>
      </dgm:t>
    </dgm:pt>
    <dgm:pt modelId="{53C88F74-F4DA-43CD-8297-5F333E6990CA}" type="pres">
      <dgm:prSet presAssocID="{606F739F-86C0-4378-898D-C4ED3B3EFB69}" presName="spChevron1" presStyleCnt="0"/>
      <dgm:spPr/>
      <dgm:t>
        <a:bodyPr/>
        <a:lstStyle/>
        <a:p>
          <a:endParaRPr lang="es-MX"/>
        </a:p>
      </dgm:t>
    </dgm:pt>
    <dgm:pt modelId="{C9740A02-2276-48F1-AC05-A56EBDAB4458}" type="pres">
      <dgm:prSet presAssocID="{ED080BC4-C0EC-4711-A694-48A6D0501F18}" presName="last" presStyleCnt="0"/>
      <dgm:spPr/>
      <dgm:t>
        <a:bodyPr/>
        <a:lstStyle/>
        <a:p>
          <a:endParaRPr lang="es-MX"/>
        </a:p>
      </dgm:t>
    </dgm:pt>
    <dgm:pt modelId="{FE61B6F0-B77E-44F4-B5FC-0E99E4A5B01C}" type="pres">
      <dgm:prSet presAssocID="{ED080BC4-C0EC-4711-A694-48A6D0501F18}" presName="circleTx" presStyleLbl="node1" presStyleIdx="18" presStyleCnt="19" custScaleX="160482" custScaleY="107661"/>
      <dgm:spPr/>
      <dgm:t>
        <a:bodyPr/>
        <a:lstStyle/>
        <a:p>
          <a:endParaRPr lang="es-MX"/>
        </a:p>
      </dgm:t>
    </dgm:pt>
    <dgm:pt modelId="{8D8C41AF-D404-4EEF-B6F0-32F73E1D28E6}" type="pres">
      <dgm:prSet presAssocID="{ED080BC4-C0EC-4711-A694-48A6D0501F18}" presName="spN" presStyleCnt="0"/>
      <dgm:spPr/>
      <dgm:t>
        <a:bodyPr/>
        <a:lstStyle/>
        <a:p>
          <a:endParaRPr lang="es-MX"/>
        </a:p>
      </dgm:t>
    </dgm:pt>
  </dgm:ptLst>
  <dgm:cxnLst>
    <dgm:cxn modelId="{2688B382-C9ED-415D-A988-9A33DE57BBDB}" type="presOf" srcId="{C5173064-21EB-4474-B6A8-AC5C0AC75713}" destId="{499D4443-97DD-4971-BCB9-A71F8B83A863}" srcOrd="0" destOrd="0" presId="urn:microsoft.com/office/officeart/2009/3/layout/RandomtoResultProcess"/>
    <dgm:cxn modelId="{2391631B-0DC2-4BFD-AAC2-B208B73E3AE5}" srcId="{48E36BD6-E555-4AAC-ADD1-2D741DB91ABE}" destId="{ED080BC4-C0EC-4711-A694-48A6D0501F18}" srcOrd="4" destOrd="0" parTransId="{19399C33-AA12-4D81-AAD7-7B86F334CAA1}" sibTransId="{2EE7BBF6-9BE8-49A3-9B0E-F1590C374847}"/>
    <dgm:cxn modelId="{7A3C0A40-0F6E-4C23-B515-EA5164017AB4}" srcId="{48E36BD6-E555-4AAC-ADD1-2D741DB91ABE}" destId="{3FCC362D-F6B6-4132-A90F-F970CB5F01C6}" srcOrd="3" destOrd="0" parTransId="{490FB2AD-2765-4872-8188-CF9B187536D2}" sibTransId="{606F739F-86C0-4378-898D-C4ED3B3EFB69}"/>
    <dgm:cxn modelId="{F3884D60-BF44-4626-844E-79CECE5A4379}" type="presOf" srcId="{48E36BD6-E555-4AAC-ADD1-2D741DB91ABE}" destId="{5D501453-D57D-43A8-8470-36042371103C}" srcOrd="0" destOrd="0" presId="urn:microsoft.com/office/officeart/2009/3/layout/RandomtoResultProcess"/>
    <dgm:cxn modelId="{D6EBE1A0-A2D2-4FCE-ADCC-A8E0348908C0}" type="presOf" srcId="{ED080BC4-C0EC-4711-A694-48A6D0501F18}" destId="{FE61B6F0-B77E-44F4-B5FC-0E99E4A5B01C}" srcOrd="0" destOrd="0" presId="urn:microsoft.com/office/officeart/2009/3/layout/RandomtoResultProcess"/>
    <dgm:cxn modelId="{08B7F3C9-67E0-4274-954E-8D43562936AB}" type="presOf" srcId="{8CBD059F-8612-46A0-A864-1FEAE03DBF41}" destId="{D635FF0A-E1AF-4DD7-BF5D-2A79788EAA72}" srcOrd="0" destOrd="0" presId="urn:microsoft.com/office/officeart/2009/3/layout/RandomtoResultProcess"/>
    <dgm:cxn modelId="{9DA14B3D-6F6D-4599-8265-133686BDFF63}" srcId="{48E36BD6-E555-4AAC-ADD1-2D741DB91ABE}" destId="{D39807B3-CCEB-4BEE-BAB1-127A4E4F5338}" srcOrd="1" destOrd="0" parTransId="{A8C35D20-5A4A-4C89-9559-87DB3B2198CE}" sibTransId="{6262AA4C-4301-4B9D-9990-0BF5F4641B37}"/>
    <dgm:cxn modelId="{2E6091DC-98BC-40C9-B031-4A4DAC508A71}" srcId="{48E36BD6-E555-4AAC-ADD1-2D741DB91ABE}" destId="{C5173064-21EB-4474-B6A8-AC5C0AC75713}" srcOrd="2" destOrd="0" parTransId="{D1469CED-3242-4399-A9E6-68069D35FB5C}" sibTransId="{9B5D8E4E-ECC5-4D9A-B92E-EE3B163DC7BA}"/>
    <dgm:cxn modelId="{87BBA1D4-16F7-4444-9FBB-2B6980A7405A}" type="presOf" srcId="{D39807B3-CCEB-4BEE-BAB1-127A4E4F5338}" destId="{3A5D7DF8-AA8B-4E7E-ADA2-591367892B8E}" srcOrd="0" destOrd="0" presId="urn:microsoft.com/office/officeart/2009/3/layout/RandomtoResultProcess"/>
    <dgm:cxn modelId="{2B608CC8-C285-46F6-8CCD-EF2E948A89DF}" type="presOf" srcId="{3FCC362D-F6B6-4132-A90F-F970CB5F01C6}" destId="{330EC618-B2C5-47FB-921D-1D3181A7EEEB}" srcOrd="0" destOrd="0" presId="urn:microsoft.com/office/officeart/2009/3/layout/RandomtoResultProcess"/>
    <dgm:cxn modelId="{A3B48C59-50DE-4634-9F8B-0A40A8BCF32C}" srcId="{48E36BD6-E555-4AAC-ADD1-2D741DB91ABE}" destId="{8CBD059F-8612-46A0-A864-1FEAE03DBF41}" srcOrd="0" destOrd="0" parTransId="{31D783B2-81A7-4504-ADE5-BB1491954769}" sibTransId="{2E1641EC-E112-4FD9-8647-0DAB12F94FA2}"/>
    <dgm:cxn modelId="{01B1728D-35C3-4C68-953D-74097CF604F8}" type="presParOf" srcId="{5D501453-D57D-43A8-8470-36042371103C}" destId="{9E8A7CE2-B5CE-48B0-9322-7DCBE75CEB46}" srcOrd="0" destOrd="0" presId="urn:microsoft.com/office/officeart/2009/3/layout/RandomtoResultProcess"/>
    <dgm:cxn modelId="{A6A36213-2809-488A-AC0E-76A7170F4BA9}" type="presParOf" srcId="{9E8A7CE2-B5CE-48B0-9322-7DCBE75CEB46}" destId="{D635FF0A-E1AF-4DD7-BF5D-2A79788EAA72}" srcOrd="0" destOrd="0" presId="urn:microsoft.com/office/officeart/2009/3/layout/RandomtoResultProcess"/>
    <dgm:cxn modelId="{026433C3-9FE2-4BBE-A32C-2234D9A4E04C}" type="presParOf" srcId="{9E8A7CE2-B5CE-48B0-9322-7DCBE75CEB46}" destId="{BB63FAF0-CC5E-4FEF-8C74-D466374FA62E}" srcOrd="1" destOrd="0" presId="urn:microsoft.com/office/officeart/2009/3/layout/RandomtoResultProcess"/>
    <dgm:cxn modelId="{EF4CEE7E-AE20-45A3-89D3-DC6882433E5D}" type="presParOf" srcId="{9E8A7CE2-B5CE-48B0-9322-7DCBE75CEB46}" destId="{4C5C1984-CC70-4C27-8813-6B9BD0F1F36B}" srcOrd="2" destOrd="0" presId="urn:microsoft.com/office/officeart/2009/3/layout/RandomtoResultProcess"/>
    <dgm:cxn modelId="{0EFE0189-ECDF-4E9E-B08F-2AA6292C40B6}" type="presParOf" srcId="{9E8A7CE2-B5CE-48B0-9322-7DCBE75CEB46}" destId="{4F21E9F9-70C8-4FA5-9076-04C19F80D41A}" srcOrd="3" destOrd="0" presId="urn:microsoft.com/office/officeart/2009/3/layout/RandomtoResultProcess"/>
    <dgm:cxn modelId="{664CF775-7498-484C-A4D2-21541E525410}" type="presParOf" srcId="{9E8A7CE2-B5CE-48B0-9322-7DCBE75CEB46}" destId="{AB513632-D2E8-49D6-A9D4-C4A44CF6E59B}" srcOrd="4" destOrd="0" presId="urn:microsoft.com/office/officeart/2009/3/layout/RandomtoResultProcess"/>
    <dgm:cxn modelId="{A6CD6A9A-2A26-406C-B08B-0678D591CDF9}" type="presParOf" srcId="{9E8A7CE2-B5CE-48B0-9322-7DCBE75CEB46}" destId="{290C6779-0916-4606-B09C-EF402E4844FC}" srcOrd="5" destOrd="0" presId="urn:microsoft.com/office/officeart/2009/3/layout/RandomtoResultProcess"/>
    <dgm:cxn modelId="{7508CE2B-8496-497B-BC9C-DEC412281508}" type="presParOf" srcId="{9E8A7CE2-B5CE-48B0-9322-7DCBE75CEB46}" destId="{A7F48AC3-962F-453F-BBAC-49D5AB919F20}" srcOrd="6" destOrd="0" presId="urn:microsoft.com/office/officeart/2009/3/layout/RandomtoResultProcess"/>
    <dgm:cxn modelId="{27A23798-9D5C-4759-A636-F6047A2B9185}" type="presParOf" srcId="{9E8A7CE2-B5CE-48B0-9322-7DCBE75CEB46}" destId="{05DC3E21-ECB6-4395-ACD2-FDB46075354D}" srcOrd="7" destOrd="0" presId="urn:microsoft.com/office/officeart/2009/3/layout/RandomtoResultProcess"/>
    <dgm:cxn modelId="{FEDDE2F1-71CA-4ACB-9205-ACB8E38FB16F}" type="presParOf" srcId="{9E8A7CE2-B5CE-48B0-9322-7DCBE75CEB46}" destId="{AE65DBDA-8FAA-4B93-8641-E5FB7255B642}" srcOrd="8" destOrd="0" presId="urn:microsoft.com/office/officeart/2009/3/layout/RandomtoResultProcess"/>
    <dgm:cxn modelId="{3E286DEB-2467-4329-8834-AA25014C3083}" type="presParOf" srcId="{9E8A7CE2-B5CE-48B0-9322-7DCBE75CEB46}" destId="{75769B33-E826-45F3-B364-6C0C91910109}" srcOrd="9" destOrd="0" presId="urn:microsoft.com/office/officeart/2009/3/layout/RandomtoResultProcess"/>
    <dgm:cxn modelId="{5233D85F-0FF4-45C9-B161-7159D29F6019}" type="presParOf" srcId="{9E8A7CE2-B5CE-48B0-9322-7DCBE75CEB46}" destId="{46BFF277-0489-4F9D-8D2F-7D646FCA36AE}" srcOrd="10" destOrd="0" presId="urn:microsoft.com/office/officeart/2009/3/layout/RandomtoResultProcess"/>
    <dgm:cxn modelId="{39B8D47F-009A-43ED-AFB3-835616BDBFAD}" type="presParOf" srcId="{9E8A7CE2-B5CE-48B0-9322-7DCBE75CEB46}" destId="{1C9D8150-D23E-443E-94BD-1A2124F77C35}" srcOrd="11" destOrd="0" presId="urn:microsoft.com/office/officeart/2009/3/layout/RandomtoResultProcess"/>
    <dgm:cxn modelId="{D644CCD9-AA2D-4409-B3B9-9D2BAF6D26E0}" type="presParOf" srcId="{9E8A7CE2-B5CE-48B0-9322-7DCBE75CEB46}" destId="{6AC9E8A2-DA3D-429B-848E-495F7F1F34B6}" srcOrd="12" destOrd="0" presId="urn:microsoft.com/office/officeart/2009/3/layout/RandomtoResultProcess"/>
    <dgm:cxn modelId="{DC9EB7C6-06F9-4A31-BA4F-9697FD33CC81}" type="presParOf" srcId="{9E8A7CE2-B5CE-48B0-9322-7DCBE75CEB46}" destId="{4B696AE8-86DD-4AFF-A8AE-4B4C226E6066}" srcOrd="13" destOrd="0" presId="urn:microsoft.com/office/officeart/2009/3/layout/RandomtoResultProcess"/>
    <dgm:cxn modelId="{9804805C-DECF-4DAD-A71D-A56E2FDBAFF9}" type="presParOf" srcId="{9E8A7CE2-B5CE-48B0-9322-7DCBE75CEB46}" destId="{ED29240E-1A8B-498B-933F-BF51025E1FE2}" srcOrd="14" destOrd="0" presId="urn:microsoft.com/office/officeart/2009/3/layout/RandomtoResultProcess"/>
    <dgm:cxn modelId="{F2FE86BE-3C6B-44C0-8FDB-2157E23B71D3}" type="presParOf" srcId="{9E8A7CE2-B5CE-48B0-9322-7DCBE75CEB46}" destId="{C4B6059C-4B0B-48A5-A207-19138E73C52E}" srcOrd="15" destOrd="0" presId="urn:microsoft.com/office/officeart/2009/3/layout/RandomtoResultProcess"/>
    <dgm:cxn modelId="{C182F329-F04D-4F91-9266-4CA88904BE75}" type="presParOf" srcId="{9E8A7CE2-B5CE-48B0-9322-7DCBE75CEB46}" destId="{5D2C2914-C704-4C83-B39B-26F78290AD8B}" srcOrd="16" destOrd="0" presId="urn:microsoft.com/office/officeart/2009/3/layout/RandomtoResultProcess"/>
    <dgm:cxn modelId="{4D2A4B2C-34EE-4843-8269-392A507B111E}" type="presParOf" srcId="{9E8A7CE2-B5CE-48B0-9322-7DCBE75CEB46}" destId="{9AA765C7-396F-44ED-9E21-0AF66A73C1EF}" srcOrd="17" destOrd="0" presId="urn:microsoft.com/office/officeart/2009/3/layout/RandomtoResultProcess"/>
    <dgm:cxn modelId="{B1F48DA8-2FA3-433B-B7AF-D66D64A3AAB5}" type="presParOf" srcId="{9E8A7CE2-B5CE-48B0-9322-7DCBE75CEB46}" destId="{B0CB8F2B-726B-41E0-A5B8-2F1CD38F5C2C}" srcOrd="18" destOrd="0" presId="urn:microsoft.com/office/officeart/2009/3/layout/RandomtoResultProcess"/>
    <dgm:cxn modelId="{E644F2C8-252E-4A67-97EF-1891752FADA8}" type="presParOf" srcId="{5D501453-D57D-43A8-8470-36042371103C}" destId="{FCD4671A-01C1-414C-9FD3-1A8A819F27DA}" srcOrd="1" destOrd="0" presId="urn:microsoft.com/office/officeart/2009/3/layout/RandomtoResultProcess"/>
    <dgm:cxn modelId="{77902ACA-FD2B-490A-9388-FA7C1F624FD8}" type="presParOf" srcId="{FCD4671A-01C1-414C-9FD3-1A8A819F27DA}" destId="{000BDE69-D445-46BE-8DB6-E7091F96D62B}" srcOrd="0" destOrd="0" presId="urn:microsoft.com/office/officeart/2009/3/layout/RandomtoResultProcess"/>
    <dgm:cxn modelId="{EEAE4254-95A2-44CD-979E-9D0F8C0D2F03}" type="presParOf" srcId="{FCD4671A-01C1-414C-9FD3-1A8A819F27DA}" destId="{00FDEFA3-A867-4347-9AAB-99F8002413D7}" srcOrd="1" destOrd="0" presId="urn:microsoft.com/office/officeart/2009/3/layout/RandomtoResultProcess"/>
    <dgm:cxn modelId="{06DF2589-CF86-4655-AE03-D5B742D1A852}" type="presParOf" srcId="{5D501453-D57D-43A8-8470-36042371103C}" destId="{6613DFE9-0A84-4283-AFA0-2ACDEA55E780}" srcOrd="2" destOrd="0" presId="urn:microsoft.com/office/officeart/2009/3/layout/RandomtoResultProcess"/>
    <dgm:cxn modelId="{EB769D0A-7BBD-47F6-98D5-0BFC408C6464}" type="presParOf" srcId="{6613DFE9-0A84-4283-AFA0-2ACDEA55E780}" destId="{3A5D7DF8-AA8B-4E7E-ADA2-591367892B8E}" srcOrd="0" destOrd="0" presId="urn:microsoft.com/office/officeart/2009/3/layout/RandomtoResultProcess"/>
    <dgm:cxn modelId="{03192ECF-47B3-4B6F-931E-D33F5FE61D74}" type="presParOf" srcId="{6613DFE9-0A84-4283-AFA0-2ACDEA55E780}" destId="{86965EF3-D2D8-4C7C-B69D-880849E54006}" srcOrd="1" destOrd="0" presId="urn:microsoft.com/office/officeart/2009/3/layout/RandomtoResultProcess"/>
    <dgm:cxn modelId="{BE673BD9-526F-4F16-A2BA-87E4AB58652E}" type="presParOf" srcId="{5D501453-D57D-43A8-8470-36042371103C}" destId="{73D14280-9712-4940-9CFA-346A791A5957}" srcOrd="3" destOrd="0" presId="urn:microsoft.com/office/officeart/2009/3/layout/RandomtoResultProcess"/>
    <dgm:cxn modelId="{9806A594-410C-4C31-9186-E83ADB3CE517}" type="presParOf" srcId="{73D14280-9712-4940-9CFA-346A791A5957}" destId="{66089522-25DE-4D74-9BBB-C269D4D2410A}" srcOrd="0" destOrd="0" presId="urn:microsoft.com/office/officeart/2009/3/layout/RandomtoResultProcess"/>
    <dgm:cxn modelId="{5E2BCA81-88FC-430A-8802-2D2BE40C279E}" type="presParOf" srcId="{73D14280-9712-4940-9CFA-346A791A5957}" destId="{3792C016-262B-43AD-9DA8-E85E8CDEF904}" srcOrd="1" destOrd="0" presId="urn:microsoft.com/office/officeart/2009/3/layout/RandomtoResultProcess"/>
    <dgm:cxn modelId="{2D2D11EE-D7FE-477D-854C-2DFA6C1B48A5}" type="presParOf" srcId="{5D501453-D57D-43A8-8470-36042371103C}" destId="{B32EF48E-3F13-4CB4-8906-3BB067A7CDB1}" srcOrd="4" destOrd="0" presId="urn:microsoft.com/office/officeart/2009/3/layout/RandomtoResultProcess"/>
    <dgm:cxn modelId="{C272C1B7-2FE6-46BA-96EE-6F143F9A61CA}" type="presParOf" srcId="{B32EF48E-3F13-4CB4-8906-3BB067A7CDB1}" destId="{499D4443-97DD-4971-BCB9-A71F8B83A863}" srcOrd="0" destOrd="0" presId="urn:microsoft.com/office/officeart/2009/3/layout/RandomtoResultProcess"/>
    <dgm:cxn modelId="{FC76E73F-C84C-4C7F-977F-90A7D33D91BF}" type="presParOf" srcId="{B32EF48E-3F13-4CB4-8906-3BB067A7CDB1}" destId="{A2A392F2-FCCF-4233-848E-480D88CEB0EB}" srcOrd="1" destOrd="0" presId="urn:microsoft.com/office/officeart/2009/3/layout/RandomtoResultProcess"/>
    <dgm:cxn modelId="{CC4265C4-772D-4338-8AFB-61DA6BC0C794}" type="presParOf" srcId="{5D501453-D57D-43A8-8470-36042371103C}" destId="{3DFBA7F6-4853-46F1-BDDF-59427081A150}" srcOrd="5" destOrd="0" presId="urn:microsoft.com/office/officeart/2009/3/layout/RandomtoResultProcess"/>
    <dgm:cxn modelId="{3F4A25EB-1982-4B66-B0EE-FE9359C9D7CE}" type="presParOf" srcId="{3DFBA7F6-4853-46F1-BDDF-59427081A150}" destId="{C4ABFE20-C369-4F45-A5AD-3FB72F72E81C}" srcOrd="0" destOrd="0" presId="urn:microsoft.com/office/officeart/2009/3/layout/RandomtoResultProcess"/>
    <dgm:cxn modelId="{1A41D9AE-8623-46C6-AB4D-58A872FBF7C6}" type="presParOf" srcId="{3DFBA7F6-4853-46F1-BDDF-59427081A150}" destId="{8B51F880-568F-4A85-915A-0C55DCEC80DD}" srcOrd="1" destOrd="0" presId="urn:microsoft.com/office/officeart/2009/3/layout/RandomtoResultProcess"/>
    <dgm:cxn modelId="{2030F9B5-4AEB-4074-897B-CD418CA77A8C}" type="presParOf" srcId="{5D501453-D57D-43A8-8470-36042371103C}" destId="{BEEB222B-E27B-4E60-ABC1-D7DCB6E8E788}" srcOrd="6" destOrd="0" presId="urn:microsoft.com/office/officeart/2009/3/layout/RandomtoResultProcess"/>
    <dgm:cxn modelId="{DC7CDA37-63F3-4CE7-BA85-FC072E1B7587}" type="presParOf" srcId="{BEEB222B-E27B-4E60-ABC1-D7DCB6E8E788}" destId="{330EC618-B2C5-47FB-921D-1D3181A7EEEB}" srcOrd="0" destOrd="0" presId="urn:microsoft.com/office/officeart/2009/3/layout/RandomtoResultProcess"/>
    <dgm:cxn modelId="{82647E8A-D634-426A-9832-03236A30AE3D}" type="presParOf" srcId="{BEEB222B-E27B-4E60-ABC1-D7DCB6E8E788}" destId="{BCF468EC-329A-4B33-91EE-27B1837D9FD5}" srcOrd="1" destOrd="0" presId="urn:microsoft.com/office/officeart/2009/3/layout/RandomtoResultProcess"/>
    <dgm:cxn modelId="{EB35D2AE-1999-4E91-8947-8354EA8F251D}" type="presParOf" srcId="{5D501453-D57D-43A8-8470-36042371103C}" destId="{667C0B42-5785-4047-8A75-679896E52C5C}" srcOrd="7" destOrd="0" presId="urn:microsoft.com/office/officeart/2009/3/layout/RandomtoResultProcess"/>
    <dgm:cxn modelId="{E4B149C5-9C76-4D12-8286-9B190521D4B9}" type="presParOf" srcId="{667C0B42-5785-4047-8A75-679896E52C5C}" destId="{3491C676-786B-41DA-9093-3AAFC3C6CCD5}" srcOrd="0" destOrd="0" presId="urn:microsoft.com/office/officeart/2009/3/layout/RandomtoResultProcess"/>
    <dgm:cxn modelId="{180DB229-54C5-439D-A1ED-967C5D9C68E4}" type="presParOf" srcId="{667C0B42-5785-4047-8A75-679896E52C5C}" destId="{53C88F74-F4DA-43CD-8297-5F333E6990CA}" srcOrd="1" destOrd="0" presId="urn:microsoft.com/office/officeart/2009/3/layout/RandomtoResultProcess"/>
    <dgm:cxn modelId="{CA121D1D-0F0B-4DEC-8073-639D0F21CD57}" type="presParOf" srcId="{5D501453-D57D-43A8-8470-36042371103C}" destId="{C9740A02-2276-48F1-AC05-A56EBDAB4458}" srcOrd="8" destOrd="0" presId="urn:microsoft.com/office/officeart/2009/3/layout/RandomtoResultProcess"/>
    <dgm:cxn modelId="{F0893815-E091-408F-8C2E-FBD4215DA222}" type="presParOf" srcId="{C9740A02-2276-48F1-AC05-A56EBDAB4458}" destId="{FE61B6F0-B77E-44F4-B5FC-0E99E4A5B01C}" srcOrd="0" destOrd="0" presId="urn:microsoft.com/office/officeart/2009/3/layout/RandomtoResultProcess"/>
    <dgm:cxn modelId="{6B09527B-04BA-4BCF-A9FC-27387C9BF684}" type="presParOf" srcId="{C9740A02-2276-48F1-AC05-A56EBDAB4458}" destId="{8D8C41AF-D404-4EEF-B6F0-32F73E1D28E6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19A901C-1FE6-403A-B581-63FDEDFF65EB}" type="doc">
      <dgm:prSet loTypeId="urn:microsoft.com/office/officeart/2005/8/layout/hierarchy2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0CE7262-503E-424C-9B8B-85529D045193}">
      <dgm:prSet phldrT="[Texto]" custT="1"/>
      <dgm:spPr/>
      <dgm:t>
        <a:bodyPr/>
        <a:lstStyle/>
        <a:p>
          <a:r>
            <a:rPr lang="es-MX" sz="3600" smtClean="0"/>
            <a:t>Personas morales</a:t>
          </a:r>
          <a:endParaRPr lang="es-MX" sz="3600" dirty="0"/>
        </a:p>
      </dgm:t>
    </dgm:pt>
    <dgm:pt modelId="{6E2B5A0A-AEBC-4D7F-82DE-54969C3311D0}" type="parTrans" cxnId="{DA7C784F-75FA-4E8B-9624-B50876FDD5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2E34368-5852-4346-931A-A01DA20DFAD4}" type="sibTrans" cxnId="{DA7C784F-75FA-4E8B-9624-B50876FDD5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43CED5-D716-4A8A-9C5F-6A8A42C2B464}">
      <dgm:prSet phldrT="[Texto]" custT="1"/>
      <dgm:spPr/>
      <dgm:t>
        <a:bodyPr/>
        <a:lstStyle/>
        <a:p>
          <a:r>
            <a:rPr lang="es-MX" sz="2800" smtClean="0"/>
            <a:t>General de ley</a:t>
          </a:r>
          <a:endParaRPr lang="es-MX" sz="2800" dirty="0"/>
        </a:p>
      </dgm:t>
    </dgm:pt>
    <dgm:pt modelId="{FBC3CBAC-78AA-4E03-AC0C-FBECE08F6CAB}" type="parTrans" cxnId="{F8F01923-D96F-4AAB-94C0-B1CC355D73B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1347D91-9028-4905-9463-E43465E6608C}" type="sibTrans" cxnId="{F8F01923-D96F-4AAB-94C0-B1CC355D73B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96D08EC-CE68-46D1-AA5A-A9F5CD55ED15}">
      <dgm:prSet phldrT="[Texto]" custT="1"/>
      <dgm:spPr/>
      <dgm:t>
        <a:bodyPr/>
        <a:lstStyle/>
        <a:p>
          <a:r>
            <a:rPr lang="es-MX" sz="2800" smtClean="0"/>
            <a:t>Coordinados</a:t>
          </a:r>
          <a:endParaRPr lang="es-MX" sz="2800" dirty="0"/>
        </a:p>
      </dgm:t>
    </dgm:pt>
    <dgm:pt modelId="{D52BF22C-E384-42A3-B67A-311FC6C1F0BC}" type="parTrans" cxnId="{6A800ED3-15A4-46B0-9DA6-F59453C7953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1453F8-019A-4FD1-B248-BC2574C228C1}" type="sibTrans" cxnId="{6A800ED3-15A4-46B0-9DA6-F59453C7953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71C7B78-4E45-4AF4-A02A-542B6C6FF2BF}">
      <dgm:prSet phldrT="[Texto]" custT="1"/>
      <dgm:spPr/>
      <dgm:t>
        <a:bodyPr/>
        <a:lstStyle/>
        <a:p>
          <a:r>
            <a:rPr lang="es-MX" sz="2800" smtClean="0"/>
            <a:t>AGAPES</a:t>
          </a:r>
          <a:endParaRPr lang="es-MX" sz="2800" dirty="0"/>
        </a:p>
      </dgm:t>
    </dgm:pt>
    <dgm:pt modelId="{37E8CFD5-4CC1-4272-AE81-F375949EFCA6}" type="parTrans" cxnId="{5739D9F2-4C74-41A4-B2C6-C663296AB3C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C6E861B-4302-4EAD-BF19-391B7E9B6E42}" type="sibTrans" cxnId="{5739D9F2-4C74-41A4-B2C6-C663296AB3C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7E00F09-2B4A-477C-BC85-935CB2BF75CC}">
      <dgm:prSet phldrT="[Texto]" custT="1"/>
      <dgm:spPr/>
      <dgm:t>
        <a:bodyPr/>
        <a:lstStyle/>
        <a:p>
          <a:r>
            <a:rPr lang="es-MX" sz="2800" smtClean="0"/>
            <a:t>No contribuyentes</a:t>
          </a:r>
          <a:endParaRPr lang="es-MX" sz="2800" dirty="0"/>
        </a:p>
      </dgm:t>
    </dgm:pt>
    <dgm:pt modelId="{94C102A6-E09A-484B-9610-69AD58F9EECC}" type="parTrans" cxnId="{E42BD1D1-F4A0-4460-9FB1-3974CE9B20F2}">
      <dgm:prSet/>
      <dgm:spPr/>
      <dgm:t>
        <a:bodyPr/>
        <a:lstStyle/>
        <a:p>
          <a:endParaRPr lang="es-MX"/>
        </a:p>
      </dgm:t>
    </dgm:pt>
    <dgm:pt modelId="{E1FB04DB-C977-4B3E-97E4-D6AD71AB3BB9}" type="sibTrans" cxnId="{E42BD1D1-F4A0-4460-9FB1-3974CE9B20F2}">
      <dgm:prSet/>
      <dgm:spPr/>
      <dgm:t>
        <a:bodyPr/>
        <a:lstStyle/>
        <a:p>
          <a:endParaRPr lang="es-MX"/>
        </a:p>
      </dgm:t>
    </dgm:pt>
    <dgm:pt modelId="{492301CE-E941-434C-9E90-CA50709FDB83}" type="pres">
      <dgm:prSet presAssocID="{719A901C-1FE6-403A-B581-63FDEDFF65E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DABFB6-E38F-485F-BA91-EC51D8982AF8}" type="pres">
      <dgm:prSet presAssocID="{00CE7262-503E-424C-9B8B-85529D045193}" presName="root1" presStyleCnt="0"/>
      <dgm:spPr/>
      <dgm:t>
        <a:bodyPr/>
        <a:lstStyle/>
        <a:p>
          <a:endParaRPr lang="es-MX"/>
        </a:p>
      </dgm:t>
    </dgm:pt>
    <dgm:pt modelId="{40AB23AE-9F33-4B96-905D-82851A723270}" type="pres">
      <dgm:prSet presAssocID="{00CE7262-503E-424C-9B8B-85529D04519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805CF0-37BF-48FC-AD44-15F44205E877}" type="pres">
      <dgm:prSet presAssocID="{00CE7262-503E-424C-9B8B-85529D045193}" presName="level2hierChild" presStyleCnt="0"/>
      <dgm:spPr/>
      <dgm:t>
        <a:bodyPr/>
        <a:lstStyle/>
        <a:p>
          <a:endParaRPr lang="es-MX"/>
        </a:p>
      </dgm:t>
    </dgm:pt>
    <dgm:pt modelId="{19235D1C-2D5D-438F-9597-5EC392BD7DB5}" type="pres">
      <dgm:prSet presAssocID="{FBC3CBAC-78AA-4E03-AC0C-FBECE08F6CAB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A1FFE5F3-E5AC-41F2-BB15-0801C6208651}" type="pres">
      <dgm:prSet presAssocID="{FBC3CBAC-78AA-4E03-AC0C-FBECE08F6CAB}" presName="connTx" presStyleLbl="parChTrans1D2" presStyleIdx="0" presStyleCnt="4"/>
      <dgm:spPr/>
      <dgm:t>
        <a:bodyPr/>
        <a:lstStyle/>
        <a:p>
          <a:endParaRPr lang="es-MX"/>
        </a:p>
      </dgm:t>
    </dgm:pt>
    <dgm:pt modelId="{0B93314B-A547-4392-964B-9C0A627552B2}" type="pres">
      <dgm:prSet presAssocID="{E543CED5-D716-4A8A-9C5F-6A8A42C2B464}" presName="root2" presStyleCnt="0"/>
      <dgm:spPr/>
      <dgm:t>
        <a:bodyPr/>
        <a:lstStyle/>
        <a:p>
          <a:endParaRPr lang="es-MX"/>
        </a:p>
      </dgm:t>
    </dgm:pt>
    <dgm:pt modelId="{6B160C4C-7929-4456-A5C1-7CA08FCF8A74}" type="pres">
      <dgm:prSet presAssocID="{E543CED5-D716-4A8A-9C5F-6A8A42C2B46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D1B3EC-BF17-4FB9-9C5F-AA434371F7B5}" type="pres">
      <dgm:prSet presAssocID="{E543CED5-D716-4A8A-9C5F-6A8A42C2B464}" presName="level3hierChild" presStyleCnt="0"/>
      <dgm:spPr/>
      <dgm:t>
        <a:bodyPr/>
        <a:lstStyle/>
        <a:p>
          <a:endParaRPr lang="es-MX"/>
        </a:p>
      </dgm:t>
    </dgm:pt>
    <dgm:pt modelId="{2A94C815-C789-4F8C-934E-B51A06DC8DE2}" type="pres">
      <dgm:prSet presAssocID="{D52BF22C-E384-42A3-B67A-311FC6C1F0BC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A68BFAAA-08B6-45C2-A841-A7BBCC03A556}" type="pres">
      <dgm:prSet presAssocID="{D52BF22C-E384-42A3-B67A-311FC6C1F0BC}" presName="connTx" presStyleLbl="parChTrans1D2" presStyleIdx="1" presStyleCnt="4"/>
      <dgm:spPr/>
      <dgm:t>
        <a:bodyPr/>
        <a:lstStyle/>
        <a:p>
          <a:endParaRPr lang="es-MX"/>
        </a:p>
      </dgm:t>
    </dgm:pt>
    <dgm:pt modelId="{FD0EE7F4-6A0E-4300-BE66-E0121797752F}" type="pres">
      <dgm:prSet presAssocID="{C96D08EC-CE68-46D1-AA5A-A9F5CD55ED15}" presName="root2" presStyleCnt="0"/>
      <dgm:spPr/>
      <dgm:t>
        <a:bodyPr/>
        <a:lstStyle/>
        <a:p>
          <a:endParaRPr lang="es-MX"/>
        </a:p>
      </dgm:t>
    </dgm:pt>
    <dgm:pt modelId="{7F9FAF8A-16B4-4DA2-9F0B-13C78D8FA383}" type="pres">
      <dgm:prSet presAssocID="{C96D08EC-CE68-46D1-AA5A-A9F5CD55ED15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C970F4C-9C27-4C11-BEC3-5E7A54E9992D}" type="pres">
      <dgm:prSet presAssocID="{C96D08EC-CE68-46D1-AA5A-A9F5CD55ED15}" presName="level3hierChild" presStyleCnt="0"/>
      <dgm:spPr/>
      <dgm:t>
        <a:bodyPr/>
        <a:lstStyle/>
        <a:p>
          <a:endParaRPr lang="es-MX"/>
        </a:p>
      </dgm:t>
    </dgm:pt>
    <dgm:pt modelId="{60B6DFFC-D13B-4681-B9DF-FEC663B6F029}" type="pres">
      <dgm:prSet presAssocID="{37E8CFD5-4CC1-4272-AE81-F375949EFCA6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DE7D42BF-D7BE-46ED-93BA-E64D32B0752F}" type="pres">
      <dgm:prSet presAssocID="{37E8CFD5-4CC1-4272-AE81-F375949EFCA6}" presName="connTx" presStyleLbl="parChTrans1D2" presStyleIdx="2" presStyleCnt="4"/>
      <dgm:spPr/>
      <dgm:t>
        <a:bodyPr/>
        <a:lstStyle/>
        <a:p>
          <a:endParaRPr lang="es-MX"/>
        </a:p>
      </dgm:t>
    </dgm:pt>
    <dgm:pt modelId="{D10BCDA3-D5E5-4546-A3A8-60E3B2436B8D}" type="pres">
      <dgm:prSet presAssocID="{571C7B78-4E45-4AF4-A02A-542B6C6FF2BF}" presName="root2" presStyleCnt="0"/>
      <dgm:spPr/>
      <dgm:t>
        <a:bodyPr/>
        <a:lstStyle/>
        <a:p>
          <a:endParaRPr lang="es-MX"/>
        </a:p>
      </dgm:t>
    </dgm:pt>
    <dgm:pt modelId="{E4027914-2ED0-4290-BF24-BA4159D7AA08}" type="pres">
      <dgm:prSet presAssocID="{571C7B78-4E45-4AF4-A02A-542B6C6FF2B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C05722C-AE6B-4B19-86C2-CDEFF5DD1268}" type="pres">
      <dgm:prSet presAssocID="{571C7B78-4E45-4AF4-A02A-542B6C6FF2BF}" presName="level3hierChild" presStyleCnt="0"/>
      <dgm:spPr/>
      <dgm:t>
        <a:bodyPr/>
        <a:lstStyle/>
        <a:p>
          <a:endParaRPr lang="es-MX"/>
        </a:p>
      </dgm:t>
    </dgm:pt>
    <dgm:pt modelId="{F162320A-26D9-478B-9DFB-47141B38FD0C}" type="pres">
      <dgm:prSet presAssocID="{94C102A6-E09A-484B-9610-69AD58F9EECC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0D0F84D1-2C11-45D0-B405-D8583EE30FCC}" type="pres">
      <dgm:prSet presAssocID="{94C102A6-E09A-484B-9610-69AD58F9EECC}" presName="connTx" presStyleLbl="parChTrans1D2" presStyleIdx="3" presStyleCnt="4"/>
      <dgm:spPr/>
      <dgm:t>
        <a:bodyPr/>
        <a:lstStyle/>
        <a:p>
          <a:endParaRPr lang="es-MX"/>
        </a:p>
      </dgm:t>
    </dgm:pt>
    <dgm:pt modelId="{593FC200-4836-49A9-BBCF-75CB3A39DE3D}" type="pres">
      <dgm:prSet presAssocID="{37E00F09-2B4A-477C-BC85-935CB2BF75CC}" presName="root2" presStyleCnt="0"/>
      <dgm:spPr/>
      <dgm:t>
        <a:bodyPr/>
        <a:lstStyle/>
        <a:p>
          <a:endParaRPr lang="es-MX"/>
        </a:p>
      </dgm:t>
    </dgm:pt>
    <dgm:pt modelId="{311EBF67-1F4E-49AA-9781-3790681021B5}" type="pres">
      <dgm:prSet presAssocID="{37E00F09-2B4A-477C-BC85-935CB2BF75CC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1D2BB32-7044-4BC3-9862-01B9140E642B}" type="pres">
      <dgm:prSet presAssocID="{37E00F09-2B4A-477C-BC85-935CB2BF75CC}" presName="level3hierChild" presStyleCnt="0"/>
      <dgm:spPr/>
      <dgm:t>
        <a:bodyPr/>
        <a:lstStyle/>
        <a:p>
          <a:endParaRPr lang="es-MX"/>
        </a:p>
      </dgm:t>
    </dgm:pt>
  </dgm:ptLst>
  <dgm:cxnLst>
    <dgm:cxn modelId="{E42BD1D1-F4A0-4460-9FB1-3974CE9B20F2}" srcId="{00CE7262-503E-424C-9B8B-85529D045193}" destId="{37E00F09-2B4A-477C-BC85-935CB2BF75CC}" srcOrd="3" destOrd="0" parTransId="{94C102A6-E09A-484B-9610-69AD58F9EECC}" sibTransId="{E1FB04DB-C977-4B3E-97E4-D6AD71AB3BB9}"/>
    <dgm:cxn modelId="{D7FBF9B7-4C88-4CAB-A75F-2C07AE216D1C}" type="presOf" srcId="{FBC3CBAC-78AA-4E03-AC0C-FBECE08F6CAB}" destId="{A1FFE5F3-E5AC-41F2-BB15-0801C6208651}" srcOrd="1" destOrd="0" presId="urn:microsoft.com/office/officeart/2005/8/layout/hierarchy2"/>
    <dgm:cxn modelId="{D6009964-78C7-4D3A-93EA-9FF7B7C44FB5}" type="presOf" srcId="{D52BF22C-E384-42A3-B67A-311FC6C1F0BC}" destId="{A68BFAAA-08B6-45C2-A841-A7BBCC03A556}" srcOrd="1" destOrd="0" presId="urn:microsoft.com/office/officeart/2005/8/layout/hierarchy2"/>
    <dgm:cxn modelId="{8C8ACA8B-A0DD-495B-ADC3-577F945716A1}" type="presOf" srcId="{37E8CFD5-4CC1-4272-AE81-F375949EFCA6}" destId="{60B6DFFC-D13B-4681-B9DF-FEC663B6F029}" srcOrd="0" destOrd="0" presId="urn:microsoft.com/office/officeart/2005/8/layout/hierarchy2"/>
    <dgm:cxn modelId="{D9BE467A-B468-4497-AB92-8A0202D03D67}" type="presOf" srcId="{E543CED5-D716-4A8A-9C5F-6A8A42C2B464}" destId="{6B160C4C-7929-4456-A5C1-7CA08FCF8A74}" srcOrd="0" destOrd="0" presId="urn:microsoft.com/office/officeart/2005/8/layout/hierarchy2"/>
    <dgm:cxn modelId="{6A800ED3-15A4-46B0-9DA6-F59453C7953C}" srcId="{00CE7262-503E-424C-9B8B-85529D045193}" destId="{C96D08EC-CE68-46D1-AA5A-A9F5CD55ED15}" srcOrd="1" destOrd="0" parTransId="{D52BF22C-E384-42A3-B67A-311FC6C1F0BC}" sibTransId="{041453F8-019A-4FD1-B248-BC2574C228C1}"/>
    <dgm:cxn modelId="{F8F01923-D96F-4AAB-94C0-B1CC355D73BA}" srcId="{00CE7262-503E-424C-9B8B-85529D045193}" destId="{E543CED5-D716-4A8A-9C5F-6A8A42C2B464}" srcOrd="0" destOrd="0" parTransId="{FBC3CBAC-78AA-4E03-AC0C-FBECE08F6CAB}" sibTransId="{A1347D91-9028-4905-9463-E43465E6608C}"/>
    <dgm:cxn modelId="{A0A77F9B-66EA-4756-864A-2B8CF7817A9F}" type="presOf" srcId="{571C7B78-4E45-4AF4-A02A-542B6C6FF2BF}" destId="{E4027914-2ED0-4290-BF24-BA4159D7AA08}" srcOrd="0" destOrd="0" presId="urn:microsoft.com/office/officeart/2005/8/layout/hierarchy2"/>
    <dgm:cxn modelId="{5739D9F2-4C74-41A4-B2C6-C663296AB3CB}" srcId="{00CE7262-503E-424C-9B8B-85529D045193}" destId="{571C7B78-4E45-4AF4-A02A-542B6C6FF2BF}" srcOrd="2" destOrd="0" parTransId="{37E8CFD5-4CC1-4272-AE81-F375949EFCA6}" sibTransId="{9C6E861B-4302-4EAD-BF19-391B7E9B6E42}"/>
    <dgm:cxn modelId="{C141D96A-B4F4-4DF3-8A47-BA82CEF9036D}" type="presOf" srcId="{FBC3CBAC-78AA-4E03-AC0C-FBECE08F6CAB}" destId="{19235D1C-2D5D-438F-9597-5EC392BD7DB5}" srcOrd="0" destOrd="0" presId="urn:microsoft.com/office/officeart/2005/8/layout/hierarchy2"/>
    <dgm:cxn modelId="{B1782EC3-637A-4C2A-8426-8776AECB36B1}" type="presOf" srcId="{94C102A6-E09A-484B-9610-69AD58F9EECC}" destId="{0D0F84D1-2C11-45D0-B405-D8583EE30FCC}" srcOrd="1" destOrd="0" presId="urn:microsoft.com/office/officeart/2005/8/layout/hierarchy2"/>
    <dgm:cxn modelId="{8A392131-1B93-424D-A246-8B927B173D26}" type="presOf" srcId="{37E8CFD5-4CC1-4272-AE81-F375949EFCA6}" destId="{DE7D42BF-D7BE-46ED-93BA-E64D32B0752F}" srcOrd="1" destOrd="0" presId="urn:microsoft.com/office/officeart/2005/8/layout/hierarchy2"/>
    <dgm:cxn modelId="{40A26256-825F-47D0-BAA9-0ABB13240296}" type="presOf" srcId="{D52BF22C-E384-42A3-B67A-311FC6C1F0BC}" destId="{2A94C815-C789-4F8C-934E-B51A06DC8DE2}" srcOrd="0" destOrd="0" presId="urn:microsoft.com/office/officeart/2005/8/layout/hierarchy2"/>
    <dgm:cxn modelId="{8F77777B-0B65-48E5-A22B-309EAD75918A}" type="presOf" srcId="{00CE7262-503E-424C-9B8B-85529D045193}" destId="{40AB23AE-9F33-4B96-905D-82851A723270}" srcOrd="0" destOrd="0" presId="urn:microsoft.com/office/officeart/2005/8/layout/hierarchy2"/>
    <dgm:cxn modelId="{EE6CC3BF-E626-4577-94E7-62294B08B11B}" type="presOf" srcId="{C96D08EC-CE68-46D1-AA5A-A9F5CD55ED15}" destId="{7F9FAF8A-16B4-4DA2-9F0B-13C78D8FA383}" srcOrd="0" destOrd="0" presId="urn:microsoft.com/office/officeart/2005/8/layout/hierarchy2"/>
    <dgm:cxn modelId="{13F350C3-8E4A-49CD-960B-0CE7E3077213}" type="presOf" srcId="{94C102A6-E09A-484B-9610-69AD58F9EECC}" destId="{F162320A-26D9-478B-9DFB-47141B38FD0C}" srcOrd="0" destOrd="0" presId="urn:microsoft.com/office/officeart/2005/8/layout/hierarchy2"/>
    <dgm:cxn modelId="{E67F35C0-3011-46E3-A253-16CF1E23C209}" type="presOf" srcId="{719A901C-1FE6-403A-B581-63FDEDFF65EB}" destId="{492301CE-E941-434C-9E90-CA50709FDB83}" srcOrd="0" destOrd="0" presId="urn:microsoft.com/office/officeart/2005/8/layout/hierarchy2"/>
    <dgm:cxn modelId="{3E6588C8-052C-4325-9D7B-9F4F12CC89C6}" type="presOf" srcId="{37E00F09-2B4A-477C-BC85-935CB2BF75CC}" destId="{311EBF67-1F4E-49AA-9781-3790681021B5}" srcOrd="0" destOrd="0" presId="urn:microsoft.com/office/officeart/2005/8/layout/hierarchy2"/>
    <dgm:cxn modelId="{DA7C784F-75FA-4E8B-9624-B50876FDD57F}" srcId="{719A901C-1FE6-403A-B581-63FDEDFF65EB}" destId="{00CE7262-503E-424C-9B8B-85529D045193}" srcOrd="0" destOrd="0" parTransId="{6E2B5A0A-AEBC-4D7F-82DE-54969C3311D0}" sibTransId="{A2E34368-5852-4346-931A-A01DA20DFAD4}"/>
    <dgm:cxn modelId="{F8EAC4C6-C5EE-4732-9914-B9982A551815}" type="presParOf" srcId="{492301CE-E941-434C-9E90-CA50709FDB83}" destId="{73DABFB6-E38F-485F-BA91-EC51D8982AF8}" srcOrd="0" destOrd="0" presId="urn:microsoft.com/office/officeart/2005/8/layout/hierarchy2"/>
    <dgm:cxn modelId="{9A50C6EC-8C47-4430-B514-AD7AA21E74B1}" type="presParOf" srcId="{73DABFB6-E38F-485F-BA91-EC51D8982AF8}" destId="{40AB23AE-9F33-4B96-905D-82851A723270}" srcOrd="0" destOrd="0" presId="urn:microsoft.com/office/officeart/2005/8/layout/hierarchy2"/>
    <dgm:cxn modelId="{6CD70017-204E-4280-B6A3-97B7044F96E5}" type="presParOf" srcId="{73DABFB6-E38F-485F-BA91-EC51D8982AF8}" destId="{4B805CF0-37BF-48FC-AD44-15F44205E877}" srcOrd="1" destOrd="0" presId="urn:microsoft.com/office/officeart/2005/8/layout/hierarchy2"/>
    <dgm:cxn modelId="{822D56F4-05EF-4D9C-BEB2-2AC10F73003F}" type="presParOf" srcId="{4B805CF0-37BF-48FC-AD44-15F44205E877}" destId="{19235D1C-2D5D-438F-9597-5EC392BD7DB5}" srcOrd="0" destOrd="0" presId="urn:microsoft.com/office/officeart/2005/8/layout/hierarchy2"/>
    <dgm:cxn modelId="{4632C982-148A-46CA-A6B6-981AB9997883}" type="presParOf" srcId="{19235D1C-2D5D-438F-9597-5EC392BD7DB5}" destId="{A1FFE5F3-E5AC-41F2-BB15-0801C6208651}" srcOrd="0" destOrd="0" presId="urn:microsoft.com/office/officeart/2005/8/layout/hierarchy2"/>
    <dgm:cxn modelId="{A3765C72-A8C8-4B8D-9887-209C89B12FB2}" type="presParOf" srcId="{4B805CF0-37BF-48FC-AD44-15F44205E877}" destId="{0B93314B-A547-4392-964B-9C0A627552B2}" srcOrd="1" destOrd="0" presId="urn:microsoft.com/office/officeart/2005/8/layout/hierarchy2"/>
    <dgm:cxn modelId="{D78D2E64-71B0-4C35-B261-C56399D39C57}" type="presParOf" srcId="{0B93314B-A547-4392-964B-9C0A627552B2}" destId="{6B160C4C-7929-4456-A5C1-7CA08FCF8A74}" srcOrd="0" destOrd="0" presId="urn:microsoft.com/office/officeart/2005/8/layout/hierarchy2"/>
    <dgm:cxn modelId="{ACA89B7F-7E62-454A-B692-EF807BCF5AD9}" type="presParOf" srcId="{0B93314B-A547-4392-964B-9C0A627552B2}" destId="{99D1B3EC-BF17-4FB9-9C5F-AA434371F7B5}" srcOrd="1" destOrd="0" presId="urn:microsoft.com/office/officeart/2005/8/layout/hierarchy2"/>
    <dgm:cxn modelId="{4BDDF21A-59AB-4E61-8734-04E089C8D405}" type="presParOf" srcId="{4B805CF0-37BF-48FC-AD44-15F44205E877}" destId="{2A94C815-C789-4F8C-934E-B51A06DC8DE2}" srcOrd="2" destOrd="0" presId="urn:microsoft.com/office/officeart/2005/8/layout/hierarchy2"/>
    <dgm:cxn modelId="{9079382C-4920-4975-9EA4-E0A253F2544C}" type="presParOf" srcId="{2A94C815-C789-4F8C-934E-B51A06DC8DE2}" destId="{A68BFAAA-08B6-45C2-A841-A7BBCC03A556}" srcOrd="0" destOrd="0" presId="urn:microsoft.com/office/officeart/2005/8/layout/hierarchy2"/>
    <dgm:cxn modelId="{4FA1FD68-231B-494B-B060-893E3AF7A34F}" type="presParOf" srcId="{4B805CF0-37BF-48FC-AD44-15F44205E877}" destId="{FD0EE7F4-6A0E-4300-BE66-E0121797752F}" srcOrd="3" destOrd="0" presId="urn:microsoft.com/office/officeart/2005/8/layout/hierarchy2"/>
    <dgm:cxn modelId="{1A265223-2F17-4CC2-94BF-6CC4127F756D}" type="presParOf" srcId="{FD0EE7F4-6A0E-4300-BE66-E0121797752F}" destId="{7F9FAF8A-16B4-4DA2-9F0B-13C78D8FA383}" srcOrd="0" destOrd="0" presId="urn:microsoft.com/office/officeart/2005/8/layout/hierarchy2"/>
    <dgm:cxn modelId="{7E5F82EC-61F6-4F9F-A57E-5C7055432CD5}" type="presParOf" srcId="{FD0EE7F4-6A0E-4300-BE66-E0121797752F}" destId="{8C970F4C-9C27-4C11-BEC3-5E7A54E9992D}" srcOrd="1" destOrd="0" presId="urn:microsoft.com/office/officeart/2005/8/layout/hierarchy2"/>
    <dgm:cxn modelId="{C7E561CD-06A5-4EE6-A1A3-970F7B5FCC0C}" type="presParOf" srcId="{4B805CF0-37BF-48FC-AD44-15F44205E877}" destId="{60B6DFFC-D13B-4681-B9DF-FEC663B6F029}" srcOrd="4" destOrd="0" presId="urn:microsoft.com/office/officeart/2005/8/layout/hierarchy2"/>
    <dgm:cxn modelId="{BB29C027-EB0B-4D3F-AE1A-436FD9AD58BB}" type="presParOf" srcId="{60B6DFFC-D13B-4681-B9DF-FEC663B6F029}" destId="{DE7D42BF-D7BE-46ED-93BA-E64D32B0752F}" srcOrd="0" destOrd="0" presId="urn:microsoft.com/office/officeart/2005/8/layout/hierarchy2"/>
    <dgm:cxn modelId="{04C4E863-D8F8-4AD2-BA04-63BC245522FB}" type="presParOf" srcId="{4B805CF0-37BF-48FC-AD44-15F44205E877}" destId="{D10BCDA3-D5E5-4546-A3A8-60E3B2436B8D}" srcOrd="5" destOrd="0" presId="urn:microsoft.com/office/officeart/2005/8/layout/hierarchy2"/>
    <dgm:cxn modelId="{1B1EB003-56ED-4798-80B9-5DC3B1C1E38C}" type="presParOf" srcId="{D10BCDA3-D5E5-4546-A3A8-60E3B2436B8D}" destId="{E4027914-2ED0-4290-BF24-BA4159D7AA08}" srcOrd="0" destOrd="0" presId="urn:microsoft.com/office/officeart/2005/8/layout/hierarchy2"/>
    <dgm:cxn modelId="{0E79C339-BA94-4076-A801-E30CD3B11EDA}" type="presParOf" srcId="{D10BCDA3-D5E5-4546-A3A8-60E3B2436B8D}" destId="{0C05722C-AE6B-4B19-86C2-CDEFF5DD1268}" srcOrd="1" destOrd="0" presId="urn:microsoft.com/office/officeart/2005/8/layout/hierarchy2"/>
    <dgm:cxn modelId="{DC043B70-490E-4DD6-B564-949386A7A659}" type="presParOf" srcId="{4B805CF0-37BF-48FC-AD44-15F44205E877}" destId="{F162320A-26D9-478B-9DFB-47141B38FD0C}" srcOrd="6" destOrd="0" presId="urn:microsoft.com/office/officeart/2005/8/layout/hierarchy2"/>
    <dgm:cxn modelId="{17DAF55E-5642-4B54-88F8-81C6A12BBC36}" type="presParOf" srcId="{F162320A-26D9-478B-9DFB-47141B38FD0C}" destId="{0D0F84D1-2C11-45D0-B405-D8583EE30FCC}" srcOrd="0" destOrd="0" presId="urn:microsoft.com/office/officeart/2005/8/layout/hierarchy2"/>
    <dgm:cxn modelId="{C114223A-5A87-4975-A421-737D32707DA4}" type="presParOf" srcId="{4B805CF0-37BF-48FC-AD44-15F44205E877}" destId="{593FC200-4836-49A9-BBCF-75CB3A39DE3D}" srcOrd="7" destOrd="0" presId="urn:microsoft.com/office/officeart/2005/8/layout/hierarchy2"/>
    <dgm:cxn modelId="{BCDB9120-5E80-43F9-8E67-5F4C96AC8F7B}" type="presParOf" srcId="{593FC200-4836-49A9-BBCF-75CB3A39DE3D}" destId="{311EBF67-1F4E-49AA-9781-3790681021B5}" srcOrd="0" destOrd="0" presId="urn:microsoft.com/office/officeart/2005/8/layout/hierarchy2"/>
    <dgm:cxn modelId="{E769E693-6EE2-4163-8949-5B35741EA5EE}" type="presParOf" srcId="{593FC200-4836-49A9-BBCF-75CB3A39DE3D}" destId="{01D2BB32-7044-4BC3-9862-01B9140E642B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19A901C-1FE6-403A-B581-63FDEDFF65EB}" type="doc">
      <dgm:prSet loTypeId="urn:microsoft.com/office/officeart/2005/8/layout/hierarchy2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0CE7262-503E-424C-9B8B-85529D045193}">
      <dgm:prSet phldrT="[Texto]"/>
      <dgm:spPr/>
      <dgm:t>
        <a:bodyPr/>
        <a:lstStyle/>
        <a:p>
          <a:r>
            <a:rPr lang="es-MX" smtClean="0"/>
            <a:t>Personas físicas</a:t>
          </a:r>
          <a:endParaRPr lang="es-MX" dirty="0"/>
        </a:p>
      </dgm:t>
    </dgm:pt>
    <dgm:pt modelId="{6E2B5A0A-AEBC-4D7F-82DE-54969C3311D0}" type="parTrans" cxnId="{DA7C784F-75FA-4E8B-9624-B50876FDD5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2E34368-5852-4346-931A-A01DA20DFAD4}" type="sibTrans" cxnId="{DA7C784F-75FA-4E8B-9624-B50876FDD5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A287CE0-CBBA-4635-B14B-40C9F5A658AE}">
      <dgm:prSet phldrT="[Texto]"/>
      <dgm:spPr/>
      <dgm:t>
        <a:bodyPr/>
        <a:lstStyle/>
        <a:p>
          <a:r>
            <a:rPr lang="es-MX" smtClean="0"/>
            <a:t>Actividades empresariales y profesionales</a:t>
          </a:r>
          <a:endParaRPr lang="es-MX" dirty="0"/>
        </a:p>
      </dgm:t>
    </dgm:pt>
    <dgm:pt modelId="{E3E6B752-2D83-40DA-9384-F2D48C21FBC5}" type="parTrans" cxnId="{0C0C1891-C140-4FEA-BC8A-D7795069727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987F91F-885A-448E-9BC3-6E72C1283CAA}" type="sibTrans" cxnId="{0C0C1891-C140-4FEA-BC8A-D7795069727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0047FF5-70BD-476D-BACD-36C5E040EE9B}">
      <dgm:prSet phldrT="[Texto]"/>
      <dgm:spPr/>
      <dgm:t>
        <a:bodyPr/>
        <a:lstStyle/>
        <a:p>
          <a:r>
            <a:rPr lang="es-MX" smtClean="0"/>
            <a:t>Salarios</a:t>
          </a:r>
          <a:endParaRPr lang="es-MX" dirty="0"/>
        </a:p>
      </dgm:t>
    </dgm:pt>
    <dgm:pt modelId="{471F8442-EA42-45B3-A0ED-C489746BB5D9}" type="parTrans" cxnId="{AEEF412B-DEC9-40D0-8F24-AE5AEB22338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2C0BB56-442A-4C3F-9F4E-9AD69BE61C1A}" type="sibTrans" cxnId="{AEEF412B-DEC9-40D0-8F24-AE5AEB22338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43CED5-D716-4A8A-9C5F-6A8A42C2B464}">
      <dgm:prSet phldrT="[Texto]"/>
      <dgm:spPr/>
      <dgm:t>
        <a:bodyPr/>
        <a:lstStyle/>
        <a:p>
          <a:r>
            <a:rPr lang="es-MX" smtClean="0"/>
            <a:t>Arrendamiento</a:t>
          </a:r>
          <a:endParaRPr lang="es-MX" dirty="0"/>
        </a:p>
      </dgm:t>
    </dgm:pt>
    <dgm:pt modelId="{FBC3CBAC-78AA-4E03-AC0C-FBECE08F6CAB}" type="parTrans" cxnId="{F8F01923-D96F-4AAB-94C0-B1CC355D73B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1347D91-9028-4905-9463-E43465E6608C}" type="sibTrans" cxnId="{F8F01923-D96F-4AAB-94C0-B1CC355D73B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B04E69C-9FFC-4F71-9886-39ABAF4C1DC1}">
      <dgm:prSet phldrT="[Texto]"/>
      <dgm:spPr/>
      <dgm:t>
        <a:bodyPr/>
        <a:lstStyle/>
        <a:p>
          <a:r>
            <a:rPr lang="es-MX" smtClean="0"/>
            <a:t>Incorporación fiscal</a:t>
          </a:r>
          <a:endParaRPr lang="es-MX" dirty="0"/>
        </a:p>
      </dgm:t>
    </dgm:pt>
    <dgm:pt modelId="{BB99CAB8-CA45-4A31-A3F9-A305B373E8E2}" type="sibTrans" cxnId="{506B510A-D852-4287-AD9C-FCC710A10F9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6A17825-FBB0-4A54-8B86-B5B57A288590}" type="parTrans" cxnId="{506B510A-D852-4287-AD9C-FCC710A10F9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52C7D3A-E7AE-499A-ABCB-7D5BEC80132A}">
      <dgm:prSet phldrT="[Texto]"/>
      <dgm:spPr/>
      <dgm:t>
        <a:bodyPr/>
        <a:lstStyle/>
        <a:p>
          <a:r>
            <a:rPr lang="es-MX" smtClean="0"/>
            <a:t>Con actividades empresariales y profesionales</a:t>
          </a:r>
          <a:endParaRPr lang="es-MX" dirty="0"/>
        </a:p>
      </dgm:t>
    </dgm:pt>
    <dgm:pt modelId="{688B543F-961A-424F-BF4C-1D0CD684A9A6}" type="sibTrans" cxnId="{3C1CC053-5AED-41BA-8A79-E8DEB6BC59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334E269-D6D0-4594-9AA6-8D52E1609DE9}" type="parTrans" cxnId="{3C1CC053-5AED-41BA-8A79-E8DEB6BC59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92301CE-E941-434C-9E90-CA50709FDB83}" type="pres">
      <dgm:prSet presAssocID="{719A901C-1FE6-403A-B581-63FDEDFF65E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DABFB6-E38F-485F-BA91-EC51D8982AF8}" type="pres">
      <dgm:prSet presAssocID="{00CE7262-503E-424C-9B8B-85529D045193}" presName="root1" presStyleCnt="0"/>
      <dgm:spPr/>
      <dgm:t>
        <a:bodyPr/>
        <a:lstStyle/>
        <a:p>
          <a:endParaRPr lang="es-MX"/>
        </a:p>
      </dgm:t>
    </dgm:pt>
    <dgm:pt modelId="{40AB23AE-9F33-4B96-905D-82851A723270}" type="pres">
      <dgm:prSet presAssocID="{00CE7262-503E-424C-9B8B-85529D04519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805CF0-37BF-48FC-AD44-15F44205E877}" type="pres">
      <dgm:prSet presAssocID="{00CE7262-503E-424C-9B8B-85529D045193}" presName="level2hierChild" presStyleCnt="0"/>
      <dgm:spPr/>
      <dgm:t>
        <a:bodyPr/>
        <a:lstStyle/>
        <a:p>
          <a:endParaRPr lang="es-MX"/>
        </a:p>
      </dgm:t>
    </dgm:pt>
    <dgm:pt modelId="{E99C3326-997E-479F-B28E-E7C7C82C72AE}" type="pres">
      <dgm:prSet presAssocID="{471F8442-EA42-45B3-A0ED-C489746BB5D9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685EA079-FEFB-48E8-BA98-642CA1BCBF7C}" type="pres">
      <dgm:prSet presAssocID="{471F8442-EA42-45B3-A0ED-C489746BB5D9}" presName="connTx" presStyleLbl="parChTrans1D2" presStyleIdx="0" presStyleCnt="3"/>
      <dgm:spPr/>
      <dgm:t>
        <a:bodyPr/>
        <a:lstStyle/>
        <a:p>
          <a:endParaRPr lang="es-MX"/>
        </a:p>
      </dgm:t>
    </dgm:pt>
    <dgm:pt modelId="{B1577A51-08AB-4373-909C-36D1AD66FFC6}" type="pres">
      <dgm:prSet presAssocID="{10047FF5-70BD-476D-BACD-36C5E040EE9B}" presName="root2" presStyleCnt="0"/>
      <dgm:spPr/>
      <dgm:t>
        <a:bodyPr/>
        <a:lstStyle/>
        <a:p>
          <a:endParaRPr lang="es-MX"/>
        </a:p>
      </dgm:t>
    </dgm:pt>
    <dgm:pt modelId="{5E854557-4603-4C71-8433-0C66C81F152B}" type="pres">
      <dgm:prSet presAssocID="{10047FF5-70BD-476D-BACD-36C5E040EE9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16FD4E3-59D5-464C-8BA4-CE1C5EF94F9F}" type="pres">
      <dgm:prSet presAssocID="{10047FF5-70BD-476D-BACD-36C5E040EE9B}" presName="level3hierChild" presStyleCnt="0"/>
      <dgm:spPr/>
      <dgm:t>
        <a:bodyPr/>
        <a:lstStyle/>
        <a:p>
          <a:endParaRPr lang="es-MX"/>
        </a:p>
      </dgm:t>
    </dgm:pt>
    <dgm:pt modelId="{A9BCB1E8-E5E8-47AF-A5AB-9212651C754B}" type="pres">
      <dgm:prSet presAssocID="{E3E6B752-2D83-40DA-9384-F2D48C21FBC5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D5BB7AC4-01A2-45D3-B391-02B43814727A}" type="pres">
      <dgm:prSet presAssocID="{E3E6B752-2D83-40DA-9384-F2D48C21FBC5}" presName="connTx" presStyleLbl="parChTrans1D2" presStyleIdx="1" presStyleCnt="3"/>
      <dgm:spPr/>
      <dgm:t>
        <a:bodyPr/>
        <a:lstStyle/>
        <a:p>
          <a:endParaRPr lang="es-MX"/>
        </a:p>
      </dgm:t>
    </dgm:pt>
    <dgm:pt modelId="{4EB7BF16-A353-4736-80B2-96C4503D8DD6}" type="pres">
      <dgm:prSet presAssocID="{0A287CE0-CBBA-4635-B14B-40C9F5A658AE}" presName="root2" presStyleCnt="0"/>
      <dgm:spPr/>
      <dgm:t>
        <a:bodyPr/>
        <a:lstStyle/>
        <a:p>
          <a:endParaRPr lang="es-MX"/>
        </a:p>
      </dgm:t>
    </dgm:pt>
    <dgm:pt modelId="{A774FFBB-2759-48AD-A549-0109FD1FD945}" type="pres">
      <dgm:prSet presAssocID="{0A287CE0-CBBA-4635-B14B-40C9F5A658AE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8A68A72-CE9B-4E4B-91AB-1F98387B8516}" type="pres">
      <dgm:prSet presAssocID="{0A287CE0-CBBA-4635-B14B-40C9F5A658AE}" presName="level3hierChild" presStyleCnt="0"/>
      <dgm:spPr/>
      <dgm:t>
        <a:bodyPr/>
        <a:lstStyle/>
        <a:p>
          <a:endParaRPr lang="es-MX"/>
        </a:p>
      </dgm:t>
    </dgm:pt>
    <dgm:pt modelId="{9A4256E3-C249-4025-A654-FF7DB7FF6820}" type="pres">
      <dgm:prSet presAssocID="{8334E269-D6D0-4594-9AA6-8D52E1609DE9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93807459-9C7D-4C26-A7BE-18152877EC7A}" type="pres">
      <dgm:prSet presAssocID="{8334E269-D6D0-4594-9AA6-8D52E1609DE9}" presName="connTx" presStyleLbl="parChTrans1D3" presStyleIdx="0" presStyleCnt="2"/>
      <dgm:spPr/>
      <dgm:t>
        <a:bodyPr/>
        <a:lstStyle/>
        <a:p>
          <a:endParaRPr lang="es-MX"/>
        </a:p>
      </dgm:t>
    </dgm:pt>
    <dgm:pt modelId="{B331902B-969C-4579-B9D9-A3FA6792DF1F}" type="pres">
      <dgm:prSet presAssocID="{952C7D3A-E7AE-499A-ABCB-7D5BEC80132A}" presName="root2" presStyleCnt="0"/>
      <dgm:spPr/>
      <dgm:t>
        <a:bodyPr/>
        <a:lstStyle/>
        <a:p>
          <a:endParaRPr lang="es-MX"/>
        </a:p>
      </dgm:t>
    </dgm:pt>
    <dgm:pt modelId="{C99336C9-217B-48D4-94AF-F1AD71E936FC}" type="pres">
      <dgm:prSet presAssocID="{952C7D3A-E7AE-499A-ABCB-7D5BEC80132A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0003A3E-75B2-4AFE-A66A-A4ADE8E9E08E}" type="pres">
      <dgm:prSet presAssocID="{952C7D3A-E7AE-499A-ABCB-7D5BEC80132A}" presName="level3hierChild" presStyleCnt="0"/>
      <dgm:spPr/>
      <dgm:t>
        <a:bodyPr/>
        <a:lstStyle/>
        <a:p>
          <a:endParaRPr lang="es-MX"/>
        </a:p>
      </dgm:t>
    </dgm:pt>
    <dgm:pt modelId="{00E7211B-BC31-41B5-A9DC-A4BFA14B581A}" type="pres">
      <dgm:prSet presAssocID="{36A17825-FBB0-4A54-8B86-B5B57A288590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446B69AD-3E04-41B3-AC76-502061A452C7}" type="pres">
      <dgm:prSet presAssocID="{36A17825-FBB0-4A54-8B86-B5B57A288590}" presName="connTx" presStyleLbl="parChTrans1D3" presStyleIdx="1" presStyleCnt="2"/>
      <dgm:spPr/>
      <dgm:t>
        <a:bodyPr/>
        <a:lstStyle/>
        <a:p>
          <a:endParaRPr lang="es-MX"/>
        </a:p>
      </dgm:t>
    </dgm:pt>
    <dgm:pt modelId="{6A532FA7-6B95-4751-AE3C-7F78938FFE17}" type="pres">
      <dgm:prSet presAssocID="{DB04E69C-9FFC-4F71-9886-39ABAF4C1DC1}" presName="root2" presStyleCnt="0"/>
      <dgm:spPr/>
      <dgm:t>
        <a:bodyPr/>
        <a:lstStyle/>
        <a:p>
          <a:endParaRPr lang="es-MX"/>
        </a:p>
      </dgm:t>
    </dgm:pt>
    <dgm:pt modelId="{ED038422-DC47-47EF-8971-C0F1BA85C35C}" type="pres">
      <dgm:prSet presAssocID="{DB04E69C-9FFC-4F71-9886-39ABAF4C1DC1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94DD8F-F0F9-43B1-AE01-5E7148918F68}" type="pres">
      <dgm:prSet presAssocID="{DB04E69C-9FFC-4F71-9886-39ABAF4C1DC1}" presName="level3hierChild" presStyleCnt="0"/>
      <dgm:spPr/>
      <dgm:t>
        <a:bodyPr/>
        <a:lstStyle/>
        <a:p>
          <a:endParaRPr lang="es-MX"/>
        </a:p>
      </dgm:t>
    </dgm:pt>
    <dgm:pt modelId="{19235D1C-2D5D-438F-9597-5EC392BD7DB5}" type="pres">
      <dgm:prSet presAssocID="{FBC3CBAC-78AA-4E03-AC0C-FBECE08F6CAB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A1FFE5F3-E5AC-41F2-BB15-0801C6208651}" type="pres">
      <dgm:prSet presAssocID="{FBC3CBAC-78AA-4E03-AC0C-FBECE08F6CAB}" presName="connTx" presStyleLbl="parChTrans1D2" presStyleIdx="2" presStyleCnt="3"/>
      <dgm:spPr/>
      <dgm:t>
        <a:bodyPr/>
        <a:lstStyle/>
        <a:p>
          <a:endParaRPr lang="es-MX"/>
        </a:p>
      </dgm:t>
    </dgm:pt>
    <dgm:pt modelId="{0B93314B-A547-4392-964B-9C0A627552B2}" type="pres">
      <dgm:prSet presAssocID="{E543CED5-D716-4A8A-9C5F-6A8A42C2B464}" presName="root2" presStyleCnt="0"/>
      <dgm:spPr/>
      <dgm:t>
        <a:bodyPr/>
        <a:lstStyle/>
        <a:p>
          <a:endParaRPr lang="es-MX"/>
        </a:p>
      </dgm:t>
    </dgm:pt>
    <dgm:pt modelId="{6B160C4C-7929-4456-A5C1-7CA08FCF8A74}" type="pres">
      <dgm:prSet presAssocID="{E543CED5-D716-4A8A-9C5F-6A8A42C2B46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D1B3EC-BF17-4FB9-9C5F-AA434371F7B5}" type="pres">
      <dgm:prSet presAssocID="{E543CED5-D716-4A8A-9C5F-6A8A42C2B464}" presName="level3hierChild" presStyleCnt="0"/>
      <dgm:spPr/>
      <dgm:t>
        <a:bodyPr/>
        <a:lstStyle/>
        <a:p>
          <a:endParaRPr lang="es-MX"/>
        </a:p>
      </dgm:t>
    </dgm:pt>
  </dgm:ptLst>
  <dgm:cxnLst>
    <dgm:cxn modelId="{434974BE-B6DD-45AA-9D4A-F9DD8D9AED85}" type="presOf" srcId="{DB04E69C-9FFC-4F71-9886-39ABAF4C1DC1}" destId="{ED038422-DC47-47EF-8971-C0F1BA85C35C}" srcOrd="0" destOrd="0" presId="urn:microsoft.com/office/officeart/2005/8/layout/hierarchy2"/>
    <dgm:cxn modelId="{F842DE00-B3C4-4773-8E7F-363996E5F14A}" type="presOf" srcId="{36A17825-FBB0-4A54-8B86-B5B57A288590}" destId="{00E7211B-BC31-41B5-A9DC-A4BFA14B581A}" srcOrd="0" destOrd="0" presId="urn:microsoft.com/office/officeart/2005/8/layout/hierarchy2"/>
    <dgm:cxn modelId="{1D594DA1-0DA1-4AD6-B652-D5A5A670518D}" type="presOf" srcId="{E3E6B752-2D83-40DA-9384-F2D48C21FBC5}" destId="{A9BCB1E8-E5E8-47AF-A5AB-9212651C754B}" srcOrd="0" destOrd="0" presId="urn:microsoft.com/office/officeart/2005/8/layout/hierarchy2"/>
    <dgm:cxn modelId="{3A339BF2-74A8-4B3B-A024-967DB31841C5}" type="presOf" srcId="{36A17825-FBB0-4A54-8B86-B5B57A288590}" destId="{446B69AD-3E04-41B3-AC76-502061A452C7}" srcOrd="1" destOrd="0" presId="urn:microsoft.com/office/officeart/2005/8/layout/hierarchy2"/>
    <dgm:cxn modelId="{94FC5257-54E3-44AA-B409-BFF0FBCFCD0B}" type="presOf" srcId="{8334E269-D6D0-4594-9AA6-8D52E1609DE9}" destId="{93807459-9C7D-4C26-A7BE-18152877EC7A}" srcOrd="1" destOrd="0" presId="urn:microsoft.com/office/officeart/2005/8/layout/hierarchy2"/>
    <dgm:cxn modelId="{F8F01923-D96F-4AAB-94C0-B1CC355D73BA}" srcId="{00CE7262-503E-424C-9B8B-85529D045193}" destId="{E543CED5-D716-4A8A-9C5F-6A8A42C2B464}" srcOrd="2" destOrd="0" parTransId="{FBC3CBAC-78AA-4E03-AC0C-FBECE08F6CAB}" sibTransId="{A1347D91-9028-4905-9463-E43465E6608C}"/>
    <dgm:cxn modelId="{DEEC5C9F-09D0-4DB2-93E2-468CCE901F56}" type="presOf" srcId="{952C7D3A-E7AE-499A-ABCB-7D5BEC80132A}" destId="{C99336C9-217B-48D4-94AF-F1AD71E936FC}" srcOrd="0" destOrd="0" presId="urn:microsoft.com/office/officeart/2005/8/layout/hierarchy2"/>
    <dgm:cxn modelId="{977FAE40-180E-4A22-AA58-7F7876CB512A}" type="presOf" srcId="{FBC3CBAC-78AA-4E03-AC0C-FBECE08F6CAB}" destId="{19235D1C-2D5D-438F-9597-5EC392BD7DB5}" srcOrd="0" destOrd="0" presId="urn:microsoft.com/office/officeart/2005/8/layout/hierarchy2"/>
    <dgm:cxn modelId="{AED13BE1-EBCB-4324-8824-117BB2D58359}" type="presOf" srcId="{E543CED5-D716-4A8A-9C5F-6A8A42C2B464}" destId="{6B160C4C-7929-4456-A5C1-7CA08FCF8A74}" srcOrd="0" destOrd="0" presId="urn:microsoft.com/office/officeart/2005/8/layout/hierarchy2"/>
    <dgm:cxn modelId="{300AC624-8D6B-4617-92A6-0DAB982BD575}" type="presOf" srcId="{00CE7262-503E-424C-9B8B-85529D045193}" destId="{40AB23AE-9F33-4B96-905D-82851A723270}" srcOrd="0" destOrd="0" presId="urn:microsoft.com/office/officeart/2005/8/layout/hierarchy2"/>
    <dgm:cxn modelId="{0C0C1891-C140-4FEA-BC8A-D77950697271}" srcId="{00CE7262-503E-424C-9B8B-85529D045193}" destId="{0A287CE0-CBBA-4635-B14B-40C9F5A658AE}" srcOrd="1" destOrd="0" parTransId="{E3E6B752-2D83-40DA-9384-F2D48C21FBC5}" sibTransId="{3987F91F-885A-448E-9BC3-6E72C1283CAA}"/>
    <dgm:cxn modelId="{5718302C-CED2-43AC-811C-7D2998682871}" type="presOf" srcId="{0A287CE0-CBBA-4635-B14B-40C9F5A658AE}" destId="{A774FFBB-2759-48AD-A549-0109FD1FD945}" srcOrd="0" destOrd="0" presId="urn:microsoft.com/office/officeart/2005/8/layout/hierarchy2"/>
    <dgm:cxn modelId="{506B510A-D852-4287-AD9C-FCC710A10F90}" srcId="{0A287CE0-CBBA-4635-B14B-40C9F5A658AE}" destId="{DB04E69C-9FFC-4F71-9886-39ABAF4C1DC1}" srcOrd="1" destOrd="0" parTransId="{36A17825-FBB0-4A54-8B86-B5B57A288590}" sibTransId="{BB99CAB8-CA45-4A31-A3F9-A305B373E8E2}"/>
    <dgm:cxn modelId="{EF0F614A-959E-4CBC-8ABB-EACD55118382}" type="presOf" srcId="{471F8442-EA42-45B3-A0ED-C489746BB5D9}" destId="{E99C3326-997E-479F-B28E-E7C7C82C72AE}" srcOrd="0" destOrd="0" presId="urn:microsoft.com/office/officeart/2005/8/layout/hierarchy2"/>
    <dgm:cxn modelId="{920C0A09-8C41-4DE0-8633-DBB649265264}" type="presOf" srcId="{E3E6B752-2D83-40DA-9384-F2D48C21FBC5}" destId="{D5BB7AC4-01A2-45D3-B391-02B43814727A}" srcOrd="1" destOrd="0" presId="urn:microsoft.com/office/officeart/2005/8/layout/hierarchy2"/>
    <dgm:cxn modelId="{AEEF412B-DEC9-40D0-8F24-AE5AEB223384}" srcId="{00CE7262-503E-424C-9B8B-85529D045193}" destId="{10047FF5-70BD-476D-BACD-36C5E040EE9B}" srcOrd="0" destOrd="0" parTransId="{471F8442-EA42-45B3-A0ED-C489746BB5D9}" sibTransId="{12C0BB56-442A-4C3F-9F4E-9AD69BE61C1A}"/>
    <dgm:cxn modelId="{3C1CC053-5AED-41BA-8A79-E8DEB6BC59F3}" srcId="{0A287CE0-CBBA-4635-B14B-40C9F5A658AE}" destId="{952C7D3A-E7AE-499A-ABCB-7D5BEC80132A}" srcOrd="0" destOrd="0" parTransId="{8334E269-D6D0-4594-9AA6-8D52E1609DE9}" sibTransId="{688B543F-961A-424F-BF4C-1D0CD684A9A6}"/>
    <dgm:cxn modelId="{4D199825-3CA0-4C91-B0F9-631FF564BA41}" type="presOf" srcId="{471F8442-EA42-45B3-A0ED-C489746BB5D9}" destId="{685EA079-FEFB-48E8-BA98-642CA1BCBF7C}" srcOrd="1" destOrd="0" presId="urn:microsoft.com/office/officeart/2005/8/layout/hierarchy2"/>
    <dgm:cxn modelId="{43850E6E-6323-489E-9E0F-C08476A9E17A}" type="presOf" srcId="{10047FF5-70BD-476D-BACD-36C5E040EE9B}" destId="{5E854557-4603-4C71-8433-0C66C81F152B}" srcOrd="0" destOrd="0" presId="urn:microsoft.com/office/officeart/2005/8/layout/hierarchy2"/>
    <dgm:cxn modelId="{71622E3F-DE2C-4ACE-A2CB-EB15BB271E0C}" type="presOf" srcId="{FBC3CBAC-78AA-4E03-AC0C-FBECE08F6CAB}" destId="{A1FFE5F3-E5AC-41F2-BB15-0801C6208651}" srcOrd="1" destOrd="0" presId="urn:microsoft.com/office/officeart/2005/8/layout/hierarchy2"/>
    <dgm:cxn modelId="{4D7949E3-ACC2-4DDA-9107-CAD9AADEA9D0}" type="presOf" srcId="{8334E269-D6D0-4594-9AA6-8D52E1609DE9}" destId="{9A4256E3-C249-4025-A654-FF7DB7FF6820}" srcOrd="0" destOrd="0" presId="urn:microsoft.com/office/officeart/2005/8/layout/hierarchy2"/>
    <dgm:cxn modelId="{DA7C784F-75FA-4E8B-9624-B50876FDD57F}" srcId="{719A901C-1FE6-403A-B581-63FDEDFF65EB}" destId="{00CE7262-503E-424C-9B8B-85529D045193}" srcOrd="0" destOrd="0" parTransId="{6E2B5A0A-AEBC-4D7F-82DE-54969C3311D0}" sibTransId="{A2E34368-5852-4346-931A-A01DA20DFAD4}"/>
    <dgm:cxn modelId="{6A146C69-F074-4E2C-BA7B-3FA4E2FB890A}" type="presOf" srcId="{719A901C-1FE6-403A-B581-63FDEDFF65EB}" destId="{492301CE-E941-434C-9E90-CA50709FDB83}" srcOrd="0" destOrd="0" presId="urn:microsoft.com/office/officeart/2005/8/layout/hierarchy2"/>
    <dgm:cxn modelId="{AEE11C96-A281-4CB7-8922-06DA1776E4E8}" type="presParOf" srcId="{492301CE-E941-434C-9E90-CA50709FDB83}" destId="{73DABFB6-E38F-485F-BA91-EC51D8982AF8}" srcOrd="0" destOrd="0" presId="urn:microsoft.com/office/officeart/2005/8/layout/hierarchy2"/>
    <dgm:cxn modelId="{B30193E6-99C7-4D37-9921-D406AC7FCFBA}" type="presParOf" srcId="{73DABFB6-E38F-485F-BA91-EC51D8982AF8}" destId="{40AB23AE-9F33-4B96-905D-82851A723270}" srcOrd="0" destOrd="0" presId="urn:microsoft.com/office/officeart/2005/8/layout/hierarchy2"/>
    <dgm:cxn modelId="{3E5A9A04-ABEB-46C0-B4D4-5C58FBFFE48E}" type="presParOf" srcId="{73DABFB6-E38F-485F-BA91-EC51D8982AF8}" destId="{4B805CF0-37BF-48FC-AD44-15F44205E877}" srcOrd="1" destOrd="0" presId="urn:microsoft.com/office/officeart/2005/8/layout/hierarchy2"/>
    <dgm:cxn modelId="{7D9A2666-6B6A-4907-AC98-318E179F350A}" type="presParOf" srcId="{4B805CF0-37BF-48FC-AD44-15F44205E877}" destId="{E99C3326-997E-479F-B28E-E7C7C82C72AE}" srcOrd="0" destOrd="0" presId="urn:microsoft.com/office/officeart/2005/8/layout/hierarchy2"/>
    <dgm:cxn modelId="{BC3F6310-618C-4ACF-BE70-CE90800F7E77}" type="presParOf" srcId="{E99C3326-997E-479F-B28E-E7C7C82C72AE}" destId="{685EA079-FEFB-48E8-BA98-642CA1BCBF7C}" srcOrd="0" destOrd="0" presId="urn:microsoft.com/office/officeart/2005/8/layout/hierarchy2"/>
    <dgm:cxn modelId="{CACF3C11-B39F-4BBA-81FF-A60FE34141A8}" type="presParOf" srcId="{4B805CF0-37BF-48FC-AD44-15F44205E877}" destId="{B1577A51-08AB-4373-909C-36D1AD66FFC6}" srcOrd="1" destOrd="0" presId="urn:microsoft.com/office/officeart/2005/8/layout/hierarchy2"/>
    <dgm:cxn modelId="{865B6BFA-484D-405E-B0C9-E0C69ABE67A3}" type="presParOf" srcId="{B1577A51-08AB-4373-909C-36D1AD66FFC6}" destId="{5E854557-4603-4C71-8433-0C66C81F152B}" srcOrd="0" destOrd="0" presId="urn:microsoft.com/office/officeart/2005/8/layout/hierarchy2"/>
    <dgm:cxn modelId="{69014921-0AE9-4B5C-B264-21B538887BD0}" type="presParOf" srcId="{B1577A51-08AB-4373-909C-36D1AD66FFC6}" destId="{016FD4E3-59D5-464C-8BA4-CE1C5EF94F9F}" srcOrd="1" destOrd="0" presId="urn:microsoft.com/office/officeart/2005/8/layout/hierarchy2"/>
    <dgm:cxn modelId="{EA4AB5D6-1D90-4706-981B-C8216D365E60}" type="presParOf" srcId="{4B805CF0-37BF-48FC-AD44-15F44205E877}" destId="{A9BCB1E8-E5E8-47AF-A5AB-9212651C754B}" srcOrd="2" destOrd="0" presId="urn:microsoft.com/office/officeart/2005/8/layout/hierarchy2"/>
    <dgm:cxn modelId="{160F897D-7BC3-414E-BE54-E1FF807223D1}" type="presParOf" srcId="{A9BCB1E8-E5E8-47AF-A5AB-9212651C754B}" destId="{D5BB7AC4-01A2-45D3-B391-02B43814727A}" srcOrd="0" destOrd="0" presId="urn:microsoft.com/office/officeart/2005/8/layout/hierarchy2"/>
    <dgm:cxn modelId="{130A5F65-7FF0-43B2-A01C-C68ADB0D77D5}" type="presParOf" srcId="{4B805CF0-37BF-48FC-AD44-15F44205E877}" destId="{4EB7BF16-A353-4736-80B2-96C4503D8DD6}" srcOrd="3" destOrd="0" presId="urn:microsoft.com/office/officeart/2005/8/layout/hierarchy2"/>
    <dgm:cxn modelId="{A4CBFA9B-E915-488B-9DAB-C69FE3ED1256}" type="presParOf" srcId="{4EB7BF16-A353-4736-80B2-96C4503D8DD6}" destId="{A774FFBB-2759-48AD-A549-0109FD1FD945}" srcOrd="0" destOrd="0" presId="urn:microsoft.com/office/officeart/2005/8/layout/hierarchy2"/>
    <dgm:cxn modelId="{DF9AA273-EDEB-4173-BEE8-73C41D0A1CEC}" type="presParOf" srcId="{4EB7BF16-A353-4736-80B2-96C4503D8DD6}" destId="{08A68A72-CE9B-4E4B-91AB-1F98387B8516}" srcOrd="1" destOrd="0" presId="urn:microsoft.com/office/officeart/2005/8/layout/hierarchy2"/>
    <dgm:cxn modelId="{DA3EC41B-DFDD-495E-A5D7-73E6204BF229}" type="presParOf" srcId="{08A68A72-CE9B-4E4B-91AB-1F98387B8516}" destId="{9A4256E3-C249-4025-A654-FF7DB7FF6820}" srcOrd="0" destOrd="0" presId="urn:microsoft.com/office/officeart/2005/8/layout/hierarchy2"/>
    <dgm:cxn modelId="{311A4F86-DE3A-4913-BCE4-3FA27AA944D2}" type="presParOf" srcId="{9A4256E3-C249-4025-A654-FF7DB7FF6820}" destId="{93807459-9C7D-4C26-A7BE-18152877EC7A}" srcOrd="0" destOrd="0" presId="urn:microsoft.com/office/officeart/2005/8/layout/hierarchy2"/>
    <dgm:cxn modelId="{054A905F-8CC8-409A-B5FF-A52DA63BD76B}" type="presParOf" srcId="{08A68A72-CE9B-4E4B-91AB-1F98387B8516}" destId="{B331902B-969C-4579-B9D9-A3FA6792DF1F}" srcOrd="1" destOrd="0" presId="urn:microsoft.com/office/officeart/2005/8/layout/hierarchy2"/>
    <dgm:cxn modelId="{BA910C56-826D-44F5-AC25-F940A77840C7}" type="presParOf" srcId="{B331902B-969C-4579-B9D9-A3FA6792DF1F}" destId="{C99336C9-217B-48D4-94AF-F1AD71E936FC}" srcOrd="0" destOrd="0" presId="urn:microsoft.com/office/officeart/2005/8/layout/hierarchy2"/>
    <dgm:cxn modelId="{2257620B-240E-4205-83EC-FF467864DB10}" type="presParOf" srcId="{B331902B-969C-4579-B9D9-A3FA6792DF1F}" destId="{70003A3E-75B2-4AFE-A66A-A4ADE8E9E08E}" srcOrd="1" destOrd="0" presId="urn:microsoft.com/office/officeart/2005/8/layout/hierarchy2"/>
    <dgm:cxn modelId="{37FF3CE0-CAE0-4EEF-8016-53A9F970174D}" type="presParOf" srcId="{08A68A72-CE9B-4E4B-91AB-1F98387B8516}" destId="{00E7211B-BC31-41B5-A9DC-A4BFA14B581A}" srcOrd="2" destOrd="0" presId="urn:microsoft.com/office/officeart/2005/8/layout/hierarchy2"/>
    <dgm:cxn modelId="{DA6B7F09-17BE-40CF-ABEF-D1703E395DF6}" type="presParOf" srcId="{00E7211B-BC31-41B5-A9DC-A4BFA14B581A}" destId="{446B69AD-3E04-41B3-AC76-502061A452C7}" srcOrd="0" destOrd="0" presId="urn:microsoft.com/office/officeart/2005/8/layout/hierarchy2"/>
    <dgm:cxn modelId="{4F798D42-ED5C-4F20-A432-9D998CB48036}" type="presParOf" srcId="{08A68A72-CE9B-4E4B-91AB-1F98387B8516}" destId="{6A532FA7-6B95-4751-AE3C-7F78938FFE17}" srcOrd="3" destOrd="0" presId="urn:microsoft.com/office/officeart/2005/8/layout/hierarchy2"/>
    <dgm:cxn modelId="{6EDADC72-D7D2-4D69-8D98-502FAD83A475}" type="presParOf" srcId="{6A532FA7-6B95-4751-AE3C-7F78938FFE17}" destId="{ED038422-DC47-47EF-8971-C0F1BA85C35C}" srcOrd="0" destOrd="0" presId="urn:microsoft.com/office/officeart/2005/8/layout/hierarchy2"/>
    <dgm:cxn modelId="{F6A7F15B-A49E-412B-A180-BA3F8AE70C28}" type="presParOf" srcId="{6A532FA7-6B95-4751-AE3C-7F78938FFE17}" destId="{0B94DD8F-F0F9-43B1-AE01-5E7148918F68}" srcOrd="1" destOrd="0" presId="urn:microsoft.com/office/officeart/2005/8/layout/hierarchy2"/>
    <dgm:cxn modelId="{C5CBD053-375C-4863-AC23-3DA9CC12DFA7}" type="presParOf" srcId="{4B805CF0-37BF-48FC-AD44-15F44205E877}" destId="{19235D1C-2D5D-438F-9597-5EC392BD7DB5}" srcOrd="4" destOrd="0" presId="urn:microsoft.com/office/officeart/2005/8/layout/hierarchy2"/>
    <dgm:cxn modelId="{C0780827-3016-4E87-BAF5-AF3C6C17CC7A}" type="presParOf" srcId="{19235D1C-2D5D-438F-9597-5EC392BD7DB5}" destId="{A1FFE5F3-E5AC-41F2-BB15-0801C6208651}" srcOrd="0" destOrd="0" presId="urn:microsoft.com/office/officeart/2005/8/layout/hierarchy2"/>
    <dgm:cxn modelId="{660FD400-6BC0-472E-BE69-302A13C1D444}" type="presParOf" srcId="{4B805CF0-37BF-48FC-AD44-15F44205E877}" destId="{0B93314B-A547-4392-964B-9C0A627552B2}" srcOrd="5" destOrd="0" presId="urn:microsoft.com/office/officeart/2005/8/layout/hierarchy2"/>
    <dgm:cxn modelId="{935E0083-9299-432C-ABCC-EA2F33403389}" type="presParOf" srcId="{0B93314B-A547-4392-964B-9C0A627552B2}" destId="{6B160C4C-7929-4456-A5C1-7CA08FCF8A74}" srcOrd="0" destOrd="0" presId="urn:microsoft.com/office/officeart/2005/8/layout/hierarchy2"/>
    <dgm:cxn modelId="{0C000BC7-EDB3-4FAE-B475-6FD84E3CFA87}" type="presParOf" srcId="{0B93314B-A547-4392-964B-9C0A627552B2}" destId="{99D1B3EC-BF17-4FB9-9C5F-AA434371F7B5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19A901C-1FE6-403A-B581-63FDEDFF65E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0CE7262-503E-424C-9B8B-85529D04519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Personas físicas</a:t>
          </a:r>
          <a:endParaRPr lang="es-MX" dirty="0">
            <a:solidFill>
              <a:schemeClr val="tx1"/>
            </a:solidFill>
          </a:endParaRPr>
        </a:p>
      </dgm:t>
    </dgm:pt>
    <dgm:pt modelId="{6E2B5A0A-AEBC-4D7F-82DE-54969C3311D0}" type="parTrans" cxnId="{DA7C784F-75FA-4E8B-9624-B50876FDD5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2E34368-5852-4346-931A-A01DA20DFAD4}" type="sibTrans" cxnId="{DA7C784F-75FA-4E8B-9624-B50876FDD5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A287CE0-CBBA-4635-B14B-40C9F5A658AE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Enajenación de bienes</a:t>
          </a:r>
          <a:endParaRPr lang="es-MX" dirty="0">
            <a:solidFill>
              <a:schemeClr val="tx1"/>
            </a:solidFill>
          </a:endParaRPr>
        </a:p>
      </dgm:t>
    </dgm:pt>
    <dgm:pt modelId="{E3E6B752-2D83-40DA-9384-F2D48C21FBC5}" type="parTrans" cxnId="{0C0C1891-C140-4FEA-BC8A-D7795069727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987F91F-885A-448E-9BC3-6E72C1283CAA}" type="sibTrans" cxnId="{0C0C1891-C140-4FEA-BC8A-D7795069727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52C7D3A-E7AE-499A-ABCB-7D5BEC80132A}">
      <dgm:prSet phldrT="[Texto]"/>
      <dgm:spPr/>
      <dgm:t>
        <a:bodyPr/>
        <a:lstStyle/>
        <a:p>
          <a:r>
            <a:rPr lang="es-MX" baseline="0" smtClean="0">
              <a:solidFill>
                <a:schemeClr val="tx1"/>
              </a:solidFill>
            </a:rPr>
            <a:t>Régimen general</a:t>
          </a:r>
          <a:endParaRPr lang="es-MX" dirty="0">
            <a:solidFill>
              <a:schemeClr val="tx1"/>
            </a:solidFill>
          </a:endParaRPr>
        </a:p>
      </dgm:t>
    </dgm:pt>
    <dgm:pt modelId="{8334E269-D6D0-4594-9AA6-8D52E1609DE9}" type="parTrans" cxnId="{3C1CC053-5AED-41BA-8A79-E8DEB6BC59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88B543F-961A-424F-BF4C-1D0CD684A9A6}" type="sibTrans" cxnId="{3C1CC053-5AED-41BA-8A79-E8DEB6BC59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B04E69C-9FFC-4F71-9886-39ABAF4C1DC1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Acciones en bolsa de valores</a:t>
          </a:r>
          <a:endParaRPr lang="es-MX" dirty="0">
            <a:solidFill>
              <a:schemeClr val="tx1"/>
            </a:solidFill>
          </a:endParaRPr>
        </a:p>
      </dgm:t>
    </dgm:pt>
    <dgm:pt modelId="{36A17825-FBB0-4A54-8B86-B5B57A288590}" type="parTrans" cxnId="{506B510A-D852-4287-AD9C-FCC710A10F9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B99CAB8-CA45-4A31-A3F9-A305B373E8E2}" type="sibTrans" cxnId="{506B510A-D852-4287-AD9C-FCC710A10F9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0047FF5-70BD-476D-BACD-36C5E040EE9B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Adquisición de bienes</a:t>
          </a:r>
          <a:endParaRPr lang="es-MX" dirty="0">
            <a:solidFill>
              <a:schemeClr val="tx1"/>
            </a:solidFill>
          </a:endParaRPr>
        </a:p>
      </dgm:t>
    </dgm:pt>
    <dgm:pt modelId="{471F8442-EA42-45B3-A0ED-C489746BB5D9}" type="parTrans" cxnId="{AEEF412B-DEC9-40D0-8F24-AE5AEB22338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2C0BB56-442A-4C3F-9F4E-9AD69BE61C1A}" type="sibTrans" cxnId="{AEEF412B-DEC9-40D0-8F24-AE5AEB22338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43CED5-D716-4A8A-9C5F-6A8A42C2B464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solidFill>
                <a:schemeClr val="tx1"/>
              </a:solidFill>
            </a:rPr>
            <a:t>Intereses</a:t>
          </a:r>
          <a:endParaRPr lang="es-MX" dirty="0">
            <a:solidFill>
              <a:schemeClr val="tx1"/>
            </a:solidFill>
          </a:endParaRPr>
        </a:p>
      </dgm:t>
    </dgm:pt>
    <dgm:pt modelId="{FBC3CBAC-78AA-4E03-AC0C-FBECE08F6CAB}" type="parTrans" cxnId="{F8F01923-D96F-4AAB-94C0-B1CC355D73B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1347D91-9028-4905-9463-E43465E6608C}" type="sibTrans" cxnId="{F8F01923-D96F-4AAB-94C0-B1CC355D73B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2D4A5A3-6333-4799-B9D9-1946DED161D6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solidFill>
                <a:schemeClr val="tx1"/>
              </a:solidFill>
            </a:rPr>
            <a:t>Premios</a:t>
          </a:r>
          <a:endParaRPr lang="es-MX" dirty="0">
            <a:solidFill>
              <a:schemeClr val="tx1"/>
            </a:solidFill>
          </a:endParaRPr>
        </a:p>
      </dgm:t>
    </dgm:pt>
    <dgm:pt modelId="{D5B10A05-2459-4434-A863-49CFBAB0172E}" type="parTrans" cxnId="{727B6CB9-6B1E-4937-A1C7-184BDA155A08}">
      <dgm:prSet/>
      <dgm:spPr/>
      <dgm:t>
        <a:bodyPr/>
        <a:lstStyle/>
        <a:p>
          <a:endParaRPr lang="es-MX"/>
        </a:p>
      </dgm:t>
    </dgm:pt>
    <dgm:pt modelId="{5DF6FE92-C027-427E-8749-B85D3478EDC0}" type="sibTrans" cxnId="{727B6CB9-6B1E-4937-A1C7-184BDA155A08}">
      <dgm:prSet/>
      <dgm:spPr/>
      <dgm:t>
        <a:bodyPr/>
        <a:lstStyle/>
        <a:p>
          <a:endParaRPr lang="es-MX"/>
        </a:p>
      </dgm:t>
    </dgm:pt>
    <dgm:pt modelId="{F8683CCE-E56A-4754-9929-CCB337FDE297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solidFill>
                <a:schemeClr val="tx1"/>
              </a:solidFill>
            </a:rPr>
            <a:t>Dividendos</a:t>
          </a:r>
          <a:endParaRPr lang="es-MX" dirty="0">
            <a:solidFill>
              <a:schemeClr val="tx1"/>
            </a:solidFill>
          </a:endParaRPr>
        </a:p>
      </dgm:t>
    </dgm:pt>
    <dgm:pt modelId="{698B0B58-A903-4AAC-9FC3-BA3D5F033035}" type="parTrans" cxnId="{3D4BC590-646C-4E52-B79E-AA6B1CD43CBA}">
      <dgm:prSet/>
      <dgm:spPr/>
      <dgm:t>
        <a:bodyPr/>
        <a:lstStyle/>
        <a:p>
          <a:endParaRPr lang="es-MX"/>
        </a:p>
      </dgm:t>
    </dgm:pt>
    <dgm:pt modelId="{472E6F17-73D9-49A4-9846-1D011884FDFE}" type="sibTrans" cxnId="{3D4BC590-646C-4E52-B79E-AA6B1CD43CBA}">
      <dgm:prSet/>
      <dgm:spPr/>
      <dgm:t>
        <a:bodyPr/>
        <a:lstStyle/>
        <a:p>
          <a:endParaRPr lang="es-MX"/>
        </a:p>
      </dgm:t>
    </dgm:pt>
    <dgm:pt modelId="{84C2C867-1370-46DB-B576-DB2FDF0F5BCC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solidFill>
                <a:schemeClr val="tx1"/>
              </a:solidFill>
            </a:rPr>
            <a:t>De los demás ingresos</a:t>
          </a:r>
          <a:endParaRPr lang="es-MX" dirty="0">
            <a:solidFill>
              <a:schemeClr val="tx1"/>
            </a:solidFill>
          </a:endParaRPr>
        </a:p>
      </dgm:t>
    </dgm:pt>
    <dgm:pt modelId="{C79A6833-864B-4B4C-9EFD-25140841E7D6}" type="parTrans" cxnId="{0AF43311-CAFA-4D6E-BBF3-BB85441D0C0D}">
      <dgm:prSet/>
      <dgm:spPr/>
      <dgm:t>
        <a:bodyPr/>
        <a:lstStyle/>
        <a:p>
          <a:endParaRPr lang="es-MX"/>
        </a:p>
      </dgm:t>
    </dgm:pt>
    <dgm:pt modelId="{B4924C1A-8975-4EDC-A087-31E3C6D767FD}" type="sibTrans" cxnId="{0AF43311-CAFA-4D6E-BBF3-BB85441D0C0D}">
      <dgm:prSet/>
      <dgm:spPr/>
      <dgm:t>
        <a:bodyPr/>
        <a:lstStyle/>
        <a:p>
          <a:endParaRPr lang="es-MX"/>
        </a:p>
      </dgm:t>
    </dgm:pt>
    <dgm:pt modelId="{CA695163-A136-4C4A-9CFD-E139FF7AF46F}" type="pres">
      <dgm:prSet presAssocID="{719A901C-1FE6-403A-B581-63FDEDFF65E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F5FFF8E-78A8-4770-BD01-5D5FC6D5A141}" type="pres">
      <dgm:prSet presAssocID="{00CE7262-503E-424C-9B8B-85529D045193}" presName="hierRoot1" presStyleCnt="0"/>
      <dgm:spPr/>
    </dgm:pt>
    <dgm:pt modelId="{E30D4BB4-2A49-4499-B6AB-C31826DD3D6B}" type="pres">
      <dgm:prSet presAssocID="{00CE7262-503E-424C-9B8B-85529D045193}" presName="composite" presStyleCnt="0"/>
      <dgm:spPr/>
    </dgm:pt>
    <dgm:pt modelId="{C854060E-1E6C-449A-B215-C02DE651C5E1}" type="pres">
      <dgm:prSet presAssocID="{00CE7262-503E-424C-9B8B-85529D045193}" presName="background" presStyleLbl="node0" presStyleIdx="0" presStyleCnt="1"/>
      <dgm:spPr/>
    </dgm:pt>
    <dgm:pt modelId="{D867F5CF-CB64-47E5-A7B9-DE2F839A51E1}" type="pres">
      <dgm:prSet presAssocID="{00CE7262-503E-424C-9B8B-85529D04519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B3C24BD-B563-4605-B996-1E730FC3DC5F}" type="pres">
      <dgm:prSet presAssocID="{00CE7262-503E-424C-9B8B-85529D045193}" presName="hierChild2" presStyleCnt="0"/>
      <dgm:spPr/>
    </dgm:pt>
    <dgm:pt modelId="{B104D394-170B-4196-92F0-3B99D19B3688}" type="pres">
      <dgm:prSet presAssocID="{E3E6B752-2D83-40DA-9384-F2D48C21FBC5}" presName="Name10" presStyleLbl="parChTrans1D2" presStyleIdx="0" presStyleCnt="6"/>
      <dgm:spPr/>
      <dgm:t>
        <a:bodyPr/>
        <a:lstStyle/>
        <a:p>
          <a:endParaRPr lang="es-MX"/>
        </a:p>
      </dgm:t>
    </dgm:pt>
    <dgm:pt modelId="{B1092841-7EF5-42AF-81D4-4207666CFD5A}" type="pres">
      <dgm:prSet presAssocID="{0A287CE0-CBBA-4635-B14B-40C9F5A658AE}" presName="hierRoot2" presStyleCnt="0"/>
      <dgm:spPr/>
    </dgm:pt>
    <dgm:pt modelId="{5BCE899E-B986-4E36-9178-F53D65A00FE0}" type="pres">
      <dgm:prSet presAssocID="{0A287CE0-CBBA-4635-B14B-40C9F5A658AE}" presName="composite2" presStyleCnt="0"/>
      <dgm:spPr/>
    </dgm:pt>
    <dgm:pt modelId="{45DD127E-9B27-4C7B-AABD-54F89D0AD72A}" type="pres">
      <dgm:prSet presAssocID="{0A287CE0-CBBA-4635-B14B-40C9F5A658AE}" presName="background2" presStyleLbl="node2" presStyleIdx="0" presStyleCnt="6"/>
      <dgm:spPr/>
    </dgm:pt>
    <dgm:pt modelId="{3D1CD42C-D461-4600-A440-834F4335D2E8}" type="pres">
      <dgm:prSet presAssocID="{0A287CE0-CBBA-4635-B14B-40C9F5A658AE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0E5598-080E-4317-A0E8-F51E7D110008}" type="pres">
      <dgm:prSet presAssocID="{0A287CE0-CBBA-4635-B14B-40C9F5A658AE}" presName="hierChild3" presStyleCnt="0"/>
      <dgm:spPr/>
    </dgm:pt>
    <dgm:pt modelId="{ADDA8C65-14A6-4D31-8A0D-4F31591DDF34}" type="pres">
      <dgm:prSet presAssocID="{8334E269-D6D0-4594-9AA6-8D52E1609DE9}" presName="Name17" presStyleLbl="parChTrans1D3" presStyleIdx="0" presStyleCnt="2"/>
      <dgm:spPr/>
      <dgm:t>
        <a:bodyPr/>
        <a:lstStyle/>
        <a:p>
          <a:endParaRPr lang="es-MX"/>
        </a:p>
      </dgm:t>
    </dgm:pt>
    <dgm:pt modelId="{C9F125CD-615D-4008-8197-1CA378EE3EE3}" type="pres">
      <dgm:prSet presAssocID="{952C7D3A-E7AE-499A-ABCB-7D5BEC80132A}" presName="hierRoot3" presStyleCnt="0"/>
      <dgm:spPr/>
    </dgm:pt>
    <dgm:pt modelId="{49F58FE0-2005-4CDB-9A0C-E4C3EE5F5C50}" type="pres">
      <dgm:prSet presAssocID="{952C7D3A-E7AE-499A-ABCB-7D5BEC80132A}" presName="composite3" presStyleCnt="0"/>
      <dgm:spPr/>
    </dgm:pt>
    <dgm:pt modelId="{1DA1B75C-DA5A-417D-8A48-DDF60C729D86}" type="pres">
      <dgm:prSet presAssocID="{952C7D3A-E7AE-499A-ABCB-7D5BEC80132A}" presName="background3" presStyleLbl="node3" presStyleIdx="0" presStyleCnt="2"/>
      <dgm:spPr/>
    </dgm:pt>
    <dgm:pt modelId="{CBB222A4-A29C-476B-B3E0-5DDAC302719D}" type="pres">
      <dgm:prSet presAssocID="{952C7D3A-E7AE-499A-ABCB-7D5BEC80132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FC9DD22-188A-4EC7-8B4D-5200757D6274}" type="pres">
      <dgm:prSet presAssocID="{952C7D3A-E7AE-499A-ABCB-7D5BEC80132A}" presName="hierChild4" presStyleCnt="0"/>
      <dgm:spPr/>
    </dgm:pt>
    <dgm:pt modelId="{CAC54A6D-83FC-4B71-889A-550B068F8970}" type="pres">
      <dgm:prSet presAssocID="{36A17825-FBB0-4A54-8B86-B5B57A288590}" presName="Name17" presStyleLbl="parChTrans1D3" presStyleIdx="1" presStyleCnt="2"/>
      <dgm:spPr/>
      <dgm:t>
        <a:bodyPr/>
        <a:lstStyle/>
        <a:p>
          <a:endParaRPr lang="es-MX"/>
        </a:p>
      </dgm:t>
    </dgm:pt>
    <dgm:pt modelId="{0CC93518-10ED-463C-B05E-8805B618E9BE}" type="pres">
      <dgm:prSet presAssocID="{DB04E69C-9FFC-4F71-9886-39ABAF4C1DC1}" presName="hierRoot3" presStyleCnt="0"/>
      <dgm:spPr/>
    </dgm:pt>
    <dgm:pt modelId="{C6A94022-CA95-4432-9BA7-1FD0D9E70CDC}" type="pres">
      <dgm:prSet presAssocID="{DB04E69C-9FFC-4F71-9886-39ABAF4C1DC1}" presName="composite3" presStyleCnt="0"/>
      <dgm:spPr/>
    </dgm:pt>
    <dgm:pt modelId="{4279DC75-91EE-40BC-B74D-F154A737758B}" type="pres">
      <dgm:prSet presAssocID="{DB04E69C-9FFC-4F71-9886-39ABAF4C1DC1}" presName="background3" presStyleLbl="node3" presStyleIdx="1" presStyleCnt="2"/>
      <dgm:spPr/>
    </dgm:pt>
    <dgm:pt modelId="{A1AAAD1D-DD13-4E6B-951E-8F12E00DE7B2}" type="pres">
      <dgm:prSet presAssocID="{DB04E69C-9FFC-4F71-9886-39ABAF4C1DC1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C0D013C-AECE-45E2-8E13-448E79B08C15}" type="pres">
      <dgm:prSet presAssocID="{DB04E69C-9FFC-4F71-9886-39ABAF4C1DC1}" presName="hierChild4" presStyleCnt="0"/>
      <dgm:spPr/>
    </dgm:pt>
    <dgm:pt modelId="{65EB5585-977D-4C8C-A624-3DBB8E6B955A}" type="pres">
      <dgm:prSet presAssocID="{471F8442-EA42-45B3-A0ED-C489746BB5D9}" presName="Name10" presStyleLbl="parChTrans1D2" presStyleIdx="1" presStyleCnt="6"/>
      <dgm:spPr/>
      <dgm:t>
        <a:bodyPr/>
        <a:lstStyle/>
        <a:p>
          <a:endParaRPr lang="es-MX"/>
        </a:p>
      </dgm:t>
    </dgm:pt>
    <dgm:pt modelId="{56D789CE-F26F-4A4B-9EE3-E31EC92927BC}" type="pres">
      <dgm:prSet presAssocID="{10047FF5-70BD-476D-BACD-36C5E040EE9B}" presName="hierRoot2" presStyleCnt="0"/>
      <dgm:spPr/>
    </dgm:pt>
    <dgm:pt modelId="{0D0BB908-14CA-4EE5-B20A-51D53DBC7E8F}" type="pres">
      <dgm:prSet presAssocID="{10047FF5-70BD-476D-BACD-36C5E040EE9B}" presName="composite2" presStyleCnt="0"/>
      <dgm:spPr/>
    </dgm:pt>
    <dgm:pt modelId="{712D5CC3-20CD-40E7-A43F-F2598E9BD9E0}" type="pres">
      <dgm:prSet presAssocID="{10047FF5-70BD-476D-BACD-36C5E040EE9B}" presName="background2" presStyleLbl="node2" presStyleIdx="1" presStyleCnt="6"/>
      <dgm:spPr/>
    </dgm:pt>
    <dgm:pt modelId="{22C9E335-8135-4A13-AEC7-5B9B75AC0385}" type="pres">
      <dgm:prSet presAssocID="{10047FF5-70BD-476D-BACD-36C5E040EE9B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623A82F-3D15-4294-9855-4FA60B84BB02}" type="pres">
      <dgm:prSet presAssocID="{10047FF5-70BD-476D-BACD-36C5E040EE9B}" presName="hierChild3" presStyleCnt="0"/>
      <dgm:spPr/>
    </dgm:pt>
    <dgm:pt modelId="{D8E22272-C986-4427-8070-EED6EDA57317}" type="pres">
      <dgm:prSet presAssocID="{FBC3CBAC-78AA-4E03-AC0C-FBECE08F6CAB}" presName="Name10" presStyleLbl="parChTrans1D2" presStyleIdx="2" presStyleCnt="6"/>
      <dgm:spPr/>
      <dgm:t>
        <a:bodyPr/>
        <a:lstStyle/>
        <a:p>
          <a:endParaRPr lang="es-MX"/>
        </a:p>
      </dgm:t>
    </dgm:pt>
    <dgm:pt modelId="{E1CC2DAB-1418-42D5-89F5-9510AE625710}" type="pres">
      <dgm:prSet presAssocID="{E543CED5-D716-4A8A-9C5F-6A8A42C2B464}" presName="hierRoot2" presStyleCnt="0"/>
      <dgm:spPr/>
    </dgm:pt>
    <dgm:pt modelId="{76C83710-EC27-4B53-89E7-C355FC4EDE72}" type="pres">
      <dgm:prSet presAssocID="{E543CED5-D716-4A8A-9C5F-6A8A42C2B464}" presName="composite2" presStyleCnt="0"/>
      <dgm:spPr/>
    </dgm:pt>
    <dgm:pt modelId="{B7925215-FBB5-4BA6-9DDA-7001061D70BC}" type="pres">
      <dgm:prSet presAssocID="{E543CED5-D716-4A8A-9C5F-6A8A42C2B464}" presName="background2" presStyleLbl="node2" presStyleIdx="2" presStyleCnt="6"/>
      <dgm:spPr/>
    </dgm:pt>
    <dgm:pt modelId="{5AB98957-804C-4F0C-A648-75BDB2FF1703}" type="pres">
      <dgm:prSet presAssocID="{E543CED5-D716-4A8A-9C5F-6A8A42C2B464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E201EBE-E6FC-4EC5-BB4B-AE949DF23520}" type="pres">
      <dgm:prSet presAssocID="{E543CED5-D716-4A8A-9C5F-6A8A42C2B464}" presName="hierChild3" presStyleCnt="0"/>
      <dgm:spPr/>
    </dgm:pt>
    <dgm:pt modelId="{B51A3E5D-8F9B-4AEA-BCE7-1527A18ADFF1}" type="pres">
      <dgm:prSet presAssocID="{D5B10A05-2459-4434-A863-49CFBAB0172E}" presName="Name10" presStyleLbl="parChTrans1D2" presStyleIdx="3" presStyleCnt="6"/>
      <dgm:spPr/>
      <dgm:t>
        <a:bodyPr/>
        <a:lstStyle/>
        <a:p>
          <a:endParaRPr lang="es-MX"/>
        </a:p>
      </dgm:t>
    </dgm:pt>
    <dgm:pt modelId="{0223C7AC-CCAC-47C8-8049-B83163EB08F4}" type="pres">
      <dgm:prSet presAssocID="{D2D4A5A3-6333-4799-B9D9-1946DED161D6}" presName="hierRoot2" presStyleCnt="0"/>
      <dgm:spPr/>
    </dgm:pt>
    <dgm:pt modelId="{2CD07178-0D7B-45F3-B95B-E0CE9E24932A}" type="pres">
      <dgm:prSet presAssocID="{D2D4A5A3-6333-4799-B9D9-1946DED161D6}" presName="composite2" presStyleCnt="0"/>
      <dgm:spPr/>
    </dgm:pt>
    <dgm:pt modelId="{61C36ECB-F880-495E-AF6B-D4E5B0E04155}" type="pres">
      <dgm:prSet presAssocID="{D2D4A5A3-6333-4799-B9D9-1946DED161D6}" presName="background2" presStyleLbl="node2" presStyleIdx="3" presStyleCnt="6"/>
      <dgm:spPr/>
    </dgm:pt>
    <dgm:pt modelId="{7A7DF18C-4AFD-4867-A6E9-0246807502F0}" type="pres">
      <dgm:prSet presAssocID="{D2D4A5A3-6333-4799-B9D9-1946DED161D6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7446525-F366-443B-B938-2BA5547AAF51}" type="pres">
      <dgm:prSet presAssocID="{D2D4A5A3-6333-4799-B9D9-1946DED161D6}" presName="hierChild3" presStyleCnt="0"/>
      <dgm:spPr/>
    </dgm:pt>
    <dgm:pt modelId="{DEC83B03-2D12-4685-B0B2-798940DF941B}" type="pres">
      <dgm:prSet presAssocID="{698B0B58-A903-4AAC-9FC3-BA3D5F033035}" presName="Name10" presStyleLbl="parChTrans1D2" presStyleIdx="4" presStyleCnt="6"/>
      <dgm:spPr/>
      <dgm:t>
        <a:bodyPr/>
        <a:lstStyle/>
        <a:p>
          <a:endParaRPr lang="es-MX"/>
        </a:p>
      </dgm:t>
    </dgm:pt>
    <dgm:pt modelId="{A8CB3FC2-50D5-4901-BC0F-1A36312CE697}" type="pres">
      <dgm:prSet presAssocID="{F8683CCE-E56A-4754-9929-CCB337FDE297}" presName="hierRoot2" presStyleCnt="0"/>
      <dgm:spPr/>
    </dgm:pt>
    <dgm:pt modelId="{0286A9CF-99C6-4FAF-A1D2-F386EA7571DC}" type="pres">
      <dgm:prSet presAssocID="{F8683CCE-E56A-4754-9929-CCB337FDE297}" presName="composite2" presStyleCnt="0"/>
      <dgm:spPr/>
    </dgm:pt>
    <dgm:pt modelId="{BE5B6305-6478-4ADE-9B75-F05012D1A2E8}" type="pres">
      <dgm:prSet presAssocID="{F8683CCE-E56A-4754-9929-CCB337FDE297}" presName="background2" presStyleLbl="node2" presStyleIdx="4" presStyleCnt="6"/>
      <dgm:spPr/>
    </dgm:pt>
    <dgm:pt modelId="{BD691BC5-E282-46CE-9BA2-A919742CDE92}" type="pres">
      <dgm:prSet presAssocID="{F8683CCE-E56A-4754-9929-CCB337FDE297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5A59347-5299-487D-91CD-FCCAF11F6D4A}" type="pres">
      <dgm:prSet presAssocID="{F8683CCE-E56A-4754-9929-CCB337FDE297}" presName="hierChild3" presStyleCnt="0"/>
      <dgm:spPr/>
    </dgm:pt>
    <dgm:pt modelId="{2DA3CF71-9CD6-4C1B-A772-BF6B731372A7}" type="pres">
      <dgm:prSet presAssocID="{C79A6833-864B-4B4C-9EFD-25140841E7D6}" presName="Name10" presStyleLbl="parChTrans1D2" presStyleIdx="5" presStyleCnt="6"/>
      <dgm:spPr/>
      <dgm:t>
        <a:bodyPr/>
        <a:lstStyle/>
        <a:p>
          <a:endParaRPr lang="es-MX"/>
        </a:p>
      </dgm:t>
    </dgm:pt>
    <dgm:pt modelId="{76806EBF-06CB-47F2-8945-7D8195C3A7C0}" type="pres">
      <dgm:prSet presAssocID="{84C2C867-1370-46DB-B576-DB2FDF0F5BCC}" presName="hierRoot2" presStyleCnt="0"/>
      <dgm:spPr/>
    </dgm:pt>
    <dgm:pt modelId="{212E32AE-23B3-47C0-B16D-D72ACBD15FEE}" type="pres">
      <dgm:prSet presAssocID="{84C2C867-1370-46DB-B576-DB2FDF0F5BCC}" presName="composite2" presStyleCnt="0"/>
      <dgm:spPr/>
    </dgm:pt>
    <dgm:pt modelId="{67102263-7FD0-46A9-A33B-0140D1FB0E79}" type="pres">
      <dgm:prSet presAssocID="{84C2C867-1370-46DB-B576-DB2FDF0F5BCC}" presName="background2" presStyleLbl="node2" presStyleIdx="5" presStyleCnt="6"/>
      <dgm:spPr/>
    </dgm:pt>
    <dgm:pt modelId="{B05BD44F-84B7-4A95-9E14-3A02078B5B64}" type="pres">
      <dgm:prSet presAssocID="{84C2C867-1370-46DB-B576-DB2FDF0F5BCC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CAF94AB-1BF6-4A33-8AA1-BF30C1967F7A}" type="pres">
      <dgm:prSet presAssocID="{84C2C867-1370-46DB-B576-DB2FDF0F5BCC}" presName="hierChild3" presStyleCnt="0"/>
      <dgm:spPr/>
    </dgm:pt>
  </dgm:ptLst>
  <dgm:cxnLst>
    <dgm:cxn modelId="{6C15D700-BB12-4F69-A0B2-A7667923C401}" type="presOf" srcId="{DB04E69C-9FFC-4F71-9886-39ABAF4C1DC1}" destId="{A1AAAD1D-DD13-4E6B-951E-8F12E00DE7B2}" srcOrd="0" destOrd="0" presId="urn:microsoft.com/office/officeart/2005/8/layout/hierarchy1"/>
    <dgm:cxn modelId="{5C4F3ADA-8D10-4181-BF3E-5BA2184B5E79}" type="presOf" srcId="{719A901C-1FE6-403A-B581-63FDEDFF65EB}" destId="{CA695163-A136-4C4A-9CFD-E139FF7AF46F}" srcOrd="0" destOrd="0" presId="urn:microsoft.com/office/officeart/2005/8/layout/hierarchy1"/>
    <dgm:cxn modelId="{7959E799-3159-4353-A713-0CB2784DE607}" type="presOf" srcId="{84C2C867-1370-46DB-B576-DB2FDF0F5BCC}" destId="{B05BD44F-84B7-4A95-9E14-3A02078B5B64}" srcOrd="0" destOrd="0" presId="urn:microsoft.com/office/officeart/2005/8/layout/hierarchy1"/>
    <dgm:cxn modelId="{D3A4CB6C-8D82-46D2-9AFD-03BEAA3FCC81}" type="presOf" srcId="{952C7D3A-E7AE-499A-ABCB-7D5BEC80132A}" destId="{CBB222A4-A29C-476B-B3E0-5DDAC302719D}" srcOrd="0" destOrd="0" presId="urn:microsoft.com/office/officeart/2005/8/layout/hierarchy1"/>
    <dgm:cxn modelId="{3D4BC590-646C-4E52-B79E-AA6B1CD43CBA}" srcId="{00CE7262-503E-424C-9B8B-85529D045193}" destId="{F8683CCE-E56A-4754-9929-CCB337FDE297}" srcOrd="4" destOrd="0" parTransId="{698B0B58-A903-4AAC-9FC3-BA3D5F033035}" sibTransId="{472E6F17-73D9-49A4-9846-1D011884FDFE}"/>
    <dgm:cxn modelId="{37490C2F-2EC9-4250-B476-A7547311B439}" type="presOf" srcId="{471F8442-EA42-45B3-A0ED-C489746BB5D9}" destId="{65EB5585-977D-4C8C-A624-3DBB8E6B955A}" srcOrd="0" destOrd="0" presId="urn:microsoft.com/office/officeart/2005/8/layout/hierarchy1"/>
    <dgm:cxn modelId="{392B538F-6A77-424D-B348-0F49A289FF30}" type="presOf" srcId="{D5B10A05-2459-4434-A863-49CFBAB0172E}" destId="{B51A3E5D-8F9B-4AEA-BCE7-1527A18ADFF1}" srcOrd="0" destOrd="0" presId="urn:microsoft.com/office/officeart/2005/8/layout/hierarchy1"/>
    <dgm:cxn modelId="{418673F7-05AF-49CC-AAB1-8749A07FCEBE}" type="presOf" srcId="{36A17825-FBB0-4A54-8B86-B5B57A288590}" destId="{CAC54A6D-83FC-4B71-889A-550B068F8970}" srcOrd="0" destOrd="0" presId="urn:microsoft.com/office/officeart/2005/8/layout/hierarchy1"/>
    <dgm:cxn modelId="{2C099165-3576-420C-AE07-88667220CAC9}" type="presOf" srcId="{698B0B58-A903-4AAC-9FC3-BA3D5F033035}" destId="{DEC83B03-2D12-4685-B0B2-798940DF941B}" srcOrd="0" destOrd="0" presId="urn:microsoft.com/office/officeart/2005/8/layout/hierarchy1"/>
    <dgm:cxn modelId="{2BDA2F8D-8911-4A32-A349-FFA1B041F057}" type="presOf" srcId="{00CE7262-503E-424C-9B8B-85529D045193}" destId="{D867F5CF-CB64-47E5-A7B9-DE2F839A51E1}" srcOrd="0" destOrd="0" presId="urn:microsoft.com/office/officeart/2005/8/layout/hierarchy1"/>
    <dgm:cxn modelId="{3C1CC053-5AED-41BA-8A79-E8DEB6BC59F3}" srcId="{0A287CE0-CBBA-4635-B14B-40C9F5A658AE}" destId="{952C7D3A-E7AE-499A-ABCB-7D5BEC80132A}" srcOrd="0" destOrd="0" parTransId="{8334E269-D6D0-4594-9AA6-8D52E1609DE9}" sibTransId="{688B543F-961A-424F-BF4C-1D0CD684A9A6}"/>
    <dgm:cxn modelId="{A6F4A7DB-1768-442D-B456-3BC9FEB1CD7E}" type="presOf" srcId="{C79A6833-864B-4B4C-9EFD-25140841E7D6}" destId="{2DA3CF71-9CD6-4C1B-A772-BF6B731372A7}" srcOrd="0" destOrd="0" presId="urn:microsoft.com/office/officeart/2005/8/layout/hierarchy1"/>
    <dgm:cxn modelId="{0C0C1891-C140-4FEA-BC8A-D77950697271}" srcId="{00CE7262-503E-424C-9B8B-85529D045193}" destId="{0A287CE0-CBBA-4635-B14B-40C9F5A658AE}" srcOrd="0" destOrd="0" parTransId="{E3E6B752-2D83-40DA-9384-F2D48C21FBC5}" sibTransId="{3987F91F-885A-448E-9BC3-6E72C1283CAA}"/>
    <dgm:cxn modelId="{F881B12B-AA6B-4B98-B8F5-6EC7898E0292}" type="presOf" srcId="{FBC3CBAC-78AA-4E03-AC0C-FBECE08F6CAB}" destId="{D8E22272-C986-4427-8070-EED6EDA57317}" srcOrd="0" destOrd="0" presId="urn:microsoft.com/office/officeart/2005/8/layout/hierarchy1"/>
    <dgm:cxn modelId="{C0782CDB-1F50-4308-8138-2EDC60452D9F}" type="presOf" srcId="{10047FF5-70BD-476D-BACD-36C5E040EE9B}" destId="{22C9E335-8135-4A13-AEC7-5B9B75AC0385}" srcOrd="0" destOrd="0" presId="urn:microsoft.com/office/officeart/2005/8/layout/hierarchy1"/>
    <dgm:cxn modelId="{AA508A46-31E3-4FEF-8A0D-B5A3879ABAFF}" type="presOf" srcId="{E3E6B752-2D83-40DA-9384-F2D48C21FBC5}" destId="{B104D394-170B-4196-92F0-3B99D19B3688}" srcOrd="0" destOrd="0" presId="urn:microsoft.com/office/officeart/2005/8/layout/hierarchy1"/>
    <dgm:cxn modelId="{AEEF412B-DEC9-40D0-8F24-AE5AEB223384}" srcId="{00CE7262-503E-424C-9B8B-85529D045193}" destId="{10047FF5-70BD-476D-BACD-36C5E040EE9B}" srcOrd="1" destOrd="0" parTransId="{471F8442-EA42-45B3-A0ED-C489746BB5D9}" sibTransId="{12C0BB56-442A-4C3F-9F4E-9AD69BE61C1A}"/>
    <dgm:cxn modelId="{C1575EDF-2D94-459D-95C9-0B90F96AFB1B}" type="presOf" srcId="{D2D4A5A3-6333-4799-B9D9-1946DED161D6}" destId="{7A7DF18C-4AFD-4867-A6E9-0246807502F0}" srcOrd="0" destOrd="0" presId="urn:microsoft.com/office/officeart/2005/8/layout/hierarchy1"/>
    <dgm:cxn modelId="{F161CEAB-2FE0-4972-BD48-CB859DACB738}" type="presOf" srcId="{8334E269-D6D0-4594-9AA6-8D52E1609DE9}" destId="{ADDA8C65-14A6-4D31-8A0D-4F31591DDF34}" srcOrd="0" destOrd="0" presId="urn:microsoft.com/office/officeart/2005/8/layout/hierarchy1"/>
    <dgm:cxn modelId="{DA7C784F-75FA-4E8B-9624-B50876FDD57F}" srcId="{719A901C-1FE6-403A-B581-63FDEDFF65EB}" destId="{00CE7262-503E-424C-9B8B-85529D045193}" srcOrd="0" destOrd="0" parTransId="{6E2B5A0A-AEBC-4D7F-82DE-54969C3311D0}" sibTransId="{A2E34368-5852-4346-931A-A01DA20DFAD4}"/>
    <dgm:cxn modelId="{F4574C20-0E48-4CB4-BD5C-F708E493C0FC}" type="presOf" srcId="{0A287CE0-CBBA-4635-B14B-40C9F5A658AE}" destId="{3D1CD42C-D461-4600-A440-834F4335D2E8}" srcOrd="0" destOrd="0" presId="urn:microsoft.com/office/officeart/2005/8/layout/hierarchy1"/>
    <dgm:cxn modelId="{F8F01923-D96F-4AAB-94C0-B1CC355D73BA}" srcId="{00CE7262-503E-424C-9B8B-85529D045193}" destId="{E543CED5-D716-4A8A-9C5F-6A8A42C2B464}" srcOrd="2" destOrd="0" parTransId="{FBC3CBAC-78AA-4E03-AC0C-FBECE08F6CAB}" sibTransId="{A1347D91-9028-4905-9463-E43465E6608C}"/>
    <dgm:cxn modelId="{727B6CB9-6B1E-4937-A1C7-184BDA155A08}" srcId="{00CE7262-503E-424C-9B8B-85529D045193}" destId="{D2D4A5A3-6333-4799-B9D9-1946DED161D6}" srcOrd="3" destOrd="0" parTransId="{D5B10A05-2459-4434-A863-49CFBAB0172E}" sibTransId="{5DF6FE92-C027-427E-8749-B85D3478EDC0}"/>
    <dgm:cxn modelId="{506B510A-D852-4287-AD9C-FCC710A10F90}" srcId="{0A287CE0-CBBA-4635-B14B-40C9F5A658AE}" destId="{DB04E69C-9FFC-4F71-9886-39ABAF4C1DC1}" srcOrd="1" destOrd="0" parTransId="{36A17825-FBB0-4A54-8B86-B5B57A288590}" sibTransId="{BB99CAB8-CA45-4A31-A3F9-A305B373E8E2}"/>
    <dgm:cxn modelId="{0AF43311-CAFA-4D6E-BBF3-BB85441D0C0D}" srcId="{00CE7262-503E-424C-9B8B-85529D045193}" destId="{84C2C867-1370-46DB-B576-DB2FDF0F5BCC}" srcOrd="5" destOrd="0" parTransId="{C79A6833-864B-4B4C-9EFD-25140841E7D6}" sibTransId="{B4924C1A-8975-4EDC-A087-31E3C6D767FD}"/>
    <dgm:cxn modelId="{A83CF4D0-F850-4E8A-8043-C3C658E5B0DF}" type="presOf" srcId="{E543CED5-D716-4A8A-9C5F-6A8A42C2B464}" destId="{5AB98957-804C-4F0C-A648-75BDB2FF1703}" srcOrd="0" destOrd="0" presId="urn:microsoft.com/office/officeart/2005/8/layout/hierarchy1"/>
    <dgm:cxn modelId="{932B6999-2E72-433A-85D0-6EC1742808B3}" type="presOf" srcId="{F8683CCE-E56A-4754-9929-CCB337FDE297}" destId="{BD691BC5-E282-46CE-9BA2-A919742CDE92}" srcOrd="0" destOrd="0" presId="urn:microsoft.com/office/officeart/2005/8/layout/hierarchy1"/>
    <dgm:cxn modelId="{768D603B-4610-413F-B658-A257EFC40A96}" type="presParOf" srcId="{CA695163-A136-4C4A-9CFD-E139FF7AF46F}" destId="{9F5FFF8E-78A8-4770-BD01-5D5FC6D5A141}" srcOrd="0" destOrd="0" presId="urn:microsoft.com/office/officeart/2005/8/layout/hierarchy1"/>
    <dgm:cxn modelId="{E465D84B-D99A-4116-887C-7AD578DBEC2D}" type="presParOf" srcId="{9F5FFF8E-78A8-4770-BD01-5D5FC6D5A141}" destId="{E30D4BB4-2A49-4499-B6AB-C31826DD3D6B}" srcOrd="0" destOrd="0" presId="urn:microsoft.com/office/officeart/2005/8/layout/hierarchy1"/>
    <dgm:cxn modelId="{F5009516-EB73-4CE5-AE79-AC0A63953452}" type="presParOf" srcId="{E30D4BB4-2A49-4499-B6AB-C31826DD3D6B}" destId="{C854060E-1E6C-449A-B215-C02DE651C5E1}" srcOrd="0" destOrd="0" presId="urn:microsoft.com/office/officeart/2005/8/layout/hierarchy1"/>
    <dgm:cxn modelId="{F771E35C-B376-4485-B47E-19B168E3A49F}" type="presParOf" srcId="{E30D4BB4-2A49-4499-B6AB-C31826DD3D6B}" destId="{D867F5CF-CB64-47E5-A7B9-DE2F839A51E1}" srcOrd="1" destOrd="0" presId="urn:microsoft.com/office/officeart/2005/8/layout/hierarchy1"/>
    <dgm:cxn modelId="{97233034-C5D4-431A-BEDE-D569543C6977}" type="presParOf" srcId="{9F5FFF8E-78A8-4770-BD01-5D5FC6D5A141}" destId="{1B3C24BD-B563-4605-B996-1E730FC3DC5F}" srcOrd="1" destOrd="0" presId="urn:microsoft.com/office/officeart/2005/8/layout/hierarchy1"/>
    <dgm:cxn modelId="{C67105C1-308E-482E-B793-F8D774B998D1}" type="presParOf" srcId="{1B3C24BD-B563-4605-B996-1E730FC3DC5F}" destId="{B104D394-170B-4196-92F0-3B99D19B3688}" srcOrd="0" destOrd="0" presId="urn:microsoft.com/office/officeart/2005/8/layout/hierarchy1"/>
    <dgm:cxn modelId="{057E9173-764B-45CA-A171-E26DEC623B0F}" type="presParOf" srcId="{1B3C24BD-B563-4605-B996-1E730FC3DC5F}" destId="{B1092841-7EF5-42AF-81D4-4207666CFD5A}" srcOrd="1" destOrd="0" presId="urn:microsoft.com/office/officeart/2005/8/layout/hierarchy1"/>
    <dgm:cxn modelId="{A7FDC591-9735-4C70-B475-E558D50CD408}" type="presParOf" srcId="{B1092841-7EF5-42AF-81D4-4207666CFD5A}" destId="{5BCE899E-B986-4E36-9178-F53D65A00FE0}" srcOrd="0" destOrd="0" presId="urn:microsoft.com/office/officeart/2005/8/layout/hierarchy1"/>
    <dgm:cxn modelId="{BB3D5D9F-659A-46A1-A7D6-B4727491BFBE}" type="presParOf" srcId="{5BCE899E-B986-4E36-9178-F53D65A00FE0}" destId="{45DD127E-9B27-4C7B-AABD-54F89D0AD72A}" srcOrd="0" destOrd="0" presId="urn:microsoft.com/office/officeart/2005/8/layout/hierarchy1"/>
    <dgm:cxn modelId="{26FBC639-BC0C-4B52-A1FB-3CDF675C332D}" type="presParOf" srcId="{5BCE899E-B986-4E36-9178-F53D65A00FE0}" destId="{3D1CD42C-D461-4600-A440-834F4335D2E8}" srcOrd="1" destOrd="0" presId="urn:microsoft.com/office/officeart/2005/8/layout/hierarchy1"/>
    <dgm:cxn modelId="{3EAD93BB-8652-4090-BC74-DB4FCB79DCC0}" type="presParOf" srcId="{B1092841-7EF5-42AF-81D4-4207666CFD5A}" destId="{F90E5598-080E-4317-A0E8-F51E7D110008}" srcOrd="1" destOrd="0" presId="urn:microsoft.com/office/officeart/2005/8/layout/hierarchy1"/>
    <dgm:cxn modelId="{89490D32-8B82-46BA-BE7D-2D6B86D3A348}" type="presParOf" srcId="{F90E5598-080E-4317-A0E8-F51E7D110008}" destId="{ADDA8C65-14A6-4D31-8A0D-4F31591DDF34}" srcOrd="0" destOrd="0" presId="urn:microsoft.com/office/officeart/2005/8/layout/hierarchy1"/>
    <dgm:cxn modelId="{A49A99DE-02D8-44CA-89AC-BC8357558DBA}" type="presParOf" srcId="{F90E5598-080E-4317-A0E8-F51E7D110008}" destId="{C9F125CD-615D-4008-8197-1CA378EE3EE3}" srcOrd="1" destOrd="0" presId="urn:microsoft.com/office/officeart/2005/8/layout/hierarchy1"/>
    <dgm:cxn modelId="{7A597284-2EA3-4362-98DC-2B20C68A5989}" type="presParOf" srcId="{C9F125CD-615D-4008-8197-1CA378EE3EE3}" destId="{49F58FE0-2005-4CDB-9A0C-E4C3EE5F5C50}" srcOrd="0" destOrd="0" presId="urn:microsoft.com/office/officeart/2005/8/layout/hierarchy1"/>
    <dgm:cxn modelId="{734F3071-6A18-4319-A5E6-73C725788D83}" type="presParOf" srcId="{49F58FE0-2005-4CDB-9A0C-E4C3EE5F5C50}" destId="{1DA1B75C-DA5A-417D-8A48-DDF60C729D86}" srcOrd="0" destOrd="0" presId="urn:microsoft.com/office/officeart/2005/8/layout/hierarchy1"/>
    <dgm:cxn modelId="{818C7C44-447F-4279-A5ED-5A8EE08D7607}" type="presParOf" srcId="{49F58FE0-2005-4CDB-9A0C-E4C3EE5F5C50}" destId="{CBB222A4-A29C-476B-B3E0-5DDAC302719D}" srcOrd="1" destOrd="0" presId="urn:microsoft.com/office/officeart/2005/8/layout/hierarchy1"/>
    <dgm:cxn modelId="{09F1A382-0E7E-4847-A610-83D0A5B34C4C}" type="presParOf" srcId="{C9F125CD-615D-4008-8197-1CA378EE3EE3}" destId="{2FC9DD22-188A-4EC7-8B4D-5200757D6274}" srcOrd="1" destOrd="0" presId="urn:microsoft.com/office/officeart/2005/8/layout/hierarchy1"/>
    <dgm:cxn modelId="{1408B129-4661-4393-AC9F-DA45D239074C}" type="presParOf" srcId="{F90E5598-080E-4317-A0E8-F51E7D110008}" destId="{CAC54A6D-83FC-4B71-889A-550B068F8970}" srcOrd="2" destOrd="0" presId="urn:microsoft.com/office/officeart/2005/8/layout/hierarchy1"/>
    <dgm:cxn modelId="{62536686-36FF-42A1-9445-F6BA93F27877}" type="presParOf" srcId="{F90E5598-080E-4317-A0E8-F51E7D110008}" destId="{0CC93518-10ED-463C-B05E-8805B618E9BE}" srcOrd="3" destOrd="0" presId="urn:microsoft.com/office/officeart/2005/8/layout/hierarchy1"/>
    <dgm:cxn modelId="{1460792C-B9DD-496A-ACBF-584801B51CA3}" type="presParOf" srcId="{0CC93518-10ED-463C-B05E-8805B618E9BE}" destId="{C6A94022-CA95-4432-9BA7-1FD0D9E70CDC}" srcOrd="0" destOrd="0" presId="urn:microsoft.com/office/officeart/2005/8/layout/hierarchy1"/>
    <dgm:cxn modelId="{A524EB87-34CD-4ABA-AA21-34A4BEE6FAF3}" type="presParOf" srcId="{C6A94022-CA95-4432-9BA7-1FD0D9E70CDC}" destId="{4279DC75-91EE-40BC-B74D-F154A737758B}" srcOrd="0" destOrd="0" presId="urn:microsoft.com/office/officeart/2005/8/layout/hierarchy1"/>
    <dgm:cxn modelId="{B0729494-B14F-49AF-A3A3-DE86FD7590E1}" type="presParOf" srcId="{C6A94022-CA95-4432-9BA7-1FD0D9E70CDC}" destId="{A1AAAD1D-DD13-4E6B-951E-8F12E00DE7B2}" srcOrd="1" destOrd="0" presId="urn:microsoft.com/office/officeart/2005/8/layout/hierarchy1"/>
    <dgm:cxn modelId="{71280478-B910-429E-86CE-FDC545C506E1}" type="presParOf" srcId="{0CC93518-10ED-463C-B05E-8805B618E9BE}" destId="{EC0D013C-AECE-45E2-8E13-448E79B08C15}" srcOrd="1" destOrd="0" presId="urn:microsoft.com/office/officeart/2005/8/layout/hierarchy1"/>
    <dgm:cxn modelId="{81D54D9F-FA68-4926-A2C3-704AB3D74944}" type="presParOf" srcId="{1B3C24BD-B563-4605-B996-1E730FC3DC5F}" destId="{65EB5585-977D-4C8C-A624-3DBB8E6B955A}" srcOrd="2" destOrd="0" presId="urn:microsoft.com/office/officeart/2005/8/layout/hierarchy1"/>
    <dgm:cxn modelId="{4CB7B4E1-D013-4FDD-ACAD-2F7CEF02318A}" type="presParOf" srcId="{1B3C24BD-B563-4605-B996-1E730FC3DC5F}" destId="{56D789CE-F26F-4A4B-9EE3-E31EC92927BC}" srcOrd="3" destOrd="0" presId="urn:microsoft.com/office/officeart/2005/8/layout/hierarchy1"/>
    <dgm:cxn modelId="{CC914F41-CE24-446D-80AD-DBE26D0F566A}" type="presParOf" srcId="{56D789CE-F26F-4A4B-9EE3-E31EC92927BC}" destId="{0D0BB908-14CA-4EE5-B20A-51D53DBC7E8F}" srcOrd="0" destOrd="0" presId="urn:microsoft.com/office/officeart/2005/8/layout/hierarchy1"/>
    <dgm:cxn modelId="{8DE2740F-D8F5-4DAA-9516-2DA5AB939E05}" type="presParOf" srcId="{0D0BB908-14CA-4EE5-B20A-51D53DBC7E8F}" destId="{712D5CC3-20CD-40E7-A43F-F2598E9BD9E0}" srcOrd="0" destOrd="0" presId="urn:microsoft.com/office/officeart/2005/8/layout/hierarchy1"/>
    <dgm:cxn modelId="{4332050A-0974-4DE4-89B6-59DF32A7CFAB}" type="presParOf" srcId="{0D0BB908-14CA-4EE5-B20A-51D53DBC7E8F}" destId="{22C9E335-8135-4A13-AEC7-5B9B75AC0385}" srcOrd="1" destOrd="0" presId="urn:microsoft.com/office/officeart/2005/8/layout/hierarchy1"/>
    <dgm:cxn modelId="{1BE0DCD1-4A9D-40FB-A847-891DC59AA570}" type="presParOf" srcId="{56D789CE-F26F-4A4B-9EE3-E31EC92927BC}" destId="{3623A82F-3D15-4294-9855-4FA60B84BB02}" srcOrd="1" destOrd="0" presId="urn:microsoft.com/office/officeart/2005/8/layout/hierarchy1"/>
    <dgm:cxn modelId="{D9A36D9C-CAE5-41D2-907F-A0750C6C7FBD}" type="presParOf" srcId="{1B3C24BD-B563-4605-B996-1E730FC3DC5F}" destId="{D8E22272-C986-4427-8070-EED6EDA57317}" srcOrd="4" destOrd="0" presId="urn:microsoft.com/office/officeart/2005/8/layout/hierarchy1"/>
    <dgm:cxn modelId="{C0959BEA-F3BB-4CE9-8A42-B6E71CE29572}" type="presParOf" srcId="{1B3C24BD-B563-4605-B996-1E730FC3DC5F}" destId="{E1CC2DAB-1418-42D5-89F5-9510AE625710}" srcOrd="5" destOrd="0" presId="urn:microsoft.com/office/officeart/2005/8/layout/hierarchy1"/>
    <dgm:cxn modelId="{A81AC223-D351-4206-8271-19867AB4DDD0}" type="presParOf" srcId="{E1CC2DAB-1418-42D5-89F5-9510AE625710}" destId="{76C83710-EC27-4B53-89E7-C355FC4EDE72}" srcOrd="0" destOrd="0" presId="urn:microsoft.com/office/officeart/2005/8/layout/hierarchy1"/>
    <dgm:cxn modelId="{7EFE379F-10D5-4B16-A3B4-78C93E201850}" type="presParOf" srcId="{76C83710-EC27-4B53-89E7-C355FC4EDE72}" destId="{B7925215-FBB5-4BA6-9DDA-7001061D70BC}" srcOrd="0" destOrd="0" presId="urn:microsoft.com/office/officeart/2005/8/layout/hierarchy1"/>
    <dgm:cxn modelId="{D03CBCFD-07ED-49E6-B50A-D0C0D71CEB97}" type="presParOf" srcId="{76C83710-EC27-4B53-89E7-C355FC4EDE72}" destId="{5AB98957-804C-4F0C-A648-75BDB2FF1703}" srcOrd="1" destOrd="0" presId="urn:microsoft.com/office/officeart/2005/8/layout/hierarchy1"/>
    <dgm:cxn modelId="{F7D1F9CC-72E4-4BA7-9BB7-9B442F672B3B}" type="presParOf" srcId="{E1CC2DAB-1418-42D5-89F5-9510AE625710}" destId="{3E201EBE-E6FC-4EC5-BB4B-AE949DF23520}" srcOrd="1" destOrd="0" presId="urn:microsoft.com/office/officeart/2005/8/layout/hierarchy1"/>
    <dgm:cxn modelId="{864A49A6-59D0-45FF-BDAF-9B2D7162B4FA}" type="presParOf" srcId="{1B3C24BD-B563-4605-B996-1E730FC3DC5F}" destId="{B51A3E5D-8F9B-4AEA-BCE7-1527A18ADFF1}" srcOrd="6" destOrd="0" presId="urn:microsoft.com/office/officeart/2005/8/layout/hierarchy1"/>
    <dgm:cxn modelId="{A1C5763A-6FCA-4735-BE81-22E26BEE740D}" type="presParOf" srcId="{1B3C24BD-B563-4605-B996-1E730FC3DC5F}" destId="{0223C7AC-CCAC-47C8-8049-B83163EB08F4}" srcOrd="7" destOrd="0" presId="urn:microsoft.com/office/officeart/2005/8/layout/hierarchy1"/>
    <dgm:cxn modelId="{DCF859F1-B08A-4F85-9D58-3F26FE8DB7B6}" type="presParOf" srcId="{0223C7AC-CCAC-47C8-8049-B83163EB08F4}" destId="{2CD07178-0D7B-45F3-B95B-E0CE9E24932A}" srcOrd="0" destOrd="0" presId="urn:microsoft.com/office/officeart/2005/8/layout/hierarchy1"/>
    <dgm:cxn modelId="{DC099208-A41A-44A3-B8B8-BFAAE4F3ADBF}" type="presParOf" srcId="{2CD07178-0D7B-45F3-B95B-E0CE9E24932A}" destId="{61C36ECB-F880-495E-AF6B-D4E5B0E04155}" srcOrd="0" destOrd="0" presId="urn:microsoft.com/office/officeart/2005/8/layout/hierarchy1"/>
    <dgm:cxn modelId="{349AD22F-0098-456A-8B71-7100819CE87A}" type="presParOf" srcId="{2CD07178-0D7B-45F3-B95B-E0CE9E24932A}" destId="{7A7DF18C-4AFD-4867-A6E9-0246807502F0}" srcOrd="1" destOrd="0" presId="urn:microsoft.com/office/officeart/2005/8/layout/hierarchy1"/>
    <dgm:cxn modelId="{C5A1C2C8-435F-4A8B-8BCF-C1F5A908FB92}" type="presParOf" srcId="{0223C7AC-CCAC-47C8-8049-B83163EB08F4}" destId="{C7446525-F366-443B-B938-2BA5547AAF51}" srcOrd="1" destOrd="0" presId="urn:microsoft.com/office/officeart/2005/8/layout/hierarchy1"/>
    <dgm:cxn modelId="{774F7F5A-AD8A-44D9-B5A0-E1437BA7A6A4}" type="presParOf" srcId="{1B3C24BD-B563-4605-B996-1E730FC3DC5F}" destId="{DEC83B03-2D12-4685-B0B2-798940DF941B}" srcOrd="8" destOrd="0" presId="urn:microsoft.com/office/officeart/2005/8/layout/hierarchy1"/>
    <dgm:cxn modelId="{7ABCDD9F-2656-4E08-B737-B0DD2B589573}" type="presParOf" srcId="{1B3C24BD-B563-4605-B996-1E730FC3DC5F}" destId="{A8CB3FC2-50D5-4901-BC0F-1A36312CE697}" srcOrd="9" destOrd="0" presId="urn:microsoft.com/office/officeart/2005/8/layout/hierarchy1"/>
    <dgm:cxn modelId="{B1CC8011-8ABE-4EA3-86F4-BFA2D5445D9F}" type="presParOf" srcId="{A8CB3FC2-50D5-4901-BC0F-1A36312CE697}" destId="{0286A9CF-99C6-4FAF-A1D2-F386EA7571DC}" srcOrd="0" destOrd="0" presId="urn:microsoft.com/office/officeart/2005/8/layout/hierarchy1"/>
    <dgm:cxn modelId="{25E75123-C56A-4C2E-A724-B3A0D7436F9D}" type="presParOf" srcId="{0286A9CF-99C6-4FAF-A1D2-F386EA7571DC}" destId="{BE5B6305-6478-4ADE-9B75-F05012D1A2E8}" srcOrd="0" destOrd="0" presId="urn:microsoft.com/office/officeart/2005/8/layout/hierarchy1"/>
    <dgm:cxn modelId="{E262E6A0-660C-47C2-92EB-82138A9E473E}" type="presParOf" srcId="{0286A9CF-99C6-4FAF-A1D2-F386EA7571DC}" destId="{BD691BC5-E282-46CE-9BA2-A919742CDE92}" srcOrd="1" destOrd="0" presId="urn:microsoft.com/office/officeart/2005/8/layout/hierarchy1"/>
    <dgm:cxn modelId="{5274A614-12CC-43B4-9D75-4DF03BC97840}" type="presParOf" srcId="{A8CB3FC2-50D5-4901-BC0F-1A36312CE697}" destId="{C5A59347-5299-487D-91CD-FCCAF11F6D4A}" srcOrd="1" destOrd="0" presId="urn:microsoft.com/office/officeart/2005/8/layout/hierarchy1"/>
    <dgm:cxn modelId="{5BF5C3A3-6153-4D14-B580-C7CB684FA4B4}" type="presParOf" srcId="{1B3C24BD-B563-4605-B996-1E730FC3DC5F}" destId="{2DA3CF71-9CD6-4C1B-A772-BF6B731372A7}" srcOrd="10" destOrd="0" presId="urn:microsoft.com/office/officeart/2005/8/layout/hierarchy1"/>
    <dgm:cxn modelId="{5E1638CA-5A3C-44C9-9385-5C1BC0ABA166}" type="presParOf" srcId="{1B3C24BD-B563-4605-B996-1E730FC3DC5F}" destId="{76806EBF-06CB-47F2-8945-7D8195C3A7C0}" srcOrd="11" destOrd="0" presId="urn:microsoft.com/office/officeart/2005/8/layout/hierarchy1"/>
    <dgm:cxn modelId="{844BB570-22AA-4ACD-8FFA-30A277355FC9}" type="presParOf" srcId="{76806EBF-06CB-47F2-8945-7D8195C3A7C0}" destId="{212E32AE-23B3-47C0-B16D-D72ACBD15FEE}" srcOrd="0" destOrd="0" presId="urn:microsoft.com/office/officeart/2005/8/layout/hierarchy1"/>
    <dgm:cxn modelId="{92304EE6-7435-4F7D-8585-4653461718D0}" type="presParOf" srcId="{212E32AE-23B3-47C0-B16D-D72ACBD15FEE}" destId="{67102263-7FD0-46A9-A33B-0140D1FB0E79}" srcOrd="0" destOrd="0" presId="urn:microsoft.com/office/officeart/2005/8/layout/hierarchy1"/>
    <dgm:cxn modelId="{A139A005-4634-439F-B6ED-526F2FE32023}" type="presParOf" srcId="{212E32AE-23B3-47C0-B16D-D72ACBD15FEE}" destId="{B05BD44F-84B7-4A95-9E14-3A02078B5B64}" srcOrd="1" destOrd="0" presId="urn:microsoft.com/office/officeart/2005/8/layout/hierarchy1"/>
    <dgm:cxn modelId="{4B9C1EF0-E5DE-4E85-B407-A36241AB6105}" type="presParOf" srcId="{76806EBF-06CB-47F2-8945-7D8195C3A7C0}" destId="{ECAF94AB-1BF6-4A33-8AA1-BF30C1967F7A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480F4148-9652-43AF-934F-4CA7978D6C07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CE82336-0754-4DF1-9B09-4F13DA8AE69B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smtClean="0">
              <a:solidFill>
                <a:schemeClr val="tx1"/>
              </a:solidFill>
            </a:rPr>
            <a:t>Comprobante de domicilio (vigente 3 meses)</a:t>
          </a:r>
          <a:endParaRPr lang="es-MX" sz="3200" dirty="0">
            <a:solidFill>
              <a:schemeClr val="tx1"/>
            </a:solidFill>
          </a:endParaRPr>
        </a:p>
      </dgm:t>
    </dgm:pt>
    <dgm:pt modelId="{1D4B4523-602A-432B-998A-2965E3363718}" type="parTrans" cxnId="{0C10B089-018A-4D7D-82A4-9F74DE151D0C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8775B90D-EA44-4A5E-B570-5B8F03DB29B2}" type="sibTrans" cxnId="{0C10B089-018A-4D7D-82A4-9F74DE151D0C}">
      <dgm:prSet custT="1"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D59A0810-D3BD-437F-BC6D-9973A8DFD945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smtClean="0">
              <a:solidFill>
                <a:schemeClr val="tx1"/>
              </a:solidFill>
            </a:rPr>
            <a:t>CURP</a:t>
          </a:r>
          <a:endParaRPr lang="es-MX" sz="3200" dirty="0">
            <a:solidFill>
              <a:schemeClr val="tx1"/>
            </a:solidFill>
          </a:endParaRPr>
        </a:p>
      </dgm:t>
    </dgm:pt>
    <dgm:pt modelId="{4C731467-48B8-40A2-B1FB-B94DF5B8FBAE}" type="parTrans" cxnId="{E8C3482C-CDBE-4CAA-85E0-C4F08774F8A8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F759076E-C072-4BE9-A816-40E11D0AC134}" type="sibTrans" cxnId="{E8C3482C-CDBE-4CAA-85E0-C4F08774F8A8}">
      <dgm:prSet custT="1"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6F511BD8-5CC1-4F78-84B0-F21F57015791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smtClean="0">
              <a:solidFill>
                <a:schemeClr val="tx1"/>
              </a:solidFill>
            </a:rPr>
            <a:t>Identificación oficial vigente</a:t>
          </a:r>
          <a:endParaRPr lang="es-MX" sz="3200" dirty="0">
            <a:solidFill>
              <a:schemeClr val="tx1"/>
            </a:solidFill>
          </a:endParaRPr>
        </a:p>
      </dgm:t>
    </dgm:pt>
    <dgm:pt modelId="{95CEF58A-FB68-4F85-A956-F16870963E07}" type="parTrans" cxnId="{9A57BBED-0027-4F4B-90DC-F66D4C2BA879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64B09D11-6125-48C6-A5E6-2D78FA3C19F3}" type="sibTrans" cxnId="{9A57BBED-0027-4F4B-90DC-F66D4C2BA879}">
      <dgm:prSet custT="1"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50CBF618-7800-47D7-948F-3F26C601B0FF}">
      <dgm:prSet phldrT="[Texto]" custT="1"/>
      <dgm:spPr/>
      <dgm:t>
        <a:bodyPr/>
        <a:lstStyle/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smtClean="0">
              <a:solidFill>
                <a:schemeClr val="tx1"/>
              </a:solidFill>
            </a:rPr>
            <a:t>Solicitud de cita</a:t>
          </a:r>
          <a:endParaRPr lang="es-MX" sz="3200" dirty="0">
            <a:solidFill>
              <a:schemeClr val="tx1"/>
            </a:solidFill>
          </a:endParaRPr>
        </a:p>
      </dgm:t>
    </dgm:pt>
    <dgm:pt modelId="{6207D431-6E99-46C8-9B3C-43F87334C8A9}" type="parTrans" cxnId="{FEA05A84-2FB3-40EC-BCA3-6A6773E5ABAF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5F18C250-FA1D-4B88-9D50-D52708253EE6}" type="sibTrans" cxnId="{FEA05A84-2FB3-40EC-BCA3-6A6773E5ABAF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6E840BE6-3F41-43A6-A36B-DD017491BDC2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smtClean="0">
              <a:solidFill>
                <a:schemeClr val="tx1"/>
              </a:solidFill>
            </a:rPr>
            <a:t>Acta de nacimiento</a:t>
          </a:r>
          <a:endParaRPr lang="es-MX" sz="3200" dirty="0">
            <a:solidFill>
              <a:schemeClr val="tx1"/>
            </a:solidFill>
          </a:endParaRPr>
        </a:p>
      </dgm:t>
    </dgm:pt>
    <dgm:pt modelId="{C791AECE-41B8-4361-84E2-E7A100BD9765}" type="parTrans" cxnId="{2F72CEBA-FDEA-48B6-B55B-993CAD9EEBDC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F194900D-82F5-424E-89DF-9537DDC0654C}" type="sibTrans" cxnId="{2F72CEBA-FDEA-48B6-B55B-993CAD9EEBDC}">
      <dgm:prSet custT="1"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F9350B34-F93E-4B60-B908-199B3CB7F2F4}" type="pres">
      <dgm:prSet presAssocID="{480F4148-9652-43AF-934F-4CA7978D6C0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36369A-A995-4A03-9481-780BA101B54E}" type="pres">
      <dgm:prSet presAssocID="{480F4148-9652-43AF-934F-4CA7978D6C07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F1A7AD5D-5E02-4F15-B647-BE2BEC9DDA38}" type="pres">
      <dgm:prSet presAssocID="{480F4148-9652-43AF-934F-4CA7978D6C0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28063-1F4A-42DE-AED5-843A90E7EEC6}" type="pres">
      <dgm:prSet presAssocID="{480F4148-9652-43AF-934F-4CA7978D6C0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951AE3-B964-4E92-85D1-8C465738FE10}" type="pres">
      <dgm:prSet presAssocID="{480F4148-9652-43AF-934F-4CA7978D6C0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BF85E7-5087-438F-B944-E232EA5906E3}" type="pres">
      <dgm:prSet presAssocID="{480F4148-9652-43AF-934F-4CA7978D6C0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B609A8-CABE-45E3-BB72-D5957AAB0BEE}" type="pres">
      <dgm:prSet presAssocID="{480F4148-9652-43AF-934F-4CA7978D6C0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65AED2-4021-449E-95BD-9D27841EDE52}" type="pres">
      <dgm:prSet presAssocID="{480F4148-9652-43AF-934F-4CA7978D6C0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4DFDAD-4233-4033-BC68-3D3CEC035570}" type="pres">
      <dgm:prSet presAssocID="{480F4148-9652-43AF-934F-4CA7978D6C0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4A2E10-5346-4A92-B55B-0F770F53A391}" type="pres">
      <dgm:prSet presAssocID="{480F4148-9652-43AF-934F-4CA7978D6C0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417D46-D373-40F0-BF1F-C8A807FE711D}" type="pres">
      <dgm:prSet presAssocID="{480F4148-9652-43AF-934F-4CA7978D6C0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517B9F-A4EA-4610-94D1-92190A96F0F3}" type="pres">
      <dgm:prSet presAssocID="{480F4148-9652-43AF-934F-4CA7978D6C0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F6D1E8-77B7-48D4-8F6B-D541656EE49D}" type="pres">
      <dgm:prSet presAssocID="{480F4148-9652-43AF-934F-4CA7978D6C0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8ACD82-4317-4A0A-8009-0E6B93CA7C3B}" type="pres">
      <dgm:prSet presAssocID="{480F4148-9652-43AF-934F-4CA7978D6C0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288F2A-8366-4ECB-8BA4-32049277BF56}" type="pres">
      <dgm:prSet presAssocID="{480F4148-9652-43AF-934F-4CA7978D6C0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6A4DD6-0684-4C15-BC9C-F2033195C752}" type="pres">
      <dgm:prSet presAssocID="{480F4148-9652-43AF-934F-4CA7978D6C0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096341-2F4A-4CDF-B941-BD600DEA1A75}" type="presOf" srcId="{F759076E-C072-4BE9-A816-40E11D0AC134}" destId="{444A2E10-5346-4A92-B55B-0F770F53A391}" srcOrd="0" destOrd="0" presId="urn:microsoft.com/office/officeart/2005/8/layout/vProcess5"/>
    <dgm:cxn modelId="{B1C075F2-2BC4-418D-98BC-2FB1D0ADF444}" type="presOf" srcId="{D59A0810-D3BD-437F-BC6D-9973A8DFD945}" destId="{01951AE3-B964-4E92-85D1-8C465738FE10}" srcOrd="0" destOrd="0" presId="urn:microsoft.com/office/officeart/2005/8/layout/vProcess5"/>
    <dgm:cxn modelId="{A19CB37E-B9B8-4050-9794-10C926D2C700}" type="presOf" srcId="{3CE82336-0754-4DF1-9B09-4F13DA8AE69B}" destId="{4EC28063-1F4A-42DE-AED5-843A90E7EEC6}" srcOrd="0" destOrd="0" presId="urn:microsoft.com/office/officeart/2005/8/layout/vProcess5"/>
    <dgm:cxn modelId="{9A57BBED-0027-4F4B-90DC-F66D4C2BA879}" srcId="{480F4148-9652-43AF-934F-4CA7978D6C07}" destId="{6F511BD8-5CC1-4F78-84B0-F21F57015791}" srcOrd="3" destOrd="0" parTransId="{95CEF58A-FB68-4F85-A956-F16870963E07}" sibTransId="{64B09D11-6125-48C6-A5E6-2D78FA3C19F3}"/>
    <dgm:cxn modelId="{0C10B089-018A-4D7D-82A4-9F74DE151D0C}" srcId="{480F4148-9652-43AF-934F-4CA7978D6C07}" destId="{3CE82336-0754-4DF1-9B09-4F13DA8AE69B}" srcOrd="1" destOrd="0" parTransId="{1D4B4523-602A-432B-998A-2965E3363718}" sibTransId="{8775B90D-EA44-4A5E-B570-5B8F03DB29B2}"/>
    <dgm:cxn modelId="{C39F6009-0A9A-40B9-990A-8088C7D0F37A}" type="presOf" srcId="{3CE82336-0754-4DF1-9B09-4F13DA8AE69B}" destId="{78F6D1E8-77B7-48D4-8F6B-D541656EE49D}" srcOrd="1" destOrd="0" presId="urn:microsoft.com/office/officeart/2005/8/layout/vProcess5"/>
    <dgm:cxn modelId="{8F78E693-0CD3-47AE-9D4A-CF8A4E53F052}" type="presOf" srcId="{D59A0810-D3BD-437F-BC6D-9973A8DFD945}" destId="{7C8ACD82-4317-4A0A-8009-0E6B93CA7C3B}" srcOrd="1" destOrd="0" presId="urn:microsoft.com/office/officeart/2005/8/layout/vProcess5"/>
    <dgm:cxn modelId="{004F87E1-CADE-457F-B0D7-6396EAC19C82}" type="presOf" srcId="{6F511BD8-5CC1-4F78-84B0-F21F57015791}" destId="{5C288F2A-8366-4ECB-8BA4-32049277BF56}" srcOrd="1" destOrd="0" presId="urn:microsoft.com/office/officeart/2005/8/layout/vProcess5"/>
    <dgm:cxn modelId="{8BC4A240-4297-43D6-8FA1-EFDBA82CBF8C}" type="presOf" srcId="{F194900D-82F5-424E-89DF-9537DDC0654C}" destId="{AA65AED2-4021-449E-95BD-9D27841EDE52}" srcOrd="0" destOrd="0" presId="urn:microsoft.com/office/officeart/2005/8/layout/vProcess5"/>
    <dgm:cxn modelId="{FEA05A84-2FB3-40EC-BCA3-6A6773E5ABAF}" srcId="{480F4148-9652-43AF-934F-4CA7978D6C07}" destId="{50CBF618-7800-47D7-948F-3F26C601B0FF}" srcOrd="4" destOrd="0" parTransId="{6207D431-6E99-46C8-9B3C-43F87334C8A9}" sibTransId="{5F18C250-FA1D-4B88-9D50-D52708253EE6}"/>
    <dgm:cxn modelId="{89DACE0F-5F20-46BF-AEC8-9F9D95E5FB7F}" type="presOf" srcId="{6E840BE6-3F41-43A6-A36B-DD017491BDC2}" destId="{F1A7AD5D-5E02-4F15-B647-BE2BEC9DDA38}" srcOrd="0" destOrd="0" presId="urn:microsoft.com/office/officeart/2005/8/layout/vProcess5"/>
    <dgm:cxn modelId="{02510572-AECA-4555-BF61-608C7807FB37}" type="presOf" srcId="{480F4148-9652-43AF-934F-4CA7978D6C07}" destId="{F9350B34-F93E-4B60-B908-199B3CB7F2F4}" srcOrd="0" destOrd="0" presId="urn:microsoft.com/office/officeart/2005/8/layout/vProcess5"/>
    <dgm:cxn modelId="{2F72CEBA-FDEA-48B6-B55B-993CAD9EEBDC}" srcId="{480F4148-9652-43AF-934F-4CA7978D6C07}" destId="{6E840BE6-3F41-43A6-A36B-DD017491BDC2}" srcOrd="0" destOrd="0" parTransId="{C791AECE-41B8-4361-84E2-E7A100BD9765}" sibTransId="{F194900D-82F5-424E-89DF-9537DDC0654C}"/>
    <dgm:cxn modelId="{E8C3482C-CDBE-4CAA-85E0-C4F08774F8A8}" srcId="{480F4148-9652-43AF-934F-4CA7978D6C07}" destId="{D59A0810-D3BD-437F-BC6D-9973A8DFD945}" srcOrd="2" destOrd="0" parTransId="{4C731467-48B8-40A2-B1FB-B94DF5B8FBAE}" sibTransId="{F759076E-C072-4BE9-A816-40E11D0AC134}"/>
    <dgm:cxn modelId="{C2314EFD-1111-415F-9A9F-47BA81B57C27}" type="presOf" srcId="{6F511BD8-5CC1-4F78-84B0-F21F57015791}" destId="{99BF85E7-5087-438F-B944-E232EA5906E3}" srcOrd="0" destOrd="0" presId="urn:microsoft.com/office/officeart/2005/8/layout/vProcess5"/>
    <dgm:cxn modelId="{76F005F1-2779-4B3A-9B8E-94F86BE0F0DE}" type="presOf" srcId="{6E840BE6-3F41-43A6-A36B-DD017491BDC2}" destId="{89517B9F-A4EA-4610-94D1-92190A96F0F3}" srcOrd="1" destOrd="0" presId="urn:microsoft.com/office/officeart/2005/8/layout/vProcess5"/>
    <dgm:cxn modelId="{47373840-B317-436A-B9BA-5F68AAAA7D14}" type="presOf" srcId="{8775B90D-EA44-4A5E-B570-5B8F03DB29B2}" destId="{E44DFDAD-4233-4033-BC68-3D3CEC035570}" srcOrd="0" destOrd="0" presId="urn:microsoft.com/office/officeart/2005/8/layout/vProcess5"/>
    <dgm:cxn modelId="{BDF25F26-5260-4CD5-B73D-D5D08090D178}" type="presOf" srcId="{50CBF618-7800-47D7-948F-3F26C601B0FF}" destId="{19B609A8-CABE-45E3-BB72-D5957AAB0BEE}" srcOrd="0" destOrd="0" presId="urn:microsoft.com/office/officeart/2005/8/layout/vProcess5"/>
    <dgm:cxn modelId="{8A39A987-DA35-4F10-8445-59EEE14103F1}" type="presOf" srcId="{50CBF618-7800-47D7-948F-3F26C601B0FF}" destId="{266A4DD6-0684-4C15-BC9C-F2033195C752}" srcOrd="1" destOrd="0" presId="urn:microsoft.com/office/officeart/2005/8/layout/vProcess5"/>
    <dgm:cxn modelId="{B5CD8623-9B76-4CF9-A90E-CE4DFC2FD45D}" type="presOf" srcId="{64B09D11-6125-48C6-A5E6-2D78FA3C19F3}" destId="{75417D46-D373-40F0-BF1F-C8A807FE711D}" srcOrd="0" destOrd="0" presId="urn:microsoft.com/office/officeart/2005/8/layout/vProcess5"/>
    <dgm:cxn modelId="{19D842BB-C0FE-4343-B18C-1F857C9D5567}" type="presParOf" srcId="{F9350B34-F93E-4B60-B908-199B3CB7F2F4}" destId="{3F36369A-A995-4A03-9481-780BA101B54E}" srcOrd="0" destOrd="0" presId="urn:microsoft.com/office/officeart/2005/8/layout/vProcess5"/>
    <dgm:cxn modelId="{DDD800E7-32C1-4271-B0B5-05F97277A831}" type="presParOf" srcId="{F9350B34-F93E-4B60-B908-199B3CB7F2F4}" destId="{F1A7AD5D-5E02-4F15-B647-BE2BEC9DDA38}" srcOrd="1" destOrd="0" presId="urn:microsoft.com/office/officeart/2005/8/layout/vProcess5"/>
    <dgm:cxn modelId="{B23D9F73-EFA6-43D3-AF6B-0CC72C648524}" type="presParOf" srcId="{F9350B34-F93E-4B60-B908-199B3CB7F2F4}" destId="{4EC28063-1F4A-42DE-AED5-843A90E7EEC6}" srcOrd="2" destOrd="0" presId="urn:microsoft.com/office/officeart/2005/8/layout/vProcess5"/>
    <dgm:cxn modelId="{EF90F723-90DF-4A75-A8DD-5DA1035073D2}" type="presParOf" srcId="{F9350B34-F93E-4B60-B908-199B3CB7F2F4}" destId="{01951AE3-B964-4E92-85D1-8C465738FE10}" srcOrd="3" destOrd="0" presId="urn:microsoft.com/office/officeart/2005/8/layout/vProcess5"/>
    <dgm:cxn modelId="{A43B21EA-A7FE-4301-A073-ECC289639DF9}" type="presParOf" srcId="{F9350B34-F93E-4B60-B908-199B3CB7F2F4}" destId="{99BF85E7-5087-438F-B944-E232EA5906E3}" srcOrd="4" destOrd="0" presId="urn:microsoft.com/office/officeart/2005/8/layout/vProcess5"/>
    <dgm:cxn modelId="{230C56E7-A4D8-4CC0-917D-435354406416}" type="presParOf" srcId="{F9350B34-F93E-4B60-B908-199B3CB7F2F4}" destId="{19B609A8-CABE-45E3-BB72-D5957AAB0BEE}" srcOrd="5" destOrd="0" presId="urn:microsoft.com/office/officeart/2005/8/layout/vProcess5"/>
    <dgm:cxn modelId="{60C7AABD-EDC1-4F80-A857-64142BCE03FA}" type="presParOf" srcId="{F9350B34-F93E-4B60-B908-199B3CB7F2F4}" destId="{AA65AED2-4021-449E-95BD-9D27841EDE52}" srcOrd="6" destOrd="0" presId="urn:microsoft.com/office/officeart/2005/8/layout/vProcess5"/>
    <dgm:cxn modelId="{FA454F30-F375-4B41-B5EB-D71C562B8447}" type="presParOf" srcId="{F9350B34-F93E-4B60-B908-199B3CB7F2F4}" destId="{E44DFDAD-4233-4033-BC68-3D3CEC035570}" srcOrd="7" destOrd="0" presId="urn:microsoft.com/office/officeart/2005/8/layout/vProcess5"/>
    <dgm:cxn modelId="{50B447B1-8275-44EC-9991-BE435C57197F}" type="presParOf" srcId="{F9350B34-F93E-4B60-B908-199B3CB7F2F4}" destId="{444A2E10-5346-4A92-B55B-0F770F53A391}" srcOrd="8" destOrd="0" presId="urn:microsoft.com/office/officeart/2005/8/layout/vProcess5"/>
    <dgm:cxn modelId="{F043EA4B-E9DC-43A1-B894-53831E59BCE0}" type="presParOf" srcId="{F9350B34-F93E-4B60-B908-199B3CB7F2F4}" destId="{75417D46-D373-40F0-BF1F-C8A807FE711D}" srcOrd="9" destOrd="0" presId="urn:microsoft.com/office/officeart/2005/8/layout/vProcess5"/>
    <dgm:cxn modelId="{D8E3C986-D169-4B6A-AEC1-0489940F993C}" type="presParOf" srcId="{F9350B34-F93E-4B60-B908-199B3CB7F2F4}" destId="{89517B9F-A4EA-4610-94D1-92190A96F0F3}" srcOrd="10" destOrd="0" presId="urn:microsoft.com/office/officeart/2005/8/layout/vProcess5"/>
    <dgm:cxn modelId="{44351FFA-69FC-4F4B-A606-D8D67265EC3F}" type="presParOf" srcId="{F9350B34-F93E-4B60-B908-199B3CB7F2F4}" destId="{78F6D1E8-77B7-48D4-8F6B-D541656EE49D}" srcOrd="11" destOrd="0" presId="urn:microsoft.com/office/officeart/2005/8/layout/vProcess5"/>
    <dgm:cxn modelId="{5AF237ED-88B5-4D9A-BD6A-E63590727B39}" type="presParOf" srcId="{F9350B34-F93E-4B60-B908-199B3CB7F2F4}" destId="{7C8ACD82-4317-4A0A-8009-0E6B93CA7C3B}" srcOrd="12" destOrd="0" presId="urn:microsoft.com/office/officeart/2005/8/layout/vProcess5"/>
    <dgm:cxn modelId="{700E8CFA-58FB-4BDE-8BB7-BE7540698A41}" type="presParOf" srcId="{F9350B34-F93E-4B60-B908-199B3CB7F2F4}" destId="{5C288F2A-8366-4ECB-8BA4-32049277BF56}" srcOrd="13" destOrd="0" presId="urn:microsoft.com/office/officeart/2005/8/layout/vProcess5"/>
    <dgm:cxn modelId="{45F6B6B6-ACE0-49A0-963E-F4A5AAA6FBAF}" type="presParOf" srcId="{F9350B34-F93E-4B60-B908-199B3CB7F2F4}" destId="{266A4DD6-0684-4C15-BC9C-F2033195C75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4CCE3777-3FB2-4AC0-B145-E13FCA0FD7DD}" type="doc">
      <dgm:prSet loTypeId="urn:microsoft.com/office/officeart/2005/8/layout/b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D3D1866-CCAE-4D65-8A19-07D2D3FC8608}">
      <dgm:prSet phldrT="[Texto]" custT="1"/>
      <dgm:spPr/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</a:rPr>
            <a:t>Paso 1</a:t>
          </a:r>
        </a:p>
        <a:p>
          <a:pPr algn="just"/>
          <a:r>
            <a:rPr lang="es-MX" sz="2400" b="0" dirty="0" smtClean="0">
              <a:solidFill>
                <a:schemeClr val="tx1"/>
              </a:solidFill>
            </a:rPr>
            <a:t>Identificar el régimen al que se deberá inscribir</a:t>
          </a:r>
          <a:endParaRPr lang="es-MX" sz="2400" b="0" dirty="0">
            <a:solidFill>
              <a:schemeClr val="tx1"/>
            </a:solidFill>
          </a:endParaRPr>
        </a:p>
      </dgm:t>
    </dgm:pt>
    <dgm:pt modelId="{99B49C4D-8237-4CD9-AA65-3E6072C3B8E9}" type="parTrans" cxnId="{8DF911BD-0038-48D6-8CF2-EEDF6CF01873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C4C18E52-4653-4DC6-9E73-4F2B2FBE3364}" type="sibTrans" cxnId="{8DF911BD-0038-48D6-8CF2-EEDF6CF01873}">
      <dgm:prSet custT="1"/>
      <dgm:spPr/>
      <dgm:t>
        <a:bodyPr/>
        <a:lstStyle/>
        <a:p>
          <a:endParaRPr lang="es-MX" sz="800">
            <a:solidFill>
              <a:schemeClr val="tx1"/>
            </a:solidFill>
          </a:endParaRPr>
        </a:p>
      </dgm:t>
    </dgm:pt>
    <dgm:pt modelId="{F22EDC0F-E969-47E7-92EF-9068FC8A895C}">
      <dgm:prSet phldrT="[Texto]" custT="1"/>
      <dgm:spPr/>
      <dgm:t>
        <a:bodyPr/>
        <a:lstStyle/>
        <a:p>
          <a:pPr marL="228600" marR="0" indent="0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MX" sz="2400" b="1" dirty="0" smtClean="0">
              <a:solidFill>
                <a:schemeClr val="tx1"/>
              </a:solidFill>
            </a:rPr>
            <a:t>Paso 2</a:t>
          </a:r>
        </a:p>
        <a:p>
          <a:pPr marL="228600" marR="0" indent="0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solidFill>
                <a:schemeClr val="tx1"/>
              </a:solidFill>
            </a:rPr>
            <a:t>Integrar su expediente</a:t>
          </a:r>
          <a:endParaRPr lang="es-MX" sz="2400" dirty="0">
            <a:solidFill>
              <a:schemeClr val="tx1"/>
            </a:solidFill>
          </a:endParaRPr>
        </a:p>
      </dgm:t>
    </dgm:pt>
    <dgm:pt modelId="{F7897309-58C7-465C-98A7-D2541B3ED949}" type="parTrans" cxnId="{1EFBFC0E-BFA6-4EA6-AD6F-B4D444FD0097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FB7D4891-D381-4E46-90E0-54DB19350B90}" type="sibTrans" cxnId="{1EFBFC0E-BFA6-4EA6-AD6F-B4D444FD0097}">
      <dgm:prSet custT="1"/>
      <dgm:spPr/>
      <dgm:t>
        <a:bodyPr/>
        <a:lstStyle/>
        <a:p>
          <a:endParaRPr lang="es-MX" sz="800">
            <a:solidFill>
              <a:schemeClr val="tx1"/>
            </a:solidFill>
          </a:endParaRPr>
        </a:p>
      </dgm:t>
    </dgm:pt>
    <dgm:pt modelId="{FDAE2C7F-E619-4AC7-B4CB-30020C246F34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dirty="0" smtClean="0">
              <a:solidFill>
                <a:schemeClr val="tx1"/>
              </a:solidFill>
            </a:rPr>
            <a:t>Paso 3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solidFill>
                <a:schemeClr val="tx1"/>
              </a:solidFill>
            </a:rPr>
            <a:t>Realizar su preinscripción en la página www.sat.gob.mx (opcional)</a:t>
          </a:r>
          <a:endParaRPr lang="es-MX" sz="2400" dirty="0">
            <a:solidFill>
              <a:schemeClr val="tx1"/>
            </a:solidFill>
          </a:endParaRPr>
        </a:p>
      </dgm:t>
    </dgm:pt>
    <dgm:pt modelId="{1B556A0E-83BF-4DF0-B8D5-8FF463BEA72A}" type="parTrans" cxnId="{B4ED45D9-475F-4776-90AE-CF8CAADB8363}">
      <dgm:prSet/>
      <dgm:spPr/>
      <dgm:t>
        <a:bodyPr/>
        <a:lstStyle/>
        <a:p>
          <a:endParaRPr lang="es-MX" sz="2800">
            <a:solidFill>
              <a:schemeClr val="tx1"/>
            </a:solidFill>
          </a:endParaRPr>
        </a:p>
      </dgm:t>
    </dgm:pt>
    <dgm:pt modelId="{74F5AD05-86F0-49D4-90F1-A5C7B58F0CC2}" type="sibTrans" cxnId="{B4ED45D9-475F-4776-90AE-CF8CAADB8363}">
      <dgm:prSet custT="1"/>
      <dgm:spPr/>
      <dgm:t>
        <a:bodyPr/>
        <a:lstStyle/>
        <a:p>
          <a:endParaRPr lang="es-MX" sz="800">
            <a:solidFill>
              <a:schemeClr val="tx1"/>
            </a:solidFill>
          </a:endParaRPr>
        </a:p>
      </dgm:t>
    </dgm:pt>
    <dgm:pt modelId="{FE2D5133-BCDF-442E-BBB5-64351D108BCE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dirty="0" smtClean="0">
              <a:solidFill>
                <a:schemeClr val="tx1"/>
              </a:solidFill>
            </a:rPr>
            <a:t>Paso 4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solidFill>
                <a:schemeClr val="tx1"/>
              </a:solidFill>
            </a:rPr>
            <a:t>Obtener una cita por medio de la página www.sat.gob.mx </a:t>
          </a:r>
          <a:endParaRPr lang="es-MX" sz="2400" dirty="0" smtClean="0">
            <a:solidFill>
              <a:schemeClr val="tx1"/>
            </a:solidFill>
          </a:endParaRPr>
        </a:p>
      </dgm:t>
    </dgm:pt>
    <dgm:pt modelId="{EF8DE3CB-BF14-4491-9207-22C03BB45639}" type="parTrans" cxnId="{DF9B1610-0E3D-477E-94DC-D41E6BF436EC}">
      <dgm:prSet/>
      <dgm:spPr/>
      <dgm:t>
        <a:bodyPr/>
        <a:lstStyle/>
        <a:p>
          <a:endParaRPr lang="es-MX" sz="2800"/>
        </a:p>
      </dgm:t>
    </dgm:pt>
    <dgm:pt modelId="{C43211DA-12D3-451A-9EA8-099B6F6E132F}" type="sibTrans" cxnId="{DF9B1610-0E3D-477E-94DC-D41E6BF436EC}">
      <dgm:prSet custT="1"/>
      <dgm:spPr/>
      <dgm:t>
        <a:bodyPr/>
        <a:lstStyle/>
        <a:p>
          <a:endParaRPr lang="es-MX" sz="800"/>
        </a:p>
      </dgm:t>
    </dgm:pt>
    <dgm:pt modelId="{277FEE46-9E86-4C28-A165-08929C573C31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dirty="0" smtClean="0">
              <a:solidFill>
                <a:schemeClr val="tx1"/>
              </a:solidFill>
            </a:rPr>
            <a:t>Paso 5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>
              <a:solidFill>
                <a:schemeClr val="tx1"/>
              </a:solidFill>
            </a:rPr>
            <a:t>Presentarse en el MST, en la hora y día indica</a:t>
          </a:r>
          <a:endParaRPr lang="es-MX" sz="2000" dirty="0"/>
        </a:p>
      </dgm:t>
    </dgm:pt>
    <dgm:pt modelId="{217B5F12-B1E2-4464-9EFE-84BCAFA0A1FF}" type="parTrans" cxnId="{DCFA87E8-A52A-48AE-9D8C-48DDF557B98D}">
      <dgm:prSet/>
      <dgm:spPr/>
      <dgm:t>
        <a:bodyPr/>
        <a:lstStyle/>
        <a:p>
          <a:endParaRPr lang="es-MX" sz="2800"/>
        </a:p>
      </dgm:t>
    </dgm:pt>
    <dgm:pt modelId="{C647A179-CA87-498F-BE3F-CE6AC1B5E178}" type="sibTrans" cxnId="{DCFA87E8-A52A-48AE-9D8C-48DDF557B98D}">
      <dgm:prSet/>
      <dgm:spPr/>
      <dgm:t>
        <a:bodyPr/>
        <a:lstStyle/>
        <a:p>
          <a:endParaRPr lang="es-MX" sz="2800"/>
        </a:p>
      </dgm:t>
    </dgm:pt>
    <dgm:pt modelId="{E0C6CACD-59AC-4C9A-941F-3F608C1EA79D}" type="pres">
      <dgm:prSet presAssocID="{4CCE3777-3FB2-4AC0-B145-E13FCA0FD7D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D911AA-BCE9-4208-A141-1B3A1E575D5E}" type="pres">
      <dgm:prSet presAssocID="{1D3D1866-CCAE-4D65-8A19-07D2D3FC860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83402A-473F-40FB-BA30-69CE4BDCC7CA}" type="pres">
      <dgm:prSet presAssocID="{C4C18E52-4653-4DC6-9E73-4F2B2FBE3364}" presName="sibTrans" presStyleLbl="sibTrans1D1" presStyleIdx="0" presStyleCnt="4"/>
      <dgm:spPr/>
      <dgm:t>
        <a:bodyPr/>
        <a:lstStyle/>
        <a:p>
          <a:endParaRPr lang="es-MX"/>
        </a:p>
      </dgm:t>
    </dgm:pt>
    <dgm:pt modelId="{96C2001D-F568-40B7-A4D8-20F479B44837}" type="pres">
      <dgm:prSet presAssocID="{C4C18E52-4653-4DC6-9E73-4F2B2FBE3364}" presName="connectorText" presStyleLbl="sibTrans1D1" presStyleIdx="0" presStyleCnt="4"/>
      <dgm:spPr/>
      <dgm:t>
        <a:bodyPr/>
        <a:lstStyle/>
        <a:p>
          <a:endParaRPr lang="es-MX"/>
        </a:p>
      </dgm:t>
    </dgm:pt>
    <dgm:pt modelId="{8B1ED3E2-9621-4FDE-981B-00F8A3163EF5}" type="pres">
      <dgm:prSet presAssocID="{F22EDC0F-E969-47E7-92EF-9068FC8A895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D39B5D-28A2-4513-AFBC-28F2DC00FDF4}" type="pres">
      <dgm:prSet presAssocID="{FB7D4891-D381-4E46-90E0-54DB19350B90}" presName="sibTrans" presStyleLbl="sibTrans1D1" presStyleIdx="1" presStyleCnt="4"/>
      <dgm:spPr/>
      <dgm:t>
        <a:bodyPr/>
        <a:lstStyle/>
        <a:p>
          <a:endParaRPr lang="es-MX"/>
        </a:p>
      </dgm:t>
    </dgm:pt>
    <dgm:pt modelId="{58BD78DB-A699-427C-909F-05ECDE86CCE1}" type="pres">
      <dgm:prSet presAssocID="{FB7D4891-D381-4E46-90E0-54DB19350B90}" presName="connectorText" presStyleLbl="sibTrans1D1" presStyleIdx="1" presStyleCnt="4"/>
      <dgm:spPr/>
      <dgm:t>
        <a:bodyPr/>
        <a:lstStyle/>
        <a:p>
          <a:endParaRPr lang="es-MX"/>
        </a:p>
      </dgm:t>
    </dgm:pt>
    <dgm:pt modelId="{C1B8A7B0-42FC-4B5E-937F-D5F990C67CC6}" type="pres">
      <dgm:prSet presAssocID="{FDAE2C7F-E619-4AC7-B4CB-30020C246F34}" presName="node" presStyleLbl="node1" presStyleIdx="2" presStyleCnt="5" custScaleX="1100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D70576-8F16-47E3-B1CF-7823AB7AE07E}" type="pres">
      <dgm:prSet presAssocID="{74F5AD05-86F0-49D4-90F1-A5C7B58F0CC2}" presName="sibTrans" presStyleLbl="sibTrans1D1" presStyleIdx="2" presStyleCnt="4"/>
      <dgm:spPr/>
      <dgm:t>
        <a:bodyPr/>
        <a:lstStyle/>
        <a:p>
          <a:endParaRPr lang="es-MX"/>
        </a:p>
      </dgm:t>
    </dgm:pt>
    <dgm:pt modelId="{A9A02FC3-9686-454C-AAAA-2F11E399CE18}" type="pres">
      <dgm:prSet presAssocID="{74F5AD05-86F0-49D4-90F1-A5C7B58F0CC2}" presName="connectorText" presStyleLbl="sibTrans1D1" presStyleIdx="2" presStyleCnt="4"/>
      <dgm:spPr/>
      <dgm:t>
        <a:bodyPr/>
        <a:lstStyle/>
        <a:p>
          <a:endParaRPr lang="es-MX"/>
        </a:p>
      </dgm:t>
    </dgm:pt>
    <dgm:pt modelId="{DDCA339A-C2C3-4E2C-8508-DE6A324E21E0}" type="pres">
      <dgm:prSet presAssocID="{FE2D5133-BCDF-442E-BBB5-64351D108B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BFC6E-A6EC-42B6-86B3-45D85A507083}" type="pres">
      <dgm:prSet presAssocID="{C43211DA-12D3-451A-9EA8-099B6F6E132F}" presName="sibTrans" presStyleLbl="sibTrans1D1" presStyleIdx="3" presStyleCnt="4"/>
      <dgm:spPr/>
      <dgm:t>
        <a:bodyPr/>
        <a:lstStyle/>
        <a:p>
          <a:endParaRPr lang="es-MX"/>
        </a:p>
      </dgm:t>
    </dgm:pt>
    <dgm:pt modelId="{D2EA9AA8-65A6-49E3-92F8-B5FA9989EB3A}" type="pres">
      <dgm:prSet presAssocID="{C43211DA-12D3-451A-9EA8-099B6F6E132F}" presName="connectorText" presStyleLbl="sibTrans1D1" presStyleIdx="3" presStyleCnt="4"/>
      <dgm:spPr/>
      <dgm:t>
        <a:bodyPr/>
        <a:lstStyle/>
        <a:p>
          <a:endParaRPr lang="es-MX"/>
        </a:p>
      </dgm:t>
    </dgm:pt>
    <dgm:pt modelId="{AFD80411-F61F-47D4-8D25-EA920576D9C9}" type="pres">
      <dgm:prSet presAssocID="{277FEE46-9E86-4C28-A165-08929C573C3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72B9D9B-E5EE-4586-B837-11EC425B82F9}" type="presOf" srcId="{FB7D4891-D381-4E46-90E0-54DB19350B90}" destId="{58BD78DB-A699-427C-909F-05ECDE86CCE1}" srcOrd="1" destOrd="0" presId="urn:microsoft.com/office/officeart/2005/8/layout/bProcess3"/>
    <dgm:cxn modelId="{3CAAD309-B452-4CDC-891B-26F94A9F8CE4}" type="presOf" srcId="{C43211DA-12D3-451A-9EA8-099B6F6E132F}" destId="{D2EA9AA8-65A6-49E3-92F8-B5FA9989EB3A}" srcOrd="1" destOrd="0" presId="urn:microsoft.com/office/officeart/2005/8/layout/bProcess3"/>
    <dgm:cxn modelId="{54780C84-8BC2-4212-BB24-9192CA8B43B6}" type="presOf" srcId="{74F5AD05-86F0-49D4-90F1-A5C7B58F0CC2}" destId="{A9A02FC3-9686-454C-AAAA-2F11E399CE18}" srcOrd="1" destOrd="0" presId="urn:microsoft.com/office/officeart/2005/8/layout/bProcess3"/>
    <dgm:cxn modelId="{36CCE522-74A8-447D-AC6D-42BC270A6292}" type="presOf" srcId="{74F5AD05-86F0-49D4-90F1-A5C7B58F0CC2}" destId="{D9D70576-8F16-47E3-B1CF-7823AB7AE07E}" srcOrd="0" destOrd="0" presId="urn:microsoft.com/office/officeart/2005/8/layout/bProcess3"/>
    <dgm:cxn modelId="{B75B3F1D-2285-40E6-A64B-FB7B6E8CC94C}" type="presOf" srcId="{C4C18E52-4653-4DC6-9E73-4F2B2FBE3364}" destId="{96C2001D-F568-40B7-A4D8-20F479B44837}" srcOrd="1" destOrd="0" presId="urn:microsoft.com/office/officeart/2005/8/layout/bProcess3"/>
    <dgm:cxn modelId="{660FE007-816A-4169-B0F1-FB98B810B9DE}" type="presOf" srcId="{FE2D5133-BCDF-442E-BBB5-64351D108BCE}" destId="{DDCA339A-C2C3-4E2C-8508-DE6A324E21E0}" srcOrd="0" destOrd="0" presId="urn:microsoft.com/office/officeart/2005/8/layout/bProcess3"/>
    <dgm:cxn modelId="{1FE63501-1F44-47F2-9AFF-65F261226E8F}" type="presOf" srcId="{FDAE2C7F-E619-4AC7-B4CB-30020C246F34}" destId="{C1B8A7B0-42FC-4B5E-937F-D5F990C67CC6}" srcOrd="0" destOrd="0" presId="urn:microsoft.com/office/officeart/2005/8/layout/bProcess3"/>
    <dgm:cxn modelId="{97C438C9-8EBC-4ED8-9578-70795C710827}" type="presOf" srcId="{FB7D4891-D381-4E46-90E0-54DB19350B90}" destId="{8ED39B5D-28A2-4513-AFBC-28F2DC00FDF4}" srcOrd="0" destOrd="0" presId="urn:microsoft.com/office/officeart/2005/8/layout/bProcess3"/>
    <dgm:cxn modelId="{DF9B1610-0E3D-477E-94DC-D41E6BF436EC}" srcId="{4CCE3777-3FB2-4AC0-B145-E13FCA0FD7DD}" destId="{FE2D5133-BCDF-442E-BBB5-64351D108BCE}" srcOrd="3" destOrd="0" parTransId="{EF8DE3CB-BF14-4491-9207-22C03BB45639}" sibTransId="{C43211DA-12D3-451A-9EA8-099B6F6E132F}"/>
    <dgm:cxn modelId="{1EFBFC0E-BFA6-4EA6-AD6F-B4D444FD0097}" srcId="{4CCE3777-3FB2-4AC0-B145-E13FCA0FD7DD}" destId="{F22EDC0F-E969-47E7-92EF-9068FC8A895C}" srcOrd="1" destOrd="0" parTransId="{F7897309-58C7-465C-98A7-D2541B3ED949}" sibTransId="{FB7D4891-D381-4E46-90E0-54DB19350B90}"/>
    <dgm:cxn modelId="{B4ED45D9-475F-4776-90AE-CF8CAADB8363}" srcId="{4CCE3777-3FB2-4AC0-B145-E13FCA0FD7DD}" destId="{FDAE2C7F-E619-4AC7-B4CB-30020C246F34}" srcOrd="2" destOrd="0" parTransId="{1B556A0E-83BF-4DF0-B8D5-8FF463BEA72A}" sibTransId="{74F5AD05-86F0-49D4-90F1-A5C7B58F0CC2}"/>
    <dgm:cxn modelId="{DCFA87E8-A52A-48AE-9D8C-48DDF557B98D}" srcId="{4CCE3777-3FB2-4AC0-B145-E13FCA0FD7DD}" destId="{277FEE46-9E86-4C28-A165-08929C573C31}" srcOrd="4" destOrd="0" parTransId="{217B5F12-B1E2-4464-9EFE-84BCAFA0A1FF}" sibTransId="{C647A179-CA87-498F-BE3F-CE6AC1B5E178}"/>
    <dgm:cxn modelId="{FE2E9032-3ACC-4238-A41D-41E150D52675}" type="presOf" srcId="{1D3D1866-CCAE-4D65-8A19-07D2D3FC8608}" destId="{1BD911AA-BCE9-4208-A141-1B3A1E575D5E}" srcOrd="0" destOrd="0" presId="urn:microsoft.com/office/officeart/2005/8/layout/bProcess3"/>
    <dgm:cxn modelId="{8DB78F65-AD23-408F-8787-0238D7B27AAB}" type="presOf" srcId="{C43211DA-12D3-451A-9EA8-099B6F6E132F}" destId="{48CBFC6E-A6EC-42B6-86B3-45D85A507083}" srcOrd="0" destOrd="0" presId="urn:microsoft.com/office/officeart/2005/8/layout/bProcess3"/>
    <dgm:cxn modelId="{8DF911BD-0038-48D6-8CF2-EEDF6CF01873}" srcId="{4CCE3777-3FB2-4AC0-B145-E13FCA0FD7DD}" destId="{1D3D1866-CCAE-4D65-8A19-07D2D3FC8608}" srcOrd="0" destOrd="0" parTransId="{99B49C4D-8237-4CD9-AA65-3E6072C3B8E9}" sibTransId="{C4C18E52-4653-4DC6-9E73-4F2B2FBE3364}"/>
    <dgm:cxn modelId="{5A74DDCE-0330-4E05-9191-2054AB07D453}" type="presOf" srcId="{C4C18E52-4653-4DC6-9E73-4F2B2FBE3364}" destId="{F883402A-473F-40FB-BA30-69CE4BDCC7CA}" srcOrd="0" destOrd="0" presId="urn:microsoft.com/office/officeart/2005/8/layout/bProcess3"/>
    <dgm:cxn modelId="{D9F3764E-374E-4B94-82E1-81A75E37F7F7}" type="presOf" srcId="{277FEE46-9E86-4C28-A165-08929C573C31}" destId="{AFD80411-F61F-47D4-8D25-EA920576D9C9}" srcOrd="0" destOrd="0" presId="urn:microsoft.com/office/officeart/2005/8/layout/bProcess3"/>
    <dgm:cxn modelId="{D56618A9-50F3-4C77-8A02-B774889DD0AF}" type="presOf" srcId="{F22EDC0F-E969-47E7-92EF-9068FC8A895C}" destId="{8B1ED3E2-9621-4FDE-981B-00F8A3163EF5}" srcOrd="0" destOrd="0" presId="urn:microsoft.com/office/officeart/2005/8/layout/bProcess3"/>
    <dgm:cxn modelId="{CC867959-5BB7-4C32-BF62-478E9FED8AF2}" type="presOf" srcId="{4CCE3777-3FB2-4AC0-B145-E13FCA0FD7DD}" destId="{E0C6CACD-59AC-4C9A-941F-3F608C1EA79D}" srcOrd="0" destOrd="0" presId="urn:microsoft.com/office/officeart/2005/8/layout/bProcess3"/>
    <dgm:cxn modelId="{7C480337-06A2-4804-B163-A6CBD40D9415}" type="presParOf" srcId="{E0C6CACD-59AC-4C9A-941F-3F608C1EA79D}" destId="{1BD911AA-BCE9-4208-A141-1B3A1E575D5E}" srcOrd="0" destOrd="0" presId="urn:microsoft.com/office/officeart/2005/8/layout/bProcess3"/>
    <dgm:cxn modelId="{C8239506-8A64-4811-99C7-DD5742F143A2}" type="presParOf" srcId="{E0C6CACD-59AC-4C9A-941F-3F608C1EA79D}" destId="{F883402A-473F-40FB-BA30-69CE4BDCC7CA}" srcOrd="1" destOrd="0" presId="urn:microsoft.com/office/officeart/2005/8/layout/bProcess3"/>
    <dgm:cxn modelId="{BF7537FA-B6D1-435E-8FDE-FCF5FE76AF2E}" type="presParOf" srcId="{F883402A-473F-40FB-BA30-69CE4BDCC7CA}" destId="{96C2001D-F568-40B7-A4D8-20F479B44837}" srcOrd="0" destOrd="0" presId="urn:microsoft.com/office/officeart/2005/8/layout/bProcess3"/>
    <dgm:cxn modelId="{50E9CA07-97CA-43A9-9158-CD20C5893147}" type="presParOf" srcId="{E0C6CACD-59AC-4C9A-941F-3F608C1EA79D}" destId="{8B1ED3E2-9621-4FDE-981B-00F8A3163EF5}" srcOrd="2" destOrd="0" presId="urn:microsoft.com/office/officeart/2005/8/layout/bProcess3"/>
    <dgm:cxn modelId="{E3DB5AD7-0E0D-412D-B36F-4A2419842A74}" type="presParOf" srcId="{E0C6CACD-59AC-4C9A-941F-3F608C1EA79D}" destId="{8ED39B5D-28A2-4513-AFBC-28F2DC00FDF4}" srcOrd="3" destOrd="0" presId="urn:microsoft.com/office/officeart/2005/8/layout/bProcess3"/>
    <dgm:cxn modelId="{D968A339-2863-42F9-A2D7-684B555F956E}" type="presParOf" srcId="{8ED39B5D-28A2-4513-AFBC-28F2DC00FDF4}" destId="{58BD78DB-A699-427C-909F-05ECDE86CCE1}" srcOrd="0" destOrd="0" presId="urn:microsoft.com/office/officeart/2005/8/layout/bProcess3"/>
    <dgm:cxn modelId="{DA5AC116-F1A7-4C90-B33B-16E1F60805F2}" type="presParOf" srcId="{E0C6CACD-59AC-4C9A-941F-3F608C1EA79D}" destId="{C1B8A7B0-42FC-4B5E-937F-D5F990C67CC6}" srcOrd="4" destOrd="0" presId="urn:microsoft.com/office/officeart/2005/8/layout/bProcess3"/>
    <dgm:cxn modelId="{78AA2408-2D1D-49D7-833C-775D2680D97F}" type="presParOf" srcId="{E0C6CACD-59AC-4C9A-941F-3F608C1EA79D}" destId="{D9D70576-8F16-47E3-B1CF-7823AB7AE07E}" srcOrd="5" destOrd="0" presId="urn:microsoft.com/office/officeart/2005/8/layout/bProcess3"/>
    <dgm:cxn modelId="{5E39A8F4-C3BA-46CC-B84F-CBFDCCE746C7}" type="presParOf" srcId="{D9D70576-8F16-47E3-B1CF-7823AB7AE07E}" destId="{A9A02FC3-9686-454C-AAAA-2F11E399CE18}" srcOrd="0" destOrd="0" presId="urn:microsoft.com/office/officeart/2005/8/layout/bProcess3"/>
    <dgm:cxn modelId="{31574394-735F-43F1-9D5C-F32C6EB39604}" type="presParOf" srcId="{E0C6CACD-59AC-4C9A-941F-3F608C1EA79D}" destId="{DDCA339A-C2C3-4E2C-8508-DE6A324E21E0}" srcOrd="6" destOrd="0" presId="urn:microsoft.com/office/officeart/2005/8/layout/bProcess3"/>
    <dgm:cxn modelId="{9D892A9F-3D6E-41B0-9431-1DDFD6302660}" type="presParOf" srcId="{E0C6CACD-59AC-4C9A-941F-3F608C1EA79D}" destId="{48CBFC6E-A6EC-42B6-86B3-45D85A507083}" srcOrd="7" destOrd="0" presId="urn:microsoft.com/office/officeart/2005/8/layout/bProcess3"/>
    <dgm:cxn modelId="{FD5D8B06-F46C-4C18-A81F-B6787BFED0B0}" type="presParOf" srcId="{48CBFC6E-A6EC-42B6-86B3-45D85A507083}" destId="{D2EA9AA8-65A6-49E3-92F8-B5FA9989EB3A}" srcOrd="0" destOrd="0" presId="urn:microsoft.com/office/officeart/2005/8/layout/bProcess3"/>
    <dgm:cxn modelId="{8AB7BDEB-DD0C-412E-A876-5D1BC1A890B4}" type="presParOf" srcId="{E0C6CACD-59AC-4C9A-941F-3F608C1EA79D}" destId="{AFD80411-F61F-47D4-8D25-EA920576D9C9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987CE92-9531-4ACB-A353-0E17C37FD908}" type="doc">
      <dgm:prSet loTypeId="urn:microsoft.com/office/officeart/2005/8/layout/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0DE2024-3489-48BE-8D2F-C3AC599832E8}">
      <dgm:prSet custT="1"/>
      <dgm:spPr/>
      <dgm:t>
        <a:bodyPr/>
        <a:lstStyle/>
        <a:p>
          <a:pPr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Provisionales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492D30-8824-4109-BF01-3589AD846B9E}" type="parTrans" cxnId="{38DC60D8-1AC3-4052-BF45-3F11DC0973A9}">
      <dgm:prSet/>
      <dgm:spPr/>
      <dgm:t>
        <a:bodyPr/>
        <a:lstStyle/>
        <a:p>
          <a:endParaRPr lang="es-MX"/>
        </a:p>
      </dgm:t>
    </dgm:pt>
    <dgm:pt modelId="{ED023485-178B-458A-9121-6730F14C2709}" type="sibTrans" cxnId="{38DC60D8-1AC3-4052-BF45-3F11DC0973A9}">
      <dgm:prSet/>
      <dgm:spPr/>
      <dgm:t>
        <a:bodyPr/>
        <a:lstStyle/>
        <a:p>
          <a:endParaRPr lang="es-MX"/>
        </a:p>
      </dgm:t>
    </dgm:pt>
    <dgm:pt modelId="{76348408-A12D-4884-990A-DD24E903717D}">
      <dgm:prSet/>
      <dgm:spPr/>
      <dgm:t>
        <a:bodyPr/>
        <a:lstStyle/>
        <a:p>
          <a:pPr rtl="0"/>
          <a:r>
            <a:rPr lang="es-MX" smtClean="0"/>
            <a:t>Personas morales</a:t>
          </a:r>
          <a:endParaRPr lang="es-MX"/>
        </a:p>
      </dgm:t>
    </dgm:pt>
    <dgm:pt modelId="{79466930-A63C-4BDE-8A7C-8AF8ED6C0298}" type="parTrans" cxnId="{9AC4F8BE-B47E-4F30-8B75-4497C513ECBA}">
      <dgm:prSet/>
      <dgm:spPr/>
      <dgm:t>
        <a:bodyPr/>
        <a:lstStyle/>
        <a:p>
          <a:endParaRPr lang="es-MX"/>
        </a:p>
      </dgm:t>
    </dgm:pt>
    <dgm:pt modelId="{AA26D923-E4E5-4157-B950-577256998C28}" type="sibTrans" cxnId="{9AC4F8BE-B47E-4F30-8B75-4497C513ECBA}">
      <dgm:prSet/>
      <dgm:spPr/>
      <dgm:t>
        <a:bodyPr/>
        <a:lstStyle/>
        <a:p>
          <a:endParaRPr lang="es-MX"/>
        </a:p>
      </dgm:t>
    </dgm:pt>
    <dgm:pt modelId="{05F093A3-3ABE-426A-A759-41F49FA1A48C}">
      <dgm:prSet/>
      <dgm:spPr/>
      <dgm:t>
        <a:bodyPr/>
        <a:lstStyle/>
        <a:p>
          <a:pPr rtl="0"/>
          <a:r>
            <a:rPr lang="es-MX" smtClean="0"/>
            <a:t>Personas físicas</a:t>
          </a:r>
          <a:endParaRPr lang="es-MX"/>
        </a:p>
      </dgm:t>
    </dgm:pt>
    <dgm:pt modelId="{BC067958-9FF4-43D2-B89F-05792A309BCB}" type="parTrans" cxnId="{B86895AE-5477-4263-92A8-8564BB8C5446}">
      <dgm:prSet/>
      <dgm:spPr/>
      <dgm:t>
        <a:bodyPr/>
        <a:lstStyle/>
        <a:p>
          <a:endParaRPr lang="es-MX"/>
        </a:p>
      </dgm:t>
    </dgm:pt>
    <dgm:pt modelId="{14F00402-16CA-4734-908C-180FEB6F3D36}" type="sibTrans" cxnId="{B86895AE-5477-4263-92A8-8564BB8C5446}">
      <dgm:prSet/>
      <dgm:spPr/>
      <dgm:t>
        <a:bodyPr/>
        <a:lstStyle/>
        <a:p>
          <a:endParaRPr lang="es-MX"/>
        </a:p>
      </dgm:t>
    </dgm:pt>
    <dgm:pt modelId="{9D701DF9-FEA7-4FA4-A0EF-27588C5A84A6}">
      <dgm:prSet/>
      <dgm:spPr/>
      <dgm:t>
        <a:bodyPr/>
        <a:lstStyle/>
        <a:p>
          <a:pPr rtl="0"/>
          <a:r>
            <a:rPr lang="es-MX" smtClean="0"/>
            <a:t>Actividades empresariales y profesionales</a:t>
          </a:r>
          <a:endParaRPr lang="es-MX"/>
        </a:p>
      </dgm:t>
    </dgm:pt>
    <dgm:pt modelId="{0BE51469-F0C8-433F-B198-51598A7DD52D}" type="parTrans" cxnId="{A7BDB74D-36FD-4689-B55B-110205AF4E88}">
      <dgm:prSet/>
      <dgm:spPr/>
      <dgm:t>
        <a:bodyPr/>
        <a:lstStyle/>
        <a:p>
          <a:endParaRPr lang="es-MX"/>
        </a:p>
      </dgm:t>
    </dgm:pt>
    <dgm:pt modelId="{79FA78F5-CBD2-4C81-89BF-7B5F9DE6E692}" type="sibTrans" cxnId="{A7BDB74D-36FD-4689-B55B-110205AF4E88}">
      <dgm:prSet/>
      <dgm:spPr/>
      <dgm:t>
        <a:bodyPr/>
        <a:lstStyle/>
        <a:p>
          <a:endParaRPr lang="es-MX"/>
        </a:p>
      </dgm:t>
    </dgm:pt>
    <dgm:pt modelId="{98FE2311-F5EE-46F3-8D3B-35A634464B87}">
      <dgm:prSet/>
      <dgm:spPr/>
      <dgm:t>
        <a:bodyPr/>
        <a:lstStyle/>
        <a:p>
          <a:pPr rtl="0"/>
          <a:r>
            <a:rPr lang="es-MX" smtClean="0"/>
            <a:t>Arrendamiento</a:t>
          </a:r>
          <a:endParaRPr lang="es-MX"/>
        </a:p>
      </dgm:t>
    </dgm:pt>
    <dgm:pt modelId="{21D2B559-628A-4F7F-A9B1-F760FDE585ED}" type="parTrans" cxnId="{322EDDC9-8C45-4262-9E7E-C51CE1CEE112}">
      <dgm:prSet/>
      <dgm:spPr/>
      <dgm:t>
        <a:bodyPr/>
        <a:lstStyle/>
        <a:p>
          <a:endParaRPr lang="es-MX"/>
        </a:p>
      </dgm:t>
    </dgm:pt>
    <dgm:pt modelId="{9FD52838-5A85-4201-8671-832564DA470C}" type="sibTrans" cxnId="{322EDDC9-8C45-4262-9E7E-C51CE1CEE112}">
      <dgm:prSet/>
      <dgm:spPr/>
      <dgm:t>
        <a:bodyPr/>
        <a:lstStyle/>
        <a:p>
          <a:endParaRPr lang="es-MX"/>
        </a:p>
      </dgm:t>
    </dgm:pt>
    <dgm:pt modelId="{0C036AF7-1CDB-43E8-AAB5-F5795F0F586F}">
      <dgm:prSet/>
      <dgm:spPr/>
      <dgm:t>
        <a:bodyPr/>
        <a:lstStyle/>
        <a:p>
          <a:pPr rtl="0"/>
          <a:r>
            <a:rPr lang="es-MX" dirty="0" smtClean="0"/>
            <a:t>Enajenación de bienes</a:t>
          </a:r>
          <a:endParaRPr lang="es-MX" dirty="0"/>
        </a:p>
      </dgm:t>
    </dgm:pt>
    <dgm:pt modelId="{09CD3627-B4E1-4291-BA0C-09FBC8A39506}" type="parTrans" cxnId="{50C9A96C-74D0-4EE4-A45B-B0A6156B5600}">
      <dgm:prSet/>
      <dgm:spPr/>
      <dgm:t>
        <a:bodyPr/>
        <a:lstStyle/>
        <a:p>
          <a:endParaRPr lang="es-MX"/>
        </a:p>
      </dgm:t>
    </dgm:pt>
    <dgm:pt modelId="{7C718149-17A4-4CB9-86A7-67B1DAD62CC6}" type="sibTrans" cxnId="{50C9A96C-74D0-4EE4-A45B-B0A6156B5600}">
      <dgm:prSet/>
      <dgm:spPr/>
      <dgm:t>
        <a:bodyPr/>
        <a:lstStyle/>
        <a:p>
          <a:endParaRPr lang="es-MX"/>
        </a:p>
      </dgm:t>
    </dgm:pt>
    <dgm:pt modelId="{03035926-B974-4D1E-ADE6-263D54DC163F}">
      <dgm:prSet custT="1"/>
      <dgm:spPr/>
      <dgm:t>
        <a:bodyPr/>
        <a:lstStyle/>
        <a:p>
          <a:pPr rtl="0"/>
          <a:r>
            <a:rPr lang="es-MX" sz="2400" smtClean="0">
              <a:latin typeface="Arial" panose="020B0604020202020204" pitchFamily="34" charset="0"/>
              <a:cs typeface="Arial" panose="020B0604020202020204" pitchFamily="34" charset="0"/>
            </a:rPr>
            <a:t>Anuales</a:t>
          </a:r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201BF9-719E-4443-8BE8-27F3AFB1DAFE}" type="parTrans" cxnId="{32E56605-5C2C-4C92-8EEE-7CC56187E856}">
      <dgm:prSet/>
      <dgm:spPr/>
      <dgm:t>
        <a:bodyPr/>
        <a:lstStyle/>
        <a:p>
          <a:endParaRPr lang="es-MX"/>
        </a:p>
      </dgm:t>
    </dgm:pt>
    <dgm:pt modelId="{AA526C4C-36C3-4826-B419-AC9AD3023F44}" type="sibTrans" cxnId="{32E56605-5C2C-4C92-8EEE-7CC56187E856}">
      <dgm:prSet/>
      <dgm:spPr/>
      <dgm:t>
        <a:bodyPr/>
        <a:lstStyle/>
        <a:p>
          <a:endParaRPr lang="es-MX"/>
        </a:p>
      </dgm:t>
    </dgm:pt>
    <dgm:pt modelId="{318CE0D4-3DC9-4136-92B5-DF9161D4773E}">
      <dgm:prSet/>
      <dgm:spPr/>
      <dgm:t>
        <a:bodyPr/>
        <a:lstStyle/>
        <a:p>
          <a:pPr rtl="0"/>
          <a:r>
            <a:rPr lang="es-MX" smtClean="0"/>
            <a:t>Personas morales</a:t>
          </a:r>
          <a:endParaRPr lang="es-MX"/>
        </a:p>
      </dgm:t>
    </dgm:pt>
    <dgm:pt modelId="{2E55E806-CFFD-4BF5-B731-6545FAD244BD}" type="parTrans" cxnId="{BC9B68E5-BDCE-49BF-B888-8C8661315C17}">
      <dgm:prSet/>
      <dgm:spPr/>
      <dgm:t>
        <a:bodyPr/>
        <a:lstStyle/>
        <a:p>
          <a:endParaRPr lang="es-MX"/>
        </a:p>
      </dgm:t>
    </dgm:pt>
    <dgm:pt modelId="{DB463613-1B98-486E-ABEB-24CD343E61E8}" type="sibTrans" cxnId="{BC9B68E5-BDCE-49BF-B888-8C8661315C17}">
      <dgm:prSet/>
      <dgm:spPr/>
      <dgm:t>
        <a:bodyPr/>
        <a:lstStyle/>
        <a:p>
          <a:endParaRPr lang="es-MX"/>
        </a:p>
      </dgm:t>
    </dgm:pt>
    <dgm:pt modelId="{3A60B04A-03E5-408F-B9A9-95A9A7DC2FDF}">
      <dgm:prSet/>
      <dgm:spPr/>
      <dgm:t>
        <a:bodyPr/>
        <a:lstStyle/>
        <a:p>
          <a:pPr rtl="0"/>
          <a:r>
            <a:rPr lang="es-MX" dirty="0" smtClean="0"/>
            <a:t>Personas físicas</a:t>
          </a:r>
          <a:endParaRPr lang="es-MX" dirty="0"/>
        </a:p>
      </dgm:t>
    </dgm:pt>
    <dgm:pt modelId="{D128F6A7-C0C4-47D9-8704-194BABDB8E30}" type="parTrans" cxnId="{210EAC62-5185-4568-BD41-4774A548A001}">
      <dgm:prSet/>
      <dgm:spPr/>
      <dgm:t>
        <a:bodyPr/>
        <a:lstStyle/>
        <a:p>
          <a:endParaRPr lang="es-MX"/>
        </a:p>
      </dgm:t>
    </dgm:pt>
    <dgm:pt modelId="{5CFB3115-1AB0-43B4-AE23-3839295137E1}" type="sibTrans" cxnId="{210EAC62-5185-4568-BD41-4774A548A001}">
      <dgm:prSet/>
      <dgm:spPr/>
      <dgm:t>
        <a:bodyPr/>
        <a:lstStyle/>
        <a:p>
          <a:endParaRPr lang="es-MX"/>
        </a:p>
      </dgm:t>
    </dgm:pt>
    <dgm:pt modelId="{08D6C7E7-3B3A-43BB-8F71-28559D394AEB}">
      <dgm:prSet/>
      <dgm:spPr/>
      <dgm:t>
        <a:bodyPr/>
        <a:lstStyle/>
        <a:p>
          <a:pPr rtl="0"/>
          <a:r>
            <a:rPr lang="es-MX" dirty="0" smtClean="0"/>
            <a:t>Mensuales, trimestrales y semestrales</a:t>
          </a:r>
          <a:endParaRPr lang="es-MX" dirty="0"/>
        </a:p>
      </dgm:t>
    </dgm:pt>
    <dgm:pt modelId="{E443F00C-1D17-4439-A0C7-3B611C09A794}" type="parTrans" cxnId="{6BE147ED-FBC0-4E42-88D0-E29B834A2B36}">
      <dgm:prSet/>
      <dgm:spPr/>
      <dgm:t>
        <a:bodyPr/>
        <a:lstStyle/>
        <a:p>
          <a:endParaRPr lang="es-MX"/>
        </a:p>
      </dgm:t>
    </dgm:pt>
    <dgm:pt modelId="{A3DE77BA-1541-4056-B775-6072781A4C47}" type="sibTrans" cxnId="{6BE147ED-FBC0-4E42-88D0-E29B834A2B36}">
      <dgm:prSet/>
      <dgm:spPr/>
      <dgm:t>
        <a:bodyPr/>
        <a:lstStyle/>
        <a:p>
          <a:endParaRPr lang="es-MX"/>
        </a:p>
      </dgm:t>
    </dgm:pt>
    <dgm:pt modelId="{23EB7A54-9A30-4212-BE19-60DF50C160B2}">
      <dgm:prSet/>
      <dgm:spPr/>
      <dgm:t>
        <a:bodyPr/>
        <a:lstStyle/>
        <a:p>
          <a:pPr rtl="0"/>
          <a:r>
            <a:rPr lang="es-MX" dirty="0" smtClean="0"/>
            <a:t>Excepto Régimen de Incorporación Fiscal</a:t>
          </a:r>
          <a:endParaRPr lang="es-MX" dirty="0"/>
        </a:p>
      </dgm:t>
    </dgm:pt>
    <dgm:pt modelId="{195013FA-ED93-475F-8ADA-41CC3A87CD86}" type="parTrans" cxnId="{3325504C-89D4-4333-969C-61AB6CB542EC}">
      <dgm:prSet/>
      <dgm:spPr/>
      <dgm:t>
        <a:bodyPr/>
        <a:lstStyle/>
        <a:p>
          <a:endParaRPr lang="es-MX"/>
        </a:p>
      </dgm:t>
    </dgm:pt>
    <dgm:pt modelId="{68CA5B66-86B8-41E0-82D5-D3C06B256D81}" type="sibTrans" cxnId="{3325504C-89D4-4333-969C-61AB6CB542EC}">
      <dgm:prSet/>
      <dgm:spPr/>
      <dgm:t>
        <a:bodyPr/>
        <a:lstStyle/>
        <a:p>
          <a:endParaRPr lang="es-MX"/>
        </a:p>
      </dgm:t>
    </dgm:pt>
    <dgm:pt modelId="{CFCA2635-9DD1-4A43-AD86-09B10619794E}">
      <dgm:prSet/>
      <dgm:spPr/>
      <dgm:t>
        <a:bodyPr/>
        <a:lstStyle/>
        <a:p>
          <a:pPr rtl="0"/>
          <a:r>
            <a:rPr lang="es-MX" dirty="0" smtClean="0"/>
            <a:t>Sueldos y salarios solo cuando tienen más de un patrón, realizan otras actividades, o tienen más de $400,000.00 de ingresos anuales.</a:t>
          </a:r>
          <a:endParaRPr lang="es-MX" dirty="0"/>
        </a:p>
      </dgm:t>
    </dgm:pt>
    <dgm:pt modelId="{AFD5ACF3-A005-4F03-94C1-151F5C917227}" type="parTrans" cxnId="{1AB31498-652B-4904-A3C4-DD5B316F13BA}">
      <dgm:prSet/>
      <dgm:spPr/>
      <dgm:t>
        <a:bodyPr/>
        <a:lstStyle/>
        <a:p>
          <a:endParaRPr lang="es-MX"/>
        </a:p>
      </dgm:t>
    </dgm:pt>
    <dgm:pt modelId="{240858B5-CF04-4800-9599-A8C88D3D45A1}" type="sibTrans" cxnId="{1AB31498-652B-4904-A3C4-DD5B316F13BA}">
      <dgm:prSet/>
      <dgm:spPr/>
      <dgm:t>
        <a:bodyPr/>
        <a:lstStyle/>
        <a:p>
          <a:endParaRPr lang="es-MX"/>
        </a:p>
      </dgm:t>
    </dgm:pt>
    <dgm:pt modelId="{2C0E4FE1-31A9-47C4-8F50-6A996F442007}" type="pres">
      <dgm:prSet presAssocID="{1987CE92-9531-4ACB-A353-0E17C37FD9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8180DD-513A-4884-8468-AEBBF1420078}" type="pres">
      <dgm:prSet presAssocID="{90DE2024-3489-48BE-8D2F-C3AC599832E8}" presName="composite" presStyleCnt="0"/>
      <dgm:spPr/>
      <dgm:t>
        <a:bodyPr/>
        <a:lstStyle/>
        <a:p>
          <a:endParaRPr lang="es-MX"/>
        </a:p>
      </dgm:t>
    </dgm:pt>
    <dgm:pt modelId="{0E76A09E-4C16-4C7E-82BD-5413BCC79C40}" type="pres">
      <dgm:prSet presAssocID="{90DE2024-3489-48BE-8D2F-C3AC599832E8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49999-A5C7-4D33-AD52-8AEE69C399C4}" type="pres">
      <dgm:prSet presAssocID="{90DE2024-3489-48BE-8D2F-C3AC599832E8}" presName="parSh" presStyleLbl="node1" presStyleIdx="0" presStyleCnt="2"/>
      <dgm:spPr/>
      <dgm:t>
        <a:bodyPr/>
        <a:lstStyle/>
        <a:p>
          <a:endParaRPr lang="es-MX"/>
        </a:p>
      </dgm:t>
    </dgm:pt>
    <dgm:pt modelId="{5BF3EDC9-F038-4040-A5CB-EC3C5CFF7617}" type="pres">
      <dgm:prSet presAssocID="{90DE2024-3489-48BE-8D2F-C3AC599832E8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CA6F0C-26DE-4FAE-BC44-AA5F40C11B74}" type="pres">
      <dgm:prSet presAssocID="{ED023485-178B-458A-9121-6730F14C2709}" presName="sibTrans" presStyleLbl="sibTrans2D1" presStyleIdx="0" presStyleCnt="1"/>
      <dgm:spPr/>
      <dgm:t>
        <a:bodyPr/>
        <a:lstStyle/>
        <a:p>
          <a:endParaRPr lang="es-MX"/>
        </a:p>
      </dgm:t>
    </dgm:pt>
    <dgm:pt modelId="{54FDE652-1EDD-41BD-9C84-6E39AB0D41E0}" type="pres">
      <dgm:prSet presAssocID="{ED023485-178B-458A-9121-6730F14C2709}" presName="connTx" presStyleLbl="sibTrans2D1" presStyleIdx="0" presStyleCnt="1"/>
      <dgm:spPr/>
      <dgm:t>
        <a:bodyPr/>
        <a:lstStyle/>
        <a:p>
          <a:endParaRPr lang="es-MX"/>
        </a:p>
      </dgm:t>
    </dgm:pt>
    <dgm:pt modelId="{FDBE7066-6FDB-403C-B38C-279BA8210460}" type="pres">
      <dgm:prSet presAssocID="{03035926-B974-4D1E-ADE6-263D54DC163F}" presName="composite" presStyleCnt="0"/>
      <dgm:spPr/>
      <dgm:t>
        <a:bodyPr/>
        <a:lstStyle/>
        <a:p>
          <a:endParaRPr lang="es-MX"/>
        </a:p>
      </dgm:t>
    </dgm:pt>
    <dgm:pt modelId="{103C589E-F3A8-4514-8255-A7D7D318FFC8}" type="pres">
      <dgm:prSet presAssocID="{03035926-B974-4D1E-ADE6-263D54DC163F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045276-C5E3-44FB-A80C-B2075937BA73}" type="pres">
      <dgm:prSet presAssocID="{03035926-B974-4D1E-ADE6-263D54DC163F}" presName="parSh" presStyleLbl="node1" presStyleIdx="1" presStyleCnt="2"/>
      <dgm:spPr/>
      <dgm:t>
        <a:bodyPr/>
        <a:lstStyle/>
        <a:p>
          <a:endParaRPr lang="es-MX"/>
        </a:p>
      </dgm:t>
    </dgm:pt>
    <dgm:pt modelId="{E4BE76E2-77ED-43BA-AA74-3386A1204A7A}" type="pres">
      <dgm:prSet presAssocID="{03035926-B974-4D1E-ADE6-263D54DC163F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25504C-89D4-4333-969C-61AB6CB542EC}" srcId="{03035926-B974-4D1E-ADE6-263D54DC163F}" destId="{23EB7A54-9A30-4212-BE19-60DF50C160B2}" srcOrd="2" destOrd="0" parTransId="{195013FA-ED93-475F-8ADA-41CC3A87CD86}" sibTransId="{68CA5B66-86B8-41E0-82D5-D3C06B256D81}"/>
    <dgm:cxn modelId="{28829D4B-3B89-44E1-BDA2-DFBE9ECAA07C}" type="presOf" srcId="{318CE0D4-3DC9-4136-92B5-DF9161D4773E}" destId="{E4BE76E2-77ED-43BA-AA74-3386A1204A7A}" srcOrd="0" destOrd="0" presId="urn:microsoft.com/office/officeart/2005/8/layout/process3"/>
    <dgm:cxn modelId="{19F82BCC-70FF-4854-A378-604E021CE4E0}" type="presOf" srcId="{1987CE92-9531-4ACB-A353-0E17C37FD908}" destId="{2C0E4FE1-31A9-47C4-8F50-6A996F442007}" srcOrd="0" destOrd="0" presId="urn:microsoft.com/office/officeart/2005/8/layout/process3"/>
    <dgm:cxn modelId="{C3116C54-BD48-40B5-9FC6-C9757DCC2560}" type="presOf" srcId="{9D701DF9-FEA7-4FA4-A0EF-27588C5A84A6}" destId="{5BF3EDC9-F038-4040-A5CB-EC3C5CFF7617}" srcOrd="0" destOrd="2" presId="urn:microsoft.com/office/officeart/2005/8/layout/process3"/>
    <dgm:cxn modelId="{80CBD936-7F2E-44C9-B8D2-41202AAB918B}" type="presOf" srcId="{98FE2311-F5EE-46F3-8D3B-35A634464B87}" destId="{5BF3EDC9-F038-4040-A5CB-EC3C5CFF7617}" srcOrd="0" destOrd="3" presId="urn:microsoft.com/office/officeart/2005/8/layout/process3"/>
    <dgm:cxn modelId="{6BE147ED-FBC0-4E42-88D0-E29B834A2B36}" srcId="{05F093A3-3ABE-426A-A759-41F49FA1A48C}" destId="{08D6C7E7-3B3A-43BB-8F71-28559D394AEB}" srcOrd="3" destOrd="0" parTransId="{E443F00C-1D17-4439-A0C7-3B611C09A794}" sibTransId="{A3DE77BA-1541-4056-B775-6072781A4C47}"/>
    <dgm:cxn modelId="{32E56605-5C2C-4C92-8EEE-7CC56187E856}" srcId="{1987CE92-9531-4ACB-A353-0E17C37FD908}" destId="{03035926-B974-4D1E-ADE6-263D54DC163F}" srcOrd="1" destOrd="0" parTransId="{D2201BF9-719E-4443-8BE8-27F3AFB1DAFE}" sibTransId="{AA526C4C-36C3-4826-B419-AC9AD3023F44}"/>
    <dgm:cxn modelId="{322EDDC9-8C45-4262-9E7E-C51CE1CEE112}" srcId="{05F093A3-3ABE-426A-A759-41F49FA1A48C}" destId="{98FE2311-F5EE-46F3-8D3B-35A634464B87}" srcOrd="1" destOrd="0" parTransId="{21D2B559-628A-4F7F-A9B1-F760FDE585ED}" sibTransId="{9FD52838-5A85-4201-8671-832564DA470C}"/>
    <dgm:cxn modelId="{1AB31498-652B-4904-A3C4-DD5B316F13BA}" srcId="{03035926-B974-4D1E-ADE6-263D54DC163F}" destId="{CFCA2635-9DD1-4A43-AD86-09B10619794E}" srcOrd="3" destOrd="0" parTransId="{AFD5ACF3-A005-4F03-94C1-151F5C917227}" sibTransId="{240858B5-CF04-4800-9599-A8C88D3D45A1}"/>
    <dgm:cxn modelId="{75EB02BF-5A12-45BE-8A36-A1EB6A70DD7B}" type="presOf" srcId="{0C036AF7-1CDB-43E8-AAB5-F5795F0F586F}" destId="{5BF3EDC9-F038-4040-A5CB-EC3C5CFF7617}" srcOrd="0" destOrd="4" presId="urn:microsoft.com/office/officeart/2005/8/layout/process3"/>
    <dgm:cxn modelId="{210EAC62-5185-4568-BD41-4774A548A001}" srcId="{03035926-B974-4D1E-ADE6-263D54DC163F}" destId="{3A60B04A-03E5-408F-B9A9-95A9A7DC2FDF}" srcOrd="1" destOrd="0" parTransId="{D128F6A7-C0C4-47D9-8704-194BABDB8E30}" sibTransId="{5CFB3115-1AB0-43B4-AE23-3839295137E1}"/>
    <dgm:cxn modelId="{50C9A96C-74D0-4EE4-A45B-B0A6156B5600}" srcId="{05F093A3-3ABE-426A-A759-41F49FA1A48C}" destId="{0C036AF7-1CDB-43E8-AAB5-F5795F0F586F}" srcOrd="2" destOrd="0" parTransId="{09CD3627-B4E1-4291-BA0C-09FBC8A39506}" sibTransId="{7C718149-17A4-4CB9-86A7-67B1DAD62CC6}"/>
    <dgm:cxn modelId="{9AC4F8BE-B47E-4F30-8B75-4497C513ECBA}" srcId="{90DE2024-3489-48BE-8D2F-C3AC599832E8}" destId="{76348408-A12D-4884-990A-DD24E903717D}" srcOrd="0" destOrd="0" parTransId="{79466930-A63C-4BDE-8A7C-8AF8ED6C0298}" sibTransId="{AA26D923-E4E5-4157-B950-577256998C28}"/>
    <dgm:cxn modelId="{696BEF33-E4BB-497F-B904-FAFE2FBCC49C}" type="presOf" srcId="{CFCA2635-9DD1-4A43-AD86-09B10619794E}" destId="{E4BE76E2-77ED-43BA-AA74-3386A1204A7A}" srcOrd="0" destOrd="3" presId="urn:microsoft.com/office/officeart/2005/8/layout/process3"/>
    <dgm:cxn modelId="{C6A69019-5142-4E7B-B62B-B994AA6F50E7}" type="presOf" srcId="{90DE2024-3489-48BE-8D2F-C3AC599832E8}" destId="{14F49999-A5C7-4D33-AD52-8AEE69C399C4}" srcOrd="1" destOrd="0" presId="urn:microsoft.com/office/officeart/2005/8/layout/process3"/>
    <dgm:cxn modelId="{F022D01E-1931-4677-819C-47C9509CD403}" type="presOf" srcId="{03035926-B974-4D1E-ADE6-263D54DC163F}" destId="{78045276-C5E3-44FB-A80C-B2075937BA73}" srcOrd="1" destOrd="0" presId="urn:microsoft.com/office/officeart/2005/8/layout/process3"/>
    <dgm:cxn modelId="{352D7DD8-F2F4-490C-B2F5-BCEBF1810E34}" type="presOf" srcId="{ED023485-178B-458A-9121-6730F14C2709}" destId="{54FDE652-1EDD-41BD-9C84-6E39AB0D41E0}" srcOrd="1" destOrd="0" presId="urn:microsoft.com/office/officeart/2005/8/layout/process3"/>
    <dgm:cxn modelId="{B86895AE-5477-4263-92A8-8564BB8C5446}" srcId="{90DE2024-3489-48BE-8D2F-C3AC599832E8}" destId="{05F093A3-3ABE-426A-A759-41F49FA1A48C}" srcOrd="1" destOrd="0" parTransId="{BC067958-9FF4-43D2-B89F-05792A309BCB}" sibTransId="{14F00402-16CA-4734-908C-180FEB6F3D36}"/>
    <dgm:cxn modelId="{FEB48DF3-BBBD-4D2E-B9C3-AFD5FCB7710E}" type="presOf" srcId="{23EB7A54-9A30-4212-BE19-60DF50C160B2}" destId="{E4BE76E2-77ED-43BA-AA74-3386A1204A7A}" srcOrd="0" destOrd="2" presId="urn:microsoft.com/office/officeart/2005/8/layout/process3"/>
    <dgm:cxn modelId="{38DC60D8-1AC3-4052-BF45-3F11DC0973A9}" srcId="{1987CE92-9531-4ACB-A353-0E17C37FD908}" destId="{90DE2024-3489-48BE-8D2F-C3AC599832E8}" srcOrd="0" destOrd="0" parTransId="{64492D30-8824-4109-BF01-3589AD846B9E}" sibTransId="{ED023485-178B-458A-9121-6730F14C2709}"/>
    <dgm:cxn modelId="{837AFB90-B04B-4830-AC92-B4588B200A70}" type="presOf" srcId="{ED023485-178B-458A-9121-6730F14C2709}" destId="{45CA6F0C-26DE-4FAE-BC44-AA5F40C11B74}" srcOrd="0" destOrd="0" presId="urn:microsoft.com/office/officeart/2005/8/layout/process3"/>
    <dgm:cxn modelId="{663E50C6-474E-4BC8-AF07-DA892EDD27A5}" type="presOf" srcId="{3A60B04A-03E5-408F-B9A9-95A9A7DC2FDF}" destId="{E4BE76E2-77ED-43BA-AA74-3386A1204A7A}" srcOrd="0" destOrd="1" presId="urn:microsoft.com/office/officeart/2005/8/layout/process3"/>
    <dgm:cxn modelId="{0D63C5DA-939B-499A-A5D4-707EA128D317}" type="presOf" srcId="{03035926-B974-4D1E-ADE6-263D54DC163F}" destId="{103C589E-F3A8-4514-8255-A7D7D318FFC8}" srcOrd="0" destOrd="0" presId="urn:microsoft.com/office/officeart/2005/8/layout/process3"/>
    <dgm:cxn modelId="{F7E32E4B-BC00-4524-8DAA-B4CD93598B41}" type="presOf" srcId="{05F093A3-3ABE-426A-A759-41F49FA1A48C}" destId="{5BF3EDC9-F038-4040-A5CB-EC3C5CFF7617}" srcOrd="0" destOrd="1" presId="urn:microsoft.com/office/officeart/2005/8/layout/process3"/>
    <dgm:cxn modelId="{A7BDB74D-36FD-4689-B55B-110205AF4E88}" srcId="{05F093A3-3ABE-426A-A759-41F49FA1A48C}" destId="{9D701DF9-FEA7-4FA4-A0EF-27588C5A84A6}" srcOrd="0" destOrd="0" parTransId="{0BE51469-F0C8-433F-B198-51598A7DD52D}" sibTransId="{79FA78F5-CBD2-4C81-89BF-7B5F9DE6E692}"/>
    <dgm:cxn modelId="{BCEA59DD-48C6-4AAC-A752-C1145E4A1A44}" type="presOf" srcId="{90DE2024-3489-48BE-8D2F-C3AC599832E8}" destId="{0E76A09E-4C16-4C7E-82BD-5413BCC79C40}" srcOrd="0" destOrd="0" presId="urn:microsoft.com/office/officeart/2005/8/layout/process3"/>
    <dgm:cxn modelId="{F354C337-AD95-41DD-B18D-D4DBD60211FF}" type="presOf" srcId="{08D6C7E7-3B3A-43BB-8F71-28559D394AEB}" destId="{5BF3EDC9-F038-4040-A5CB-EC3C5CFF7617}" srcOrd="0" destOrd="5" presId="urn:microsoft.com/office/officeart/2005/8/layout/process3"/>
    <dgm:cxn modelId="{F46173C6-A3C7-4C52-B78C-F1AF9A6520DA}" type="presOf" srcId="{76348408-A12D-4884-990A-DD24E903717D}" destId="{5BF3EDC9-F038-4040-A5CB-EC3C5CFF7617}" srcOrd="0" destOrd="0" presId="urn:microsoft.com/office/officeart/2005/8/layout/process3"/>
    <dgm:cxn modelId="{BC9B68E5-BDCE-49BF-B888-8C8661315C17}" srcId="{03035926-B974-4D1E-ADE6-263D54DC163F}" destId="{318CE0D4-3DC9-4136-92B5-DF9161D4773E}" srcOrd="0" destOrd="0" parTransId="{2E55E806-CFFD-4BF5-B731-6545FAD244BD}" sibTransId="{DB463613-1B98-486E-ABEB-24CD343E61E8}"/>
    <dgm:cxn modelId="{653142BE-F68F-44EF-AA80-CE3BADC8A184}" type="presParOf" srcId="{2C0E4FE1-31A9-47C4-8F50-6A996F442007}" destId="{A68180DD-513A-4884-8468-AEBBF1420078}" srcOrd="0" destOrd="0" presId="urn:microsoft.com/office/officeart/2005/8/layout/process3"/>
    <dgm:cxn modelId="{554A9427-BF5B-4599-BD91-06CA070ED4AE}" type="presParOf" srcId="{A68180DD-513A-4884-8468-AEBBF1420078}" destId="{0E76A09E-4C16-4C7E-82BD-5413BCC79C40}" srcOrd="0" destOrd="0" presId="urn:microsoft.com/office/officeart/2005/8/layout/process3"/>
    <dgm:cxn modelId="{8A8B86B7-6FE4-4ACF-8146-C2BC579CAA73}" type="presParOf" srcId="{A68180DD-513A-4884-8468-AEBBF1420078}" destId="{14F49999-A5C7-4D33-AD52-8AEE69C399C4}" srcOrd="1" destOrd="0" presId="urn:microsoft.com/office/officeart/2005/8/layout/process3"/>
    <dgm:cxn modelId="{66707296-99C4-4795-9123-85041F9E7399}" type="presParOf" srcId="{A68180DD-513A-4884-8468-AEBBF1420078}" destId="{5BF3EDC9-F038-4040-A5CB-EC3C5CFF7617}" srcOrd="2" destOrd="0" presId="urn:microsoft.com/office/officeart/2005/8/layout/process3"/>
    <dgm:cxn modelId="{8868241F-50DF-4950-B5FB-97409EC1A56F}" type="presParOf" srcId="{2C0E4FE1-31A9-47C4-8F50-6A996F442007}" destId="{45CA6F0C-26DE-4FAE-BC44-AA5F40C11B74}" srcOrd="1" destOrd="0" presId="urn:microsoft.com/office/officeart/2005/8/layout/process3"/>
    <dgm:cxn modelId="{C93120AC-7DC7-4C43-A458-7B31D65581D8}" type="presParOf" srcId="{45CA6F0C-26DE-4FAE-BC44-AA5F40C11B74}" destId="{54FDE652-1EDD-41BD-9C84-6E39AB0D41E0}" srcOrd="0" destOrd="0" presId="urn:microsoft.com/office/officeart/2005/8/layout/process3"/>
    <dgm:cxn modelId="{24190E24-5B38-42A1-897A-C288F6718D52}" type="presParOf" srcId="{2C0E4FE1-31A9-47C4-8F50-6A996F442007}" destId="{FDBE7066-6FDB-403C-B38C-279BA8210460}" srcOrd="2" destOrd="0" presId="urn:microsoft.com/office/officeart/2005/8/layout/process3"/>
    <dgm:cxn modelId="{82D95631-AA50-46C3-A2D2-71E012CC7027}" type="presParOf" srcId="{FDBE7066-6FDB-403C-B38C-279BA8210460}" destId="{103C589E-F3A8-4514-8255-A7D7D318FFC8}" srcOrd="0" destOrd="0" presId="urn:microsoft.com/office/officeart/2005/8/layout/process3"/>
    <dgm:cxn modelId="{04B49900-C8FA-4D1A-8FAD-9E1839384042}" type="presParOf" srcId="{FDBE7066-6FDB-403C-B38C-279BA8210460}" destId="{78045276-C5E3-44FB-A80C-B2075937BA73}" srcOrd="1" destOrd="0" presId="urn:microsoft.com/office/officeart/2005/8/layout/process3"/>
    <dgm:cxn modelId="{44D74814-086B-42EF-8983-EB8A8DA88549}" type="presParOf" srcId="{FDBE7066-6FDB-403C-B38C-279BA8210460}" destId="{E4BE76E2-77ED-43BA-AA74-3386A1204A7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32DB2CF6-8835-46BB-89F0-E0B71D9410D3}" type="doc">
      <dgm:prSet loTypeId="urn:microsoft.com/office/officeart/2005/8/layout/hProcess4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3A24F56D-D146-48CB-AA84-24389CD26598}">
      <dgm:prSet custT="1"/>
      <dgm:spPr/>
      <dgm:t>
        <a:bodyPr/>
        <a:lstStyle/>
        <a:p>
          <a:pPr rtl="0"/>
          <a:r>
            <a:rPr lang="es-MX" sz="2400" dirty="0" smtClean="0"/>
            <a:t>Aumento</a:t>
          </a:r>
          <a:endParaRPr lang="es-MX" sz="2400" dirty="0"/>
        </a:p>
      </dgm:t>
    </dgm:pt>
    <dgm:pt modelId="{B2BFD279-A131-4028-BAD8-76783795A1CE}" type="parTrans" cxnId="{A6B7E56A-7322-4655-8A17-6BF865C41296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21ABE17E-F5AB-4FDA-8EE2-2E5DE81B0EEF}" type="sibTrans" cxnId="{A6B7E56A-7322-4655-8A17-6BF865C41296}">
      <dgm:prSet custT="1"/>
      <dgm:spPr/>
      <dgm:t>
        <a:bodyPr/>
        <a:lstStyle/>
        <a:p>
          <a:endParaRPr lang="es-MX" sz="1800">
            <a:solidFill>
              <a:schemeClr val="tx1"/>
            </a:solidFill>
          </a:endParaRPr>
        </a:p>
      </dgm:t>
    </dgm:pt>
    <dgm:pt modelId="{6D44F6E8-B74E-4B27-B15F-4072C82708DF}">
      <dgm:prSet custT="1"/>
      <dgm:spPr/>
      <dgm:t>
        <a:bodyPr/>
        <a:lstStyle/>
        <a:p>
          <a:pPr rtl="0"/>
          <a:r>
            <a:rPr lang="es-MX" sz="2400" dirty="0" smtClean="0"/>
            <a:t>Disminución</a:t>
          </a:r>
          <a:endParaRPr lang="es-MX" sz="2400" dirty="0"/>
        </a:p>
      </dgm:t>
    </dgm:pt>
    <dgm:pt modelId="{3DDB1E6E-BB8A-4A16-80FB-CCF016EDCE1E}" type="parTrans" cxnId="{6533B11F-CDF1-4856-BC73-9A9A1FCC3826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EC72CDC5-991C-4759-8199-64B300CFA74B}" type="sibTrans" cxnId="{6533B11F-CDF1-4856-BC73-9A9A1FCC3826}">
      <dgm:prSet custT="1"/>
      <dgm:spPr/>
      <dgm:t>
        <a:bodyPr/>
        <a:lstStyle/>
        <a:p>
          <a:endParaRPr lang="es-MX" sz="1800">
            <a:solidFill>
              <a:schemeClr val="tx1"/>
            </a:solidFill>
          </a:endParaRPr>
        </a:p>
      </dgm:t>
    </dgm:pt>
    <dgm:pt modelId="{BF338649-9C96-4D42-8E37-F47F8A830956}">
      <dgm:prSet custT="1"/>
      <dgm:spPr/>
      <dgm:t>
        <a:bodyPr/>
        <a:lstStyle/>
        <a:p>
          <a:pPr rtl="0"/>
          <a:r>
            <a:rPr lang="es-MX" sz="2400" dirty="0" smtClean="0"/>
            <a:t>Suspensión</a:t>
          </a:r>
          <a:endParaRPr lang="es-MX" sz="2400" dirty="0"/>
        </a:p>
      </dgm:t>
    </dgm:pt>
    <dgm:pt modelId="{C13FC44D-6B21-4FD8-B902-E6EA0DF82997}" type="parTrans" cxnId="{5A593997-AF78-4CAA-A5A0-12B00C2173B6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947F6CC0-BBDA-4FF2-BAFE-7DA88DADBFF2}" type="sibTrans" cxnId="{5A593997-AF78-4CAA-A5A0-12B00C2173B6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F4B3F1DF-B332-46B1-88BA-E175AD2D7097}">
      <dgm:prSet custT="1"/>
      <dgm:spPr/>
      <dgm:t>
        <a:bodyPr/>
        <a:lstStyle/>
        <a:p>
          <a:pPr rtl="0"/>
          <a:r>
            <a:rPr lang="es-MX" sz="2400" dirty="0" smtClean="0"/>
            <a:t>Cuando inician una nueva actividad adicional a la que realizaban.</a:t>
          </a:r>
          <a:endParaRPr lang="es-MX" sz="2400" dirty="0"/>
        </a:p>
      </dgm:t>
    </dgm:pt>
    <dgm:pt modelId="{C022C78B-10FA-4155-93E1-0101AECE34C8}" type="parTrans" cxnId="{34EBFEA5-7BBA-4201-B995-B081979ADED9}">
      <dgm:prSet/>
      <dgm:spPr/>
      <dgm:t>
        <a:bodyPr/>
        <a:lstStyle/>
        <a:p>
          <a:endParaRPr lang="es-MX"/>
        </a:p>
      </dgm:t>
    </dgm:pt>
    <dgm:pt modelId="{B1502B6F-5EDB-416C-BEBF-C1EEB871F220}" type="sibTrans" cxnId="{34EBFEA5-7BBA-4201-B995-B081979ADED9}">
      <dgm:prSet/>
      <dgm:spPr/>
      <dgm:t>
        <a:bodyPr/>
        <a:lstStyle/>
        <a:p>
          <a:endParaRPr lang="es-MX"/>
        </a:p>
      </dgm:t>
    </dgm:pt>
    <dgm:pt modelId="{817EA634-02AC-481E-AACB-938D1D5F5ADB}">
      <dgm:prSet custT="1"/>
      <dgm:spPr/>
      <dgm:t>
        <a:bodyPr/>
        <a:lstStyle/>
        <a:p>
          <a:pPr rtl="0"/>
          <a:r>
            <a:rPr lang="es-MX" sz="2400" dirty="0" smtClean="0"/>
            <a:t>Si dejan de realizar alguna de las actividades.</a:t>
          </a:r>
          <a:endParaRPr lang="es-MX" sz="2400" dirty="0"/>
        </a:p>
      </dgm:t>
    </dgm:pt>
    <dgm:pt modelId="{371937C2-2A5A-4BF3-927E-67EC5D301B2B}" type="parTrans" cxnId="{8AE3F600-23C2-4B4B-9627-B84FD0ABB673}">
      <dgm:prSet/>
      <dgm:spPr/>
      <dgm:t>
        <a:bodyPr/>
        <a:lstStyle/>
        <a:p>
          <a:endParaRPr lang="es-MX"/>
        </a:p>
      </dgm:t>
    </dgm:pt>
    <dgm:pt modelId="{0242C1B5-0115-4877-81BE-8D6A808E9D3D}" type="sibTrans" cxnId="{8AE3F600-23C2-4B4B-9627-B84FD0ABB673}">
      <dgm:prSet/>
      <dgm:spPr/>
      <dgm:t>
        <a:bodyPr/>
        <a:lstStyle/>
        <a:p>
          <a:endParaRPr lang="es-MX"/>
        </a:p>
      </dgm:t>
    </dgm:pt>
    <dgm:pt modelId="{A6E7251C-895F-4880-BC99-0E17CCB9AC8E}">
      <dgm:prSet custT="1"/>
      <dgm:spPr/>
      <dgm:t>
        <a:bodyPr/>
        <a:lstStyle/>
        <a:p>
          <a:pPr rtl="0"/>
          <a:r>
            <a:rPr lang="es-MX" sz="2400" dirty="0" smtClean="0"/>
            <a:t>Si dejan de trabajar o fallece.</a:t>
          </a:r>
          <a:endParaRPr lang="es-MX" sz="2400" dirty="0"/>
        </a:p>
      </dgm:t>
    </dgm:pt>
    <dgm:pt modelId="{752D71B7-0AAB-4668-9A2E-811E606DAC6E}" type="parTrans" cxnId="{2B95BDE6-86FC-479A-922B-7513C440D6E8}">
      <dgm:prSet/>
      <dgm:spPr/>
      <dgm:t>
        <a:bodyPr/>
        <a:lstStyle/>
        <a:p>
          <a:endParaRPr lang="es-MX"/>
        </a:p>
      </dgm:t>
    </dgm:pt>
    <dgm:pt modelId="{9D984D67-055E-4979-806B-7D2B6BD8B98C}" type="sibTrans" cxnId="{2B95BDE6-86FC-479A-922B-7513C440D6E8}">
      <dgm:prSet/>
      <dgm:spPr/>
      <dgm:t>
        <a:bodyPr/>
        <a:lstStyle/>
        <a:p>
          <a:endParaRPr lang="es-MX"/>
        </a:p>
      </dgm:t>
    </dgm:pt>
    <dgm:pt modelId="{00ACE692-8198-499C-9A64-4321D74A5217}" type="pres">
      <dgm:prSet presAssocID="{32DB2CF6-8835-46BB-89F0-E0B71D9410D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4D17D2-2D82-4878-8DFD-31A1A817AD22}" type="pres">
      <dgm:prSet presAssocID="{32DB2CF6-8835-46BB-89F0-E0B71D9410D3}" presName="tSp" presStyleCnt="0"/>
      <dgm:spPr/>
    </dgm:pt>
    <dgm:pt modelId="{97CC4728-5135-41E9-BA33-DE48526E806C}" type="pres">
      <dgm:prSet presAssocID="{32DB2CF6-8835-46BB-89F0-E0B71D9410D3}" presName="bSp" presStyleCnt="0"/>
      <dgm:spPr/>
    </dgm:pt>
    <dgm:pt modelId="{70979727-19C8-4391-B43B-FB3278727568}" type="pres">
      <dgm:prSet presAssocID="{32DB2CF6-8835-46BB-89F0-E0B71D9410D3}" presName="process" presStyleCnt="0"/>
      <dgm:spPr/>
    </dgm:pt>
    <dgm:pt modelId="{CF9202B3-E400-450B-8460-824BD1F85DD7}" type="pres">
      <dgm:prSet presAssocID="{3A24F56D-D146-48CB-AA84-24389CD26598}" presName="composite1" presStyleCnt="0"/>
      <dgm:spPr/>
    </dgm:pt>
    <dgm:pt modelId="{4974DF9B-41EC-48AE-80B7-7D860EC71664}" type="pres">
      <dgm:prSet presAssocID="{3A24F56D-D146-48CB-AA84-24389CD26598}" presName="dummyNode1" presStyleLbl="node1" presStyleIdx="0" presStyleCnt="3"/>
      <dgm:spPr/>
    </dgm:pt>
    <dgm:pt modelId="{3C75A811-776E-42FF-AB2B-73125452E84D}" type="pres">
      <dgm:prSet presAssocID="{3A24F56D-D146-48CB-AA84-24389CD2659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C51773-9599-492A-9DA9-F05826210412}" type="pres">
      <dgm:prSet presAssocID="{3A24F56D-D146-48CB-AA84-24389CD2659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604426-D2F3-475C-89E7-5DFF33674F76}" type="pres">
      <dgm:prSet presAssocID="{3A24F56D-D146-48CB-AA84-24389CD2659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45DED1-C402-4241-8C0F-59689A7765B1}" type="pres">
      <dgm:prSet presAssocID="{3A24F56D-D146-48CB-AA84-24389CD26598}" presName="connSite1" presStyleCnt="0"/>
      <dgm:spPr/>
    </dgm:pt>
    <dgm:pt modelId="{F0EB915B-2F50-4B23-B332-884211936FBB}" type="pres">
      <dgm:prSet presAssocID="{21ABE17E-F5AB-4FDA-8EE2-2E5DE81B0EEF}" presName="Name9" presStyleLbl="sibTrans2D1" presStyleIdx="0" presStyleCnt="2"/>
      <dgm:spPr/>
      <dgm:t>
        <a:bodyPr/>
        <a:lstStyle/>
        <a:p>
          <a:endParaRPr lang="es-MX"/>
        </a:p>
      </dgm:t>
    </dgm:pt>
    <dgm:pt modelId="{42DF8BE1-5CC1-466F-BE01-69C673FAB9CE}" type="pres">
      <dgm:prSet presAssocID="{6D44F6E8-B74E-4B27-B15F-4072C82708DF}" presName="composite2" presStyleCnt="0"/>
      <dgm:spPr/>
    </dgm:pt>
    <dgm:pt modelId="{F438A5E2-CE4F-45DF-A03E-530A64D2517B}" type="pres">
      <dgm:prSet presAssocID="{6D44F6E8-B74E-4B27-B15F-4072C82708DF}" presName="dummyNode2" presStyleLbl="node1" presStyleIdx="0" presStyleCnt="3"/>
      <dgm:spPr/>
    </dgm:pt>
    <dgm:pt modelId="{AFB6273E-961A-45C5-8AE6-C40510A9CC90}" type="pres">
      <dgm:prSet presAssocID="{6D44F6E8-B74E-4B27-B15F-4072C82708DF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366961-F4BE-4358-84D3-A24B376B4398}" type="pres">
      <dgm:prSet presAssocID="{6D44F6E8-B74E-4B27-B15F-4072C82708DF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51F540-0B93-41C1-B5ED-79CAEAF637ED}" type="pres">
      <dgm:prSet presAssocID="{6D44F6E8-B74E-4B27-B15F-4072C82708DF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7EB59E-FF54-45F3-9B58-58BD2C5C5C64}" type="pres">
      <dgm:prSet presAssocID="{6D44F6E8-B74E-4B27-B15F-4072C82708DF}" presName="connSite2" presStyleCnt="0"/>
      <dgm:spPr/>
    </dgm:pt>
    <dgm:pt modelId="{341A49F8-C097-4698-B612-5AF9E8EA293A}" type="pres">
      <dgm:prSet presAssocID="{EC72CDC5-991C-4759-8199-64B300CFA74B}" presName="Name18" presStyleLbl="sibTrans2D1" presStyleIdx="1" presStyleCnt="2"/>
      <dgm:spPr/>
      <dgm:t>
        <a:bodyPr/>
        <a:lstStyle/>
        <a:p>
          <a:endParaRPr lang="es-MX"/>
        </a:p>
      </dgm:t>
    </dgm:pt>
    <dgm:pt modelId="{CB51E90D-0F4E-49A8-91CD-16AC01BCB2C2}" type="pres">
      <dgm:prSet presAssocID="{BF338649-9C96-4D42-8E37-F47F8A830956}" presName="composite1" presStyleCnt="0"/>
      <dgm:spPr/>
    </dgm:pt>
    <dgm:pt modelId="{35102402-97C5-4616-B120-5168B14AAA16}" type="pres">
      <dgm:prSet presAssocID="{BF338649-9C96-4D42-8E37-F47F8A830956}" presName="dummyNode1" presStyleLbl="node1" presStyleIdx="1" presStyleCnt="3"/>
      <dgm:spPr/>
    </dgm:pt>
    <dgm:pt modelId="{33EE14D3-7A63-4CEC-84B5-6C44E4307842}" type="pres">
      <dgm:prSet presAssocID="{BF338649-9C96-4D42-8E37-F47F8A830956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2E2B60-0EBE-47FB-95EC-28B77A59FA69}" type="pres">
      <dgm:prSet presAssocID="{BF338649-9C96-4D42-8E37-F47F8A83095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993B42-D8F5-4D29-AACE-51795A051F1D}" type="pres">
      <dgm:prSet presAssocID="{BF338649-9C96-4D42-8E37-F47F8A830956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FCA65B-1BD3-436C-8E94-FC1C90F907B0}" type="pres">
      <dgm:prSet presAssocID="{BF338649-9C96-4D42-8E37-F47F8A830956}" presName="connSite1" presStyleCnt="0"/>
      <dgm:spPr/>
    </dgm:pt>
  </dgm:ptLst>
  <dgm:cxnLst>
    <dgm:cxn modelId="{2B95BDE6-86FC-479A-922B-7513C440D6E8}" srcId="{BF338649-9C96-4D42-8E37-F47F8A830956}" destId="{A6E7251C-895F-4880-BC99-0E17CCB9AC8E}" srcOrd="0" destOrd="0" parTransId="{752D71B7-0AAB-4668-9A2E-811E606DAC6E}" sibTransId="{9D984D67-055E-4979-806B-7D2B6BD8B98C}"/>
    <dgm:cxn modelId="{6533B11F-CDF1-4856-BC73-9A9A1FCC3826}" srcId="{32DB2CF6-8835-46BB-89F0-E0B71D9410D3}" destId="{6D44F6E8-B74E-4B27-B15F-4072C82708DF}" srcOrd="1" destOrd="0" parTransId="{3DDB1E6E-BB8A-4A16-80FB-CCF016EDCE1E}" sibTransId="{EC72CDC5-991C-4759-8199-64B300CFA74B}"/>
    <dgm:cxn modelId="{8AE3F600-23C2-4B4B-9627-B84FD0ABB673}" srcId="{6D44F6E8-B74E-4B27-B15F-4072C82708DF}" destId="{817EA634-02AC-481E-AACB-938D1D5F5ADB}" srcOrd="0" destOrd="0" parTransId="{371937C2-2A5A-4BF3-927E-67EC5D301B2B}" sibTransId="{0242C1B5-0115-4877-81BE-8D6A808E9D3D}"/>
    <dgm:cxn modelId="{A45679F5-E293-4A4F-B022-86D2BB0049A3}" type="presOf" srcId="{21ABE17E-F5AB-4FDA-8EE2-2E5DE81B0EEF}" destId="{F0EB915B-2F50-4B23-B332-884211936FBB}" srcOrd="0" destOrd="0" presId="urn:microsoft.com/office/officeart/2005/8/layout/hProcess4"/>
    <dgm:cxn modelId="{159AB1F9-F73E-4426-B6AA-51E9CB6D8D02}" type="presOf" srcId="{F4B3F1DF-B332-46B1-88BA-E175AD2D7097}" destId="{CFC51773-9599-492A-9DA9-F05826210412}" srcOrd="1" destOrd="0" presId="urn:microsoft.com/office/officeart/2005/8/layout/hProcess4"/>
    <dgm:cxn modelId="{4B63513E-101C-44A3-80C3-C18903BBF54B}" type="presOf" srcId="{32DB2CF6-8835-46BB-89F0-E0B71D9410D3}" destId="{00ACE692-8198-499C-9A64-4321D74A5217}" srcOrd="0" destOrd="0" presId="urn:microsoft.com/office/officeart/2005/8/layout/hProcess4"/>
    <dgm:cxn modelId="{A851F48B-EBCF-491E-8602-07DEAC944C7B}" type="presOf" srcId="{817EA634-02AC-481E-AACB-938D1D5F5ADB}" destId="{7D366961-F4BE-4358-84D3-A24B376B4398}" srcOrd="1" destOrd="0" presId="urn:microsoft.com/office/officeart/2005/8/layout/hProcess4"/>
    <dgm:cxn modelId="{04093693-957B-4B82-8B5E-37BF19F68E34}" type="presOf" srcId="{3A24F56D-D146-48CB-AA84-24389CD26598}" destId="{5C604426-D2F3-475C-89E7-5DFF33674F76}" srcOrd="0" destOrd="0" presId="urn:microsoft.com/office/officeart/2005/8/layout/hProcess4"/>
    <dgm:cxn modelId="{A6B7E56A-7322-4655-8A17-6BF865C41296}" srcId="{32DB2CF6-8835-46BB-89F0-E0B71D9410D3}" destId="{3A24F56D-D146-48CB-AA84-24389CD26598}" srcOrd="0" destOrd="0" parTransId="{B2BFD279-A131-4028-BAD8-76783795A1CE}" sibTransId="{21ABE17E-F5AB-4FDA-8EE2-2E5DE81B0EEF}"/>
    <dgm:cxn modelId="{34EBFEA5-7BBA-4201-B995-B081979ADED9}" srcId="{3A24F56D-D146-48CB-AA84-24389CD26598}" destId="{F4B3F1DF-B332-46B1-88BA-E175AD2D7097}" srcOrd="0" destOrd="0" parTransId="{C022C78B-10FA-4155-93E1-0101AECE34C8}" sibTransId="{B1502B6F-5EDB-416C-BEBF-C1EEB871F220}"/>
    <dgm:cxn modelId="{4FAB8AE7-3FDF-450D-BCE8-EB2180647010}" type="presOf" srcId="{A6E7251C-895F-4880-BC99-0E17CCB9AC8E}" destId="{33EE14D3-7A63-4CEC-84B5-6C44E4307842}" srcOrd="0" destOrd="0" presId="urn:microsoft.com/office/officeart/2005/8/layout/hProcess4"/>
    <dgm:cxn modelId="{2F3E1542-8EC4-40D5-8ADB-3F4010B472BE}" type="presOf" srcId="{F4B3F1DF-B332-46B1-88BA-E175AD2D7097}" destId="{3C75A811-776E-42FF-AB2B-73125452E84D}" srcOrd="0" destOrd="0" presId="urn:microsoft.com/office/officeart/2005/8/layout/hProcess4"/>
    <dgm:cxn modelId="{B3A2ED52-1751-49E7-8821-195E8C50F9D5}" type="presOf" srcId="{BF338649-9C96-4D42-8E37-F47F8A830956}" destId="{3E993B42-D8F5-4D29-AACE-51795A051F1D}" srcOrd="0" destOrd="0" presId="urn:microsoft.com/office/officeart/2005/8/layout/hProcess4"/>
    <dgm:cxn modelId="{DA2734FC-E744-4050-A94D-46D753F50C71}" type="presOf" srcId="{6D44F6E8-B74E-4B27-B15F-4072C82708DF}" destId="{9551F540-0B93-41C1-B5ED-79CAEAF637ED}" srcOrd="0" destOrd="0" presId="urn:microsoft.com/office/officeart/2005/8/layout/hProcess4"/>
    <dgm:cxn modelId="{8BE7E7B9-0153-4C75-8BA1-1400AEEE6368}" type="presOf" srcId="{A6E7251C-895F-4880-BC99-0E17CCB9AC8E}" destId="{3B2E2B60-0EBE-47FB-95EC-28B77A59FA69}" srcOrd="1" destOrd="0" presId="urn:microsoft.com/office/officeart/2005/8/layout/hProcess4"/>
    <dgm:cxn modelId="{79576247-2148-4B95-AAEE-B4F1789A42E6}" type="presOf" srcId="{817EA634-02AC-481E-AACB-938D1D5F5ADB}" destId="{AFB6273E-961A-45C5-8AE6-C40510A9CC90}" srcOrd="0" destOrd="0" presId="urn:microsoft.com/office/officeart/2005/8/layout/hProcess4"/>
    <dgm:cxn modelId="{5A593997-AF78-4CAA-A5A0-12B00C2173B6}" srcId="{32DB2CF6-8835-46BB-89F0-E0B71D9410D3}" destId="{BF338649-9C96-4D42-8E37-F47F8A830956}" srcOrd="2" destOrd="0" parTransId="{C13FC44D-6B21-4FD8-B902-E6EA0DF82997}" sibTransId="{947F6CC0-BBDA-4FF2-BAFE-7DA88DADBFF2}"/>
    <dgm:cxn modelId="{A6CA5489-4B64-464F-88C8-56652DBBBEC9}" type="presOf" srcId="{EC72CDC5-991C-4759-8199-64B300CFA74B}" destId="{341A49F8-C097-4698-B612-5AF9E8EA293A}" srcOrd="0" destOrd="0" presId="urn:microsoft.com/office/officeart/2005/8/layout/hProcess4"/>
    <dgm:cxn modelId="{7ED72908-F810-45F1-8137-630A8008B029}" type="presParOf" srcId="{00ACE692-8198-499C-9A64-4321D74A5217}" destId="{084D17D2-2D82-4878-8DFD-31A1A817AD22}" srcOrd="0" destOrd="0" presId="urn:microsoft.com/office/officeart/2005/8/layout/hProcess4"/>
    <dgm:cxn modelId="{C331CB69-F639-43F7-BF18-D216F0A5BA92}" type="presParOf" srcId="{00ACE692-8198-499C-9A64-4321D74A5217}" destId="{97CC4728-5135-41E9-BA33-DE48526E806C}" srcOrd="1" destOrd="0" presId="urn:microsoft.com/office/officeart/2005/8/layout/hProcess4"/>
    <dgm:cxn modelId="{CCCE0A12-77E9-4ABE-88BB-0F724ABD8126}" type="presParOf" srcId="{00ACE692-8198-499C-9A64-4321D74A5217}" destId="{70979727-19C8-4391-B43B-FB3278727568}" srcOrd="2" destOrd="0" presId="urn:microsoft.com/office/officeart/2005/8/layout/hProcess4"/>
    <dgm:cxn modelId="{2690AAE1-7556-4D1B-93BB-5E1B715431CA}" type="presParOf" srcId="{70979727-19C8-4391-B43B-FB3278727568}" destId="{CF9202B3-E400-450B-8460-824BD1F85DD7}" srcOrd="0" destOrd="0" presId="urn:microsoft.com/office/officeart/2005/8/layout/hProcess4"/>
    <dgm:cxn modelId="{57DE4566-E5C2-4A3D-BB38-E32006112894}" type="presParOf" srcId="{CF9202B3-E400-450B-8460-824BD1F85DD7}" destId="{4974DF9B-41EC-48AE-80B7-7D860EC71664}" srcOrd="0" destOrd="0" presId="urn:microsoft.com/office/officeart/2005/8/layout/hProcess4"/>
    <dgm:cxn modelId="{9B5A9451-E085-4F8D-9AEE-A0A7FE78F2F3}" type="presParOf" srcId="{CF9202B3-E400-450B-8460-824BD1F85DD7}" destId="{3C75A811-776E-42FF-AB2B-73125452E84D}" srcOrd="1" destOrd="0" presId="urn:microsoft.com/office/officeart/2005/8/layout/hProcess4"/>
    <dgm:cxn modelId="{80CD74D6-8475-4602-B420-C942C52B01F0}" type="presParOf" srcId="{CF9202B3-E400-450B-8460-824BD1F85DD7}" destId="{CFC51773-9599-492A-9DA9-F05826210412}" srcOrd="2" destOrd="0" presId="urn:microsoft.com/office/officeart/2005/8/layout/hProcess4"/>
    <dgm:cxn modelId="{110F2972-E8B2-4ED6-B6AA-1CA633FFCEF4}" type="presParOf" srcId="{CF9202B3-E400-450B-8460-824BD1F85DD7}" destId="{5C604426-D2F3-475C-89E7-5DFF33674F76}" srcOrd="3" destOrd="0" presId="urn:microsoft.com/office/officeart/2005/8/layout/hProcess4"/>
    <dgm:cxn modelId="{FC68B968-669A-48CD-A734-99E823131484}" type="presParOf" srcId="{CF9202B3-E400-450B-8460-824BD1F85DD7}" destId="{0745DED1-C402-4241-8C0F-59689A7765B1}" srcOrd="4" destOrd="0" presId="urn:microsoft.com/office/officeart/2005/8/layout/hProcess4"/>
    <dgm:cxn modelId="{9C52E254-0A7C-48FC-83CC-1F2FCE9EFAD8}" type="presParOf" srcId="{70979727-19C8-4391-B43B-FB3278727568}" destId="{F0EB915B-2F50-4B23-B332-884211936FBB}" srcOrd="1" destOrd="0" presId="urn:microsoft.com/office/officeart/2005/8/layout/hProcess4"/>
    <dgm:cxn modelId="{565CE252-64E3-4B5C-A48A-784BE48E5785}" type="presParOf" srcId="{70979727-19C8-4391-B43B-FB3278727568}" destId="{42DF8BE1-5CC1-466F-BE01-69C673FAB9CE}" srcOrd="2" destOrd="0" presId="urn:microsoft.com/office/officeart/2005/8/layout/hProcess4"/>
    <dgm:cxn modelId="{D75C6F59-EF0A-4176-923A-33F0F5BDA8AE}" type="presParOf" srcId="{42DF8BE1-5CC1-466F-BE01-69C673FAB9CE}" destId="{F438A5E2-CE4F-45DF-A03E-530A64D2517B}" srcOrd="0" destOrd="0" presId="urn:microsoft.com/office/officeart/2005/8/layout/hProcess4"/>
    <dgm:cxn modelId="{07A56458-0014-49DF-A57D-606CBC07040D}" type="presParOf" srcId="{42DF8BE1-5CC1-466F-BE01-69C673FAB9CE}" destId="{AFB6273E-961A-45C5-8AE6-C40510A9CC90}" srcOrd="1" destOrd="0" presId="urn:microsoft.com/office/officeart/2005/8/layout/hProcess4"/>
    <dgm:cxn modelId="{4C6C69B1-6C31-4C45-A593-0C5BBEF42B86}" type="presParOf" srcId="{42DF8BE1-5CC1-466F-BE01-69C673FAB9CE}" destId="{7D366961-F4BE-4358-84D3-A24B376B4398}" srcOrd="2" destOrd="0" presId="urn:microsoft.com/office/officeart/2005/8/layout/hProcess4"/>
    <dgm:cxn modelId="{3DF7794F-FD36-4A2C-8663-44AEBEBF9850}" type="presParOf" srcId="{42DF8BE1-5CC1-466F-BE01-69C673FAB9CE}" destId="{9551F540-0B93-41C1-B5ED-79CAEAF637ED}" srcOrd="3" destOrd="0" presId="urn:microsoft.com/office/officeart/2005/8/layout/hProcess4"/>
    <dgm:cxn modelId="{1ACA5F0D-1CC6-484A-9BE0-17A2F9552028}" type="presParOf" srcId="{42DF8BE1-5CC1-466F-BE01-69C673FAB9CE}" destId="{987EB59E-FF54-45F3-9B58-58BD2C5C5C64}" srcOrd="4" destOrd="0" presId="urn:microsoft.com/office/officeart/2005/8/layout/hProcess4"/>
    <dgm:cxn modelId="{C09CCFE9-0DEB-4BD1-949F-F5977C4C422C}" type="presParOf" srcId="{70979727-19C8-4391-B43B-FB3278727568}" destId="{341A49F8-C097-4698-B612-5AF9E8EA293A}" srcOrd="3" destOrd="0" presId="urn:microsoft.com/office/officeart/2005/8/layout/hProcess4"/>
    <dgm:cxn modelId="{995963D0-8897-471B-B4B8-D71FC8E8091D}" type="presParOf" srcId="{70979727-19C8-4391-B43B-FB3278727568}" destId="{CB51E90D-0F4E-49A8-91CD-16AC01BCB2C2}" srcOrd="4" destOrd="0" presId="urn:microsoft.com/office/officeart/2005/8/layout/hProcess4"/>
    <dgm:cxn modelId="{76B4F384-4A2A-4FEF-B903-F8EFF70E6E52}" type="presParOf" srcId="{CB51E90D-0F4E-49A8-91CD-16AC01BCB2C2}" destId="{35102402-97C5-4616-B120-5168B14AAA16}" srcOrd="0" destOrd="0" presId="urn:microsoft.com/office/officeart/2005/8/layout/hProcess4"/>
    <dgm:cxn modelId="{67B27245-07ED-4E1C-AAB4-8938E97992D0}" type="presParOf" srcId="{CB51E90D-0F4E-49A8-91CD-16AC01BCB2C2}" destId="{33EE14D3-7A63-4CEC-84B5-6C44E4307842}" srcOrd="1" destOrd="0" presId="urn:microsoft.com/office/officeart/2005/8/layout/hProcess4"/>
    <dgm:cxn modelId="{CD521890-E9C5-4BED-BBCF-538F5886A8C6}" type="presParOf" srcId="{CB51E90D-0F4E-49A8-91CD-16AC01BCB2C2}" destId="{3B2E2B60-0EBE-47FB-95EC-28B77A59FA69}" srcOrd="2" destOrd="0" presId="urn:microsoft.com/office/officeart/2005/8/layout/hProcess4"/>
    <dgm:cxn modelId="{CA8DC0EF-17EA-4C07-89D8-42550D16BB01}" type="presParOf" srcId="{CB51E90D-0F4E-49A8-91CD-16AC01BCB2C2}" destId="{3E993B42-D8F5-4D29-AACE-51795A051F1D}" srcOrd="3" destOrd="0" presId="urn:microsoft.com/office/officeart/2005/8/layout/hProcess4"/>
    <dgm:cxn modelId="{522FEDE5-327B-4581-A684-E381AC321F08}" type="presParOf" srcId="{CB51E90D-0F4E-49A8-91CD-16AC01BCB2C2}" destId="{3CFCA65B-1BD3-436C-8E94-FC1C90F907B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E4A931-FE6F-4619-BDB0-53B1912D1F17}" type="doc">
      <dgm:prSet loTypeId="urn:microsoft.com/office/officeart/2005/8/layout/chevron2" loCatId="process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7504643B-25C1-40DF-9097-A56A08A1AAF1}">
      <dgm:prSet custT="1"/>
      <dgm:spPr/>
      <dgm:t>
        <a:bodyPr/>
        <a:lstStyle/>
        <a:p>
          <a:pPr rtl="0"/>
          <a:endParaRPr lang="es-MX" sz="2000"/>
        </a:p>
      </dgm:t>
    </dgm:pt>
    <dgm:pt modelId="{C7F57BA1-716F-417D-99E6-608198CB7B01}" type="parTrans" cxnId="{B1F1B568-BCB5-4258-A538-921A04AE2812}">
      <dgm:prSet/>
      <dgm:spPr/>
      <dgm:t>
        <a:bodyPr/>
        <a:lstStyle/>
        <a:p>
          <a:endParaRPr lang="es-MX" sz="2400"/>
        </a:p>
      </dgm:t>
    </dgm:pt>
    <dgm:pt modelId="{8D14343B-F1F2-40F9-AB00-EA21CA83AB19}" type="sibTrans" cxnId="{B1F1B568-BCB5-4258-A538-921A04AE2812}">
      <dgm:prSet/>
      <dgm:spPr/>
      <dgm:t>
        <a:bodyPr/>
        <a:lstStyle/>
        <a:p>
          <a:endParaRPr lang="es-MX" sz="2400"/>
        </a:p>
      </dgm:t>
    </dgm:pt>
    <dgm:pt modelId="{6CCB3B64-96A3-42A2-B757-2510FE291C56}">
      <dgm:prSet custT="1"/>
      <dgm:spPr/>
      <dgm:t>
        <a:bodyPr/>
        <a:lstStyle/>
        <a:p>
          <a:pPr rtl="0"/>
          <a:endParaRPr lang="es-MX" sz="2000" dirty="0"/>
        </a:p>
      </dgm:t>
    </dgm:pt>
    <dgm:pt modelId="{B9B6D7DB-B1CC-46FD-98D1-4A2FA137DC75}" type="parTrans" cxnId="{C98C59B0-C8C0-4FAA-87E6-EA4000860AFB}">
      <dgm:prSet/>
      <dgm:spPr/>
      <dgm:t>
        <a:bodyPr/>
        <a:lstStyle/>
        <a:p>
          <a:endParaRPr lang="es-MX" sz="2400"/>
        </a:p>
      </dgm:t>
    </dgm:pt>
    <dgm:pt modelId="{11F6C648-2314-4FC9-A0ED-E8B135A1F5CF}" type="sibTrans" cxnId="{C98C59B0-C8C0-4FAA-87E6-EA4000860AFB}">
      <dgm:prSet/>
      <dgm:spPr/>
      <dgm:t>
        <a:bodyPr/>
        <a:lstStyle/>
        <a:p>
          <a:endParaRPr lang="es-MX" sz="2400"/>
        </a:p>
      </dgm:t>
    </dgm:pt>
    <dgm:pt modelId="{BB5076FE-4B80-43F3-8D83-E9DB429B191B}">
      <dgm:prSet custT="1"/>
      <dgm:spPr/>
      <dgm:t>
        <a:bodyPr/>
        <a:lstStyle/>
        <a:p>
          <a:pPr rtl="0"/>
          <a:endParaRPr lang="es-MX" sz="2000" dirty="0"/>
        </a:p>
      </dgm:t>
    </dgm:pt>
    <dgm:pt modelId="{EBE73D96-C9A2-464B-86AE-1F8C175C6606}" type="parTrans" cxnId="{6FC26EE9-BA8E-4D14-BC86-4765E81487B0}">
      <dgm:prSet/>
      <dgm:spPr/>
      <dgm:t>
        <a:bodyPr/>
        <a:lstStyle/>
        <a:p>
          <a:endParaRPr lang="es-MX" sz="2400"/>
        </a:p>
      </dgm:t>
    </dgm:pt>
    <dgm:pt modelId="{7861D821-DDFD-49BC-A356-EF6FD29DB2E9}" type="sibTrans" cxnId="{6FC26EE9-BA8E-4D14-BC86-4765E81487B0}">
      <dgm:prSet/>
      <dgm:spPr/>
      <dgm:t>
        <a:bodyPr/>
        <a:lstStyle/>
        <a:p>
          <a:endParaRPr lang="es-MX" sz="2400"/>
        </a:p>
      </dgm:t>
    </dgm:pt>
    <dgm:pt modelId="{2A6753E4-527B-4E74-B227-6916872775EB}">
      <dgm:prSet custT="1"/>
      <dgm:spPr/>
      <dgm:t>
        <a:bodyPr/>
        <a:lstStyle/>
        <a:p>
          <a:pPr rtl="0"/>
          <a:endParaRPr lang="es-MX" sz="2000" dirty="0"/>
        </a:p>
      </dgm:t>
    </dgm:pt>
    <dgm:pt modelId="{25F2DCF0-FBE3-4147-A708-7FBBB9F647BE}" type="parTrans" cxnId="{34112D6F-B8C7-4AA2-9185-44A7ECEAB5AE}">
      <dgm:prSet/>
      <dgm:spPr/>
      <dgm:t>
        <a:bodyPr/>
        <a:lstStyle/>
        <a:p>
          <a:endParaRPr lang="es-MX" sz="2400"/>
        </a:p>
      </dgm:t>
    </dgm:pt>
    <dgm:pt modelId="{87E7E0F9-2F2B-410A-9317-B2B55225302C}" type="sibTrans" cxnId="{34112D6F-B8C7-4AA2-9185-44A7ECEAB5AE}">
      <dgm:prSet/>
      <dgm:spPr/>
      <dgm:t>
        <a:bodyPr/>
        <a:lstStyle/>
        <a:p>
          <a:endParaRPr lang="es-MX" sz="2400"/>
        </a:p>
      </dgm:t>
    </dgm:pt>
    <dgm:pt modelId="{2F8E1D83-987A-4054-984A-1E6BFDA35022}">
      <dgm:prSet custT="1"/>
      <dgm:spPr/>
      <dgm:t>
        <a:bodyPr/>
        <a:lstStyle/>
        <a:p>
          <a:pPr rtl="0"/>
          <a:endParaRPr lang="es-MX" sz="2000" dirty="0"/>
        </a:p>
      </dgm:t>
    </dgm:pt>
    <dgm:pt modelId="{F4D65BD3-F8EA-45A8-B401-DE2E956E34BB}" type="parTrans" cxnId="{55661C66-F95A-493C-A525-6EF354C13F04}">
      <dgm:prSet/>
      <dgm:spPr/>
      <dgm:t>
        <a:bodyPr/>
        <a:lstStyle/>
        <a:p>
          <a:endParaRPr lang="es-MX" sz="2400"/>
        </a:p>
      </dgm:t>
    </dgm:pt>
    <dgm:pt modelId="{A10616A1-782E-4DE0-8919-A9FBB4889CE5}" type="sibTrans" cxnId="{55661C66-F95A-493C-A525-6EF354C13F04}">
      <dgm:prSet/>
      <dgm:spPr/>
      <dgm:t>
        <a:bodyPr/>
        <a:lstStyle/>
        <a:p>
          <a:endParaRPr lang="es-MX" sz="2400"/>
        </a:p>
      </dgm:t>
    </dgm:pt>
    <dgm:pt modelId="{B767F55E-EABE-48A0-B33B-2C7253ABF92D}">
      <dgm:prSet custT="1"/>
      <dgm:spPr/>
      <dgm:t>
        <a:bodyPr/>
        <a:lstStyle/>
        <a:p>
          <a:pPr rtl="0"/>
          <a:endParaRPr lang="es-MX" sz="2000" dirty="0"/>
        </a:p>
      </dgm:t>
    </dgm:pt>
    <dgm:pt modelId="{F7A091AA-F58C-4C58-9F52-29204E5814C0}" type="parTrans" cxnId="{778A9FEF-B3E3-4EFC-A4E9-B7D9BA7E1392}">
      <dgm:prSet/>
      <dgm:spPr/>
      <dgm:t>
        <a:bodyPr/>
        <a:lstStyle/>
        <a:p>
          <a:endParaRPr lang="es-MX" sz="2400"/>
        </a:p>
      </dgm:t>
    </dgm:pt>
    <dgm:pt modelId="{515D16D0-AA0D-422E-84D2-3619F9540B97}" type="sibTrans" cxnId="{778A9FEF-B3E3-4EFC-A4E9-B7D9BA7E1392}">
      <dgm:prSet/>
      <dgm:spPr/>
      <dgm:t>
        <a:bodyPr/>
        <a:lstStyle/>
        <a:p>
          <a:endParaRPr lang="es-MX" sz="2400"/>
        </a:p>
      </dgm:t>
    </dgm:pt>
    <dgm:pt modelId="{93211295-01A8-4751-B008-0B1EBD6A353A}">
      <dgm:prSet custT="1"/>
      <dgm:spPr/>
      <dgm:t>
        <a:bodyPr/>
        <a:lstStyle/>
        <a:p>
          <a:pPr rtl="0"/>
          <a:r>
            <a:rPr lang="es-MX" sz="2400" dirty="0" smtClean="0"/>
            <a:t>Dividendos recibidos de otras personas morales residentes en México.</a:t>
          </a:r>
          <a:endParaRPr lang="es-MX" sz="2400" dirty="0"/>
        </a:p>
      </dgm:t>
    </dgm:pt>
    <dgm:pt modelId="{29A8F06D-50C6-4512-AAFB-47AEE401EC18}" type="parTrans" cxnId="{C7307EA6-6D7D-453A-8742-744507D0EAF1}">
      <dgm:prSet/>
      <dgm:spPr/>
      <dgm:t>
        <a:bodyPr/>
        <a:lstStyle/>
        <a:p>
          <a:endParaRPr lang="es-MX" sz="2400"/>
        </a:p>
      </dgm:t>
    </dgm:pt>
    <dgm:pt modelId="{DBABC6C9-9670-4E66-B2E0-BED6A875329F}" type="sibTrans" cxnId="{C7307EA6-6D7D-453A-8742-744507D0EAF1}">
      <dgm:prSet/>
      <dgm:spPr/>
      <dgm:t>
        <a:bodyPr/>
        <a:lstStyle/>
        <a:p>
          <a:endParaRPr lang="es-MX" sz="2400"/>
        </a:p>
      </dgm:t>
    </dgm:pt>
    <dgm:pt modelId="{7D4C35F6-07F7-417E-B224-FCFA1A8AC7A1}">
      <dgm:prSet custT="1"/>
      <dgm:spPr/>
      <dgm:t>
        <a:bodyPr/>
        <a:lstStyle/>
        <a:p>
          <a:pPr rtl="0"/>
          <a:r>
            <a:rPr lang="es-MX" sz="2400" dirty="0" smtClean="0"/>
            <a:t>Aportaciones para futuros aumentos de capital hasta $600,000.00 informando a la autoridad.</a:t>
          </a:r>
          <a:endParaRPr lang="es-MX" sz="2400" dirty="0"/>
        </a:p>
      </dgm:t>
    </dgm:pt>
    <dgm:pt modelId="{8F312147-5690-4D69-AE0C-554494E51FE0}" type="parTrans" cxnId="{08486FDE-FE08-4797-B23D-E2EEC6C3DCB0}">
      <dgm:prSet/>
      <dgm:spPr/>
      <dgm:t>
        <a:bodyPr/>
        <a:lstStyle/>
        <a:p>
          <a:endParaRPr lang="es-MX" sz="2400"/>
        </a:p>
      </dgm:t>
    </dgm:pt>
    <dgm:pt modelId="{E4CB14AD-2512-413C-BED4-5538AEC0D4A8}" type="sibTrans" cxnId="{08486FDE-FE08-4797-B23D-E2EEC6C3DCB0}">
      <dgm:prSet/>
      <dgm:spPr/>
      <dgm:t>
        <a:bodyPr/>
        <a:lstStyle/>
        <a:p>
          <a:endParaRPr lang="es-MX" sz="2400"/>
        </a:p>
      </dgm:t>
    </dgm:pt>
    <dgm:pt modelId="{C843A3FB-2331-4FE5-9E5D-21DA254CD527}">
      <dgm:prSet custT="1"/>
      <dgm:spPr/>
      <dgm:t>
        <a:bodyPr/>
        <a:lstStyle/>
        <a:p>
          <a:pPr rtl="0"/>
          <a:r>
            <a:rPr lang="es-MX" sz="2400" smtClean="0"/>
            <a:t>La absorción de pérdidas por parte de los accionistas.</a:t>
          </a:r>
          <a:endParaRPr lang="es-MX" sz="2400"/>
        </a:p>
      </dgm:t>
    </dgm:pt>
    <dgm:pt modelId="{3768C891-29D5-4E45-B0B8-9C933FEE2233}" type="parTrans" cxnId="{26914E01-7618-4DF0-BD45-8BF083670D67}">
      <dgm:prSet/>
      <dgm:spPr/>
      <dgm:t>
        <a:bodyPr/>
        <a:lstStyle/>
        <a:p>
          <a:endParaRPr lang="es-MX" sz="2400"/>
        </a:p>
      </dgm:t>
    </dgm:pt>
    <dgm:pt modelId="{3F080DDD-D2F0-4E47-9E95-17FC7BDD126D}" type="sibTrans" cxnId="{26914E01-7618-4DF0-BD45-8BF083670D67}">
      <dgm:prSet/>
      <dgm:spPr/>
      <dgm:t>
        <a:bodyPr/>
        <a:lstStyle/>
        <a:p>
          <a:endParaRPr lang="es-MX" sz="2400"/>
        </a:p>
      </dgm:t>
    </dgm:pt>
    <dgm:pt modelId="{0633E91A-32B1-4ACD-9286-C7AAA69FC9CC}">
      <dgm:prSet custT="1"/>
      <dgm:spPr/>
      <dgm:t>
        <a:bodyPr/>
        <a:lstStyle/>
        <a:p>
          <a:pPr rtl="0"/>
          <a:r>
            <a:rPr lang="es-MX" sz="2400" smtClean="0"/>
            <a:t>Primas obtenidas por la colocación de acciones que emita la propia sociedad.</a:t>
          </a:r>
          <a:endParaRPr lang="es-MX" sz="2400"/>
        </a:p>
      </dgm:t>
    </dgm:pt>
    <dgm:pt modelId="{3B7DDDF8-FC37-4B8F-81B0-B3156DE31C6E}" type="parTrans" cxnId="{D7EB947B-4C0B-4B68-BA05-5594ECB3722A}">
      <dgm:prSet/>
      <dgm:spPr/>
      <dgm:t>
        <a:bodyPr/>
        <a:lstStyle/>
        <a:p>
          <a:endParaRPr lang="es-MX" sz="2400"/>
        </a:p>
      </dgm:t>
    </dgm:pt>
    <dgm:pt modelId="{7C321436-CE8D-4B57-8A5A-228E3B9948C7}" type="sibTrans" cxnId="{D7EB947B-4C0B-4B68-BA05-5594ECB3722A}">
      <dgm:prSet/>
      <dgm:spPr/>
      <dgm:t>
        <a:bodyPr/>
        <a:lstStyle/>
        <a:p>
          <a:endParaRPr lang="es-MX" sz="2400"/>
        </a:p>
      </dgm:t>
    </dgm:pt>
    <dgm:pt modelId="{BEA9FEAA-54DA-4DA7-A3FB-9636861B1601}">
      <dgm:prSet custT="1"/>
      <dgm:spPr/>
      <dgm:t>
        <a:bodyPr/>
        <a:lstStyle/>
        <a:p>
          <a:pPr rtl="0"/>
          <a:r>
            <a:rPr lang="es-MX" sz="2400" dirty="0" smtClean="0"/>
            <a:t>Ingresos derivados de la revaluación de activos y de capital.</a:t>
          </a:r>
          <a:endParaRPr lang="es-MX" sz="2400" dirty="0"/>
        </a:p>
      </dgm:t>
    </dgm:pt>
    <dgm:pt modelId="{7CFE10B5-D2A0-4B49-93A5-0490F74EC364}" type="parTrans" cxnId="{0374DDF9-996F-400C-965C-64622B4703EE}">
      <dgm:prSet/>
      <dgm:spPr/>
      <dgm:t>
        <a:bodyPr/>
        <a:lstStyle/>
        <a:p>
          <a:endParaRPr lang="es-MX" sz="2400"/>
        </a:p>
      </dgm:t>
    </dgm:pt>
    <dgm:pt modelId="{4F3850E0-4CA0-4946-8312-4A8B80CFA60B}" type="sibTrans" cxnId="{0374DDF9-996F-400C-965C-64622B4703EE}">
      <dgm:prSet/>
      <dgm:spPr/>
      <dgm:t>
        <a:bodyPr/>
        <a:lstStyle/>
        <a:p>
          <a:endParaRPr lang="es-MX" sz="2400"/>
        </a:p>
      </dgm:t>
    </dgm:pt>
    <dgm:pt modelId="{EDE29F54-F3E9-4F02-8ADC-CF021D039BBC}">
      <dgm:prSet custT="1"/>
      <dgm:spPr/>
      <dgm:t>
        <a:bodyPr/>
        <a:lstStyle/>
        <a:p>
          <a:pPr rtl="0"/>
          <a:r>
            <a:rPr lang="es-MX" sz="2400" dirty="0" smtClean="0"/>
            <a:t>Apoyos económicos de programas del gobierno.</a:t>
          </a:r>
          <a:endParaRPr lang="es-MX" sz="2400" dirty="0"/>
        </a:p>
      </dgm:t>
    </dgm:pt>
    <dgm:pt modelId="{7E236920-6CA7-4292-AB5A-A479369F5328}" type="parTrans" cxnId="{FAAD0EBD-7AFF-4D35-BFBC-48548FDCC071}">
      <dgm:prSet/>
      <dgm:spPr/>
      <dgm:t>
        <a:bodyPr/>
        <a:lstStyle/>
        <a:p>
          <a:endParaRPr lang="es-MX" sz="2400"/>
        </a:p>
      </dgm:t>
    </dgm:pt>
    <dgm:pt modelId="{D78A5973-0C19-438C-B9CF-97948D02AA8D}" type="sibTrans" cxnId="{FAAD0EBD-7AFF-4D35-BFBC-48548FDCC071}">
      <dgm:prSet/>
      <dgm:spPr/>
      <dgm:t>
        <a:bodyPr/>
        <a:lstStyle/>
        <a:p>
          <a:endParaRPr lang="es-MX" sz="2400"/>
        </a:p>
      </dgm:t>
    </dgm:pt>
    <dgm:pt modelId="{99BE0900-1E93-4100-B246-FCE482003C65}" type="pres">
      <dgm:prSet presAssocID="{AAE4A931-FE6F-4619-BDB0-53B1912D1F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2D8ECE3-0C1F-47B3-8716-8E29261C1B2A}" type="pres">
      <dgm:prSet presAssocID="{7504643B-25C1-40DF-9097-A56A08A1AAF1}" presName="composite" presStyleCnt="0"/>
      <dgm:spPr/>
    </dgm:pt>
    <dgm:pt modelId="{384AD4F9-7812-40F0-BE18-F007385F0706}" type="pres">
      <dgm:prSet presAssocID="{7504643B-25C1-40DF-9097-A56A08A1AAF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6919E3-C0AD-4D22-8E33-CE48E394E538}" type="pres">
      <dgm:prSet presAssocID="{7504643B-25C1-40DF-9097-A56A08A1AAF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965CB4-35F9-4548-A7A2-B2A2022A9B0C}" type="pres">
      <dgm:prSet presAssocID="{8D14343B-F1F2-40F9-AB00-EA21CA83AB19}" presName="sp" presStyleCnt="0"/>
      <dgm:spPr/>
    </dgm:pt>
    <dgm:pt modelId="{17559E24-4554-4E27-B61B-4BE871F5F450}" type="pres">
      <dgm:prSet presAssocID="{6CCB3B64-96A3-42A2-B757-2510FE291C56}" presName="composite" presStyleCnt="0"/>
      <dgm:spPr/>
    </dgm:pt>
    <dgm:pt modelId="{3748A04C-F1CB-4924-81A7-CC22506295E1}" type="pres">
      <dgm:prSet presAssocID="{6CCB3B64-96A3-42A2-B757-2510FE291C56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26DC9C-FA03-4AA8-9800-117364DE918C}" type="pres">
      <dgm:prSet presAssocID="{6CCB3B64-96A3-42A2-B757-2510FE291C56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2A0A42-F689-4D45-873B-8106D886CC91}" type="pres">
      <dgm:prSet presAssocID="{11F6C648-2314-4FC9-A0ED-E8B135A1F5CF}" presName="sp" presStyleCnt="0"/>
      <dgm:spPr/>
    </dgm:pt>
    <dgm:pt modelId="{44178C32-FE4E-4333-8B50-C56C410BD644}" type="pres">
      <dgm:prSet presAssocID="{BB5076FE-4B80-43F3-8D83-E9DB429B191B}" presName="composite" presStyleCnt="0"/>
      <dgm:spPr/>
    </dgm:pt>
    <dgm:pt modelId="{AECD1AA9-035C-45BC-BC79-01CCD45DE81C}" type="pres">
      <dgm:prSet presAssocID="{BB5076FE-4B80-43F3-8D83-E9DB429B191B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2B83EA-956F-4666-B344-2983DC5214E5}" type="pres">
      <dgm:prSet presAssocID="{BB5076FE-4B80-43F3-8D83-E9DB429B191B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0FB124-D00D-42EC-8557-B006DB393F6B}" type="pres">
      <dgm:prSet presAssocID="{7861D821-DDFD-49BC-A356-EF6FD29DB2E9}" presName="sp" presStyleCnt="0"/>
      <dgm:spPr/>
    </dgm:pt>
    <dgm:pt modelId="{F9015F9F-976F-4663-B7AA-D116EB06E1DF}" type="pres">
      <dgm:prSet presAssocID="{2A6753E4-527B-4E74-B227-6916872775EB}" presName="composite" presStyleCnt="0"/>
      <dgm:spPr/>
    </dgm:pt>
    <dgm:pt modelId="{CCF3F357-DB74-49A3-B8BD-8C2992722249}" type="pres">
      <dgm:prSet presAssocID="{2A6753E4-527B-4E74-B227-6916872775EB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FD0F5D-673C-4BFE-B808-AA8B4A19DFF0}" type="pres">
      <dgm:prSet presAssocID="{2A6753E4-527B-4E74-B227-6916872775EB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FDF79E-ED4F-495A-9BC8-4AAE83E3C7FE}" type="pres">
      <dgm:prSet presAssocID="{87E7E0F9-2F2B-410A-9317-B2B55225302C}" presName="sp" presStyleCnt="0"/>
      <dgm:spPr/>
    </dgm:pt>
    <dgm:pt modelId="{9E628D81-C499-452F-BD0F-B2BB3710A5C3}" type="pres">
      <dgm:prSet presAssocID="{2F8E1D83-987A-4054-984A-1E6BFDA35022}" presName="composite" presStyleCnt="0"/>
      <dgm:spPr/>
    </dgm:pt>
    <dgm:pt modelId="{29F20DDC-2A73-4C1A-ADF3-E69A34D6B5B7}" type="pres">
      <dgm:prSet presAssocID="{2F8E1D83-987A-4054-984A-1E6BFDA35022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47A406-6C8A-4B2B-AE17-C870E36C9382}" type="pres">
      <dgm:prSet presAssocID="{2F8E1D83-987A-4054-984A-1E6BFDA35022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6A6130-2CD0-4679-AEEC-636981FC04F9}" type="pres">
      <dgm:prSet presAssocID="{A10616A1-782E-4DE0-8919-A9FBB4889CE5}" presName="sp" presStyleCnt="0"/>
      <dgm:spPr/>
    </dgm:pt>
    <dgm:pt modelId="{6C5BC158-703F-44F0-9699-B1F2F8D1B8E1}" type="pres">
      <dgm:prSet presAssocID="{B767F55E-EABE-48A0-B33B-2C7253ABF92D}" presName="composite" presStyleCnt="0"/>
      <dgm:spPr/>
    </dgm:pt>
    <dgm:pt modelId="{45D69F76-BD5B-49AD-A7E8-CDD3B2C42253}" type="pres">
      <dgm:prSet presAssocID="{B767F55E-EABE-48A0-B33B-2C7253ABF92D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69D301-0831-4BC4-A020-98CE000E8ECB}" type="pres">
      <dgm:prSet presAssocID="{B767F55E-EABE-48A0-B33B-2C7253ABF92D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112D6F-B8C7-4AA2-9185-44A7ECEAB5AE}" srcId="{AAE4A931-FE6F-4619-BDB0-53B1912D1F17}" destId="{2A6753E4-527B-4E74-B227-6916872775EB}" srcOrd="3" destOrd="0" parTransId="{25F2DCF0-FBE3-4147-A708-7FBBB9F647BE}" sibTransId="{87E7E0F9-2F2B-410A-9317-B2B55225302C}"/>
    <dgm:cxn modelId="{83E5265F-BF8F-476F-BCA6-8BA331D34E1A}" type="presOf" srcId="{AAE4A931-FE6F-4619-BDB0-53B1912D1F17}" destId="{99BE0900-1E93-4100-B246-FCE482003C65}" srcOrd="0" destOrd="0" presId="urn:microsoft.com/office/officeart/2005/8/layout/chevron2"/>
    <dgm:cxn modelId="{8DAABCCC-25D7-4B78-B10E-4EEA1542422D}" type="presOf" srcId="{2F8E1D83-987A-4054-984A-1E6BFDA35022}" destId="{29F20DDC-2A73-4C1A-ADF3-E69A34D6B5B7}" srcOrd="0" destOrd="0" presId="urn:microsoft.com/office/officeart/2005/8/layout/chevron2"/>
    <dgm:cxn modelId="{55661C66-F95A-493C-A525-6EF354C13F04}" srcId="{AAE4A931-FE6F-4619-BDB0-53B1912D1F17}" destId="{2F8E1D83-987A-4054-984A-1E6BFDA35022}" srcOrd="4" destOrd="0" parTransId="{F4D65BD3-F8EA-45A8-B401-DE2E956E34BB}" sibTransId="{A10616A1-782E-4DE0-8919-A9FBB4889CE5}"/>
    <dgm:cxn modelId="{F68CD8F5-E5BF-48E0-A8A7-64A59720E5DB}" type="presOf" srcId="{BB5076FE-4B80-43F3-8D83-E9DB429B191B}" destId="{AECD1AA9-035C-45BC-BC79-01CCD45DE81C}" srcOrd="0" destOrd="0" presId="urn:microsoft.com/office/officeart/2005/8/layout/chevron2"/>
    <dgm:cxn modelId="{562043D7-2402-4AF7-A691-E6A42730CF5E}" type="presOf" srcId="{93211295-01A8-4751-B008-0B1EBD6A353A}" destId="{DF6919E3-C0AD-4D22-8E33-CE48E394E538}" srcOrd="0" destOrd="0" presId="urn:microsoft.com/office/officeart/2005/8/layout/chevron2"/>
    <dgm:cxn modelId="{C7307EA6-6D7D-453A-8742-744507D0EAF1}" srcId="{7504643B-25C1-40DF-9097-A56A08A1AAF1}" destId="{93211295-01A8-4751-B008-0B1EBD6A353A}" srcOrd="0" destOrd="0" parTransId="{29A8F06D-50C6-4512-AAFB-47AEE401EC18}" sibTransId="{DBABC6C9-9670-4E66-B2E0-BED6A875329F}"/>
    <dgm:cxn modelId="{BD491F4D-0FFF-4E41-B843-0EB8A74388FD}" type="presOf" srcId="{6CCB3B64-96A3-42A2-B757-2510FE291C56}" destId="{3748A04C-F1CB-4924-81A7-CC22506295E1}" srcOrd="0" destOrd="0" presId="urn:microsoft.com/office/officeart/2005/8/layout/chevron2"/>
    <dgm:cxn modelId="{26914E01-7618-4DF0-BD45-8BF083670D67}" srcId="{BB5076FE-4B80-43F3-8D83-E9DB429B191B}" destId="{C843A3FB-2331-4FE5-9E5D-21DA254CD527}" srcOrd="0" destOrd="0" parTransId="{3768C891-29D5-4E45-B0B8-9C933FEE2233}" sibTransId="{3F080DDD-D2F0-4E47-9E95-17FC7BDD126D}"/>
    <dgm:cxn modelId="{18E0E913-BE62-4B1C-9023-775C1BE656D4}" type="presOf" srcId="{BEA9FEAA-54DA-4DA7-A3FB-9636861B1601}" destId="{1247A406-6C8A-4B2B-AE17-C870E36C9382}" srcOrd="0" destOrd="0" presId="urn:microsoft.com/office/officeart/2005/8/layout/chevron2"/>
    <dgm:cxn modelId="{C98C59B0-C8C0-4FAA-87E6-EA4000860AFB}" srcId="{AAE4A931-FE6F-4619-BDB0-53B1912D1F17}" destId="{6CCB3B64-96A3-42A2-B757-2510FE291C56}" srcOrd="1" destOrd="0" parTransId="{B9B6D7DB-B1CC-46FD-98D1-4A2FA137DC75}" sibTransId="{11F6C648-2314-4FC9-A0ED-E8B135A1F5CF}"/>
    <dgm:cxn modelId="{EE311D68-3C75-4675-B07C-170316103831}" type="presOf" srcId="{EDE29F54-F3E9-4F02-8ADC-CF021D039BBC}" destId="{E669D301-0831-4BC4-A020-98CE000E8ECB}" srcOrd="0" destOrd="0" presId="urn:microsoft.com/office/officeart/2005/8/layout/chevron2"/>
    <dgm:cxn modelId="{4BC7C956-2D38-4CA5-B0FF-B079B063FFFF}" type="presOf" srcId="{B767F55E-EABE-48A0-B33B-2C7253ABF92D}" destId="{45D69F76-BD5B-49AD-A7E8-CDD3B2C42253}" srcOrd="0" destOrd="0" presId="urn:microsoft.com/office/officeart/2005/8/layout/chevron2"/>
    <dgm:cxn modelId="{FAAD0EBD-7AFF-4D35-BFBC-48548FDCC071}" srcId="{B767F55E-EABE-48A0-B33B-2C7253ABF92D}" destId="{EDE29F54-F3E9-4F02-8ADC-CF021D039BBC}" srcOrd="0" destOrd="0" parTransId="{7E236920-6CA7-4292-AB5A-A479369F5328}" sibTransId="{D78A5973-0C19-438C-B9CF-97948D02AA8D}"/>
    <dgm:cxn modelId="{0374DDF9-996F-400C-965C-64622B4703EE}" srcId="{2F8E1D83-987A-4054-984A-1E6BFDA35022}" destId="{BEA9FEAA-54DA-4DA7-A3FB-9636861B1601}" srcOrd="0" destOrd="0" parTransId="{7CFE10B5-D2A0-4B49-93A5-0490F74EC364}" sibTransId="{4F3850E0-4CA0-4946-8312-4A8B80CFA60B}"/>
    <dgm:cxn modelId="{778A9FEF-B3E3-4EFC-A4E9-B7D9BA7E1392}" srcId="{AAE4A931-FE6F-4619-BDB0-53B1912D1F17}" destId="{B767F55E-EABE-48A0-B33B-2C7253ABF92D}" srcOrd="5" destOrd="0" parTransId="{F7A091AA-F58C-4C58-9F52-29204E5814C0}" sibTransId="{515D16D0-AA0D-422E-84D2-3619F9540B97}"/>
    <dgm:cxn modelId="{CE594614-CA06-4D88-B14C-0FA30AEC1BD2}" type="presOf" srcId="{7504643B-25C1-40DF-9097-A56A08A1AAF1}" destId="{384AD4F9-7812-40F0-BE18-F007385F0706}" srcOrd="0" destOrd="0" presId="urn:microsoft.com/office/officeart/2005/8/layout/chevron2"/>
    <dgm:cxn modelId="{F648F0F0-C311-4594-89F0-6098FECCDABD}" type="presOf" srcId="{C843A3FB-2331-4FE5-9E5D-21DA254CD527}" destId="{872B83EA-956F-4666-B344-2983DC5214E5}" srcOrd="0" destOrd="0" presId="urn:microsoft.com/office/officeart/2005/8/layout/chevron2"/>
    <dgm:cxn modelId="{6FC26EE9-BA8E-4D14-BC86-4765E81487B0}" srcId="{AAE4A931-FE6F-4619-BDB0-53B1912D1F17}" destId="{BB5076FE-4B80-43F3-8D83-E9DB429B191B}" srcOrd="2" destOrd="0" parTransId="{EBE73D96-C9A2-464B-86AE-1F8C175C6606}" sibTransId="{7861D821-DDFD-49BC-A356-EF6FD29DB2E9}"/>
    <dgm:cxn modelId="{9625430B-98ED-4521-9757-0FE8580C074C}" type="presOf" srcId="{2A6753E4-527B-4E74-B227-6916872775EB}" destId="{CCF3F357-DB74-49A3-B8BD-8C2992722249}" srcOrd="0" destOrd="0" presId="urn:microsoft.com/office/officeart/2005/8/layout/chevron2"/>
    <dgm:cxn modelId="{204C79E3-423B-4CD3-8F1E-813E659F9B5C}" type="presOf" srcId="{7D4C35F6-07F7-417E-B224-FCFA1A8AC7A1}" destId="{DE26DC9C-FA03-4AA8-9800-117364DE918C}" srcOrd="0" destOrd="0" presId="urn:microsoft.com/office/officeart/2005/8/layout/chevron2"/>
    <dgm:cxn modelId="{B1F1B568-BCB5-4258-A538-921A04AE2812}" srcId="{AAE4A931-FE6F-4619-BDB0-53B1912D1F17}" destId="{7504643B-25C1-40DF-9097-A56A08A1AAF1}" srcOrd="0" destOrd="0" parTransId="{C7F57BA1-716F-417D-99E6-608198CB7B01}" sibTransId="{8D14343B-F1F2-40F9-AB00-EA21CA83AB19}"/>
    <dgm:cxn modelId="{722F12CC-1A53-4D95-B92E-BE5E94DEC1CE}" type="presOf" srcId="{0633E91A-32B1-4ACD-9286-C7AAA69FC9CC}" destId="{5AFD0F5D-673C-4BFE-B808-AA8B4A19DFF0}" srcOrd="0" destOrd="0" presId="urn:microsoft.com/office/officeart/2005/8/layout/chevron2"/>
    <dgm:cxn modelId="{08486FDE-FE08-4797-B23D-E2EEC6C3DCB0}" srcId="{6CCB3B64-96A3-42A2-B757-2510FE291C56}" destId="{7D4C35F6-07F7-417E-B224-FCFA1A8AC7A1}" srcOrd="0" destOrd="0" parTransId="{8F312147-5690-4D69-AE0C-554494E51FE0}" sibTransId="{E4CB14AD-2512-413C-BED4-5538AEC0D4A8}"/>
    <dgm:cxn modelId="{D7EB947B-4C0B-4B68-BA05-5594ECB3722A}" srcId="{2A6753E4-527B-4E74-B227-6916872775EB}" destId="{0633E91A-32B1-4ACD-9286-C7AAA69FC9CC}" srcOrd="0" destOrd="0" parTransId="{3B7DDDF8-FC37-4B8F-81B0-B3156DE31C6E}" sibTransId="{7C321436-CE8D-4B57-8A5A-228E3B9948C7}"/>
    <dgm:cxn modelId="{E758B9BC-76D4-475E-8EE7-14319B6ECDA7}" type="presParOf" srcId="{99BE0900-1E93-4100-B246-FCE482003C65}" destId="{62D8ECE3-0C1F-47B3-8716-8E29261C1B2A}" srcOrd="0" destOrd="0" presId="urn:microsoft.com/office/officeart/2005/8/layout/chevron2"/>
    <dgm:cxn modelId="{811411EC-A969-4C96-8798-92B1E0DACFF5}" type="presParOf" srcId="{62D8ECE3-0C1F-47B3-8716-8E29261C1B2A}" destId="{384AD4F9-7812-40F0-BE18-F007385F0706}" srcOrd="0" destOrd="0" presId="urn:microsoft.com/office/officeart/2005/8/layout/chevron2"/>
    <dgm:cxn modelId="{20C8C676-BAD3-4F9D-9D9B-C3329C09D97A}" type="presParOf" srcId="{62D8ECE3-0C1F-47B3-8716-8E29261C1B2A}" destId="{DF6919E3-C0AD-4D22-8E33-CE48E394E538}" srcOrd="1" destOrd="0" presId="urn:microsoft.com/office/officeart/2005/8/layout/chevron2"/>
    <dgm:cxn modelId="{715FC422-F20D-4855-A5B7-4F9ED47F917B}" type="presParOf" srcId="{99BE0900-1E93-4100-B246-FCE482003C65}" destId="{0F965CB4-35F9-4548-A7A2-B2A2022A9B0C}" srcOrd="1" destOrd="0" presId="urn:microsoft.com/office/officeart/2005/8/layout/chevron2"/>
    <dgm:cxn modelId="{9D6F727B-CF82-4682-8F61-B8F8901F5E9A}" type="presParOf" srcId="{99BE0900-1E93-4100-B246-FCE482003C65}" destId="{17559E24-4554-4E27-B61B-4BE871F5F450}" srcOrd="2" destOrd="0" presId="urn:microsoft.com/office/officeart/2005/8/layout/chevron2"/>
    <dgm:cxn modelId="{5A96981A-A0F6-4F3E-8A82-6F59A241F45D}" type="presParOf" srcId="{17559E24-4554-4E27-B61B-4BE871F5F450}" destId="{3748A04C-F1CB-4924-81A7-CC22506295E1}" srcOrd="0" destOrd="0" presId="urn:microsoft.com/office/officeart/2005/8/layout/chevron2"/>
    <dgm:cxn modelId="{BD9AF704-B68A-4369-9065-AED63139C298}" type="presParOf" srcId="{17559E24-4554-4E27-B61B-4BE871F5F450}" destId="{DE26DC9C-FA03-4AA8-9800-117364DE918C}" srcOrd="1" destOrd="0" presId="urn:microsoft.com/office/officeart/2005/8/layout/chevron2"/>
    <dgm:cxn modelId="{F28342FA-4468-40A7-915B-A0FB9AF56C41}" type="presParOf" srcId="{99BE0900-1E93-4100-B246-FCE482003C65}" destId="{A92A0A42-F689-4D45-873B-8106D886CC91}" srcOrd="3" destOrd="0" presId="urn:microsoft.com/office/officeart/2005/8/layout/chevron2"/>
    <dgm:cxn modelId="{A10A6AC7-B560-4F79-95B9-13437F71B340}" type="presParOf" srcId="{99BE0900-1E93-4100-B246-FCE482003C65}" destId="{44178C32-FE4E-4333-8B50-C56C410BD644}" srcOrd="4" destOrd="0" presId="urn:microsoft.com/office/officeart/2005/8/layout/chevron2"/>
    <dgm:cxn modelId="{1FBE5573-5112-4016-B7F4-FB9DDDC57B39}" type="presParOf" srcId="{44178C32-FE4E-4333-8B50-C56C410BD644}" destId="{AECD1AA9-035C-45BC-BC79-01CCD45DE81C}" srcOrd="0" destOrd="0" presId="urn:microsoft.com/office/officeart/2005/8/layout/chevron2"/>
    <dgm:cxn modelId="{18AB0937-02EB-42DB-AC81-95439DA684B5}" type="presParOf" srcId="{44178C32-FE4E-4333-8B50-C56C410BD644}" destId="{872B83EA-956F-4666-B344-2983DC5214E5}" srcOrd="1" destOrd="0" presId="urn:microsoft.com/office/officeart/2005/8/layout/chevron2"/>
    <dgm:cxn modelId="{88AE95B9-38B5-4774-A68A-7611F742328F}" type="presParOf" srcId="{99BE0900-1E93-4100-B246-FCE482003C65}" destId="{D60FB124-D00D-42EC-8557-B006DB393F6B}" srcOrd="5" destOrd="0" presId="urn:microsoft.com/office/officeart/2005/8/layout/chevron2"/>
    <dgm:cxn modelId="{CD6813CB-16C2-4A5E-A1D8-4DCB24BBD540}" type="presParOf" srcId="{99BE0900-1E93-4100-B246-FCE482003C65}" destId="{F9015F9F-976F-4663-B7AA-D116EB06E1DF}" srcOrd="6" destOrd="0" presId="urn:microsoft.com/office/officeart/2005/8/layout/chevron2"/>
    <dgm:cxn modelId="{9D7AD719-AAA2-4B62-B4E3-02C00CA033A2}" type="presParOf" srcId="{F9015F9F-976F-4663-B7AA-D116EB06E1DF}" destId="{CCF3F357-DB74-49A3-B8BD-8C2992722249}" srcOrd="0" destOrd="0" presId="urn:microsoft.com/office/officeart/2005/8/layout/chevron2"/>
    <dgm:cxn modelId="{B8F89D26-5707-48C1-9D2A-C914962890D9}" type="presParOf" srcId="{F9015F9F-976F-4663-B7AA-D116EB06E1DF}" destId="{5AFD0F5D-673C-4BFE-B808-AA8B4A19DFF0}" srcOrd="1" destOrd="0" presId="urn:microsoft.com/office/officeart/2005/8/layout/chevron2"/>
    <dgm:cxn modelId="{D4D2CB57-ED1C-4C03-8A3F-83AE33BE054D}" type="presParOf" srcId="{99BE0900-1E93-4100-B246-FCE482003C65}" destId="{D3FDF79E-ED4F-495A-9BC8-4AAE83E3C7FE}" srcOrd="7" destOrd="0" presId="urn:microsoft.com/office/officeart/2005/8/layout/chevron2"/>
    <dgm:cxn modelId="{B1D9DAC1-E519-4718-B459-66A74B3CC61C}" type="presParOf" srcId="{99BE0900-1E93-4100-B246-FCE482003C65}" destId="{9E628D81-C499-452F-BD0F-B2BB3710A5C3}" srcOrd="8" destOrd="0" presId="urn:microsoft.com/office/officeart/2005/8/layout/chevron2"/>
    <dgm:cxn modelId="{EFB4DBBF-E89B-44FB-B4FD-84251064EBA8}" type="presParOf" srcId="{9E628D81-C499-452F-BD0F-B2BB3710A5C3}" destId="{29F20DDC-2A73-4C1A-ADF3-E69A34D6B5B7}" srcOrd="0" destOrd="0" presId="urn:microsoft.com/office/officeart/2005/8/layout/chevron2"/>
    <dgm:cxn modelId="{CBB75510-BF13-476C-98A1-7415BF8666AA}" type="presParOf" srcId="{9E628D81-C499-452F-BD0F-B2BB3710A5C3}" destId="{1247A406-6C8A-4B2B-AE17-C870E36C9382}" srcOrd="1" destOrd="0" presId="urn:microsoft.com/office/officeart/2005/8/layout/chevron2"/>
    <dgm:cxn modelId="{0D147ACF-857C-4624-948C-CBB39623B003}" type="presParOf" srcId="{99BE0900-1E93-4100-B246-FCE482003C65}" destId="{EA6A6130-2CD0-4679-AEEC-636981FC04F9}" srcOrd="9" destOrd="0" presId="urn:microsoft.com/office/officeart/2005/8/layout/chevron2"/>
    <dgm:cxn modelId="{77B61BDE-880A-4947-8A9B-F26CF51D8B1E}" type="presParOf" srcId="{99BE0900-1E93-4100-B246-FCE482003C65}" destId="{6C5BC158-703F-44F0-9699-B1F2F8D1B8E1}" srcOrd="10" destOrd="0" presId="urn:microsoft.com/office/officeart/2005/8/layout/chevron2"/>
    <dgm:cxn modelId="{79992F8C-7B26-4A81-B70F-19EC95EECBD3}" type="presParOf" srcId="{6C5BC158-703F-44F0-9699-B1F2F8D1B8E1}" destId="{45D69F76-BD5B-49AD-A7E8-CDD3B2C42253}" srcOrd="0" destOrd="0" presId="urn:microsoft.com/office/officeart/2005/8/layout/chevron2"/>
    <dgm:cxn modelId="{C4C63FEA-08B6-4CD8-AB9F-8D22016DE1BD}" type="presParOf" srcId="{6C5BC158-703F-44F0-9699-B1F2F8D1B8E1}" destId="{E669D301-0831-4BC4-A020-98CE000E8E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A901C4-68A8-473A-B976-72F7763FC3F5}" type="doc">
      <dgm:prSet loTypeId="urn:microsoft.com/office/officeart/2005/8/layout/process1" loCatId="process" qsTypeId="urn:microsoft.com/office/officeart/2005/8/quickstyle/3d1" qsCatId="3D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90501C5-EEC7-4F4B-9883-786B157C78A8}">
      <dgm:prSet custT="1"/>
      <dgm:spPr/>
      <dgm:t>
        <a:bodyPr/>
        <a:lstStyle/>
        <a:p>
          <a:pPr algn="ctr" rtl="0"/>
          <a:r>
            <a:rPr lang="es-MX" sz="2400" dirty="0" smtClean="0">
              <a:solidFill>
                <a:schemeClr val="tx1"/>
              </a:solidFill>
            </a:rPr>
            <a:t>Cuando se expida el comprobante que ampare el precio.</a:t>
          </a:r>
          <a:endParaRPr lang="es-MX" sz="2400" dirty="0">
            <a:solidFill>
              <a:schemeClr val="tx1"/>
            </a:solidFill>
          </a:endParaRPr>
        </a:p>
      </dgm:t>
    </dgm:pt>
    <dgm:pt modelId="{D6DDA380-8C4E-4096-B6F5-08241F519A52}" type="parTrans" cxnId="{7A5B47FC-F37A-4B98-974F-EF0E12892AE4}">
      <dgm:prSet/>
      <dgm:spPr/>
      <dgm:t>
        <a:bodyPr/>
        <a:lstStyle/>
        <a:p>
          <a:endParaRPr lang="es-MX" sz="2000"/>
        </a:p>
      </dgm:t>
    </dgm:pt>
    <dgm:pt modelId="{24F83F21-F983-4C69-8EAB-BB934C51D300}" type="sibTrans" cxnId="{7A5B47FC-F37A-4B98-974F-EF0E12892AE4}">
      <dgm:prSet custT="1"/>
      <dgm:spPr/>
      <dgm:t>
        <a:bodyPr/>
        <a:lstStyle/>
        <a:p>
          <a:endParaRPr lang="es-MX" sz="3200"/>
        </a:p>
      </dgm:t>
    </dgm:pt>
    <dgm:pt modelId="{92DB027F-3E1F-4CF7-AB75-EDE8CB8D91A5}">
      <dgm:prSet custT="1"/>
      <dgm:spPr/>
      <dgm:t>
        <a:bodyPr/>
        <a:lstStyle/>
        <a:p>
          <a:pPr algn="ctr" rtl="0"/>
          <a:r>
            <a:rPr lang="es-MX" sz="2400" smtClean="0">
              <a:solidFill>
                <a:schemeClr val="tx1"/>
              </a:solidFill>
            </a:rPr>
            <a:t>Cuando se envíe o entregue materialmente el bien.</a:t>
          </a:r>
          <a:endParaRPr lang="es-MX" sz="2400">
            <a:solidFill>
              <a:schemeClr val="tx1"/>
            </a:solidFill>
          </a:endParaRPr>
        </a:p>
      </dgm:t>
    </dgm:pt>
    <dgm:pt modelId="{835BE60D-4B2E-4687-A508-400CBA30B524}" type="parTrans" cxnId="{2EEDB1BE-42BB-450B-B5A9-A1E59847F974}">
      <dgm:prSet/>
      <dgm:spPr/>
      <dgm:t>
        <a:bodyPr/>
        <a:lstStyle/>
        <a:p>
          <a:endParaRPr lang="es-MX" sz="2000"/>
        </a:p>
      </dgm:t>
    </dgm:pt>
    <dgm:pt modelId="{E8A98BB0-837E-4D8B-BFDF-94C0F0FED834}" type="sibTrans" cxnId="{2EEDB1BE-42BB-450B-B5A9-A1E59847F974}">
      <dgm:prSet custT="1"/>
      <dgm:spPr/>
      <dgm:t>
        <a:bodyPr/>
        <a:lstStyle/>
        <a:p>
          <a:endParaRPr lang="es-MX" sz="3200"/>
        </a:p>
      </dgm:t>
    </dgm:pt>
    <dgm:pt modelId="{5ED2A8CB-85D2-4A1B-A8A7-D95249557D11}">
      <dgm:prSet custT="1"/>
      <dgm:spPr/>
      <dgm:t>
        <a:bodyPr/>
        <a:lstStyle/>
        <a:p>
          <a:pPr algn="ctr" rtl="0"/>
          <a:r>
            <a:rPr lang="es-MX" sz="2400" dirty="0" smtClean="0">
              <a:solidFill>
                <a:schemeClr val="tx1"/>
              </a:solidFill>
            </a:rPr>
            <a:t>Cuando se cobre o sea exigible total o parcialmente el precio pactado, lo que suceda primero.</a:t>
          </a:r>
          <a:endParaRPr lang="es-MX" sz="2400" dirty="0">
            <a:solidFill>
              <a:schemeClr val="tx1"/>
            </a:solidFill>
          </a:endParaRPr>
        </a:p>
      </dgm:t>
    </dgm:pt>
    <dgm:pt modelId="{5120C3A8-A8D3-42F5-8744-0BD41148A407}" type="parTrans" cxnId="{738B3BCE-1104-4A46-9148-4A654157CF11}">
      <dgm:prSet/>
      <dgm:spPr/>
      <dgm:t>
        <a:bodyPr/>
        <a:lstStyle/>
        <a:p>
          <a:endParaRPr lang="es-MX" sz="2000"/>
        </a:p>
      </dgm:t>
    </dgm:pt>
    <dgm:pt modelId="{C2AFBB66-12A3-473A-AF0C-6C3C44B67B16}" type="sibTrans" cxnId="{738B3BCE-1104-4A46-9148-4A654157CF11}">
      <dgm:prSet/>
      <dgm:spPr/>
      <dgm:t>
        <a:bodyPr/>
        <a:lstStyle/>
        <a:p>
          <a:endParaRPr lang="es-MX" sz="2000"/>
        </a:p>
      </dgm:t>
    </dgm:pt>
    <dgm:pt modelId="{ADC04839-3292-4D0D-8DC7-9739E16B5A20}">
      <dgm:prSet custT="1"/>
      <dgm:spPr/>
      <dgm:t>
        <a:bodyPr/>
        <a:lstStyle/>
        <a:p>
          <a:pPr algn="l" rtl="0"/>
          <a:endParaRPr lang="es-MX" sz="1600" dirty="0"/>
        </a:p>
      </dgm:t>
    </dgm:pt>
    <dgm:pt modelId="{A40D5A02-56EE-4A5B-BB64-01697EAB51D2}" type="parTrans" cxnId="{6FA5EEDC-67EB-4F52-94CF-B40D7B970D55}">
      <dgm:prSet/>
      <dgm:spPr/>
      <dgm:t>
        <a:bodyPr/>
        <a:lstStyle/>
        <a:p>
          <a:endParaRPr lang="es-MX" sz="2000"/>
        </a:p>
      </dgm:t>
    </dgm:pt>
    <dgm:pt modelId="{5317BA2C-9CA8-4601-8CC2-D697A612E333}" type="sibTrans" cxnId="{6FA5EEDC-67EB-4F52-94CF-B40D7B970D55}">
      <dgm:prSet/>
      <dgm:spPr/>
      <dgm:t>
        <a:bodyPr/>
        <a:lstStyle/>
        <a:p>
          <a:endParaRPr lang="es-MX" sz="2000"/>
        </a:p>
      </dgm:t>
    </dgm:pt>
    <dgm:pt modelId="{B678E947-B265-4F8C-A29C-E8A06E5657FF}" type="pres">
      <dgm:prSet presAssocID="{E5A901C4-68A8-473A-B976-72F7763FC3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7A7B93-07DC-4E50-B768-4D3DD93425CF}" type="pres">
      <dgm:prSet presAssocID="{F90501C5-EEC7-4F4B-9883-786B157C78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1B6815-E8D3-45FC-97C8-87AB8C028569}" type="pres">
      <dgm:prSet presAssocID="{24F83F21-F983-4C69-8EAB-BB934C51D300}" presName="sibTrans" presStyleLbl="sibTrans2D1" presStyleIdx="0" presStyleCnt="2"/>
      <dgm:spPr/>
      <dgm:t>
        <a:bodyPr/>
        <a:lstStyle/>
        <a:p>
          <a:endParaRPr lang="es-MX"/>
        </a:p>
      </dgm:t>
    </dgm:pt>
    <dgm:pt modelId="{AA928D26-1080-4416-B344-B1F8F5AB4E33}" type="pres">
      <dgm:prSet presAssocID="{24F83F21-F983-4C69-8EAB-BB934C51D300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0BA8ED56-AAE1-43C4-865C-8A0C2072EF60}" type="pres">
      <dgm:prSet presAssocID="{92DB027F-3E1F-4CF7-AB75-EDE8CB8D91A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D6045F-B36A-4DC1-93AE-FD007DA473CB}" type="pres">
      <dgm:prSet presAssocID="{E8A98BB0-837E-4D8B-BFDF-94C0F0FED834}" presName="sibTrans" presStyleLbl="sibTrans2D1" presStyleIdx="1" presStyleCnt="2"/>
      <dgm:spPr/>
      <dgm:t>
        <a:bodyPr/>
        <a:lstStyle/>
        <a:p>
          <a:endParaRPr lang="es-MX"/>
        </a:p>
      </dgm:t>
    </dgm:pt>
    <dgm:pt modelId="{545A4A79-7D7A-4EF0-8EA6-AD17D498F7BA}" type="pres">
      <dgm:prSet presAssocID="{E8A98BB0-837E-4D8B-BFDF-94C0F0FED834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5FE36EF-B560-468C-A69C-94B61CDC89C0}" type="pres">
      <dgm:prSet presAssocID="{5ED2A8CB-85D2-4A1B-A8A7-D95249557D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A5B47FC-F37A-4B98-974F-EF0E12892AE4}" srcId="{E5A901C4-68A8-473A-B976-72F7763FC3F5}" destId="{F90501C5-EEC7-4F4B-9883-786B157C78A8}" srcOrd="0" destOrd="0" parTransId="{D6DDA380-8C4E-4096-B6F5-08241F519A52}" sibTransId="{24F83F21-F983-4C69-8EAB-BB934C51D300}"/>
    <dgm:cxn modelId="{17BC18EF-D830-44A2-B3EF-988F4D000713}" type="presOf" srcId="{F90501C5-EEC7-4F4B-9883-786B157C78A8}" destId="{087A7B93-07DC-4E50-B768-4D3DD93425CF}" srcOrd="0" destOrd="0" presId="urn:microsoft.com/office/officeart/2005/8/layout/process1"/>
    <dgm:cxn modelId="{9452B21C-BF87-413D-94F1-9682B48F1DF0}" type="presOf" srcId="{E5A901C4-68A8-473A-B976-72F7763FC3F5}" destId="{B678E947-B265-4F8C-A29C-E8A06E5657FF}" srcOrd="0" destOrd="0" presId="urn:microsoft.com/office/officeart/2005/8/layout/process1"/>
    <dgm:cxn modelId="{2496A236-B52D-46AD-A456-93581568C5EB}" type="presOf" srcId="{ADC04839-3292-4D0D-8DC7-9739E16B5A20}" destId="{35FE36EF-B560-468C-A69C-94B61CDC89C0}" srcOrd="0" destOrd="1" presId="urn:microsoft.com/office/officeart/2005/8/layout/process1"/>
    <dgm:cxn modelId="{2EEDB1BE-42BB-450B-B5A9-A1E59847F974}" srcId="{E5A901C4-68A8-473A-B976-72F7763FC3F5}" destId="{92DB027F-3E1F-4CF7-AB75-EDE8CB8D91A5}" srcOrd="1" destOrd="0" parTransId="{835BE60D-4B2E-4687-A508-400CBA30B524}" sibTransId="{E8A98BB0-837E-4D8B-BFDF-94C0F0FED834}"/>
    <dgm:cxn modelId="{738B3BCE-1104-4A46-9148-4A654157CF11}" srcId="{E5A901C4-68A8-473A-B976-72F7763FC3F5}" destId="{5ED2A8CB-85D2-4A1B-A8A7-D95249557D11}" srcOrd="2" destOrd="0" parTransId="{5120C3A8-A8D3-42F5-8744-0BD41148A407}" sibTransId="{C2AFBB66-12A3-473A-AF0C-6C3C44B67B16}"/>
    <dgm:cxn modelId="{2B821AE4-B214-4361-AAE2-CDBC556F73CF}" type="presOf" srcId="{E8A98BB0-837E-4D8B-BFDF-94C0F0FED834}" destId="{545A4A79-7D7A-4EF0-8EA6-AD17D498F7BA}" srcOrd="1" destOrd="0" presId="urn:microsoft.com/office/officeart/2005/8/layout/process1"/>
    <dgm:cxn modelId="{C97FA9B5-4B82-4331-8090-4EFC4BE45155}" type="presOf" srcId="{E8A98BB0-837E-4D8B-BFDF-94C0F0FED834}" destId="{CDD6045F-B36A-4DC1-93AE-FD007DA473CB}" srcOrd="0" destOrd="0" presId="urn:microsoft.com/office/officeart/2005/8/layout/process1"/>
    <dgm:cxn modelId="{6FA5EEDC-67EB-4F52-94CF-B40D7B970D55}" srcId="{5ED2A8CB-85D2-4A1B-A8A7-D95249557D11}" destId="{ADC04839-3292-4D0D-8DC7-9739E16B5A20}" srcOrd="0" destOrd="0" parTransId="{A40D5A02-56EE-4A5B-BB64-01697EAB51D2}" sibTransId="{5317BA2C-9CA8-4601-8CC2-D697A612E333}"/>
    <dgm:cxn modelId="{907DBA7F-2030-4968-B25F-9772201AA0A1}" type="presOf" srcId="{24F83F21-F983-4C69-8EAB-BB934C51D300}" destId="{AA928D26-1080-4416-B344-B1F8F5AB4E33}" srcOrd="1" destOrd="0" presId="urn:microsoft.com/office/officeart/2005/8/layout/process1"/>
    <dgm:cxn modelId="{D852AA3E-B93B-4649-AD0E-2A3526C20809}" type="presOf" srcId="{24F83F21-F983-4C69-8EAB-BB934C51D300}" destId="{F21B6815-E8D3-45FC-97C8-87AB8C028569}" srcOrd="0" destOrd="0" presId="urn:microsoft.com/office/officeart/2005/8/layout/process1"/>
    <dgm:cxn modelId="{0731C3CF-2C78-4783-8212-041CB7B0A3F5}" type="presOf" srcId="{5ED2A8CB-85D2-4A1B-A8A7-D95249557D11}" destId="{35FE36EF-B560-468C-A69C-94B61CDC89C0}" srcOrd="0" destOrd="0" presId="urn:microsoft.com/office/officeart/2005/8/layout/process1"/>
    <dgm:cxn modelId="{27032178-44DD-403E-88EC-F8C821D67467}" type="presOf" srcId="{92DB027F-3E1F-4CF7-AB75-EDE8CB8D91A5}" destId="{0BA8ED56-AAE1-43C4-865C-8A0C2072EF60}" srcOrd="0" destOrd="0" presId="urn:microsoft.com/office/officeart/2005/8/layout/process1"/>
    <dgm:cxn modelId="{7BF1C7FB-A544-4CAD-B387-2DA9BDE3A83D}" type="presParOf" srcId="{B678E947-B265-4F8C-A29C-E8A06E5657FF}" destId="{087A7B93-07DC-4E50-B768-4D3DD93425CF}" srcOrd="0" destOrd="0" presId="urn:microsoft.com/office/officeart/2005/8/layout/process1"/>
    <dgm:cxn modelId="{6D670269-2E47-4B83-8A73-8A736DA3CA49}" type="presParOf" srcId="{B678E947-B265-4F8C-A29C-E8A06E5657FF}" destId="{F21B6815-E8D3-45FC-97C8-87AB8C028569}" srcOrd="1" destOrd="0" presId="urn:microsoft.com/office/officeart/2005/8/layout/process1"/>
    <dgm:cxn modelId="{18046451-E632-4192-8A47-BE0F3A7A0B9D}" type="presParOf" srcId="{F21B6815-E8D3-45FC-97C8-87AB8C028569}" destId="{AA928D26-1080-4416-B344-B1F8F5AB4E33}" srcOrd="0" destOrd="0" presId="urn:microsoft.com/office/officeart/2005/8/layout/process1"/>
    <dgm:cxn modelId="{082ED2E7-2862-422D-BDAE-A06B0FDC99A1}" type="presParOf" srcId="{B678E947-B265-4F8C-A29C-E8A06E5657FF}" destId="{0BA8ED56-AAE1-43C4-865C-8A0C2072EF60}" srcOrd="2" destOrd="0" presId="urn:microsoft.com/office/officeart/2005/8/layout/process1"/>
    <dgm:cxn modelId="{B92946EB-BF26-45C1-B9F3-9366ABB267A6}" type="presParOf" srcId="{B678E947-B265-4F8C-A29C-E8A06E5657FF}" destId="{CDD6045F-B36A-4DC1-93AE-FD007DA473CB}" srcOrd="3" destOrd="0" presId="urn:microsoft.com/office/officeart/2005/8/layout/process1"/>
    <dgm:cxn modelId="{ABC2D721-BA6E-4E74-A7FD-1E69741FB684}" type="presParOf" srcId="{CDD6045F-B36A-4DC1-93AE-FD007DA473CB}" destId="{545A4A79-7D7A-4EF0-8EA6-AD17D498F7BA}" srcOrd="0" destOrd="0" presId="urn:microsoft.com/office/officeart/2005/8/layout/process1"/>
    <dgm:cxn modelId="{C42222CE-857E-469B-8E9B-810BF0DC3903}" type="presParOf" srcId="{B678E947-B265-4F8C-A29C-E8A06E5657FF}" destId="{35FE36EF-B560-468C-A69C-94B61CDC89C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B41C2F-5B0E-488E-A6B1-3C9159312192}" type="doc">
      <dgm:prSet loTypeId="urn:microsoft.com/office/officeart/2005/8/layout/vLis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6EA8EE5-1F12-41C5-A215-985840868B91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En el arrendamiento financiero se podrá optar por considerar acumulable la parte del precio cobrada en el ejercicio o el total del precio pactado.</a:t>
          </a:r>
          <a:endParaRPr lang="es-MX" sz="2400" dirty="0">
            <a:solidFill>
              <a:schemeClr val="tx1"/>
            </a:solidFill>
          </a:endParaRPr>
        </a:p>
      </dgm:t>
    </dgm:pt>
    <dgm:pt modelId="{5898CA47-568E-4B11-B63A-74F54FE63A73}" type="parTrans" cxnId="{66A0F88C-D4C7-4332-B3EB-AB0CE96CC293}">
      <dgm:prSet/>
      <dgm:spPr/>
      <dgm:t>
        <a:bodyPr/>
        <a:lstStyle/>
        <a:p>
          <a:endParaRPr lang="es-MX" sz="2000"/>
        </a:p>
      </dgm:t>
    </dgm:pt>
    <dgm:pt modelId="{8325840C-71A2-44A4-AEFA-23B2EAB59787}" type="sibTrans" cxnId="{66A0F88C-D4C7-4332-B3EB-AB0CE96CC293}">
      <dgm:prSet/>
      <dgm:spPr/>
      <dgm:t>
        <a:bodyPr/>
        <a:lstStyle/>
        <a:p>
          <a:endParaRPr lang="es-MX" sz="2000"/>
        </a:p>
      </dgm:t>
    </dgm:pt>
    <dgm:pt modelId="{BAC6CF5F-F837-46EA-B5BF-36C42405F69C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En las enajenaciones a plazo podrán optar por considerar como ingreso la parte del precio cobrado en el ejercicio o el total del precio pactado.</a:t>
          </a:r>
          <a:endParaRPr lang="es-MX" sz="2400" dirty="0">
            <a:solidFill>
              <a:schemeClr val="tx1"/>
            </a:solidFill>
          </a:endParaRPr>
        </a:p>
      </dgm:t>
    </dgm:pt>
    <dgm:pt modelId="{6620DFDF-E98E-42BF-80E9-42AFF1BEC263}" type="parTrans" cxnId="{DD171F52-A00F-43E9-9339-13C9F579A675}">
      <dgm:prSet/>
      <dgm:spPr/>
      <dgm:t>
        <a:bodyPr/>
        <a:lstStyle/>
        <a:p>
          <a:endParaRPr lang="es-MX" sz="2000"/>
        </a:p>
      </dgm:t>
    </dgm:pt>
    <dgm:pt modelId="{7179143D-201F-42DC-8958-0DC841727400}" type="sibTrans" cxnId="{DD171F52-A00F-43E9-9339-13C9F579A675}">
      <dgm:prSet/>
      <dgm:spPr/>
      <dgm:t>
        <a:bodyPr/>
        <a:lstStyle/>
        <a:p>
          <a:endParaRPr lang="es-MX" sz="2000"/>
        </a:p>
      </dgm:t>
    </dgm:pt>
    <dgm:pt modelId="{70F0A0A3-0082-457C-B02C-C8D008799F97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Las deudas no cubiertas se considerarán ingreso acumulable en el mes en que se consume el plazo de prescripción.</a:t>
          </a:r>
          <a:endParaRPr lang="es-MX" sz="2400" dirty="0">
            <a:solidFill>
              <a:schemeClr val="tx1"/>
            </a:solidFill>
          </a:endParaRPr>
        </a:p>
      </dgm:t>
    </dgm:pt>
    <dgm:pt modelId="{16731933-7AA9-4F15-B14D-B5BE2731CCB7}" type="parTrans" cxnId="{DCD81624-362A-4CEC-A600-7B5C586F5972}">
      <dgm:prSet/>
      <dgm:spPr/>
      <dgm:t>
        <a:bodyPr/>
        <a:lstStyle/>
        <a:p>
          <a:endParaRPr lang="es-MX" sz="2000"/>
        </a:p>
      </dgm:t>
    </dgm:pt>
    <dgm:pt modelId="{5C8F7D9F-4842-4DE6-80D9-B831A2FC5C03}" type="sibTrans" cxnId="{DCD81624-362A-4CEC-A600-7B5C586F5972}">
      <dgm:prSet/>
      <dgm:spPr/>
      <dgm:t>
        <a:bodyPr/>
        <a:lstStyle/>
        <a:p>
          <a:endParaRPr lang="es-MX" sz="2000"/>
        </a:p>
      </dgm:t>
    </dgm:pt>
    <dgm:pt modelId="{E3CB15AA-572C-4948-8353-8DAEDE01A3CB}" type="pres">
      <dgm:prSet presAssocID="{BDB41C2F-5B0E-488E-A6B1-3C91593121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73D8C88-9F51-4CCC-9C66-613F1B18D3DF}" type="pres">
      <dgm:prSet presAssocID="{46EA8EE5-1F12-41C5-A215-985840868B91}" presName="composite" presStyleCnt="0"/>
      <dgm:spPr/>
    </dgm:pt>
    <dgm:pt modelId="{B400C066-E26A-4821-8296-8FAEE0B09DFC}" type="pres">
      <dgm:prSet presAssocID="{46EA8EE5-1F12-41C5-A215-985840868B91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E273C4F6-8832-4F3F-8630-246E748428C5}" type="pres">
      <dgm:prSet presAssocID="{46EA8EE5-1F12-41C5-A215-985840868B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CD277F-2D15-433B-A0C3-45C240D1FB9D}" type="pres">
      <dgm:prSet presAssocID="{8325840C-71A2-44A4-AEFA-23B2EAB59787}" presName="spacing" presStyleCnt="0"/>
      <dgm:spPr/>
    </dgm:pt>
    <dgm:pt modelId="{64C8E693-E790-4673-977F-6B67CA2EC4EA}" type="pres">
      <dgm:prSet presAssocID="{BAC6CF5F-F837-46EA-B5BF-36C42405F69C}" presName="composite" presStyleCnt="0"/>
      <dgm:spPr/>
    </dgm:pt>
    <dgm:pt modelId="{DD1688C4-4C35-4D06-A76E-686DB76B6FE9}" type="pres">
      <dgm:prSet presAssocID="{BAC6CF5F-F837-46EA-B5BF-36C42405F69C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MX"/>
        </a:p>
      </dgm:t>
    </dgm:pt>
    <dgm:pt modelId="{CC71B7A8-B5A2-49E5-86D5-04E0A5A7B3BA}" type="pres">
      <dgm:prSet presAssocID="{BAC6CF5F-F837-46EA-B5BF-36C42405F69C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333C04-7B39-413A-A81D-848B1717D967}" type="pres">
      <dgm:prSet presAssocID="{7179143D-201F-42DC-8958-0DC841727400}" presName="spacing" presStyleCnt="0"/>
      <dgm:spPr/>
    </dgm:pt>
    <dgm:pt modelId="{FF762AC1-2B0F-49DF-8E07-582CAE5A2547}" type="pres">
      <dgm:prSet presAssocID="{70F0A0A3-0082-457C-B02C-C8D008799F97}" presName="composite" presStyleCnt="0"/>
      <dgm:spPr/>
    </dgm:pt>
    <dgm:pt modelId="{E8A60401-8225-41A4-8321-4A5894691BE9}" type="pres">
      <dgm:prSet presAssocID="{70F0A0A3-0082-457C-B02C-C8D008799F97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A65486D-8486-428B-8C98-9B9009B6E684}" type="pres">
      <dgm:prSet presAssocID="{70F0A0A3-0082-457C-B02C-C8D008799F9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D896B2-446E-4A5A-B5FD-C9F36A18928F}" type="presOf" srcId="{BAC6CF5F-F837-46EA-B5BF-36C42405F69C}" destId="{CC71B7A8-B5A2-49E5-86D5-04E0A5A7B3BA}" srcOrd="0" destOrd="0" presId="urn:microsoft.com/office/officeart/2005/8/layout/vList3"/>
    <dgm:cxn modelId="{DD171F52-A00F-43E9-9339-13C9F579A675}" srcId="{BDB41C2F-5B0E-488E-A6B1-3C9159312192}" destId="{BAC6CF5F-F837-46EA-B5BF-36C42405F69C}" srcOrd="1" destOrd="0" parTransId="{6620DFDF-E98E-42BF-80E9-42AFF1BEC263}" sibTransId="{7179143D-201F-42DC-8958-0DC841727400}"/>
    <dgm:cxn modelId="{677E8155-7E65-4A2D-9695-E9F5762980EC}" type="presOf" srcId="{46EA8EE5-1F12-41C5-A215-985840868B91}" destId="{E273C4F6-8832-4F3F-8630-246E748428C5}" srcOrd="0" destOrd="0" presId="urn:microsoft.com/office/officeart/2005/8/layout/vList3"/>
    <dgm:cxn modelId="{BD0ED25D-DAE1-42EE-9ACA-2A04536C9343}" type="presOf" srcId="{BDB41C2F-5B0E-488E-A6B1-3C9159312192}" destId="{E3CB15AA-572C-4948-8353-8DAEDE01A3CB}" srcOrd="0" destOrd="0" presId="urn:microsoft.com/office/officeart/2005/8/layout/vList3"/>
    <dgm:cxn modelId="{F3DD8EFA-C7E9-4F3D-8DC7-66D74438F7F4}" type="presOf" srcId="{70F0A0A3-0082-457C-B02C-C8D008799F97}" destId="{6A65486D-8486-428B-8C98-9B9009B6E684}" srcOrd="0" destOrd="0" presId="urn:microsoft.com/office/officeart/2005/8/layout/vList3"/>
    <dgm:cxn modelId="{66A0F88C-D4C7-4332-B3EB-AB0CE96CC293}" srcId="{BDB41C2F-5B0E-488E-A6B1-3C9159312192}" destId="{46EA8EE5-1F12-41C5-A215-985840868B91}" srcOrd="0" destOrd="0" parTransId="{5898CA47-568E-4B11-B63A-74F54FE63A73}" sibTransId="{8325840C-71A2-44A4-AEFA-23B2EAB59787}"/>
    <dgm:cxn modelId="{DCD81624-362A-4CEC-A600-7B5C586F5972}" srcId="{BDB41C2F-5B0E-488E-A6B1-3C9159312192}" destId="{70F0A0A3-0082-457C-B02C-C8D008799F97}" srcOrd="2" destOrd="0" parTransId="{16731933-7AA9-4F15-B14D-B5BE2731CCB7}" sibTransId="{5C8F7D9F-4842-4DE6-80D9-B831A2FC5C03}"/>
    <dgm:cxn modelId="{09518B1A-0DC3-4468-A70F-3A4769991ACE}" type="presParOf" srcId="{E3CB15AA-572C-4948-8353-8DAEDE01A3CB}" destId="{D73D8C88-9F51-4CCC-9C66-613F1B18D3DF}" srcOrd="0" destOrd="0" presId="urn:microsoft.com/office/officeart/2005/8/layout/vList3"/>
    <dgm:cxn modelId="{DE6C5C0C-C5DF-47F6-BD68-5884FE33F007}" type="presParOf" srcId="{D73D8C88-9F51-4CCC-9C66-613F1B18D3DF}" destId="{B400C066-E26A-4821-8296-8FAEE0B09DFC}" srcOrd="0" destOrd="0" presId="urn:microsoft.com/office/officeart/2005/8/layout/vList3"/>
    <dgm:cxn modelId="{DB04FE71-869A-438B-8D73-56DEB7A7A2E1}" type="presParOf" srcId="{D73D8C88-9F51-4CCC-9C66-613F1B18D3DF}" destId="{E273C4F6-8832-4F3F-8630-246E748428C5}" srcOrd="1" destOrd="0" presId="urn:microsoft.com/office/officeart/2005/8/layout/vList3"/>
    <dgm:cxn modelId="{7264ADFB-3399-44F3-9577-1C7222C2DB32}" type="presParOf" srcId="{E3CB15AA-572C-4948-8353-8DAEDE01A3CB}" destId="{71CD277F-2D15-433B-A0C3-45C240D1FB9D}" srcOrd="1" destOrd="0" presId="urn:microsoft.com/office/officeart/2005/8/layout/vList3"/>
    <dgm:cxn modelId="{D6CA51D6-59CA-4A6E-B527-B932101F2D7E}" type="presParOf" srcId="{E3CB15AA-572C-4948-8353-8DAEDE01A3CB}" destId="{64C8E693-E790-4673-977F-6B67CA2EC4EA}" srcOrd="2" destOrd="0" presId="urn:microsoft.com/office/officeart/2005/8/layout/vList3"/>
    <dgm:cxn modelId="{87C4F5EB-6DFF-4A8F-BFA9-2EE46BDC35F8}" type="presParOf" srcId="{64C8E693-E790-4673-977F-6B67CA2EC4EA}" destId="{DD1688C4-4C35-4D06-A76E-686DB76B6FE9}" srcOrd="0" destOrd="0" presId="urn:microsoft.com/office/officeart/2005/8/layout/vList3"/>
    <dgm:cxn modelId="{93EE431A-9BF1-400F-B377-4831B79BE02D}" type="presParOf" srcId="{64C8E693-E790-4673-977F-6B67CA2EC4EA}" destId="{CC71B7A8-B5A2-49E5-86D5-04E0A5A7B3BA}" srcOrd="1" destOrd="0" presId="urn:microsoft.com/office/officeart/2005/8/layout/vList3"/>
    <dgm:cxn modelId="{F06CC758-E635-48D5-BB41-678B07D97579}" type="presParOf" srcId="{E3CB15AA-572C-4948-8353-8DAEDE01A3CB}" destId="{B6333C04-7B39-413A-A81D-848B1717D967}" srcOrd="3" destOrd="0" presId="urn:microsoft.com/office/officeart/2005/8/layout/vList3"/>
    <dgm:cxn modelId="{1EDEB40E-AD87-4383-B403-588F92B8C895}" type="presParOf" srcId="{E3CB15AA-572C-4948-8353-8DAEDE01A3CB}" destId="{FF762AC1-2B0F-49DF-8E07-582CAE5A2547}" srcOrd="4" destOrd="0" presId="urn:microsoft.com/office/officeart/2005/8/layout/vList3"/>
    <dgm:cxn modelId="{8BA8E83A-E83A-4A9C-A55D-85DCF00555F5}" type="presParOf" srcId="{FF762AC1-2B0F-49DF-8E07-582CAE5A2547}" destId="{E8A60401-8225-41A4-8321-4A5894691BE9}" srcOrd="0" destOrd="0" presId="urn:microsoft.com/office/officeart/2005/8/layout/vList3"/>
    <dgm:cxn modelId="{4DBC4DD9-78C6-48A2-A404-2A5F75F85E0B}" type="presParOf" srcId="{FF762AC1-2B0F-49DF-8E07-582CAE5A2547}" destId="{6A65486D-8486-428B-8C98-9B9009B6E68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6EEFC9B-9D66-4A99-A4E9-F4D378C97223}" type="doc">
      <dgm:prSet loTypeId="urn:microsoft.com/office/officeart/2009/3/layout/DescendingProcess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7D59BE2-A14D-4AEE-90CF-E01CB5E0FDA2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Ingresos estimados presuntivamente por la autoridad.</a:t>
          </a:r>
          <a:endParaRPr lang="es-MX" sz="1800" dirty="0">
            <a:solidFill>
              <a:schemeClr val="tx1"/>
            </a:solidFill>
          </a:endParaRPr>
        </a:p>
      </dgm:t>
    </dgm:pt>
    <dgm:pt modelId="{B013ABC9-BE5F-45D2-A277-9A4FF8CDA7B9}" type="parTrans" cxnId="{ADDB939A-6086-42E4-9A16-3AE9058C0977}">
      <dgm:prSet/>
      <dgm:spPr/>
      <dgm:t>
        <a:bodyPr/>
        <a:lstStyle/>
        <a:p>
          <a:endParaRPr lang="es-MX" sz="2000"/>
        </a:p>
      </dgm:t>
    </dgm:pt>
    <dgm:pt modelId="{1F4560E5-5404-4C7E-9DF6-F30954037813}" type="sibTrans" cxnId="{ADDB939A-6086-42E4-9A16-3AE9058C0977}">
      <dgm:prSet/>
      <dgm:spPr/>
      <dgm:t>
        <a:bodyPr/>
        <a:lstStyle/>
        <a:p>
          <a:endParaRPr lang="es-MX" sz="2000"/>
        </a:p>
      </dgm:t>
    </dgm:pt>
    <dgm:pt modelId="{DA393A59-BCF3-42FF-8CFB-44B15B4BD764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Ganancia derivada de pagos en especie.</a:t>
          </a:r>
          <a:endParaRPr lang="es-MX" sz="1800" dirty="0">
            <a:solidFill>
              <a:schemeClr val="tx1"/>
            </a:solidFill>
          </a:endParaRPr>
        </a:p>
      </dgm:t>
    </dgm:pt>
    <dgm:pt modelId="{A3BC9E97-E0B0-487E-B28D-6FF03206822C}" type="parTrans" cxnId="{9752BD00-6AD1-408D-96AD-FEBC698B22E9}">
      <dgm:prSet/>
      <dgm:spPr/>
      <dgm:t>
        <a:bodyPr/>
        <a:lstStyle/>
        <a:p>
          <a:endParaRPr lang="es-MX" sz="2000"/>
        </a:p>
      </dgm:t>
    </dgm:pt>
    <dgm:pt modelId="{4233FC03-9623-4373-B03B-1426CD14C8FC}" type="sibTrans" cxnId="{9752BD00-6AD1-408D-96AD-FEBC698B22E9}">
      <dgm:prSet/>
      <dgm:spPr/>
      <dgm:t>
        <a:bodyPr/>
        <a:lstStyle/>
        <a:p>
          <a:endParaRPr lang="es-MX" sz="2000"/>
        </a:p>
      </dgm:t>
    </dgm:pt>
    <dgm:pt modelId="{4484D7EE-F177-497B-B98A-49337549B039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Mejoras en beneficio del arrendador.</a:t>
          </a:r>
          <a:endParaRPr lang="es-MX" sz="1800" dirty="0">
            <a:solidFill>
              <a:schemeClr val="tx1"/>
            </a:solidFill>
          </a:endParaRPr>
        </a:p>
      </dgm:t>
    </dgm:pt>
    <dgm:pt modelId="{35FE1FEF-F773-405F-8584-D7FA32E5835E}" type="parTrans" cxnId="{BB321113-3BA5-4204-B819-0FC830365D9F}">
      <dgm:prSet/>
      <dgm:spPr/>
      <dgm:t>
        <a:bodyPr/>
        <a:lstStyle/>
        <a:p>
          <a:endParaRPr lang="es-MX" sz="2000"/>
        </a:p>
      </dgm:t>
    </dgm:pt>
    <dgm:pt modelId="{F6697E9E-2C8D-49F1-B6FE-AE7747170A4D}" type="sibTrans" cxnId="{BB321113-3BA5-4204-B819-0FC830365D9F}">
      <dgm:prSet/>
      <dgm:spPr/>
      <dgm:t>
        <a:bodyPr/>
        <a:lstStyle/>
        <a:p>
          <a:endParaRPr lang="es-MX" sz="2000"/>
        </a:p>
      </dgm:t>
    </dgm:pt>
    <dgm:pt modelId="{153FE926-A42D-4D34-B371-4385A8EFF27E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Ganancia derivada de la enajenación de activos fijos, terrenos y títulos valor emitidos por sociedades nacionales de crédito.</a:t>
          </a:r>
          <a:endParaRPr lang="es-MX" sz="1800" dirty="0">
            <a:solidFill>
              <a:schemeClr val="tx1"/>
            </a:solidFill>
          </a:endParaRPr>
        </a:p>
      </dgm:t>
    </dgm:pt>
    <dgm:pt modelId="{5A4CC66E-5ABB-4155-AA4D-ACEE6E78D0C4}" type="parTrans" cxnId="{61810288-2918-41F6-BB61-F4F90499659D}">
      <dgm:prSet/>
      <dgm:spPr/>
      <dgm:t>
        <a:bodyPr/>
        <a:lstStyle/>
        <a:p>
          <a:endParaRPr lang="es-MX" sz="2000"/>
        </a:p>
      </dgm:t>
    </dgm:pt>
    <dgm:pt modelId="{1869EE63-F6B4-4C2A-947D-FC755E5BA904}" type="sibTrans" cxnId="{61810288-2918-41F6-BB61-F4F90499659D}">
      <dgm:prSet/>
      <dgm:spPr/>
      <dgm:t>
        <a:bodyPr/>
        <a:lstStyle/>
        <a:p>
          <a:endParaRPr lang="es-MX" sz="2000"/>
        </a:p>
      </dgm:t>
    </dgm:pt>
    <dgm:pt modelId="{F361CA55-0B1F-4774-B53C-1BB8FB566877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Recuperación de créditos incobrables.</a:t>
          </a:r>
          <a:endParaRPr lang="es-MX" sz="1800" dirty="0">
            <a:solidFill>
              <a:schemeClr val="tx1"/>
            </a:solidFill>
          </a:endParaRPr>
        </a:p>
      </dgm:t>
    </dgm:pt>
    <dgm:pt modelId="{1F0C0451-04D3-4D4B-8A92-6BBBBA4D2BC1}" type="parTrans" cxnId="{70743E03-BD91-42F6-912A-8E1FDD99468C}">
      <dgm:prSet/>
      <dgm:spPr/>
      <dgm:t>
        <a:bodyPr/>
        <a:lstStyle/>
        <a:p>
          <a:endParaRPr lang="es-MX" sz="2000"/>
        </a:p>
      </dgm:t>
    </dgm:pt>
    <dgm:pt modelId="{80B208AC-9800-4AE9-A08F-A40A73688139}" type="sibTrans" cxnId="{70743E03-BD91-42F6-912A-8E1FDD99468C}">
      <dgm:prSet/>
      <dgm:spPr/>
      <dgm:t>
        <a:bodyPr/>
        <a:lstStyle/>
        <a:p>
          <a:endParaRPr lang="es-MX" sz="2000"/>
        </a:p>
      </dgm:t>
    </dgm:pt>
    <dgm:pt modelId="{C12E43F8-9BAC-4377-B16C-A42E41AE2CB4}" type="pres">
      <dgm:prSet presAssocID="{26EEFC9B-9D66-4A99-A4E9-F4D378C97223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32C8AE26-5666-439C-B410-E9DE71EB0C4D}" type="pres">
      <dgm:prSet presAssocID="{26EEFC9B-9D66-4A99-A4E9-F4D378C97223}" presName="arrowNode" presStyleLbl="node1" presStyleIdx="0" presStyleCnt="1"/>
      <dgm:spPr/>
    </dgm:pt>
    <dgm:pt modelId="{B587874C-DC1D-4B9B-8577-60DCB16A1797}" type="pres">
      <dgm:prSet presAssocID="{37D59BE2-A14D-4AEE-90CF-E01CB5E0FDA2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F3042C-C1BD-40A1-B28D-5F074AAB9F27}" type="pres">
      <dgm:prSet presAssocID="{DA393A59-BCF3-42FF-8CFB-44B15B4BD764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6D9CD7-58B9-49EB-9B62-C75224DA557C}" type="pres">
      <dgm:prSet presAssocID="{4233FC03-9623-4373-B03B-1426CD14C8FC}" presName="dotNode2" presStyleCnt="0"/>
      <dgm:spPr/>
    </dgm:pt>
    <dgm:pt modelId="{22D7874E-7895-4FF1-B165-D46443075436}" type="pres">
      <dgm:prSet presAssocID="{4233FC03-9623-4373-B03B-1426CD14C8FC}" presName="dotRepeatNode" presStyleLbl="fgShp" presStyleIdx="0" presStyleCnt="3"/>
      <dgm:spPr/>
      <dgm:t>
        <a:bodyPr/>
        <a:lstStyle/>
        <a:p>
          <a:endParaRPr lang="es-MX"/>
        </a:p>
      </dgm:t>
    </dgm:pt>
    <dgm:pt modelId="{D6C04F39-2D30-4DA8-B963-BBED17FB8475}" type="pres">
      <dgm:prSet presAssocID="{4484D7EE-F177-497B-B98A-49337549B039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6C7B8B-BC83-45C2-B794-61E3A473F755}" type="pres">
      <dgm:prSet presAssocID="{F6697E9E-2C8D-49F1-B6FE-AE7747170A4D}" presName="dotNode3" presStyleCnt="0"/>
      <dgm:spPr/>
    </dgm:pt>
    <dgm:pt modelId="{227D21BD-9302-43B0-8442-145A08E4665F}" type="pres">
      <dgm:prSet presAssocID="{F6697E9E-2C8D-49F1-B6FE-AE7747170A4D}" presName="dotRepeatNode" presStyleLbl="fgShp" presStyleIdx="1" presStyleCnt="3"/>
      <dgm:spPr/>
      <dgm:t>
        <a:bodyPr/>
        <a:lstStyle/>
        <a:p>
          <a:endParaRPr lang="es-MX"/>
        </a:p>
      </dgm:t>
    </dgm:pt>
    <dgm:pt modelId="{93E54F10-5440-4FFB-87FA-30278242D7E7}" type="pres">
      <dgm:prSet presAssocID="{153FE926-A42D-4D34-B371-4385A8EFF27E}" presName="txNode4" presStyleLbl="revTx" presStyleIdx="3" presStyleCnt="5" custScaleX="183441" custLinFactNeighborX="25685" custLinFactNeighborY="-199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83F772-92FC-43D5-9E09-DCA652B655B4}" type="pres">
      <dgm:prSet presAssocID="{1869EE63-F6B4-4C2A-947D-FC755E5BA904}" presName="dotNode4" presStyleCnt="0"/>
      <dgm:spPr/>
    </dgm:pt>
    <dgm:pt modelId="{17DC2EAA-78E5-487F-87B4-0E910FBCBFAA}" type="pres">
      <dgm:prSet presAssocID="{1869EE63-F6B4-4C2A-947D-FC755E5BA904}" presName="dotRepeatNode" presStyleLbl="fgShp" presStyleIdx="2" presStyleCnt="3"/>
      <dgm:spPr/>
      <dgm:t>
        <a:bodyPr/>
        <a:lstStyle/>
        <a:p>
          <a:endParaRPr lang="es-MX"/>
        </a:p>
      </dgm:t>
    </dgm:pt>
    <dgm:pt modelId="{BD8F1F99-60C7-4502-B0B8-31536F29AAE2}" type="pres">
      <dgm:prSet presAssocID="{F361CA55-0B1F-4774-B53C-1BB8FB566877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810288-2918-41F6-BB61-F4F90499659D}" srcId="{26EEFC9B-9D66-4A99-A4E9-F4D378C97223}" destId="{153FE926-A42D-4D34-B371-4385A8EFF27E}" srcOrd="3" destOrd="0" parTransId="{5A4CC66E-5ABB-4155-AA4D-ACEE6E78D0C4}" sibTransId="{1869EE63-F6B4-4C2A-947D-FC755E5BA904}"/>
    <dgm:cxn modelId="{70743E03-BD91-42F6-912A-8E1FDD99468C}" srcId="{26EEFC9B-9D66-4A99-A4E9-F4D378C97223}" destId="{F361CA55-0B1F-4774-B53C-1BB8FB566877}" srcOrd="4" destOrd="0" parTransId="{1F0C0451-04D3-4D4B-8A92-6BBBBA4D2BC1}" sibTransId="{80B208AC-9800-4AE9-A08F-A40A73688139}"/>
    <dgm:cxn modelId="{9219F139-8123-4F40-8FCC-6F15DCBC58C7}" type="presOf" srcId="{26EEFC9B-9D66-4A99-A4E9-F4D378C97223}" destId="{C12E43F8-9BAC-4377-B16C-A42E41AE2CB4}" srcOrd="0" destOrd="0" presId="urn:microsoft.com/office/officeart/2009/3/layout/DescendingProcess"/>
    <dgm:cxn modelId="{C0295813-CA2A-41E6-BD23-1B88E9F8C046}" type="presOf" srcId="{37D59BE2-A14D-4AEE-90CF-E01CB5E0FDA2}" destId="{B587874C-DC1D-4B9B-8577-60DCB16A1797}" srcOrd="0" destOrd="0" presId="urn:microsoft.com/office/officeart/2009/3/layout/DescendingProcess"/>
    <dgm:cxn modelId="{84DCE5E0-9078-4D1B-A72B-D5B1083C86F5}" type="presOf" srcId="{DA393A59-BCF3-42FF-8CFB-44B15B4BD764}" destId="{A2F3042C-C1BD-40A1-B28D-5F074AAB9F27}" srcOrd="0" destOrd="0" presId="urn:microsoft.com/office/officeart/2009/3/layout/DescendingProcess"/>
    <dgm:cxn modelId="{BB321113-3BA5-4204-B819-0FC830365D9F}" srcId="{26EEFC9B-9D66-4A99-A4E9-F4D378C97223}" destId="{4484D7EE-F177-497B-B98A-49337549B039}" srcOrd="2" destOrd="0" parTransId="{35FE1FEF-F773-405F-8584-D7FA32E5835E}" sibTransId="{F6697E9E-2C8D-49F1-B6FE-AE7747170A4D}"/>
    <dgm:cxn modelId="{262DE962-9916-4C6A-9F67-ECA3A828F0C1}" type="presOf" srcId="{F6697E9E-2C8D-49F1-B6FE-AE7747170A4D}" destId="{227D21BD-9302-43B0-8442-145A08E4665F}" srcOrd="0" destOrd="0" presId="urn:microsoft.com/office/officeart/2009/3/layout/DescendingProcess"/>
    <dgm:cxn modelId="{FEF40717-5B92-4E7F-A1FC-C47D7FA3E762}" type="presOf" srcId="{F361CA55-0B1F-4774-B53C-1BB8FB566877}" destId="{BD8F1F99-60C7-4502-B0B8-31536F29AAE2}" srcOrd="0" destOrd="0" presId="urn:microsoft.com/office/officeart/2009/3/layout/DescendingProcess"/>
    <dgm:cxn modelId="{0E5701B5-2B7F-42B1-88E7-A619FAD99F25}" type="presOf" srcId="{4484D7EE-F177-497B-B98A-49337549B039}" destId="{D6C04F39-2D30-4DA8-B963-BBED17FB8475}" srcOrd="0" destOrd="0" presId="urn:microsoft.com/office/officeart/2009/3/layout/DescendingProcess"/>
    <dgm:cxn modelId="{C1931E37-C9ED-499C-941B-9504836F8E20}" type="presOf" srcId="{1869EE63-F6B4-4C2A-947D-FC755E5BA904}" destId="{17DC2EAA-78E5-487F-87B4-0E910FBCBFAA}" srcOrd="0" destOrd="0" presId="urn:microsoft.com/office/officeart/2009/3/layout/DescendingProcess"/>
    <dgm:cxn modelId="{9752BD00-6AD1-408D-96AD-FEBC698B22E9}" srcId="{26EEFC9B-9D66-4A99-A4E9-F4D378C97223}" destId="{DA393A59-BCF3-42FF-8CFB-44B15B4BD764}" srcOrd="1" destOrd="0" parTransId="{A3BC9E97-E0B0-487E-B28D-6FF03206822C}" sibTransId="{4233FC03-9623-4373-B03B-1426CD14C8FC}"/>
    <dgm:cxn modelId="{E0DBA87C-0BCA-4B1D-83AD-8A1D27238B4F}" type="presOf" srcId="{4233FC03-9623-4373-B03B-1426CD14C8FC}" destId="{22D7874E-7895-4FF1-B165-D46443075436}" srcOrd="0" destOrd="0" presId="urn:microsoft.com/office/officeart/2009/3/layout/DescendingProcess"/>
    <dgm:cxn modelId="{BC31EB5F-B10D-4343-A927-55644152E609}" type="presOf" srcId="{153FE926-A42D-4D34-B371-4385A8EFF27E}" destId="{93E54F10-5440-4FFB-87FA-30278242D7E7}" srcOrd="0" destOrd="0" presId="urn:microsoft.com/office/officeart/2009/3/layout/DescendingProcess"/>
    <dgm:cxn modelId="{ADDB939A-6086-42E4-9A16-3AE9058C0977}" srcId="{26EEFC9B-9D66-4A99-A4E9-F4D378C97223}" destId="{37D59BE2-A14D-4AEE-90CF-E01CB5E0FDA2}" srcOrd="0" destOrd="0" parTransId="{B013ABC9-BE5F-45D2-A277-9A4FF8CDA7B9}" sibTransId="{1F4560E5-5404-4C7E-9DF6-F30954037813}"/>
    <dgm:cxn modelId="{2C819298-7987-4016-A4D9-44016D2D00A8}" type="presParOf" srcId="{C12E43F8-9BAC-4377-B16C-A42E41AE2CB4}" destId="{32C8AE26-5666-439C-B410-E9DE71EB0C4D}" srcOrd="0" destOrd="0" presId="urn:microsoft.com/office/officeart/2009/3/layout/DescendingProcess"/>
    <dgm:cxn modelId="{B954FC07-A199-415D-BDCC-E24236579A1B}" type="presParOf" srcId="{C12E43F8-9BAC-4377-B16C-A42E41AE2CB4}" destId="{B587874C-DC1D-4B9B-8577-60DCB16A1797}" srcOrd="1" destOrd="0" presId="urn:microsoft.com/office/officeart/2009/3/layout/DescendingProcess"/>
    <dgm:cxn modelId="{4A3C34D5-8CDA-4C17-B7CC-B8FD6E74E117}" type="presParOf" srcId="{C12E43F8-9BAC-4377-B16C-A42E41AE2CB4}" destId="{A2F3042C-C1BD-40A1-B28D-5F074AAB9F27}" srcOrd="2" destOrd="0" presId="urn:microsoft.com/office/officeart/2009/3/layout/DescendingProcess"/>
    <dgm:cxn modelId="{6252CCA4-6BE1-450F-8C2E-DD76489A723C}" type="presParOf" srcId="{C12E43F8-9BAC-4377-B16C-A42E41AE2CB4}" destId="{D06D9CD7-58B9-49EB-9B62-C75224DA557C}" srcOrd="3" destOrd="0" presId="urn:microsoft.com/office/officeart/2009/3/layout/DescendingProcess"/>
    <dgm:cxn modelId="{61107A17-8ED9-462F-9385-2EADD26F7ED4}" type="presParOf" srcId="{D06D9CD7-58B9-49EB-9B62-C75224DA557C}" destId="{22D7874E-7895-4FF1-B165-D46443075436}" srcOrd="0" destOrd="0" presId="urn:microsoft.com/office/officeart/2009/3/layout/DescendingProcess"/>
    <dgm:cxn modelId="{225E40BF-F2CB-4540-8971-A4204D4D00E9}" type="presParOf" srcId="{C12E43F8-9BAC-4377-B16C-A42E41AE2CB4}" destId="{D6C04F39-2D30-4DA8-B963-BBED17FB8475}" srcOrd="4" destOrd="0" presId="urn:microsoft.com/office/officeart/2009/3/layout/DescendingProcess"/>
    <dgm:cxn modelId="{563A19B7-0F60-47C7-AEB7-8B92A4272B74}" type="presParOf" srcId="{C12E43F8-9BAC-4377-B16C-A42E41AE2CB4}" destId="{BB6C7B8B-BC83-45C2-B794-61E3A473F755}" srcOrd="5" destOrd="0" presId="urn:microsoft.com/office/officeart/2009/3/layout/DescendingProcess"/>
    <dgm:cxn modelId="{978BA22D-DC15-4D1E-8649-FE2BF5AB8DED}" type="presParOf" srcId="{BB6C7B8B-BC83-45C2-B794-61E3A473F755}" destId="{227D21BD-9302-43B0-8442-145A08E4665F}" srcOrd="0" destOrd="0" presId="urn:microsoft.com/office/officeart/2009/3/layout/DescendingProcess"/>
    <dgm:cxn modelId="{9AA95B58-C49C-4273-856F-AB5237B8F309}" type="presParOf" srcId="{C12E43F8-9BAC-4377-B16C-A42E41AE2CB4}" destId="{93E54F10-5440-4FFB-87FA-30278242D7E7}" srcOrd="6" destOrd="0" presId="urn:microsoft.com/office/officeart/2009/3/layout/DescendingProcess"/>
    <dgm:cxn modelId="{68E57A1C-0397-4524-B5AD-78D2917C965B}" type="presParOf" srcId="{C12E43F8-9BAC-4377-B16C-A42E41AE2CB4}" destId="{0183F772-92FC-43D5-9E09-DCA652B655B4}" srcOrd="7" destOrd="0" presId="urn:microsoft.com/office/officeart/2009/3/layout/DescendingProcess"/>
    <dgm:cxn modelId="{5CE98615-B1BB-4933-96CD-0DEF7F04C0FB}" type="presParOf" srcId="{0183F772-92FC-43D5-9E09-DCA652B655B4}" destId="{17DC2EAA-78E5-487F-87B4-0E910FBCBFAA}" srcOrd="0" destOrd="0" presId="urn:microsoft.com/office/officeart/2009/3/layout/DescendingProcess"/>
    <dgm:cxn modelId="{9EDBF6BD-D5D0-47E1-914F-1816297AE50A}" type="presParOf" srcId="{C12E43F8-9BAC-4377-B16C-A42E41AE2CB4}" destId="{BD8F1F99-60C7-4502-B0B8-31536F29AAE2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6EEFC9B-9D66-4A99-A4E9-F4D378C97223}" type="doc">
      <dgm:prSet loTypeId="urn:microsoft.com/office/officeart/2005/8/layout/venn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DCFC548-646F-4FC2-8A14-CA7C155DF871}">
      <dgm:prSet/>
      <dgm:spPr/>
      <dgm:t>
        <a:bodyPr/>
        <a:lstStyle/>
        <a:p>
          <a:pPr rtl="0"/>
          <a:r>
            <a:rPr lang="es-MX" smtClean="0"/>
            <a:t>La cantidad que se recupere por seguros y fianzas.</a:t>
          </a:r>
          <a:endParaRPr lang="es-MX" dirty="0"/>
        </a:p>
      </dgm:t>
    </dgm:pt>
    <dgm:pt modelId="{68E45776-2F1E-4A49-8A65-A66C9E58DD78}" type="parTrans" cxnId="{7FB6C816-6286-42A0-A41A-275C2C595DB1}">
      <dgm:prSet/>
      <dgm:spPr/>
      <dgm:t>
        <a:bodyPr/>
        <a:lstStyle/>
        <a:p>
          <a:endParaRPr lang="es-MX"/>
        </a:p>
      </dgm:t>
    </dgm:pt>
    <dgm:pt modelId="{4480A0D6-FB09-4F9E-9123-D9F99D192C65}" type="sibTrans" cxnId="{7FB6C816-6286-42A0-A41A-275C2C595DB1}">
      <dgm:prSet/>
      <dgm:spPr/>
      <dgm:t>
        <a:bodyPr/>
        <a:lstStyle/>
        <a:p>
          <a:endParaRPr lang="es-MX"/>
        </a:p>
      </dgm:t>
    </dgm:pt>
    <dgm:pt modelId="{35B0D0E6-4865-4B7C-96AF-F1694A8B5D4E}">
      <dgm:prSet/>
      <dgm:spPr/>
      <dgm:t>
        <a:bodyPr/>
        <a:lstStyle/>
        <a:p>
          <a:r>
            <a:rPr lang="es-MX" smtClean="0"/>
            <a:t>Indemnización que reciba por la muerte de un hombre clave</a:t>
          </a:r>
          <a:endParaRPr lang="es-MX" dirty="0"/>
        </a:p>
      </dgm:t>
    </dgm:pt>
    <dgm:pt modelId="{47DC8139-433F-4712-870B-B3E878065DA2}" type="parTrans" cxnId="{84D57A3F-5403-4C02-B995-997AD80C22FC}">
      <dgm:prSet/>
      <dgm:spPr/>
      <dgm:t>
        <a:bodyPr/>
        <a:lstStyle/>
        <a:p>
          <a:endParaRPr lang="es-MX"/>
        </a:p>
      </dgm:t>
    </dgm:pt>
    <dgm:pt modelId="{3D77875D-0708-437B-AD84-3B4BA511760B}" type="sibTrans" cxnId="{84D57A3F-5403-4C02-B995-997AD80C22FC}">
      <dgm:prSet/>
      <dgm:spPr/>
      <dgm:t>
        <a:bodyPr/>
        <a:lstStyle/>
        <a:p>
          <a:endParaRPr lang="es-MX"/>
        </a:p>
      </dgm:t>
    </dgm:pt>
    <dgm:pt modelId="{4F80ABF5-6B90-487D-8421-B6541A6845E5}">
      <dgm:prSet/>
      <dgm:spPr/>
      <dgm:t>
        <a:bodyPr/>
        <a:lstStyle/>
        <a:p>
          <a:r>
            <a:rPr lang="es-MX" dirty="0" smtClean="0"/>
            <a:t>Las cantidades que se reciban para efectuar gastos por cuenta de terceros.</a:t>
          </a:r>
          <a:endParaRPr lang="es-MX" dirty="0"/>
        </a:p>
      </dgm:t>
    </dgm:pt>
    <dgm:pt modelId="{87EE3C98-3C60-4126-A45D-83E610C41060}" type="parTrans" cxnId="{443FFB10-D1D1-44F2-A852-1650DCB640DE}">
      <dgm:prSet/>
      <dgm:spPr/>
      <dgm:t>
        <a:bodyPr/>
        <a:lstStyle/>
        <a:p>
          <a:endParaRPr lang="es-MX"/>
        </a:p>
      </dgm:t>
    </dgm:pt>
    <dgm:pt modelId="{F560965F-A2F8-4776-86BC-65D5382DC3B3}" type="sibTrans" cxnId="{443FFB10-D1D1-44F2-A852-1650DCB640DE}">
      <dgm:prSet/>
      <dgm:spPr/>
      <dgm:t>
        <a:bodyPr/>
        <a:lstStyle/>
        <a:p>
          <a:endParaRPr lang="es-MX"/>
        </a:p>
      </dgm:t>
    </dgm:pt>
    <dgm:pt modelId="{EDEEFBC2-C594-42D7-8C66-0F1799D87199}">
      <dgm:prSet/>
      <dgm:spPr/>
      <dgm:t>
        <a:bodyPr/>
        <a:lstStyle/>
        <a:p>
          <a:r>
            <a:rPr lang="es-MX" dirty="0" smtClean="0"/>
            <a:t>Los intereses devengados a favor.</a:t>
          </a:r>
          <a:endParaRPr lang="es-MX" dirty="0"/>
        </a:p>
      </dgm:t>
    </dgm:pt>
    <dgm:pt modelId="{E224827C-58AB-4CF5-9195-C0876697F133}" type="parTrans" cxnId="{AE0421E6-BA4C-42A6-99C9-6EC1218EB30E}">
      <dgm:prSet/>
      <dgm:spPr/>
      <dgm:t>
        <a:bodyPr/>
        <a:lstStyle/>
        <a:p>
          <a:endParaRPr lang="es-MX"/>
        </a:p>
      </dgm:t>
    </dgm:pt>
    <dgm:pt modelId="{289D50CC-7437-493C-913E-111897171F07}" type="sibTrans" cxnId="{AE0421E6-BA4C-42A6-99C9-6EC1218EB30E}">
      <dgm:prSet/>
      <dgm:spPr/>
      <dgm:t>
        <a:bodyPr/>
        <a:lstStyle/>
        <a:p>
          <a:endParaRPr lang="es-MX"/>
        </a:p>
      </dgm:t>
    </dgm:pt>
    <dgm:pt modelId="{20084A24-6C1C-4A4C-8362-14B669C530C8}">
      <dgm:prSet/>
      <dgm:spPr/>
      <dgm:t>
        <a:bodyPr/>
        <a:lstStyle/>
        <a:p>
          <a:r>
            <a:rPr lang="es-MX" dirty="0" smtClean="0"/>
            <a:t>El ajuste anual pro inflación acumulable.</a:t>
          </a:r>
          <a:endParaRPr lang="es-MX" dirty="0"/>
        </a:p>
      </dgm:t>
    </dgm:pt>
    <dgm:pt modelId="{F694C385-4924-4088-BB3A-F44355819728}" type="parTrans" cxnId="{CA6E812B-889A-4041-96E5-A182AF61EEB2}">
      <dgm:prSet/>
      <dgm:spPr/>
      <dgm:t>
        <a:bodyPr/>
        <a:lstStyle/>
        <a:p>
          <a:endParaRPr lang="es-MX"/>
        </a:p>
      </dgm:t>
    </dgm:pt>
    <dgm:pt modelId="{FF3A836D-D658-4184-BEBD-4DB6D6615E47}" type="sibTrans" cxnId="{CA6E812B-889A-4041-96E5-A182AF61EEB2}">
      <dgm:prSet/>
      <dgm:spPr/>
      <dgm:t>
        <a:bodyPr/>
        <a:lstStyle/>
        <a:p>
          <a:endParaRPr lang="es-MX"/>
        </a:p>
      </dgm:t>
    </dgm:pt>
    <dgm:pt modelId="{8C66E36A-6A14-422B-9FF9-F4A47D4F3FC5}">
      <dgm:prSet/>
      <dgm:spPr/>
      <dgm:t>
        <a:bodyPr/>
        <a:lstStyle/>
        <a:p>
          <a:r>
            <a:rPr lang="es-MX" dirty="0" smtClean="0"/>
            <a:t>Préstamos y aportaciones para futuros aumentos de capital mayores a $600,000.00</a:t>
          </a:r>
          <a:endParaRPr lang="es-MX" dirty="0"/>
        </a:p>
      </dgm:t>
    </dgm:pt>
    <dgm:pt modelId="{4E0BB835-51F6-4378-A215-5055FE995796}" type="parTrans" cxnId="{D08C275E-7332-438C-B887-8D1313C59A99}">
      <dgm:prSet/>
      <dgm:spPr/>
      <dgm:t>
        <a:bodyPr/>
        <a:lstStyle/>
        <a:p>
          <a:endParaRPr lang="es-MX"/>
        </a:p>
      </dgm:t>
    </dgm:pt>
    <dgm:pt modelId="{76CD347F-90C3-4D2C-ABF4-CFF0258888C7}" type="sibTrans" cxnId="{D08C275E-7332-438C-B887-8D1313C59A99}">
      <dgm:prSet/>
      <dgm:spPr/>
      <dgm:t>
        <a:bodyPr/>
        <a:lstStyle/>
        <a:p>
          <a:endParaRPr lang="es-MX"/>
        </a:p>
      </dgm:t>
    </dgm:pt>
    <dgm:pt modelId="{1F6429B6-E5EF-496C-A2E3-23304414CDE9}" type="pres">
      <dgm:prSet presAssocID="{26EEFC9B-9D66-4A99-A4E9-F4D378C9722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55BCF18-39F3-407D-872E-638278BFC154}" type="pres">
      <dgm:prSet presAssocID="{3DCFC548-646F-4FC2-8A14-CA7C155DF871}" presName="circ1" presStyleLbl="vennNode1" presStyleIdx="0" presStyleCnt="6"/>
      <dgm:spPr/>
      <dgm:t>
        <a:bodyPr/>
        <a:lstStyle/>
        <a:p>
          <a:endParaRPr lang="es-MX"/>
        </a:p>
      </dgm:t>
    </dgm:pt>
    <dgm:pt modelId="{FD608668-BE8D-4668-9216-5F312887C279}" type="pres">
      <dgm:prSet presAssocID="{3DCFC548-646F-4FC2-8A14-CA7C155DF87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3640FB-8DE0-47DF-A313-E4CA67A7C7FE}" type="pres">
      <dgm:prSet presAssocID="{35B0D0E6-4865-4B7C-96AF-F1694A8B5D4E}" presName="circ2" presStyleLbl="vennNode1" presStyleIdx="1" presStyleCnt="6"/>
      <dgm:spPr/>
      <dgm:t>
        <a:bodyPr/>
        <a:lstStyle/>
        <a:p>
          <a:endParaRPr lang="es-MX"/>
        </a:p>
      </dgm:t>
    </dgm:pt>
    <dgm:pt modelId="{CD27685E-4015-4028-8EFC-C22E5DB1D5B8}" type="pres">
      <dgm:prSet presAssocID="{35B0D0E6-4865-4B7C-96AF-F1694A8B5D4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A1164B-E056-47A4-8A58-5E11A73577CB}" type="pres">
      <dgm:prSet presAssocID="{4F80ABF5-6B90-487D-8421-B6541A6845E5}" presName="circ3" presStyleLbl="vennNode1" presStyleIdx="2" presStyleCnt="6"/>
      <dgm:spPr/>
      <dgm:t>
        <a:bodyPr/>
        <a:lstStyle/>
        <a:p>
          <a:endParaRPr lang="es-MX"/>
        </a:p>
      </dgm:t>
    </dgm:pt>
    <dgm:pt modelId="{96F04910-41E5-4C63-9F79-4A6DBB0503F1}" type="pres">
      <dgm:prSet presAssocID="{4F80ABF5-6B90-487D-8421-B6541A6845E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F092D4-8FBF-4403-BE0F-090A99D79382}" type="pres">
      <dgm:prSet presAssocID="{EDEEFBC2-C594-42D7-8C66-0F1799D87199}" presName="circ4" presStyleLbl="vennNode1" presStyleIdx="3" presStyleCnt="6"/>
      <dgm:spPr/>
      <dgm:t>
        <a:bodyPr/>
        <a:lstStyle/>
        <a:p>
          <a:endParaRPr lang="es-MX"/>
        </a:p>
      </dgm:t>
    </dgm:pt>
    <dgm:pt modelId="{55C97A38-6B59-4B92-A0C8-73211DBD32AC}" type="pres">
      <dgm:prSet presAssocID="{EDEEFBC2-C594-42D7-8C66-0F1799D87199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8A085C-0040-4C66-B779-945A91CA5B89}" type="pres">
      <dgm:prSet presAssocID="{20084A24-6C1C-4A4C-8362-14B669C530C8}" presName="circ5" presStyleLbl="vennNode1" presStyleIdx="4" presStyleCnt="6"/>
      <dgm:spPr/>
      <dgm:t>
        <a:bodyPr/>
        <a:lstStyle/>
        <a:p>
          <a:endParaRPr lang="es-MX"/>
        </a:p>
      </dgm:t>
    </dgm:pt>
    <dgm:pt modelId="{34E6DBEF-1AA4-44DF-8ADE-927185703CD9}" type="pres">
      <dgm:prSet presAssocID="{20084A24-6C1C-4A4C-8362-14B669C530C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48B819-98E4-40D2-AA59-633ACC6223FE}" type="pres">
      <dgm:prSet presAssocID="{8C66E36A-6A14-422B-9FF9-F4A47D4F3FC5}" presName="circ6" presStyleLbl="vennNode1" presStyleIdx="5" presStyleCnt="6"/>
      <dgm:spPr/>
      <dgm:t>
        <a:bodyPr/>
        <a:lstStyle/>
        <a:p>
          <a:endParaRPr lang="es-MX"/>
        </a:p>
      </dgm:t>
    </dgm:pt>
    <dgm:pt modelId="{226759DC-C0A6-4704-84AE-78C7F8BA68C1}" type="pres">
      <dgm:prSet presAssocID="{8C66E36A-6A14-422B-9FF9-F4A47D4F3FC5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D57A3F-5403-4C02-B995-997AD80C22FC}" srcId="{26EEFC9B-9D66-4A99-A4E9-F4D378C97223}" destId="{35B0D0E6-4865-4B7C-96AF-F1694A8B5D4E}" srcOrd="1" destOrd="0" parTransId="{47DC8139-433F-4712-870B-B3E878065DA2}" sibTransId="{3D77875D-0708-437B-AD84-3B4BA511760B}"/>
    <dgm:cxn modelId="{105E3EE9-F7EC-4546-AE34-E5E51C47370D}" type="presOf" srcId="{26EEFC9B-9D66-4A99-A4E9-F4D378C97223}" destId="{1F6429B6-E5EF-496C-A2E3-23304414CDE9}" srcOrd="0" destOrd="0" presId="urn:microsoft.com/office/officeart/2005/8/layout/venn1"/>
    <dgm:cxn modelId="{7FB6C816-6286-42A0-A41A-275C2C595DB1}" srcId="{26EEFC9B-9D66-4A99-A4E9-F4D378C97223}" destId="{3DCFC548-646F-4FC2-8A14-CA7C155DF871}" srcOrd="0" destOrd="0" parTransId="{68E45776-2F1E-4A49-8A65-A66C9E58DD78}" sibTransId="{4480A0D6-FB09-4F9E-9123-D9F99D192C65}"/>
    <dgm:cxn modelId="{AB2858CC-F7A8-451C-9C76-1B69AE428812}" type="presOf" srcId="{35B0D0E6-4865-4B7C-96AF-F1694A8B5D4E}" destId="{CD27685E-4015-4028-8EFC-C22E5DB1D5B8}" srcOrd="0" destOrd="0" presId="urn:microsoft.com/office/officeart/2005/8/layout/venn1"/>
    <dgm:cxn modelId="{CA6E812B-889A-4041-96E5-A182AF61EEB2}" srcId="{26EEFC9B-9D66-4A99-A4E9-F4D378C97223}" destId="{20084A24-6C1C-4A4C-8362-14B669C530C8}" srcOrd="4" destOrd="0" parTransId="{F694C385-4924-4088-BB3A-F44355819728}" sibTransId="{FF3A836D-D658-4184-BEBD-4DB6D6615E47}"/>
    <dgm:cxn modelId="{D08C275E-7332-438C-B887-8D1313C59A99}" srcId="{26EEFC9B-9D66-4A99-A4E9-F4D378C97223}" destId="{8C66E36A-6A14-422B-9FF9-F4A47D4F3FC5}" srcOrd="5" destOrd="0" parTransId="{4E0BB835-51F6-4378-A215-5055FE995796}" sibTransId="{76CD347F-90C3-4D2C-ABF4-CFF0258888C7}"/>
    <dgm:cxn modelId="{FDB868EE-68DD-4169-9BBC-DC48B89B85A3}" type="presOf" srcId="{3DCFC548-646F-4FC2-8A14-CA7C155DF871}" destId="{FD608668-BE8D-4668-9216-5F312887C279}" srcOrd="0" destOrd="0" presId="urn:microsoft.com/office/officeart/2005/8/layout/venn1"/>
    <dgm:cxn modelId="{A4B5BA05-7E28-4B21-8828-2B394260D0B5}" type="presOf" srcId="{20084A24-6C1C-4A4C-8362-14B669C530C8}" destId="{34E6DBEF-1AA4-44DF-8ADE-927185703CD9}" srcOrd="0" destOrd="0" presId="urn:microsoft.com/office/officeart/2005/8/layout/venn1"/>
    <dgm:cxn modelId="{E8DDF29E-ED74-483D-9AA7-59AE256471D5}" type="presOf" srcId="{EDEEFBC2-C594-42D7-8C66-0F1799D87199}" destId="{55C97A38-6B59-4B92-A0C8-73211DBD32AC}" srcOrd="0" destOrd="0" presId="urn:microsoft.com/office/officeart/2005/8/layout/venn1"/>
    <dgm:cxn modelId="{AE0421E6-BA4C-42A6-99C9-6EC1218EB30E}" srcId="{26EEFC9B-9D66-4A99-A4E9-F4D378C97223}" destId="{EDEEFBC2-C594-42D7-8C66-0F1799D87199}" srcOrd="3" destOrd="0" parTransId="{E224827C-58AB-4CF5-9195-C0876697F133}" sibTransId="{289D50CC-7437-493C-913E-111897171F07}"/>
    <dgm:cxn modelId="{443FFB10-D1D1-44F2-A852-1650DCB640DE}" srcId="{26EEFC9B-9D66-4A99-A4E9-F4D378C97223}" destId="{4F80ABF5-6B90-487D-8421-B6541A6845E5}" srcOrd="2" destOrd="0" parTransId="{87EE3C98-3C60-4126-A45D-83E610C41060}" sibTransId="{F560965F-A2F8-4776-86BC-65D5382DC3B3}"/>
    <dgm:cxn modelId="{E38E8838-A494-49FF-A9A2-ED079F5EE77B}" type="presOf" srcId="{4F80ABF5-6B90-487D-8421-B6541A6845E5}" destId="{96F04910-41E5-4C63-9F79-4A6DBB0503F1}" srcOrd="0" destOrd="0" presId="urn:microsoft.com/office/officeart/2005/8/layout/venn1"/>
    <dgm:cxn modelId="{570ABAA7-AF3E-434E-9DB7-2E12347AFAD7}" type="presOf" srcId="{8C66E36A-6A14-422B-9FF9-F4A47D4F3FC5}" destId="{226759DC-C0A6-4704-84AE-78C7F8BA68C1}" srcOrd="0" destOrd="0" presId="urn:microsoft.com/office/officeart/2005/8/layout/venn1"/>
    <dgm:cxn modelId="{F5B2CDE4-80C2-46D2-8E53-7F870B986CD7}" type="presParOf" srcId="{1F6429B6-E5EF-496C-A2E3-23304414CDE9}" destId="{555BCF18-39F3-407D-872E-638278BFC154}" srcOrd="0" destOrd="0" presId="urn:microsoft.com/office/officeart/2005/8/layout/venn1"/>
    <dgm:cxn modelId="{E136A9F7-31B2-454D-B054-C1E83C87C618}" type="presParOf" srcId="{1F6429B6-E5EF-496C-A2E3-23304414CDE9}" destId="{FD608668-BE8D-4668-9216-5F312887C279}" srcOrd="1" destOrd="0" presId="urn:microsoft.com/office/officeart/2005/8/layout/venn1"/>
    <dgm:cxn modelId="{A31011A0-DB2A-4C00-98A3-D83EC65C6AD7}" type="presParOf" srcId="{1F6429B6-E5EF-496C-A2E3-23304414CDE9}" destId="{1B3640FB-8DE0-47DF-A313-E4CA67A7C7FE}" srcOrd="2" destOrd="0" presId="urn:microsoft.com/office/officeart/2005/8/layout/venn1"/>
    <dgm:cxn modelId="{43DD9343-D4F3-42B4-9521-F4F7F3C426F3}" type="presParOf" srcId="{1F6429B6-E5EF-496C-A2E3-23304414CDE9}" destId="{CD27685E-4015-4028-8EFC-C22E5DB1D5B8}" srcOrd="3" destOrd="0" presId="urn:microsoft.com/office/officeart/2005/8/layout/venn1"/>
    <dgm:cxn modelId="{59E7A231-826E-4F2C-9267-A09F379686B5}" type="presParOf" srcId="{1F6429B6-E5EF-496C-A2E3-23304414CDE9}" destId="{D7A1164B-E056-47A4-8A58-5E11A73577CB}" srcOrd="4" destOrd="0" presId="urn:microsoft.com/office/officeart/2005/8/layout/venn1"/>
    <dgm:cxn modelId="{3CD34F77-1FDC-481D-B477-9C643038B3E6}" type="presParOf" srcId="{1F6429B6-E5EF-496C-A2E3-23304414CDE9}" destId="{96F04910-41E5-4C63-9F79-4A6DBB0503F1}" srcOrd="5" destOrd="0" presId="urn:microsoft.com/office/officeart/2005/8/layout/venn1"/>
    <dgm:cxn modelId="{692407B4-EBA1-43F5-8B9A-52509E2FCA1A}" type="presParOf" srcId="{1F6429B6-E5EF-496C-A2E3-23304414CDE9}" destId="{5DF092D4-8FBF-4403-BE0F-090A99D79382}" srcOrd="6" destOrd="0" presId="urn:microsoft.com/office/officeart/2005/8/layout/venn1"/>
    <dgm:cxn modelId="{372BCF1E-FBE0-42D2-8EA5-075590434110}" type="presParOf" srcId="{1F6429B6-E5EF-496C-A2E3-23304414CDE9}" destId="{55C97A38-6B59-4B92-A0C8-73211DBD32AC}" srcOrd="7" destOrd="0" presId="urn:microsoft.com/office/officeart/2005/8/layout/venn1"/>
    <dgm:cxn modelId="{A4982ACE-70F4-4E19-8A7D-F07537874808}" type="presParOf" srcId="{1F6429B6-E5EF-496C-A2E3-23304414CDE9}" destId="{4E8A085C-0040-4C66-B779-945A91CA5B89}" srcOrd="8" destOrd="0" presId="urn:microsoft.com/office/officeart/2005/8/layout/venn1"/>
    <dgm:cxn modelId="{9C8BA3C4-3222-4EAD-BE3C-0BDC58AF051F}" type="presParOf" srcId="{1F6429B6-E5EF-496C-A2E3-23304414CDE9}" destId="{34E6DBEF-1AA4-44DF-8ADE-927185703CD9}" srcOrd="9" destOrd="0" presId="urn:microsoft.com/office/officeart/2005/8/layout/venn1"/>
    <dgm:cxn modelId="{08AFF837-C2BC-4C55-AC7F-B5B34B121CFC}" type="presParOf" srcId="{1F6429B6-E5EF-496C-A2E3-23304414CDE9}" destId="{AC48B819-98E4-40D2-AA59-633ACC6223FE}" srcOrd="10" destOrd="0" presId="urn:microsoft.com/office/officeart/2005/8/layout/venn1"/>
    <dgm:cxn modelId="{62B53BB9-F9BB-460D-97DC-37AC1D70740C}" type="presParOf" srcId="{1F6429B6-E5EF-496C-A2E3-23304414CDE9}" destId="{226759DC-C0A6-4704-84AE-78C7F8BA68C1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6904183-A039-4D10-925E-E6A0E4853548}" type="doc">
      <dgm:prSet loTypeId="urn:microsoft.com/office/officeart/2009/3/layout/SubStep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58D215B0-1848-473A-B29B-4127B61BF9D1}">
      <dgm:prSet/>
      <dgm:spPr/>
      <dgm:t>
        <a:bodyPr/>
        <a:lstStyle/>
        <a:p>
          <a:pPr rtl="0"/>
          <a:r>
            <a:rPr lang="es-MX" smtClean="0"/>
            <a:t>Clasificación</a:t>
          </a:r>
          <a:endParaRPr lang="es-MX"/>
        </a:p>
      </dgm:t>
    </dgm:pt>
    <dgm:pt modelId="{9046B81C-7AD3-460C-BDE3-BCC38DDF2227}" type="parTrans" cxnId="{2E90CCB8-34E9-477B-9E82-EA453673B2B8}">
      <dgm:prSet/>
      <dgm:spPr/>
      <dgm:t>
        <a:bodyPr/>
        <a:lstStyle/>
        <a:p>
          <a:endParaRPr lang="es-MX"/>
        </a:p>
      </dgm:t>
    </dgm:pt>
    <dgm:pt modelId="{C3C5CEBE-AD80-481A-9CC8-F2CA8915AE9A}" type="sibTrans" cxnId="{2E90CCB8-34E9-477B-9E82-EA453673B2B8}">
      <dgm:prSet/>
      <dgm:spPr/>
      <dgm:t>
        <a:bodyPr/>
        <a:lstStyle/>
        <a:p>
          <a:endParaRPr lang="es-MX"/>
        </a:p>
      </dgm:t>
    </dgm:pt>
    <dgm:pt modelId="{1C9FF263-59B7-4082-A5F5-0B76A6B4CA90}">
      <dgm:prSet custT="1"/>
      <dgm:spPr/>
      <dgm:t>
        <a:bodyPr/>
        <a:lstStyle/>
        <a:p>
          <a:pPr rtl="0"/>
          <a:r>
            <a:rPr lang="es-MX" sz="2000" dirty="0" smtClean="0"/>
            <a:t>Por la naturaleza</a:t>
          </a:r>
          <a:endParaRPr lang="es-MX" sz="2000" dirty="0"/>
        </a:p>
      </dgm:t>
    </dgm:pt>
    <dgm:pt modelId="{713D286E-AE29-42A1-86F9-DAC4AA96EDCB}" type="parTrans" cxnId="{1099BA55-E0BF-4FAE-A7C1-D4479F159708}">
      <dgm:prSet/>
      <dgm:spPr/>
      <dgm:t>
        <a:bodyPr/>
        <a:lstStyle/>
        <a:p>
          <a:endParaRPr lang="es-MX"/>
        </a:p>
      </dgm:t>
    </dgm:pt>
    <dgm:pt modelId="{65B40DC0-C074-4D0E-9FA1-4AD6AA2DE0C1}" type="sibTrans" cxnId="{1099BA55-E0BF-4FAE-A7C1-D4479F159708}">
      <dgm:prSet/>
      <dgm:spPr/>
      <dgm:t>
        <a:bodyPr/>
        <a:lstStyle/>
        <a:p>
          <a:endParaRPr lang="es-MX"/>
        </a:p>
      </dgm:t>
    </dgm:pt>
    <dgm:pt modelId="{601B36FC-976C-41EA-8353-84D1D7CEA3F1}">
      <dgm:prSet custT="1"/>
      <dgm:spPr/>
      <dgm:t>
        <a:bodyPr/>
        <a:lstStyle/>
        <a:p>
          <a:pPr rtl="0"/>
          <a:r>
            <a:rPr lang="es-MX" sz="1600" dirty="0" smtClean="0"/>
            <a:t>De capital</a:t>
          </a:r>
          <a:endParaRPr lang="es-MX" sz="1600" dirty="0"/>
        </a:p>
      </dgm:t>
    </dgm:pt>
    <dgm:pt modelId="{E03D0DF5-FF9D-499A-9488-EEB188454AD3}" type="parTrans" cxnId="{CD31CEE1-B58E-4703-AB06-419EF8D3E97C}">
      <dgm:prSet/>
      <dgm:spPr/>
      <dgm:t>
        <a:bodyPr/>
        <a:lstStyle/>
        <a:p>
          <a:endParaRPr lang="es-MX"/>
        </a:p>
      </dgm:t>
    </dgm:pt>
    <dgm:pt modelId="{1B81CEFA-1247-45FF-8CAC-C909EC996967}" type="sibTrans" cxnId="{CD31CEE1-B58E-4703-AB06-419EF8D3E97C}">
      <dgm:prSet/>
      <dgm:spPr/>
      <dgm:t>
        <a:bodyPr/>
        <a:lstStyle/>
        <a:p>
          <a:endParaRPr lang="es-MX"/>
        </a:p>
      </dgm:t>
    </dgm:pt>
    <dgm:pt modelId="{99D35C48-6501-4550-A77F-62CCC3A5436B}">
      <dgm:prSet custT="1"/>
      <dgm:spPr/>
      <dgm:t>
        <a:bodyPr/>
        <a:lstStyle/>
        <a:p>
          <a:pPr rtl="0"/>
          <a:r>
            <a:rPr lang="es-MX" sz="1600" dirty="0" smtClean="0"/>
            <a:t>En obligaciones</a:t>
          </a:r>
          <a:endParaRPr lang="es-MX" sz="1600" dirty="0"/>
        </a:p>
      </dgm:t>
    </dgm:pt>
    <dgm:pt modelId="{CB43E86E-AD4B-4837-9655-9D93C8198401}" type="parTrans" cxnId="{ABD1FCAC-74EA-4391-A264-AE42A08AEFF3}">
      <dgm:prSet/>
      <dgm:spPr/>
      <dgm:t>
        <a:bodyPr/>
        <a:lstStyle/>
        <a:p>
          <a:endParaRPr lang="es-MX"/>
        </a:p>
      </dgm:t>
    </dgm:pt>
    <dgm:pt modelId="{701511DE-DC64-46EA-9362-E3C95614197D}" type="sibTrans" cxnId="{ABD1FCAC-74EA-4391-A264-AE42A08AEFF3}">
      <dgm:prSet/>
      <dgm:spPr/>
      <dgm:t>
        <a:bodyPr/>
        <a:lstStyle/>
        <a:p>
          <a:endParaRPr lang="es-MX"/>
        </a:p>
      </dgm:t>
    </dgm:pt>
    <dgm:pt modelId="{8050F818-D7CB-45B7-947B-68810EF3BB22}">
      <dgm:prSet custT="1"/>
      <dgm:spPr/>
      <dgm:t>
        <a:bodyPr/>
        <a:lstStyle/>
        <a:p>
          <a:pPr rtl="0"/>
          <a:r>
            <a:rPr lang="es-MX" sz="1600" smtClean="0"/>
            <a:t>Financieras</a:t>
          </a:r>
          <a:endParaRPr lang="es-MX" sz="1600"/>
        </a:p>
      </dgm:t>
    </dgm:pt>
    <dgm:pt modelId="{6E08D292-D6FE-4FAC-B16C-F55450B5B229}" type="parTrans" cxnId="{849204D8-45AF-4BE9-82CD-A3796B694FB1}">
      <dgm:prSet/>
      <dgm:spPr/>
      <dgm:t>
        <a:bodyPr/>
        <a:lstStyle/>
        <a:p>
          <a:endParaRPr lang="es-MX"/>
        </a:p>
      </dgm:t>
    </dgm:pt>
    <dgm:pt modelId="{2A2A9437-6D7B-4814-B814-AF19BA1D4EC7}" type="sibTrans" cxnId="{849204D8-45AF-4BE9-82CD-A3796B694FB1}">
      <dgm:prSet/>
      <dgm:spPr/>
      <dgm:t>
        <a:bodyPr/>
        <a:lstStyle/>
        <a:p>
          <a:endParaRPr lang="es-MX"/>
        </a:p>
      </dgm:t>
    </dgm:pt>
    <dgm:pt modelId="{1EA297B7-FCD5-4C18-BABA-98960C22903C}">
      <dgm:prSet custT="1"/>
      <dgm:spPr/>
      <dgm:t>
        <a:bodyPr/>
        <a:lstStyle/>
        <a:p>
          <a:pPr rtl="0"/>
          <a:r>
            <a:rPr lang="es-MX" sz="1600" dirty="0" smtClean="0"/>
            <a:t>En otros activos</a:t>
          </a:r>
          <a:endParaRPr lang="es-MX" sz="1600" dirty="0"/>
        </a:p>
      </dgm:t>
    </dgm:pt>
    <dgm:pt modelId="{B508D614-9519-4D0F-8FEF-994F5464259D}" type="parTrans" cxnId="{D8AD765B-8FFF-4932-8A5B-94190A97D8D2}">
      <dgm:prSet/>
      <dgm:spPr/>
      <dgm:t>
        <a:bodyPr/>
        <a:lstStyle/>
        <a:p>
          <a:endParaRPr lang="es-MX"/>
        </a:p>
      </dgm:t>
    </dgm:pt>
    <dgm:pt modelId="{17D450DE-EC6B-4CB0-BD57-115FC1C3F9E5}" type="sibTrans" cxnId="{D8AD765B-8FFF-4932-8A5B-94190A97D8D2}">
      <dgm:prSet/>
      <dgm:spPr/>
      <dgm:t>
        <a:bodyPr/>
        <a:lstStyle/>
        <a:p>
          <a:endParaRPr lang="es-MX"/>
        </a:p>
      </dgm:t>
    </dgm:pt>
    <dgm:pt modelId="{A87A300C-026C-468A-904E-40439DB4B6BC}">
      <dgm:prSet custT="1"/>
      <dgm:spPr/>
      <dgm:t>
        <a:bodyPr/>
        <a:lstStyle/>
        <a:p>
          <a:pPr rtl="0"/>
          <a:r>
            <a:rPr lang="es-MX" sz="2000" dirty="0" smtClean="0"/>
            <a:t>Por el tiempo</a:t>
          </a:r>
          <a:endParaRPr lang="es-MX" sz="2000" dirty="0"/>
        </a:p>
      </dgm:t>
    </dgm:pt>
    <dgm:pt modelId="{5BC2C98E-62A7-4162-84CA-0815C7BED9BB}" type="parTrans" cxnId="{63CABD36-7558-4353-9246-20F41463AFC3}">
      <dgm:prSet/>
      <dgm:spPr/>
      <dgm:t>
        <a:bodyPr/>
        <a:lstStyle/>
        <a:p>
          <a:endParaRPr lang="es-MX"/>
        </a:p>
      </dgm:t>
    </dgm:pt>
    <dgm:pt modelId="{A32422C2-84E9-4BCE-9A5F-0E92890B0D4B}" type="sibTrans" cxnId="{63CABD36-7558-4353-9246-20F41463AFC3}">
      <dgm:prSet/>
      <dgm:spPr/>
      <dgm:t>
        <a:bodyPr/>
        <a:lstStyle/>
        <a:p>
          <a:endParaRPr lang="es-MX"/>
        </a:p>
      </dgm:t>
    </dgm:pt>
    <dgm:pt modelId="{B8BB6B7F-0994-41B6-9AEF-166E36928A38}">
      <dgm:prSet custT="1"/>
      <dgm:spPr/>
      <dgm:t>
        <a:bodyPr/>
        <a:lstStyle/>
        <a:p>
          <a:pPr rtl="0"/>
          <a:r>
            <a:rPr lang="es-MX" sz="1600" dirty="0" smtClean="0"/>
            <a:t>Temporales</a:t>
          </a:r>
          <a:endParaRPr lang="es-MX" sz="1600" dirty="0"/>
        </a:p>
      </dgm:t>
    </dgm:pt>
    <dgm:pt modelId="{821523D3-BEAF-42BB-B3D3-FDEC31D83C59}" type="parTrans" cxnId="{821AEBB5-3EE3-4067-B203-9C3450C58113}">
      <dgm:prSet/>
      <dgm:spPr/>
      <dgm:t>
        <a:bodyPr/>
        <a:lstStyle/>
        <a:p>
          <a:endParaRPr lang="es-MX"/>
        </a:p>
      </dgm:t>
    </dgm:pt>
    <dgm:pt modelId="{68C45359-459F-43D7-8602-B4A7F35CA18C}" type="sibTrans" cxnId="{821AEBB5-3EE3-4067-B203-9C3450C58113}">
      <dgm:prSet/>
      <dgm:spPr/>
      <dgm:t>
        <a:bodyPr/>
        <a:lstStyle/>
        <a:p>
          <a:endParaRPr lang="es-MX"/>
        </a:p>
      </dgm:t>
    </dgm:pt>
    <dgm:pt modelId="{EC44A81E-0EA8-4972-9D3F-D48AF52B8F64}">
      <dgm:prSet custT="1"/>
      <dgm:spPr/>
      <dgm:t>
        <a:bodyPr/>
        <a:lstStyle/>
        <a:p>
          <a:pPr rtl="0"/>
          <a:r>
            <a:rPr lang="es-MX" sz="1600" smtClean="0"/>
            <a:t>Permanentes</a:t>
          </a:r>
          <a:endParaRPr lang="es-MX" sz="1600"/>
        </a:p>
      </dgm:t>
    </dgm:pt>
    <dgm:pt modelId="{D3DBC2EC-AD94-482D-90F6-46B30D9B00AD}" type="parTrans" cxnId="{F3BC9F6A-8009-4950-83C3-DA376B1A229D}">
      <dgm:prSet/>
      <dgm:spPr/>
      <dgm:t>
        <a:bodyPr/>
        <a:lstStyle/>
        <a:p>
          <a:endParaRPr lang="es-MX"/>
        </a:p>
      </dgm:t>
    </dgm:pt>
    <dgm:pt modelId="{26812FA6-4E8F-4EFB-BCA6-72C32411AF6F}" type="sibTrans" cxnId="{F3BC9F6A-8009-4950-83C3-DA376B1A229D}">
      <dgm:prSet/>
      <dgm:spPr/>
      <dgm:t>
        <a:bodyPr/>
        <a:lstStyle/>
        <a:p>
          <a:endParaRPr lang="es-MX"/>
        </a:p>
      </dgm:t>
    </dgm:pt>
    <dgm:pt modelId="{B46D58CA-DE91-4F05-9953-E1A8067583D4}">
      <dgm:prSet custT="1"/>
      <dgm:spPr/>
      <dgm:t>
        <a:bodyPr/>
        <a:lstStyle/>
        <a:p>
          <a:pPr rtl="0"/>
          <a:r>
            <a:rPr lang="es-MX" sz="2000" dirty="0" smtClean="0"/>
            <a:t>Por la rentabilidad</a:t>
          </a:r>
          <a:endParaRPr lang="es-MX" sz="2000" dirty="0"/>
        </a:p>
      </dgm:t>
    </dgm:pt>
    <dgm:pt modelId="{EC93880E-5C01-4083-8BA3-B04688079E97}" type="parTrans" cxnId="{085069F7-72EB-4A95-84B6-BD470BE49E9A}">
      <dgm:prSet/>
      <dgm:spPr/>
      <dgm:t>
        <a:bodyPr/>
        <a:lstStyle/>
        <a:p>
          <a:endParaRPr lang="es-MX"/>
        </a:p>
      </dgm:t>
    </dgm:pt>
    <dgm:pt modelId="{6651A7CF-9DCA-4C61-A6BE-0AE630479CCE}" type="sibTrans" cxnId="{085069F7-72EB-4A95-84B6-BD470BE49E9A}">
      <dgm:prSet/>
      <dgm:spPr/>
      <dgm:t>
        <a:bodyPr/>
        <a:lstStyle/>
        <a:p>
          <a:endParaRPr lang="es-MX"/>
        </a:p>
      </dgm:t>
    </dgm:pt>
    <dgm:pt modelId="{0CD96D7B-6E8B-40B3-8F6A-6D24E516237D}">
      <dgm:prSet custT="1"/>
      <dgm:spPr/>
      <dgm:t>
        <a:bodyPr/>
        <a:lstStyle/>
        <a:p>
          <a:pPr rtl="0"/>
          <a:r>
            <a:rPr lang="es-MX" sz="1600" dirty="0" smtClean="0"/>
            <a:t>Rentables</a:t>
          </a:r>
          <a:endParaRPr lang="es-MX" sz="1600" dirty="0"/>
        </a:p>
      </dgm:t>
    </dgm:pt>
    <dgm:pt modelId="{C63A67A4-D8BA-40E8-8D93-B3EFE4AFDF23}" type="parTrans" cxnId="{3E6196AA-4486-4931-9A12-9919BDD26855}">
      <dgm:prSet/>
      <dgm:spPr/>
      <dgm:t>
        <a:bodyPr/>
        <a:lstStyle/>
        <a:p>
          <a:endParaRPr lang="es-MX"/>
        </a:p>
      </dgm:t>
    </dgm:pt>
    <dgm:pt modelId="{8CD53059-913B-462C-A9B3-BB27D12FEB70}" type="sibTrans" cxnId="{3E6196AA-4486-4931-9A12-9919BDD26855}">
      <dgm:prSet/>
      <dgm:spPr/>
      <dgm:t>
        <a:bodyPr/>
        <a:lstStyle/>
        <a:p>
          <a:endParaRPr lang="es-MX"/>
        </a:p>
      </dgm:t>
    </dgm:pt>
    <dgm:pt modelId="{D2BFCD8E-10F7-4764-AA17-B6456F8AEC55}">
      <dgm:prSet custT="1"/>
      <dgm:spPr/>
      <dgm:t>
        <a:bodyPr/>
        <a:lstStyle/>
        <a:p>
          <a:pPr rtl="0"/>
          <a:r>
            <a:rPr lang="es-MX" sz="1600" dirty="0" smtClean="0"/>
            <a:t>No rentables</a:t>
          </a:r>
          <a:endParaRPr lang="es-MX" sz="1600" dirty="0"/>
        </a:p>
      </dgm:t>
    </dgm:pt>
    <dgm:pt modelId="{5B7369CD-A991-451B-9EAB-798784FD5F8E}" type="parTrans" cxnId="{85066DA1-0BD7-447C-8ED9-7D6D67CC5CEF}">
      <dgm:prSet/>
      <dgm:spPr/>
      <dgm:t>
        <a:bodyPr/>
        <a:lstStyle/>
        <a:p>
          <a:endParaRPr lang="es-MX"/>
        </a:p>
      </dgm:t>
    </dgm:pt>
    <dgm:pt modelId="{8FBE685F-137D-4123-AC32-957B259F7BB8}" type="sibTrans" cxnId="{85066DA1-0BD7-447C-8ED9-7D6D67CC5CEF}">
      <dgm:prSet/>
      <dgm:spPr/>
      <dgm:t>
        <a:bodyPr/>
        <a:lstStyle/>
        <a:p>
          <a:endParaRPr lang="es-MX"/>
        </a:p>
      </dgm:t>
    </dgm:pt>
    <dgm:pt modelId="{82F7B300-7DF1-4A43-B3B7-CF16F7C5E0C6}" type="pres">
      <dgm:prSet presAssocID="{26904183-A039-4D10-925E-E6A0E4853548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s-MX"/>
        </a:p>
      </dgm:t>
    </dgm:pt>
    <dgm:pt modelId="{2A974346-1D89-4068-A647-08CC9720DC5A}" type="pres">
      <dgm:prSet presAssocID="{58D215B0-1848-473A-B29B-4127B61BF9D1}" presName="parTx1" presStyleLbl="node1" presStyleIdx="0" presStyleCnt="1" custScaleX="86493" custScaleY="63752"/>
      <dgm:spPr/>
      <dgm:t>
        <a:bodyPr/>
        <a:lstStyle/>
        <a:p>
          <a:endParaRPr lang="es-MX"/>
        </a:p>
      </dgm:t>
    </dgm:pt>
    <dgm:pt modelId="{767B9E45-63E5-47D5-8745-0C970687AF83}" type="pres">
      <dgm:prSet presAssocID="{58D215B0-1848-473A-B29B-4127B61BF9D1}" presName="spPre1" presStyleCnt="0"/>
      <dgm:spPr/>
    </dgm:pt>
    <dgm:pt modelId="{26914844-6295-4996-A9E3-F6DC0D87ABDD}" type="pres">
      <dgm:prSet presAssocID="{58D215B0-1848-473A-B29B-4127B61BF9D1}" presName="chLin1" presStyleCnt="0"/>
      <dgm:spPr/>
    </dgm:pt>
    <dgm:pt modelId="{11A81A50-3748-4CEF-8592-8389127F896A}" type="pres">
      <dgm:prSet presAssocID="{713D286E-AE29-42A1-86F9-DAC4AA96EDCB}" presName="Name11" presStyleLbl="parChTrans1D1" presStyleIdx="0" presStyleCnt="6"/>
      <dgm:spPr/>
    </dgm:pt>
    <dgm:pt modelId="{B5983CE9-D3A9-464A-AF51-08287DFBFA1C}" type="pres">
      <dgm:prSet presAssocID="{1C9FF263-59B7-4082-A5F5-0B76A6B4CA90}" presName="txAndLines1" presStyleCnt="0"/>
      <dgm:spPr/>
    </dgm:pt>
    <dgm:pt modelId="{48685986-6958-46AD-A766-BA85DDC02736}" type="pres">
      <dgm:prSet presAssocID="{1C9FF263-59B7-4082-A5F5-0B76A6B4CA90}" presName="anchor1" presStyleCnt="0"/>
      <dgm:spPr/>
    </dgm:pt>
    <dgm:pt modelId="{7D76FE54-C9A0-4FF5-A3AE-B33A9C7A6E25}" type="pres">
      <dgm:prSet presAssocID="{1C9FF263-59B7-4082-A5F5-0B76A6B4CA90}" presName="backup1" presStyleCnt="0"/>
      <dgm:spPr/>
    </dgm:pt>
    <dgm:pt modelId="{69F7DA58-8195-4783-A064-1FFEA369DD52}" type="pres">
      <dgm:prSet presAssocID="{1C9FF263-59B7-4082-A5F5-0B76A6B4CA90}" presName="preLine1" presStyleLbl="parChTrans1D1" presStyleIdx="1" presStyleCnt="6"/>
      <dgm:spPr/>
    </dgm:pt>
    <dgm:pt modelId="{80CB496B-E558-4D61-B882-374F69BA0C63}" type="pres">
      <dgm:prSet presAssocID="{1C9FF263-59B7-4082-A5F5-0B76A6B4CA90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FE9A9B-F1F6-4B79-8607-EB8FB6F020C0}" type="pres">
      <dgm:prSet presAssocID="{5BC2C98E-62A7-4162-84CA-0815C7BED9BB}" presName="Name11" presStyleLbl="parChTrans1D1" presStyleIdx="2" presStyleCnt="6"/>
      <dgm:spPr/>
    </dgm:pt>
    <dgm:pt modelId="{249EBEA9-4145-49BD-847C-00220F1A22B2}" type="pres">
      <dgm:prSet presAssocID="{A87A300C-026C-468A-904E-40439DB4B6BC}" presName="txAndLines1" presStyleCnt="0"/>
      <dgm:spPr/>
    </dgm:pt>
    <dgm:pt modelId="{F98B601D-BF40-4246-83DA-897F5C2F8E02}" type="pres">
      <dgm:prSet presAssocID="{A87A300C-026C-468A-904E-40439DB4B6BC}" presName="anchor1" presStyleCnt="0"/>
      <dgm:spPr/>
    </dgm:pt>
    <dgm:pt modelId="{3BB2AC6E-A1D3-4490-AF75-9357095C744C}" type="pres">
      <dgm:prSet presAssocID="{A87A300C-026C-468A-904E-40439DB4B6BC}" presName="backup1" presStyleCnt="0"/>
      <dgm:spPr/>
    </dgm:pt>
    <dgm:pt modelId="{35668D8A-E477-4D1A-8AEB-F8BD8B1D5559}" type="pres">
      <dgm:prSet presAssocID="{A87A300C-026C-468A-904E-40439DB4B6BC}" presName="preLine1" presStyleLbl="parChTrans1D1" presStyleIdx="3" presStyleCnt="6"/>
      <dgm:spPr/>
    </dgm:pt>
    <dgm:pt modelId="{D64D90A9-43B0-41B5-B181-213EF56614C0}" type="pres">
      <dgm:prSet presAssocID="{A87A300C-026C-468A-904E-40439DB4B6BC}" presName="desTx1" presStyleLbl="revTx" presStyleIdx="0" presStyleCnt="0" custLinFactNeighborX="5110" custLinFactNeighborY="160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2B797E-8604-4CE6-8EA3-2C560D24D4DF}" type="pres">
      <dgm:prSet presAssocID="{EC93880E-5C01-4083-8BA3-B04688079E97}" presName="Name11" presStyleLbl="parChTrans1D1" presStyleIdx="4" presStyleCnt="6"/>
      <dgm:spPr/>
    </dgm:pt>
    <dgm:pt modelId="{3258A137-FD03-43CE-9694-E4484246BA78}" type="pres">
      <dgm:prSet presAssocID="{B46D58CA-DE91-4F05-9953-E1A8067583D4}" presName="txAndLines1" presStyleCnt="0"/>
      <dgm:spPr/>
    </dgm:pt>
    <dgm:pt modelId="{B59D200A-2170-4861-B3AD-B18A21CAE235}" type="pres">
      <dgm:prSet presAssocID="{B46D58CA-DE91-4F05-9953-E1A8067583D4}" presName="anchor1" presStyleCnt="0"/>
      <dgm:spPr/>
    </dgm:pt>
    <dgm:pt modelId="{5D426CFD-7867-4450-B27F-3216BDE4101B}" type="pres">
      <dgm:prSet presAssocID="{B46D58CA-DE91-4F05-9953-E1A8067583D4}" presName="backup1" presStyleCnt="0"/>
      <dgm:spPr/>
    </dgm:pt>
    <dgm:pt modelId="{35891BCA-0A90-4F13-ACE6-9D69CD388A19}" type="pres">
      <dgm:prSet presAssocID="{B46D58CA-DE91-4F05-9953-E1A8067583D4}" presName="preLine1" presStyleLbl="parChTrans1D1" presStyleIdx="5" presStyleCnt="6"/>
      <dgm:spPr/>
    </dgm:pt>
    <dgm:pt modelId="{09187653-7ABF-4359-862F-82563EDBA400}" type="pres">
      <dgm:prSet presAssocID="{B46D58CA-DE91-4F05-9953-E1A8067583D4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D878EB-950C-42F3-BF94-3FF919E82F72}" type="presOf" srcId="{58D215B0-1848-473A-B29B-4127B61BF9D1}" destId="{2A974346-1D89-4068-A647-08CC9720DC5A}" srcOrd="0" destOrd="0" presId="urn:microsoft.com/office/officeart/2009/3/layout/SubStepProcess"/>
    <dgm:cxn modelId="{68D93CAB-D8AC-4269-8837-0B2A6F6F1069}" type="presOf" srcId="{B46D58CA-DE91-4F05-9953-E1A8067583D4}" destId="{09187653-7ABF-4359-862F-82563EDBA400}" srcOrd="0" destOrd="0" presId="urn:microsoft.com/office/officeart/2009/3/layout/SubStepProcess"/>
    <dgm:cxn modelId="{F997A14E-3F45-4BDC-80F3-BA74542A6C1F}" type="presOf" srcId="{1EA297B7-FCD5-4C18-BABA-98960C22903C}" destId="{80CB496B-E558-4D61-B882-374F69BA0C63}" srcOrd="0" destOrd="4" presId="urn:microsoft.com/office/officeart/2009/3/layout/SubStepProcess"/>
    <dgm:cxn modelId="{D90F4230-D016-469C-910B-9F1776DAD597}" type="presOf" srcId="{1C9FF263-59B7-4082-A5F5-0B76A6B4CA90}" destId="{80CB496B-E558-4D61-B882-374F69BA0C63}" srcOrd="0" destOrd="0" presId="urn:microsoft.com/office/officeart/2009/3/layout/SubStepProcess"/>
    <dgm:cxn modelId="{CD31CEE1-B58E-4703-AB06-419EF8D3E97C}" srcId="{1C9FF263-59B7-4082-A5F5-0B76A6B4CA90}" destId="{601B36FC-976C-41EA-8353-84D1D7CEA3F1}" srcOrd="0" destOrd="0" parTransId="{E03D0DF5-FF9D-499A-9488-EEB188454AD3}" sibTransId="{1B81CEFA-1247-45FF-8CAC-C909EC996967}"/>
    <dgm:cxn modelId="{AB5629A5-024E-41CF-898A-AA29CFCAAC04}" type="presOf" srcId="{0CD96D7B-6E8B-40B3-8F6A-6D24E516237D}" destId="{09187653-7ABF-4359-862F-82563EDBA400}" srcOrd="0" destOrd="1" presId="urn:microsoft.com/office/officeart/2009/3/layout/SubStepProcess"/>
    <dgm:cxn modelId="{A242B545-95CA-4E2C-AF78-EC68F4E35A17}" type="presOf" srcId="{A87A300C-026C-468A-904E-40439DB4B6BC}" destId="{D64D90A9-43B0-41B5-B181-213EF56614C0}" srcOrd="0" destOrd="0" presId="urn:microsoft.com/office/officeart/2009/3/layout/SubStepProcess"/>
    <dgm:cxn modelId="{0E448197-EB2F-4EC2-B9DD-58990F164B0F}" type="presOf" srcId="{B8BB6B7F-0994-41B6-9AEF-166E36928A38}" destId="{D64D90A9-43B0-41B5-B181-213EF56614C0}" srcOrd="0" destOrd="1" presId="urn:microsoft.com/office/officeart/2009/3/layout/SubStepProcess"/>
    <dgm:cxn modelId="{F661B698-13EA-41D4-BBD6-0DE611D2D4D3}" type="presOf" srcId="{99D35C48-6501-4550-A77F-62CCC3A5436B}" destId="{80CB496B-E558-4D61-B882-374F69BA0C63}" srcOrd="0" destOrd="2" presId="urn:microsoft.com/office/officeart/2009/3/layout/SubStepProcess"/>
    <dgm:cxn modelId="{ED48FCEA-58E7-4ADC-938D-69DA067C5D30}" type="presOf" srcId="{26904183-A039-4D10-925E-E6A0E4853548}" destId="{82F7B300-7DF1-4A43-B3B7-CF16F7C5E0C6}" srcOrd="0" destOrd="0" presId="urn:microsoft.com/office/officeart/2009/3/layout/SubStepProcess"/>
    <dgm:cxn modelId="{F3BC9F6A-8009-4950-83C3-DA376B1A229D}" srcId="{A87A300C-026C-468A-904E-40439DB4B6BC}" destId="{EC44A81E-0EA8-4972-9D3F-D48AF52B8F64}" srcOrd="1" destOrd="0" parTransId="{D3DBC2EC-AD94-482D-90F6-46B30D9B00AD}" sibTransId="{26812FA6-4E8F-4EFB-BCA6-72C32411AF6F}"/>
    <dgm:cxn modelId="{D412F69A-6135-42AB-BF5A-F3B7EDE38E8F}" type="presOf" srcId="{8050F818-D7CB-45B7-947B-68810EF3BB22}" destId="{80CB496B-E558-4D61-B882-374F69BA0C63}" srcOrd="0" destOrd="3" presId="urn:microsoft.com/office/officeart/2009/3/layout/SubStepProcess"/>
    <dgm:cxn modelId="{03C55A51-54CF-46A3-9438-95F314A21ADA}" type="presOf" srcId="{601B36FC-976C-41EA-8353-84D1D7CEA3F1}" destId="{80CB496B-E558-4D61-B882-374F69BA0C63}" srcOrd="0" destOrd="1" presId="urn:microsoft.com/office/officeart/2009/3/layout/SubStepProcess"/>
    <dgm:cxn modelId="{3E6196AA-4486-4931-9A12-9919BDD26855}" srcId="{B46D58CA-DE91-4F05-9953-E1A8067583D4}" destId="{0CD96D7B-6E8B-40B3-8F6A-6D24E516237D}" srcOrd="0" destOrd="0" parTransId="{C63A67A4-D8BA-40E8-8D93-B3EFE4AFDF23}" sibTransId="{8CD53059-913B-462C-A9B3-BB27D12FEB70}"/>
    <dgm:cxn modelId="{85066DA1-0BD7-447C-8ED9-7D6D67CC5CEF}" srcId="{B46D58CA-DE91-4F05-9953-E1A8067583D4}" destId="{D2BFCD8E-10F7-4764-AA17-B6456F8AEC55}" srcOrd="1" destOrd="0" parTransId="{5B7369CD-A991-451B-9EAB-798784FD5F8E}" sibTransId="{8FBE685F-137D-4123-AC32-957B259F7BB8}"/>
    <dgm:cxn modelId="{821AEBB5-3EE3-4067-B203-9C3450C58113}" srcId="{A87A300C-026C-468A-904E-40439DB4B6BC}" destId="{B8BB6B7F-0994-41B6-9AEF-166E36928A38}" srcOrd="0" destOrd="0" parTransId="{821523D3-BEAF-42BB-B3D3-FDEC31D83C59}" sibTransId="{68C45359-459F-43D7-8602-B4A7F35CA18C}"/>
    <dgm:cxn modelId="{D8AD765B-8FFF-4932-8A5B-94190A97D8D2}" srcId="{1C9FF263-59B7-4082-A5F5-0B76A6B4CA90}" destId="{1EA297B7-FCD5-4C18-BABA-98960C22903C}" srcOrd="3" destOrd="0" parTransId="{B508D614-9519-4D0F-8FEF-994F5464259D}" sibTransId="{17D450DE-EC6B-4CB0-BD57-115FC1C3F9E5}"/>
    <dgm:cxn modelId="{1099BA55-E0BF-4FAE-A7C1-D4479F159708}" srcId="{58D215B0-1848-473A-B29B-4127B61BF9D1}" destId="{1C9FF263-59B7-4082-A5F5-0B76A6B4CA90}" srcOrd="0" destOrd="0" parTransId="{713D286E-AE29-42A1-86F9-DAC4AA96EDCB}" sibTransId="{65B40DC0-C074-4D0E-9FA1-4AD6AA2DE0C1}"/>
    <dgm:cxn modelId="{2E90CCB8-34E9-477B-9E82-EA453673B2B8}" srcId="{26904183-A039-4D10-925E-E6A0E4853548}" destId="{58D215B0-1848-473A-B29B-4127B61BF9D1}" srcOrd="0" destOrd="0" parTransId="{9046B81C-7AD3-460C-BDE3-BCC38DDF2227}" sibTransId="{C3C5CEBE-AD80-481A-9CC8-F2CA8915AE9A}"/>
    <dgm:cxn modelId="{085069F7-72EB-4A95-84B6-BD470BE49E9A}" srcId="{58D215B0-1848-473A-B29B-4127B61BF9D1}" destId="{B46D58CA-DE91-4F05-9953-E1A8067583D4}" srcOrd="2" destOrd="0" parTransId="{EC93880E-5C01-4083-8BA3-B04688079E97}" sibTransId="{6651A7CF-9DCA-4C61-A6BE-0AE630479CCE}"/>
    <dgm:cxn modelId="{63CABD36-7558-4353-9246-20F41463AFC3}" srcId="{58D215B0-1848-473A-B29B-4127B61BF9D1}" destId="{A87A300C-026C-468A-904E-40439DB4B6BC}" srcOrd="1" destOrd="0" parTransId="{5BC2C98E-62A7-4162-84CA-0815C7BED9BB}" sibTransId="{A32422C2-84E9-4BCE-9A5F-0E92890B0D4B}"/>
    <dgm:cxn modelId="{849204D8-45AF-4BE9-82CD-A3796B694FB1}" srcId="{1C9FF263-59B7-4082-A5F5-0B76A6B4CA90}" destId="{8050F818-D7CB-45B7-947B-68810EF3BB22}" srcOrd="2" destOrd="0" parTransId="{6E08D292-D6FE-4FAC-B16C-F55450B5B229}" sibTransId="{2A2A9437-6D7B-4814-B814-AF19BA1D4EC7}"/>
    <dgm:cxn modelId="{ABD1FCAC-74EA-4391-A264-AE42A08AEFF3}" srcId="{1C9FF263-59B7-4082-A5F5-0B76A6B4CA90}" destId="{99D35C48-6501-4550-A77F-62CCC3A5436B}" srcOrd="1" destOrd="0" parTransId="{CB43E86E-AD4B-4837-9655-9D93C8198401}" sibTransId="{701511DE-DC64-46EA-9362-E3C95614197D}"/>
    <dgm:cxn modelId="{82F24044-B1BA-4477-861C-684E2004D73B}" type="presOf" srcId="{EC44A81E-0EA8-4972-9D3F-D48AF52B8F64}" destId="{D64D90A9-43B0-41B5-B181-213EF56614C0}" srcOrd="0" destOrd="2" presId="urn:microsoft.com/office/officeart/2009/3/layout/SubStepProcess"/>
    <dgm:cxn modelId="{4BDB16C4-ED20-421B-A05D-80573ABD9A27}" type="presOf" srcId="{D2BFCD8E-10F7-4764-AA17-B6456F8AEC55}" destId="{09187653-7ABF-4359-862F-82563EDBA400}" srcOrd="0" destOrd="2" presId="urn:microsoft.com/office/officeart/2009/3/layout/SubStepProcess"/>
    <dgm:cxn modelId="{5A97EB5E-9260-41BA-83BC-BFA0D3CA7BC8}" type="presParOf" srcId="{82F7B300-7DF1-4A43-B3B7-CF16F7C5E0C6}" destId="{2A974346-1D89-4068-A647-08CC9720DC5A}" srcOrd="0" destOrd="0" presId="urn:microsoft.com/office/officeart/2009/3/layout/SubStepProcess"/>
    <dgm:cxn modelId="{8637F843-E1B9-4F8D-B166-667601E38376}" type="presParOf" srcId="{82F7B300-7DF1-4A43-B3B7-CF16F7C5E0C6}" destId="{767B9E45-63E5-47D5-8745-0C970687AF83}" srcOrd="1" destOrd="0" presId="urn:microsoft.com/office/officeart/2009/3/layout/SubStepProcess"/>
    <dgm:cxn modelId="{92F803AD-F4DC-4175-B812-BCD7286EA052}" type="presParOf" srcId="{82F7B300-7DF1-4A43-B3B7-CF16F7C5E0C6}" destId="{26914844-6295-4996-A9E3-F6DC0D87ABDD}" srcOrd="2" destOrd="0" presId="urn:microsoft.com/office/officeart/2009/3/layout/SubStepProcess"/>
    <dgm:cxn modelId="{E4D16EF6-B3DA-45DE-B6C6-C397E9A5832E}" type="presParOf" srcId="{26914844-6295-4996-A9E3-F6DC0D87ABDD}" destId="{11A81A50-3748-4CEF-8592-8389127F896A}" srcOrd="0" destOrd="0" presId="urn:microsoft.com/office/officeart/2009/3/layout/SubStepProcess"/>
    <dgm:cxn modelId="{47CB1753-8515-4B67-BCCF-20E8BE1BBB0A}" type="presParOf" srcId="{26914844-6295-4996-A9E3-F6DC0D87ABDD}" destId="{B5983CE9-D3A9-464A-AF51-08287DFBFA1C}" srcOrd="1" destOrd="0" presId="urn:microsoft.com/office/officeart/2009/3/layout/SubStepProcess"/>
    <dgm:cxn modelId="{EB52B1D6-4DD1-4CB7-8957-B8EB2CB40258}" type="presParOf" srcId="{B5983CE9-D3A9-464A-AF51-08287DFBFA1C}" destId="{48685986-6958-46AD-A766-BA85DDC02736}" srcOrd="0" destOrd="0" presId="urn:microsoft.com/office/officeart/2009/3/layout/SubStepProcess"/>
    <dgm:cxn modelId="{B434F515-6EAB-4288-B7A5-D2DBB7A0D653}" type="presParOf" srcId="{B5983CE9-D3A9-464A-AF51-08287DFBFA1C}" destId="{7D76FE54-C9A0-4FF5-A3AE-B33A9C7A6E25}" srcOrd="1" destOrd="0" presId="urn:microsoft.com/office/officeart/2009/3/layout/SubStepProcess"/>
    <dgm:cxn modelId="{0F36D988-FAA1-49BC-8157-5EB76C22F114}" type="presParOf" srcId="{B5983CE9-D3A9-464A-AF51-08287DFBFA1C}" destId="{69F7DA58-8195-4783-A064-1FFEA369DD52}" srcOrd="2" destOrd="0" presId="urn:microsoft.com/office/officeart/2009/3/layout/SubStepProcess"/>
    <dgm:cxn modelId="{B37FF1C9-C373-413B-A7A3-888774C5031E}" type="presParOf" srcId="{B5983CE9-D3A9-464A-AF51-08287DFBFA1C}" destId="{80CB496B-E558-4D61-B882-374F69BA0C63}" srcOrd="3" destOrd="0" presId="urn:microsoft.com/office/officeart/2009/3/layout/SubStepProcess"/>
    <dgm:cxn modelId="{CC008172-6110-4386-8327-608D4AD165DB}" type="presParOf" srcId="{26914844-6295-4996-A9E3-F6DC0D87ABDD}" destId="{60FE9A9B-F1F6-4B79-8607-EB8FB6F020C0}" srcOrd="2" destOrd="0" presId="urn:microsoft.com/office/officeart/2009/3/layout/SubStepProcess"/>
    <dgm:cxn modelId="{A2A9C1AF-8E3E-44A8-B141-DDE045466E63}" type="presParOf" srcId="{26914844-6295-4996-A9E3-F6DC0D87ABDD}" destId="{249EBEA9-4145-49BD-847C-00220F1A22B2}" srcOrd="3" destOrd="0" presId="urn:microsoft.com/office/officeart/2009/3/layout/SubStepProcess"/>
    <dgm:cxn modelId="{4CA28969-4542-4F30-BD06-3D692A064E91}" type="presParOf" srcId="{249EBEA9-4145-49BD-847C-00220F1A22B2}" destId="{F98B601D-BF40-4246-83DA-897F5C2F8E02}" srcOrd="0" destOrd="0" presId="urn:microsoft.com/office/officeart/2009/3/layout/SubStepProcess"/>
    <dgm:cxn modelId="{AA8C0452-FCF7-4890-95DD-BDEA1B051926}" type="presParOf" srcId="{249EBEA9-4145-49BD-847C-00220F1A22B2}" destId="{3BB2AC6E-A1D3-4490-AF75-9357095C744C}" srcOrd="1" destOrd="0" presId="urn:microsoft.com/office/officeart/2009/3/layout/SubStepProcess"/>
    <dgm:cxn modelId="{C8E1B41A-24DB-469B-8F0A-0EFAF9EA830D}" type="presParOf" srcId="{249EBEA9-4145-49BD-847C-00220F1A22B2}" destId="{35668D8A-E477-4D1A-8AEB-F8BD8B1D5559}" srcOrd="2" destOrd="0" presId="urn:microsoft.com/office/officeart/2009/3/layout/SubStepProcess"/>
    <dgm:cxn modelId="{ABF4DF8F-85D6-4EB4-805B-A8D1F8647276}" type="presParOf" srcId="{249EBEA9-4145-49BD-847C-00220F1A22B2}" destId="{D64D90A9-43B0-41B5-B181-213EF56614C0}" srcOrd="3" destOrd="0" presId="urn:microsoft.com/office/officeart/2009/3/layout/SubStepProcess"/>
    <dgm:cxn modelId="{BA83E3C7-686C-453C-9CFC-208E4FE69B4D}" type="presParOf" srcId="{26914844-6295-4996-A9E3-F6DC0D87ABDD}" destId="{C02B797E-8604-4CE6-8EA3-2C560D24D4DF}" srcOrd="4" destOrd="0" presId="urn:microsoft.com/office/officeart/2009/3/layout/SubStepProcess"/>
    <dgm:cxn modelId="{589AF23B-2840-4D4D-9DB7-1362006B82EA}" type="presParOf" srcId="{26914844-6295-4996-A9E3-F6DC0D87ABDD}" destId="{3258A137-FD03-43CE-9694-E4484246BA78}" srcOrd="5" destOrd="0" presId="urn:microsoft.com/office/officeart/2009/3/layout/SubStepProcess"/>
    <dgm:cxn modelId="{F7A558FA-16DB-4BDA-BD7F-91B71887C017}" type="presParOf" srcId="{3258A137-FD03-43CE-9694-E4484246BA78}" destId="{B59D200A-2170-4861-B3AD-B18A21CAE235}" srcOrd="0" destOrd="0" presId="urn:microsoft.com/office/officeart/2009/3/layout/SubStepProcess"/>
    <dgm:cxn modelId="{BF316517-3036-4DD4-B524-7D396291351F}" type="presParOf" srcId="{3258A137-FD03-43CE-9694-E4484246BA78}" destId="{5D426CFD-7867-4450-B27F-3216BDE4101B}" srcOrd="1" destOrd="0" presId="urn:microsoft.com/office/officeart/2009/3/layout/SubStepProcess"/>
    <dgm:cxn modelId="{82042902-8DA2-4358-8B44-A5F84FA40EB7}" type="presParOf" srcId="{3258A137-FD03-43CE-9694-E4484246BA78}" destId="{35891BCA-0A90-4F13-ACE6-9D69CD388A19}" srcOrd="2" destOrd="0" presId="urn:microsoft.com/office/officeart/2009/3/layout/SubStepProcess"/>
    <dgm:cxn modelId="{7E631B48-A9A8-466E-AB91-64B3A3701B3F}" type="presParOf" srcId="{3258A137-FD03-43CE-9694-E4484246BA78}" destId="{09187653-7ABF-4359-862F-82563EDBA400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64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6368F-FB55-419D-8C10-3477E889C93D}">
      <dsp:nvSpPr>
        <dsp:cNvPr id="0" name=""/>
        <dsp:cNvSpPr/>
      </dsp:nvSpPr>
      <dsp:spPr>
        <a:xfrm>
          <a:off x="512642" y="348810"/>
          <a:ext cx="9140584" cy="697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024" tIns="91440" rIns="91440" bIns="9144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hlinkClick xmlns:r="http://schemas.openxmlformats.org/officeDocument/2006/relationships" r:id="" action="ppaction://hlinksldjump"/>
            </a:rPr>
            <a:t>Ingresos contables y fiscales</a:t>
          </a:r>
          <a:endParaRPr lang="es-MX" sz="3600" kern="1200" dirty="0"/>
        </a:p>
      </dsp:txBody>
      <dsp:txXfrm>
        <a:off x="512642" y="348810"/>
        <a:ext cx="9140584" cy="697983"/>
      </dsp:txXfrm>
    </dsp:sp>
    <dsp:sp modelId="{8E72FCC8-965E-4598-8416-F046E7A605FE}">
      <dsp:nvSpPr>
        <dsp:cNvPr id="0" name=""/>
        <dsp:cNvSpPr/>
      </dsp:nvSpPr>
      <dsp:spPr>
        <a:xfrm>
          <a:off x="76403" y="261562"/>
          <a:ext cx="872479" cy="8724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393D2D-379D-425C-A7B1-2568DCB3F5D3}">
      <dsp:nvSpPr>
        <dsp:cNvPr id="0" name=""/>
        <dsp:cNvSpPr/>
      </dsp:nvSpPr>
      <dsp:spPr>
        <a:xfrm>
          <a:off x="912812" y="1395967"/>
          <a:ext cx="8740414" cy="697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024" tIns="91440" rIns="91440" bIns="9144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hlinkClick xmlns:r="http://schemas.openxmlformats.org/officeDocument/2006/relationships" r:id="" action="ppaction://hlinksldjump"/>
            </a:rPr>
            <a:t>Egresos y gastos</a:t>
          </a:r>
          <a:endParaRPr lang="es-MX" sz="3600" kern="1200" dirty="0"/>
        </a:p>
      </dsp:txBody>
      <dsp:txXfrm>
        <a:off x="912812" y="1395967"/>
        <a:ext cx="8740414" cy="697983"/>
      </dsp:txXfrm>
    </dsp:sp>
    <dsp:sp modelId="{B007066B-22F1-4C41-916D-E0F6F1F96C44}">
      <dsp:nvSpPr>
        <dsp:cNvPr id="0" name=""/>
        <dsp:cNvSpPr/>
      </dsp:nvSpPr>
      <dsp:spPr>
        <a:xfrm>
          <a:off x="476573" y="1308719"/>
          <a:ext cx="872479" cy="8724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4AAD02-5861-40ED-B584-C9C0FCEE9F18}">
      <dsp:nvSpPr>
        <dsp:cNvPr id="0" name=""/>
        <dsp:cNvSpPr/>
      </dsp:nvSpPr>
      <dsp:spPr>
        <a:xfrm>
          <a:off x="912812" y="2443124"/>
          <a:ext cx="8740414" cy="697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024" tIns="91440" rIns="91440" bIns="9144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hlinkClick xmlns:r="http://schemas.openxmlformats.org/officeDocument/2006/relationships" r:id="" action="ppaction://hlinksldjump"/>
            </a:rPr>
            <a:t>Obligaciones contables y fiscales</a:t>
          </a:r>
          <a:endParaRPr lang="es-MX" sz="3600" kern="1200" dirty="0"/>
        </a:p>
      </dsp:txBody>
      <dsp:txXfrm>
        <a:off x="912812" y="2443124"/>
        <a:ext cx="8740414" cy="697983"/>
      </dsp:txXfrm>
    </dsp:sp>
    <dsp:sp modelId="{7CEE6450-1E7E-4474-AA0F-3F383E81BFA9}">
      <dsp:nvSpPr>
        <dsp:cNvPr id="0" name=""/>
        <dsp:cNvSpPr/>
      </dsp:nvSpPr>
      <dsp:spPr>
        <a:xfrm>
          <a:off x="476573" y="2355876"/>
          <a:ext cx="872479" cy="8724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A16F62-DA10-44DB-A48B-B04822497059}">
      <dsp:nvSpPr>
        <dsp:cNvPr id="0" name=""/>
        <dsp:cNvSpPr/>
      </dsp:nvSpPr>
      <dsp:spPr>
        <a:xfrm>
          <a:off x="512642" y="3490281"/>
          <a:ext cx="9140584" cy="697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024" tIns="91440" rIns="91440" bIns="9144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3600" kern="1200" dirty="0"/>
        </a:p>
      </dsp:txBody>
      <dsp:txXfrm>
        <a:off x="512642" y="3490281"/>
        <a:ext cx="9140584" cy="697983"/>
      </dsp:txXfrm>
    </dsp:sp>
    <dsp:sp modelId="{6837E91E-A5CC-4FB8-B06E-4DAA7698CD88}">
      <dsp:nvSpPr>
        <dsp:cNvPr id="0" name=""/>
        <dsp:cNvSpPr/>
      </dsp:nvSpPr>
      <dsp:spPr>
        <a:xfrm>
          <a:off x="76403" y="3403033"/>
          <a:ext cx="872479" cy="8724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3147E-9211-4544-B0BB-4FD2680CB8E4}">
      <dsp:nvSpPr>
        <dsp:cNvPr id="0" name=""/>
        <dsp:cNvSpPr/>
      </dsp:nvSpPr>
      <dsp:spPr>
        <a:xfrm>
          <a:off x="4468" y="134112"/>
          <a:ext cx="3835920" cy="11664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Inversiones </a:t>
          </a:r>
        </a:p>
      </dsp:txBody>
      <dsp:txXfrm>
        <a:off x="4468" y="134112"/>
        <a:ext cx="3835920" cy="777600"/>
      </dsp:txXfrm>
    </dsp:sp>
    <dsp:sp modelId="{0861C3D7-5273-4F2D-9D51-FF26BB760088}">
      <dsp:nvSpPr>
        <dsp:cNvPr id="0" name=""/>
        <dsp:cNvSpPr/>
      </dsp:nvSpPr>
      <dsp:spPr>
        <a:xfrm>
          <a:off x="790138" y="911712"/>
          <a:ext cx="3835920" cy="369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Cantidad de dinero utilizada para adquirir bienes de los que se espera obtener un beneficio futuro, pueden ser activos fijos, gastos y cargos diferidos.</a:t>
          </a:r>
          <a:endParaRPr lang="es-MX" sz="2700" kern="1200" dirty="0"/>
        </a:p>
      </dsp:txBody>
      <dsp:txXfrm>
        <a:off x="898320" y="1019894"/>
        <a:ext cx="3619556" cy="3477236"/>
      </dsp:txXfrm>
    </dsp:sp>
    <dsp:sp modelId="{1A24D4BA-B3FB-46A7-BF26-0D0F832727EF}">
      <dsp:nvSpPr>
        <dsp:cNvPr id="0" name=""/>
        <dsp:cNvSpPr/>
      </dsp:nvSpPr>
      <dsp:spPr>
        <a:xfrm>
          <a:off x="4421900" y="45396"/>
          <a:ext cx="1232804" cy="9550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4421900" y="236403"/>
        <a:ext cx="946294" cy="573019"/>
      </dsp:txXfrm>
    </dsp:sp>
    <dsp:sp modelId="{E2BD92D4-4E0B-4D52-96AB-ACD80B266D5E}">
      <dsp:nvSpPr>
        <dsp:cNvPr id="0" name=""/>
        <dsp:cNvSpPr/>
      </dsp:nvSpPr>
      <dsp:spPr>
        <a:xfrm>
          <a:off x="6166435" y="134112"/>
          <a:ext cx="3835920" cy="11664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Activos fijos</a:t>
          </a:r>
          <a:endParaRPr lang="es-MX" sz="2800" kern="1200"/>
        </a:p>
      </dsp:txBody>
      <dsp:txXfrm>
        <a:off x="6166435" y="134112"/>
        <a:ext cx="3835920" cy="777600"/>
      </dsp:txXfrm>
    </dsp:sp>
    <dsp:sp modelId="{F718AA13-E3DA-4784-A9D6-39239A8C98B9}">
      <dsp:nvSpPr>
        <dsp:cNvPr id="0" name=""/>
        <dsp:cNvSpPr/>
      </dsp:nvSpPr>
      <dsp:spPr>
        <a:xfrm>
          <a:off x="6952106" y="911712"/>
          <a:ext cx="3835920" cy="369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Bienes tangibles que se adquieren para realizar sus actividades, se demeritan por el uso y por el transcurso del tiempo.</a:t>
          </a:r>
          <a:endParaRPr lang="es-MX" sz="2700" kern="1200" dirty="0"/>
        </a:p>
      </dsp:txBody>
      <dsp:txXfrm>
        <a:off x="7060288" y="1019894"/>
        <a:ext cx="3619556" cy="347723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3645C-5D67-4918-88D9-306519AE3E31}">
      <dsp:nvSpPr>
        <dsp:cNvPr id="0" name=""/>
        <dsp:cNvSpPr/>
      </dsp:nvSpPr>
      <dsp:spPr>
        <a:xfrm>
          <a:off x="0" y="0"/>
          <a:ext cx="4855335" cy="4855335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5A64C1-87AB-4A48-8018-A73335F38852}">
      <dsp:nvSpPr>
        <dsp:cNvPr id="0" name=""/>
        <dsp:cNvSpPr/>
      </dsp:nvSpPr>
      <dsp:spPr>
        <a:xfrm>
          <a:off x="2427667" y="0"/>
          <a:ext cx="8094371" cy="48553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Se podrán deducir mediante los % autorizados por la ley sobre el monto original de la inversión (MOI).</a:t>
          </a:r>
          <a:endParaRPr lang="es-MX" sz="2200" kern="1200" dirty="0"/>
        </a:p>
      </dsp:txBody>
      <dsp:txXfrm>
        <a:off x="2427667" y="0"/>
        <a:ext cx="8094371" cy="776853"/>
      </dsp:txXfrm>
    </dsp:sp>
    <dsp:sp modelId="{98F6EA61-792D-48A5-823D-0F68DBCDB62D}">
      <dsp:nvSpPr>
        <dsp:cNvPr id="0" name=""/>
        <dsp:cNvSpPr/>
      </dsp:nvSpPr>
      <dsp:spPr>
        <a:xfrm>
          <a:off x="509810" y="776853"/>
          <a:ext cx="3835714" cy="3835714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051FD-1AD2-4CC9-BE87-F66BDC70354B}">
      <dsp:nvSpPr>
        <dsp:cNvPr id="0" name=""/>
        <dsp:cNvSpPr/>
      </dsp:nvSpPr>
      <dsp:spPr>
        <a:xfrm>
          <a:off x="2427667" y="776853"/>
          <a:ext cx="8094371" cy="38357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 MOI comprende además del precio del bien los impuesto pagados con motivo de su adquisición y las erogaciones por fletes, acarreos, manejo, comisiones, entre otros.</a:t>
          </a:r>
          <a:endParaRPr lang="es-MX" sz="2000" kern="1200" dirty="0"/>
        </a:p>
      </dsp:txBody>
      <dsp:txXfrm>
        <a:off x="2427667" y="776853"/>
        <a:ext cx="8094371" cy="776853"/>
      </dsp:txXfrm>
    </dsp:sp>
    <dsp:sp modelId="{FBDA11A5-F5C4-4AC4-A5D5-7A53717DD306}">
      <dsp:nvSpPr>
        <dsp:cNvPr id="0" name=""/>
        <dsp:cNvSpPr/>
      </dsp:nvSpPr>
      <dsp:spPr>
        <a:xfrm>
          <a:off x="1019620" y="1553707"/>
          <a:ext cx="2816094" cy="2816094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C7C272-DBA1-43B4-B334-58439AD924F8}">
      <dsp:nvSpPr>
        <dsp:cNvPr id="0" name=""/>
        <dsp:cNvSpPr/>
      </dsp:nvSpPr>
      <dsp:spPr>
        <a:xfrm>
          <a:off x="2427667" y="1553707"/>
          <a:ext cx="8094371" cy="28160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Comenzarán a deducirse a partir de que inicie la utilización o bien en el ejercicio siguiente.</a:t>
          </a:r>
          <a:endParaRPr lang="es-MX" sz="2000" kern="1200" dirty="0"/>
        </a:p>
      </dsp:txBody>
      <dsp:txXfrm>
        <a:off x="2427667" y="1553707"/>
        <a:ext cx="8094371" cy="776853"/>
      </dsp:txXfrm>
    </dsp:sp>
    <dsp:sp modelId="{95DD994D-C2E7-495E-9712-DF44C2668CA6}">
      <dsp:nvSpPr>
        <dsp:cNvPr id="0" name=""/>
        <dsp:cNvSpPr/>
      </dsp:nvSpPr>
      <dsp:spPr>
        <a:xfrm>
          <a:off x="1529430" y="2330560"/>
          <a:ext cx="1796473" cy="1796473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DA9729-2411-4BFC-AD59-7D4F957B23D0}">
      <dsp:nvSpPr>
        <dsp:cNvPr id="0" name=""/>
        <dsp:cNvSpPr/>
      </dsp:nvSpPr>
      <dsp:spPr>
        <a:xfrm>
          <a:off x="2427667" y="2330560"/>
          <a:ext cx="8094371" cy="17964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Cuando se enajenen la parte aún no deducida se dará de baja.</a:t>
          </a:r>
          <a:endParaRPr lang="es-MX" sz="2000" kern="1200"/>
        </a:p>
      </dsp:txBody>
      <dsp:txXfrm>
        <a:off x="2427667" y="2330560"/>
        <a:ext cx="8094371" cy="776853"/>
      </dsp:txXfrm>
    </dsp:sp>
    <dsp:sp modelId="{EB16C89D-F274-4D05-A942-36FFE36E298B}">
      <dsp:nvSpPr>
        <dsp:cNvPr id="0" name=""/>
        <dsp:cNvSpPr/>
      </dsp:nvSpPr>
      <dsp:spPr>
        <a:xfrm>
          <a:off x="2039240" y="3107414"/>
          <a:ext cx="776853" cy="776853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86C4B5-8A4F-40FA-B7E8-A9142DDB7557}">
      <dsp:nvSpPr>
        <dsp:cNvPr id="0" name=""/>
        <dsp:cNvSpPr/>
      </dsp:nvSpPr>
      <dsp:spPr>
        <a:xfrm>
          <a:off x="2427667" y="3107414"/>
          <a:ext cx="8094371" cy="7768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Cuando dejen de ser útiles se mantendrá un peso en los registros. </a:t>
          </a:r>
          <a:endParaRPr lang="es-MX" sz="2000" kern="1200"/>
        </a:p>
      </dsp:txBody>
      <dsp:txXfrm>
        <a:off x="2427667" y="3107414"/>
        <a:ext cx="8094371" cy="77685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422D2-2F2E-412A-BA14-F88D7C276F39}">
      <dsp:nvSpPr>
        <dsp:cNvPr id="0" name=""/>
        <dsp:cNvSpPr/>
      </dsp:nvSpPr>
      <dsp:spPr>
        <a:xfrm>
          <a:off x="4840" y="1439660"/>
          <a:ext cx="2116512" cy="25236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Las reparaciones, adiciones o mejoras al activo se consideran inversiones.</a:t>
          </a:r>
          <a:endParaRPr lang="es-MX" sz="2000" kern="1200" dirty="0"/>
        </a:p>
      </dsp:txBody>
      <dsp:txXfrm>
        <a:off x="66831" y="1501651"/>
        <a:ext cx="1992530" cy="2399711"/>
      </dsp:txXfrm>
    </dsp:sp>
    <dsp:sp modelId="{5914DB19-B8ED-46EF-AC02-F6860DF4F0A6}">
      <dsp:nvSpPr>
        <dsp:cNvPr id="0" name=""/>
        <dsp:cNvSpPr/>
      </dsp:nvSpPr>
      <dsp:spPr>
        <a:xfrm>
          <a:off x="2333005" y="2439059"/>
          <a:ext cx="448700" cy="5248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>
            <a:solidFill>
              <a:schemeClr val="tx1"/>
            </a:solidFill>
          </a:endParaRPr>
        </a:p>
      </dsp:txBody>
      <dsp:txXfrm>
        <a:off x="2333005" y="2544038"/>
        <a:ext cx="314090" cy="314937"/>
      </dsp:txXfrm>
    </dsp:sp>
    <dsp:sp modelId="{BFE71D07-41A3-4497-B694-5B1E6415C8AC}">
      <dsp:nvSpPr>
        <dsp:cNvPr id="0" name=""/>
        <dsp:cNvSpPr/>
      </dsp:nvSpPr>
      <dsp:spPr>
        <a:xfrm>
          <a:off x="2967958" y="1439660"/>
          <a:ext cx="2116512" cy="25236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Las inversiones en automóviles sólo serán deducibles hasta $175,000.00, en caso de ser eléctricos por $250,000.00.</a:t>
          </a:r>
          <a:endParaRPr lang="es-MX" sz="2000" kern="1200" dirty="0"/>
        </a:p>
      </dsp:txBody>
      <dsp:txXfrm>
        <a:off x="3029949" y="1501651"/>
        <a:ext cx="1992530" cy="2399711"/>
      </dsp:txXfrm>
    </dsp:sp>
    <dsp:sp modelId="{7308401E-5E0D-4BE3-90A3-4650C28B5CD6}">
      <dsp:nvSpPr>
        <dsp:cNvPr id="0" name=""/>
        <dsp:cNvSpPr/>
      </dsp:nvSpPr>
      <dsp:spPr>
        <a:xfrm>
          <a:off x="5296123" y="2439059"/>
          <a:ext cx="448700" cy="5248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>
            <a:solidFill>
              <a:schemeClr val="tx1"/>
            </a:solidFill>
          </a:endParaRPr>
        </a:p>
      </dsp:txBody>
      <dsp:txXfrm>
        <a:off x="5296123" y="2544038"/>
        <a:ext cx="314090" cy="314937"/>
      </dsp:txXfrm>
    </dsp:sp>
    <dsp:sp modelId="{9B80EC60-B904-4217-A06A-D50FD9E5B61E}">
      <dsp:nvSpPr>
        <dsp:cNvPr id="0" name=""/>
        <dsp:cNvSpPr/>
      </dsp:nvSpPr>
      <dsp:spPr>
        <a:xfrm>
          <a:off x="5931077" y="1439660"/>
          <a:ext cx="2116512" cy="25236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En caso de aviones hasta por $8’600,000.00.</a:t>
          </a:r>
          <a:endParaRPr lang="es-MX" sz="2000" kern="1200" dirty="0"/>
        </a:p>
      </dsp:txBody>
      <dsp:txXfrm>
        <a:off x="5993068" y="1501651"/>
        <a:ext cx="1992530" cy="2399711"/>
      </dsp:txXfrm>
    </dsp:sp>
    <dsp:sp modelId="{B20D1CB4-3E23-4ADE-95BF-37157601F3B0}">
      <dsp:nvSpPr>
        <dsp:cNvPr id="0" name=""/>
        <dsp:cNvSpPr/>
      </dsp:nvSpPr>
      <dsp:spPr>
        <a:xfrm>
          <a:off x="8259241" y="2439059"/>
          <a:ext cx="448700" cy="5248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>
            <a:solidFill>
              <a:schemeClr val="tx1"/>
            </a:solidFill>
          </a:endParaRPr>
        </a:p>
      </dsp:txBody>
      <dsp:txXfrm>
        <a:off x="8259241" y="2544038"/>
        <a:ext cx="314090" cy="314937"/>
      </dsp:txXfrm>
    </dsp:sp>
    <dsp:sp modelId="{094294B1-25A8-4134-B221-B0ABCBDA89B7}">
      <dsp:nvSpPr>
        <dsp:cNvPr id="0" name=""/>
        <dsp:cNvSpPr/>
      </dsp:nvSpPr>
      <dsp:spPr>
        <a:xfrm>
          <a:off x="8894195" y="1439660"/>
          <a:ext cx="2116512" cy="25236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Las inversiones en casas de recreo en ningún caso serán deducibles.</a:t>
          </a:r>
          <a:endParaRPr lang="es-MX" sz="2200" kern="1200" dirty="0"/>
        </a:p>
      </dsp:txBody>
      <dsp:txXfrm>
        <a:off x="8956186" y="1501651"/>
        <a:ext cx="1992530" cy="239971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BF4E0-C060-41D0-8C72-D161C9468C87}">
      <dsp:nvSpPr>
        <dsp:cNvPr id="0" name=""/>
        <dsp:cNvSpPr/>
      </dsp:nvSpPr>
      <dsp:spPr>
        <a:xfrm>
          <a:off x="0" y="1551043"/>
          <a:ext cx="10786819" cy="2068058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388ED2-D006-4BE9-9A3B-1A0E978A8D6D}">
      <dsp:nvSpPr>
        <dsp:cNvPr id="0" name=""/>
        <dsp:cNvSpPr/>
      </dsp:nvSpPr>
      <dsp:spPr>
        <a:xfrm>
          <a:off x="4266" y="0"/>
          <a:ext cx="1865308" cy="206805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Devoluciones, descuentos y bonificaciones.</a:t>
          </a:r>
          <a:endParaRPr lang="es-MX" sz="2000" kern="1200" dirty="0"/>
        </a:p>
      </dsp:txBody>
      <dsp:txXfrm>
        <a:off x="4266" y="0"/>
        <a:ext cx="1865308" cy="2068058"/>
      </dsp:txXfrm>
    </dsp:sp>
    <dsp:sp modelId="{C17B9EB7-4A93-45A3-A148-4E6ABAFD2C5B}">
      <dsp:nvSpPr>
        <dsp:cNvPr id="0" name=""/>
        <dsp:cNvSpPr/>
      </dsp:nvSpPr>
      <dsp:spPr>
        <a:xfrm>
          <a:off x="678413" y="2326565"/>
          <a:ext cx="517014" cy="5170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E713A9-E6DE-496F-B12A-BC4B252865D1}">
      <dsp:nvSpPr>
        <dsp:cNvPr id="0" name=""/>
        <dsp:cNvSpPr/>
      </dsp:nvSpPr>
      <dsp:spPr>
        <a:xfrm>
          <a:off x="1962840" y="3102087"/>
          <a:ext cx="1865308" cy="206805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Costo de lo vendido.</a:t>
          </a:r>
          <a:endParaRPr lang="es-MX" sz="2000" kern="1200" dirty="0"/>
        </a:p>
      </dsp:txBody>
      <dsp:txXfrm>
        <a:off x="1962840" y="3102087"/>
        <a:ext cx="1865308" cy="2068058"/>
      </dsp:txXfrm>
    </dsp:sp>
    <dsp:sp modelId="{5DA8A3D8-DBDF-4676-81E8-92C5FA4CF02A}">
      <dsp:nvSpPr>
        <dsp:cNvPr id="0" name=""/>
        <dsp:cNvSpPr/>
      </dsp:nvSpPr>
      <dsp:spPr>
        <a:xfrm>
          <a:off x="2636987" y="2326565"/>
          <a:ext cx="517014" cy="5170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CCA5DB-2A91-4404-9FB0-9644354F5922}">
      <dsp:nvSpPr>
        <dsp:cNvPr id="0" name=""/>
        <dsp:cNvSpPr/>
      </dsp:nvSpPr>
      <dsp:spPr>
        <a:xfrm>
          <a:off x="3921414" y="0"/>
          <a:ext cx="1865308" cy="206805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Gastos netos.</a:t>
          </a:r>
          <a:endParaRPr lang="es-MX" sz="2000" kern="1200" dirty="0"/>
        </a:p>
      </dsp:txBody>
      <dsp:txXfrm>
        <a:off x="3921414" y="0"/>
        <a:ext cx="1865308" cy="2068058"/>
      </dsp:txXfrm>
    </dsp:sp>
    <dsp:sp modelId="{7AD5B1FB-0F5F-4829-A339-D0AD36E3C089}">
      <dsp:nvSpPr>
        <dsp:cNvPr id="0" name=""/>
        <dsp:cNvSpPr/>
      </dsp:nvSpPr>
      <dsp:spPr>
        <a:xfrm>
          <a:off x="4595561" y="2326565"/>
          <a:ext cx="517014" cy="5170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A6AD4D-2C97-44D7-A3DA-0836FC926F97}">
      <dsp:nvSpPr>
        <dsp:cNvPr id="0" name=""/>
        <dsp:cNvSpPr/>
      </dsp:nvSpPr>
      <dsp:spPr>
        <a:xfrm>
          <a:off x="5879988" y="3102087"/>
          <a:ext cx="1865308" cy="206805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Inversiones.</a:t>
          </a:r>
          <a:endParaRPr lang="es-MX" sz="2000" kern="1200"/>
        </a:p>
      </dsp:txBody>
      <dsp:txXfrm>
        <a:off x="5879988" y="3102087"/>
        <a:ext cx="1865308" cy="2068058"/>
      </dsp:txXfrm>
    </dsp:sp>
    <dsp:sp modelId="{09EBBBBF-012D-46CE-B1EE-14E7505201B7}">
      <dsp:nvSpPr>
        <dsp:cNvPr id="0" name=""/>
        <dsp:cNvSpPr/>
      </dsp:nvSpPr>
      <dsp:spPr>
        <a:xfrm>
          <a:off x="6554135" y="2326565"/>
          <a:ext cx="517014" cy="5170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2DEBB9-A7AB-4A05-9444-9B2E893B930E}">
      <dsp:nvSpPr>
        <dsp:cNvPr id="0" name=""/>
        <dsp:cNvSpPr/>
      </dsp:nvSpPr>
      <dsp:spPr>
        <a:xfrm>
          <a:off x="7838562" y="0"/>
          <a:ext cx="1865308" cy="206805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Créditos incobrables.</a:t>
          </a:r>
          <a:endParaRPr lang="es-MX" sz="2000" kern="1200" dirty="0"/>
        </a:p>
      </dsp:txBody>
      <dsp:txXfrm>
        <a:off x="7838562" y="0"/>
        <a:ext cx="1865308" cy="2068058"/>
      </dsp:txXfrm>
    </dsp:sp>
    <dsp:sp modelId="{6DB75EEF-0C6B-4024-B68C-3166EBF6DDE7}">
      <dsp:nvSpPr>
        <dsp:cNvPr id="0" name=""/>
        <dsp:cNvSpPr/>
      </dsp:nvSpPr>
      <dsp:spPr>
        <a:xfrm>
          <a:off x="8512709" y="2326565"/>
          <a:ext cx="517014" cy="5170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39801-6DFD-4E4C-8CA7-2117E985718C}">
      <dsp:nvSpPr>
        <dsp:cNvPr id="0" name=""/>
        <dsp:cNvSpPr/>
      </dsp:nvSpPr>
      <dsp:spPr>
        <a:xfrm>
          <a:off x="5052489" y="1699431"/>
          <a:ext cx="2087021" cy="2087021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4A54E45-9832-4C8F-991C-B7B87724502D}">
      <dsp:nvSpPr>
        <dsp:cNvPr id="0" name=""/>
        <dsp:cNvSpPr/>
      </dsp:nvSpPr>
      <dsp:spPr>
        <a:xfrm>
          <a:off x="4885527" y="0"/>
          <a:ext cx="2420944" cy="14012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Pérdidas por caso fortuito o fuerza mayor.</a:t>
          </a:r>
          <a:endParaRPr lang="es-MX" sz="2400" kern="1200" dirty="0"/>
        </a:p>
      </dsp:txBody>
      <dsp:txXfrm>
        <a:off x="4885527" y="0"/>
        <a:ext cx="2420944" cy="1401285"/>
      </dsp:txXfrm>
    </dsp:sp>
    <dsp:sp modelId="{AFED8D99-2D16-4A9E-AFBE-F3EA5CDC6146}">
      <dsp:nvSpPr>
        <dsp:cNvPr id="0" name=""/>
        <dsp:cNvSpPr/>
      </dsp:nvSpPr>
      <dsp:spPr>
        <a:xfrm>
          <a:off x="5846392" y="2276045"/>
          <a:ext cx="2087021" cy="2087021"/>
        </a:xfrm>
        <a:prstGeom prst="ellipse">
          <a:avLst/>
        </a:prstGeom>
        <a:solidFill>
          <a:schemeClr val="accent6">
            <a:shade val="80000"/>
            <a:alpha val="50000"/>
            <a:hueOff val="151905"/>
            <a:satOff val="-6172"/>
            <a:lumOff val="150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2266E69-CA4D-4139-B8F0-0BA9A25413E8}">
      <dsp:nvSpPr>
        <dsp:cNvPr id="0" name=""/>
        <dsp:cNvSpPr/>
      </dsp:nvSpPr>
      <dsp:spPr>
        <a:xfrm>
          <a:off x="8099540" y="1848504"/>
          <a:ext cx="2170502" cy="15205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Pérdidas por enajenación de bienes.</a:t>
          </a:r>
          <a:endParaRPr lang="es-MX" sz="2400" kern="1200" dirty="0"/>
        </a:p>
      </dsp:txBody>
      <dsp:txXfrm>
        <a:off x="8099540" y="1848504"/>
        <a:ext cx="2170502" cy="1520544"/>
      </dsp:txXfrm>
    </dsp:sp>
    <dsp:sp modelId="{B6C4B422-B6EA-4EC1-935D-69B357A7719D}">
      <dsp:nvSpPr>
        <dsp:cNvPr id="0" name=""/>
        <dsp:cNvSpPr/>
      </dsp:nvSpPr>
      <dsp:spPr>
        <a:xfrm>
          <a:off x="5543356" y="3209838"/>
          <a:ext cx="2087021" cy="2087021"/>
        </a:xfrm>
        <a:prstGeom prst="ellipse">
          <a:avLst/>
        </a:prstGeom>
        <a:solidFill>
          <a:schemeClr val="accent6">
            <a:shade val="80000"/>
            <a:alpha val="50000"/>
            <a:hueOff val="303810"/>
            <a:satOff val="-12343"/>
            <a:lumOff val="301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4F1295E-AC4A-4959-B36E-B9072CB86F19}">
      <dsp:nvSpPr>
        <dsp:cNvPr id="0" name=""/>
        <dsp:cNvSpPr/>
      </dsp:nvSpPr>
      <dsp:spPr>
        <a:xfrm>
          <a:off x="7765617" y="4442373"/>
          <a:ext cx="2170502" cy="15205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Aportaciones a fondos de pensiones, jubilaciones y de primas de antigüedad.</a:t>
          </a:r>
          <a:endParaRPr lang="es-MX" sz="2400" kern="1200" dirty="0"/>
        </a:p>
      </dsp:txBody>
      <dsp:txXfrm>
        <a:off x="7765617" y="4442373"/>
        <a:ext cx="2170502" cy="1520544"/>
      </dsp:txXfrm>
    </dsp:sp>
    <dsp:sp modelId="{485F2CDB-D5B8-443F-AD6A-C3DFF43B6C96}">
      <dsp:nvSpPr>
        <dsp:cNvPr id="0" name=""/>
        <dsp:cNvSpPr/>
      </dsp:nvSpPr>
      <dsp:spPr>
        <a:xfrm>
          <a:off x="4561621" y="3209838"/>
          <a:ext cx="2087021" cy="2087021"/>
        </a:xfrm>
        <a:prstGeom prst="ellipse">
          <a:avLst/>
        </a:prstGeom>
        <a:solidFill>
          <a:schemeClr val="accent6">
            <a:shade val="80000"/>
            <a:alpha val="50000"/>
            <a:hueOff val="303810"/>
            <a:satOff val="-12343"/>
            <a:lumOff val="301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FB0DA17-4D36-4B69-A470-B939A51482CB}">
      <dsp:nvSpPr>
        <dsp:cNvPr id="0" name=""/>
        <dsp:cNvSpPr/>
      </dsp:nvSpPr>
      <dsp:spPr>
        <a:xfrm>
          <a:off x="2255880" y="4442373"/>
          <a:ext cx="2170502" cy="15205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Cuotas patronales al IMSS.</a:t>
          </a:r>
          <a:endParaRPr lang="es-MX" sz="2400" kern="1200" dirty="0"/>
        </a:p>
      </dsp:txBody>
      <dsp:txXfrm>
        <a:off x="2255880" y="4442373"/>
        <a:ext cx="2170502" cy="1520544"/>
      </dsp:txXfrm>
    </dsp:sp>
    <dsp:sp modelId="{249D69D6-2C4C-4A3C-8EA6-0DFC2E3AD78C}">
      <dsp:nvSpPr>
        <dsp:cNvPr id="0" name=""/>
        <dsp:cNvSpPr/>
      </dsp:nvSpPr>
      <dsp:spPr>
        <a:xfrm>
          <a:off x="4258586" y="2276045"/>
          <a:ext cx="2087021" cy="2087021"/>
        </a:xfrm>
        <a:prstGeom prst="ellipse">
          <a:avLst/>
        </a:prstGeom>
        <a:solidFill>
          <a:schemeClr val="accent6">
            <a:shade val="80000"/>
            <a:alpha val="50000"/>
            <a:hueOff val="151905"/>
            <a:satOff val="-6172"/>
            <a:lumOff val="150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2CEA48A-8908-451B-99E4-8717AD39B479}">
      <dsp:nvSpPr>
        <dsp:cNvPr id="0" name=""/>
        <dsp:cNvSpPr/>
      </dsp:nvSpPr>
      <dsp:spPr>
        <a:xfrm>
          <a:off x="1921957" y="1848504"/>
          <a:ext cx="2170502" cy="15205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Intereses devengados a cargo.</a:t>
          </a:r>
          <a:endParaRPr lang="es-MX" sz="2400" kern="1200" dirty="0"/>
        </a:p>
      </dsp:txBody>
      <dsp:txXfrm>
        <a:off x="1921957" y="1848504"/>
        <a:ext cx="2170502" cy="152054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A52FBB-72A0-47BE-A1E6-AA9FA6DA3A65}">
      <dsp:nvSpPr>
        <dsp:cNvPr id="0" name=""/>
        <dsp:cNvSpPr/>
      </dsp:nvSpPr>
      <dsp:spPr>
        <a:xfrm rot="5400000">
          <a:off x="-260969" y="261348"/>
          <a:ext cx="1739795" cy="121785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/>
        </a:p>
      </dsp:txBody>
      <dsp:txXfrm rot="-5400000">
        <a:off x="1" y="609308"/>
        <a:ext cx="1217857" cy="521938"/>
      </dsp:txXfrm>
    </dsp:sp>
    <dsp:sp modelId="{53DB3AC8-03FB-4B10-A591-7F6C3EF4521F}">
      <dsp:nvSpPr>
        <dsp:cNvPr id="0" name=""/>
        <dsp:cNvSpPr/>
      </dsp:nvSpPr>
      <dsp:spPr>
        <a:xfrm rot="5400000">
          <a:off x="4956785" y="-3738549"/>
          <a:ext cx="1130867" cy="8608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smtClean="0"/>
            <a:t>Ajuste anual por inflación deducible.</a:t>
          </a:r>
          <a:endParaRPr lang="es-MX" sz="2300" kern="1200"/>
        </a:p>
      </dsp:txBody>
      <dsp:txXfrm rot="-5400000">
        <a:off x="1217857" y="55583"/>
        <a:ext cx="8553519" cy="1020459"/>
      </dsp:txXfrm>
    </dsp:sp>
    <dsp:sp modelId="{6B9DDB74-1E4C-429A-9890-6A6FEDE7E07A}">
      <dsp:nvSpPr>
        <dsp:cNvPr id="0" name=""/>
        <dsp:cNvSpPr/>
      </dsp:nvSpPr>
      <dsp:spPr>
        <a:xfrm rot="5400000">
          <a:off x="-260969" y="1808372"/>
          <a:ext cx="1739795" cy="1217857"/>
        </a:xfrm>
        <a:prstGeom prst="chevron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/>
        </a:p>
      </dsp:txBody>
      <dsp:txXfrm rot="-5400000">
        <a:off x="1" y="2156332"/>
        <a:ext cx="1217857" cy="521938"/>
      </dsp:txXfrm>
    </dsp:sp>
    <dsp:sp modelId="{34BB78BA-9D24-418C-9652-D47D07B8B8E8}">
      <dsp:nvSpPr>
        <dsp:cNvPr id="0" name=""/>
        <dsp:cNvSpPr/>
      </dsp:nvSpPr>
      <dsp:spPr>
        <a:xfrm rot="5400000">
          <a:off x="4956785" y="-2191525"/>
          <a:ext cx="1130867" cy="8608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Anticipos y rendimientos que paguen las sociedades cooperativas de producción, así como los anticipos que entreguen las sociedades y asociaciones civiles a sus miembros.</a:t>
          </a:r>
          <a:endParaRPr lang="es-MX" sz="2300" kern="1200" dirty="0"/>
        </a:p>
      </dsp:txBody>
      <dsp:txXfrm rot="-5400000">
        <a:off x="1217857" y="1602607"/>
        <a:ext cx="8553519" cy="1020459"/>
      </dsp:txXfrm>
    </dsp:sp>
    <dsp:sp modelId="{32920590-AAAE-405C-9385-6FBB758683CA}">
      <dsp:nvSpPr>
        <dsp:cNvPr id="0" name=""/>
        <dsp:cNvSpPr/>
      </dsp:nvSpPr>
      <dsp:spPr>
        <a:xfrm rot="5400000">
          <a:off x="-260969" y="3355396"/>
          <a:ext cx="1739795" cy="1217857"/>
        </a:xfrm>
        <a:prstGeom prst="chevron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/>
        </a:p>
      </dsp:txBody>
      <dsp:txXfrm rot="-5400000">
        <a:off x="1" y="3703356"/>
        <a:ext cx="1217857" cy="521938"/>
      </dsp:txXfrm>
    </dsp:sp>
    <dsp:sp modelId="{60B1001C-A0B6-4996-9697-AB471EDE28E3}">
      <dsp:nvSpPr>
        <dsp:cNvPr id="0" name=""/>
        <dsp:cNvSpPr/>
      </dsp:nvSpPr>
      <dsp:spPr>
        <a:xfrm rot="5400000">
          <a:off x="4956785" y="-644501"/>
          <a:ext cx="1130867" cy="8608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Las aportaciones efectuadas para la creación o incremento de reservas para fondo de pensiones o jubilaciones, y de primas de antigüedad.</a:t>
          </a:r>
          <a:endParaRPr lang="es-MX" sz="2300" kern="1200" dirty="0"/>
        </a:p>
      </dsp:txBody>
      <dsp:txXfrm rot="-5400000">
        <a:off x="1217857" y="3149631"/>
        <a:ext cx="8553519" cy="102045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8AF57-0D7A-470F-8B1D-A7B43AB1EDA4}">
      <dsp:nvSpPr>
        <dsp:cNvPr id="0" name=""/>
        <dsp:cNvSpPr/>
      </dsp:nvSpPr>
      <dsp:spPr>
        <a:xfrm>
          <a:off x="4474699" y="1356522"/>
          <a:ext cx="1817339" cy="181733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318640B-9326-47D0-846D-E86225838943}">
      <dsp:nvSpPr>
        <dsp:cNvPr id="0" name=""/>
        <dsp:cNvSpPr/>
      </dsp:nvSpPr>
      <dsp:spPr>
        <a:xfrm>
          <a:off x="4247531" y="0"/>
          <a:ext cx="2271674" cy="12374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Ser estrictamente indispensables.</a:t>
          </a:r>
          <a:endParaRPr lang="es-MX" sz="2000" kern="1200" dirty="0"/>
        </a:p>
      </dsp:txBody>
      <dsp:txXfrm>
        <a:off x="4247531" y="0"/>
        <a:ext cx="2271674" cy="1237487"/>
      </dsp:txXfrm>
    </dsp:sp>
    <dsp:sp modelId="{C4B6C6F2-E587-4183-952D-5962AD274E07}">
      <dsp:nvSpPr>
        <dsp:cNvPr id="0" name=""/>
        <dsp:cNvSpPr/>
      </dsp:nvSpPr>
      <dsp:spPr>
        <a:xfrm>
          <a:off x="5064577" y="1697126"/>
          <a:ext cx="1817339" cy="1817339"/>
        </a:xfrm>
        <a:prstGeom prst="ellipse">
          <a:avLst/>
        </a:prstGeom>
        <a:solidFill>
          <a:schemeClr val="accent5">
            <a:alpha val="50000"/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029898D-7E50-4B17-A2B5-F3D68CE1D7D7}">
      <dsp:nvSpPr>
        <dsp:cNvPr id="0" name=""/>
        <dsp:cNvSpPr/>
      </dsp:nvSpPr>
      <dsp:spPr>
        <a:xfrm>
          <a:off x="7016702" y="1178560"/>
          <a:ext cx="2152790" cy="13553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Donativos no onerosos, ni mayores al 7% de la utilidad.</a:t>
          </a:r>
          <a:endParaRPr lang="es-MX" sz="2000" kern="1200" dirty="0"/>
        </a:p>
      </dsp:txBody>
      <dsp:txXfrm>
        <a:off x="7016702" y="1178560"/>
        <a:ext cx="2152790" cy="1355344"/>
      </dsp:txXfrm>
    </dsp:sp>
    <dsp:sp modelId="{7B65963F-64DA-44D7-8A12-75215799F5D4}">
      <dsp:nvSpPr>
        <dsp:cNvPr id="0" name=""/>
        <dsp:cNvSpPr/>
      </dsp:nvSpPr>
      <dsp:spPr>
        <a:xfrm>
          <a:off x="5064577" y="2378334"/>
          <a:ext cx="1817339" cy="1817339"/>
        </a:xfrm>
        <a:prstGeom prst="ellipse">
          <a:avLst/>
        </a:prstGeom>
        <a:solidFill>
          <a:schemeClr val="accent5">
            <a:alpha val="50000"/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4D0F1B4-EB11-4956-A3E8-7505619D0A0E}">
      <dsp:nvSpPr>
        <dsp:cNvPr id="0" name=""/>
        <dsp:cNvSpPr/>
      </dsp:nvSpPr>
      <dsp:spPr>
        <a:xfrm>
          <a:off x="7016702" y="3199790"/>
          <a:ext cx="2152790" cy="15144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Estar amparados con CFDI y pagos mayores a $2,000.00 efectuados con cheque nominativo, tarjeta de crédito, debito o monedero electrónico.</a:t>
          </a:r>
          <a:endParaRPr lang="es-MX" sz="2000" kern="1200" dirty="0"/>
        </a:p>
      </dsp:txBody>
      <dsp:txXfrm>
        <a:off x="7016702" y="3199790"/>
        <a:ext cx="2152790" cy="1514449"/>
      </dsp:txXfrm>
    </dsp:sp>
    <dsp:sp modelId="{5C43E14C-AB18-4732-8A57-AC6A1D3DFB33}">
      <dsp:nvSpPr>
        <dsp:cNvPr id="0" name=""/>
        <dsp:cNvSpPr/>
      </dsp:nvSpPr>
      <dsp:spPr>
        <a:xfrm>
          <a:off x="4474699" y="2719527"/>
          <a:ext cx="1817339" cy="1817339"/>
        </a:xfrm>
        <a:prstGeom prst="ellipse">
          <a:avLst/>
        </a:prstGeom>
        <a:solidFill>
          <a:schemeClr val="accent5">
            <a:alpha val="50000"/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C17F60D-F7C4-4498-9C2C-1AF635F16360}">
      <dsp:nvSpPr>
        <dsp:cNvPr id="0" name=""/>
        <dsp:cNvSpPr/>
      </dsp:nvSpPr>
      <dsp:spPr>
        <a:xfrm>
          <a:off x="4247531" y="4655312"/>
          <a:ext cx="2271674" cy="12374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Estar debidamente registradas en contabilidad y restadas una sola vez. </a:t>
          </a:r>
          <a:endParaRPr lang="es-MX" sz="2000" kern="1200" dirty="0"/>
        </a:p>
      </dsp:txBody>
      <dsp:txXfrm>
        <a:off x="4247531" y="4655312"/>
        <a:ext cx="2271674" cy="1237487"/>
      </dsp:txXfrm>
    </dsp:sp>
    <dsp:sp modelId="{D15846A6-19B5-42E7-AA52-C6E1F69E2A27}">
      <dsp:nvSpPr>
        <dsp:cNvPr id="0" name=""/>
        <dsp:cNvSpPr/>
      </dsp:nvSpPr>
      <dsp:spPr>
        <a:xfrm>
          <a:off x="3884821" y="2378334"/>
          <a:ext cx="1817339" cy="1817339"/>
        </a:xfrm>
        <a:prstGeom prst="ellipse">
          <a:avLst/>
        </a:prstGeom>
        <a:solidFill>
          <a:schemeClr val="accent5">
            <a:alpha val="50000"/>
            <a:hueOff val="-5882676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7E79A8E-2C7B-4256-9D2B-488E65BEA01B}">
      <dsp:nvSpPr>
        <dsp:cNvPr id="0" name=""/>
        <dsp:cNvSpPr/>
      </dsp:nvSpPr>
      <dsp:spPr>
        <a:xfrm>
          <a:off x="1597245" y="3199790"/>
          <a:ext cx="2152790" cy="15144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Cumplir con las retenciones del Impuesto Sobre la Renta (ISR) en el pago de sueldos.</a:t>
          </a:r>
          <a:endParaRPr lang="es-MX" sz="2000" kern="1200" dirty="0"/>
        </a:p>
      </dsp:txBody>
      <dsp:txXfrm>
        <a:off x="1597245" y="3199790"/>
        <a:ext cx="2152790" cy="1514449"/>
      </dsp:txXfrm>
    </dsp:sp>
    <dsp:sp modelId="{5E5F74ED-5AFF-4110-A71F-E72EBD3BAD99}">
      <dsp:nvSpPr>
        <dsp:cNvPr id="0" name=""/>
        <dsp:cNvSpPr/>
      </dsp:nvSpPr>
      <dsp:spPr>
        <a:xfrm>
          <a:off x="3884821" y="1697126"/>
          <a:ext cx="1817339" cy="1817339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1227137-3770-4AFA-94FE-A37B60D9DBB0}">
      <dsp:nvSpPr>
        <dsp:cNvPr id="0" name=""/>
        <dsp:cNvSpPr/>
      </dsp:nvSpPr>
      <dsp:spPr>
        <a:xfrm>
          <a:off x="1597245" y="1178560"/>
          <a:ext cx="2152790" cy="15144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Que el IVA se traslade en forma expresa y por separado.</a:t>
          </a:r>
          <a:endParaRPr lang="es-MX" sz="2000" kern="1200" dirty="0"/>
        </a:p>
      </dsp:txBody>
      <dsp:txXfrm>
        <a:off x="1597245" y="1178560"/>
        <a:ext cx="2152790" cy="151444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17B85-9A3D-4823-85D6-C10AB01ECE93}">
      <dsp:nvSpPr>
        <dsp:cNvPr id="0" name=""/>
        <dsp:cNvSpPr/>
      </dsp:nvSpPr>
      <dsp:spPr>
        <a:xfrm rot="5400000">
          <a:off x="400212" y="2695665"/>
          <a:ext cx="1201455" cy="199919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ACAB88-6999-4AA5-A812-3A3FC9C7E9C7}">
      <dsp:nvSpPr>
        <dsp:cNvPr id="0" name=""/>
        <dsp:cNvSpPr/>
      </dsp:nvSpPr>
      <dsp:spPr>
        <a:xfrm>
          <a:off x="199659" y="3292994"/>
          <a:ext cx="1804884" cy="158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Que los intereses generados sean por capitales de préstamos para los fines del negocio.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199659" y="3292994"/>
        <a:ext cx="1804884" cy="1582087"/>
      </dsp:txXfrm>
    </dsp:sp>
    <dsp:sp modelId="{946E42D9-2840-48EC-803D-B62D5C9E3F14}">
      <dsp:nvSpPr>
        <dsp:cNvPr id="0" name=""/>
        <dsp:cNvSpPr/>
      </dsp:nvSpPr>
      <dsp:spPr>
        <a:xfrm>
          <a:off x="1664000" y="2548482"/>
          <a:ext cx="340544" cy="34054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919168"/>
                <a:satOff val="-1278"/>
                <a:lumOff val="-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19168"/>
                <a:satOff val="-1278"/>
                <a:lumOff val="-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19168"/>
                <a:satOff val="-1278"/>
                <a:lumOff val="-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919168"/>
              <a:satOff val="-1278"/>
              <a:lumOff val="-49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1BC6EF-14A6-44EC-80AD-367E0E3B2C66}">
      <dsp:nvSpPr>
        <dsp:cNvPr id="0" name=""/>
        <dsp:cNvSpPr/>
      </dsp:nvSpPr>
      <dsp:spPr>
        <a:xfrm rot="5400000">
          <a:off x="2609743" y="2148914"/>
          <a:ext cx="1201455" cy="199919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455DB3-73B4-4F50-9F6E-1B60B0D00731}">
      <dsp:nvSpPr>
        <dsp:cNvPr id="0" name=""/>
        <dsp:cNvSpPr/>
      </dsp:nvSpPr>
      <dsp:spPr>
        <a:xfrm>
          <a:off x="2409191" y="2746243"/>
          <a:ext cx="1804884" cy="158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Pagos a P.F. sean deducibles cuando hayan sido efectivamente erogados.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409191" y="2746243"/>
        <a:ext cx="1804884" cy="1582087"/>
      </dsp:txXfrm>
    </dsp:sp>
    <dsp:sp modelId="{F19DFAF4-40EE-4F53-9798-6C10E923C3E4}">
      <dsp:nvSpPr>
        <dsp:cNvPr id="0" name=""/>
        <dsp:cNvSpPr/>
      </dsp:nvSpPr>
      <dsp:spPr>
        <a:xfrm>
          <a:off x="3873531" y="2001732"/>
          <a:ext cx="340544" cy="34054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2757504"/>
                <a:satOff val="-3835"/>
                <a:lumOff val="-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57504"/>
                <a:satOff val="-3835"/>
                <a:lumOff val="-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57504"/>
                <a:satOff val="-3835"/>
                <a:lumOff val="-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757504"/>
              <a:satOff val="-3835"/>
              <a:lumOff val="-147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B19B93-FEDB-4BD1-87B6-30E1F10FD668}">
      <dsp:nvSpPr>
        <dsp:cNvPr id="0" name=""/>
        <dsp:cNvSpPr/>
      </dsp:nvSpPr>
      <dsp:spPr>
        <a:xfrm rot="5400000">
          <a:off x="4819275" y="1602164"/>
          <a:ext cx="1201455" cy="199919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DA9559-02BA-4315-9673-D8D7C745F293}">
      <dsp:nvSpPr>
        <dsp:cNvPr id="0" name=""/>
        <dsp:cNvSpPr/>
      </dsp:nvSpPr>
      <dsp:spPr>
        <a:xfrm>
          <a:off x="4618722" y="2199492"/>
          <a:ext cx="1804884" cy="158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Honorarios a gerentes su importe no sea superior al monto de los sueldos del personal, ni exceda el 10% del total de las deducciones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4618722" y="2199492"/>
        <a:ext cx="1804884" cy="1582087"/>
      </dsp:txXfrm>
    </dsp:sp>
    <dsp:sp modelId="{EAD8E462-FD13-4569-A52C-AA0C9049FCEF}">
      <dsp:nvSpPr>
        <dsp:cNvPr id="0" name=""/>
        <dsp:cNvSpPr/>
      </dsp:nvSpPr>
      <dsp:spPr>
        <a:xfrm>
          <a:off x="6083062" y="1454981"/>
          <a:ext cx="340544" cy="34054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4595840"/>
                <a:satOff val="-6392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95840"/>
                <a:satOff val="-6392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95840"/>
                <a:satOff val="-6392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4595840"/>
              <a:satOff val="-6392"/>
              <a:lumOff val="-24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2FDEC7-F513-403A-97A6-616805D5B31C}">
      <dsp:nvSpPr>
        <dsp:cNvPr id="0" name=""/>
        <dsp:cNvSpPr/>
      </dsp:nvSpPr>
      <dsp:spPr>
        <a:xfrm rot="5400000">
          <a:off x="7028806" y="1055413"/>
          <a:ext cx="1201455" cy="199919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EAA0FE-ECD4-4FB1-A442-0E9EEFE1C24C}">
      <dsp:nvSpPr>
        <dsp:cNvPr id="0" name=""/>
        <dsp:cNvSpPr/>
      </dsp:nvSpPr>
      <dsp:spPr>
        <a:xfrm>
          <a:off x="6828253" y="1652742"/>
          <a:ext cx="1804884" cy="158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Asistencia técnica y regalías se compruebe que la persona cuenta con los conocimientos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6828253" y="1652742"/>
        <a:ext cx="1804884" cy="1582087"/>
      </dsp:txXfrm>
    </dsp:sp>
    <dsp:sp modelId="{159B948D-2454-461D-B452-2522B02127A0}">
      <dsp:nvSpPr>
        <dsp:cNvPr id="0" name=""/>
        <dsp:cNvSpPr/>
      </dsp:nvSpPr>
      <dsp:spPr>
        <a:xfrm>
          <a:off x="8292593" y="908230"/>
          <a:ext cx="340544" cy="34054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6434176"/>
                <a:satOff val="-8949"/>
                <a:lumOff val="-343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34176"/>
                <a:satOff val="-8949"/>
                <a:lumOff val="-343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34176"/>
                <a:satOff val="-8949"/>
                <a:lumOff val="-343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434176"/>
              <a:satOff val="-8949"/>
              <a:lumOff val="-343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231009-AADF-4486-AA35-34088EA7F108}">
      <dsp:nvSpPr>
        <dsp:cNvPr id="0" name=""/>
        <dsp:cNvSpPr/>
      </dsp:nvSpPr>
      <dsp:spPr>
        <a:xfrm rot="5400000">
          <a:off x="9238337" y="508662"/>
          <a:ext cx="1201455" cy="199919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BFC0B6-AAB1-41A1-88B9-1D76A0713168}">
      <dsp:nvSpPr>
        <dsp:cNvPr id="0" name=""/>
        <dsp:cNvSpPr/>
      </dsp:nvSpPr>
      <dsp:spPr>
        <a:xfrm>
          <a:off x="9037784" y="1105991"/>
          <a:ext cx="1804884" cy="158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Los gastos de previsión social, se otorguen en forma general en beneficio de todos los trabajadores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9037784" y="1105991"/>
        <a:ext cx="1804884" cy="158208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06792-2BFF-4B7C-B2DA-347203D7932A}">
      <dsp:nvSpPr>
        <dsp:cNvPr id="0" name=""/>
        <dsp:cNvSpPr/>
      </dsp:nvSpPr>
      <dsp:spPr>
        <a:xfrm>
          <a:off x="8976" y="849404"/>
          <a:ext cx="2682892" cy="1609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Primas de seguros y fianzas no correspondan a conceptos no deducibles.</a:t>
          </a:r>
          <a:endParaRPr lang="es-MX" sz="2000" kern="1200" dirty="0"/>
        </a:p>
      </dsp:txBody>
      <dsp:txXfrm>
        <a:off x="56124" y="896552"/>
        <a:ext cx="2588596" cy="1515439"/>
      </dsp:txXfrm>
    </dsp:sp>
    <dsp:sp modelId="{734F5A09-D784-42AC-AFBE-6FE0814BDA2B}">
      <dsp:nvSpPr>
        <dsp:cNvPr id="0" name=""/>
        <dsp:cNvSpPr/>
      </dsp:nvSpPr>
      <dsp:spPr>
        <a:xfrm>
          <a:off x="2927963" y="1321593"/>
          <a:ext cx="568773" cy="665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>
        <a:off x="2927963" y="1454664"/>
        <a:ext cx="398141" cy="399215"/>
      </dsp:txXfrm>
    </dsp:sp>
    <dsp:sp modelId="{9F0B1C1C-5B2A-4BC4-8A9C-F80A22984242}">
      <dsp:nvSpPr>
        <dsp:cNvPr id="0" name=""/>
        <dsp:cNvSpPr/>
      </dsp:nvSpPr>
      <dsp:spPr>
        <a:xfrm>
          <a:off x="3765026" y="849404"/>
          <a:ext cx="2682892" cy="1609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Que el costo de adquisición declarado correspondan al de mercado. </a:t>
          </a:r>
          <a:endParaRPr lang="es-MX" sz="2000" kern="1200" dirty="0"/>
        </a:p>
      </dsp:txBody>
      <dsp:txXfrm>
        <a:off x="3812174" y="896552"/>
        <a:ext cx="2588596" cy="1515439"/>
      </dsp:txXfrm>
    </dsp:sp>
    <dsp:sp modelId="{FF445F2A-B4B6-4327-8DEB-2703F06BBF1D}">
      <dsp:nvSpPr>
        <dsp:cNvPr id="0" name=""/>
        <dsp:cNvSpPr/>
      </dsp:nvSpPr>
      <dsp:spPr>
        <a:xfrm>
          <a:off x="6684013" y="1321593"/>
          <a:ext cx="568773" cy="665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>
        <a:off x="6684013" y="1454664"/>
        <a:ext cx="398141" cy="399215"/>
      </dsp:txXfrm>
    </dsp:sp>
    <dsp:sp modelId="{531BA73E-ECA4-4E28-B87D-812683EF6097}">
      <dsp:nvSpPr>
        <dsp:cNvPr id="0" name=""/>
        <dsp:cNvSpPr/>
      </dsp:nvSpPr>
      <dsp:spPr>
        <a:xfrm>
          <a:off x="7521076" y="849404"/>
          <a:ext cx="2682892" cy="1609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Importaciones que se cumpla con los requisitos legales.</a:t>
          </a:r>
          <a:endParaRPr lang="es-MX" sz="2000" kern="1200" dirty="0"/>
        </a:p>
      </dsp:txBody>
      <dsp:txXfrm>
        <a:off x="7568224" y="896552"/>
        <a:ext cx="2588596" cy="1515439"/>
      </dsp:txXfrm>
    </dsp:sp>
    <dsp:sp modelId="{2AC375B0-C1B1-4187-B7CD-228F7B5AE4CC}">
      <dsp:nvSpPr>
        <dsp:cNvPr id="0" name=""/>
        <dsp:cNvSpPr/>
      </dsp:nvSpPr>
      <dsp:spPr>
        <a:xfrm rot="5400000">
          <a:off x="8578135" y="2646942"/>
          <a:ext cx="568773" cy="665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 rot="-5400000">
        <a:off x="8662914" y="2695234"/>
        <a:ext cx="399215" cy="398141"/>
      </dsp:txXfrm>
    </dsp:sp>
    <dsp:sp modelId="{25F26F03-A0D8-4455-805B-63B69BB92B09}">
      <dsp:nvSpPr>
        <dsp:cNvPr id="0" name=""/>
        <dsp:cNvSpPr/>
      </dsp:nvSpPr>
      <dsp:spPr>
        <a:xfrm>
          <a:off x="7521076" y="3532297"/>
          <a:ext cx="2682892" cy="1609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237415"/>
                <a:satOff val="-28781"/>
                <a:lumOff val="105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237415"/>
                <a:satOff val="-28781"/>
                <a:lumOff val="105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237415"/>
                <a:satOff val="-28781"/>
                <a:lumOff val="105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Pérdidas por créditos incobrables, cuando prescriba.</a:t>
          </a:r>
          <a:endParaRPr lang="es-MX" sz="2000" kern="1200" dirty="0"/>
        </a:p>
      </dsp:txBody>
      <dsp:txXfrm>
        <a:off x="7568224" y="3579445"/>
        <a:ext cx="2588596" cy="1515439"/>
      </dsp:txXfrm>
    </dsp:sp>
    <dsp:sp modelId="{62EBDD90-2C5F-440A-8876-6032F3A9F78A}">
      <dsp:nvSpPr>
        <dsp:cNvPr id="0" name=""/>
        <dsp:cNvSpPr/>
      </dsp:nvSpPr>
      <dsp:spPr>
        <a:xfrm rot="10800000">
          <a:off x="6716208" y="4004486"/>
          <a:ext cx="568773" cy="665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 rot="10800000">
        <a:off x="6886840" y="4137557"/>
        <a:ext cx="398141" cy="399215"/>
      </dsp:txXfrm>
    </dsp:sp>
    <dsp:sp modelId="{97E40550-5F62-4DAB-AC2C-F1555DE56FB1}">
      <dsp:nvSpPr>
        <dsp:cNvPr id="0" name=""/>
        <dsp:cNvSpPr/>
      </dsp:nvSpPr>
      <dsp:spPr>
        <a:xfrm>
          <a:off x="3765026" y="3532297"/>
          <a:ext cx="2682892" cy="1609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Que tratándose de pagos efectuados por concepto de salarios se entreguen las cantidades de subsidio al empleo.</a:t>
          </a:r>
          <a:endParaRPr lang="es-MX" sz="2000" kern="1200" dirty="0"/>
        </a:p>
      </dsp:txBody>
      <dsp:txXfrm>
        <a:off x="3812174" y="3579445"/>
        <a:ext cx="2588596" cy="1515439"/>
      </dsp:txXfrm>
    </dsp:sp>
    <dsp:sp modelId="{BFAC102B-A5A1-4A40-A9FE-FBCB12A661A3}">
      <dsp:nvSpPr>
        <dsp:cNvPr id="0" name=""/>
        <dsp:cNvSpPr/>
      </dsp:nvSpPr>
      <dsp:spPr>
        <a:xfrm rot="10800000">
          <a:off x="2960158" y="4004486"/>
          <a:ext cx="568773" cy="665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>
            <a:solidFill>
              <a:schemeClr val="tx1"/>
            </a:solidFill>
          </a:endParaRPr>
        </a:p>
      </dsp:txBody>
      <dsp:txXfrm rot="10800000">
        <a:off x="3130790" y="4137557"/>
        <a:ext cx="398141" cy="399215"/>
      </dsp:txXfrm>
    </dsp:sp>
    <dsp:sp modelId="{140DEC1E-DE7F-4EB7-88F2-7846367F49B8}">
      <dsp:nvSpPr>
        <dsp:cNvPr id="0" name=""/>
        <dsp:cNvSpPr/>
      </dsp:nvSpPr>
      <dsp:spPr>
        <a:xfrm>
          <a:off x="8976" y="3532297"/>
          <a:ext cx="2682892" cy="16097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Deterioro de inventarios en el ejercicio en que suceda.</a:t>
          </a:r>
          <a:endParaRPr lang="es-MX" sz="2000" kern="1200" dirty="0"/>
        </a:p>
      </dsp:txBody>
      <dsp:txXfrm>
        <a:off x="56124" y="3579445"/>
        <a:ext cx="2588596" cy="151543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E2B10-537A-446D-A710-5F0E56CDFEC1}">
      <dsp:nvSpPr>
        <dsp:cNvPr id="0" name=""/>
        <dsp:cNvSpPr/>
      </dsp:nvSpPr>
      <dsp:spPr>
        <a:xfrm rot="16200000">
          <a:off x="-1323946" y="1329618"/>
          <a:ext cx="4649677" cy="1990439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ISR propio o de terceros y el subsidio para el empleo, excepto el IMSS.</a:t>
          </a:r>
          <a:endParaRPr lang="es-MX" sz="1800" kern="1200" dirty="0">
            <a:solidFill>
              <a:schemeClr val="tx1"/>
            </a:solidFill>
          </a:endParaRPr>
        </a:p>
      </dsp:txBody>
      <dsp:txXfrm rot="5400000">
        <a:off x="5673" y="929934"/>
        <a:ext cx="1990439" cy="2789807"/>
      </dsp:txXfrm>
    </dsp:sp>
    <dsp:sp modelId="{71B349C3-A0A4-46CF-8271-2985514FA284}">
      <dsp:nvSpPr>
        <dsp:cNvPr id="0" name=""/>
        <dsp:cNvSpPr/>
      </dsp:nvSpPr>
      <dsp:spPr>
        <a:xfrm rot="16200000">
          <a:off x="815776" y="1329618"/>
          <a:ext cx="4649677" cy="1990439"/>
        </a:xfrm>
        <a:prstGeom prst="flowChartManualOperation">
          <a:avLst/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Gastos e inversiones en la proporción que representen los ingresos exentos o de no deducibles.</a:t>
          </a:r>
          <a:endParaRPr lang="es-MX" sz="1800" kern="1200" dirty="0">
            <a:solidFill>
              <a:schemeClr val="tx1"/>
            </a:solidFill>
          </a:endParaRPr>
        </a:p>
      </dsp:txBody>
      <dsp:txXfrm rot="5400000">
        <a:off x="2145395" y="929934"/>
        <a:ext cx="1990439" cy="2789807"/>
      </dsp:txXfrm>
    </dsp:sp>
    <dsp:sp modelId="{F0392A50-18CC-42EA-A43D-1363B2033EFB}">
      <dsp:nvSpPr>
        <dsp:cNvPr id="0" name=""/>
        <dsp:cNvSpPr/>
      </dsp:nvSpPr>
      <dsp:spPr>
        <a:xfrm rot="16200000">
          <a:off x="2955499" y="1329618"/>
          <a:ext cx="4649677" cy="1990439"/>
        </a:xfrm>
        <a:prstGeom prst="flowChartManualOperation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</a:rPr>
            <a:t>Obsequios, atenciones y gastos de naturaleza análoga no relacionados con la actividad, excepto los relacionados con la enajenación y que sean ofrecidos a todos los clientes.</a:t>
          </a:r>
          <a:endParaRPr lang="es-MX" sz="1800" kern="1200">
            <a:solidFill>
              <a:schemeClr val="tx1"/>
            </a:solidFill>
          </a:endParaRPr>
        </a:p>
      </dsp:txBody>
      <dsp:txXfrm rot="5400000">
        <a:off x="4285118" y="929934"/>
        <a:ext cx="1990439" cy="2789807"/>
      </dsp:txXfrm>
    </dsp:sp>
    <dsp:sp modelId="{BE3D081B-31B8-4D0D-A62F-DF48C604895E}">
      <dsp:nvSpPr>
        <dsp:cNvPr id="0" name=""/>
        <dsp:cNvSpPr/>
      </dsp:nvSpPr>
      <dsp:spPr>
        <a:xfrm rot="16200000">
          <a:off x="5095221" y="1329618"/>
          <a:ext cx="4649677" cy="1990439"/>
        </a:xfrm>
        <a:prstGeom prst="flowChartManualOperation">
          <a:avLst/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</a:rPr>
            <a:t>Gastos de representación.</a:t>
          </a:r>
          <a:endParaRPr lang="es-MX" sz="1800" kern="1200">
            <a:solidFill>
              <a:schemeClr val="tx1"/>
            </a:solidFill>
          </a:endParaRPr>
        </a:p>
      </dsp:txBody>
      <dsp:txXfrm rot="5400000">
        <a:off x="6424840" y="929934"/>
        <a:ext cx="1990439" cy="2789807"/>
      </dsp:txXfrm>
    </dsp:sp>
    <dsp:sp modelId="{7C6F8F19-98B5-444C-ADF4-0168F33FB31A}">
      <dsp:nvSpPr>
        <dsp:cNvPr id="0" name=""/>
        <dsp:cNvSpPr/>
      </dsp:nvSpPr>
      <dsp:spPr>
        <a:xfrm rot="16200000">
          <a:off x="7234944" y="1329618"/>
          <a:ext cx="4649677" cy="1990439"/>
        </a:xfrm>
        <a:prstGeom prst="flowChartManualOperation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</a:rPr>
            <a:t>Viáticos cuando estén dentro de los 50 km. al establecimiento del contribuyente.</a:t>
          </a:r>
          <a:endParaRPr lang="es-MX" sz="1800" kern="1200">
            <a:solidFill>
              <a:schemeClr val="tx1"/>
            </a:solidFill>
          </a:endParaRPr>
        </a:p>
      </dsp:txBody>
      <dsp:txXfrm rot="5400000">
        <a:off x="8564563" y="929934"/>
        <a:ext cx="1990439" cy="2789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A424E-3C36-4A0A-BE5A-445F76F8C40D}">
      <dsp:nvSpPr>
        <dsp:cNvPr id="0" name=""/>
        <dsp:cNvSpPr/>
      </dsp:nvSpPr>
      <dsp:spPr>
        <a:xfrm>
          <a:off x="4719" y="261114"/>
          <a:ext cx="4127263" cy="412726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Ordinarios: </a:t>
          </a:r>
          <a:endParaRPr lang="es-MX" sz="31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Venta de bienes 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Prestación de servicios.</a:t>
          </a:r>
          <a:endParaRPr lang="es-MX" sz="2400" kern="1200" dirty="0"/>
        </a:p>
      </dsp:txBody>
      <dsp:txXfrm>
        <a:off x="609143" y="865538"/>
        <a:ext cx="2918415" cy="2918415"/>
      </dsp:txXfrm>
    </dsp:sp>
    <dsp:sp modelId="{57C9FD65-6484-426F-B508-022937733BAA}">
      <dsp:nvSpPr>
        <dsp:cNvPr id="0" name=""/>
        <dsp:cNvSpPr/>
      </dsp:nvSpPr>
      <dsp:spPr>
        <a:xfrm>
          <a:off x="4751072" y="1557074"/>
          <a:ext cx="1312469" cy="15353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/>
        </a:p>
      </dsp:txBody>
      <dsp:txXfrm>
        <a:off x="4751072" y="1864142"/>
        <a:ext cx="918728" cy="921206"/>
      </dsp:txXfrm>
    </dsp:sp>
    <dsp:sp modelId="{3B99E48F-7129-4B7F-8F7C-6EBFBF21689D}">
      <dsp:nvSpPr>
        <dsp:cNvPr id="0" name=""/>
        <dsp:cNvSpPr/>
      </dsp:nvSpPr>
      <dsp:spPr>
        <a:xfrm>
          <a:off x="6608341" y="261114"/>
          <a:ext cx="4127263" cy="4127263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Extraordinarios</a:t>
          </a:r>
          <a:endParaRPr lang="es-MX" sz="31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Comisiones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Venta de desperdicios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Donativos recibidos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Condonaciones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Intereses</a:t>
          </a:r>
          <a:endParaRPr lang="es-MX" sz="2400" kern="1200" dirty="0"/>
        </a:p>
      </dsp:txBody>
      <dsp:txXfrm>
        <a:off x="7212765" y="865538"/>
        <a:ext cx="2918415" cy="291841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23535-AD09-4A93-9F93-97B124629B1B}">
      <dsp:nvSpPr>
        <dsp:cNvPr id="0" name=""/>
        <dsp:cNvSpPr/>
      </dsp:nvSpPr>
      <dsp:spPr>
        <a:xfrm>
          <a:off x="845176" y="0"/>
          <a:ext cx="9578661" cy="575685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67A94B-8000-44B2-A0BB-0018262826DB}">
      <dsp:nvSpPr>
        <dsp:cNvPr id="0" name=""/>
        <dsp:cNvSpPr/>
      </dsp:nvSpPr>
      <dsp:spPr>
        <a:xfrm>
          <a:off x="2448" y="1727056"/>
          <a:ext cx="2667091" cy="230274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Provisiones de reservas complementarias de activo o de pasivo.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14859" y="1839467"/>
        <a:ext cx="2442269" cy="2077920"/>
      </dsp:txXfrm>
    </dsp:sp>
    <dsp:sp modelId="{0BB796F9-A08E-43D9-8C52-AB8FCD1A2494}">
      <dsp:nvSpPr>
        <dsp:cNvPr id="0" name=""/>
        <dsp:cNvSpPr/>
      </dsp:nvSpPr>
      <dsp:spPr>
        <a:xfrm>
          <a:off x="3078922" y="1727056"/>
          <a:ext cx="2456292" cy="2302742"/>
        </a:xfrm>
        <a:prstGeom prst="round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</a:rPr>
            <a:t>Reservas creadas para la indemnización al personal.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3191333" y="1839467"/>
        <a:ext cx="2231470" cy="2077920"/>
      </dsp:txXfrm>
    </dsp:sp>
    <dsp:sp modelId="{3C9BB118-0C43-4CC7-86A9-CAC5C18920DC}">
      <dsp:nvSpPr>
        <dsp:cNvPr id="0" name=""/>
        <dsp:cNvSpPr/>
      </dsp:nvSpPr>
      <dsp:spPr>
        <a:xfrm>
          <a:off x="5944597" y="1727056"/>
          <a:ext cx="2456292" cy="2302742"/>
        </a:xfrm>
        <a:prstGeom prst="round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</a:rPr>
            <a:t>Primas o sobreprecio por reembolso de capital.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6057008" y="1839467"/>
        <a:ext cx="2231470" cy="2077920"/>
      </dsp:txXfrm>
    </dsp:sp>
    <dsp:sp modelId="{B9AE2C56-81FB-4272-A93E-EB4E27161391}">
      <dsp:nvSpPr>
        <dsp:cNvPr id="0" name=""/>
        <dsp:cNvSpPr/>
      </dsp:nvSpPr>
      <dsp:spPr>
        <a:xfrm>
          <a:off x="8810272" y="1727056"/>
          <a:ext cx="2456292" cy="2302742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Pérdidas por caso fortuito o fuerza mayor cuando sean por causa del contribuyente.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8922683" y="1839467"/>
        <a:ext cx="2231470" cy="207792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F280B-9A25-42FF-8657-67BAB5A92CE3}">
      <dsp:nvSpPr>
        <dsp:cNvPr id="0" name=""/>
        <dsp:cNvSpPr/>
      </dsp:nvSpPr>
      <dsp:spPr>
        <a:xfrm>
          <a:off x="0" y="1644176"/>
          <a:ext cx="10972800" cy="2192234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5ADA71-C6A2-45AE-A69F-116B3A720A85}">
      <dsp:nvSpPr>
        <dsp:cNvPr id="0" name=""/>
        <dsp:cNvSpPr/>
      </dsp:nvSpPr>
      <dsp:spPr>
        <a:xfrm>
          <a:off x="4339" y="0"/>
          <a:ext cx="1897469" cy="219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 crédito comercial.</a:t>
          </a:r>
          <a:endParaRPr lang="es-MX" sz="2000" kern="1200" dirty="0"/>
        </a:p>
      </dsp:txBody>
      <dsp:txXfrm>
        <a:off x="4339" y="0"/>
        <a:ext cx="1897469" cy="2192234"/>
      </dsp:txXfrm>
    </dsp:sp>
    <dsp:sp modelId="{B3F341A2-D51A-4FCB-B326-FEC972073ECC}">
      <dsp:nvSpPr>
        <dsp:cNvPr id="0" name=""/>
        <dsp:cNvSpPr/>
      </dsp:nvSpPr>
      <dsp:spPr>
        <a:xfrm>
          <a:off x="679045" y="2466264"/>
          <a:ext cx="548058" cy="54805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A2A00E-1AD5-4258-BD1F-198056FC736E}">
      <dsp:nvSpPr>
        <dsp:cNvPr id="0" name=""/>
        <dsp:cNvSpPr/>
      </dsp:nvSpPr>
      <dsp:spPr>
        <a:xfrm>
          <a:off x="1996682" y="3288352"/>
          <a:ext cx="1897469" cy="219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Arrendamiento de aviones y embarcaciones sin permiso del Gobierno Federal.</a:t>
          </a:r>
          <a:endParaRPr lang="es-MX" sz="2000" kern="1200"/>
        </a:p>
      </dsp:txBody>
      <dsp:txXfrm>
        <a:off x="1996682" y="3288352"/>
        <a:ext cx="1897469" cy="2192234"/>
      </dsp:txXfrm>
    </dsp:sp>
    <dsp:sp modelId="{AD372ED0-C801-400B-98F0-0255064781CE}">
      <dsp:nvSpPr>
        <dsp:cNvPr id="0" name=""/>
        <dsp:cNvSpPr/>
      </dsp:nvSpPr>
      <dsp:spPr>
        <a:xfrm>
          <a:off x="2671387" y="2466264"/>
          <a:ext cx="548058" cy="548058"/>
        </a:xfrm>
        <a:prstGeom prst="ellipse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3FF44D-676E-465F-855A-6058A96AB7BE}">
      <dsp:nvSpPr>
        <dsp:cNvPr id="0" name=""/>
        <dsp:cNvSpPr/>
      </dsp:nvSpPr>
      <dsp:spPr>
        <a:xfrm>
          <a:off x="3989025" y="0"/>
          <a:ext cx="1897469" cy="219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Pérdidas en venta de activos fijos no deducibles.</a:t>
          </a:r>
          <a:endParaRPr lang="es-MX" sz="2000" kern="1200" dirty="0"/>
        </a:p>
      </dsp:txBody>
      <dsp:txXfrm>
        <a:off x="3989025" y="0"/>
        <a:ext cx="1897469" cy="2192234"/>
      </dsp:txXfrm>
    </dsp:sp>
    <dsp:sp modelId="{A3C9EB08-0571-4E69-BEAA-6102A5397880}">
      <dsp:nvSpPr>
        <dsp:cNvPr id="0" name=""/>
        <dsp:cNvSpPr/>
      </dsp:nvSpPr>
      <dsp:spPr>
        <a:xfrm>
          <a:off x="4663730" y="2466264"/>
          <a:ext cx="548058" cy="548058"/>
        </a:xfrm>
        <a:prstGeom prst="ellipse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0CD94D-9660-46F5-8FA4-561B485EC60B}">
      <dsp:nvSpPr>
        <dsp:cNvPr id="0" name=""/>
        <dsp:cNvSpPr/>
      </dsp:nvSpPr>
      <dsp:spPr>
        <a:xfrm>
          <a:off x="5981368" y="3288352"/>
          <a:ext cx="1897469" cy="219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Pagos de IVA e IEPS.</a:t>
          </a:r>
          <a:endParaRPr lang="es-MX" sz="2000" kern="1200"/>
        </a:p>
      </dsp:txBody>
      <dsp:txXfrm>
        <a:off x="5981368" y="3288352"/>
        <a:ext cx="1897469" cy="2192234"/>
      </dsp:txXfrm>
    </dsp:sp>
    <dsp:sp modelId="{BC858B18-2DC9-4392-ABD9-5DBC042F5C46}">
      <dsp:nvSpPr>
        <dsp:cNvPr id="0" name=""/>
        <dsp:cNvSpPr/>
      </dsp:nvSpPr>
      <dsp:spPr>
        <a:xfrm>
          <a:off x="6656073" y="2466264"/>
          <a:ext cx="548058" cy="548058"/>
        </a:xfrm>
        <a:prstGeom prst="ellipse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AD14E8-BC79-4F7F-B9BB-C9D9DFA4EF87}">
      <dsp:nvSpPr>
        <dsp:cNvPr id="0" name=""/>
        <dsp:cNvSpPr/>
      </dsp:nvSpPr>
      <dsp:spPr>
        <a:xfrm>
          <a:off x="7973710" y="0"/>
          <a:ext cx="1897469" cy="2192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Pérdida derivada de fusión o liquidación de sociedades.</a:t>
          </a:r>
          <a:endParaRPr lang="es-MX" sz="2000" kern="1200"/>
        </a:p>
      </dsp:txBody>
      <dsp:txXfrm>
        <a:off x="7973710" y="0"/>
        <a:ext cx="1897469" cy="2192234"/>
      </dsp:txXfrm>
    </dsp:sp>
    <dsp:sp modelId="{63865EAA-69D9-4D26-93DE-6F4EE261DAEA}">
      <dsp:nvSpPr>
        <dsp:cNvPr id="0" name=""/>
        <dsp:cNvSpPr/>
      </dsp:nvSpPr>
      <dsp:spPr>
        <a:xfrm>
          <a:off x="8648416" y="2466264"/>
          <a:ext cx="548058" cy="548058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CEB69-8815-41A9-A6CF-F1C49FA6B7CB}">
      <dsp:nvSpPr>
        <dsp:cNvPr id="0" name=""/>
        <dsp:cNvSpPr/>
      </dsp:nvSpPr>
      <dsp:spPr>
        <a:xfrm>
          <a:off x="-6515060" y="-997183"/>
          <a:ext cx="7760547" cy="7760547"/>
        </a:xfrm>
        <a:prstGeom prst="blockArc">
          <a:avLst>
            <a:gd name="adj1" fmla="val 18900000"/>
            <a:gd name="adj2" fmla="val 2700000"/>
            <a:gd name="adj3" fmla="val 278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ED9AE-935A-491C-BC99-7A5F615A3720}">
      <dsp:nvSpPr>
        <dsp:cNvPr id="0" name=""/>
        <dsp:cNvSpPr/>
      </dsp:nvSpPr>
      <dsp:spPr>
        <a:xfrm>
          <a:off x="404497" y="262130"/>
          <a:ext cx="9937532" cy="52403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Pérdidas por enajenación de acciones.</a:t>
          </a:r>
          <a:endParaRPr lang="es-MX" sz="2400" kern="1200" dirty="0"/>
        </a:p>
      </dsp:txBody>
      <dsp:txXfrm>
        <a:off x="404497" y="262130"/>
        <a:ext cx="9937532" cy="524030"/>
      </dsp:txXfrm>
    </dsp:sp>
    <dsp:sp modelId="{E5E42B96-55C6-4C6E-9241-9B3116066828}">
      <dsp:nvSpPr>
        <dsp:cNvPr id="0" name=""/>
        <dsp:cNvSpPr/>
      </dsp:nvSpPr>
      <dsp:spPr>
        <a:xfrm>
          <a:off x="76978" y="196626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41561DD-928B-4159-85DD-BC3C8A3466D5}">
      <dsp:nvSpPr>
        <dsp:cNvPr id="0" name=""/>
        <dsp:cNvSpPr/>
      </dsp:nvSpPr>
      <dsp:spPr>
        <a:xfrm>
          <a:off x="879054" y="1048637"/>
          <a:ext cx="9462976" cy="524030"/>
        </a:xfrm>
        <a:prstGeom prst="rect">
          <a:avLst/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Gastos en el extranjero con quienes no sean contribuyentes del ISR.</a:t>
          </a:r>
          <a:endParaRPr lang="es-MX" sz="2400" kern="1200" dirty="0"/>
        </a:p>
      </dsp:txBody>
      <dsp:txXfrm>
        <a:off x="879054" y="1048637"/>
        <a:ext cx="9462976" cy="524030"/>
      </dsp:txXfrm>
    </dsp:sp>
    <dsp:sp modelId="{06FB8C7B-2EA3-4B6B-87DC-3D290AAF7325}">
      <dsp:nvSpPr>
        <dsp:cNvPr id="0" name=""/>
        <dsp:cNvSpPr/>
      </dsp:nvSpPr>
      <dsp:spPr>
        <a:xfrm>
          <a:off x="551535" y="983133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D77840B-9930-408C-BA8C-9C249E31BF04}">
      <dsp:nvSpPr>
        <dsp:cNvPr id="0" name=""/>
        <dsp:cNvSpPr/>
      </dsp:nvSpPr>
      <dsp:spPr>
        <a:xfrm>
          <a:off x="1139109" y="1834568"/>
          <a:ext cx="9202921" cy="524030"/>
        </a:xfrm>
        <a:prstGeom prst="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Pérdidas de operaciones financieras con partes relacionadas.</a:t>
          </a:r>
          <a:endParaRPr lang="es-MX" sz="2400" kern="1200" dirty="0"/>
        </a:p>
      </dsp:txBody>
      <dsp:txXfrm>
        <a:off x="1139109" y="1834568"/>
        <a:ext cx="9202921" cy="524030"/>
      </dsp:txXfrm>
    </dsp:sp>
    <dsp:sp modelId="{D068E9F4-85C5-4EF2-A654-DA7936B015C7}">
      <dsp:nvSpPr>
        <dsp:cNvPr id="0" name=""/>
        <dsp:cNvSpPr/>
      </dsp:nvSpPr>
      <dsp:spPr>
        <a:xfrm>
          <a:off x="811589" y="1769064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0075B2D-DDB7-45F9-B5D2-39AA007F13CD}">
      <dsp:nvSpPr>
        <dsp:cNvPr id="0" name=""/>
        <dsp:cNvSpPr/>
      </dsp:nvSpPr>
      <dsp:spPr>
        <a:xfrm>
          <a:off x="1222142" y="2621075"/>
          <a:ext cx="9119888" cy="524030"/>
        </a:xfrm>
        <a:prstGeom prst="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El 91.5% del consumo en restaurantes y el 100% de bares.</a:t>
          </a:r>
          <a:endParaRPr lang="es-MX" sz="2400" kern="1200" dirty="0"/>
        </a:p>
      </dsp:txBody>
      <dsp:txXfrm>
        <a:off x="1222142" y="2621075"/>
        <a:ext cx="9119888" cy="524030"/>
      </dsp:txXfrm>
    </dsp:sp>
    <dsp:sp modelId="{9D8ADF3B-4C44-4C0C-92F5-CF3106FFA4B5}">
      <dsp:nvSpPr>
        <dsp:cNvPr id="0" name=""/>
        <dsp:cNvSpPr/>
      </dsp:nvSpPr>
      <dsp:spPr>
        <a:xfrm>
          <a:off x="894622" y="2555571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91D6E6B-A5F8-4218-848A-33598CCF3F24}">
      <dsp:nvSpPr>
        <dsp:cNvPr id="0" name=""/>
        <dsp:cNvSpPr/>
      </dsp:nvSpPr>
      <dsp:spPr>
        <a:xfrm>
          <a:off x="1139109" y="3407582"/>
          <a:ext cx="9202921" cy="524030"/>
        </a:xfrm>
        <a:prstGeom prst="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Gastos de comedores cuando excedan un SMG por trabajador.</a:t>
          </a:r>
          <a:endParaRPr lang="es-MX" sz="2400" kern="1200" dirty="0"/>
        </a:p>
      </dsp:txBody>
      <dsp:txXfrm>
        <a:off x="1139109" y="3407582"/>
        <a:ext cx="9202921" cy="524030"/>
      </dsp:txXfrm>
    </dsp:sp>
    <dsp:sp modelId="{5943348C-7159-4A21-8FB7-B0980EB462FA}">
      <dsp:nvSpPr>
        <dsp:cNvPr id="0" name=""/>
        <dsp:cNvSpPr/>
      </dsp:nvSpPr>
      <dsp:spPr>
        <a:xfrm>
          <a:off x="811589" y="3342078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1D6CDBA-FF39-4AC7-A1E1-D95C31D32215}">
      <dsp:nvSpPr>
        <dsp:cNvPr id="0" name=""/>
        <dsp:cNvSpPr/>
      </dsp:nvSpPr>
      <dsp:spPr>
        <a:xfrm>
          <a:off x="879054" y="4193512"/>
          <a:ext cx="9462976" cy="524030"/>
        </a:xfrm>
        <a:prstGeom prst="rect">
          <a:avLst/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Servicios aduaneros distintos de honorarios y gastos aduanales.</a:t>
          </a:r>
          <a:endParaRPr lang="es-MX" sz="2400" kern="1200" dirty="0"/>
        </a:p>
      </dsp:txBody>
      <dsp:txXfrm>
        <a:off x="879054" y="4193512"/>
        <a:ext cx="9462976" cy="524030"/>
      </dsp:txXfrm>
    </dsp:sp>
    <dsp:sp modelId="{D12E7AFE-BB8D-4B34-A7DA-9FAC5CF0EB6C}">
      <dsp:nvSpPr>
        <dsp:cNvPr id="0" name=""/>
        <dsp:cNvSpPr/>
      </dsp:nvSpPr>
      <dsp:spPr>
        <a:xfrm>
          <a:off x="551535" y="4128008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56BBFC-C33E-4FDB-AB1D-11888A0DF129}">
      <dsp:nvSpPr>
        <dsp:cNvPr id="0" name=""/>
        <dsp:cNvSpPr/>
      </dsp:nvSpPr>
      <dsp:spPr>
        <a:xfrm>
          <a:off x="404497" y="4980019"/>
          <a:ext cx="9937532" cy="52403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594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Los pagos hechos a sujetos del REFIPRES.</a:t>
          </a:r>
          <a:endParaRPr lang="es-MX" sz="2400" kern="1200" dirty="0"/>
        </a:p>
      </dsp:txBody>
      <dsp:txXfrm>
        <a:off x="404497" y="4980019"/>
        <a:ext cx="9937532" cy="524030"/>
      </dsp:txXfrm>
    </dsp:sp>
    <dsp:sp modelId="{E0EC310C-7DA4-4A92-8C05-938AAFC2CB30}">
      <dsp:nvSpPr>
        <dsp:cNvPr id="0" name=""/>
        <dsp:cNvSpPr/>
      </dsp:nvSpPr>
      <dsp:spPr>
        <a:xfrm>
          <a:off x="76978" y="4914516"/>
          <a:ext cx="655038" cy="65503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10B8E-47EF-4AB5-9DCC-67EC9A11698B}">
      <dsp:nvSpPr>
        <dsp:cNvPr id="0" name=""/>
        <dsp:cNvSpPr/>
      </dsp:nvSpPr>
      <dsp:spPr>
        <a:xfrm>
          <a:off x="0" y="0"/>
          <a:ext cx="5048518" cy="504851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0ADA1C-D365-4CDA-BD73-C64653A64EAA}">
      <dsp:nvSpPr>
        <dsp:cNvPr id="0" name=""/>
        <dsp:cNvSpPr/>
      </dsp:nvSpPr>
      <dsp:spPr>
        <a:xfrm>
          <a:off x="2524259" y="0"/>
          <a:ext cx="8165205" cy="50485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Llevar contabilidad de conformidad con el Código Fiscal de la Federación.</a:t>
          </a:r>
          <a:endParaRPr lang="es-MX" sz="2000" kern="1200" dirty="0"/>
        </a:p>
      </dsp:txBody>
      <dsp:txXfrm>
        <a:off x="2524259" y="0"/>
        <a:ext cx="8165205" cy="504851"/>
      </dsp:txXfrm>
    </dsp:sp>
    <dsp:sp modelId="{D8017F87-8986-4CBD-BE87-2B5C8510AD65}">
      <dsp:nvSpPr>
        <dsp:cNvPr id="0" name=""/>
        <dsp:cNvSpPr/>
      </dsp:nvSpPr>
      <dsp:spPr>
        <a:xfrm>
          <a:off x="378638" y="504851"/>
          <a:ext cx="4291241" cy="429124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CCA822-0B27-4D10-AC4E-855C0E95768D}">
      <dsp:nvSpPr>
        <dsp:cNvPr id="0" name=""/>
        <dsp:cNvSpPr/>
      </dsp:nvSpPr>
      <dsp:spPr>
        <a:xfrm>
          <a:off x="2524259" y="504851"/>
          <a:ext cx="8165205" cy="42912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Expedir comprobantes por las actividades que realicen.</a:t>
          </a:r>
          <a:endParaRPr lang="es-MX" sz="2000" kern="1200" dirty="0"/>
        </a:p>
      </dsp:txBody>
      <dsp:txXfrm>
        <a:off x="2524259" y="504851"/>
        <a:ext cx="8165205" cy="504851"/>
      </dsp:txXfrm>
    </dsp:sp>
    <dsp:sp modelId="{D2506A27-A5CF-46AA-A84B-950A7561D836}">
      <dsp:nvSpPr>
        <dsp:cNvPr id="0" name=""/>
        <dsp:cNvSpPr/>
      </dsp:nvSpPr>
      <dsp:spPr>
        <a:xfrm>
          <a:off x="757276" y="1009702"/>
          <a:ext cx="3533964" cy="353396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C361DB-0C6E-4D74-9358-A0D0285D1682}">
      <dsp:nvSpPr>
        <dsp:cNvPr id="0" name=""/>
        <dsp:cNvSpPr/>
      </dsp:nvSpPr>
      <dsp:spPr>
        <a:xfrm>
          <a:off x="2524259" y="1009702"/>
          <a:ext cx="8165205" cy="35339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Expedir constancias de pagos al extranjero.</a:t>
          </a:r>
          <a:endParaRPr lang="es-MX" sz="2000" kern="1200" dirty="0"/>
        </a:p>
      </dsp:txBody>
      <dsp:txXfrm>
        <a:off x="2524259" y="1009702"/>
        <a:ext cx="8165205" cy="504851"/>
      </dsp:txXfrm>
    </dsp:sp>
    <dsp:sp modelId="{6D8943EC-76B5-4AAD-A0FC-E53438912EB1}">
      <dsp:nvSpPr>
        <dsp:cNvPr id="0" name=""/>
        <dsp:cNvSpPr/>
      </dsp:nvSpPr>
      <dsp:spPr>
        <a:xfrm>
          <a:off x="1135915" y="1514553"/>
          <a:ext cx="2776687" cy="27766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1F6942-AA69-431C-A896-EB31053271AC}">
      <dsp:nvSpPr>
        <dsp:cNvPr id="0" name=""/>
        <dsp:cNvSpPr/>
      </dsp:nvSpPr>
      <dsp:spPr>
        <a:xfrm>
          <a:off x="2524259" y="1514553"/>
          <a:ext cx="8165205" cy="2776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Formular el Estado de Situación Financiera y levantar el inventario.</a:t>
          </a:r>
          <a:endParaRPr lang="es-MX" sz="2000" kern="1200" dirty="0"/>
        </a:p>
      </dsp:txBody>
      <dsp:txXfrm>
        <a:off x="2524259" y="1514553"/>
        <a:ext cx="8165205" cy="504856"/>
      </dsp:txXfrm>
    </dsp:sp>
    <dsp:sp modelId="{2AD10E71-4DBC-4FA4-B615-B2291A068B04}">
      <dsp:nvSpPr>
        <dsp:cNvPr id="0" name=""/>
        <dsp:cNvSpPr/>
      </dsp:nvSpPr>
      <dsp:spPr>
        <a:xfrm>
          <a:off x="1514556" y="2019409"/>
          <a:ext cx="2019404" cy="201940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B50F813-ECEA-4C23-9BDB-0227648DA8CB}">
      <dsp:nvSpPr>
        <dsp:cNvPr id="0" name=""/>
        <dsp:cNvSpPr/>
      </dsp:nvSpPr>
      <dsp:spPr>
        <a:xfrm>
          <a:off x="2524259" y="2019409"/>
          <a:ext cx="8165205" cy="20194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Efectuar pagos provisionales a cuenta del impuesto anual.</a:t>
          </a:r>
          <a:endParaRPr lang="es-MX" sz="2000" kern="1200" dirty="0"/>
        </a:p>
      </dsp:txBody>
      <dsp:txXfrm>
        <a:off x="2524259" y="2019409"/>
        <a:ext cx="8165205" cy="504851"/>
      </dsp:txXfrm>
    </dsp:sp>
    <dsp:sp modelId="{4F9028F6-E993-434D-8BCF-31E6837B1128}">
      <dsp:nvSpPr>
        <dsp:cNvPr id="0" name=""/>
        <dsp:cNvSpPr/>
      </dsp:nvSpPr>
      <dsp:spPr>
        <a:xfrm>
          <a:off x="1893195" y="2524260"/>
          <a:ext cx="1262127" cy="12621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5C024D8-E133-4C6C-95CF-3529E4188753}">
      <dsp:nvSpPr>
        <dsp:cNvPr id="0" name=""/>
        <dsp:cNvSpPr/>
      </dsp:nvSpPr>
      <dsp:spPr>
        <a:xfrm>
          <a:off x="2524259" y="2524260"/>
          <a:ext cx="8165205" cy="12621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Presentar la declaración del ejercicio en marzo del siguiente año.</a:t>
          </a:r>
          <a:endParaRPr lang="es-MX" sz="2000" kern="1200" dirty="0"/>
        </a:p>
      </dsp:txBody>
      <dsp:txXfrm>
        <a:off x="2524259" y="2524260"/>
        <a:ext cx="8165205" cy="504851"/>
      </dsp:txXfrm>
    </dsp:sp>
    <dsp:sp modelId="{FEAB744B-D73B-483D-8D98-9318E02C4234}">
      <dsp:nvSpPr>
        <dsp:cNvPr id="0" name=""/>
        <dsp:cNvSpPr/>
      </dsp:nvSpPr>
      <dsp:spPr>
        <a:xfrm>
          <a:off x="2271833" y="3029111"/>
          <a:ext cx="504851" cy="50485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E03C1F7-B325-46D7-AE03-AD9802B70F43}">
      <dsp:nvSpPr>
        <dsp:cNvPr id="0" name=""/>
        <dsp:cNvSpPr/>
      </dsp:nvSpPr>
      <dsp:spPr>
        <a:xfrm>
          <a:off x="2524259" y="3029111"/>
          <a:ext cx="8165205" cy="5048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Presentar las declaraciones por medios electrónicos.</a:t>
          </a:r>
          <a:endParaRPr lang="es-MX" sz="2000" kern="1200" dirty="0"/>
        </a:p>
      </dsp:txBody>
      <dsp:txXfrm>
        <a:off x="2524259" y="3029111"/>
        <a:ext cx="8165205" cy="50485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5BF327-4B25-4910-8D40-B520D44E2088}">
      <dsp:nvSpPr>
        <dsp:cNvPr id="0" name=""/>
        <dsp:cNvSpPr/>
      </dsp:nvSpPr>
      <dsp:spPr>
        <a:xfrm>
          <a:off x="0" y="1220266"/>
          <a:ext cx="10305534" cy="332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824" tIns="458216" rIns="799824" bIns="156464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El saldo insoluto de los préstamos que le hayan sido otorgados por residentes en el extranjero.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La información de las operaciones efectuadas con clientes y proveedores.</a:t>
          </a:r>
          <a:endParaRPr lang="es-MX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Información de las personas a las que les hubieren efectuado retenciones de impuesto sobre la renta.</a:t>
          </a:r>
          <a:endParaRPr lang="es-MX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De las personas a las que les hubieran otorgado donativos.</a:t>
          </a:r>
          <a:endParaRPr lang="es-MX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Informar a quienes pagarón dividendos.</a:t>
          </a:r>
          <a:endParaRPr lang="es-MX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De las operaciones realizadas con fideicomisos.</a:t>
          </a:r>
          <a:endParaRPr lang="es-MX" sz="2200" kern="1200"/>
        </a:p>
      </dsp:txBody>
      <dsp:txXfrm>
        <a:off x="0" y="1220266"/>
        <a:ext cx="10305534" cy="3326400"/>
      </dsp:txXfrm>
    </dsp:sp>
    <dsp:sp modelId="{C6F58BB7-CAE4-4AA4-80FE-9FA4A7BC3139}">
      <dsp:nvSpPr>
        <dsp:cNvPr id="0" name=""/>
        <dsp:cNvSpPr/>
      </dsp:nvSpPr>
      <dsp:spPr>
        <a:xfrm>
          <a:off x="515276" y="895546"/>
          <a:ext cx="7213874" cy="649440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2667" tIns="0" rIns="272667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Presentar, a más tardar el día 15 de febrero de cada año:</a:t>
          </a:r>
          <a:endParaRPr lang="es-MX" sz="2200" kern="1200" dirty="0"/>
        </a:p>
      </dsp:txBody>
      <dsp:txXfrm>
        <a:off x="546979" y="927249"/>
        <a:ext cx="7150468" cy="58603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850C98-C972-41D2-B015-23E49D4C3F11}">
      <dsp:nvSpPr>
        <dsp:cNvPr id="0" name=""/>
        <dsp:cNvSpPr/>
      </dsp:nvSpPr>
      <dsp:spPr>
        <a:xfrm>
          <a:off x="1868581" y="0"/>
          <a:ext cx="5876395" cy="587639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676ACD8-54CC-4D4D-A611-8342D17A14EC}">
      <dsp:nvSpPr>
        <dsp:cNvPr id="0" name=""/>
        <dsp:cNvSpPr/>
      </dsp:nvSpPr>
      <dsp:spPr>
        <a:xfrm>
          <a:off x="2250546" y="381965"/>
          <a:ext cx="2350558" cy="235055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Presentar la información de las operaciones que realicen con partes relacionadas.</a:t>
          </a:r>
          <a:endParaRPr lang="es-MX" sz="2000" kern="1200" dirty="0"/>
        </a:p>
      </dsp:txBody>
      <dsp:txXfrm>
        <a:off x="2365291" y="496710"/>
        <a:ext cx="2121068" cy="2121068"/>
      </dsp:txXfrm>
    </dsp:sp>
    <dsp:sp modelId="{8F79AF26-DE05-4DF2-8141-448E65CBB978}">
      <dsp:nvSpPr>
        <dsp:cNvPr id="0" name=""/>
        <dsp:cNvSpPr/>
      </dsp:nvSpPr>
      <dsp:spPr>
        <a:xfrm>
          <a:off x="5012452" y="381965"/>
          <a:ext cx="2350558" cy="2350558"/>
        </a:xfrm>
        <a:prstGeom prst="round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Llevar un registro específico de las inversiones por las que se tomó la deducción inmediata.</a:t>
          </a:r>
          <a:endParaRPr lang="es-MX" sz="2000" kern="1200" dirty="0"/>
        </a:p>
      </dsp:txBody>
      <dsp:txXfrm>
        <a:off x="5127197" y="496710"/>
        <a:ext cx="2121068" cy="2121068"/>
      </dsp:txXfrm>
    </dsp:sp>
    <dsp:sp modelId="{99C3BE21-840F-401B-B0F0-BBC186DFF511}">
      <dsp:nvSpPr>
        <dsp:cNvPr id="0" name=""/>
        <dsp:cNvSpPr/>
      </dsp:nvSpPr>
      <dsp:spPr>
        <a:xfrm>
          <a:off x="2250546" y="3143871"/>
          <a:ext cx="2350558" cy="2350558"/>
        </a:xfrm>
        <a:prstGeom prst="round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Llevar un control de inventarios de mercancías, materias primas, productos en proceso y productos terminados.</a:t>
          </a:r>
          <a:endParaRPr lang="es-MX" sz="2000" kern="1200" dirty="0"/>
        </a:p>
      </dsp:txBody>
      <dsp:txXfrm>
        <a:off x="2365291" y="3258616"/>
        <a:ext cx="2121068" cy="2121068"/>
      </dsp:txXfrm>
    </dsp:sp>
    <dsp:sp modelId="{A50CACC2-64EF-42BD-A2FE-A51659B4BB96}">
      <dsp:nvSpPr>
        <dsp:cNvPr id="0" name=""/>
        <dsp:cNvSpPr/>
      </dsp:nvSpPr>
      <dsp:spPr>
        <a:xfrm>
          <a:off x="5012452" y="3143871"/>
          <a:ext cx="2350558" cy="2350558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Informar a las autoridades a más tardar el día 17 del mes posterior las operaciones  cuyo monto sea superior a cien mil pesos. </a:t>
          </a:r>
          <a:endParaRPr lang="es-MX" sz="2000" kern="1200" dirty="0"/>
        </a:p>
      </dsp:txBody>
      <dsp:txXfrm>
        <a:off x="5127197" y="3258616"/>
        <a:ext cx="2121068" cy="2121068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B86A0A-DF8D-4D2E-95DA-5CAB110CAEF0}">
      <dsp:nvSpPr>
        <dsp:cNvPr id="0" name=""/>
        <dsp:cNvSpPr/>
      </dsp:nvSpPr>
      <dsp:spPr>
        <a:xfrm>
          <a:off x="2021" y="0"/>
          <a:ext cx="4310120" cy="12266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strike="noStrike" kern="1200" smtClean="0">
              <a:solidFill>
                <a:schemeClr val="tx1"/>
              </a:solidFill>
            </a:rPr>
            <a:t>Medida de control del SAT en relación con los contribuyentes.</a:t>
          </a:r>
          <a:endParaRPr lang="es-MX" sz="2400" strike="noStrike" kern="1200">
            <a:solidFill>
              <a:schemeClr val="tx1"/>
            </a:solidFill>
          </a:endParaRPr>
        </a:p>
      </dsp:txBody>
      <dsp:txXfrm>
        <a:off x="37948" y="35927"/>
        <a:ext cx="4238266" cy="1154780"/>
      </dsp:txXfrm>
    </dsp:sp>
    <dsp:sp modelId="{4A3325FE-295B-437E-8C90-CF1187EF3420}">
      <dsp:nvSpPr>
        <dsp:cNvPr id="0" name=""/>
        <dsp:cNvSpPr/>
      </dsp:nvSpPr>
      <dsp:spPr>
        <a:xfrm>
          <a:off x="4743153" y="78862"/>
          <a:ext cx="913745" cy="10689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strike="noStrike" kern="1200">
            <a:solidFill>
              <a:schemeClr val="tx1"/>
            </a:solidFill>
          </a:endParaRPr>
        </a:p>
      </dsp:txBody>
      <dsp:txXfrm>
        <a:off x="4743153" y="292644"/>
        <a:ext cx="639622" cy="641345"/>
      </dsp:txXfrm>
    </dsp:sp>
    <dsp:sp modelId="{3A63F657-9E8F-4401-95EA-1C3B3C1D5F49}">
      <dsp:nvSpPr>
        <dsp:cNvPr id="0" name=""/>
        <dsp:cNvSpPr/>
      </dsp:nvSpPr>
      <dsp:spPr>
        <a:xfrm>
          <a:off x="6036190" y="0"/>
          <a:ext cx="4310120" cy="1226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strike="noStrike" kern="1200" smtClean="0">
              <a:solidFill>
                <a:schemeClr val="tx1"/>
              </a:solidFill>
            </a:rPr>
            <a:t>Es una clave alfanumérica que se compone de 13 caracteres.</a:t>
          </a:r>
          <a:endParaRPr lang="es-MX" sz="2400" strike="noStrike" kern="1200">
            <a:solidFill>
              <a:schemeClr val="tx1"/>
            </a:solidFill>
          </a:endParaRPr>
        </a:p>
      </dsp:txBody>
      <dsp:txXfrm>
        <a:off x="6072117" y="35927"/>
        <a:ext cx="4238266" cy="115478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10FEC-2D61-451D-A3DA-9B8B24032FD9}">
      <dsp:nvSpPr>
        <dsp:cNvPr id="0" name=""/>
        <dsp:cNvSpPr/>
      </dsp:nvSpPr>
      <dsp:spPr>
        <a:xfrm>
          <a:off x="0" y="4011113"/>
          <a:ext cx="7272808" cy="13165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¿Para qué?</a:t>
          </a:r>
          <a:endParaRPr lang="es-MX" sz="2500" kern="1200" dirty="0"/>
        </a:p>
      </dsp:txBody>
      <dsp:txXfrm>
        <a:off x="0" y="4011113"/>
        <a:ext cx="7272808" cy="710929"/>
      </dsp:txXfrm>
    </dsp:sp>
    <dsp:sp modelId="{F203531B-4E7A-448C-90CF-81E1482AE998}">
      <dsp:nvSpPr>
        <dsp:cNvPr id="0" name=""/>
        <dsp:cNvSpPr/>
      </dsp:nvSpPr>
      <dsp:spPr>
        <a:xfrm>
          <a:off x="887" y="4695712"/>
          <a:ext cx="7271032" cy="60560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kern="1200" dirty="0" smtClean="0"/>
            <a:t>Para pagar nuestros impuestos</a:t>
          </a:r>
          <a:endParaRPr lang="es-MX" sz="3200" kern="1200" dirty="0"/>
        </a:p>
      </dsp:txBody>
      <dsp:txXfrm>
        <a:off x="887" y="4695712"/>
        <a:ext cx="7271032" cy="605606"/>
      </dsp:txXfrm>
    </dsp:sp>
    <dsp:sp modelId="{8E87311F-AFDD-4763-9EC5-16EFAF6076DF}">
      <dsp:nvSpPr>
        <dsp:cNvPr id="0" name=""/>
        <dsp:cNvSpPr/>
      </dsp:nvSpPr>
      <dsp:spPr>
        <a:xfrm rot="10800000">
          <a:off x="0" y="2006027"/>
          <a:ext cx="7272808" cy="2024833"/>
        </a:xfrm>
        <a:prstGeom prst="upArrowCallou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¿Quienes deben inscribirse al RFC?</a:t>
          </a:r>
          <a:endParaRPr lang="es-MX" sz="2500" kern="1200" dirty="0"/>
        </a:p>
      </dsp:txBody>
      <dsp:txXfrm rot="-10800000">
        <a:off x="0" y="2006027"/>
        <a:ext cx="7272808" cy="710716"/>
      </dsp:txXfrm>
    </dsp:sp>
    <dsp:sp modelId="{F29826FA-6E20-463E-AF49-88FDE46EED78}">
      <dsp:nvSpPr>
        <dsp:cNvPr id="0" name=""/>
        <dsp:cNvSpPr/>
      </dsp:nvSpPr>
      <dsp:spPr>
        <a:xfrm>
          <a:off x="0" y="2716744"/>
          <a:ext cx="3636404" cy="605425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Personas físicas </a:t>
          </a:r>
          <a:endParaRPr lang="es-MX" sz="2800" kern="1200" dirty="0"/>
        </a:p>
      </dsp:txBody>
      <dsp:txXfrm>
        <a:off x="0" y="2716744"/>
        <a:ext cx="3636404" cy="605425"/>
      </dsp:txXfrm>
    </dsp:sp>
    <dsp:sp modelId="{4AA61F6F-CEA7-4A89-AF44-F91006F72299}">
      <dsp:nvSpPr>
        <dsp:cNvPr id="0" name=""/>
        <dsp:cNvSpPr/>
      </dsp:nvSpPr>
      <dsp:spPr>
        <a:xfrm>
          <a:off x="3636404" y="2716744"/>
          <a:ext cx="3636404" cy="605425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800" kern="1200" dirty="0" smtClean="0"/>
            <a:t>Personas morales</a:t>
          </a:r>
          <a:endParaRPr lang="es-MX" sz="2800" kern="1200" dirty="0"/>
        </a:p>
      </dsp:txBody>
      <dsp:txXfrm>
        <a:off x="3636404" y="2716744"/>
        <a:ext cx="3636404" cy="605425"/>
      </dsp:txXfrm>
    </dsp:sp>
    <dsp:sp modelId="{CFC83CE8-D11B-4C30-9DAF-8CB5C033D2BF}">
      <dsp:nvSpPr>
        <dsp:cNvPr id="0" name=""/>
        <dsp:cNvSpPr/>
      </dsp:nvSpPr>
      <dsp:spPr>
        <a:xfrm rot="10800000">
          <a:off x="0" y="941"/>
          <a:ext cx="7272808" cy="2024833"/>
        </a:xfrm>
        <a:prstGeom prst="upArrowCallou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¿Qué es el SAT?</a:t>
          </a:r>
          <a:endParaRPr lang="es-MX" sz="2500" b="1" kern="1200" dirty="0"/>
        </a:p>
      </dsp:txBody>
      <dsp:txXfrm rot="-10800000">
        <a:off x="0" y="941"/>
        <a:ext cx="7272808" cy="710716"/>
      </dsp:txXfrm>
    </dsp:sp>
    <dsp:sp modelId="{75E5EF08-9351-4855-A193-6DA30F99A3AA}">
      <dsp:nvSpPr>
        <dsp:cNvPr id="0" name=""/>
        <dsp:cNvSpPr/>
      </dsp:nvSpPr>
      <dsp:spPr>
        <a:xfrm>
          <a:off x="0" y="711658"/>
          <a:ext cx="7272808" cy="605425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Servicio de Administración Tributaria</a:t>
          </a:r>
          <a:endParaRPr lang="es-MX" sz="2800" kern="1200" dirty="0"/>
        </a:p>
      </dsp:txBody>
      <dsp:txXfrm>
        <a:off x="0" y="711658"/>
        <a:ext cx="7272808" cy="60542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7AD2F-2CA2-4EA2-80FD-C96AB2DD7453}">
      <dsp:nvSpPr>
        <dsp:cNvPr id="0" name=""/>
        <dsp:cNvSpPr/>
      </dsp:nvSpPr>
      <dsp:spPr>
        <a:xfrm>
          <a:off x="0" y="0"/>
          <a:ext cx="9391972" cy="1583210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smtClean="0"/>
            <a:t>¿Por qué pagar impuestos?</a:t>
          </a:r>
          <a:endParaRPr lang="es-MX" sz="4400" kern="1200" dirty="0"/>
        </a:p>
      </dsp:txBody>
      <dsp:txXfrm>
        <a:off x="0" y="0"/>
        <a:ext cx="9391972" cy="1583210"/>
      </dsp:txXfrm>
    </dsp:sp>
    <dsp:sp modelId="{6C346034-1008-4B9E-8797-D006D96D516A}">
      <dsp:nvSpPr>
        <dsp:cNvPr id="0" name=""/>
        <dsp:cNvSpPr/>
      </dsp:nvSpPr>
      <dsp:spPr>
        <a:xfrm>
          <a:off x="0" y="1583210"/>
          <a:ext cx="4695985" cy="33247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Constitución Política de los Estados Unidos Mexicanos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Artículo 31 fracción IV</a:t>
          </a:r>
          <a:endParaRPr lang="es-MX" sz="3200" kern="1200" dirty="0"/>
        </a:p>
      </dsp:txBody>
      <dsp:txXfrm>
        <a:off x="0" y="1583210"/>
        <a:ext cx="4695985" cy="3324742"/>
      </dsp:txXfrm>
    </dsp:sp>
    <dsp:sp modelId="{E287AA3C-9341-4050-AAA4-15975071CE68}">
      <dsp:nvSpPr>
        <dsp:cNvPr id="0" name=""/>
        <dsp:cNvSpPr/>
      </dsp:nvSpPr>
      <dsp:spPr>
        <a:xfrm>
          <a:off x="4695986" y="1583210"/>
          <a:ext cx="4695985" cy="33247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Código Fiscal de la Federación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Artículo 1</a:t>
          </a:r>
          <a:endParaRPr lang="es-MX" sz="3600" kern="1200" dirty="0"/>
        </a:p>
      </dsp:txBody>
      <dsp:txXfrm>
        <a:off x="4695986" y="1583210"/>
        <a:ext cx="4695985" cy="3324742"/>
      </dsp:txXfrm>
    </dsp:sp>
    <dsp:sp modelId="{EC2F50F5-6E34-4CB8-9BC1-D502408D18E2}">
      <dsp:nvSpPr>
        <dsp:cNvPr id="0" name=""/>
        <dsp:cNvSpPr/>
      </dsp:nvSpPr>
      <dsp:spPr>
        <a:xfrm>
          <a:off x="0" y="4907953"/>
          <a:ext cx="9391972" cy="369415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7440A-4568-4CB5-A4AE-7F286F468C4F}">
      <dsp:nvSpPr>
        <dsp:cNvPr id="0" name=""/>
        <dsp:cNvSpPr/>
      </dsp:nvSpPr>
      <dsp:spPr>
        <a:xfrm>
          <a:off x="527206" y="94"/>
          <a:ext cx="4969522" cy="827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Régimen fiscal</a:t>
          </a:r>
          <a:endParaRPr lang="es-MX" sz="3600" kern="1200" dirty="0"/>
        </a:p>
      </dsp:txBody>
      <dsp:txXfrm>
        <a:off x="551431" y="24319"/>
        <a:ext cx="4921072" cy="778644"/>
      </dsp:txXfrm>
    </dsp:sp>
    <dsp:sp modelId="{08122F75-3191-490A-980E-81DE73851D06}">
      <dsp:nvSpPr>
        <dsp:cNvPr id="0" name=""/>
        <dsp:cNvSpPr/>
      </dsp:nvSpPr>
      <dsp:spPr>
        <a:xfrm rot="5400000">
          <a:off x="2494309" y="896209"/>
          <a:ext cx="1035317" cy="124238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100" kern="1200"/>
        </a:p>
      </dsp:txBody>
      <dsp:txXfrm rot="-5400000">
        <a:off x="2639254" y="999741"/>
        <a:ext cx="745428" cy="724722"/>
      </dsp:txXfrm>
    </dsp:sp>
    <dsp:sp modelId="{222E7D64-A3A7-436A-944A-5087D618170E}">
      <dsp:nvSpPr>
        <dsp:cNvPr id="0" name=""/>
        <dsp:cNvSpPr/>
      </dsp:nvSpPr>
      <dsp:spPr>
        <a:xfrm>
          <a:off x="527206" y="2207611"/>
          <a:ext cx="4969522" cy="2760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Conjunto de derechos y obligaciones a los que se hace acreedor el ciudadano  por desempeñar una actividad específica</a:t>
          </a:r>
          <a:endParaRPr lang="es-MX" sz="2800" kern="1200" dirty="0"/>
        </a:p>
      </dsp:txBody>
      <dsp:txXfrm>
        <a:off x="608068" y="2288473"/>
        <a:ext cx="4807798" cy="25991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35FF0A-E1AF-4DD7-BF5D-2A79788EAA72}">
      <dsp:nvSpPr>
        <dsp:cNvPr id="0" name=""/>
        <dsp:cNvSpPr/>
      </dsp:nvSpPr>
      <dsp:spPr>
        <a:xfrm>
          <a:off x="109279" y="1843513"/>
          <a:ext cx="1588697" cy="523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Efectivo </a:t>
          </a:r>
          <a:endParaRPr lang="es-MX" sz="2800" kern="1200" dirty="0"/>
        </a:p>
      </dsp:txBody>
      <dsp:txXfrm>
        <a:off x="109279" y="1843513"/>
        <a:ext cx="1588697" cy="523547"/>
      </dsp:txXfrm>
    </dsp:sp>
    <dsp:sp modelId="{BB63FAF0-CC5E-4FEF-8C74-D466374FA62E}">
      <dsp:nvSpPr>
        <dsp:cNvPr id="0" name=""/>
        <dsp:cNvSpPr/>
      </dsp:nvSpPr>
      <dsp:spPr>
        <a:xfrm>
          <a:off x="107474" y="1684283"/>
          <a:ext cx="126373" cy="1263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5C1984-CC70-4C27-8813-6B9BD0F1F36B}">
      <dsp:nvSpPr>
        <dsp:cNvPr id="0" name=""/>
        <dsp:cNvSpPr/>
      </dsp:nvSpPr>
      <dsp:spPr>
        <a:xfrm>
          <a:off x="195936" y="1507360"/>
          <a:ext cx="126373" cy="126373"/>
        </a:xfrm>
        <a:prstGeom prst="ellipse">
          <a:avLst/>
        </a:prstGeom>
        <a:solidFill>
          <a:schemeClr val="accent5">
            <a:hueOff val="-408519"/>
            <a:satOff val="-568"/>
            <a:lumOff val="-2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1E9F9-70C8-4FA5-9076-04C19F80D41A}">
      <dsp:nvSpPr>
        <dsp:cNvPr id="0" name=""/>
        <dsp:cNvSpPr/>
      </dsp:nvSpPr>
      <dsp:spPr>
        <a:xfrm>
          <a:off x="408243" y="1542744"/>
          <a:ext cx="198587" cy="198587"/>
        </a:xfrm>
        <a:prstGeom prst="ellipse">
          <a:avLst/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513632-D2E8-49D6-A9D4-C4A44CF6E59B}">
      <dsp:nvSpPr>
        <dsp:cNvPr id="0" name=""/>
        <dsp:cNvSpPr/>
      </dsp:nvSpPr>
      <dsp:spPr>
        <a:xfrm>
          <a:off x="585166" y="1348129"/>
          <a:ext cx="126373" cy="126373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C6779-0916-4606-B09C-EF402E4844FC}">
      <dsp:nvSpPr>
        <dsp:cNvPr id="0" name=""/>
        <dsp:cNvSpPr/>
      </dsp:nvSpPr>
      <dsp:spPr>
        <a:xfrm>
          <a:off x="815166" y="1277360"/>
          <a:ext cx="126373" cy="126373"/>
        </a:xfrm>
        <a:prstGeom prst="ellipse">
          <a:avLst/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48AC3-962F-453F-BBAC-49D5AB919F20}">
      <dsp:nvSpPr>
        <dsp:cNvPr id="0" name=""/>
        <dsp:cNvSpPr/>
      </dsp:nvSpPr>
      <dsp:spPr>
        <a:xfrm>
          <a:off x="1098243" y="1401206"/>
          <a:ext cx="126373" cy="126373"/>
        </a:xfrm>
        <a:prstGeom prst="ellipse">
          <a:avLst/>
        </a:prstGeom>
        <a:solidFill>
          <a:schemeClr val="accent5">
            <a:hueOff val="-2042596"/>
            <a:satOff val="-2841"/>
            <a:lumOff val="-10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C3E21-ECB6-4395-ACD2-FDB46075354D}">
      <dsp:nvSpPr>
        <dsp:cNvPr id="0" name=""/>
        <dsp:cNvSpPr/>
      </dsp:nvSpPr>
      <dsp:spPr>
        <a:xfrm>
          <a:off x="1275167" y="1489667"/>
          <a:ext cx="198587" cy="198587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5DBDA-8FAA-4B93-8641-E5FB7255B642}">
      <dsp:nvSpPr>
        <dsp:cNvPr id="0" name=""/>
        <dsp:cNvSpPr/>
      </dsp:nvSpPr>
      <dsp:spPr>
        <a:xfrm>
          <a:off x="1522859" y="1684283"/>
          <a:ext cx="126373" cy="126373"/>
        </a:xfrm>
        <a:prstGeom prst="ellipse">
          <a:avLst/>
        </a:prstGeom>
        <a:solidFill>
          <a:schemeClr val="accent5">
            <a:hueOff val="-2859634"/>
            <a:satOff val="-3978"/>
            <a:lumOff val="-15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769B33-E826-45F3-B364-6C0C91910109}">
      <dsp:nvSpPr>
        <dsp:cNvPr id="0" name=""/>
        <dsp:cNvSpPr/>
      </dsp:nvSpPr>
      <dsp:spPr>
        <a:xfrm>
          <a:off x="1629013" y="1878898"/>
          <a:ext cx="126373" cy="126373"/>
        </a:xfrm>
        <a:prstGeom prst="ellipse">
          <a:avLst/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BFF277-0489-4F9D-8D2F-7D646FCA36AE}">
      <dsp:nvSpPr>
        <dsp:cNvPr id="0" name=""/>
        <dsp:cNvSpPr/>
      </dsp:nvSpPr>
      <dsp:spPr>
        <a:xfrm>
          <a:off x="709013" y="1507360"/>
          <a:ext cx="324960" cy="324960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9D8150-D23E-443E-94BD-1A2124F77C35}">
      <dsp:nvSpPr>
        <dsp:cNvPr id="0" name=""/>
        <dsp:cNvSpPr/>
      </dsp:nvSpPr>
      <dsp:spPr>
        <a:xfrm>
          <a:off x="19013" y="2179667"/>
          <a:ext cx="126373" cy="126373"/>
        </a:xfrm>
        <a:prstGeom prst="ellipse">
          <a:avLst/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C9E8A2-DA3D-429B-848E-495F7F1F34B6}">
      <dsp:nvSpPr>
        <dsp:cNvPr id="0" name=""/>
        <dsp:cNvSpPr/>
      </dsp:nvSpPr>
      <dsp:spPr>
        <a:xfrm>
          <a:off x="125166" y="2338898"/>
          <a:ext cx="198587" cy="198587"/>
        </a:xfrm>
        <a:prstGeom prst="ellipse">
          <a:avLst/>
        </a:prstGeom>
        <a:solidFill>
          <a:schemeClr val="accent5">
            <a:hueOff val="-4493710"/>
            <a:satOff val="-6250"/>
            <a:lumOff val="-23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696AE8-86DD-4AFF-A8AE-4B4C226E6066}">
      <dsp:nvSpPr>
        <dsp:cNvPr id="0" name=""/>
        <dsp:cNvSpPr/>
      </dsp:nvSpPr>
      <dsp:spPr>
        <a:xfrm>
          <a:off x="390551" y="2480437"/>
          <a:ext cx="288854" cy="288854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29240E-1A8B-498B-933F-BF51025E1FE2}">
      <dsp:nvSpPr>
        <dsp:cNvPr id="0" name=""/>
        <dsp:cNvSpPr/>
      </dsp:nvSpPr>
      <dsp:spPr>
        <a:xfrm>
          <a:off x="762090" y="2710437"/>
          <a:ext cx="126373" cy="126373"/>
        </a:xfrm>
        <a:prstGeom prst="ellipse">
          <a:avLst/>
        </a:prstGeom>
        <a:solidFill>
          <a:schemeClr val="accent5">
            <a:hueOff val="-5310748"/>
            <a:satOff val="-7387"/>
            <a:lumOff val="-28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6059C-4B0B-48A5-A207-19138E73C52E}">
      <dsp:nvSpPr>
        <dsp:cNvPr id="0" name=""/>
        <dsp:cNvSpPr/>
      </dsp:nvSpPr>
      <dsp:spPr>
        <a:xfrm>
          <a:off x="832859" y="2480437"/>
          <a:ext cx="198587" cy="198587"/>
        </a:xfrm>
        <a:prstGeom prst="ellipse">
          <a:avLst/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2C2914-C704-4C83-B39B-26F78290AD8B}">
      <dsp:nvSpPr>
        <dsp:cNvPr id="0" name=""/>
        <dsp:cNvSpPr/>
      </dsp:nvSpPr>
      <dsp:spPr>
        <a:xfrm>
          <a:off x="1009782" y="2728129"/>
          <a:ext cx="126373" cy="126373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765C7-396F-44ED-9E21-0AF66A73C1EF}">
      <dsp:nvSpPr>
        <dsp:cNvPr id="0" name=""/>
        <dsp:cNvSpPr/>
      </dsp:nvSpPr>
      <dsp:spPr>
        <a:xfrm>
          <a:off x="1169013" y="2445052"/>
          <a:ext cx="288854" cy="288854"/>
        </a:xfrm>
        <a:prstGeom prst="ellipse">
          <a:avLst/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B8F2B-726B-41E0-A5B8-2F1CD38F5C2C}">
      <dsp:nvSpPr>
        <dsp:cNvPr id="0" name=""/>
        <dsp:cNvSpPr/>
      </dsp:nvSpPr>
      <dsp:spPr>
        <a:xfrm>
          <a:off x="1558243" y="2374283"/>
          <a:ext cx="198587" cy="198587"/>
        </a:xfrm>
        <a:prstGeom prst="ellipse">
          <a:avLst/>
        </a:prstGeom>
        <a:solidFill>
          <a:schemeClr val="accent5">
            <a:hueOff val="-6944825"/>
            <a:satOff val="-9660"/>
            <a:lumOff val="-37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0BDE69-D445-46BE-8DB6-E7091F96D62B}">
      <dsp:nvSpPr>
        <dsp:cNvPr id="0" name=""/>
        <dsp:cNvSpPr/>
      </dsp:nvSpPr>
      <dsp:spPr>
        <a:xfrm>
          <a:off x="1756831" y="1542450"/>
          <a:ext cx="583222" cy="1113434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5D7DF8-AA8B-4E7E-ADA2-591367892B8E}">
      <dsp:nvSpPr>
        <dsp:cNvPr id="0" name=""/>
        <dsp:cNvSpPr/>
      </dsp:nvSpPr>
      <dsp:spPr>
        <a:xfrm>
          <a:off x="2340053" y="1542991"/>
          <a:ext cx="1590605" cy="1113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Bienes </a:t>
          </a:r>
          <a:endParaRPr lang="es-MX" sz="2800" kern="1200" dirty="0"/>
        </a:p>
      </dsp:txBody>
      <dsp:txXfrm>
        <a:off x="2340053" y="1542991"/>
        <a:ext cx="1590605" cy="1113424"/>
      </dsp:txXfrm>
    </dsp:sp>
    <dsp:sp modelId="{66089522-25DE-4D74-9BBB-C269D4D2410A}">
      <dsp:nvSpPr>
        <dsp:cNvPr id="0" name=""/>
        <dsp:cNvSpPr/>
      </dsp:nvSpPr>
      <dsp:spPr>
        <a:xfrm>
          <a:off x="3930659" y="1542450"/>
          <a:ext cx="583222" cy="1113434"/>
        </a:xfrm>
        <a:prstGeom prst="chevron">
          <a:avLst>
            <a:gd name="adj" fmla="val 6231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D4443-97DD-4971-BCB9-A71F8B83A863}">
      <dsp:nvSpPr>
        <dsp:cNvPr id="0" name=""/>
        <dsp:cNvSpPr/>
      </dsp:nvSpPr>
      <dsp:spPr>
        <a:xfrm>
          <a:off x="4513881" y="1542991"/>
          <a:ext cx="1590605" cy="1113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Servicios </a:t>
          </a:r>
          <a:endParaRPr lang="es-MX" sz="2800" kern="1200" dirty="0"/>
        </a:p>
      </dsp:txBody>
      <dsp:txXfrm>
        <a:off x="4513881" y="1542991"/>
        <a:ext cx="1590605" cy="1113424"/>
      </dsp:txXfrm>
    </dsp:sp>
    <dsp:sp modelId="{C4ABFE20-C369-4F45-A5AD-3FB72F72E81C}">
      <dsp:nvSpPr>
        <dsp:cNvPr id="0" name=""/>
        <dsp:cNvSpPr/>
      </dsp:nvSpPr>
      <dsp:spPr>
        <a:xfrm>
          <a:off x="6104487" y="1542450"/>
          <a:ext cx="583222" cy="1113434"/>
        </a:xfrm>
        <a:prstGeom prst="chevron">
          <a:avLst>
            <a:gd name="adj" fmla="val 6231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EC618-B2C5-47FB-921D-1D3181A7EEEB}">
      <dsp:nvSpPr>
        <dsp:cNvPr id="0" name=""/>
        <dsp:cNvSpPr/>
      </dsp:nvSpPr>
      <dsp:spPr>
        <a:xfrm>
          <a:off x="6687709" y="1542991"/>
          <a:ext cx="1590605" cy="1113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Crédito</a:t>
          </a:r>
          <a:endParaRPr lang="es-MX" sz="2800" kern="1200" dirty="0"/>
        </a:p>
      </dsp:txBody>
      <dsp:txXfrm>
        <a:off x="6687709" y="1542991"/>
        <a:ext cx="1590605" cy="1113424"/>
      </dsp:txXfrm>
    </dsp:sp>
    <dsp:sp modelId="{3491C676-786B-41DA-9093-3AAFC3C6CCD5}">
      <dsp:nvSpPr>
        <dsp:cNvPr id="0" name=""/>
        <dsp:cNvSpPr/>
      </dsp:nvSpPr>
      <dsp:spPr>
        <a:xfrm>
          <a:off x="8278315" y="1542450"/>
          <a:ext cx="583222" cy="1113434"/>
        </a:xfrm>
        <a:prstGeom prst="chevron">
          <a:avLst>
            <a:gd name="adj" fmla="val 6231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1B6F0-B77E-44F4-B5FC-0E99E4A5B01C}">
      <dsp:nvSpPr>
        <dsp:cNvPr id="0" name=""/>
        <dsp:cNvSpPr/>
      </dsp:nvSpPr>
      <dsp:spPr>
        <a:xfrm>
          <a:off x="8861537" y="1398644"/>
          <a:ext cx="2169740" cy="1455592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 cualquier otro tipo</a:t>
          </a:r>
          <a:endParaRPr lang="es-MX" sz="2800" kern="1200" dirty="0"/>
        </a:p>
      </dsp:txBody>
      <dsp:txXfrm>
        <a:off x="9179288" y="1611811"/>
        <a:ext cx="1534238" cy="102925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B23AE-9F33-4B96-905D-82851A723270}">
      <dsp:nvSpPr>
        <dsp:cNvPr id="0" name=""/>
        <dsp:cNvSpPr/>
      </dsp:nvSpPr>
      <dsp:spPr>
        <a:xfrm>
          <a:off x="1355988" y="1966371"/>
          <a:ext cx="2278415" cy="1139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Personas morales</a:t>
          </a:r>
          <a:endParaRPr lang="es-MX" sz="3600" kern="1200" dirty="0"/>
        </a:p>
      </dsp:txBody>
      <dsp:txXfrm>
        <a:off x="1389354" y="1999737"/>
        <a:ext cx="2211683" cy="1072475"/>
      </dsp:txXfrm>
    </dsp:sp>
    <dsp:sp modelId="{19235D1C-2D5D-438F-9597-5EC392BD7DB5}">
      <dsp:nvSpPr>
        <dsp:cNvPr id="0" name=""/>
        <dsp:cNvSpPr/>
      </dsp:nvSpPr>
      <dsp:spPr>
        <a:xfrm rot="17692822">
          <a:off x="3006996" y="1533193"/>
          <a:ext cx="216617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166179" y="202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>
            <a:solidFill>
              <a:schemeClr val="tx1"/>
            </a:solidFill>
          </a:endParaRPr>
        </a:p>
      </dsp:txBody>
      <dsp:txXfrm>
        <a:off x="4035932" y="1499254"/>
        <a:ext cx="108308" cy="108308"/>
      </dsp:txXfrm>
    </dsp:sp>
    <dsp:sp modelId="{6B160C4C-7929-4456-A5C1-7CA08FCF8A74}">
      <dsp:nvSpPr>
        <dsp:cNvPr id="0" name=""/>
        <dsp:cNvSpPr/>
      </dsp:nvSpPr>
      <dsp:spPr>
        <a:xfrm>
          <a:off x="4545769" y="1238"/>
          <a:ext cx="2278415" cy="1139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General de ley</a:t>
          </a:r>
          <a:endParaRPr lang="es-MX" sz="2800" kern="1200" dirty="0"/>
        </a:p>
      </dsp:txBody>
      <dsp:txXfrm>
        <a:off x="4579135" y="34604"/>
        <a:ext cx="2211683" cy="1072475"/>
      </dsp:txXfrm>
    </dsp:sp>
    <dsp:sp modelId="{2A94C815-C789-4F8C-934E-B51A06DC8DE2}">
      <dsp:nvSpPr>
        <dsp:cNvPr id="0" name=""/>
        <dsp:cNvSpPr/>
      </dsp:nvSpPr>
      <dsp:spPr>
        <a:xfrm rot="19457599">
          <a:off x="3528911" y="2188237"/>
          <a:ext cx="112235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22350" y="202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4062027" y="2180394"/>
        <a:ext cx="56117" cy="56117"/>
      </dsp:txXfrm>
    </dsp:sp>
    <dsp:sp modelId="{7F9FAF8A-16B4-4DA2-9F0B-13C78D8FA383}">
      <dsp:nvSpPr>
        <dsp:cNvPr id="0" name=""/>
        <dsp:cNvSpPr/>
      </dsp:nvSpPr>
      <dsp:spPr>
        <a:xfrm>
          <a:off x="4545769" y="1311326"/>
          <a:ext cx="2278415" cy="1139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Coordinados</a:t>
          </a:r>
          <a:endParaRPr lang="es-MX" sz="2800" kern="1200" dirty="0"/>
        </a:p>
      </dsp:txBody>
      <dsp:txXfrm>
        <a:off x="4579135" y="1344692"/>
        <a:ext cx="2211683" cy="1072475"/>
      </dsp:txXfrm>
    </dsp:sp>
    <dsp:sp modelId="{60B6DFFC-D13B-4681-B9DF-FEC663B6F029}">
      <dsp:nvSpPr>
        <dsp:cNvPr id="0" name=""/>
        <dsp:cNvSpPr/>
      </dsp:nvSpPr>
      <dsp:spPr>
        <a:xfrm rot="2142401">
          <a:off x="3528911" y="2843282"/>
          <a:ext cx="112235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22350" y="202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4062027" y="2835438"/>
        <a:ext cx="56117" cy="56117"/>
      </dsp:txXfrm>
    </dsp:sp>
    <dsp:sp modelId="{E4027914-2ED0-4290-BF24-BA4159D7AA08}">
      <dsp:nvSpPr>
        <dsp:cNvPr id="0" name=""/>
        <dsp:cNvSpPr/>
      </dsp:nvSpPr>
      <dsp:spPr>
        <a:xfrm>
          <a:off x="4545769" y="2621415"/>
          <a:ext cx="2278415" cy="1139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AGAPES</a:t>
          </a:r>
          <a:endParaRPr lang="es-MX" sz="2800" kern="1200" dirty="0"/>
        </a:p>
      </dsp:txBody>
      <dsp:txXfrm>
        <a:off x="4579135" y="2654781"/>
        <a:ext cx="2211683" cy="1072475"/>
      </dsp:txXfrm>
    </dsp:sp>
    <dsp:sp modelId="{F162320A-26D9-478B-9DFB-47141B38FD0C}">
      <dsp:nvSpPr>
        <dsp:cNvPr id="0" name=""/>
        <dsp:cNvSpPr/>
      </dsp:nvSpPr>
      <dsp:spPr>
        <a:xfrm rot="3907178">
          <a:off x="3006996" y="3498326"/>
          <a:ext cx="216617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166179" y="202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035932" y="3464386"/>
        <a:ext cx="108308" cy="108308"/>
      </dsp:txXfrm>
    </dsp:sp>
    <dsp:sp modelId="{311EBF67-1F4E-49AA-9781-3790681021B5}">
      <dsp:nvSpPr>
        <dsp:cNvPr id="0" name=""/>
        <dsp:cNvSpPr/>
      </dsp:nvSpPr>
      <dsp:spPr>
        <a:xfrm>
          <a:off x="4545769" y="3931504"/>
          <a:ext cx="2278415" cy="1139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No contribuyentes</a:t>
          </a:r>
          <a:endParaRPr lang="es-MX" sz="2800" kern="1200" dirty="0"/>
        </a:p>
      </dsp:txBody>
      <dsp:txXfrm>
        <a:off x="4579135" y="3964870"/>
        <a:ext cx="2211683" cy="1072475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B23AE-9F33-4B96-905D-82851A723270}">
      <dsp:nvSpPr>
        <dsp:cNvPr id="0" name=""/>
        <dsp:cNvSpPr/>
      </dsp:nvSpPr>
      <dsp:spPr>
        <a:xfrm>
          <a:off x="2407" y="2034629"/>
          <a:ext cx="2834283" cy="1417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Personas físicas</a:t>
          </a:r>
          <a:endParaRPr lang="es-MX" sz="3000" kern="1200" dirty="0"/>
        </a:p>
      </dsp:txBody>
      <dsp:txXfrm>
        <a:off x="43914" y="2076136"/>
        <a:ext cx="2751269" cy="1334127"/>
      </dsp:txXfrm>
    </dsp:sp>
    <dsp:sp modelId="{E99C3326-997E-479F-B28E-E7C7C82C72AE}">
      <dsp:nvSpPr>
        <dsp:cNvPr id="0" name=""/>
        <dsp:cNvSpPr/>
      </dsp:nvSpPr>
      <dsp:spPr>
        <a:xfrm rot="18289469">
          <a:off x="2410916" y="1905096"/>
          <a:ext cx="1985263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985263" y="232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>
            <a:solidFill>
              <a:schemeClr val="tx1"/>
            </a:solidFill>
          </a:endParaRPr>
        </a:p>
      </dsp:txBody>
      <dsp:txXfrm>
        <a:off x="3353916" y="1878712"/>
        <a:ext cx="99263" cy="99263"/>
      </dsp:txXfrm>
    </dsp:sp>
    <dsp:sp modelId="{5E854557-4603-4C71-8433-0C66C81F152B}">
      <dsp:nvSpPr>
        <dsp:cNvPr id="0" name=""/>
        <dsp:cNvSpPr/>
      </dsp:nvSpPr>
      <dsp:spPr>
        <a:xfrm>
          <a:off x="3970404" y="404916"/>
          <a:ext cx="2834283" cy="1417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Salarios</a:t>
          </a:r>
          <a:endParaRPr lang="es-MX" sz="3000" kern="1200" dirty="0"/>
        </a:p>
      </dsp:txBody>
      <dsp:txXfrm>
        <a:off x="4011911" y="446423"/>
        <a:ext cx="2751269" cy="1334127"/>
      </dsp:txXfrm>
    </dsp:sp>
    <dsp:sp modelId="{A9BCB1E8-E5E8-47AF-A5AB-9212651C754B}">
      <dsp:nvSpPr>
        <dsp:cNvPr id="0" name=""/>
        <dsp:cNvSpPr/>
      </dsp:nvSpPr>
      <dsp:spPr>
        <a:xfrm>
          <a:off x="2836691" y="2719953"/>
          <a:ext cx="1133713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133713" y="232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3375204" y="2714857"/>
        <a:ext cx="56685" cy="56685"/>
      </dsp:txXfrm>
    </dsp:sp>
    <dsp:sp modelId="{A774FFBB-2759-48AD-A549-0109FD1FD945}">
      <dsp:nvSpPr>
        <dsp:cNvPr id="0" name=""/>
        <dsp:cNvSpPr/>
      </dsp:nvSpPr>
      <dsp:spPr>
        <a:xfrm>
          <a:off x="3970404" y="2034629"/>
          <a:ext cx="2834283" cy="1417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Actividades empresariales y profesionales</a:t>
          </a:r>
          <a:endParaRPr lang="es-MX" sz="3000" kern="1200" dirty="0"/>
        </a:p>
      </dsp:txBody>
      <dsp:txXfrm>
        <a:off x="4011911" y="2076136"/>
        <a:ext cx="2751269" cy="1334127"/>
      </dsp:txXfrm>
    </dsp:sp>
    <dsp:sp modelId="{9A4256E3-C249-4025-A654-FF7DB7FF6820}">
      <dsp:nvSpPr>
        <dsp:cNvPr id="0" name=""/>
        <dsp:cNvSpPr/>
      </dsp:nvSpPr>
      <dsp:spPr>
        <a:xfrm rot="19457599">
          <a:off x="6673458" y="2312525"/>
          <a:ext cx="1396172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396172" y="2324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7336640" y="2300867"/>
        <a:ext cx="69808" cy="69808"/>
      </dsp:txXfrm>
    </dsp:sp>
    <dsp:sp modelId="{C99336C9-217B-48D4-94AF-F1AD71E936FC}">
      <dsp:nvSpPr>
        <dsp:cNvPr id="0" name=""/>
        <dsp:cNvSpPr/>
      </dsp:nvSpPr>
      <dsp:spPr>
        <a:xfrm>
          <a:off x="7938400" y="1219773"/>
          <a:ext cx="2834283" cy="1417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Con actividades empresariales y profesionales</a:t>
          </a:r>
          <a:endParaRPr lang="es-MX" sz="3000" kern="1200" dirty="0"/>
        </a:p>
      </dsp:txBody>
      <dsp:txXfrm>
        <a:off x="7979907" y="1261280"/>
        <a:ext cx="2751269" cy="1334127"/>
      </dsp:txXfrm>
    </dsp:sp>
    <dsp:sp modelId="{00E7211B-BC31-41B5-A9DC-A4BFA14B581A}">
      <dsp:nvSpPr>
        <dsp:cNvPr id="0" name=""/>
        <dsp:cNvSpPr/>
      </dsp:nvSpPr>
      <dsp:spPr>
        <a:xfrm rot="2142401">
          <a:off x="6673458" y="3127381"/>
          <a:ext cx="1396172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396172" y="2324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7336640" y="3115724"/>
        <a:ext cx="69808" cy="69808"/>
      </dsp:txXfrm>
    </dsp:sp>
    <dsp:sp modelId="{ED038422-DC47-47EF-8971-C0F1BA85C35C}">
      <dsp:nvSpPr>
        <dsp:cNvPr id="0" name=""/>
        <dsp:cNvSpPr/>
      </dsp:nvSpPr>
      <dsp:spPr>
        <a:xfrm>
          <a:off x="7938400" y="2849486"/>
          <a:ext cx="2834283" cy="1417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Incorporación fiscal</a:t>
          </a:r>
          <a:endParaRPr lang="es-MX" sz="3000" kern="1200" dirty="0"/>
        </a:p>
      </dsp:txBody>
      <dsp:txXfrm>
        <a:off x="7979907" y="2890993"/>
        <a:ext cx="2751269" cy="1334127"/>
      </dsp:txXfrm>
    </dsp:sp>
    <dsp:sp modelId="{19235D1C-2D5D-438F-9597-5EC392BD7DB5}">
      <dsp:nvSpPr>
        <dsp:cNvPr id="0" name=""/>
        <dsp:cNvSpPr/>
      </dsp:nvSpPr>
      <dsp:spPr>
        <a:xfrm rot="3310531">
          <a:off x="2410916" y="3534809"/>
          <a:ext cx="1985263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985263" y="2324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>
            <a:solidFill>
              <a:schemeClr val="tx1"/>
            </a:solidFill>
          </a:endParaRPr>
        </a:p>
      </dsp:txBody>
      <dsp:txXfrm>
        <a:off x="3353916" y="3508425"/>
        <a:ext cx="99263" cy="99263"/>
      </dsp:txXfrm>
    </dsp:sp>
    <dsp:sp modelId="{6B160C4C-7929-4456-A5C1-7CA08FCF8A74}">
      <dsp:nvSpPr>
        <dsp:cNvPr id="0" name=""/>
        <dsp:cNvSpPr/>
      </dsp:nvSpPr>
      <dsp:spPr>
        <a:xfrm>
          <a:off x="3970404" y="3664342"/>
          <a:ext cx="2834283" cy="1417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Arrendamiento</a:t>
          </a:r>
          <a:endParaRPr lang="es-MX" sz="3000" kern="1200" dirty="0"/>
        </a:p>
      </dsp:txBody>
      <dsp:txXfrm>
        <a:off x="4011911" y="3705849"/>
        <a:ext cx="2751269" cy="1334127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A3CF71-9CD6-4C1B-A772-BF6B731372A7}">
      <dsp:nvSpPr>
        <dsp:cNvPr id="0" name=""/>
        <dsp:cNvSpPr/>
      </dsp:nvSpPr>
      <dsp:spPr>
        <a:xfrm>
          <a:off x="6198685" y="2373438"/>
          <a:ext cx="4538399" cy="43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77"/>
              </a:lnTo>
              <a:lnTo>
                <a:pt x="4538399" y="294377"/>
              </a:lnTo>
              <a:lnTo>
                <a:pt x="4538399" y="43197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83B03-2D12-4685-B0B2-798940DF941B}">
      <dsp:nvSpPr>
        <dsp:cNvPr id="0" name=""/>
        <dsp:cNvSpPr/>
      </dsp:nvSpPr>
      <dsp:spPr>
        <a:xfrm>
          <a:off x="6198685" y="2373438"/>
          <a:ext cx="2723039" cy="43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77"/>
              </a:lnTo>
              <a:lnTo>
                <a:pt x="2723039" y="294377"/>
              </a:lnTo>
              <a:lnTo>
                <a:pt x="2723039" y="43197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A3E5D-8F9B-4AEA-BCE7-1527A18ADFF1}">
      <dsp:nvSpPr>
        <dsp:cNvPr id="0" name=""/>
        <dsp:cNvSpPr/>
      </dsp:nvSpPr>
      <dsp:spPr>
        <a:xfrm>
          <a:off x="6198685" y="2373438"/>
          <a:ext cx="907679" cy="43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77"/>
              </a:lnTo>
              <a:lnTo>
                <a:pt x="907679" y="294377"/>
              </a:lnTo>
              <a:lnTo>
                <a:pt x="907679" y="43197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E22272-C986-4427-8070-EED6EDA57317}">
      <dsp:nvSpPr>
        <dsp:cNvPr id="0" name=""/>
        <dsp:cNvSpPr/>
      </dsp:nvSpPr>
      <dsp:spPr>
        <a:xfrm>
          <a:off x="5291005" y="2373438"/>
          <a:ext cx="907679" cy="431973"/>
        </a:xfrm>
        <a:custGeom>
          <a:avLst/>
          <a:gdLst/>
          <a:ahLst/>
          <a:cxnLst/>
          <a:rect l="0" t="0" r="0" b="0"/>
          <a:pathLst>
            <a:path>
              <a:moveTo>
                <a:pt x="907679" y="0"/>
              </a:moveTo>
              <a:lnTo>
                <a:pt x="907679" y="294377"/>
              </a:lnTo>
              <a:lnTo>
                <a:pt x="0" y="294377"/>
              </a:lnTo>
              <a:lnTo>
                <a:pt x="0" y="43197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EB5585-977D-4C8C-A624-3DBB8E6B955A}">
      <dsp:nvSpPr>
        <dsp:cNvPr id="0" name=""/>
        <dsp:cNvSpPr/>
      </dsp:nvSpPr>
      <dsp:spPr>
        <a:xfrm>
          <a:off x="3475645" y="2373438"/>
          <a:ext cx="2723039" cy="431973"/>
        </a:xfrm>
        <a:custGeom>
          <a:avLst/>
          <a:gdLst/>
          <a:ahLst/>
          <a:cxnLst/>
          <a:rect l="0" t="0" r="0" b="0"/>
          <a:pathLst>
            <a:path>
              <a:moveTo>
                <a:pt x="2723039" y="0"/>
              </a:moveTo>
              <a:lnTo>
                <a:pt x="2723039" y="294377"/>
              </a:lnTo>
              <a:lnTo>
                <a:pt x="0" y="294377"/>
              </a:lnTo>
              <a:lnTo>
                <a:pt x="0" y="43197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C54A6D-83FC-4B71-889A-550B068F8970}">
      <dsp:nvSpPr>
        <dsp:cNvPr id="0" name=""/>
        <dsp:cNvSpPr/>
      </dsp:nvSpPr>
      <dsp:spPr>
        <a:xfrm>
          <a:off x="1660285" y="3748573"/>
          <a:ext cx="907679" cy="43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77"/>
              </a:lnTo>
              <a:lnTo>
                <a:pt x="907679" y="294377"/>
              </a:lnTo>
              <a:lnTo>
                <a:pt x="907679" y="43197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A8C65-14A6-4D31-8A0D-4F31591DDF34}">
      <dsp:nvSpPr>
        <dsp:cNvPr id="0" name=""/>
        <dsp:cNvSpPr/>
      </dsp:nvSpPr>
      <dsp:spPr>
        <a:xfrm>
          <a:off x="752606" y="3748573"/>
          <a:ext cx="907679" cy="431973"/>
        </a:xfrm>
        <a:custGeom>
          <a:avLst/>
          <a:gdLst/>
          <a:ahLst/>
          <a:cxnLst/>
          <a:rect l="0" t="0" r="0" b="0"/>
          <a:pathLst>
            <a:path>
              <a:moveTo>
                <a:pt x="907679" y="0"/>
              </a:moveTo>
              <a:lnTo>
                <a:pt x="907679" y="294377"/>
              </a:lnTo>
              <a:lnTo>
                <a:pt x="0" y="294377"/>
              </a:lnTo>
              <a:lnTo>
                <a:pt x="0" y="43197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4D394-170B-4196-92F0-3B99D19B3688}">
      <dsp:nvSpPr>
        <dsp:cNvPr id="0" name=""/>
        <dsp:cNvSpPr/>
      </dsp:nvSpPr>
      <dsp:spPr>
        <a:xfrm>
          <a:off x="1660285" y="2373438"/>
          <a:ext cx="4538399" cy="431973"/>
        </a:xfrm>
        <a:custGeom>
          <a:avLst/>
          <a:gdLst/>
          <a:ahLst/>
          <a:cxnLst/>
          <a:rect l="0" t="0" r="0" b="0"/>
          <a:pathLst>
            <a:path>
              <a:moveTo>
                <a:pt x="4538399" y="0"/>
              </a:moveTo>
              <a:lnTo>
                <a:pt x="4538399" y="294377"/>
              </a:lnTo>
              <a:lnTo>
                <a:pt x="0" y="294377"/>
              </a:lnTo>
              <a:lnTo>
                <a:pt x="0" y="43197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4060E-1E6C-449A-B215-C02DE651C5E1}">
      <dsp:nvSpPr>
        <dsp:cNvPr id="0" name=""/>
        <dsp:cNvSpPr/>
      </dsp:nvSpPr>
      <dsp:spPr>
        <a:xfrm>
          <a:off x="5456038" y="1430276"/>
          <a:ext cx="1485294" cy="9431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67F5CF-CB64-47E5-A7B9-DE2F839A51E1}">
      <dsp:nvSpPr>
        <dsp:cNvPr id="0" name=""/>
        <dsp:cNvSpPr/>
      </dsp:nvSpPr>
      <dsp:spPr>
        <a:xfrm>
          <a:off x="5621071" y="1587057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Personas físicas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5648695" y="1614681"/>
        <a:ext cx="1430046" cy="887913"/>
      </dsp:txXfrm>
    </dsp:sp>
    <dsp:sp modelId="{45DD127E-9B27-4C7B-AABD-54F89D0AD72A}">
      <dsp:nvSpPr>
        <dsp:cNvPr id="0" name=""/>
        <dsp:cNvSpPr/>
      </dsp:nvSpPr>
      <dsp:spPr>
        <a:xfrm>
          <a:off x="917638" y="2805411"/>
          <a:ext cx="1485294" cy="9431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1CD42C-D461-4600-A440-834F4335D2E8}">
      <dsp:nvSpPr>
        <dsp:cNvPr id="0" name=""/>
        <dsp:cNvSpPr/>
      </dsp:nvSpPr>
      <dsp:spPr>
        <a:xfrm>
          <a:off x="1082671" y="2962192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>
              <a:solidFill>
                <a:schemeClr val="tx1"/>
              </a:solidFill>
            </a:rPr>
            <a:t>Enajenación de bienes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1110295" y="2989816"/>
        <a:ext cx="1430046" cy="887913"/>
      </dsp:txXfrm>
    </dsp:sp>
    <dsp:sp modelId="{1DA1B75C-DA5A-417D-8A48-DDF60C729D86}">
      <dsp:nvSpPr>
        <dsp:cNvPr id="0" name=""/>
        <dsp:cNvSpPr/>
      </dsp:nvSpPr>
      <dsp:spPr>
        <a:xfrm>
          <a:off x="9958" y="4180546"/>
          <a:ext cx="1485294" cy="943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222A4-A29C-476B-B3E0-5DDAC302719D}">
      <dsp:nvSpPr>
        <dsp:cNvPr id="0" name=""/>
        <dsp:cNvSpPr/>
      </dsp:nvSpPr>
      <dsp:spPr>
        <a:xfrm>
          <a:off x="174991" y="4337327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baseline="0" smtClean="0">
              <a:solidFill>
                <a:schemeClr val="tx1"/>
              </a:solidFill>
            </a:rPr>
            <a:t>Régimen general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02615" y="4364951"/>
        <a:ext cx="1430046" cy="887913"/>
      </dsp:txXfrm>
    </dsp:sp>
    <dsp:sp modelId="{4279DC75-91EE-40BC-B74D-F154A737758B}">
      <dsp:nvSpPr>
        <dsp:cNvPr id="0" name=""/>
        <dsp:cNvSpPr/>
      </dsp:nvSpPr>
      <dsp:spPr>
        <a:xfrm>
          <a:off x="1825318" y="4180546"/>
          <a:ext cx="1485294" cy="943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AAAD1D-DD13-4E6B-951E-8F12E00DE7B2}">
      <dsp:nvSpPr>
        <dsp:cNvPr id="0" name=""/>
        <dsp:cNvSpPr/>
      </dsp:nvSpPr>
      <dsp:spPr>
        <a:xfrm>
          <a:off x="1990351" y="4337327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>
              <a:solidFill>
                <a:schemeClr val="tx1"/>
              </a:solidFill>
            </a:rPr>
            <a:t>Acciones en bolsa de valores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017975" y="4364951"/>
        <a:ext cx="1430046" cy="887913"/>
      </dsp:txXfrm>
    </dsp:sp>
    <dsp:sp modelId="{712D5CC3-20CD-40E7-A43F-F2598E9BD9E0}">
      <dsp:nvSpPr>
        <dsp:cNvPr id="0" name=""/>
        <dsp:cNvSpPr/>
      </dsp:nvSpPr>
      <dsp:spPr>
        <a:xfrm>
          <a:off x="2732998" y="2805411"/>
          <a:ext cx="1485294" cy="9431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9E335-8135-4A13-AEC7-5B9B75AC0385}">
      <dsp:nvSpPr>
        <dsp:cNvPr id="0" name=""/>
        <dsp:cNvSpPr/>
      </dsp:nvSpPr>
      <dsp:spPr>
        <a:xfrm>
          <a:off x="2898031" y="2962192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>
              <a:solidFill>
                <a:schemeClr val="tx1"/>
              </a:solidFill>
            </a:rPr>
            <a:t>Adquisición de bienes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925655" y="2989816"/>
        <a:ext cx="1430046" cy="887913"/>
      </dsp:txXfrm>
    </dsp:sp>
    <dsp:sp modelId="{B7925215-FBB5-4BA6-9DDA-7001061D70BC}">
      <dsp:nvSpPr>
        <dsp:cNvPr id="0" name=""/>
        <dsp:cNvSpPr/>
      </dsp:nvSpPr>
      <dsp:spPr>
        <a:xfrm>
          <a:off x="4548358" y="2805411"/>
          <a:ext cx="1485294" cy="9431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98957-804C-4F0C-A648-75BDB2FF1703}">
      <dsp:nvSpPr>
        <dsp:cNvPr id="0" name=""/>
        <dsp:cNvSpPr/>
      </dsp:nvSpPr>
      <dsp:spPr>
        <a:xfrm>
          <a:off x="4713391" y="2962192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700" kern="1200" dirty="0" smtClean="0">
              <a:solidFill>
                <a:schemeClr val="tx1"/>
              </a:solidFill>
            </a:rPr>
            <a:t>Intereses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741015" y="2989816"/>
        <a:ext cx="1430046" cy="887913"/>
      </dsp:txXfrm>
    </dsp:sp>
    <dsp:sp modelId="{61C36ECB-F880-495E-AF6B-D4E5B0E04155}">
      <dsp:nvSpPr>
        <dsp:cNvPr id="0" name=""/>
        <dsp:cNvSpPr/>
      </dsp:nvSpPr>
      <dsp:spPr>
        <a:xfrm>
          <a:off x="6363718" y="2805411"/>
          <a:ext cx="1485294" cy="9431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DF18C-4AFD-4867-A6E9-0246807502F0}">
      <dsp:nvSpPr>
        <dsp:cNvPr id="0" name=""/>
        <dsp:cNvSpPr/>
      </dsp:nvSpPr>
      <dsp:spPr>
        <a:xfrm>
          <a:off x="6528751" y="2962192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700" kern="1200" dirty="0" smtClean="0">
              <a:solidFill>
                <a:schemeClr val="tx1"/>
              </a:solidFill>
            </a:rPr>
            <a:t>Premios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6556375" y="2989816"/>
        <a:ext cx="1430046" cy="887913"/>
      </dsp:txXfrm>
    </dsp:sp>
    <dsp:sp modelId="{BE5B6305-6478-4ADE-9B75-F05012D1A2E8}">
      <dsp:nvSpPr>
        <dsp:cNvPr id="0" name=""/>
        <dsp:cNvSpPr/>
      </dsp:nvSpPr>
      <dsp:spPr>
        <a:xfrm>
          <a:off x="8179078" y="2805411"/>
          <a:ext cx="1485294" cy="9431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91BC5-E282-46CE-9BA2-A919742CDE92}">
      <dsp:nvSpPr>
        <dsp:cNvPr id="0" name=""/>
        <dsp:cNvSpPr/>
      </dsp:nvSpPr>
      <dsp:spPr>
        <a:xfrm>
          <a:off x="8344110" y="2962192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700" kern="1200" dirty="0" smtClean="0">
              <a:solidFill>
                <a:schemeClr val="tx1"/>
              </a:solidFill>
            </a:rPr>
            <a:t>Dividendos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8371734" y="2989816"/>
        <a:ext cx="1430046" cy="887913"/>
      </dsp:txXfrm>
    </dsp:sp>
    <dsp:sp modelId="{67102263-7FD0-46A9-A33B-0140D1FB0E79}">
      <dsp:nvSpPr>
        <dsp:cNvPr id="0" name=""/>
        <dsp:cNvSpPr/>
      </dsp:nvSpPr>
      <dsp:spPr>
        <a:xfrm>
          <a:off x="9994438" y="2805411"/>
          <a:ext cx="1485294" cy="9431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5BD44F-84B7-4A95-9E14-3A02078B5B64}">
      <dsp:nvSpPr>
        <dsp:cNvPr id="0" name=""/>
        <dsp:cNvSpPr/>
      </dsp:nvSpPr>
      <dsp:spPr>
        <a:xfrm>
          <a:off x="10159470" y="2962192"/>
          <a:ext cx="1485294" cy="943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700" kern="1200" dirty="0" smtClean="0">
              <a:solidFill>
                <a:schemeClr val="tx1"/>
              </a:solidFill>
            </a:rPr>
            <a:t>De los demás ingresos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10187094" y="2989816"/>
        <a:ext cx="1430046" cy="887913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A7AD5D-5E02-4F15-B647-BE2BEC9DDA38}">
      <dsp:nvSpPr>
        <dsp:cNvPr id="0" name=""/>
        <dsp:cNvSpPr/>
      </dsp:nvSpPr>
      <dsp:spPr>
        <a:xfrm>
          <a:off x="0" y="0"/>
          <a:ext cx="7376313" cy="8296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kern="1200" smtClean="0">
              <a:solidFill>
                <a:schemeClr val="tx1"/>
              </a:solidFill>
            </a:rPr>
            <a:t>Acta de nacimiento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4300" y="24300"/>
        <a:ext cx="6383963" cy="781070"/>
      </dsp:txXfrm>
    </dsp:sp>
    <dsp:sp modelId="{4EC28063-1F4A-42DE-AED5-843A90E7EEC6}">
      <dsp:nvSpPr>
        <dsp:cNvPr id="0" name=""/>
        <dsp:cNvSpPr/>
      </dsp:nvSpPr>
      <dsp:spPr>
        <a:xfrm>
          <a:off x="550828" y="944901"/>
          <a:ext cx="7376313" cy="829670"/>
        </a:xfrm>
        <a:prstGeom prst="roundRect">
          <a:avLst>
            <a:gd name="adj" fmla="val 1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kern="1200" smtClean="0">
              <a:solidFill>
                <a:schemeClr val="tx1"/>
              </a:solidFill>
            </a:rPr>
            <a:t>Comprobante de domicilio (vigente 3 meses)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575128" y="969201"/>
        <a:ext cx="6237599" cy="781070"/>
      </dsp:txXfrm>
    </dsp:sp>
    <dsp:sp modelId="{01951AE3-B964-4E92-85D1-8C465738FE10}">
      <dsp:nvSpPr>
        <dsp:cNvPr id="0" name=""/>
        <dsp:cNvSpPr/>
      </dsp:nvSpPr>
      <dsp:spPr>
        <a:xfrm>
          <a:off x="1101657" y="1889803"/>
          <a:ext cx="7376313" cy="829670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kern="1200" smtClean="0">
              <a:solidFill>
                <a:schemeClr val="tx1"/>
              </a:solidFill>
            </a:rPr>
            <a:t>CURP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1125957" y="1914103"/>
        <a:ext cx="6237599" cy="781070"/>
      </dsp:txXfrm>
    </dsp:sp>
    <dsp:sp modelId="{99BF85E7-5087-438F-B944-E232EA5906E3}">
      <dsp:nvSpPr>
        <dsp:cNvPr id="0" name=""/>
        <dsp:cNvSpPr/>
      </dsp:nvSpPr>
      <dsp:spPr>
        <a:xfrm>
          <a:off x="1652485" y="2834705"/>
          <a:ext cx="7376313" cy="829670"/>
        </a:xfrm>
        <a:prstGeom prst="roundRect">
          <a:avLst>
            <a:gd name="adj" fmla="val 1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kern="1200" smtClean="0">
              <a:solidFill>
                <a:schemeClr val="tx1"/>
              </a:solidFill>
            </a:rPr>
            <a:t>Identificación oficial vigente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1676785" y="2859005"/>
        <a:ext cx="6237599" cy="781070"/>
      </dsp:txXfrm>
    </dsp:sp>
    <dsp:sp modelId="{19B609A8-CABE-45E3-BB72-D5957AAB0BEE}">
      <dsp:nvSpPr>
        <dsp:cNvPr id="0" name=""/>
        <dsp:cNvSpPr/>
      </dsp:nvSpPr>
      <dsp:spPr>
        <a:xfrm>
          <a:off x="2203314" y="3779607"/>
          <a:ext cx="7376313" cy="829670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>
              <a:solidFill>
                <a:schemeClr val="tx1"/>
              </a:solidFill>
            </a:rPr>
            <a:t>Solicitud de cita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227614" y="3803907"/>
        <a:ext cx="6237599" cy="781070"/>
      </dsp:txXfrm>
    </dsp:sp>
    <dsp:sp modelId="{AA65AED2-4021-449E-95BD-9D27841EDE52}">
      <dsp:nvSpPr>
        <dsp:cNvPr id="0" name=""/>
        <dsp:cNvSpPr/>
      </dsp:nvSpPr>
      <dsp:spPr>
        <a:xfrm>
          <a:off x="6837028" y="606120"/>
          <a:ext cx="539285" cy="53928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>
            <a:solidFill>
              <a:schemeClr val="tx1"/>
            </a:solidFill>
          </a:endParaRPr>
        </a:p>
      </dsp:txBody>
      <dsp:txXfrm>
        <a:off x="6958367" y="606120"/>
        <a:ext cx="296607" cy="405812"/>
      </dsp:txXfrm>
    </dsp:sp>
    <dsp:sp modelId="{E44DFDAD-4233-4033-BC68-3D3CEC035570}">
      <dsp:nvSpPr>
        <dsp:cNvPr id="0" name=""/>
        <dsp:cNvSpPr/>
      </dsp:nvSpPr>
      <dsp:spPr>
        <a:xfrm>
          <a:off x="7387856" y="1551022"/>
          <a:ext cx="539285" cy="53928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>
            <a:solidFill>
              <a:schemeClr val="tx1"/>
            </a:solidFill>
          </a:endParaRPr>
        </a:p>
      </dsp:txBody>
      <dsp:txXfrm>
        <a:off x="7509195" y="1551022"/>
        <a:ext cx="296607" cy="405812"/>
      </dsp:txXfrm>
    </dsp:sp>
    <dsp:sp modelId="{444A2E10-5346-4A92-B55B-0F770F53A391}">
      <dsp:nvSpPr>
        <dsp:cNvPr id="0" name=""/>
        <dsp:cNvSpPr/>
      </dsp:nvSpPr>
      <dsp:spPr>
        <a:xfrm>
          <a:off x="7938685" y="2482096"/>
          <a:ext cx="539285" cy="53928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>
            <a:solidFill>
              <a:schemeClr val="tx1"/>
            </a:solidFill>
          </a:endParaRPr>
        </a:p>
      </dsp:txBody>
      <dsp:txXfrm>
        <a:off x="8060024" y="2482096"/>
        <a:ext cx="296607" cy="405812"/>
      </dsp:txXfrm>
    </dsp:sp>
    <dsp:sp modelId="{75417D46-D373-40F0-BF1F-C8A807FE711D}">
      <dsp:nvSpPr>
        <dsp:cNvPr id="0" name=""/>
        <dsp:cNvSpPr/>
      </dsp:nvSpPr>
      <dsp:spPr>
        <a:xfrm>
          <a:off x="8489513" y="3436216"/>
          <a:ext cx="539285" cy="53928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>
            <a:solidFill>
              <a:schemeClr val="tx1"/>
            </a:solidFill>
          </a:endParaRPr>
        </a:p>
      </dsp:txBody>
      <dsp:txXfrm>
        <a:off x="8610852" y="3436216"/>
        <a:ext cx="296607" cy="40581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3402A-473F-40FB-BA30-69CE4BDCC7CA}">
      <dsp:nvSpPr>
        <dsp:cNvPr id="0" name=""/>
        <dsp:cNvSpPr/>
      </dsp:nvSpPr>
      <dsp:spPr>
        <a:xfrm>
          <a:off x="3076833" y="1395972"/>
          <a:ext cx="6756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684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3397018" y="1438157"/>
        <a:ext cx="35314" cy="7069"/>
      </dsp:txXfrm>
    </dsp:sp>
    <dsp:sp modelId="{1BD911AA-BCE9-4208-A141-1B3A1E575D5E}">
      <dsp:nvSpPr>
        <dsp:cNvPr id="0" name=""/>
        <dsp:cNvSpPr/>
      </dsp:nvSpPr>
      <dsp:spPr>
        <a:xfrm>
          <a:off x="7831" y="520451"/>
          <a:ext cx="3070801" cy="18424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Paso 1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solidFill>
                <a:schemeClr val="tx1"/>
              </a:solidFill>
            </a:rPr>
            <a:t>Identificar el régimen al que se deberá inscribir</a:t>
          </a:r>
          <a:endParaRPr lang="es-MX" sz="2400" b="0" kern="1200" dirty="0">
            <a:solidFill>
              <a:schemeClr val="tx1"/>
            </a:solidFill>
          </a:endParaRPr>
        </a:p>
      </dsp:txBody>
      <dsp:txXfrm>
        <a:off x="7831" y="520451"/>
        <a:ext cx="3070801" cy="1842481"/>
      </dsp:txXfrm>
    </dsp:sp>
    <dsp:sp modelId="{8ED39B5D-28A2-4513-AFBC-28F2DC00FDF4}">
      <dsp:nvSpPr>
        <dsp:cNvPr id="0" name=""/>
        <dsp:cNvSpPr/>
      </dsp:nvSpPr>
      <dsp:spPr>
        <a:xfrm>
          <a:off x="6853920" y="1395972"/>
          <a:ext cx="6756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684" y="45720"/>
              </a:lnTo>
            </a:path>
          </a:pathLst>
        </a:custGeom>
        <a:noFill/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7174105" y="1438157"/>
        <a:ext cx="35314" cy="7069"/>
      </dsp:txXfrm>
    </dsp:sp>
    <dsp:sp modelId="{8B1ED3E2-9621-4FDE-981B-00F8A3163EF5}">
      <dsp:nvSpPr>
        <dsp:cNvPr id="0" name=""/>
        <dsp:cNvSpPr/>
      </dsp:nvSpPr>
      <dsp:spPr>
        <a:xfrm>
          <a:off x="3784918" y="520451"/>
          <a:ext cx="3070801" cy="1842481"/>
        </a:xfrm>
        <a:prstGeom prst="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228600" marR="0" lvl="0" indent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MX" sz="2400" b="1" kern="1200" dirty="0" smtClean="0">
              <a:solidFill>
                <a:schemeClr val="tx1"/>
              </a:solidFill>
            </a:rPr>
            <a:t>Paso 2</a:t>
          </a:r>
        </a:p>
        <a:p>
          <a:pPr marL="228600" marR="0" lvl="0" indent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MX" sz="2400" b="0" kern="1200" dirty="0" smtClean="0">
              <a:solidFill>
                <a:schemeClr val="tx1"/>
              </a:solidFill>
            </a:rPr>
            <a:t>Integrar su expediente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3784918" y="520451"/>
        <a:ext cx="3070801" cy="1842481"/>
      </dsp:txXfrm>
    </dsp:sp>
    <dsp:sp modelId="{D9D70576-8F16-47E3-B1CF-7823AB7AE07E}">
      <dsp:nvSpPr>
        <dsp:cNvPr id="0" name=""/>
        <dsp:cNvSpPr/>
      </dsp:nvSpPr>
      <dsp:spPr>
        <a:xfrm>
          <a:off x="1543232" y="2361132"/>
          <a:ext cx="7707897" cy="675684"/>
        </a:xfrm>
        <a:custGeom>
          <a:avLst/>
          <a:gdLst/>
          <a:ahLst/>
          <a:cxnLst/>
          <a:rect l="0" t="0" r="0" b="0"/>
          <a:pathLst>
            <a:path>
              <a:moveTo>
                <a:pt x="7707897" y="0"/>
              </a:moveTo>
              <a:lnTo>
                <a:pt x="7707897" y="354942"/>
              </a:lnTo>
              <a:lnTo>
                <a:pt x="0" y="354942"/>
              </a:lnTo>
              <a:lnTo>
                <a:pt x="0" y="675684"/>
              </a:lnTo>
            </a:path>
          </a:pathLst>
        </a:custGeom>
        <a:noFill/>
        <a:ln w="635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5203676" y="2695440"/>
        <a:ext cx="387009" cy="7069"/>
      </dsp:txXfrm>
    </dsp:sp>
    <dsp:sp modelId="{C1B8A7B0-42FC-4B5E-937F-D5F990C67CC6}">
      <dsp:nvSpPr>
        <dsp:cNvPr id="0" name=""/>
        <dsp:cNvSpPr/>
      </dsp:nvSpPr>
      <dsp:spPr>
        <a:xfrm>
          <a:off x="7562004" y="520451"/>
          <a:ext cx="3378250" cy="1842481"/>
        </a:xfrm>
        <a:prstGeom prst="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kern="1200" dirty="0" smtClean="0">
              <a:solidFill>
                <a:schemeClr val="tx1"/>
              </a:solidFill>
            </a:rPr>
            <a:t>Paso 3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kern="1200" dirty="0" smtClean="0">
              <a:solidFill>
                <a:schemeClr val="tx1"/>
              </a:solidFill>
            </a:rPr>
            <a:t>Realizar su preinscripción en la página www.sat.gob.mx (opcional)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7562004" y="520451"/>
        <a:ext cx="3378250" cy="1842481"/>
      </dsp:txXfrm>
    </dsp:sp>
    <dsp:sp modelId="{48CBFC6E-A6EC-42B6-86B3-45D85A507083}">
      <dsp:nvSpPr>
        <dsp:cNvPr id="0" name=""/>
        <dsp:cNvSpPr/>
      </dsp:nvSpPr>
      <dsp:spPr>
        <a:xfrm>
          <a:off x="3076833" y="3944737"/>
          <a:ext cx="6756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684" y="45720"/>
              </a:lnTo>
            </a:path>
          </a:pathLst>
        </a:custGeom>
        <a:noFill/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3397018" y="3986922"/>
        <a:ext cx="35314" cy="7069"/>
      </dsp:txXfrm>
    </dsp:sp>
    <dsp:sp modelId="{DDCA339A-C2C3-4E2C-8508-DE6A324E21E0}">
      <dsp:nvSpPr>
        <dsp:cNvPr id="0" name=""/>
        <dsp:cNvSpPr/>
      </dsp:nvSpPr>
      <dsp:spPr>
        <a:xfrm>
          <a:off x="7831" y="3069217"/>
          <a:ext cx="3070801" cy="1842481"/>
        </a:xfrm>
        <a:prstGeom prst="rect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kern="1200" dirty="0" smtClean="0">
              <a:solidFill>
                <a:schemeClr val="tx1"/>
              </a:solidFill>
            </a:rPr>
            <a:t>Paso 4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kern="1200" dirty="0" smtClean="0">
              <a:solidFill>
                <a:schemeClr val="tx1"/>
              </a:solidFill>
            </a:rPr>
            <a:t>Obtener una cita por medio de la página www.sat.gob.mx </a:t>
          </a:r>
          <a:endParaRPr lang="es-MX" sz="2400" kern="1200" dirty="0" smtClean="0">
            <a:solidFill>
              <a:schemeClr val="tx1"/>
            </a:solidFill>
          </a:endParaRPr>
        </a:p>
      </dsp:txBody>
      <dsp:txXfrm>
        <a:off x="7831" y="3069217"/>
        <a:ext cx="3070801" cy="1842481"/>
      </dsp:txXfrm>
    </dsp:sp>
    <dsp:sp modelId="{AFD80411-F61F-47D4-8D25-EA920576D9C9}">
      <dsp:nvSpPr>
        <dsp:cNvPr id="0" name=""/>
        <dsp:cNvSpPr/>
      </dsp:nvSpPr>
      <dsp:spPr>
        <a:xfrm>
          <a:off x="3784918" y="3069217"/>
          <a:ext cx="3070801" cy="184248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kern="1200" dirty="0" smtClean="0">
              <a:solidFill>
                <a:schemeClr val="tx1"/>
              </a:solidFill>
            </a:rPr>
            <a:t>Paso 5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>
              <a:solidFill>
                <a:schemeClr val="tx1"/>
              </a:solidFill>
            </a:rPr>
            <a:t>Presentarse en el MST, en la hora y día indica</a:t>
          </a:r>
          <a:endParaRPr lang="es-MX" sz="2000" kern="1200" dirty="0"/>
        </a:p>
      </dsp:txBody>
      <dsp:txXfrm>
        <a:off x="3784918" y="3069217"/>
        <a:ext cx="3070801" cy="1842481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49999-A5C7-4D33-AD52-8AEE69C399C4}">
      <dsp:nvSpPr>
        <dsp:cNvPr id="0" name=""/>
        <dsp:cNvSpPr/>
      </dsp:nvSpPr>
      <dsp:spPr>
        <a:xfrm>
          <a:off x="4062" y="164853"/>
          <a:ext cx="3487809" cy="90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Provisionales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62" y="164853"/>
        <a:ext cx="3487809" cy="604800"/>
      </dsp:txXfrm>
    </dsp:sp>
    <dsp:sp modelId="{5BF3EDC9-F038-4040-A5CB-EC3C5CFF7617}">
      <dsp:nvSpPr>
        <dsp:cNvPr id="0" name=""/>
        <dsp:cNvSpPr/>
      </dsp:nvSpPr>
      <dsp:spPr>
        <a:xfrm>
          <a:off x="718433" y="769653"/>
          <a:ext cx="3487809" cy="370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Personas morales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Personas físicas</a:t>
          </a:r>
          <a:endParaRPr lang="es-MX" sz="2100" kern="1200"/>
        </a:p>
        <a:p>
          <a:pPr marL="457200" lvl="2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Actividades empresariales y profesionales</a:t>
          </a:r>
          <a:endParaRPr lang="es-MX" sz="2100" kern="1200"/>
        </a:p>
        <a:p>
          <a:pPr marL="457200" lvl="2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Arrendamiento</a:t>
          </a:r>
          <a:endParaRPr lang="es-MX" sz="2100" kern="1200"/>
        </a:p>
        <a:p>
          <a:pPr marL="457200" lvl="2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Enajenación de bienes</a:t>
          </a:r>
          <a:endParaRPr lang="es-MX" sz="2100" kern="1200" dirty="0"/>
        </a:p>
        <a:p>
          <a:pPr marL="457200" lvl="2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Mensuales, trimestrales y semestrales</a:t>
          </a:r>
          <a:endParaRPr lang="es-MX" sz="2100" kern="1200" dirty="0"/>
        </a:p>
      </dsp:txBody>
      <dsp:txXfrm>
        <a:off x="820587" y="871807"/>
        <a:ext cx="3283501" cy="3500092"/>
      </dsp:txXfrm>
    </dsp:sp>
    <dsp:sp modelId="{45CA6F0C-26DE-4FAE-BC44-AA5F40C11B74}">
      <dsp:nvSpPr>
        <dsp:cNvPr id="0" name=""/>
        <dsp:cNvSpPr/>
      </dsp:nvSpPr>
      <dsp:spPr>
        <a:xfrm>
          <a:off x="4020611" y="33071"/>
          <a:ext cx="1120927" cy="8683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4020611" y="206744"/>
        <a:ext cx="860418" cy="521017"/>
      </dsp:txXfrm>
    </dsp:sp>
    <dsp:sp modelId="{78045276-C5E3-44FB-A80C-B2075937BA73}">
      <dsp:nvSpPr>
        <dsp:cNvPr id="0" name=""/>
        <dsp:cNvSpPr/>
      </dsp:nvSpPr>
      <dsp:spPr>
        <a:xfrm>
          <a:off x="5606829" y="164853"/>
          <a:ext cx="3487809" cy="90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Arial" panose="020B0604020202020204" pitchFamily="34" charset="0"/>
              <a:cs typeface="Arial" panose="020B0604020202020204" pitchFamily="34" charset="0"/>
            </a:rPr>
            <a:t>Anuales</a:t>
          </a:r>
          <a:endParaRPr lang="es-MX" sz="2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06829" y="164853"/>
        <a:ext cx="3487809" cy="604800"/>
      </dsp:txXfrm>
    </dsp:sp>
    <dsp:sp modelId="{E4BE76E2-77ED-43BA-AA74-3386A1204A7A}">
      <dsp:nvSpPr>
        <dsp:cNvPr id="0" name=""/>
        <dsp:cNvSpPr/>
      </dsp:nvSpPr>
      <dsp:spPr>
        <a:xfrm>
          <a:off x="6321200" y="769653"/>
          <a:ext cx="3487809" cy="370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Personas morales</a:t>
          </a:r>
          <a:endParaRPr lang="es-MX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Personas físicas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Excepto Régimen de Incorporación Fiscal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Sueldos y salarios solo cuando tienen más de un patrón, realizan otras actividades, o tienen más de $400,000.00 de ingresos anuales.</a:t>
          </a:r>
          <a:endParaRPr lang="es-MX" sz="2100" kern="1200" dirty="0"/>
        </a:p>
      </dsp:txBody>
      <dsp:txXfrm>
        <a:off x="6423354" y="871807"/>
        <a:ext cx="3283501" cy="350009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5A811-776E-42FF-AB2B-73125452E84D}">
      <dsp:nvSpPr>
        <dsp:cNvPr id="0" name=""/>
        <dsp:cNvSpPr/>
      </dsp:nvSpPr>
      <dsp:spPr>
        <a:xfrm>
          <a:off x="64003" y="1178165"/>
          <a:ext cx="2744847" cy="2263925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Cuando inician una nueva actividad adicional a la que realizaban.</a:t>
          </a:r>
          <a:endParaRPr lang="es-MX" sz="2400" kern="1200" dirty="0"/>
        </a:p>
      </dsp:txBody>
      <dsp:txXfrm>
        <a:off x="116102" y="1230264"/>
        <a:ext cx="2640649" cy="1674600"/>
      </dsp:txXfrm>
    </dsp:sp>
    <dsp:sp modelId="{F0EB915B-2F50-4B23-B332-884211936FBB}">
      <dsp:nvSpPr>
        <dsp:cNvPr id="0" name=""/>
        <dsp:cNvSpPr/>
      </dsp:nvSpPr>
      <dsp:spPr>
        <a:xfrm>
          <a:off x="1588165" y="1651382"/>
          <a:ext cx="3124528" cy="3124528"/>
        </a:xfrm>
        <a:prstGeom prst="leftCircularArrow">
          <a:avLst>
            <a:gd name="adj1" fmla="val 3464"/>
            <a:gd name="adj2" fmla="val 429450"/>
            <a:gd name="adj3" fmla="val 2204961"/>
            <a:gd name="adj4" fmla="val 9024489"/>
            <a:gd name="adj5" fmla="val 404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04426-D2F3-475C-89E7-5DFF33674F76}">
      <dsp:nvSpPr>
        <dsp:cNvPr id="0" name=""/>
        <dsp:cNvSpPr/>
      </dsp:nvSpPr>
      <dsp:spPr>
        <a:xfrm>
          <a:off x="673970" y="2956963"/>
          <a:ext cx="2439864" cy="9702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Aumento</a:t>
          </a:r>
          <a:endParaRPr lang="es-MX" sz="2400" kern="1200" dirty="0"/>
        </a:p>
      </dsp:txBody>
      <dsp:txXfrm>
        <a:off x="702388" y="2985381"/>
        <a:ext cx="2383028" cy="913417"/>
      </dsp:txXfrm>
    </dsp:sp>
    <dsp:sp modelId="{AFB6273E-961A-45C5-8AE6-C40510A9CC90}">
      <dsp:nvSpPr>
        <dsp:cNvPr id="0" name=""/>
        <dsp:cNvSpPr/>
      </dsp:nvSpPr>
      <dsp:spPr>
        <a:xfrm>
          <a:off x="3629251" y="1178165"/>
          <a:ext cx="2744847" cy="2263925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Si dejan de realizar alguna de las actividades.</a:t>
          </a:r>
          <a:endParaRPr lang="es-MX" sz="2400" kern="1200" dirty="0"/>
        </a:p>
      </dsp:txBody>
      <dsp:txXfrm>
        <a:off x="3681350" y="1715391"/>
        <a:ext cx="2640649" cy="1674600"/>
      </dsp:txXfrm>
    </dsp:sp>
    <dsp:sp modelId="{341A49F8-C097-4698-B612-5AF9E8EA293A}">
      <dsp:nvSpPr>
        <dsp:cNvPr id="0" name=""/>
        <dsp:cNvSpPr/>
      </dsp:nvSpPr>
      <dsp:spPr>
        <a:xfrm>
          <a:off x="5130539" y="-244422"/>
          <a:ext cx="3475259" cy="3475259"/>
        </a:xfrm>
        <a:prstGeom prst="circularArrow">
          <a:avLst>
            <a:gd name="adj1" fmla="val 3115"/>
            <a:gd name="adj2" fmla="val 382922"/>
            <a:gd name="adj3" fmla="val 19441567"/>
            <a:gd name="adj4" fmla="val 12575511"/>
            <a:gd name="adj5" fmla="val 3634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1F540-0B93-41C1-B5ED-79CAEAF637ED}">
      <dsp:nvSpPr>
        <dsp:cNvPr id="0" name=""/>
        <dsp:cNvSpPr/>
      </dsp:nvSpPr>
      <dsp:spPr>
        <a:xfrm>
          <a:off x="4239217" y="693038"/>
          <a:ext cx="2439864" cy="9702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Disminución</a:t>
          </a:r>
          <a:endParaRPr lang="es-MX" sz="2400" kern="1200" dirty="0"/>
        </a:p>
      </dsp:txBody>
      <dsp:txXfrm>
        <a:off x="4267635" y="721456"/>
        <a:ext cx="2383028" cy="913417"/>
      </dsp:txXfrm>
    </dsp:sp>
    <dsp:sp modelId="{33EE14D3-7A63-4CEC-84B5-6C44E4307842}">
      <dsp:nvSpPr>
        <dsp:cNvPr id="0" name=""/>
        <dsp:cNvSpPr/>
      </dsp:nvSpPr>
      <dsp:spPr>
        <a:xfrm>
          <a:off x="7194499" y="1178165"/>
          <a:ext cx="2744847" cy="2263925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Si dejan de trabajar o fallece.</a:t>
          </a:r>
          <a:endParaRPr lang="es-MX" sz="2400" kern="1200" dirty="0"/>
        </a:p>
      </dsp:txBody>
      <dsp:txXfrm>
        <a:off x="7246598" y="1230264"/>
        <a:ext cx="2640649" cy="1674600"/>
      </dsp:txXfrm>
    </dsp:sp>
    <dsp:sp modelId="{3E993B42-D8F5-4D29-AACE-51795A051F1D}">
      <dsp:nvSpPr>
        <dsp:cNvPr id="0" name=""/>
        <dsp:cNvSpPr/>
      </dsp:nvSpPr>
      <dsp:spPr>
        <a:xfrm>
          <a:off x="7804465" y="2956963"/>
          <a:ext cx="2439864" cy="9702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Suspensión</a:t>
          </a:r>
          <a:endParaRPr lang="es-MX" sz="2400" kern="1200" dirty="0"/>
        </a:p>
      </dsp:txBody>
      <dsp:txXfrm>
        <a:off x="7832883" y="2985381"/>
        <a:ext cx="2383028" cy="9134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AD4F9-7812-40F0-BE18-F007385F0706}">
      <dsp:nvSpPr>
        <dsp:cNvPr id="0" name=""/>
        <dsp:cNvSpPr/>
      </dsp:nvSpPr>
      <dsp:spPr>
        <a:xfrm rot="5400000">
          <a:off x="-137123" y="141335"/>
          <a:ext cx="914159" cy="639911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 rot="-5400000">
        <a:off x="2" y="324167"/>
        <a:ext cx="639911" cy="274248"/>
      </dsp:txXfrm>
    </dsp:sp>
    <dsp:sp modelId="{DF6919E3-C0AD-4D22-8E33-CE48E394E538}">
      <dsp:nvSpPr>
        <dsp:cNvPr id="0" name=""/>
        <dsp:cNvSpPr/>
      </dsp:nvSpPr>
      <dsp:spPr>
        <a:xfrm rot="5400000">
          <a:off x="5486006" y="-4841883"/>
          <a:ext cx="594203" cy="102863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Dividendos recibidos de otras personas morales residentes en México.</a:t>
          </a:r>
          <a:endParaRPr lang="es-MX" sz="2400" kern="1200" dirty="0"/>
        </a:p>
      </dsp:txBody>
      <dsp:txXfrm rot="-5400000">
        <a:off x="639912" y="33218"/>
        <a:ext cx="10257386" cy="536189"/>
      </dsp:txXfrm>
    </dsp:sp>
    <dsp:sp modelId="{3748A04C-F1CB-4924-81A7-CC22506295E1}">
      <dsp:nvSpPr>
        <dsp:cNvPr id="0" name=""/>
        <dsp:cNvSpPr/>
      </dsp:nvSpPr>
      <dsp:spPr>
        <a:xfrm rot="5400000">
          <a:off x="-137123" y="957634"/>
          <a:ext cx="914159" cy="639911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11419"/>
                <a:satOff val="2985"/>
                <a:lumOff val="131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11419"/>
                <a:satOff val="2985"/>
                <a:lumOff val="131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11419"/>
                <a:satOff val="2985"/>
                <a:lumOff val="131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1140466"/>
        <a:ext cx="639911" cy="274248"/>
      </dsp:txXfrm>
    </dsp:sp>
    <dsp:sp modelId="{DE26DC9C-FA03-4AA8-9800-117364DE918C}">
      <dsp:nvSpPr>
        <dsp:cNvPr id="0" name=""/>
        <dsp:cNvSpPr/>
      </dsp:nvSpPr>
      <dsp:spPr>
        <a:xfrm rot="5400000">
          <a:off x="5486006" y="-4025584"/>
          <a:ext cx="594203" cy="102863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Aportaciones para futuros aumentos de capital hasta $600,000.00 informando a la autoridad.</a:t>
          </a:r>
          <a:endParaRPr lang="es-MX" sz="2400" kern="1200" dirty="0"/>
        </a:p>
      </dsp:txBody>
      <dsp:txXfrm rot="-5400000">
        <a:off x="639912" y="849517"/>
        <a:ext cx="10257386" cy="536189"/>
      </dsp:txXfrm>
    </dsp:sp>
    <dsp:sp modelId="{AECD1AA9-035C-45BC-BC79-01CCD45DE81C}">
      <dsp:nvSpPr>
        <dsp:cNvPr id="0" name=""/>
        <dsp:cNvSpPr/>
      </dsp:nvSpPr>
      <dsp:spPr>
        <a:xfrm rot="5400000">
          <a:off x="-137123" y="1773934"/>
          <a:ext cx="914159" cy="639911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222839"/>
                <a:satOff val="5970"/>
                <a:lumOff val="263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222839"/>
                <a:satOff val="5970"/>
                <a:lumOff val="263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22839"/>
                <a:satOff val="5970"/>
                <a:lumOff val="263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1956766"/>
        <a:ext cx="639911" cy="274248"/>
      </dsp:txXfrm>
    </dsp:sp>
    <dsp:sp modelId="{872B83EA-956F-4666-B344-2983DC5214E5}">
      <dsp:nvSpPr>
        <dsp:cNvPr id="0" name=""/>
        <dsp:cNvSpPr/>
      </dsp:nvSpPr>
      <dsp:spPr>
        <a:xfrm rot="5400000">
          <a:off x="5486006" y="-3209284"/>
          <a:ext cx="594203" cy="102863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La absorción de pérdidas por parte de los accionistas.</a:t>
          </a:r>
          <a:endParaRPr lang="es-MX" sz="2400" kern="1200"/>
        </a:p>
      </dsp:txBody>
      <dsp:txXfrm rot="-5400000">
        <a:off x="639912" y="1665817"/>
        <a:ext cx="10257386" cy="536189"/>
      </dsp:txXfrm>
    </dsp:sp>
    <dsp:sp modelId="{CCF3F357-DB74-49A3-B8BD-8C2992722249}">
      <dsp:nvSpPr>
        <dsp:cNvPr id="0" name=""/>
        <dsp:cNvSpPr/>
      </dsp:nvSpPr>
      <dsp:spPr>
        <a:xfrm rot="5400000">
          <a:off x="-137123" y="2590234"/>
          <a:ext cx="914159" cy="639911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334258"/>
                <a:satOff val="8955"/>
                <a:lumOff val="394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334258"/>
                <a:satOff val="8955"/>
                <a:lumOff val="394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334258"/>
                <a:satOff val="8955"/>
                <a:lumOff val="394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334258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2773066"/>
        <a:ext cx="639911" cy="274248"/>
      </dsp:txXfrm>
    </dsp:sp>
    <dsp:sp modelId="{5AFD0F5D-673C-4BFE-B808-AA8B4A19DFF0}">
      <dsp:nvSpPr>
        <dsp:cNvPr id="0" name=""/>
        <dsp:cNvSpPr/>
      </dsp:nvSpPr>
      <dsp:spPr>
        <a:xfrm rot="5400000">
          <a:off x="5486006" y="-2392984"/>
          <a:ext cx="594203" cy="102863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34258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Primas obtenidas por la colocación de acciones que emita la propia sociedad.</a:t>
          </a:r>
          <a:endParaRPr lang="es-MX" sz="2400" kern="1200"/>
        </a:p>
      </dsp:txBody>
      <dsp:txXfrm rot="-5400000">
        <a:off x="639912" y="2482117"/>
        <a:ext cx="10257386" cy="536189"/>
      </dsp:txXfrm>
    </dsp:sp>
    <dsp:sp modelId="{29F20DDC-2A73-4C1A-ADF3-E69A34D6B5B7}">
      <dsp:nvSpPr>
        <dsp:cNvPr id="0" name=""/>
        <dsp:cNvSpPr/>
      </dsp:nvSpPr>
      <dsp:spPr>
        <a:xfrm rot="5400000">
          <a:off x="-137123" y="3406533"/>
          <a:ext cx="914159" cy="639911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222839"/>
                <a:satOff val="5970"/>
                <a:lumOff val="263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222839"/>
                <a:satOff val="5970"/>
                <a:lumOff val="263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22839"/>
                <a:satOff val="5970"/>
                <a:lumOff val="263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3589365"/>
        <a:ext cx="639911" cy="274248"/>
      </dsp:txXfrm>
    </dsp:sp>
    <dsp:sp modelId="{1247A406-6C8A-4B2B-AE17-C870E36C9382}">
      <dsp:nvSpPr>
        <dsp:cNvPr id="0" name=""/>
        <dsp:cNvSpPr/>
      </dsp:nvSpPr>
      <dsp:spPr>
        <a:xfrm rot="5400000">
          <a:off x="5486006" y="-1576685"/>
          <a:ext cx="594203" cy="102863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Ingresos derivados de la revaluación de activos y de capital.</a:t>
          </a:r>
          <a:endParaRPr lang="es-MX" sz="2400" kern="1200" dirty="0"/>
        </a:p>
      </dsp:txBody>
      <dsp:txXfrm rot="-5400000">
        <a:off x="639912" y="3298416"/>
        <a:ext cx="10257386" cy="536189"/>
      </dsp:txXfrm>
    </dsp:sp>
    <dsp:sp modelId="{45D69F76-BD5B-49AD-A7E8-CDD3B2C42253}">
      <dsp:nvSpPr>
        <dsp:cNvPr id="0" name=""/>
        <dsp:cNvSpPr/>
      </dsp:nvSpPr>
      <dsp:spPr>
        <a:xfrm rot="5400000">
          <a:off x="-137123" y="4222833"/>
          <a:ext cx="914159" cy="639911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11419"/>
                <a:satOff val="2985"/>
                <a:lumOff val="131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11419"/>
                <a:satOff val="2985"/>
                <a:lumOff val="131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11419"/>
                <a:satOff val="2985"/>
                <a:lumOff val="131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2" y="4405665"/>
        <a:ext cx="639911" cy="274248"/>
      </dsp:txXfrm>
    </dsp:sp>
    <dsp:sp modelId="{E669D301-0831-4BC4-A020-98CE000E8ECB}">
      <dsp:nvSpPr>
        <dsp:cNvPr id="0" name=""/>
        <dsp:cNvSpPr/>
      </dsp:nvSpPr>
      <dsp:spPr>
        <a:xfrm rot="5400000">
          <a:off x="5486006" y="-760385"/>
          <a:ext cx="594203" cy="102863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Apoyos económicos de programas del gobierno.</a:t>
          </a:r>
          <a:endParaRPr lang="es-MX" sz="2400" kern="1200" dirty="0"/>
        </a:p>
      </dsp:txBody>
      <dsp:txXfrm rot="-5400000">
        <a:off x="639912" y="4114716"/>
        <a:ext cx="10257386" cy="5361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7A7B93-07DC-4E50-B768-4D3DD93425CF}">
      <dsp:nvSpPr>
        <dsp:cNvPr id="0" name=""/>
        <dsp:cNvSpPr/>
      </dsp:nvSpPr>
      <dsp:spPr>
        <a:xfrm>
          <a:off x="8962" y="229886"/>
          <a:ext cx="2678936" cy="27045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Cuando se expida el comprobante que ampare el precio.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87425" y="308349"/>
        <a:ext cx="2522010" cy="2547648"/>
      </dsp:txXfrm>
    </dsp:sp>
    <dsp:sp modelId="{F21B6815-E8D3-45FC-97C8-87AB8C028569}">
      <dsp:nvSpPr>
        <dsp:cNvPr id="0" name=""/>
        <dsp:cNvSpPr/>
      </dsp:nvSpPr>
      <dsp:spPr>
        <a:xfrm>
          <a:off x="2955792" y="1249985"/>
          <a:ext cx="567934" cy="6643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/>
        </a:p>
      </dsp:txBody>
      <dsp:txXfrm>
        <a:off x="2955792" y="1382860"/>
        <a:ext cx="397554" cy="398626"/>
      </dsp:txXfrm>
    </dsp:sp>
    <dsp:sp modelId="{0BA8ED56-AAE1-43C4-865C-8A0C2072EF60}">
      <dsp:nvSpPr>
        <dsp:cNvPr id="0" name=""/>
        <dsp:cNvSpPr/>
      </dsp:nvSpPr>
      <dsp:spPr>
        <a:xfrm>
          <a:off x="3759473" y="229886"/>
          <a:ext cx="2678936" cy="27045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solidFill>
                <a:schemeClr val="tx1"/>
              </a:solidFill>
            </a:rPr>
            <a:t>Cuando se envíe o entregue materialmente el bien.</a:t>
          </a:r>
          <a:endParaRPr lang="es-MX" sz="2400" kern="1200">
            <a:solidFill>
              <a:schemeClr val="tx1"/>
            </a:solidFill>
          </a:endParaRPr>
        </a:p>
      </dsp:txBody>
      <dsp:txXfrm>
        <a:off x="3837936" y="308349"/>
        <a:ext cx="2522010" cy="2547648"/>
      </dsp:txXfrm>
    </dsp:sp>
    <dsp:sp modelId="{CDD6045F-B36A-4DC1-93AE-FD007DA473CB}">
      <dsp:nvSpPr>
        <dsp:cNvPr id="0" name=""/>
        <dsp:cNvSpPr/>
      </dsp:nvSpPr>
      <dsp:spPr>
        <a:xfrm>
          <a:off x="6706303" y="1249985"/>
          <a:ext cx="567934" cy="6643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/>
        </a:p>
      </dsp:txBody>
      <dsp:txXfrm>
        <a:off x="6706303" y="1382860"/>
        <a:ext cx="397554" cy="398626"/>
      </dsp:txXfrm>
    </dsp:sp>
    <dsp:sp modelId="{35FE36EF-B560-468C-A69C-94B61CDC89C0}">
      <dsp:nvSpPr>
        <dsp:cNvPr id="0" name=""/>
        <dsp:cNvSpPr/>
      </dsp:nvSpPr>
      <dsp:spPr>
        <a:xfrm>
          <a:off x="7509984" y="229886"/>
          <a:ext cx="2678936" cy="27045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Cuando se cobre o sea exigible total o parcialmente el precio pactado, lo que suceda primero.</a:t>
          </a:r>
          <a:endParaRPr lang="es-MX" sz="2400" kern="1200" dirty="0">
            <a:solidFill>
              <a:schemeClr val="tx1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/>
        </a:p>
      </dsp:txBody>
      <dsp:txXfrm>
        <a:off x="7588447" y="308349"/>
        <a:ext cx="2522010" cy="25476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3C4F6-8832-4F3F-8630-246E748428C5}">
      <dsp:nvSpPr>
        <dsp:cNvPr id="0" name=""/>
        <dsp:cNvSpPr/>
      </dsp:nvSpPr>
      <dsp:spPr>
        <a:xfrm rot="10800000">
          <a:off x="1994859" y="1164"/>
          <a:ext cx="6377013" cy="1554476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481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En el arrendamiento financiero se podrá optar por considerar acumulable la parte del precio cobrada en el ejercicio o el total del precio pactado.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2383478" y="1164"/>
        <a:ext cx="5988394" cy="1554476"/>
      </dsp:txXfrm>
    </dsp:sp>
    <dsp:sp modelId="{B400C066-E26A-4821-8296-8FAEE0B09DFC}">
      <dsp:nvSpPr>
        <dsp:cNvPr id="0" name=""/>
        <dsp:cNvSpPr/>
      </dsp:nvSpPr>
      <dsp:spPr>
        <a:xfrm>
          <a:off x="1217621" y="1164"/>
          <a:ext cx="1554476" cy="155447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C71B7A8-B5A2-49E5-86D5-04E0A5A7B3BA}">
      <dsp:nvSpPr>
        <dsp:cNvPr id="0" name=""/>
        <dsp:cNvSpPr/>
      </dsp:nvSpPr>
      <dsp:spPr>
        <a:xfrm rot="10800000">
          <a:off x="1994859" y="2019663"/>
          <a:ext cx="6377013" cy="1554476"/>
        </a:xfrm>
        <a:prstGeom prst="homePlate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481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En las enajenaciones a plazo podrán optar por considerar como ingreso la parte del precio cobrado en el ejercicio o el total del precio pactado.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2383478" y="2019663"/>
        <a:ext cx="5988394" cy="1554476"/>
      </dsp:txXfrm>
    </dsp:sp>
    <dsp:sp modelId="{DD1688C4-4C35-4D06-A76E-686DB76B6FE9}">
      <dsp:nvSpPr>
        <dsp:cNvPr id="0" name=""/>
        <dsp:cNvSpPr/>
      </dsp:nvSpPr>
      <dsp:spPr>
        <a:xfrm>
          <a:off x="1217621" y="2019663"/>
          <a:ext cx="1554476" cy="155447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A65486D-8486-428B-8C98-9B9009B6E684}">
      <dsp:nvSpPr>
        <dsp:cNvPr id="0" name=""/>
        <dsp:cNvSpPr/>
      </dsp:nvSpPr>
      <dsp:spPr>
        <a:xfrm rot="10800000">
          <a:off x="1994859" y="4038163"/>
          <a:ext cx="6377013" cy="1554476"/>
        </a:xfrm>
        <a:prstGeom prst="homePlat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481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Las deudas no cubiertas se considerarán ingreso acumulable en el mes en que se consume el plazo de prescripción.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2383478" y="4038163"/>
        <a:ext cx="5988394" cy="1554476"/>
      </dsp:txXfrm>
    </dsp:sp>
    <dsp:sp modelId="{E8A60401-8225-41A4-8321-4A5894691BE9}">
      <dsp:nvSpPr>
        <dsp:cNvPr id="0" name=""/>
        <dsp:cNvSpPr/>
      </dsp:nvSpPr>
      <dsp:spPr>
        <a:xfrm>
          <a:off x="1217621" y="4038163"/>
          <a:ext cx="1554476" cy="155447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C8AE26-5666-439C-B410-E9DE71EB0C4D}">
      <dsp:nvSpPr>
        <dsp:cNvPr id="0" name=""/>
        <dsp:cNvSpPr/>
      </dsp:nvSpPr>
      <dsp:spPr>
        <a:xfrm rot="4396374">
          <a:off x="2143622" y="1087226"/>
          <a:ext cx="4716557" cy="3289210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D7874E-7895-4FF1-B165-D46443075436}">
      <dsp:nvSpPr>
        <dsp:cNvPr id="0" name=""/>
        <dsp:cNvSpPr/>
      </dsp:nvSpPr>
      <dsp:spPr>
        <a:xfrm>
          <a:off x="3910459" y="1516712"/>
          <a:ext cx="119107" cy="119107"/>
        </a:xfrm>
        <a:prstGeom prst="ellipse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227D21BD-9302-43B0-8442-145A08E4665F}">
      <dsp:nvSpPr>
        <dsp:cNvPr id="0" name=""/>
        <dsp:cNvSpPr/>
      </dsp:nvSpPr>
      <dsp:spPr>
        <a:xfrm>
          <a:off x="4726020" y="2174537"/>
          <a:ext cx="119107" cy="119107"/>
        </a:xfrm>
        <a:prstGeom prst="ellipse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17DC2EAA-78E5-487F-87B4-0E910FBCBFAA}">
      <dsp:nvSpPr>
        <dsp:cNvPr id="0" name=""/>
        <dsp:cNvSpPr/>
      </dsp:nvSpPr>
      <dsp:spPr>
        <a:xfrm>
          <a:off x="5337240" y="2943821"/>
          <a:ext cx="119107" cy="119107"/>
        </a:xfrm>
        <a:prstGeom prst="ellipse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B587874C-DC1D-4B9B-8577-60DCB16A1797}">
      <dsp:nvSpPr>
        <dsp:cNvPr id="0" name=""/>
        <dsp:cNvSpPr/>
      </dsp:nvSpPr>
      <dsp:spPr>
        <a:xfrm>
          <a:off x="1827437" y="0"/>
          <a:ext cx="2223710" cy="8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Ingresos estimados presuntivamente por la autoridad.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827437" y="0"/>
        <a:ext cx="2223710" cy="874186"/>
      </dsp:txXfrm>
    </dsp:sp>
    <dsp:sp modelId="{A2F3042C-C1BD-40A1-B28D-5F074AAB9F27}">
      <dsp:nvSpPr>
        <dsp:cNvPr id="0" name=""/>
        <dsp:cNvSpPr/>
      </dsp:nvSpPr>
      <dsp:spPr>
        <a:xfrm>
          <a:off x="4592051" y="1139173"/>
          <a:ext cx="3245415" cy="8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Ganancia derivada de pagos en especie.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592051" y="1139173"/>
        <a:ext cx="3245415" cy="874186"/>
      </dsp:txXfrm>
    </dsp:sp>
    <dsp:sp modelId="{D6C04F39-2D30-4DA8-B963-BBED17FB8475}">
      <dsp:nvSpPr>
        <dsp:cNvPr id="0" name=""/>
        <dsp:cNvSpPr/>
      </dsp:nvSpPr>
      <dsp:spPr>
        <a:xfrm>
          <a:off x="1827437" y="1796998"/>
          <a:ext cx="2584312" cy="8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Mejoras en beneficio del arrendador.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827437" y="1796998"/>
        <a:ext cx="2584312" cy="874186"/>
      </dsp:txXfrm>
    </dsp:sp>
    <dsp:sp modelId="{93E54F10-5440-4FFB-87FA-30278242D7E7}">
      <dsp:nvSpPr>
        <dsp:cNvPr id="0" name=""/>
        <dsp:cNvSpPr/>
      </dsp:nvSpPr>
      <dsp:spPr>
        <a:xfrm>
          <a:off x="5536124" y="2392030"/>
          <a:ext cx="3638203" cy="8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Ganancia derivada de la enajenación de activos fijos, terrenos y títulos valor emitidos por sociedades nacionales de crédito.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536124" y="2392030"/>
        <a:ext cx="3638203" cy="874186"/>
      </dsp:txXfrm>
    </dsp:sp>
    <dsp:sp modelId="{BD8F1F99-60C7-4502-B0B8-31536F29AAE2}">
      <dsp:nvSpPr>
        <dsp:cNvPr id="0" name=""/>
        <dsp:cNvSpPr/>
      </dsp:nvSpPr>
      <dsp:spPr>
        <a:xfrm>
          <a:off x="4832452" y="4589476"/>
          <a:ext cx="3005014" cy="8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Recuperación de créditos incobrables.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832452" y="4589476"/>
        <a:ext cx="3005014" cy="8741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BCF18-39F3-407D-872E-638278BFC154}">
      <dsp:nvSpPr>
        <dsp:cNvPr id="0" name=""/>
        <dsp:cNvSpPr/>
      </dsp:nvSpPr>
      <dsp:spPr>
        <a:xfrm>
          <a:off x="3953880" y="1332539"/>
          <a:ext cx="1785209" cy="178520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FD608668-BE8D-4668-9216-5F312887C279}">
      <dsp:nvSpPr>
        <dsp:cNvPr id="0" name=""/>
        <dsp:cNvSpPr/>
      </dsp:nvSpPr>
      <dsp:spPr>
        <a:xfrm>
          <a:off x="3730729" y="0"/>
          <a:ext cx="2231512" cy="121560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La cantidad que se recupere por seguros y fianzas.</a:t>
          </a:r>
          <a:endParaRPr lang="es-MX" sz="2100" kern="1200" dirty="0"/>
        </a:p>
      </dsp:txBody>
      <dsp:txXfrm>
        <a:off x="3730729" y="0"/>
        <a:ext cx="2231512" cy="1215609"/>
      </dsp:txXfrm>
    </dsp:sp>
    <dsp:sp modelId="{1B3640FB-8DE0-47DF-A313-E4CA67A7C7FE}">
      <dsp:nvSpPr>
        <dsp:cNvPr id="0" name=""/>
        <dsp:cNvSpPr/>
      </dsp:nvSpPr>
      <dsp:spPr>
        <a:xfrm>
          <a:off x="4533329" y="1667121"/>
          <a:ext cx="1785209" cy="1785209"/>
        </a:xfrm>
        <a:prstGeom prst="ellipse">
          <a:avLst/>
        </a:prstGeom>
        <a:solidFill>
          <a:schemeClr val="accent4">
            <a:alpha val="50000"/>
            <a:hueOff val="2079139"/>
            <a:satOff val="-9594"/>
            <a:lumOff val="35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D27685E-4015-4028-8EFC-C22E5DB1D5B8}">
      <dsp:nvSpPr>
        <dsp:cNvPr id="0" name=""/>
        <dsp:cNvSpPr/>
      </dsp:nvSpPr>
      <dsp:spPr>
        <a:xfrm>
          <a:off x="6450942" y="1157723"/>
          <a:ext cx="2114729" cy="133138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Indemnización que reciba por la muerte de un hombre clave</a:t>
          </a:r>
          <a:endParaRPr lang="es-MX" sz="2100" kern="1200" dirty="0"/>
        </a:p>
      </dsp:txBody>
      <dsp:txXfrm>
        <a:off x="6450942" y="1157723"/>
        <a:ext cx="2114729" cy="1331382"/>
      </dsp:txXfrm>
    </dsp:sp>
    <dsp:sp modelId="{D7A1164B-E056-47A4-8A58-5E11A73577CB}">
      <dsp:nvSpPr>
        <dsp:cNvPr id="0" name=""/>
        <dsp:cNvSpPr/>
      </dsp:nvSpPr>
      <dsp:spPr>
        <a:xfrm>
          <a:off x="4533329" y="2336286"/>
          <a:ext cx="1785209" cy="1785209"/>
        </a:xfrm>
        <a:prstGeom prst="ellipse">
          <a:avLst/>
        </a:prstGeom>
        <a:solidFill>
          <a:schemeClr val="accent4">
            <a:alpha val="50000"/>
            <a:hueOff val="4158277"/>
            <a:satOff val="-19187"/>
            <a:lumOff val="70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6F04910-41E5-4C63-9F79-4A6DBB0503F1}">
      <dsp:nvSpPr>
        <dsp:cNvPr id="0" name=""/>
        <dsp:cNvSpPr/>
      </dsp:nvSpPr>
      <dsp:spPr>
        <a:xfrm>
          <a:off x="6450942" y="3143219"/>
          <a:ext cx="2114729" cy="14876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Las cantidades que se reciban para efectuar gastos por cuenta de terceros.</a:t>
          </a:r>
          <a:endParaRPr lang="es-MX" sz="2100" kern="1200" dirty="0"/>
        </a:p>
      </dsp:txBody>
      <dsp:txXfrm>
        <a:off x="6450942" y="3143219"/>
        <a:ext cx="2114729" cy="1487674"/>
      </dsp:txXfrm>
    </dsp:sp>
    <dsp:sp modelId="{5DF092D4-8FBF-4403-BE0F-090A99D79382}">
      <dsp:nvSpPr>
        <dsp:cNvPr id="0" name=""/>
        <dsp:cNvSpPr/>
      </dsp:nvSpPr>
      <dsp:spPr>
        <a:xfrm>
          <a:off x="3953880" y="2671447"/>
          <a:ext cx="1785209" cy="1785209"/>
        </a:xfrm>
        <a:prstGeom prst="ellipse">
          <a:avLst/>
        </a:prstGeom>
        <a:solidFill>
          <a:schemeClr val="accent4">
            <a:alpha val="50000"/>
            <a:hueOff val="6237415"/>
            <a:satOff val="-28781"/>
            <a:lumOff val="105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55C97A38-6B59-4B92-A0C8-73211DBD32AC}">
      <dsp:nvSpPr>
        <dsp:cNvPr id="0" name=""/>
        <dsp:cNvSpPr/>
      </dsp:nvSpPr>
      <dsp:spPr>
        <a:xfrm>
          <a:off x="3730729" y="4573008"/>
          <a:ext cx="2231512" cy="121560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Los intereses devengados a favor.</a:t>
          </a:r>
          <a:endParaRPr lang="es-MX" sz="2100" kern="1200" dirty="0"/>
        </a:p>
      </dsp:txBody>
      <dsp:txXfrm>
        <a:off x="3730729" y="4573008"/>
        <a:ext cx="2231512" cy="1215609"/>
      </dsp:txXfrm>
    </dsp:sp>
    <dsp:sp modelId="{4E8A085C-0040-4C66-B779-945A91CA5B89}">
      <dsp:nvSpPr>
        <dsp:cNvPr id="0" name=""/>
        <dsp:cNvSpPr/>
      </dsp:nvSpPr>
      <dsp:spPr>
        <a:xfrm>
          <a:off x="3374431" y="2336286"/>
          <a:ext cx="1785209" cy="1785209"/>
        </a:xfrm>
        <a:prstGeom prst="ellipse">
          <a:avLst/>
        </a:prstGeom>
        <a:solidFill>
          <a:schemeClr val="accent4">
            <a:alpha val="50000"/>
            <a:hueOff val="8316554"/>
            <a:satOff val="-38374"/>
            <a:lumOff val="1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34E6DBEF-1AA4-44DF-8ADE-927185703CD9}">
      <dsp:nvSpPr>
        <dsp:cNvPr id="0" name=""/>
        <dsp:cNvSpPr/>
      </dsp:nvSpPr>
      <dsp:spPr>
        <a:xfrm>
          <a:off x="1127298" y="3143219"/>
          <a:ext cx="2114729" cy="14876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El ajuste anual pro inflación acumulable.</a:t>
          </a:r>
          <a:endParaRPr lang="es-MX" sz="2100" kern="1200" dirty="0"/>
        </a:p>
      </dsp:txBody>
      <dsp:txXfrm>
        <a:off x="1127298" y="3143219"/>
        <a:ext cx="2114729" cy="1487674"/>
      </dsp:txXfrm>
    </dsp:sp>
    <dsp:sp modelId="{AC48B819-98E4-40D2-AA59-633ACC6223FE}">
      <dsp:nvSpPr>
        <dsp:cNvPr id="0" name=""/>
        <dsp:cNvSpPr/>
      </dsp:nvSpPr>
      <dsp:spPr>
        <a:xfrm>
          <a:off x="3374431" y="1667121"/>
          <a:ext cx="1785209" cy="1785209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226759DC-C0A6-4704-84AE-78C7F8BA68C1}">
      <dsp:nvSpPr>
        <dsp:cNvPr id="0" name=""/>
        <dsp:cNvSpPr/>
      </dsp:nvSpPr>
      <dsp:spPr>
        <a:xfrm>
          <a:off x="1127298" y="1157723"/>
          <a:ext cx="2114729" cy="14876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Préstamos y aportaciones para futuros aumentos de capital mayores a $600,000.00</a:t>
          </a:r>
          <a:endParaRPr lang="es-MX" sz="2100" kern="1200" dirty="0"/>
        </a:p>
      </dsp:txBody>
      <dsp:txXfrm>
        <a:off x="1127298" y="1157723"/>
        <a:ext cx="2114729" cy="14876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74346-1D89-4068-A647-08CC9720DC5A}">
      <dsp:nvSpPr>
        <dsp:cNvPr id="0" name=""/>
        <dsp:cNvSpPr/>
      </dsp:nvSpPr>
      <dsp:spPr>
        <a:xfrm>
          <a:off x="30272" y="568790"/>
          <a:ext cx="4326673" cy="3189091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smtClean="0"/>
            <a:t>Clasificación</a:t>
          </a:r>
          <a:endParaRPr lang="es-MX" sz="4800" kern="1200"/>
        </a:p>
      </dsp:txBody>
      <dsp:txXfrm>
        <a:off x="663899" y="1035822"/>
        <a:ext cx="3059419" cy="2255027"/>
      </dsp:txXfrm>
    </dsp:sp>
    <dsp:sp modelId="{11A81A50-3748-4CEF-8592-8389127F896A}">
      <dsp:nvSpPr>
        <dsp:cNvPr id="0" name=""/>
        <dsp:cNvSpPr/>
      </dsp:nvSpPr>
      <dsp:spPr>
        <a:xfrm rot="18809940">
          <a:off x="4231754" y="1362948"/>
          <a:ext cx="17694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9408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7DA58-8195-4783-A064-1FFEA369DD52}">
      <dsp:nvSpPr>
        <dsp:cNvPr id="0" name=""/>
        <dsp:cNvSpPr/>
      </dsp:nvSpPr>
      <dsp:spPr>
        <a:xfrm>
          <a:off x="5725438" y="721195"/>
          <a:ext cx="592435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CB496B-E558-4D61-B882-374F69BA0C63}">
      <dsp:nvSpPr>
        <dsp:cNvPr id="0" name=""/>
        <dsp:cNvSpPr/>
      </dsp:nvSpPr>
      <dsp:spPr>
        <a:xfrm>
          <a:off x="6317874" y="125"/>
          <a:ext cx="4200907" cy="14421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Por la naturaleza</a:t>
          </a:r>
          <a:endParaRPr lang="es-MX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De capital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En obligaciones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smtClean="0"/>
            <a:t>Financieras</a:t>
          </a:r>
          <a:endParaRPr lang="es-MX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En otros activos</a:t>
          </a:r>
          <a:endParaRPr lang="es-MX" sz="1600" kern="1200" dirty="0"/>
        </a:p>
      </dsp:txBody>
      <dsp:txXfrm>
        <a:off x="6317874" y="125"/>
        <a:ext cx="4200907" cy="1442140"/>
      </dsp:txXfrm>
    </dsp:sp>
    <dsp:sp modelId="{60FE9A9B-F1F6-4B79-8607-EB8FB6F020C0}">
      <dsp:nvSpPr>
        <dsp:cNvPr id="0" name=""/>
        <dsp:cNvSpPr/>
      </dsp:nvSpPr>
      <dsp:spPr>
        <a:xfrm rot="564587">
          <a:off x="4502320" y="2291990"/>
          <a:ext cx="12618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61880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68D8A-E477-4D1A-8AEB-F8BD8B1D5559}">
      <dsp:nvSpPr>
        <dsp:cNvPr id="0" name=""/>
        <dsp:cNvSpPr/>
      </dsp:nvSpPr>
      <dsp:spPr>
        <a:xfrm>
          <a:off x="5755711" y="2395146"/>
          <a:ext cx="592435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4D90A9-43B0-41B5-B181-213EF56614C0}">
      <dsp:nvSpPr>
        <dsp:cNvPr id="0" name=""/>
        <dsp:cNvSpPr/>
      </dsp:nvSpPr>
      <dsp:spPr>
        <a:xfrm>
          <a:off x="6348146" y="1674075"/>
          <a:ext cx="4200907" cy="14421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Por el tiempo</a:t>
          </a:r>
          <a:endParaRPr lang="es-MX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Temporales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smtClean="0"/>
            <a:t>Permanentes</a:t>
          </a:r>
          <a:endParaRPr lang="es-MX" sz="1600" kern="1200"/>
        </a:p>
      </dsp:txBody>
      <dsp:txXfrm>
        <a:off x="6348146" y="1674075"/>
        <a:ext cx="4200907" cy="1442140"/>
      </dsp:txXfrm>
    </dsp:sp>
    <dsp:sp modelId="{C02B797E-8604-4CE6-8EA3-2C560D24D4DF}">
      <dsp:nvSpPr>
        <dsp:cNvPr id="0" name=""/>
        <dsp:cNvSpPr/>
      </dsp:nvSpPr>
      <dsp:spPr>
        <a:xfrm rot="2790060">
          <a:off x="4231754" y="2963724"/>
          <a:ext cx="17694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9408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91BCA-0A90-4F13-ACE6-9D69CD388A19}">
      <dsp:nvSpPr>
        <dsp:cNvPr id="0" name=""/>
        <dsp:cNvSpPr/>
      </dsp:nvSpPr>
      <dsp:spPr>
        <a:xfrm>
          <a:off x="5725438" y="3605477"/>
          <a:ext cx="592435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87653-7ABF-4359-862F-82563EDBA400}">
      <dsp:nvSpPr>
        <dsp:cNvPr id="0" name=""/>
        <dsp:cNvSpPr/>
      </dsp:nvSpPr>
      <dsp:spPr>
        <a:xfrm>
          <a:off x="6317874" y="2884406"/>
          <a:ext cx="4200907" cy="14421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Por la rentabilidad</a:t>
          </a:r>
          <a:endParaRPr lang="es-MX" sz="20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Rentables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 rentables</a:t>
          </a:r>
          <a:endParaRPr lang="es-MX" sz="1600" kern="1200" dirty="0"/>
        </a:p>
      </dsp:txBody>
      <dsp:txXfrm>
        <a:off x="6317874" y="2884406"/>
        <a:ext cx="4200907" cy="1442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19/09/2019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4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slide" Target="slide4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7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7" Type="http://schemas.openxmlformats.org/officeDocument/2006/relationships/slide" Target="slide4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</a:t>
            </a:r>
            <a:r>
              <a:rPr lang="es-ES" altLang="es-MX" sz="2000" b="1" dirty="0" smtClean="0"/>
              <a:t>DERECHO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INGRESOS, DEDUCCIONES Y OBLIGACIONES FISCALES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CONTABILIDAD FISCAL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ELABORADO </a:t>
            </a:r>
            <a:r>
              <a:rPr lang="es-ES" altLang="es-MX" sz="2000" b="1" dirty="0"/>
              <a:t>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SEPTIEMBRE </a:t>
            </a:r>
            <a:r>
              <a:rPr lang="es-ES" altLang="es-MX" sz="2000" b="1" dirty="0" smtClean="0"/>
              <a:t>2019.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520726"/>
              </p:ext>
            </p:extLst>
          </p:nvPr>
        </p:nvGraphicFramePr>
        <p:xfrm>
          <a:off x="1649187" y="4016829"/>
          <a:ext cx="9258298" cy="97971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993167"/>
                <a:gridCol w="1220601"/>
                <a:gridCol w="1337795"/>
                <a:gridCol w="1100428"/>
                <a:gridCol w="979028"/>
                <a:gridCol w="1109609"/>
                <a:gridCol w="1137167"/>
                <a:gridCol w="1380503"/>
              </a:tblGrid>
              <a:tr h="496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Clave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HT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TH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Tipo de U.A.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Carácter de U.A.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Créditos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Núcleo de U.A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831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LDE806</a:t>
                      </a:r>
                      <a:endParaRPr lang="es-MX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4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Curso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>
                          <a:effectLst/>
                        </a:rPr>
                        <a:t>Optativa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7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Integral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88547647"/>
              </p:ext>
            </p:extLst>
          </p:nvPr>
        </p:nvGraphicFramePr>
        <p:xfrm>
          <a:off x="1053885" y="1394338"/>
          <a:ext cx="10492352" cy="5463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9" name="Rectángulo 2"/>
          <p:cNvSpPr>
            <a:spLocks noChangeArrowheads="1"/>
          </p:cNvSpPr>
          <p:nvPr/>
        </p:nvSpPr>
        <p:spPr bwMode="auto">
          <a:xfrm>
            <a:off x="885241" y="908051"/>
            <a:ext cx="5830442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s-MX" altLang="es-MX" sz="3200" b="1" dirty="0"/>
              <a:t>Otros ingresos acumulables:</a:t>
            </a:r>
          </a:p>
        </p:txBody>
      </p:sp>
    </p:spTree>
    <p:extLst>
      <p:ext uri="{BB962C8B-B14F-4D97-AF65-F5344CB8AC3E}">
        <p14:creationId xmlns:p14="http://schemas.microsoft.com/office/powerpoint/2010/main" val="11559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4191200"/>
              </p:ext>
            </p:extLst>
          </p:nvPr>
        </p:nvGraphicFramePr>
        <p:xfrm>
          <a:off x="1069383" y="898903"/>
          <a:ext cx="9692971" cy="5788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58776" y="606999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5983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>
            <a:spLocks noChangeArrowheads="1"/>
          </p:cNvSpPr>
          <p:nvPr/>
        </p:nvSpPr>
        <p:spPr bwMode="auto">
          <a:xfrm>
            <a:off x="933718" y="1400093"/>
            <a:ext cx="246093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812800" indent="-8128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anose="05000000000000000000" pitchFamily="2" charset="2"/>
              <a:buNone/>
            </a:pPr>
            <a:r>
              <a:rPr lang="es-MX" altLang="es-MX" sz="3200" b="1" dirty="0" smtClean="0"/>
              <a:t>Inversiones</a:t>
            </a:r>
            <a:endParaRPr lang="es-MX" altLang="es-MX" sz="32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900264" y="1794155"/>
            <a:ext cx="10549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En sentido económico, es la colocación de capital para obtener una ganancia futura. </a:t>
            </a:r>
            <a:endParaRPr lang="es-MX" sz="2400" dirty="0"/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1070517" y="2319454"/>
          <a:ext cx="10549054" cy="4326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933718" y="84573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alt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EGRESOS Y GASTOS</a:t>
            </a:r>
            <a:endParaRPr lang="es-MX" alt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28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>
            <a:spLocks noChangeArrowheads="1"/>
          </p:cNvSpPr>
          <p:nvPr/>
        </p:nvSpPr>
        <p:spPr bwMode="auto">
          <a:xfrm>
            <a:off x="828590" y="916682"/>
            <a:ext cx="8046562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812800" indent="-8128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anose="05000000000000000000" pitchFamily="2" charset="2"/>
              <a:buNone/>
            </a:pPr>
            <a:r>
              <a:rPr lang="es-MX" altLang="es-MX" sz="3200" b="1" dirty="0" smtClean="0"/>
              <a:t>Inversiones y Activos fijos (Art. 32 LISR)</a:t>
            </a:r>
            <a:endParaRPr lang="es-MX" altLang="es-MX" sz="3200" b="1" dirty="0"/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953037" y="1584101"/>
          <a:ext cx="10792495" cy="4739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962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30310" y="875763"/>
            <a:ext cx="7997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Deducción de inversiones (Art. 31 LISR)</a:t>
            </a:r>
            <a:endParaRPr lang="es-MX" sz="3200" b="1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030310" y="1609858"/>
          <a:ext cx="10522039" cy="4855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418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13333" y="875763"/>
            <a:ext cx="9400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Porcentajes para depreciación de activos fijos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959919"/>
              </p:ext>
            </p:extLst>
          </p:nvPr>
        </p:nvGraphicFramePr>
        <p:xfrm>
          <a:off x="1957589" y="1648499"/>
          <a:ext cx="7688687" cy="46704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37050"/>
                <a:gridCol w="3051637"/>
              </a:tblGrid>
              <a:tr h="858495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Activo fijo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 cientos máximos autorizados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Construcciones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Mobiliario y equipo de oficina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Automóviles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Computadoras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Comunicaciones</a:t>
                      </a:r>
                      <a:r>
                        <a:rPr lang="es-MX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telefónicas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Comunicaciones satelitales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97383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Maquinaria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es-MX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5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54389" y="860265"/>
            <a:ext cx="8795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Reglas para la deducción de inversiones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71403723"/>
              </p:ext>
            </p:extLst>
          </p:nvPr>
        </p:nvGraphicFramePr>
        <p:xfrm>
          <a:off x="854389" y="953337"/>
          <a:ext cx="11015549" cy="5403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11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716742" y="845735"/>
            <a:ext cx="10515600" cy="725488"/>
          </a:xfrm>
        </p:spPr>
        <p:txBody>
          <a:bodyPr/>
          <a:lstStyle/>
          <a:p>
            <a:pPr eaLnBrk="1" hangingPunct="1"/>
            <a:r>
              <a:rPr lang="es-ES" altLang="es-MX" sz="3200" b="1" dirty="0" smtClean="0"/>
              <a:t>Deducciones autorizadas artículo 25 LISR</a:t>
            </a:r>
            <a:endParaRPr lang="es-MX" altLang="es-MX" sz="3200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970377"/>
              </p:ext>
            </p:extLst>
          </p:nvPr>
        </p:nvGraphicFramePr>
        <p:xfrm>
          <a:off x="960895" y="1571223"/>
          <a:ext cx="10786819" cy="5170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918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184532"/>
              </p:ext>
            </p:extLst>
          </p:nvPr>
        </p:nvGraphicFramePr>
        <p:xfrm>
          <a:off x="0" y="656824"/>
          <a:ext cx="12192000" cy="5962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0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99519407"/>
              </p:ext>
            </p:extLst>
          </p:nvPr>
        </p:nvGraphicFramePr>
        <p:xfrm>
          <a:off x="1287887" y="1120463"/>
          <a:ext cx="9826581" cy="4834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7168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89644" y="2154265"/>
            <a:ext cx="9200356" cy="3416593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ayude al estudiante de derecho a proveerse de los conocimientos, habilidades y actitudes que le permitan identificar correctamente los ingresos, gastos, deducciones autorizadas y obligaciones fiscales establecidas por el Servicio de Administración Tributaria.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701" y="810217"/>
            <a:ext cx="10515600" cy="725488"/>
          </a:xfrm>
        </p:spPr>
        <p:txBody>
          <a:bodyPr/>
          <a:lstStyle/>
          <a:p>
            <a:pPr>
              <a:defRPr/>
            </a:pPr>
            <a:r>
              <a:rPr lang="es-MX" sz="3200" b="1" dirty="0"/>
              <a:t>Requisitos de las deducciones: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280613"/>
              </p:ext>
            </p:extLst>
          </p:nvPr>
        </p:nvGraphicFramePr>
        <p:xfrm>
          <a:off x="940158" y="965200"/>
          <a:ext cx="10766738" cy="589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72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127881"/>
              </p:ext>
            </p:extLst>
          </p:nvPr>
        </p:nvGraphicFramePr>
        <p:xfrm>
          <a:off x="888642" y="824248"/>
          <a:ext cx="10844012" cy="5782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944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3049451"/>
              </p:ext>
            </p:extLst>
          </p:nvPr>
        </p:nvGraphicFramePr>
        <p:xfrm>
          <a:off x="1262130" y="692697"/>
          <a:ext cx="10212945" cy="5991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559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25337784"/>
              </p:ext>
            </p:extLst>
          </p:nvPr>
        </p:nvGraphicFramePr>
        <p:xfrm>
          <a:off x="1197735" y="1493949"/>
          <a:ext cx="10560675" cy="4649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916" name="Rectángulo 1"/>
          <p:cNvSpPr>
            <a:spLocks noChangeArrowheads="1"/>
          </p:cNvSpPr>
          <p:nvPr/>
        </p:nvSpPr>
        <p:spPr bwMode="auto">
          <a:xfrm>
            <a:off x="844992" y="794937"/>
            <a:ext cx="4575291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812800" indent="-8128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anose="05000000000000000000" pitchFamily="2" charset="2"/>
              <a:buNone/>
            </a:pPr>
            <a:r>
              <a:rPr lang="es-MX" altLang="es-MX" sz="3200" b="1" dirty="0" smtClean="0"/>
              <a:t>Gastos </a:t>
            </a:r>
            <a:r>
              <a:rPr lang="es-MX" altLang="es-MX" sz="3200" b="1" dirty="0"/>
              <a:t>no deducibles:</a:t>
            </a:r>
          </a:p>
        </p:txBody>
      </p:sp>
    </p:spTree>
    <p:extLst>
      <p:ext uri="{BB962C8B-B14F-4D97-AF65-F5344CB8AC3E}">
        <p14:creationId xmlns:p14="http://schemas.microsoft.com/office/powerpoint/2010/main" val="3807524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210614" y="940158"/>
            <a:ext cx="10084158" cy="5203468"/>
          </a:xfrm>
          <a:prstGeom prst="rect">
            <a:avLst/>
          </a:prstGeom>
        </p:spPr>
        <p:txBody>
          <a:bodyPr/>
          <a:lstStyle/>
          <a:p>
            <a:pPr marL="812800" indent="-812800" algn="just">
              <a:lnSpc>
                <a:spcPct val="80000"/>
              </a:lnSpc>
              <a:buClr>
                <a:schemeClr val="tx1"/>
              </a:buClr>
              <a:buNone/>
            </a:pPr>
            <a:endParaRPr lang="es-MX" altLang="es-MX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gastos </a:t>
            </a:r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viaje serán deducibles en los siguientes montos: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Sanciones, indemnizaciones o penas convencionales, excepto cuando sean por caso fortuito o fuerza mayor.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Intereses devengados por préstamos de valores a cargo del gobierno.</a:t>
            </a:r>
          </a:p>
          <a:p>
            <a:pPr marL="812800" indent="-812800" algn="just">
              <a:lnSpc>
                <a:spcPct val="80000"/>
              </a:lnSpc>
              <a:buClr>
                <a:schemeClr val="tx1"/>
              </a:buClr>
              <a:buNone/>
            </a:pPr>
            <a:endParaRPr lang="es-MX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82220"/>
              </p:ext>
            </p:extLst>
          </p:nvPr>
        </p:nvGraphicFramePr>
        <p:xfrm>
          <a:off x="2485221" y="2127765"/>
          <a:ext cx="6696075" cy="2194056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032000"/>
                <a:gridCol w="2360613"/>
                <a:gridCol w="2303462"/>
              </a:tblGrid>
              <a:tr h="6398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Concepto</a:t>
                      </a:r>
                      <a:endParaRPr kumimoji="0" lang="es-MX" alt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anchor="ctr" horzOverflow="overflow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Importe territorio Nacional</a:t>
                      </a:r>
                      <a:endParaRPr kumimoji="0" lang="es-MX" alt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anchor="ctr" horzOverflow="overflow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Importe Extranjero</a:t>
                      </a:r>
                      <a:endParaRPr kumimoji="0" lang="es-MX" altLang="es-MX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anchor="ctr" horzOverflow="overflow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9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Alimentación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$750.00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$1,500.00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</a:tr>
              <a:tr h="6398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Arrendamiento de automóviles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850.00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850.00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</a:tr>
              <a:tr h="369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Hospedaje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3,850.00</a:t>
                      </a:r>
                      <a:endParaRPr kumimoji="0" lang="es-MX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3,850.00</a:t>
                      </a:r>
                      <a:endParaRPr kumimoji="0" lang="es-MX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1" marR="91431" marT="45657" marB="45657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708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24482239"/>
              </p:ext>
            </p:extLst>
          </p:nvPr>
        </p:nvGraphicFramePr>
        <p:xfrm>
          <a:off x="669701" y="708338"/>
          <a:ext cx="11269014" cy="5756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79475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91043464"/>
              </p:ext>
            </p:extLst>
          </p:nvPr>
        </p:nvGraphicFramePr>
        <p:xfrm>
          <a:off x="965915" y="875763"/>
          <a:ext cx="10972800" cy="5480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0744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08167634"/>
              </p:ext>
            </p:extLst>
          </p:nvPr>
        </p:nvGraphicFramePr>
        <p:xfrm>
          <a:off x="592428" y="772732"/>
          <a:ext cx="10419009" cy="5766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58776" y="606999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35609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2 Título"/>
          <p:cNvSpPr>
            <a:spLocks noGrp="1"/>
          </p:cNvSpPr>
          <p:nvPr>
            <p:ph type="title"/>
          </p:nvPr>
        </p:nvSpPr>
        <p:spPr>
          <a:xfrm>
            <a:off x="928007" y="769257"/>
            <a:ext cx="10515600" cy="725488"/>
          </a:xfrm>
        </p:spPr>
        <p:txBody>
          <a:bodyPr/>
          <a:lstStyle/>
          <a:p>
            <a:pPr algn="ctr"/>
            <a:r>
              <a:rPr lang="es-ES" altLang="es-MX" b="1" dirty="0"/>
              <a:t>OBLIGACIONES </a:t>
            </a:r>
            <a:r>
              <a:rPr lang="es-ES" altLang="es-MX" b="1" dirty="0" smtClean="0"/>
              <a:t>CONTABLES Y FISCALES</a:t>
            </a:r>
            <a:endParaRPr lang="es-MX" alt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572777"/>
              </p:ext>
            </p:extLst>
          </p:nvPr>
        </p:nvGraphicFramePr>
        <p:xfrm>
          <a:off x="841075" y="1494745"/>
          <a:ext cx="10689464" cy="5048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18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8539"/>
              </p:ext>
            </p:extLst>
          </p:nvPr>
        </p:nvGraphicFramePr>
        <p:xfrm>
          <a:off x="1383957" y="939114"/>
          <a:ext cx="10305535" cy="5442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1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54612" y="2391076"/>
            <a:ext cx="9185713" cy="326580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s-MX" altLang="es-MX" dirty="0" smtClean="0"/>
              <a:t>	Reconocer los ingresos y gastos contables, así como las obligaciones fiscales de los contribuyentes para el cumplimiento oportuno con las autoridades hacendarias.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3677"/>
              </p:ext>
            </p:extLst>
          </p:nvPr>
        </p:nvGraphicFramePr>
        <p:xfrm>
          <a:off x="1532237" y="864973"/>
          <a:ext cx="9613557" cy="5876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375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71959" y="868110"/>
            <a:ext cx="11820041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s-MX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Inscripción en el Registro </a:t>
            </a:r>
            <a:r>
              <a:rPr lang="es-MX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Federal de Contribuyentes </a:t>
            </a:r>
            <a:r>
              <a:rPr lang="es-MX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(RFC) </a:t>
            </a:r>
            <a:endParaRPr lang="es-MX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182029" y="1784195"/>
          <a:ext cx="10348332" cy="1226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/>
          <p:nvPr/>
        </p:nvPicPr>
        <p:blipFill>
          <a:blip r:embed="rId7"/>
          <a:stretch>
            <a:fillRect/>
          </a:stretch>
        </p:blipFill>
        <p:spPr>
          <a:xfrm>
            <a:off x="3289935" y="3377193"/>
            <a:ext cx="561213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9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405683884"/>
              </p:ext>
            </p:extLst>
          </p:nvPr>
        </p:nvGraphicFramePr>
        <p:xfrm>
          <a:off x="2573091" y="981680"/>
          <a:ext cx="727280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19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426695029"/>
              </p:ext>
            </p:extLst>
          </p:nvPr>
        </p:nvGraphicFramePr>
        <p:xfrm>
          <a:off x="1549831" y="1022888"/>
          <a:ext cx="9391972" cy="5277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34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038854112"/>
              </p:ext>
            </p:extLst>
          </p:nvPr>
        </p:nvGraphicFramePr>
        <p:xfrm>
          <a:off x="330370" y="1017208"/>
          <a:ext cx="602393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3 Diagrama"/>
          <p:cNvGraphicFramePr/>
          <p:nvPr>
            <p:extLst>
              <p:ext uri="{D42A27DB-BD31-4B8C-83A1-F6EECF244321}">
                <p14:modId xmlns:p14="http://schemas.microsoft.com/office/powerpoint/2010/main" val="665556261"/>
              </p:ext>
            </p:extLst>
          </p:nvPr>
        </p:nvGraphicFramePr>
        <p:xfrm>
          <a:off x="5132452" y="965509"/>
          <a:ext cx="8180173" cy="5071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080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046223355"/>
              </p:ext>
            </p:extLst>
          </p:nvPr>
        </p:nvGraphicFramePr>
        <p:xfrm>
          <a:off x="889686" y="864972"/>
          <a:ext cx="10775092" cy="548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340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/>
          </p:nvPr>
        </p:nvGraphicFramePr>
        <p:xfrm>
          <a:off x="387459" y="0"/>
          <a:ext cx="11654724" cy="6710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321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/>
          </p:nvPr>
        </p:nvGraphicFramePr>
        <p:xfrm>
          <a:off x="1424168" y="1627322"/>
          <a:ext cx="9579628" cy="4609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07959" y="754689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Requisitos para inscripción </a:t>
            </a:r>
          </a:p>
        </p:txBody>
      </p:sp>
    </p:spTree>
    <p:extLst>
      <p:ext uri="{BB962C8B-B14F-4D97-AF65-F5344CB8AC3E}">
        <p14:creationId xmlns:p14="http://schemas.microsoft.com/office/powerpoint/2010/main" val="408038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840259" y="1013255"/>
          <a:ext cx="10948087" cy="5432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7032103" y="5949282"/>
            <a:ext cx="452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s-MX" b="1" dirty="0"/>
              <a:t>MST: </a:t>
            </a:r>
            <a:r>
              <a:rPr lang="es-MX" dirty="0"/>
              <a:t>Modulo de Servicio Tributario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035037" y="838611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Pasos para preinscribirse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25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57321" y="850516"/>
            <a:ext cx="8787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Presentación de declaraciones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41888060"/>
              </p:ext>
            </p:extLst>
          </p:nvPr>
        </p:nvGraphicFramePr>
        <p:xfrm>
          <a:off x="1367252" y="1565329"/>
          <a:ext cx="9813073" cy="4638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558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518554999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99486" y="835019"/>
            <a:ext cx="985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Avisos de obligaciones en relación con sus actividades</a:t>
            </a:r>
            <a:endParaRPr lang="es-MX" sz="3200" b="1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113502" y="1543780"/>
          <a:ext cx="10308334" cy="4620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58776" y="606999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5937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 smtClean="0"/>
              <a:t>BIBLIOGRAFÍA</a:t>
            </a:r>
            <a:endParaRPr lang="es-MX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CINIF. (2018). Normas de Información Financiera.</a:t>
            </a:r>
          </a:p>
          <a:p>
            <a:pPr algn="just">
              <a:lnSpc>
                <a:spcPct val="150000"/>
              </a:lnSpc>
            </a:pPr>
            <a:r>
              <a:rPr lang="es-MX" altLang="es-MX" dirty="0" smtClean="0"/>
              <a:t>Lara, E. </a:t>
            </a:r>
            <a:r>
              <a:rPr lang="es-MX" altLang="es-MX" dirty="0"/>
              <a:t>(</a:t>
            </a:r>
            <a:r>
              <a:rPr lang="es-MX" altLang="es-MX" dirty="0" smtClean="0"/>
              <a:t>2008). </a:t>
            </a:r>
            <a:r>
              <a:rPr lang="es-MX" altLang="es-MX" dirty="0"/>
              <a:t>Primer curso de </a:t>
            </a:r>
            <a:r>
              <a:rPr lang="es-MX" altLang="es-MX" dirty="0" smtClean="0"/>
              <a:t>contabilidad. </a:t>
            </a:r>
            <a:r>
              <a:rPr lang="es-MX" altLang="es-MX" dirty="0"/>
              <a:t>Editorial </a:t>
            </a:r>
            <a:r>
              <a:rPr lang="es-MX" altLang="es-MX" dirty="0" smtClean="0"/>
              <a:t>Trillas: </a:t>
            </a:r>
            <a:r>
              <a:rPr lang="es-MX" altLang="es-MX" dirty="0"/>
              <a:t>México</a:t>
            </a:r>
            <a:r>
              <a:rPr lang="es-MX" altLang="es-MX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s-MX" altLang="es-MX" dirty="0" smtClean="0"/>
              <a:t>Ley del Impuesto Sobre la Renta (2019).</a:t>
            </a:r>
          </a:p>
          <a:p>
            <a:pPr algn="just">
              <a:lnSpc>
                <a:spcPct val="150000"/>
              </a:lnSpc>
            </a:pPr>
            <a:r>
              <a:rPr lang="es-MX" altLang="es-MX" dirty="0" smtClean="0"/>
              <a:t>Código Fiscal de la Federación (2019).</a:t>
            </a:r>
          </a:p>
          <a:p>
            <a:pPr algn="just">
              <a:lnSpc>
                <a:spcPct val="150000"/>
              </a:lnSpc>
            </a:pPr>
            <a:r>
              <a:rPr lang="es-MX" altLang="es-MX" dirty="0" smtClean="0">
                <a:hlinkClick r:id="rId2"/>
              </a:rPr>
              <a:t>www.sat.gob.mx</a:t>
            </a:r>
            <a:endParaRPr lang="es-MX" altLang="es-MX" dirty="0" smtClean="0"/>
          </a:p>
          <a:p>
            <a:pPr algn="just">
              <a:lnSpc>
                <a:spcPct val="150000"/>
              </a:lnSpc>
            </a:pPr>
            <a:endParaRPr lang="es-ES" altLang="es-MX" dirty="0"/>
          </a:p>
          <a:p>
            <a:endParaRPr lang="es-MX" dirty="0"/>
          </a:p>
        </p:txBody>
      </p:sp>
      <p:sp>
        <p:nvSpPr>
          <p:cNvPr id="4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58776" y="6069990"/>
            <a:ext cx="836908" cy="625276"/>
          </a:xfrm>
          <a:prstGeom prst="actionButtonHom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379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1893" y="1622724"/>
            <a:ext cx="10616338" cy="965494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s-MX" alt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MX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términos contables un ingreso representa el aumento de los recursos económicos de una entidad.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None/>
            </a:pPr>
            <a:endParaRPr lang="es-MX" alt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s-MX" alt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endParaRPr lang="es-MX" alt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alt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3" name="2 CuadroTexto"/>
          <p:cNvSpPr txBox="1">
            <a:spLocks noChangeArrowheads="1"/>
          </p:cNvSpPr>
          <p:nvPr/>
        </p:nvSpPr>
        <p:spPr bwMode="auto">
          <a:xfrm>
            <a:off x="1100380" y="933016"/>
            <a:ext cx="102908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600" b="1" dirty="0"/>
              <a:t>INGRESOS </a:t>
            </a:r>
            <a:r>
              <a:rPr lang="es-MX" altLang="es-MX" sz="3600" b="1" dirty="0" smtClean="0"/>
              <a:t>CONTABLES Y FISCALES</a:t>
            </a:r>
            <a:endParaRPr lang="es-MX" altLang="es-MX" sz="36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749519194"/>
              </p:ext>
            </p:extLst>
          </p:nvPr>
        </p:nvGraphicFramePr>
        <p:xfrm>
          <a:off x="1100380" y="2208508"/>
          <a:ext cx="10740325" cy="4649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01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67906" y="993867"/>
            <a:ext cx="10910805" cy="1222391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s-MX" altLang="es-MX" sz="2000" dirty="0"/>
              <a:t>	</a:t>
            </a:r>
            <a:r>
              <a:rPr lang="es-MX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Fiscalmente, de acuerdo a la ley del ISR son </a:t>
            </a:r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ingresos acumulables, todos aquellos que reciba el contribuyente en: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s-MX" altLang="es-MX" sz="2200" dirty="0"/>
          </a:p>
          <a:p>
            <a:pPr lvl="1" algn="just" eaLnBrk="1" hangingPunct="1">
              <a:lnSpc>
                <a:spcPct val="80000"/>
              </a:lnSpc>
            </a:pPr>
            <a:endParaRPr lang="es-MX" altLang="es-MX" sz="2200" dirty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MX" sz="2200" dirty="0"/>
              <a:t>	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15520481"/>
              </p:ext>
            </p:extLst>
          </p:nvPr>
        </p:nvGraphicFramePr>
        <p:xfrm>
          <a:off x="867905" y="1472339"/>
          <a:ext cx="11050291" cy="4131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5" name="Rectángulo 3"/>
          <p:cNvSpPr>
            <a:spLocks noChangeArrowheads="1"/>
          </p:cNvSpPr>
          <p:nvPr/>
        </p:nvSpPr>
        <p:spPr bwMode="auto">
          <a:xfrm>
            <a:off x="1712562" y="5326702"/>
            <a:ext cx="9221492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s-MX" altLang="es-MX" sz="2400" dirty="0"/>
              <a:t>Se acumularán los ingresos incluso cuando provengan de sus establecimientos en el extranjero.</a:t>
            </a:r>
          </a:p>
        </p:txBody>
      </p:sp>
    </p:spTree>
    <p:extLst>
      <p:ext uri="{BB962C8B-B14F-4D97-AF65-F5344CB8AC3E}">
        <p14:creationId xmlns:p14="http://schemas.microsoft.com/office/powerpoint/2010/main" val="4006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32427503"/>
              </p:ext>
            </p:extLst>
          </p:nvPr>
        </p:nvGraphicFramePr>
        <p:xfrm>
          <a:off x="914400" y="1307401"/>
          <a:ext cx="10926305" cy="500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27" name="Rectángulo 1"/>
          <p:cNvSpPr>
            <a:spLocks noChangeArrowheads="1"/>
          </p:cNvSpPr>
          <p:nvPr/>
        </p:nvSpPr>
        <p:spPr bwMode="auto">
          <a:xfrm>
            <a:off x="735693" y="821114"/>
            <a:ext cx="815159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s-MX" altLang="es-MX" sz="3200" b="1" dirty="0"/>
              <a:t>No se consideran ingresos acumulables:</a:t>
            </a:r>
          </a:p>
        </p:txBody>
      </p:sp>
    </p:spTree>
    <p:extLst>
      <p:ext uri="{BB962C8B-B14F-4D97-AF65-F5344CB8AC3E}">
        <p14:creationId xmlns:p14="http://schemas.microsoft.com/office/powerpoint/2010/main" val="45408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54753351"/>
              </p:ext>
            </p:extLst>
          </p:nvPr>
        </p:nvGraphicFramePr>
        <p:xfrm>
          <a:off x="1332855" y="1704815"/>
          <a:ext cx="10197884" cy="316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651" name="Rectángulo 1"/>
          <p:cNvSpPr>
            <a:spLocks noChangeArrowheads="1"/>
          </p:cNvSpPr>
          <p:nvPr/>
        </p:nvSpPr>
        <p:spPr bwMode="auto">
          <a:xfrm>
            <a:off x="833109" y="969794"/>
            <a:ext cx="7649851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s-MX" altLang="es-MX" sz="3200" b="1" dirty="0"/>
              <a:t>Momento de acumulación del ingreso:</a:t>
            </a:r>
          </a:p>
        </p:txBody>
      </p:sp>
      <p:sp>
        <p:nvSpPr>
          <p:cNvPr id="27652" name="Rectángulo 2"/>
          <p:cNvSpPr>
            <a:spLocks noChangeArrowheads="1"/>
          </p:cNvSpPr>
          <p:nvPr/>
        </p:nvSpPr>
        <p:spPr bwMode="auto">
          <a:xfrm>
            <a:off x="1534333" y="5253925"/>
            <a:ext cx="95469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s-MX" altLang="es-MX" sz="2000" u="sng" dirty="0"/>
              <a:t>Excepto:</a:t>
            </a:r>
            <a:r>
              <a:rPr lang="es-MX" altLang="es-MX" sz="2000" dirty="0"/>
              <a:t> En la prestación de servicios personales independiente de sociedades o asociaciones civiles y por el suministro de agua potable o de recolección de basura, considerarán el ingreso acumulable hasta que se cobre el precio pactado.</a:t>
            </a:r>
          </a:p>
        </p:txBody>
      </p:sp>
    </p:spTree>
    <p:extLst>
      <p:ext uri="{BB962C8B-B14F-4D97-AF65-F5344CB8AC3E}">
        <p14:creationId xmlns:p14="http://schemas.microsoft.com/office/powerpoint/2010/main" val="79489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17973323"/>
              </p:ext>
            </p:extLst>
          </p:nvPr>
        </p:nvGraphicFramePr>
        <p:xfrm>
          <a:off x="1445299" y="878677"/>
          <a:ext cx="9589494" cy="5593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3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2848</TotalTime>
  <Words>1993</Words>
  <Application>Microsoft Office PowerPoint</Application>
  <PresentationFormat>Panorámica</PresentationFormat>
  <Paragraphs>321</Paragraphs>
  <Slides>41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Deducciones autorizadas artículo 25 LISR</vt:lpstr>
      <vt:lpstr>Presentación de PowerPoint</vt:lpstr>
      <vt:lpstr>Presentación de PowerPoint</vt:lpstr>
      <vt:lpstr>Requisitos de las deducciones: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OBLIGACIONES CONTABLES Y FISCALES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200</cp:revision>
  <dcterms:created xsi:type="dcterms:W3CDTF">2017-02-13T20:11:35Z</dcterms:created>
  <dcterms:modified xsi:type="dcterms:W3CDTF">2019-09-19T17:28:02Z</dcterms:modified>
</cp:coreProperties>
</file>