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54"/>
  </p:notesMasterIdLst>
  <p:sldIdLst>
    <p:sldId id="278" r:id="rId3"/>
    <p:sldId id="279" r:id="rId4"/>
    <p:sldId id="280" r:id="rId5"/>
    <p:sldId id="281" r:id="rId6"/>
    <p:sldId id="317" r:id="rId7"/>
    <p:sldId id="320" r:id="rId8"/>
    <p:sldId id="325" r:id="rId9"/>
    <p:sldId id="331" r:id="rId10"/>
    <p:sldId id="327" r:id="rId11"/>
    <p:sldId id="328" r:id="rId12"/>
    <p:sldId id="329" r:id="rId13"/>
    <p:sldId id="330" r:id="rId14"/>
    <p:sldId id="333" r:id="rId15"/>
    <p:sldId id="332" r:id="rId16"/>
    <p:sldId id="334" r:id="rId17"/>
    <p:sldId id="336" r:id="rId18"/>
    <p:sldId id="359" r:id="rId19"/>
    <p:sldId id="337" r:id="rId20"/>
    <p:sldId id="339" r:id="rId21"/>
    <p:sldId id="340" r:id="rId22"/>
    <p:sldId id="345" r:id="rId23"/>
    <p:sldId id="372" r:id="rId24"/>
    <p:sldId id="373" r:id="rId25"/>
    <p:sldId id="360" r:id="rId26"/>
    <p:sldId id="361" r:id="rId27"/>
    <p:sldId id="366" r:id="rId28"/>
    <p:sldId id="362" r:id="rId29"/>
    <p:sldId id="363" r:id="rId30"/>
    <p:sldId id="364" r:id="rId31"/>
    <p:sldId id="365" r:id="rId32"/>
    <p:sldId id="368" r:id="rId33"/>
    <p:sldId id="369" r:id="rId34"/>
    <p:sldId id="371" r:id="rId35"/>
    <p:sldId id="370" r:id="rId36"/>
    <p:sldId id="310" r:id="rId37"/>
    <p:sldId id="312" r:id="rId38"/>
    <p:sldId id="313" r:id="rId39"/>
    <p:sldId id="323" r:id="rId40"/>
    <p:sldId id="311" r:id="rId41"/>
    <p:sldId id="309" r:id="rId42"/>
    <p:sldId id="314" r:id="rId43"/>
    <p:sldId id="315" r:id="rId44"/>
    <p:sldId id="293" r:id="rId45"/>
    <p:sldId id="294" r:id="rId46"/>
    <p:sldId id="295" r:id="rId47"/>
    <p:sldId id="296" r:id="rId48"/>
    <p:sldId id="299" r:id="rId49"/>
    <p:sldId id="300" r:id="rId50"/>
    <p:sldId id="316" r:id="rId51"/>
    <p:sldId id="292" r:id="rId52"/>
    <p:sldId id="287" r:id="rId5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0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16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51.xml"/><Relationship Id="rId1" Type="http://schemas.openxmlformats.org/officeDocument/2006/relationships/slide" Target="../slides/slide5.xml"/><Relationship Id="rId6" Type="http://schemas.openxmlformats.org/officeDocument/2006/relationships/slide" Target="../slides/slide35.xml"/><Relationship Id="rId5" Type="http://schemas.openxmlformats.org/officeDocument/2006/relationships/slide" Target="../slides/slide24.xml"/><Relationship Id="rId4" Type="http://schemas.openxmlformats.org/officeDocument/2006/relationships/slide" Target="../slides/slide1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Enfoques de la investigación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3EF76582-51B0-4824-BE33-C9B18883FBDB}">
      <dgm:prSet/>
      <dgm:spPr/>
      <dgm:t>
        <a:bodyPr/>
        <a:lstStyle/>
        <a:p>
          <a:pPr rtl="0"/>
          <a:r>
            <a:rPr lang="es-MX" dirty="0" smtClean="0"/>
            <a:t>Diseños de la investigación</a:t>
          </a:r>
          <a:endParaRPr lang="es-MX" dirty="0"/>
        </a:p>
      </dgm:t>
    </dgm:pt>
    <dgm:pt modelId="{C5D8A961-EC91-4E58-8E50-9667D713B7E5}" type="parTrans" cxnId="{E0A8D117-8E85-467B-B79D-E4D9A3320A89}">
      <dgm:prSet/>
      <dgm:spPr/>
      <dgm:t>
        <a:bodyPr/>
        <a:lstStyle/>
        <a:p>
          <a:endParaRPr lang="es-MX"/>
        </a:p>
      </dgm:t>
    </dgm:pt>
    <dgm:pt modelId="{35016F73-C99F-4DAA-BD45-1CF9A177D733}" type="sibTrans" cxnId="{E0A8D117-8E85-467B-B79D-E4D9A3320A89}">
      <dgm:prSet/>
      <dgm:spPr/>
      <dgm:t>
        <a:bodyPr/>
        <a:lstStyle/>
        <a:p>
          <a:endParaRPr lang="es-MX"/>
        </a:p>
      </dgm:t>
    </dgm:pt>
    <dgm:pt modelId="{8CE327ED-AEB9-4A0B-8121-FDB829B37249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Cualitativa</a:t>
          </a:r>
          <a:endParaRPr lang="es-MX" dirty="0"/>
        </a:p>
      </dgm:t>
    </dgm:pt>
    <dgm:pt modelId="{52D3539B-2AC4-476A-9BEE-7AE487937B58}" type="parTrans" cxnId="{6F1EB567-EA5E-4028-925B-2A779821F494}">
      <dgm:prSet/>
      <dgm:spPr/>
      <dgm:t>
        <a:bodyPr/>
        <a:lstStyle/>
        <a:p>
          <a:endParaRPr lang="es-MX"/>
        </a:p>
      </dgm:t>
    </dgm:pt>
    <dgm:pt modelId="{FA5AE07B-C41B-4881-A430-67C32D9EEA5E}" type="sibTrans" cxnId="{6F1EB567-EA5E-4028-925B-2A779821F494}">
      <dgm:prSet/>
      <dgm:spPr/>
      <dgm:t>
        <a:bodyPr/>
        <a:lstStyle/>
        <a:p>
          <a:endParaRPr lang="es-MX"/>
        </a:p>
      </dgm:t>
    </dgm:pt>
    <dgm:pt modelId="{B3806E40-6D02-428A-B0F2-1CFD00543863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Cuantitativa</a:t>
          </a:r>
          <a:endParaRPr lang="es-MX" dirty="0"/>
        </a:p>
      </dgm:t>
    </dgm:pt>
    <dgm:pt modelId="{E2596E7B-8BA7-4732-BF10-2F22DA0A4898}" type="parTrans" cxnId="{B8625E16-9357-48D4-A506-EABF7A18DDD2}">
      <dgm:prSet/>
      <dgm:spPr/>
      <dgm:t>
        <a:bodyPr/>
        <a:lstStyle/>
        <a:p>
          <a:endParaRPr lang="es-MX"/>
        </a:p>
      </dgm:t>
    </dgm:pt>
    <dgm:pt modelId="{D8519ABE-29C6-4102-B25F-AA9080548B70}" type="sibTrans" cxnId="{B8625E16-9357-48D4-A506-EABF7A18DDD2}">
      <dgm:prSet/>
      <dgm:spPr/>
      <dgm:t>
        <a:bodyPr/>
        <a:lstStyle/>
        <a:p>
          <a:endParaRPr lang="es-MX"/>
        </a:p>
      </dgm:t>
    </dgm:pt>
    <dgm:pt modelId="{CF567524-B839-456F-81E5-73680F966719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Cualitativa</a:t>
          </a:r>
          <a:endParaRPr lang="es-MX" dirty="0"/>
        </a:p>
      </dgm:t>
    </dgm:pt>
    <dgm:pt modelId="{79FBCCEB-B646-4F75-BBA2-46E2BE9B77E8}" type="parTrans" cxnId="{800AA274-56C2-469E-B3C9-8A68E6B5AFB6}">
      <dgm:prSet/>
      <dgm:spPr/>
      <dgm:t>
        <a:bodyPr/>
        <a:lstStyle/>
        <a:p>
          <a:endParaRPr lang="es-MX"/>
        </a:p>
      </dgm:t>
    </dgm:pt>
    <dgm:pt modelId="{509ED584-33BB-4FC4-9F68-38E0B9BA79FC}" type="sibTrans" cxnId="{800AA274-56C2-469E-B3C9-8A68E6B5AFB6}">
      <dgm:prSet/>
      <dgm:spPr/>
      <dgm:t>
        <a:bodyPr/>
        <a:lstStyle/>
        <a:p>
          <a:endParaRPr lang="es-MX"/>
        </a:p>
      </dgm:t>
    </dgm:pt>
    <dgm:pt modelId="{20FD710E-8231-496A-88B3-024574EBC96C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6" action="ppaction://hlinksldjump"/>
            </a:rPr>
            <a:t>Cuantitativa</a:t>
          </a:r>
          <a:endParaRPr lang="es-MX" dirty="0"/>
        </a:p>
      </dgm:t>
    </dgm:pt>
    <dgm:pt modelId="{55AEA681-86FD-4FCA-8782-4ABF7B6F2D3C}" type="parTrans" cxnId="{FAEE402B-2D51-458E-85C7-E2E92E9BA9F7}">
      <dgm:prSet/>
      <dgm:spPr/>
      <dgm:t>
        <a:bodyPr/>
        <a:lstStyle/>
        <a:p>
          <a:endParaRPr lang="es-MX"/>
        </a:p>
      </dgm:t>
    </dgm:pt>
    <dgm:pt modelId="{BABA3E1D-4D8E-4F6A-AFCD-7C6E6A1F607D}" type="sibTrans" cxnId="{FAEE402B-2D51-458E-85C7-E2E92E9BA9F7}">
      <dgm:prSet/>
      <dgm:spPr/>
      <dgm:t>
        <a:bodyPr/>
        <a:lstStyle/>
        <a:p>
          <a:endParaRPr lang="es-MX"/>
        </a:p>
      </dgm:t>
    </dgm:pt>
    <dgm:pt modelId="{EB1A5D70-38BF-47A4-B3A3-4B0810C0BAE4}" type="pres">
      <dgm:prSet presAssocID="{B21BDEAF-A287-41F1-8CC9-CC43D5663C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66DBE85-DC7B-47D5-81CB-BCC9600D239C}" type="pres">
      <dgm:prSet presAssocID="{C99E567D-13F1-49FD-926C-FAC9AA93229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4466D2-A170-4AAA-9129-BC0CE8240302}" type="pres">
      <dgm:prSet presAssocID="{C99E567D-13F1-49FD-926C-FAC9AA93229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3C851-AE65-4FC8-B509-A7D4B6188810}" type="pres">
      <dgm:prSet presAssocID="{3EF76582-51B0-4824-BE33-C9B18883FB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8760C5-1B4F-473B-B9D3-11E0DA3E861D}" type="pres">
      <dgm:prSet presAssocID="{3EF76582-51B0-4824-BE33-C9B18883FBD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BDD56E-A787-4117-949D-022F8F3C8DAE}" type="pres">
      <dgm:prSet presAssocID="{934294A3-FD1D-45B6-90FF-A42BF1280CB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8625E16-9357-48D4-A506-EABF7A18DDD2}" srcId="{C99E567D-13F1-49FD-926C-FAC9AA932294}" destId="{B3806E40-6D02-428A-B0F2-1CFD00543863}" srcOrd="1" destOrd="0" parTransId="{E2596E7B-8BA7-4732-BF10-2F22DA0A4898}" sibTransId="{D8519ABE-29C6-4102-B25F-AA9080548B70}"/>
    <dgm:cxn modelId="{8A672984-4852-4C2E-A571-1EF78FDD1F3F}" srcId="{B21BDEAF-A287-41F1-8CC9-CC43D5663C40}" destId="{934294A3-FD1D-45B6-90FF-A42BF1280CBE}" srcOrd="2" destOrd="0" parTransId="{D58B39E8-27E1-4429-8453-1F53EFD4CFE6}" sibTransId="{E8DABCEB-CE9B-499A-88EF-84F4606B2543}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6F1EB567-EA5E-4028-925B-2A779821F494}" srcId="{C99E567D-13F1-49FD-926C-FAC9AA932294}" destId="{8CE327ED-AEB9-4A0B-8121-FDB829B37249}" srcOrd="0" destOrd="0" parTransId="{52D3539B-2AC4-476A-9BEE-7AE487937B58}" sibTransId="{FA5AE07B-C41B-4881-A430-67C32D9EEA5E}"/>
    <dgm:cxn modelId="{538DACC1-E49E-45E8-8664-B0875160E494}" type="presOf" srcId="{B3806E40-6D02-428A-B0F2-1CFD00543863}" destId="{754466D2-A170-4AAA-9129-BC0CE8240302}" srcOrd="0" destOrd="1" presId="urn:microsoft.com/office/officeart/2005/8/layout/vList2"/>
    <dgm:cxn modelId="{D2E8D7F4-B1EB-4D5D-AB3D-59CEDE73E72D}" type="presOf" srcId="{B21BDEAF-A287-41F1-8CC9-CC43D5663C40}" destId="{EB1A5D70-38BF-47A4-B3A3-4B0810C0BAE4}" srcOrd="0" destOrd="0" presId="urn:microsoft.com/office/officeart/2005/8/layout/vList2"/>
    <dgm:cxn modelId="{C20BAD3C-0BA6-4361-8438-923B8B1257FF}" type="presOf" srcId="{C99E567D-13F1-49FD-926C-FAC9AA932294}" destId="{266DBE85-DC7B-47D5-81CB-BCC9600D239C}" srcOrd="0" destOrd="0" presId="urn:microsoft.com/office/officeart/2005/8/layout/vList2"/>
    <dgm:cxn modelId="{800AA274-56C2-469E-B3C9-8A68E6B5AFB6}" srcId="{3EF76582-51B0-4824-BE33-C9B18883FBDB}" destId="{CF567524-B839-456F-81E5-73680F966719}" srcOrd="0" destOrd="0" parTransId="{79FBCCEB-B646-4F75-BBA2-46E2BE9B77E8}" sibTransId="{509ED584-33BB-4FC4-9F68-38E0B9BA79FC}"/>
    <dgm:cxn modelId="{006AC113-D8CC-4D15-80F0-3B7C13D1D27A}" type="presOf" srcId="{934294A3-FD1D-45B6-90FF-A42BF1280CBE}" destId="{29BDD56E-A787-4117-949D-022F8F3C8DAE}" srcOrd="0" destOrd="0" presId="urn:microsoft.com/office/officeart/2005/8/layout/vList2"/>
    <dgm:cxn modelId="{FAEE402B-2D51-458E-85C7-E2E92E9BA9F7}" srcId="{3EF76582-51B0-4824-BE33-C9B18883FBDB}" destId="{20FD710E-8231-496A-88B3-024574EBC96C}" srcOrd="1" destOrd="0" parTransId="{55AEA681-86FD-4FCA-8782-4ABF7B6F2D3C}" sibTransId="{BABA3E1D-4D8E-4F6A-AFCD-7C6E6A1F607D}"/>
    <dgm:cxn modelId="{FA3FAAB6-8E39-4C2D-A37E-C057B713BE0A}" type="presOf" srcId="{20FD710E-8231-496A-88B3-024574EBC96C}" destId="{008760C5-1B4F-473B-B9D3-11E0DA3E861D}" srcOrd="0" destOrd="1" presId="urn:microsoft.com/office/officeart/2005/8/layout/vList2"/>
    <dgm:cxn modelId="{4A6B4040-25ED-446A-8842-7935CB89A28A}" type="presOf" srcId="{CF567524-B839-456F-81E5-73680F966719}" destId="{008760C5-1B4F-473B-B9D3-11E0DA3E861D}" srcOrd="0" destOrd="0" presId="urn:microsoft.com/office/officeart/2005/8/layout/vList2"/>
    <dgm:cxn modelId="{5E3F8212-FDB2-4426-B626-4383279E57D1}" type="presOf" srcId="{8CE327ED-AEB9-4A0B-8121-FDB829B37249}" destId="{754466D2-A170-4AAA-9129-BC0CE8240302}" srcOrd="0" destOrd="0" presId="urn:microsoft.com/office/officeart/2005/8/layout/vList2"/>
    <dgm:cxn modelId="{E0A8D117-8E85-467B-B79D-E4D9A3320A89}" srcId="{B21BDEAF-A287-41F1-8CC9-CC43D5663C40}" destId="{3EF76582-51B0-4824-BE33-C9B18883FBDB}" srcOrd="1" destOrd="0" parTransId="{C5D8A961-EC91-4E58-8E50-9667D713B7E5}" sibTransId="{35016F73-C99F-4DAA-BD45-1CF9A177D733}"/>
    <dgm:cxn modelId="{B079E3A7-82F6-4692-99BD-18B6D1C6152F}" type="presOf" srcId="{3EF76582-51B0-4824-BE33-C9B18883FBDB}" destId="{FE73C851-AE65-4FC8-B509-A7D4B6188810}" srcOrd="0" destOrd="0" presId="urn:microsoft.com/office/officeart/2005/8/layout/vList2"/>
    <dgm:cxn modelId="{50C7F076-5096-48DB-84FD-205A387C22F3}" type="presParOf" srcId="{EB1A5D70-38BF-47A4-B3A3-4B0810C0BAE4}" destId="{266DBE85-DC7B-47D5-81CB-BCC9600D239C}" srcOrd="0" destOrd="0" presId="urn:microsoft.com/office/officeart/2005/8/layout/vList2"/>
    <dgm:cxn modelId="{6CFDEA6B-334C-4B03-98C1-A9059BA5FD5A}" type="presParOf" srcId="{EB1A5D70-38BF-47A4-B3A3-4B0810C0BAE4}" destId="{754466D2-A170-4AAA-9129-BC0CE8240302}" srcOrd="1" destOrd="0" presId="urn:microsoft.com/office/officeart/2005/8/layout/vList2"/>
    <dgm:cxn modelId="{74093EA5-D56B-4602-A039-86E72B47FFF1}" type="presParOf" srcId="{EB1A5D70-38BF-47A4-B3A3-4B0810C0BAE4}" destId="{FE73C851-AE65-4FC8-B509-A7D4B6188810}" srcOrd="2" destOrd="0" presId="urn:microsoft.com/office/officeart/2005/8/layout/vList2"/>
    <dgm:cxn modelId="{AA6CD66B-C3D5-4D16-937A-937F732D2D23}" type="presParOf" srcId="{EB1A5D70-38BF-47A4-B3A3-4B0810C0BAE4}" destId="{008760C5-1B4F-473B-B9D3-11E0DA3E861D}" srcOrd="3" destOrd="0" presId="urn:microsoft.com/office/officeart/2005/8/layout/vList2"/>
    <dgm:cxn modelId="{24F325A9-5B90-420D-90AA-2E1E092302E6}" type="presParOf" srcId="{EB1A5D70-38BF-47A4-B3A3-4B0810C0BAE4}" destId="{29BDD56E-A787-4117-949D-022F8F3C8D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FC76DE-BA17-4B4F-AB42-7D7BF5FB6781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1B2F7324-326A-439E-887F-B8D318C70B52}">
      <dgm:prSet custT="1"/>
      <dgm:spPr/>
      <dgm:t>
        <a:bodyPr/>
        <a:lstStyle/>
        <a:p>
          <a:pPr rtl="0"/>
          <a:r>
            <a:rPr lang="es-MX" sz="2200" smtClean="0"/>
            <a:t>Cuando se han hecho re-estudios de una situación, muchas veces se llega a conclusiones diferentes. </a:t>
          </a:r>
          <a:endParaRPr lang="es-MX" sz="2200"/>
        </a:p>
      </dgm:t>
    </dgm:pt>
    <dgm:pt modelId="{1F91332B-11A4-485C-B397-FBB78C3B0773}" type="parTrans" cxnId="{1D4C008D-1ED3-442C-8849-F992BE19778D}">
      <dgm:prSet/>
      <dgm:spPr/>
      <dgm:t>
        <a:bodyPr/>
        <a:lstStyle/>
        <a:p>
          <a:endParaRPr lang="es-MX" sz="2200"/>
        </a:p>
      </dgm:t>
    </dgm:pt>
    <dgm:pt modelId="{7F5A3141-42BB-4150-9A40-75F7C2B1D3C7}" type="sibTrans" cxnId="{1D4C008D-1ED3-442C-8849-F992BE19778D}">
      <dgm:prSet/>
      <dgm:spPr/>
      <dgm:t>
        <a:bodyPr/>
        <a:lstStyle/>
        <a:p>
          <a:endParaRPr lang="es-MX" sz="2200"/>
        </a:p>
      </dgm:t>
    </dgm:pt>
    <dgm:pt modelId="{302A5F0B-0399-4E5D-982A-F12434808EC7}">
      <dgm:prSet custT="1"/>
      <dgm:spPr/>
      <dgm:t>
        <a:bodyPr/>
        <a:lstStyle/>
        <a:p>
          <a:pPr rtl="0"/>
          <a:r>
            <a:rPr lang="es-MX" sz="2200" smtClean="0"/>
            <a:t>Los investigadores requieren una posición estratégica a fin de que sus interpretaciones y acontecimientos sean congruentes con los entendimientos. </a:t>
          </a:r>
          <a:endParaRPr lang="es-MX" sz="2200"/>
        </a:p>
      </dgm:t>
    </dgm:pt>
    <dgm:pt modelId="{69BDBEB0-08AF-40A7-8D8F-460A0F44EC50}" type="parTrans" cxnId="{51B98B0D-AB10-4E93-AE63-D3AAFC1AEDC3}">
      <dgm:prSet/>
      <dgm:spPr/>
      <dgm:t>
        <a:bodyPr/>
        <a:lstStyle/>
        <a:p>
          <a:endParaRPr lang="es-MX" sz="2200"/>
        </a:p>
      </dgm:t>
    </dgm:pt>
    <dgm:pt modelId="{F1A2A121-1736-4534-A7C4-FA5BF11A8203}" type="sibTrans" cxnId="{51B98B0D-AB10-4E93-AE63-D3AAFC1AEDC3}">
      <dgm:prSet/>
      <dgm:spPr/>
      <dgm:t>
        <a:bodyPr/>
        <a:lstStyle/>
        <a:p>
          <a:endParaRPr lang="es-MX" sz="2200"/>
        </a:p>
      </dgm:t>
    </dgm:pt>
    <dgm:pt modelId="{E45A2B34-F006-43DA-9092-7F75E1B7258F}">
      <dgm:prSet custT="1"/>
      <dgm:spPr/>
      <dgm:t>
        <a:bodyPr/>
        <a:lstStyle/>
        <a:p>
          <a:pPr rtl="0"/>
          <a:r>
            <a:rPr lang="es-MX" sz="2200" smtClean="0"/>
            <a:t>Otra dificultad en relación a la validez de las respuestas, reside en la interpretación de la interpretación. </a:t>
          </a:r>
          <a:endParaRPr lang="es-MX" sz="2200"/>
        </a:p>
      </dgm:t>
    </dgm:pt>
    <dgm:pt modelId="{3812F4B6-8635-4BD1-B4C1-600E30AA0A2D}" type="parTrans" cxnId="{26831CBF-7BEC-4D8B-B5E9-8DCB2F6EE5A8}">
      <dgm:prSet/>
      <dgm:spPr/>
      <dgm:t>
        <a:bodyPr/>
        <a:lstStyle/>
        <a:p>
          <a:endParaRPr lang="es-MX" sz="2200"/>
        </a:p>
      </dgm:t>
    </dgm:pt>
    <dgm:pt modelId="{7BCE5E49-ECF8-4A56-811D-510AD06869DE}" type="sibTrans" cxnId="{26831CBF-7BEC-4D8B-B5E9-8DCB2F6EE5A8}">
      <dgm:prSet/>
      <dgm:spPr/>
      <dgm:t>
        <a:bodyPr/>
        <a:lstStyle/>
        <a:p>
          <a:endParaRPr lang="es-MX" sz="2200"/>
        </a:p>
      </dgm:t>
    </dgm:pt>
    <dgm:pt modelId="{C2FFEE2D-6E7B-448A-8763-B55C685C4AF8}">
      <dgm:prSet custT="1"/>
      <dgm:spPr/>
      <dgm:t>
        <a:bodyPr/>
        <a:lstStyle/>
        <a:p>
          <a:pPr rtl="0"/>
          <a:r>
            <a:rPr lang="es-MX" sz="2200" smtClean="0"/>
            <a:t>El no incorporar elementos teóricos en sus investigaciones. </a:t>
          </a:r>
          <a:endParaRPr lang="es-MX" sz="2200"/>
        </a:p>
      </dgm:t>
    </dgm:pt>
    <dgm:pt modelId="{4B9AC801-5184-461B-8B1D-DF5BE1D5F7A7}" type="parTrans" cxnId="{A43210D0-04AD-424C-8403-4FBAA26104F6}">
      <dgm:prSet/>
      <dgm:spPr/>
      <dgm:t>
        <a:bodyPr/>
        <a:lstStyle/>
        <a:p>
          <a:endParaRPr lang="es-MX" sz="2200"/>
        </a:p>
      </dgm:t>
    </dgm:pt>
    <dgm:pt modelId="{83B300C0-5683-44B6-A4B9-0908267A13F8}" type="sibTrans" cxnId="{A43210D0-04AD-424C-8403-4FBAA26104F6}">
      <dgm:prSet/>
      <dgm:spPr/>
      <dgm:t>
        <a:bodyPr/>
        <a:lstStyle/>
        <a:p>
          <a:endParaRPr lang="es-MX" sz="2200"/>
        </a:p>
      </dgm:t>
    </dgm:pt>
    <dgm:pt modelId="{CA3DB1B9-5842-421F-8DAF-B6E420FF10D9}">
      <dgm:prSet custT="1"/>
      <dgm:spPr/>
      <dgm:t>
        <a:bodyPr/>
        <a:lstStyle/>
        <a:p>
          <a:pPr rtl="0"/>
          <a:r>
            <a:rPr lang="es-MX" sz="2200" smtClean="0"/>
            <a:t>Generalizar a partir de uno o unos pocos casos, especialmente cuando la técnica ha sido la  observación participante.</a:t>
          </a:r>
          <a:endParaRPr lang="es-MX" sz="2200"/>
        </a:p>
      </dgm:t>
    </dgm:pt>
    <dgm:pt modelId="{1595DC18-407B-4945-A3AC-C445FAA18D7D}" type="parTrans" cxnId="{0A75598B-379F-49DC-A7F2-EC88A5F2BE52}">
      <dgm:prSet/>
      <dgm:spPr/>
      <dgm:t>
        <a:bodyPr/>
        <a:lstStyle/>
        <a:p>
          <a:endParaRPr lang="es-MX" sz="2200"/>
        </a:p>
      </dgm:t>
    </dgm:pt>
    <dgm:pt modelId="{59124A5D-5716-4A96-9D24-6899C50EB59B}" type="sibTrans" cxnId="{0A75598B-379F-49DC-A7F2-EC88A5F2BE52}">
      <dgm:prSet/>
      <dgm:spPr/>
      <dgm:t>
        <a:bodyPr/>
        <a:lstStyle/>
        <a:p>
          <a:endParaRPr lang="es-MX" sz="2200"/>
        </a:p>
      </dgm:t>
    </dgm:pt>
    <dgm:pt modelId="{7016307E-65D2-4B64-BE1F-B5525A14400E}" type="pres">
      <dgm:prSet presAssocID="{C1FC76DE-BA17-4B4F-AB42-7D7BF5FB678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ACBA70-A040-4886-BC6A-F45388B713C0}" type="pres">
      <dgm:prSet presAssocID="{1B2F7324-326A-439E-887F-B8D318C70B52}" presName="circle1" presStyleLbl="node1" presStyleIdx="0" presStyleCnt="5"/>
      <dgm:spPr/>
    </dgm:pt>
    <dgm:pt modelId="{3A29BB82-FC25-4355-BC53-7DFED74BD3B9}" type="pres">
      <dgm:prSet presAssocID="{1B2F7324-326A-439E-887F-B8D318C70B52}" presName="space" presStyleCnt="0"/>
      <dgm:spPr/>
    </dgm:pt>
    <dgm:pt modelId="{1C1FD26B-51BC-49CA-B0DB-2A6F7B1C1E54}" type="pres">
      <dgm:prSet presAssocID="{1B2F7324-326A-439E-887F-B8D318C70B52}" presName="rect1" presStyleLbl="alignAcc1" presStyleIdx="0" presStyleCnt="5"/>
      <dgm:spPr/>
      <dgm:t>
        <a:bodyPr/>
        <a:lstStyle/>
        <a:p>
          <a:endParaRPr lang="es-MX"/>
        </a:p>
      </dgm:t>
    </dgm:pt>
    <dgm:pt modelId="{BE48C67D-2DB1-4437-9D8F-DFC4ADA0643B}" type="pres">
      <dgm:prSet presAssocID="{302A5F0B-0399-4E5D-982A-F12434808EC7}" presName="vertSpace2" presStyleLbl="node1" presStyleIdx="0" presStyleCnt="5"/>
      <dgm:spPr/>
    </dgm:pt>
    <dgm:pt modelId="{CD5FC6C6-BF5C-48F8-A53B-69C05068A758}" type="pres">
      <dgm:prSet presAssocID="{302A5F0B-0399-4E5D-982A-F12434808EC7}" presName="circle2" presStyleLbl="node1" presStyleIdx="1" presStyleCnt="5"/>
      <dgm:spPr/>
    </dgm:pt>
    <dgm:pt modelId="{9268434C-5711-4293-9E7E-F4BC6DB2C1B7}" type="pres">
      <dgm:prSet presAssocID="{302A5F0B-0399-4E5D-982A-F12434808EC7}" presName="rect2" presStyleLbl="alignAcc1" presStyleIdx="1" presStyleCnt="5"/>
      <dgm:spPr/>
      <dgm:t>
        <a:bodyPr/>
        <a:lstStyle/>
        <a:p>
          <a:endParaRPr lang="es-MX"/>
        </a:p>
      </dgm:t>
    </dgm:pt>
    <dgm:pt modelId="{30842669-17B2-4947-9CDF-B8CFBDE3BA19}" type="pres">
      <dgm:prSet presAssocID="{E45A2B34-F006-43DA-9092-7F75E1B7258F}" presName="vertSpace3" presStyleLbl="node1" presStyleIdx="1" presStyleCnt="5"/>
      <dgm:spPr/>
    </dgm:pt>
    <dgm:pt modelId="{163B9116-5CCB-475F-AC54-7581A7950BDE}" type="pres">
      <dgm:prSet presAssocID="{E45A2B34-F006-43DA-9092-7F75E1B7258F}" presName="circle3" presStyleLbl="node1" presStyleIdx="2" presStyleCnt="5"/>
      <dgm:spPr/>
    </dgm:pt>
    <dgm:pt modelId="{E550B60C-48E3-438C-A0AD-CE79677D28EF}" type="pres">
      <dgm:prSet presAssocID="{E45A2B34-F006-43DA-9092-7F75E1B7258F}" presName="rect3" presStyleLbl="alignAcc1" presStyleIdx="2" presStyleCnt="5"/>
      <dgm:spPr/>
      <dgm:t>
        <a:bodyPr/>
        <a:lstStyle/>
        <a:p>
          <a:endParaRPr lang="es-MX"/>
        </a:p>
      </dgm:t>
    </dgm:pt>
    <dgm:pt modelId="{9745435F-A7AF-4A32-A695-BC5C0303CACF}" type="pres">
      <dgm:prSet presAssocID="{C2FFEE2D-6E7B-448A-8763-B55C685C4AF8}" presName="vertSpace4" presStyleLbl="node1" presStyleIdx="2" presStyleCnt="5"/>
      <dgm:spPr/>
    </dgm:pt>
    <dgm:pt modelId="{BC108108-8D93-40F9-B9B0-ABE053DBF031}" type="pres">
      <dgm:prSet presAssocID="{C2FFEE2D-6E7B-448A-8763-B55C685C4AF8}" presName="circle4" presStyleLbl="node1" presStyleIdx="3" presStyleCnt="5"/>
      <dgm:spPr/>
    </dgm:pt>
    <dgm:pt modelId="{24F9D91E-5097-4647-9F7D-A95AC9555B93}" type="pres">
      <dgm:prSet presAssocID="{C2FFEE2D-6E7B-448A-8763-B55C685C4AF8}" presName="rect4" presStyleLbl="alignAcc1" presStyleIdx="3" presStyleCnt="5"/>
      <dgm:spPr/>
      <dgm:t>
        <a:bodyPr/>
        <a:lstStyle/>
        <a:p>
          <a:endParaRPr lang="es-MX"/>
        </a:p>
      </dgm:t>
    </dgm:pt>
    <dgm:pt modelId="{92265E96-767F-418E-B6DB-027D7A1940B3}" type="pres">
      <dgm:prSet presAssocID="{CA3DB1B9-5842-421F-8DAF-B6E420FF10D9}" presName="vertSpace5" presStyleLbl="node1" presStyleIdx="3" presStyleCnt="5"/>
      <dgm:spPr/>
    </dgm:pt>
    <dgm:pt modelId="{7785F20A-34E7-4D7A-8366-15C5C9A8682B}" type="pres">
      <dgm:prSet presAssocID="{CA3DB1B9-5842-421F-8DAF-B6E420FF10D9}" presName="circle5" presStyleLbl="node1" presStyleIdx="4" presStyleCnt="5"/>
      <dgm:spPr/>
    </dgm:pt>
    <dgm:pt modelId="{3D567250-6528-4D76-A547-390F4FCA08F0}" type="pres">
      <dgm:prSet presAssocID="{CA3DB1B9-5842-421F-8DAF-B6E420FF10D9}" presName="rect5" presStyleLbl="alignAcc1" presStyleIdx="4" presStyleCnt="5"/>
      <dgm:spPr/>
      <dgm:t>
        <a:bodyPr/>
        <a:lstStyle/>
        <a:p>
          <a:endParaRPr lang="es-MX"/>
        </a:p>
      </dgm:t>
    </dgm:pt>
    <dgm:pt modelId="{20397A4B-2A34-4472-8123-30144BAFBFC5}" type="pres">
      <dgm:prSet presAssocID="{1B2F7324-326A-439E-887F-B8D318C70B52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33B9C2-D411-4B7C-AAC7-F34BD812E6AD}" type="pres">
      <dgm:prSet presAssocID="{302A5F0B-0399-4E5D-982A-F12434808EC7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2D73A8-1234-4521-A47C-6A4C8B6E99A7}" type="pres">
      <dgm:prSet presAssocID="{E45A2B34-F006-43DA-9092-7F75E1B7258F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45616C-7A54-4DA2-AC4C-449966107F44}" type="pres">
      <dgm:prSet presAssocID="{C2FFEE2D-6E7B-448A-8763-B55C685C4AF8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CAF9D0-F698-4A64-8EA4-4C2D7156ED0A}" type="pres">
      <dgm:prSet presAssocID="{CA3DB1B9-5842-421F-8DAF-B6E420FF10D9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75598B-379F-49DC-A7F2-EC88A5F2BE52}" srcId="{C1FC76DE-BA17-4B4F-AB42-7D7BF5FB6781}" destId="{CA3DB1B9-5842-421F-8DAF-B6E420FF10D9}" srcOrd="4" destOrd="0" parTransId="{1595DC18-407B-4945-A3AC-C445FAA18D7D}" sibTransId="{59124A5D-5716-4A96-9D24-6899C50EB59B}"/>
    <dgm:cxn modelId="{A43210D0-04AD-424C-8403-4FBAA26104F6}" srcId="{C1FC76DE-BA17-4B4F-AB42-7D7BF5FB6781}" destId="{C2FFEE2D-6E7B-448A-8763-B55C685C4AF8}" srcOrd="3" destOrd="0" parTransId="{4B9AC801-5184-461B-8B1D-DF5BE1D5F7A7}" sibTransId="{83B300C0-5683-44B6-A4B9-0908267A13F8}"/>
    <dgm:cxn modelId="{26831CBF-7BEC-4D8B-B5E9-8DCB2F6EE5A8}" srcId="{C1FC76DE-BA17-4B4F-AB42-7D7BF5FB6781}" destId="{E45A2B34-F006-43DA-9092-7F75E1B7258F}" srcOrd="2" destOrd="0" parTransId="{3812F4B6-8635-4BD1-B4C1-600E30AA0A2D}" sibTransId="{7BCE5E49-ECF8-4A56-811D-510AD06869DE}"/>
    <dgm:cxn modelId="{7C34A2AF-E370-41FA-9836-23CFBA1E38C6}" type="presOf" srcId="{302A5F0B-0399-4E5D-982A-F12434808EC7}" destId="{9268434C-5711-4293-9E7E-F4BC6DB2C1B7}" srcOrd="0" destOrd="0" presId="urn:microsoft.com/office/officeart/2005/8/layout/target3"/>
    <dgm:cxn modelId="{F5C62B14-2A25-4D1C-8994-C56AA6DFB111}" type="presOf" srcId="{CA3DB1B9-5842-421F-8DAF-B6E420FF10D9}" destId="{3D567250-6528-4D76-A547-390F4FCA08F0}" srcOrd="0" destOrd="0" presId="urn:microsoft.com/office/officeart/2005/8/layout/target3"/>
    <dgm:cxn modelId="{90EF7F7E-CD6B-4837-B53A-1CE716C568CD}" type="presOf" srcId="{C2FFEE2D-6E7B-448A-8763-B55C685C4AF8}" destId="{3245616C-7A54-4DA2-AC4C-449966107F44}" srcOrd="1" destOrd="0" presId="urn:microsoft.com/office/officeart/2005/8/layout/target3"/>
    <dgm:cxn modelId="{8018A06C-C1C9-482E-B2A3-C930FF8A4B6E}" type="presOf" srcId="{302A5F0B-0399-4E5D-982A-F12434808EC7}" destId="{0A33B9C2-D411-4B7C-AAC7-F34BD812E6AD}" srcOrd="1" destOrd="0" presId="urn:microsoft.com/office/officeart/2005/8/layout/target3"/>
    <dgm:cxn modelId="{7CA8B337-F6E5-41EF-A3F7-B8D15B8D8EC5}" type="presOf" srcId="{E45A2B34-F006-43DA-9092-7F75E1B7258F}" destId="{AC2D73A8-1234-4521-A47C-6A4C8B6E99A7}" srcOrd="1" destOrd="0" presId="urn:microsoft.com/office/officeart/2005/8/layout/target3"/>
    <dgm:cxn modelId="{465B4F26-A7B7-4868-8677-9B377CE2CE15}" type="presOf" srcId="{E45A2B34-F006-43DA-9092-7F75E1B7258F}" destId="{E550B60C-48E3-438C-A0AD-CE79677D28EF}" srcOrd="0" destOrd="0" presId="urn:microsoft.com/office/officeart/2005/8/layout/target3"/>
    <dgm:cxn modelId="{7903E5EF-8C61-4E24-A350-4479A6A441D7}" type="presOf" srcId="{C1FC76DE-BA17-4B4F-AB42-7D7BF5FB6781}" destId="{7016307E-65D2-4B64-BE1F-B5525A14400E}" srcOrd="0" destOrd="0" presId="urn:microsoft.com/office/officeart/2005/8/layout/target3"/>
    <dgm:cxn modelId="{4EE274F3-D6B2-457F-A363-B9FB4E98837C}" type="presOf" srcId="{1B2F7324-326A-439E-887F-B8D318C70B52}" destId="{1C1FD26B-51BC-49CA-B0DB-2A6F7B1C1E54}" srcOrd="0" destOrd="0" presId="urn:microsoft.com/office/officeart/2005/8/layout/target3"/>
    <dgm:cxn modelId="{FB841A6A-B7AE-4842-AA56-32B1031E4CE4}" type="presOf" srcId="{C2FFEE2D-6E7B-448A-8763-B55C685C4AF8}" destId="{24F9D91E-5097-4647-9F7D-A95AC9555B93}" srcOrd="0" destOrd="0" presId="urn:microsoft.com/office/officeart/2005/8/layout/target3"/>
    <dgm:cxn modelId="{34C006AB-67C9-4EB0-B583-F44A45DB5C8C}" type="presOf" srcId="{CA3DB1B9-5842-421F-8DAF-B6E420FF10D9}" destId="{5FCAF9D0-F698-4A64-8EA4-4C2D7156ED0A}" srcOrd="1" destOrd="0" presId="urn:microsoft.com/office/officeart/2005/8/layout/target3"/>
    <dgm:cxn modelId="{1D4C008D-1ED3-442C-8849-F992BE19778D}" srcId="{C1FC76DE-BA17-4B4F-AB42-7D7BF5FB6781}" destId="{1B2F7324-326A-439E-887F-B8D318C70B52}" srcOrd="0" destOrd="0" parTransId="{1F91332B-11A4-485C-B397-FBB78C3B0773}" sibTransId="{7F5A3141-42BB-4150-9A40-75F7C2B1D3C7}"/>
    <dgm:cxn modelId="{06452BF4-7577-43D1-9A7A-068084565382}" type="presOf" srcId="{1B2F7324-326A-439E-887F-B8D318C70B52}" destId="{20397A4B-2A34-4472-8123-30144BAFBFC5}" srcOrd="1" destOrd="0" presId="urn:microsoft.com/office/officeart/2005/8/layout/target3"/>
    <dgm:cxn modelId="{51B98B0D-AB10-4E93-AE63-D3AAFC1AEDC3}" srcId="{C1FC76DE-BA17-4B4F-AB42-7D7BF5FB6781}" destId="{302A5F0B-0399-4E5D-982A-F12434808EC7}" srcOrd="1" destOrd="0" parTransId="{69BDBEB0-08AF-40A7-8D8F-460A0F44EC50}" sibTransId="{F1A2A121-1736-4534-A7C4-FA5BF11A8203}"/>
    <dgm:cxn modelId="{51F7340B-598B-4C6C-AD07-59DACC7B6B49}" type="presParOf" srcId="{7016307E-65D2-4B64-BE1F-B5525A14400E}" destId="{2AACBA70-A040-4886-BC6A-F45388B713C0}" srcOrd="0" destOrd="0" presId="urn:microsoft.com/office/officeart/2005/8/layout/target3"/>
    <dgm:cxn modelId="{8AA24C73-CFBA-4ED7-9DF5-099DB09448D3}" type="presParOf" srcId="{7016307E-65D2-4B64-BE1F-B5525A14400E}" destId="{3A29BB82-FC25-4355-BC53-7DFED74BD3B9}" srcOrd="1" destOrd="0" presId="urn:microsoft.com/office/officeart/2005/8/layout/target3"/>
    <dgm:cxn modelId="{BC691B65-A74A-44DB-9449-8F5DE1E28EEA}" type="presParOf" srcId="{7016307E-65D2-4B64-BE1F-B5525A14400E}" destId="{1C1FD26B-51BC-49CA-B0DB-2A6F7B1C1E54}" srcOrd="2" destOrd="0" presId="urn:microsoft.com/office/officeart/2005/8/layout/target3"/>
    <dgm:cxn modelId="{7DFB2CCF-A734-4136-A2F5-6A7EBA8F68C2}" type="presParOf" srcId="{7016307E-65D2-4B64-BE1F-B5525A14400E}" destId="{BE48C67D-2DB1-4437-9D8F-DFC4ADA0643B}" srcOrd="3" destOrd="0" presId="urn:microsoft.com/office/officeart/2005/8/layout/target3"/>
    <dgm:cxn modelId="{2B7FFD20-DE4B-4FB7-9BE3-2F0F9067BEF0}" type="presParOf" srcId="{7016307E-65D2-4B64-BE1F-B5525A14400E}" destId="{CD5FC6C6-BF5C-48F8-A53B-69C05068A758}" srcOrd="4" destOrd="0" presId="urn:microsoft.com/office/officeart/2005/8/layout/target3"/>
    <dgm:cxn modelId="{F4BEEB92-9BF7-4B1E-9C8C-062C01236F0D}" type="presParOf" srcId="{7016307E-65D2-4B64-BE1F-B5525A14400E}" destId="{9268434C-5711-4293-9E7E-F4BC6DB2C1B7}" srcOrd="5" destOrd="0" presId="urn:microsoft.com/office/officeart/2005/8/layout/target3"/>
    <dgm:cxn modelId="{85E6016D-4687-45C5-86B2-DED84E806411}" type="presParOf" srcId="{7016307E-65D2-4B64-BE1F-B5525A14400E}" destId="{30842669-17B2-4947-9CDF-B8CFBDE3BA19}" srcOrd="6" destOrd="0" presId="urn:microsoft.com/office/officeart/2005/8/layout/target3"/>
    <dgm:cxn modelId="{20AE780E-4940-40A0-B4D4-5D0C6DC6DCA9}" type="presParOf" srcId="{7016307E-65D2-4B64-BE1F-B5525A14400E}" destId="{163B9116-5CCB-475F-AC54-7581A7950BDE}" srcOrd="7" destOrd="0" presId="urn:microsoft.com/office/officeart/2005/8/layout/target3"/>
    <dgm:cxn modelId="{07544193-189B-4A8B-A19D-44BC55366CC7}" type="presParOf" srcId="{7016307E-65D2-4B64-BE1F-B5525A14400E}" destId="{E550B60C-48E3-438C-A0AD-CE79677D28EF}" srcOrd="8" destOrd="0" presId="urn:microsoft.com/office/officeart/2005/8/layout/target3"/>
    <dgm:cxn modelId="{B73A7197-E034-43F0-8EEE-7EB2D20775EE}" type="presParOf" srcId="{7016307E-65D2-4B64-BE1F-B5525A14400E}" destId="{9745435F-A7AF-4A32-A695-BC5C0303CACF}" srcOrd="9" destOrd="0" presId="urn:microsoft.com/office/officeart/2005/8/layout/target3"/>
    <dgm:cxn modelId="{9550F0AA-8109-4914-B0F3-0E931EE00A65}" type="presParOf" srcId="{7016307E-65D2-4B64-BE1F-B5525A14400E}" destId="{BC108108-8D93-40F9-B9B0-ABE053DBF031}" srcOrd="10" destOrd="0" presId="urn:microsoft.com/office/officeart/2005/8/layout/target3"/>
    <dgm:cxn modelId="{9360EE1F-CFAF-4D6A-876A-5DF08D167A79}" type="presParOf" srcId="{7016307E-65D2-4B64-BE1F-B5525A14400E}" destId="{24F9D91E-5097-4647-9F7D-A95AC9555B93}" srcOrd="11" destOrd="0" presId="urn:microsoft.com/office/officeart/2005/8/layout/target3"/>
    <dgm:cxn modelId="{08E8E67F-54FD-4791-B8C8-96087DBA5A43}" type="presParOf" srcId="{7016307E-65D2-4B64-BE1F-B5525A14400E}" destId="{92265E96-767F-418E-B6DB-027D7A1940B3}" srcOrd="12" destOrd="0" presId="urn:microsoft.com/office/officeart/2005/8/layout/target3"/>
    <dgm:cxn modelId="{ED0D48E2-93C0-4FA8-B22E-203A760AE731}" type="presParOf" srcId="{7016307E-65D2-4B64-BE1F-B5525A14400E}" destId="{7785F20A-34E7-4D7A-8366-15C5C9A8682B}" srcOrd="13" destOrd="0" presId="urn:microsoft.com/office/officeart/2005/8/layout/target3"/>
    <dgm:cxn modelId="{BC6CCF0A-D323-4D56-A948-0D7C6D189F4C}" type="presParOf" srcId="{7016307E-65D2-4B64-BE1F-B5525A14400E}" destId="{3D567250-6528-4D76-A547-390F4FCA08F0}" srcOrd="14" destOrd="0" presId="urn:microsoft.com/office/officeart/2005/8/layout/target3"/>
    <dgm:cxn modelId="{959B054F-4AF6-47EA-BB11-D56BA7F89BB8}" type="presParOf" srcId="{7016307E-65D2-4B64-BE1F-B5525A14400E}" destId="{20397A4B-2A34-4472-8123-30144BAFBFC5}" srcOrd="15" destOrd="0" presId="urn:microsoft.com/office/officeart/2005/8/layout/target3"/>
    <dgm:cxn modelId="{68AAEA22-CA9B-4D63-A6CE-CF88916E0C06}" type="presParOf" srcId="{7016307E-65D2-4B64-BE1F-B5525A14400E}" destId="{0A33B9C2-D411-4B7C-AAC7-F34BD812E6AD}" srcOrd="16" destOrd="0" presId="urn:microsoft.com/office/officeart/2005/8/layout/target3"/>
    <dgm:cxn modelId="{215F1649-D4AB-4644-80BB-31BE3878A2FA}" type="presParOf" srcId="{7016307E-65D2-4B64-BE1F-B5525A14400E}" destId="{AC2D73A8-1234-4521-A47C-6A4C8B6E99A7}" srcOrd="17" destOrd="0" presId="urn:microsoft.com/office/officeart/2005/8/layout/target3"/>
    <dgm:cxn modelId="{FBC7F6E7-DFE9-434F-8B3A-A20BC2CAFE18}" type="presParOf" srcId="{7016307E-65D2-4B64-BE1F-B5525A14400E}" destId="{3245616C-7A54-4DA2-AC4C-449966107F44}" srcOrd="18" destOrd="0" presId="urn:microsoft.com/office/officeart/2005/8/layout/target3"/>
    <dgm:cxn modelId="{1E7B0070-D69D-403C-9EDC-88D6B6A8BE9E}" type="presParOf" srcId="{7016307E-65D2-4B64-BE1F-B5525A14400E}" destId="{5FCAF9D0-F698-4A64-8EA4-4C2D7156ED0A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B88C665-267B-4B43-A3A7-502E5180DA3F}" type="doc">
      <dgm:prSet loTypeId="urn:microsoft.com/office/officeart/2005/8/layout/process5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86ECCFC-0339-4BDA-BD97-6A0C43AE3590}">
      <dgm:prSet phldrT="[Texto]"/>
      <dgm:spPr/>
      <dgm:t>
        <a:bodyPr/>
        <a:lstStyle/>
        <a:p>
          <a:r>
            <a:rPr lang="es-MX" dirty="0" smtClean="0"/>
            <a:t>Define el tema</a:t>
          </a:r>
          <a:endParaRPr lang="es-MX" dirty="0"/>
        </a:p>
      </dgm:t>
    </dgm:pt>
    <dgm:pt modelId="{A7883486-7351-41D1-A3DE-5408996EF117}" type="parTrans" cxnId="{598CCA84-934A-444A-AFEC-F733FA2729A7}">
      <dgm:prSet/>
      <dgm:spPr/>
      <dgm:t>
        <a:bodyPr/>
        <a:lstStyle/>
        <a:p>
          <a:endParaRPr lang="es-MX"/>
        </a:p>
      </dgm:t>
    </dgm:pt>
    <dgm:pt modelId="{5E3B145F-733E-4AAD-871D-4A3CB10C7E40}" type="sibTrans" cxnId="{598CCA84-934A-444A-AFEC-F733FA2729A7}">
      <dgm:prSet/>
      <dgm:spPr/>
      <dgm:t>
        <a:bodyPr/>
        <a:lstStyle/>
        <a:p>
          <a:endParaRPr lang="es-MX"/>
        </a:p>
      </dgm:t>
    </dgm:pt>
    <dgm:pt modelId="{A5DEF901-72B0-4963-92C2-77F270FBAA7D}">
      <dgm:prSet phldrT="[Texto]"/>
      <dgm:spPr/>
      <dgm:t>
        <a:bodyPr/>
        <a:lstStyle/>
        <a:p>
          <a:r>
            <a:rPr lang="es-MX" dirty="0" smtClean="0"/>
            <a:t>Justifica la importancia del estudio</a:t>
          </a:r>
          <a:endParaRPr lang="es-MX" dirty="0"/>
        </a:p>
      </dgm:t>
    </dgm:pt>
    <dgm:pt modelId="{976421B3-CA78-4E67-A002-DC399ED1ED04}" type="parTrans" cxnId="{35B377CA-C7CB-43FB-9C54-9BA74D2929BD}">
      <dgm:prSet/>
      <dgm:spPr/>
      <dgm:t>
        <a:bodyPr/>
        <a:lstStyle/>
        <a:p>
          <a:endParaRPr lang="es-MX"/>
        </a:p>
      </dgm:t>
    </dgm:pt>
    <dgm:pt modelId="{7E77B255-D7F6-49C5-BD31-8567F5559C82}" type="sibTrans" cxnId="{35B377CA-C7CB-43FB-9C54-9BA74D2929BD}">
      <dgm:prSet/>
      <dgm:spPr/>
      <dgm:t>
        <a:bodyPr/>
        <a:lstStyle/>
        <a:p>
          <a:endParaRPr lang="es-MX"/>
        </a:p>
      </dgm:t>
    </dgm:pt>
    <dgm:pt modelId="{FF693C98-C7FB-43EA-B537-3284CEDBAC41}">
      <dgm:prSet phldrT="[Texto]"/>
      <dgm:spPr/>
      <dgm:t>
        <a:bodyPr/>
        <a:lstStyle/>
        <a:p>
          <a:r>
            <a:rPr lang="es-MX" dirty="0" smtClean="0"/>
            <a:t>Viabilidad del proyecto</a:t>
          </a:r>
          <a:endParaRPr lang="es-MX" dirty="0"/>
        </a:p>
      </dgm:t>
    </dgm:pt>
    <dgm:pt modelId="{ACE5A7B8-3C27-43E6-ACD0-84EEA150B13D}" type="parTrans" cxnId="{06261D7C-3BF5-4378-A77A-FD7D42ABBD9C}">
      <dgm:prSet/>
      <dgm:spPr/>
      <dgm:t>
        <a:bodyPr/>
        <a:lstStyle/>
        <a:p>
          <a:endParaRPr lang="es-MX"/>
        </a:p>
      </dgm:t>
    </dgm:pt>
    <dgm:pt modelId="{7596A23E-41A7-492B-9FC5-013A54B15305}" type="sibTrans" cxnId="{06261D7C-3BF5-4378-A77A-FD7D42ABBD9C}">
      <dgm:prSet/>
      <dgm:spPr/>
      <dgm:t>
        <a:bodyPr/>
        <a:lstStyle/>
        <a:p>
          <a:endParaRPr lang="es-MX"/>
        </a:p>
      </dgm:t>
    </dgm:pt>
    <dgm:pt modelId="{2539C891-45A8-4630-9DF1-5EC2CA70554F}">
      <dgm:prSet phldrT="[Texto]"/>
      <dgm:spPr/>
      <dgm:t>
        <a:bodyPr/>
        <a:lstStyle/>
        <a:p>
          <a:r>
            <a:rPr lang="es-MX" dirty="0" smtClean="0"/>
            <a:t>Define objetivos</a:t>
          </a:r>
          <a:endParaRPr lang="es-MX" dirty="0"/>
        </a:p>
      </dgm:t>
    </dgm:pt>
    <dgm:pt modelId="{685BFF1E-4BA1-4852-9182-E39D740E73DB}" type="parTrans" cxnId="{B5A74D39-59D7-4058-8082-85861A1A190D}">
      <dgm:prSet/>
      <dgm:spPr/>
      <dgm:t>
        <a:bodyPr/>
        <a:lstStyle/>
        <a:p>
          <a:endParaRPr lang="es-MX"/>
        </a:p>
      </dgm:t>
    </dgm:pt>
    <dgm:pt modelId="{1F558E96-6CDA-48DE-9D68-E041D83705A8}" type="sibTrans" cxnId="{B5A74D39-59D7-4058-8082-85861A1A190D}">
      <dgm:prSet/>
      <dgm:spPr/>
      <dgm:t>
        <a:bodyPr/>
        <a:lstStyle/>
        <a:p>
          <a:endParaRPr lang="es-MX"/>
        </a:p>
      </dgm:t>
    </dgm:pt>
    <dgm:pt modelId="{0D520F07-1E4B-4ADA-89FD-F398DC7A7D93}">
      <dgm:prSet phldrT="[Texto]"/>
      <dgm:spPr/>
      <dgm:t>
        <a:bodyPr/>
        <a:lstStyle/>
        <a:p>
          <a:r>
            <a:rPr lang="es-MX" dirty="0" smtClean="0"/>
            <a:t>Paradigma</a:t>
          </a:r>
          <a:endParaRPr lang="es-MX" dirty="0"/>
        </a:p>
      </dgm:t>
    </dgm:pt>
    <dgm:pt modelId="{BFA9CC54-06B9-44B1-A12A-429B1FBC223F}" type="parTrans" cxnId="{A1CC43F9-59CC-4E39-9FC2-75360384D28B}">
      <dgm:prSet/>
      <dgm:spPr/>
      <dgm:t>
        <a:bodyPr/>
        <a:lstStyle/>
        <a:p>
          <a:endParaRPr lang="es-MX"/>
        </a:p>
      </dgm:t>
    </dgm:pt>
    <dgm:pt modelId="{3B82627F-EA2C-4C56-A365-E186060C8611}" type="sibTrans" cxnId="{A1CC43F9-59CC-4E39-9FC2-75360384D28B}">
      <dgm:prSet/>
      <dgm:spPr/>
      <dgm:t>
        <a:bodyPr/>
        <a:lstStyle/>
        <a:p>
          <a:endParaRPr lang="es-MX"/>
        </a:p>
      </dgm:t>
    </dgm:pt>
    <dgm:pt modelId="{5BC04772-8DD1-47EA-94CF-95495C03302C}">
      <dgm:prSet phldrT="[Texto]"/>
      <dgm:spPr/>
      <dgm:t>
        <a:bodyPr/>
        <a:lstStyle/>
        <a:p>
          <a:r>
            <a:rPr lang="es-MX" dirty="0" smtClean="0"/>
            <a:t>Participantes</a:t>
          </a:r>
          <a:endParaRPr lang="es-MX" dirty="0"/>
        </a:p>
      </dgm:t>
    </dgm:pt>
    <dgm:pt modelId="{D322226A-3234-46A5-A259-29D8B665ACCC}" type="parTrans" cxnId="{92A5718E-97F1-4A37-976D-A8EF13AD0690}">
      <dgm:prSet/>
      <dgm:spPr/>
      <dgm:t>
        <a:bodyPr/>
        <a:lstStyle/>
        <a:p>
          <a:endParaRPr lang="es-MX"/>
        </a:p>
      </dgm:t>
    </dgm:pt>
    <dgm:pt modelId="{96B3E5E0-2EB3-4915-87F2-F0FD4769EE11}" type="sibTrans" cxnId="{92A5718E-97F1-4A37-976D-A8EF13AD0690}">
      <dgm:prSet/>
      <dgm:spPr/>
      <dgm:t>
        <a:bodyPr/>
        <a:lstStyle/>
        <a:p>
          <a:endParaRPr lang="es-MX"/>
        </a:p>
      </dgm:t>
    </dgm:pt>
    <dgm:pt modelId="{CA6B6F0C-4BF0-4BE0-ABF0-4505D989DFFD}">
      <dgm:prSet phldrT="[Texto]"/>
      <dgm:spPr/>
      <dgm:t>
        <a:bodyPr/>
        <a:lstStyle/>
        <a:p>
          <a:r>
            <a:rPr lang="es-MX" dirty="0" smtClean="0"/>
            <a:t>Técnicas de investigación</a:t>
          </a:r>
          <a:endParaRPr lang="es-MX" dirty="0"/>
        </a:p>
      </dgm:t>
    </dgm:pt>
    <dgm:pt modelId="{52980F14-3345-4802-B844-412B785B89F0}" type="parTrans" cxnId="{902CBC40-A4E7-4574-9689-8E190133FB8C}">
      <dgm:prSet/>
      <dgm:spPr/>
      <dgm:t>
        <a:bodyPr/>
        <a:lstStyle/>
        <a:p>
          <a:endParaRPr lang="es-MX"/>
        </a:p>
      </dgm:t>
    </dgm:pt>
    <dgm:pt modelId="{4F6A6F36-70E8-44A1-8B57-7F0E85D93F8C}" type="sibTrans" cxnId="{902CBC40-A4E7-4574-9689-8E190133FB8C}">
      <dgm:prSet/>
      <dgm:spPr/>
      <dgm:t>
        <a:bodyPr/>
        <a:lstStyle/>
        <a:p>
          <a:endParaRPr lang="es-MX"/>
        </a:p>
      </dgm:t>
    </dgm:pt>
    <dgm:pt modelId="{BEC8BEEF-C610-47B7-AF02-EF05291C7745}">
      <dgm:prSet phldrT="[Texto]"/>
      <dgm:spPr/>
      <dgm:t>
        <a:bodyPr/>
        <a:lstStyle/>
        <a:p>
          <a:r>
            <a:rPr lang="es-MX" dirty="0" smtClean="0"/>
            <a:t>Cronograma</a:t>
          </a:r>
          <a:endParaRPr lang="es-MX" dirty="0"/>
        </a:p>
      </dgm:t>
    </dgm:pt>
    <dgm:pt modelId="{000FEAF8-3A73-4E45-8858-A9D08ABCBC85}" type="parTrans" cxnId="{43E1C65B-C457-4E5C-B498-4DC98F954010}">
      <dgm:prSet/>
      <dgm:spPr/>
      <dgm:t>
        <a:bodyPr/>
        <a:lstStyle/>
        <a:p>
          <a:endParaRPr lang="es-MX"/>
        </a:p>
      </dgm:t>
    </dgm:pt>
    <dgm:pt modelId="{0DBE32A8-7942-4387-9A38-17BC89BB212C}" type="sibTrans" cxnId="{43E1C65B-C457-4E5C-B498-4DC98F954010}">
      <dgm:prSet/>
      <dgm:spPr/>
      <dgm:t>
        <a:bodyPr/>
        <a:lstStyle/>
        <a:p>
          <a:endParaRPr lang="es-MX"/>
        </a:p>
      </dgm:t>
    </dgm:pt>
    <dgm:pt modelId="{654F0405-E315-474C-94E4-CFB7E2A07E1C}">
      <dgm:prSet phldrT="[Texto]"/>
      <dgm:spPr/>
      <dgm:t>
        <a:bodyPr/>
        <a:lstStyle/>
        <a:p>
          <a:r>
            <a:rPr lang="es-MX" dirty="0" smtClean="0"/>
            <a:t>Método</a:t>
          </a:r>
          <a:endParaRPr lang="es-MX" dirty="0"/>
        </a:p>
      </dgm:t>
    </dgm:pt>
    <dgm:pt modelId="{8FFBB4FC-5384-41EE-B2BB-FC7DD6E46631}" type="parTrans" cxnId="{7B534C98-B991-4E29-B525-3170F301D4AA}">
      <dgm:prSet/>
      <dgm:spPr/>
      <dgm:t>
        <a:bodyPr/>
        <a:lstStyle/>
        <a:p>
          <a:endParaRPr lang="es-MX"/>
        </a:p>
      </dgm:t>
    </dgm:pt>
    <dgm:pt modelId="{421A6E46-2B34-417F-BF96-B92CD55B0AF4}" type="sibTrans" cxnId="{7B534C98-B991-4E29-B525-3170F301D4AA}">
      <dgm:prSet/>
      <dgm:spPr/>
      <dgm:t>
        <a:bodyPr/>
        <a:lstStyle/>
        <a:p>
          <a:endParaRPr lang="es-MX"/>
        </a:p>
      </dgm:t>
    </dgm:pt>
    <dgm:pt modelId="{8AF99E27-49DC-4EEF-9340-D9A9D8578A45}" type="pres">
      <dgm:prSet presAssocID="{FB88C665-267B-4B43-A3A7-502E5180DA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98178D-D021-4EFE-85E8-611BDB6EF652}" type="pres">
      <dgm:prSet presAssocID="{486ECCFC-0339-4BDA-BD97-6A0C43AE359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D7C87A-B1DA-4169-ADED-65F8C678BE5F}" type="pres">
      <dgm:prSet presAssocID="{5E3B145F-733E-4AAD-871D-4A3CB10C7E40}" presName="sibTrans" presStyleLbl="sibTrans2D1" presStyleIdx="0" presStyleCnt="8"/>
      <dgm:spPr/>
      <dgm:t>
        <a:bodyPr/>
        <a:lstStyle/>
        <a:p>
          <a:endParaRPr lang="es-MX"/>
        </a:p>
      </dgm:t>
    </dgm:pt>
    <dgm:pt modelId="{BCF54C16-380A-4AD9-8541-5BF48FB3B7D8}" type="pres">
      <dgm:prSet presAssocID="{5E3B145F-733E-4AAD-871D-4A3CB10C7E40}" presName="connectorText" presStyleLbl="sibTrans2D1" presStyleIdx="0" presStyleCnt="8"/>
      <dgm:spPr/>
      <dgm:t>
        <a:bodyPr/>
        <a:lstStyle/>
        <a:p>
          <a:endParaRPr lang="es-MX"/>
        </a:p>
      </dgm:t>
    </dgm:pt>
    <dgm:pt modelId="{2FF02B23-1C92-4E36-B83E-C5078A5D0F9B}" type="pres">
      <dgm:prSet presAssocID="{A5DEF901-72B0-4963-92C2-77F270FBAA7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F6E4F2-BF67-40DD-8290-7D8C5904BC9C}" type="pres">
      <dgm:prSet presAssocID="{7E77B255-D7F6-49C5-BD31-8567F5559C82}" presName="sibTrans" presStyleLbl="sibTrans2D1" presStyleIdx="1" presStyleCnt="8"/>
      <dgm:spPr/>
      <dgm:t>
        <a:bodyPr/>
        <a:lstStyle/>
        <a:p>
          <a:endParaRPr lang="es-MX"/>
        </a:p>
      </dgm:t>
    </dgm:pt>
    <dgm:pt modelId="{42878540-B376-4A47-BB5E-6A07ABF2257D}" type="pres">
      <dgm:prSet presAssocID="{7E77B255-D7F6-49C5-BD31-8567F5559C82}" presName="connectorText" presStyleLbl="sibTrans2D1" presStyleIdx="1" presStyleCnt="8"/>
      <dgm:spPr/>
      <dgm:t>
        <a:bodyPr/>
        <a:lstStyle/>
        <a:p>
          <a:endParaRPr lang="es-MX"/>
        </a:p>
      </dgm:t>
    </dgm:pt>
    <dgm:pt modelId="{3221E47A-6767-4C93-AE30-5518090E6C0D}" type="pres">
      <dgm:prSet presAssocID="{FF693C98-C7FB-43EA-B537-3284CEDBAC4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340B7F-1442-4912-86DE-124AA21A9A82}" type="pres">
      <dgm:prSet presAssocID="{7596A23E-41A7-492B-9FC5-013A54B15305}" presName="sibTrans" presStyleLbl="sibTrans2D1" presStyleIdx="2" presStyleCnt="8"/>
      <dgm:spPr/>
      <dgm:t>
        <a:bodyPr/>
        <a:lstStyle/>
        <a:p>
          <a:endParaRPr lang="es-MX"/>
        </a:p>
      </dgm:t>
    </dgm:pt>
    <dgm:pt modelId="{9EE0775B-9F5B-4E7E-9696-16EB457A513D}" type="pres">
      <dgm:prSet presAssocID="{7596A23E-41A7-492B-9FC5-013A54B15305}" presName="connectorText" presStyleLbl="sibTrans2D1" presStyleIdx="2" presStyleCnt="8"/>
      <dgm:spPr/>
      <dgm:t>
        <a:bodyPr/>
        <a:lstStyle/>
        <a:p>
          <a:endParaRPr lang="es-MX"/>
        </a:p>
      </dgm:t>
    </dgm:pt>
    <dgm:pt modelId="{1BF19874-A881-412B-BBC8-59ECEA7748A2}" type="pres">
      <dgm:prSet presAssocID="{2539C891-45A8-4630-9DF1-5EC2CA70554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206F7F-4758-44B8-A3EB-E8C533058A5C}" type="pres">
      <dgm:prSet presAssocID="{1F558E96-6CDA-48DE-9D68-E041D83705A8}" presName="sibTrans" presStyleLbl="sibTrans2D1" presStyleIdx="3" presStyleCnt="8"/>
      <dgm:spPr/>
      <dgm:t>
        <a:bodyPr/>
        <a:lstStyle/>
        <a:p>
          <a:endParaRPr lang="es-MX"/>
        </a:p>
      </dgm:t>
    </dgm:pt>
    <dgm:pt modelId="{5AF2813E-4914-4121-AA61-D1FBA562361C}" type="pres">
      <dgm:prSet presAssocID="{1F558E96-6CDA-48DE-9D68-E041D83705A8}" presName="connectorText" presStyleLbl="sibTrans2D1" presStyleIdx="3" presStyleCnt="8"/>
      <dgm:spPr/>
      <dgm:t>
        <a:bodyPr/>
        <a:lstStyle/>
        <a:p>
          <a:endParaRPr lang="es-MX"/>
        </a:p>
      </dgm:t>
    </dgm:pt>
    <dgm:pt modelId="{477F811F-54C6-4C22-A29D-33B4A2132F1A}" type="pres">
      <dgm:prSet presAssocID="{0D520F07-1E4B-4ADA-89FD-F398DC7A7D9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E2F678-ADAE-434B-9D34-EE3FC8D2D2B5}" type="pres">
      <dgm:prSet presAssocID="{3B82627F-EA2C-4C56-A365-E186060C8611}" presName="sibTrans" presStyleLbl="sibTrans2D1" presStyleIdx="4" presStyleCnt="8"/>
      <dgm:spPr/>
      <dgm:t>
        <a:bodyPr/>
        <a:lstStyle/>
        <a:p>
          <a:endParaRPr lang="es-MX"/>
        </a:p>
      </dgm:t>
    </dgm:pt>
    <dgm:pt modelId="{8A8DE21C-B44E-4BF9-8ED8-652DBE4DABF4}" type="pres">
      <dgm:prSet presAssocID="{3B82627F-EA2C-4C56-A365-E186060C8611}" presName="connectorText" presStyleLbl="sibTrans2D1" presStyleIdx="4" presStyleCnt="8"/>
      <dgm:spPr/>
      <dgm:t>
        <a:bodyPr/>
        <a:lstStyle/>
        <a:p>
          <a:endParaRPr lang="es-MX"/>
        </a:p>
      </dgm:t>
    </dgm:pt>
    <dgm:pt modelId="{38035CE6-8C7F-4B3C-A2A1-21CDE8EBEFFE}" type="pres">
      <dgm:prSet presAssocID="{5BC04772-8DD1-47EA-94CF-95495C03302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B9AF7B-A481-4775-8E5B-40E585876BC5}" type="pres">
      <dgm:prSet presAssocID="{96B3E5E0-2EB3-4915-87F2-F0FD4769EE11}" presName="sibTrans" presStyleLbl="sibTrans2D1" presStyleIdx="5" presStyleCnt="8"/>
      <dgm:spPr/>
      <dgm:t>
        <a:bodyPr/>
        <a:lstStyle/>
        <a:p>
          <a:endParaRPr lang="es-MX"/>
        </a:p>
      </dgm:t>
    </dgm:pt>
    <dgm:pt modelId="{CBE04D19-BBF0-4C18-9276-BCC426FDB101}" type="pres">
      <dgm:prSet presAssocID="{96B3E5E0-2EB3-4915-87F2-F0FD4769EE11}" presName="connectorText" presStyleLbl="sibTrans2D1" presStyleIdx="5" presStyleCnt="8"/>
      <dgm:spPr/>
      <dgm:t>
        <a:bodyPr/>
        <a:lstStyle/>
        <a:p>
          <a:endParaRPr lang="es-MX"/>
        </a:p>
      </dgm:t>
    </dgm:pt>
    <dgm:pt modelId="{CDE6533D-F74E-47C1-9F95-6F6310C61090}" type="pres">
      <dgm:prSet presAssocID="{CA6B6F0C-4BF0-4BE0-ABF0-4505D989DFFD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76C63B-4265-4C26-B832-6EECB29F3BB6}" type="pres">
      <dgm:prSet presAssocID="{4F6A6F36-70E8-44A1-8B57-7F0E85D93F8C}" presName="sibTrans" presStyleLbl="sibTrans2D1" presStyleIdx="6" presStyleCnt="8"/>
      <dgm:spPr/>
      <dgm:t>
        <a:bodyPr/>
        <a:lstStyle/>
        <a:p>
          <a:endParaRPr lang="es-MX"/>
        </a:p>
      </dgm:t>
    </dgm:pt>
    <dgm:pt modelId="{6233C386-E5B3-4B32-9759-0D9DE85D44C0}" type="pres">
      <dgm:prSet presAssocID="{4F6A6F36-70E8-44A1-8B57-7F0E85D93F8C}" presName="connectorText" presStyleLbl="sibTrans2D1" presStyleIdx="6" presStyleCnt="8"/>
      <dgm:spPr/>
      <dgm:t>
        <a:bodyPr/>
        <a:lstStyle/>
        <a:p>
          <a:endParaRPr lang="es-MX"/>
        </a:p>
      </dgm:t>
    </dgm:pt>
    <dgm:pt modelId="{A7B93563-1351-4B5B-8B5A-AE370D0A8CD5}" type="pres">
      <dgm:prSet presAssocID="{654F0405-E315-474C-94E4-CFB7E2A07E1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6F7289-1F8B-4B01-BB00-AC7D7E5751CE}" type="pres">
      <dgm:prSet presAssocID="{421A6E46-2B34-417F-BF96-B92CD55B0AF4}" presName="sibTrans" presStyleLbl="sibTrans2D1" presStyleIdx="7" presStyleCnt="8"/>
      <dgm:spPr/>
      <dgm:t>
        <a:bodyPr/>
        <a:lstStyle/>
        <a:p>
          <a:endParaRPr lang="es-MX"/>
        </a:p>
      </dgm:t>
    </dgm:pt>
    <dgm:pt modelId="{993FFD34-F946-49E6-8EDD-3AF19A07E36D}" type="pres">
      <dgm:prSet presAssocID="{421A6E46-2B34-417F-BF96-B92CD55B0AF4}" presName="connectorText" presStyleLbl="sibTrans2D1" presStyleIdx="7" presStyleCnt="8"/>
      <dgm:spPr/>
      <dgm:t>
        <a:bodyPr/>
        <a:lstStyle/>
        <a:p>
          <a:endParaRPr lang="es-MX"/>
        </a:p>
      </dgm:t>
    </dgm:pt>
    <dgm:pt modelId="{E3365C39-50E7-4473-83A5-DA1D471D90E8}" type="pres">
      <dgm:prSet presAssocID="{BEC8BEEF-C610-47B7-AF02-EF05291C774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3278E7-2B08-4E8F-99F0-6C5C0762DF99}" type="presOf" srcId="{654F0405-E315-474C-94E4-CFB7E2A07E1C}" destId="{A7B93563-1351-4B5B-8B5A-AE370D0A8CD5}" srcOrd="0" destOrd="0" presId="urn:microsoft.com/office/officeart/2005/8/layout/process5"/>
    <dgm:cxn modelId="{43E1C65B-C457-4E5C-B498-4DC98F954010}" srcId="{FB88C665-267B-4B43-A3A7-502E5180DA3F}" destId="{BEC8BEEF-C610-47B7-AF02-EF05291C7745}" srcOrd="8" destOrd="0" parTransId="{000FEAF8-3A73-4E45-8858-A9D08ABCBC85}" sibTransId="{0DBE32A8-7942-4387-9A38-17BC89BB212C}"/>
    <dgm:cxn modelId="{4FA17D18-B744-47E2-8806-0DCBCAE048B7}" type="presOf" srcId="{5BC04772-8DD1-47EA-94CF-95495C03302C}" destId="{38035CE6-8C7F-4B3C-A2A1-21CDE8EBEFFE}" srcOrd="0" destOrd="0" presId="urn:microsoft.com/office/officeart/2005/8/layout/process5"/>
    <dgm:cxn modelId="{92A5718E-97F1-4A37-976D-A8EF13AD0690}" srcId="{FB88C665-267B-4B43-A3A7-502E5180DA3F}" destId="{5BC04772-8DD1-47EA-94CF-95495C03302C}" srcOrd="5" destOrd="0" parTransId="{D322226A-3234-46A5-A259-29D8B665ACCC}" sibTransId="{96B3E5E0-2EB3-4915-87F2-F0FD4769EE11}"/>
    <dgm:cxn modelId="{8748B2FC-404A-442A-9F29-BC41584A7CA3}" type="presOf" srcId="{3B82627F-EA2C-4C56-A365-E186060C8611}" destId="{08E2F678-ADAE-434B-9D34-EE3FC8D2D2B5}" srcOrd="0" destOrd="0" presId="urn:microsoft.com/office/officeart/2005/8/layout/process5"/>
    <dgm:cxn modelId="{04BEBD0C-9282-4223-817E-18364220906C}" type="presOf" srcId="{5E3B145F-733E-4AAD-871D-4A3CB10C7E40}" destId="{CCD7C87A-B1DA-4169-ADED-65F8C678BE5F}" srcOrd="0" destOrd="0" presId="urn:microsoft.com/office/officeart/2005/8/layout/process5"/>
    <dgm:cxn modelId="{06261D7C-3BF5-4378-A77A-FD7D42ABBD9C}" srcId="{FB88C665-267B-4B43-A3A7-502E5180DA3F}" destId="{FF693C98-C7FB-43EA-B537-3284CEDBAC41}" srcOrd="2" destOrd="0" parTransId="{ACE5A7B8-3C27-43E6-ACD0-84EEA150B13D}" sibTransId="{7596A23E-41A7-492B-9FC5-013A54B15305}"/>
    <dgm:cxn modelId="{ACC019B4-7052-4969-856C-8B67C85EC157}" type="presOf" srcId="{96B3E5E0-2EB3-4915-87F2-F0FD4769EE11}" destId="{E3B9AF7B-A481-4775-8E5B-40E585876BC5}" srcOrd="0" destOrd="0" presId="urn:microsoft.com/office/officeart/2005/8/layout/process5"/>
    <dgm:cxn modelId="{86788709-8B08-4F4B-B707-3448EE2F8F70}" type="presOf" srcId="{421A6E46-2B34-417F-BF96-B92CD55B0AF4}" destId="{993FFD34-F946-49E6-8EDD-3AF19A07E36D}" srcOrd="1" destOrd="0" presId="urn:microsoft.com/office/officeart/2005/8/layout/process5"/>
    <dgm:cxn modelId="{13361F1E-DF4D-4272-8E2C-34510BDC397C}" type="presOf" srcId="{7E77B255-D7F6-49C5-BD31-8567F5559C82}" destId="{BCF6E4F2-BF67-40DD-8290-7D8C5904BC9C}" srcOrd="0" destOrd="0" presId="urn:microsoft.com/office/officeart/2005/8/layout/process5"/>
    <dgm:cxn modelId="{598CCA84-934A-444A-AFEC-F733FA2729A7}" srcId="{FB88C665-267B-4B43-A3A7-502E5180DA3F}" destId="{486ECCFC-0339-4BDA-BD97-6A0C43AE3590}" srcOrd="0" destOrd="0" parTransId="{A7883486-7351-41D1-A3DE-5408996EF117}" sibTransId="{5E3B145F-733E-4AAD-871D-4A3CB10C7E40}"/>
    <dgm:cxn modelId="{7A0ABBFE-AC6B-40A6-8B86-D021BC184D43}" type="presOf" srcId="{4F6A6F36-70E8-44A1-8B57-7F0E85D93F8C}" destId="{3F76C63B-4265-4C26-B832-6EECB29F3BB6}" srcOrd="0" destOrd="0" presId="urn:microsoft.com/office/officeart/2005/8/layout/process5"/>
    <dgm:cxn modelId="{B5A74D39-59D7-4058-8082-85861A1A190D}" srcId="{FB88C665-267B-4B43-A3A7-502E5180DA3F}" destId="{2539C891-45A8-4630-9DF1-5EC2CA70554F}" srcOrd="3" destOrd="0" parTransId="{685BFF1E-4BA1-4852-9182-E39D740E73DB}" sibTransId="{1F558E96-6CDA-48DE-9D68-E041D83705A8}"/>
    <dgm:cxn modelId="{094129A1-5C42-4EB1-AE23-5B87254AAA0C}" type="presOf" srcId="{0D520F07-1E4B-4ADA-89FD-F398DC7A7D93}" destId="{477F811F-54C6-4C22-A29D-33B4A2132F1A}" srcOrd="0" destOrd="0" presId="urn:microsoft.com/office/officeart/2005/8/layout/process5"/>
    <dgm:cxn modelId="{75596A95-0D9A-4598-A6C5-C3FC413F9E14}" type="presOf" srcId="{CA6B6F0C-4BF0-4BE0-ABF0-4505D989DFFD}" destId="{CDE6533D-F74E-47C1-9F95-6F6310C61090}" srcOrd="0" destOrd="0" presId="urn:microsoft.com/office/officeart/2005/8/layout/process5"/>
    <dgm:cxn modelId="{CC15B954-B8FB-4C0C-AEF4-D8ABE9B1AFCA}" type="presOf" srcId="{96B3E5E0-2EB3-4915-87F2-F0FD4769EE11}" destId="{CBE04D19-BBF0-4C18-9276-BCC426FDB101}" srcOrd="1" destOrd="0" presId="urn:microsoft.com/office/officeart/2005/8/layout/process5"/>
    <dgm:cxn modelId="{D8D8F84C-4D99-4274-AAE4-C59389BAC347}" type="presOf" srcId="{FB88C665-267B-4B43-A3A7-502E5180DA3F}" destId="{8AF99E27-49DC-4EEF-9340-D9A9D8578A45}" srcOrd="0" destOrd="0" presId="urn:microsoft.com/office/officeart/2005/8/layout/process5"/>
    <dgm:cxn modelId="{93205716-A571-459B-B70E-F913A0B603EF}" type="presOf" srcId="{7E77B255-D7F6-49C5-BD31-8567F5559C82}" destId="{42878540-B376-4A47-BB5E-6A07ABF2257D}" srcOrd="1" destOrd="0" presId="urn:microsoft.com/office/officeart/2005/8/layout/process5"/>
    <dgm:cxn modelId="{EFA47C30-B592-4E9E-953F-BEB9BF7FCF39}" type="presOf" srcId="{1F558E96-6CDA-48DE-9D68-E041D83705A8}" destId="{5AF2813E-4914-4121-AA61-D1FBA562361C}" srcOrd="1" destOrd="0" presId="urn:microsoft.com/office/officeart/2005/8/layout/process5"/>
    <dgm:cxn modelId="{0F99C623-B31A-4364-B62F-671A271614A4}" type="presOf" srcId="{A5DEF901-72B0-4963-92C2-77F270FBAA7D}" destId="{2FF02B23-1C92-4E36-B83E-C5078A5D0F9B}" srcOrd="0" destOrd="0" presId="urn:microsoft.com/office/officeart/2005/8/layout/process5"/>
    <dgm:cxn modelId="{902CBC40-A4E7-4574-9689-8E190133FB8C}" srcId="{FB88C665-267B-4B43-A3A7-502E5180DA3F}" destId="{CA6B6F0C-4BF0-4BE0-ABF0-4505D989DFFD}" srcOrd="6" destOrd="0" parTransId="{52980F14-3345-4802-B844-412B785B89F0}" sibTransId="{4F6A6F36-70E8-44A1-8B57-7F0E85D93F8C}"/>
    <dgm:cxn modelId="{023BA84A-402D-481F-96CE-42D92B45E6E7}" type="presOf" srcId="{7596A23E-41A7-492B-9FC5-013A54B15305}" destId="{9EE0775B-9F5B-4E7E-9696-16EB457A513D}" srcOrd="1" destOrd="0" presId="urn:microsoft.com/office/officeart/2005/8/layout/process5"/>
    <dgm:cxn modelId="{07FCBC09-8255-4E3D-97F4-8A49B3DD428A}" type="presOf" srcId="{7596A23E-41A7-492B-9FC5-013A54B15305}" destId="{3D340B7F-1442-4912-86DE-124AA21A9A82}" srcOrd="0" destOrd="0" presId="urn:microsoft.com/office/officeart/2005/8/layout/process5"/>
    <dgm:cxn modelId="{87045995-0214-416D-8720-76C427C0EFBC}" type="presOf" srcId="{5E3B145F-733E-4AAD-871D-4A3CB10C7E40}" destId="{BCF54C16-380A-4AD9-8541-5BF48FB3B7D8}" srcOrd="1" destOrd="0" presId="urn:microsoft.com/office/officeart/2005/8/layout/process5"/>
    <dgm:cxn modelId="{7B534C98-B991-4E29-B525-3170F301D4AA}" srcId="{FB88C665-267B-4B43-A3A7-502E5180DA3F}" destId="{654F0405-E315-474C-94E4-CFB7E2A07E1C}" srcOrd="7" destOrd="0" parTransId="{8FFBB4FC-5384-41EE-B2BB-FC7DD6E46631}" sibTransId="{421A6E46-2B34-417F-BF96-B92CD55B0AF4}"/>
    <dgm:cxn modelId="{9E312CFE-CEFF-4E06-823F-75B1ED692419}" type="presOf" srcId="{3B82627F-EA2C-4C56-A365-E186060C8611}" destId="{8A8DE21C-B44E-4BF9-8ED8-652DBE4DABF4}" srcOrd="1" destOrd="0" presId="urn:microsoft.com/office/officeart/2005/8/layout/process5"/>
    <dgm:cxn modelId="{35B377CA-C7CB-43FB-9C54-9BA74D2929BD}" srcId="{FB88C665-267B-4B43-A3A7-502E5180DA3F}" destId="{A5DEF901-72B0-4963-92C2-77F270FBAA7D}" srcOrd="1" destOrd="0" parTransId="{976421B3-CA78-4E67-A002-DC399ED1ED04}" sibTransId="{7E77B255-D7F6-49C5-BD31-8567F5559C82}"/>
    <dgm:cxn modelId="{0E468396-6930-4F3B-9BB9-1FB781E8CAD6}" type="presOf" srcId="{1F558E96-6CDA-48DE-9D68-E041D83705A8}" destId="{56206F7F-4758-44B8-A3EB-E8C533058A5C}" srcOrd="0" destOrd="0" presId="urn:microsoft.com/office/officeart/2005/8/layout/process5"/>
    <dgm:cxn modelId="{A7E3973D-7326-4EB1-B3DF-1216B85579E5}" type="presOf" srcId="{4F6A6F36-70E8-44A1-8B57-7F0E85D93F8C}" destId="{6233C386-E5B3-4B32-9759-0D9DE85D44C0}" srcOrd="1" destOrd="0" presId="urn:microsoft.com/office/officeart/2005/8/layout/process5"/>
    <dgm:cxn modelId="{0C3B010A-7150-4423-B088-F704DF1DAEEE}" type="presOf" srcId="{BEC8BEEF-C610-47B7-AF02-EF05291C7745}" destId="{E3365C39-50E7-4473-83A5-DA1D471D90E8}" srcOrd="0" destOrd="0" presId="urn:microsoft.com/office/officeart/2005/8/layout/process5"/>
    <dgm:cxn modelId="{833E2D4C-8E41-49EA-A4A5-1C0200AEE3FA}" type="presOf" srcId="{2539C891-45A8-4630-9DF1-5EC2CA70554F}" destId="{1BF19874-A881-412B-BBC8-59ECEA7748A2}" srcOrd="0" destOrd="0" presId="urn:microsoft.com/office/officeart/2005/8/layout/process5"/>
    <dgm:cxn modelId="{3DCD800B-E199-4B1C-A7E2-730F0A2F1F9A}" type="presOf" srcId="{486ECCFC-0339-4BDA-BD97-6A0C43AE3590}" destId="{C698178D-D021-4EFE-85E8-611BDB6EF652}" srcOrd="0" destOrd="0" presId="urn:microsoft.com/office/officeart/2005/8/layout/process5"/>
    <dgm:cxn modelId="{E76D0FA9-62A0-4DA8-8E64-4604ACD6B933}" type="presOf" srcId="{421A6E46-2B34-417F-BF96-B92CD55B0AF4}" destId="{946F7289-1F8B-4B01-BB00-AC7D7E5751CE}" srcOrd="0" destOrd="0" presId="urn:microsoft.com/office/officeart/2005/8/layout/process5"/>
    <dgm:cxn modelId="{A1CC43F9-59CC-4E39-9FC2-75360384D28B}" srcId="{FB88C665-267B-4B43-A3A7-502E5180DA3F}" destId="{0D520F07-1E4B-4ADA-89FD-F398DC7A7D93}" srcOrd="4" destOrd="0" parTransId="{BFA9CC54-06B9-44B1-A12A-429B1FBC223F}" sibTransId="{3B82627F-EA2C-4C56-A365-E186060C8611}"/>
    <dgm:cxn modelId="{30EA150A-6543-4357-9A64-9D27BC235181}" type="presOf" srcId="{FF693C98-C7FB-43EA-B537-3284CEDBAC41}" destId="{3221E47A-6767-4C93-AE30-5518090E6C0D}" srcOrd="0" destOrd="0" presId="urn:microsoft.com/office/officeart/2005/8/layout/process5"/>
    <dgm:cxn modelId="{2B3D016B-D3E0-4EF9-975C-6008A5A4F09B}" type="presParOf" srcId="{8AF99E27-49DC-4EEF-9340-D9A9D8578A45}" destId="{C698178D-D021-4EFE-85E8-611BDB6EF652}" srcOrd="0" destOrd="0" presId="urn:microsoft.com/office/officeart/2005/8/layout/process5"/>
    <dgm:cxn modelId="{9AB327C3-FB60-48F5-9FE2-7258DB52C073}" type="presParOf" srcId="{8AF99E27-49DC-4EEF-9340-D9A9D8578A45}" destId="{CCD7C87A-B1DA-4169-ADED-65F8C678BE5F}" srcOrd="1" destOrd="0" presId="urn:microsoft.com/office/officeart/2005/8/layout/process5"/>
    <dgm:cxn modelId="{729B6D6F-A67C-4583-8851-78E183BAFC52}" type="presParOf" srcId="{CCD7C87A-B1DA-4169-ADED-65F8C678BE5F}" destId="{BCF54C16-380A-4AD9-8541-5BF48FB3B7D8}" srcOrd="0" destOrd="0" presId="urn:microsoft.com/office/officeart/2005/8/layout/process5"/>
    <dgm:cxn modelId="{3C955DDB-A172-4112-9F4B-17DD6EB29A44}" type="presParOf" srcId="{8AF99E27-49DC-4EEF-9340-D9A9D8578A45}" destId="{2FF02B23-1C92-4E36-B83E-C5078A5D0F9B}" srcOrd="2" destOrd="0" presId="urn:microsoft.com/office/officeart/2005/8/layout/process5"/>
    <dgm:cxn modelId="{F7E5FB77-DE7C-4C90-80B9-C4B0D57E2330}" type="presParOf" srcId="{8AF99E27-49DC-4EEF-9340-D9A9D8578A45}" destId="{BCF6E4F2-BF67-40DD-8290-7D8C5904BC9C}" srcOrd="3" destOrd="0" presId="urn:microsoft.com/office/officeart/2005/8/layout/process5"/>
    <dgm:cxn modelId="{3291E193-2C13-4AC7-AF57-59CE48CA117D}" type="presParOf" srcId="{BCF6E4F2-BF67-40DD-8290-7D8C5904BC9C}" destId="{42878540-B376-4A47-BB5E-6A07ABF2257D}" srcOrd="0" destOrd="0" presId="urn:microsoft.com/office/officeart/2005/8/layout/process5"/>
    <dgm:cxn modelId="{28C4A3DD-60C5-4E8D-9659-76FDBAAAB55A}" type="presParOf" srcId="{8AF99E27-49DC-4EEF-9340-D9A9D8578A45}" destId="{3221E47A-6767-4C93-AE30-5518090E6C0D}" srcOrd="4" destOrd="0" presId="urn:microsoft.com/office/officeart/2005/8/layout/process5"/>
    <dgm:cxn modelId="{0C6DD566-C924-4074-97EE-9065CAA5EFC8}" type="presParOf" srcId="{8AF99E27-49DC-4EEF-9340-D9A9D8578A45}" destId="{3D340B7F-1442-4912-86DE-124AA21A9A82}" srcOrd="5" destOrd="0" presId="urn:microsoft.com/office/officeart/2005/8/layout/process5"/>
    <dgm:cxn modelId="{0CBFFFF6-02C5-4D10-9A75-87B20B00180B}" type="presParOf" srcId="{3D340B7F-1442-4912-86DE-124AA21A9A82}" destId="{9EE0775B-9F5B-4E7E-9696-16EB457A513D}" srcOrd="0" destOrd="0" presId="urn:microsoft.com/office/officeart/2005/8/layout/process5"/>
    <dgm:cxn modelId="{E7397CA2-6A57-4314-B05E-DFE8503750E1}" type="presParOf" srcId="{8AF99E27-49DC-4EEF-9340-D9A9D8578A45}" destId="{1BF19874-A881-412B-BBC8-59ECEA7748A2}" srcOrd="6" destOrd="0" presId="urn:microsoft.com/office/officeart/2005/8/layout/process5"/>
    <dgm:cxn modelId="{FECC78B6-BABA-4D74-8E13-BB5D03999107}" type="presParOf" srcId="{8AF99E27-49DC-4EEF-9340-D9A9D8578A45}" destId="{56206F7F-4758-44B8-A3EB-E8C533058A5C}" srcOrd="7" destOrd="0" presId="urn:microsoft.com/office/officeart/2005/8/layout/process5"/>
    <dgm:cxn modelId="{92B974A0-4C39-40C3-A216-7F06785E4D18}" type="presParOf" srcId="{56206F7F-4758-44B8-A3EB-E8C533058A5C}" destId="{5AF2813E-4914-4121-AA61-D1FBA562361C}" srcOrd="0" destOrd="0" presId="urn:microsoft.com/office/officeart/2005/8/layout/process5"/>
    <dgm:cxn modelId="{86D40D65-13FE-4D3B-9084-28DAF758D72E}" type="presParOf" srcId="{8AF99E27-49DC-4EEF-9340-D9A9D8578A45}" destId="{477F811F-54C6-4C22-A29D-33B4A2132F1A}" srcOrd="8" destOrd="0" presId="urn:microsoft.com/office/officeart/2005/8/layout/process5"/>
    <dgm:cxn modelId="{F4AEF47B-F19B-43CD-A382-ADFF8369A059}" type="presParOf" srcId="{8AF99E27-49DC-4EEF-9340-D9A9D8578A45}" destId="{08E2F678-ADAE-434B-9D34-EE3FC8D2D2B5}" srcOrd="9" destOrd="0" presId="urn:microsoft.com/office/officeart/2005/8/layout/process5"/>
    <dgm:cxn modelId="{49F87F92-0AE6-4F90-8765-B4A7FD1E08C8}" type="presParOf" srcId="{08E2F678-ADAE-434B-9D34-EE3FC8D2D2B5}" destId="{8A8DE21C-B44E-4BF9-8ED8-652DBE4DABF4}" srcOrd="0" destOrd="0" presId="urn:microsoft.com/office/officeart/2005/8/layout/process5"/>
    <dgm:cxn modelId="{7F77E18F-169A-4513-B551-553226FF584C}" type="presParOf" srcId="{8AF99E27-49DC-4EEF-9340-D9A9D8578A45}" destId="{38035CE6-8C7F-4B3C-A2A1-21CDE8EBEFFE}" srcOrd="10" destOrd="0" presId="urn:microsoft.com/office/officeart/2005/8/layout/process5"/>
    <dgm:cxn modelId="{738527FB-86EF-435D-B666-BF91E2C47927}" type="presParOf" srcId="{8AF99E27-49DC-4EEF-9340-D9A9D8578A45}" destId="{E3B9AF7B-A481-4775-8E5B-40E585876BC5}" srcOrd="11" destOrd="0" presId="urn:microsoft.com/office/officeart/2005/8/layout/process5"/>
    <dgm:cxn modelId="{DC840FD6-9EB3-46E0-952D-D1064A81FF2B}" type="presParOf" srcId="{E3B9AF7B-A481-4775-8E5B-40E585876BC5}" destId="{CBE04D19-BBF0-4C18-9276-BCC426FDB101}" srcOrd="0" destOrd="0" presId="urn:microsoft.com/office/officeart/2005/8/layout/process5"/>
    <dgm:cxn modelId="{BB28B056-4F8F-43BF-A467-A52FDCD5D835}" type="presParOf" srcId="{8AF99E27-49DC-4EEF-9340-D9A9D8578A45}" destId="{CDE6533D-F74E-47C1-9F95-6F6310C61090}" srcOrd="12" destOrd="0" presId="urn:microsoft.com/office/officeart/2005/8/layout/process5"/>
    <dgm:cxn modelId="{EF09B875-F194-4549-B8D3-BD34D3CC3805}" type="presParOf" srcId="{8AF99E27-49DC-4EEF-9340-D9A9D8578A45}" destId="{3F76C63B-4265-4C26-B832-6EECB29F3BB6}" srcOrd="13" destOrd="0" presId="urn:microsoft.com/office/officeart/2005/8/layout/process5"/>
    <dgm:cxn modelId="{732D8A1F-9111-42AB-88C4-CA89A174FDCC}" type="presParOf" srcId="{3F76C63B-4265-4C26-B832-6EECB29F3BB6}" destId="{6233C386-E5B3-4B32-9759-0D9DE85D44C0}" srcOrd="0" destOrd="0" presId="urn:microsoft.com/office/officeart/2005/8/layout/process5"/>
    <dgm:cxn modelId="{C910BA8A-F318-4D13-BB91-5535595E6A02}" type="presParOf" srcId="{8AF99E27-49DC-4EEF-9340-D9A9D8578A45}" destId="{A7B93563-1351-4B5B-8B5A-AE370D0A8CD5}" srcOrd="14" destOrd="0" presId="urn:microsoft.com/office/officeart/2005/8/layout/process5"/>
    <dgm:cxn modelId="{884DADB3-35CD-4FE7-B8C3-776FF749FAB9}" type="presParOf" srcId="{8AF99E27-49DC-4EEF-9340-D9A9D8578A45}" destId="{946F7289-1F8B-4B01-BB00-AC7D7E5751CE}" srcOrd="15" destOrd="0" presId="urn:microsoft.com/office/officeart/2005/8/layout/process5"/>
    <dgm:cxn modelId="{4374BC95-C175-4D92-BD0C-99AEA9962CE6}" type="presParOf" srcId="{946F7289-1F8B-4B01-BB00-AC7D7E5751CE}" destId="{993FFD34-F946-49E6-8EDD-3AF19A07E36D}" srcOrd="0" destOrd="0" presId="urn:microsoft.com/office/officeart/2005/8/layout/process5"/>
    <dgm:cxn modelId="{AEBFB4F4-D855-4033-AB73-B62B88D0B015}" type="presParOf" srcId="{8AF99E27-49DC-4EEF-9340-D9A9D8578A45}" destId="{E3365C39-50E7-4473-83A5-DA1D471D90E8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60065C1-4FFC-46BE-80E9-F7FDF27A9B1E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4D31CBB-7204-4962-8157-C3CB5CA8E290}">
      <dgm:prSet custT="1"/>
      <dgm:spPr/>
      <dgm:t>
        <a:bodyPr/>
        <a:lstStyle/>
        <a:p>
          <a:pPr rtl="0"/>
          <a:r>
            <a:rPr lang="es-MX" sz="1800" b="0" i="0" dirty="0" smtClean="0"/>
            <a:t>Es una forma estructurada de recopilar y analizar datos obtenidos de distintas fuentes.</a:t>
          </a:r>
          <a:endParaRPr lang="es-MX" sz="1800" dirty="0"/>
        </a:p>
      </dgm:t>
    </dgm:pt>
    <dgm:pt modelId="{B1F89D0F-8BC7-46CA-A021-054DD91AB3AD}" type="parTrans" cxnId="{131E698B-6730-4A86-9011-785CC0590CE4}">
      <dgm:prSet/>
      <dgm:spPr/>
      <dgm:t>
        <a:bodyPr/>
        <a:lstStyle/>
        <a:p>
          <a:endParaRPr lang="es-MX" sz="4000"/>
        </a:p>
      </dgm:t>
    </dgm:pt>
    <dgm:pt modelId="{BAEC1190-EE00-4E0F-B263-2ACDB415BD12}" type="sibTrans" cxnId="{131E698B-6730-4A86-9011-785CC0590CE4}">
      <dgm:prSet/>
      <dgm:spPr/>
      <dgm:t>
        <a:bodyPr/>
        <a:lstStyle/>
        <a:p>
          <a:endParaRPr lang="es-MX" sz="4000"/>
        </a:p>
      </dgm:t>
    </dgm:pt>
    <dgm:pt modelId="{70E37675-4CCB-4897-A0AD-85F362C408B3}">
      <dgm:prSet custT="1"/>
      <dgm:spPr/>
      <dgm:t>
        <a:bodyPr/>
        <a:lstStyle/>
        <a:p>
          <a:r>
            <a:rPr lang="es-MX" sz="2400" dirty="0" smtClean="0"/>
            <a:t>Relación estructurada de causa y efecto.</a:t>
          </a:r>
          <a:endParaRPr lang="es-MX" sz="2400" dirty="0"/>
        </a:p>
      </dgm:t>
    </dgm:pt>
    <dgm:pt modelId="{503ACB3C-7FA1-4F28-AC31-1FA3158B5A92}" type="parTrans" cxnId="{7BDA9996-4624-4169-B9B4-236BCFC36392}">
      <dgm:prSet/>
      <dgm:spPr/>
      <dgm:t>
        <a:bodyPr/>
        <a:lstStyle/>
        <a:p>
          <a:endParaRPr lang="es-MX" sz="2400"/>
        </a:p>
      </dgm:t>
    </dgm:pt>
    <dgm:pt modelId="{FFB6CD03-50DC-46C0-B6C7-10BB78BECFB6}" type="sibTrans" cxnId="{7BDA9996-4624-4169-B9B4-236BCFC36392}">
      <dgm:prSet/>
      <dgm:spPr/>
      <dgm:t>
        <a:bodyPr/>
        <a:lstStyle/>
        <a:p>
          <a:endParaRPr lang="es-MX" sz="2400"/>
        </a:p>
      </dgm:t>
    </dgm:pt>
    <dgm:pt modelId="{AFEE211F-BEC2-4E8B-B245-0CA7056F96F4}">
      <dgm:prSet custT="1"/>
      <dgm:spPr/>
      <dgm:t>
        <a:bodyPr/>
        <a:lstStyle/>
        <a:p>
          <a:pPr rtl="0"/>
          <a:r>
            <a:rPr lang="es-MX" sz="1800" b="0" i="0" dirty="0" smtClean="0"/>
            <a:t>Implica el uso de herramientas informáticas, estadísticas, y matemáticas para obtener resultados. </a:t>
          </a:r>
          <a:endParaRPr lang="es-MX" sz="1800" dirty="0"/>
        </a:p>
      </dgm:t>
    </dgm:pt>
    <dgm:pt modelId="{CDC3A880-8A2E-409D-B6FE-FF6F46EA5319}" type="parTrans" cxnId="{20C711FE-B0F1-42D3-85ED-6F20E4BFCF6E}">
      <dgm:prSet/>
      <dgm:spPr/>
      <dgm:t>
        <a:bodyPr/>
        <a:lstStyle/>
        <a:p>
          <a:endParaRPr lang="es-MX" sz="2400"/>
        </a:p>
      </dgm:t>
    </dgm:pt>
    <dgm:pt modelId="{AE44BDAD-6948-4D28-9186-902FC560CD65}" type="sibTrans" cxnId="{20C711FE-B0F1-42D3-85ED-6F20E4BFCF6E}">
      <dgm:prSet/>
      <dgm:spPr/>
      <dgm:t>
        <a:bodyPr/>
        <a:lstStyle/>
        <a:p>
          <a:endParaRPr lang="es-MX" sz="2400"/>
        </a:p>
      </dgm:t>
    </dgm:pt>
    <dgm:pt modelId="{B353FEDF-782F-4585-939F-DBD66872EE10}">
      <dgm:prSet custT="1"/>
      <dgm:spPr/>
      <dgm:t>
        <a:bodyPr/>
        <a:lstStyle/>
        <a:p>
          <a:pPr rtl="0"/>
          <a:r>
            <a:rPr lang="es-MX" sz="1800" b="0" i="0" dirty="0" smtClean="0"/>
            <a:t>Trata de cuantificar el problema y entender qué tan generalizado está mediante la búsqueda de resultados </a:t>
          </a:r>
          <a:r>
            <a:rPr lang="es-MX" sz="1800" b="0" i="0" dirty="0" err="1" smtClean="0"/>
            <a:t>proyectables</a:t>
          </a:r>
          <a:r>
            <a:rPr lang="es-MX" sz="1800" b="0" i="0" dirty="0" smtClean="0"/>
            <a:t> a una población.</a:t>
          </a:r>
          <a:endParaRPr lang="es-MX" sz="1800" dirty="0"/>
        </a:p>
      </dgm:t>
    </dgm:pt>
    <dgm:pt modelId="{67A48CD9-A990-4D4D-B469-AD8E9E1E63A4}" type="parTrans" cxnId="{FE071074-0023-4AE7-BA92-AF2B51534CFC}">
      <dgm:prSet/>
      <dgm:spPr/>
      <dgm:t>
        <a:bodyPr/>
        <a:lstStyle/>
        <a:p>
          <a:endParaRPr lang="es-MX" sz="2400"/>
        </a:p>
      </dgm:t>
    </dgm:pt>
    <dgm:pt modelId="{084C80C0-2C02-4BE7-BB69-5DF229C612C1}" type="sibTrans" cxnId="{FE071074-0023-4AE7-BA92-AF2B51534CFC}">
      <dgm:prSet/>
      <dgm:spPr/>
      <dgm:t>
        <a:bodyPr/>
        <a:lstStyle/>
        <a:p>
          <a:endParaRPr lang="es-MX" sz="2400"/>
        </a:p>
      </dgm:t>
    </dgm:pt>
    <dgm:pt modelId="{0A38119F-6196-4C43-85BE-234317D45131}" type="pres">
      <dgm:prSet presAssocID="{160065C1-4FFC-46BE-80E9-F7FDF27A9B1E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E25A636-7F96-4A52-8621-CF177B6FC227}" type="pres">
      <dgm:prSet presAssocID="{D4D31CBB-7204-4962-8157-C3CB5CA8E290}" presName="chaos" presStyleCnt="0"/>
      <dgm:spPr/>
    </dgm:pt>
    <dgm:pt modelId="{D09AE72D-6F1A-4591-8F5E-5616CA59BC26}" type="pres">
      <dgm:prSet presAssocID="{D4D31CBB-7204-4962-8157-C3CB5CA8E290}" presName="parTx1" presStyleLbl="revTx" presStyleIdx="0" presStyleCnt="3" custScaleY="199885"/>
      <dgm:spPr/>
      <dgm:t>
        <a:bodyPr/>
        <a:lstStyle/>
        <a:p>
          <a:endParaRPr lang="es-MX"/>
        </a:p>
      </dgm:t>
    </dgm:pt>
    <dgm:pt modelId="{886A7BF4-82D9-4B40-966F-21A97ECF13A6}" type="pres">
      <dgm:prSet presAssocID="{D4D31CBB-7204-4962-8157-C3CB5CA8E290}" presName="c1" presStyleLbl="node1" presStyleIdx="0" presStyleCnt="19" custLinFactNeighborX="-38902" custLinFactNeighborY="4"/>
      <dgm:spPr/>
    </dgm:pt>
    <dgm:pt modelId="{6545963C-DE71-40C5-9C18-6C33F532261D}" type="pres">
      <dgm:prSet presAssocID="{D4D31CBB-7204-4962-8157-C3CB5CA8E290}" presName="c2" presStyleLbl="node1" presStyleIdx="1" presStyleCnt="19" custLinFactNeighborY="-58616"/>
      <dgm:spPr/>
    </dgm:pt>
    <dgm:pt modelId="{55F4CADA-8259-411B-A3EC-89D646B60DEF}" type="pres">
      <dgm:prSet presAssocID="{D4D31CBB-7204-4962-8157-C3CB5CA8E290}" presName="c3" presStyleLbl="node1" presStyleIdx="2" presStyleCnt="19" custLinFactNeighborY="-69945"/>
      <dgm:spPr/>
    </dgm:pt>
    <dgm:pt modelId="{29057027-12B3-4FF0-A561-9B8516AC34DD}" type="pres">
      <dgm:prSet presAssocID="{D4D31CBB-7204-4962-8157-C3CB5CA8E290}" presName="c4" presStyleLbl="node1" presStyleIdx="3" presStyleCnt="19" custLinFactY="-9905" custLinFactNeighborY="-100000"/>
      <dgm:spPr/>
    </dgm:pt>
    <dgm:pt modelId="{C2A37636-4839-4DB5-819E-44A79B0CD861}" type="pres">
      <dgm:prSet presAssocID="{D4D31CBB-7204-4962-8157-C3CB5CA8E290}" presName="c5" presStyleLbl="node1" presStyleIdx="4" presStyleCnt="19" custLinFactY="-9905" custLinFactNeighborY="-100000"/>
      <dgm:spPr/>
    </dgm:pt>
    <dgm:pt modelId="{8230BE93-01CC-49E4-B06C-DB32AB437770}" type="pres">
      <dgm:prSet presAssocID="{D4D31CBB-7204-4962-8157-C3CB5CA8E290}" presName="c6" presStyleLbl="node1" presStyleIdx="5" presStyleCnt="19" custLinFactY="-9905" custLinFactNeighborY="-100000"/>
      <dgm:spPr/>
    </dgm:pt>
    <dgm:pt modelId="{ED04B989-919C-4DAA-B11E-6EDF8B103268}" type="pres">
      <dgm:prSet presAssocID="{D4D31CBB-7204-4962-8157-C3CB5CA8E290}" presName="c7" presStyleLbl="node1" presStyleIdx="6" presStyleCnt="19" custLinFactNeighborY="-37304"/>
      <dgm:spPr/>
    </dgm:pt>
    <dgm:pt modelId="{798B604A-7BFA-4BEC-9F2F-922AD99CE974}" type="pres">
      <dgm:prSet presAssocID="{D4D31CBB-7204-4962-8157-C3CB5CA8E290}" presName="c8" presStyleLbl="node1" presStyleIdx="7" presStyleCnt="19" custLinFactNeighborX="14654" custLinFactNeighborY="-65943"/>
      <dgm:spPr/>
    </dgm:pt>
    <dgm:pt modelId="{AF20601B-6100-4389-BAAF-FE8020DDBF13}" type="pres">
      <dgm:prSet presAssocID="{D4D31CBB-7204-4962-8157-C3CB5CA8E290}" presName="c9" presStyleLbl="node1" presStyleIdx="8" presStyleCnt="19"/>
      <dgm:spPr/>
    </dgm:pt>
    <dgm:pt modelId="{69C4E0F7-A998-4F0D-B8D9-36AF2ED927D8}" type="pres">
      <dgm:prSet presAssocID="{D4D31CBB-7204-4962-8157-C3CB5CA8E290}" presName="c10" presStyleLbl="node1" presStyleIdx="9" presStyleCnt="19" custLinFactNeighborY="-54149"/>
      <dgm:spPr/>
      <dgm:t>
        <a:bodyPr/>
        <a:lstStyle/>
        <a:p>
          <a:endParaRPr lang="es-MX"/>
        </a:p>
      </dgm:t>
    </dgm:pt>
    <dgm:pt modelId="{A671F884-99F4-49CE-A527-45DB0ABFC379}" type="pres">
      <dgm:prSet presAssocID="{D4D31CBB-7204-4962-8157-C3CB5CA8E290}" presName="c11" presStyleLbl="node1" presStyleIdx="10" presStyleCnt="19"/>
      <dgm:spPr/>
    </dgm:pt>
    <dgm:pt modelId="{5408610D-8E53-44FA-B532-E7E8F3D8E11E}" type="pres">
      <dgm:prSet presAssocID="{D4D31CBB-7204-4962-8157-C3CB5CA8E290}" presName="c12" presStyleLbl="node1" presStyleIdx="11" presStyleCnt="19"/>
      <dgm:spPr/>
    </dgm:pt>
    <dgm:pt modelId="{DA027B59-4AF5-4976-B1E3-F9CABCA1D15D}" type="pres">
      <dgm:prSet presAssocID="{D4D31CBB-7204-4962-8157-C3CB5CA8E290}" presName="c13" presStyleLbl="node1" presStyleIdx="12" presStyleCnt="19" custLinFactNeighborY="22442"/>
      <dgm:spPr/>
    </dgm:pt>
    <dgm:pt modelId="{9734B3E7-F024-48B3-8328-23C651E2E946}" type="pres">
      <dgm:prSet presAssocID="{D4D31CBB-7204-4962-8157-C3CB5CA8E290}" presName="c14" presStyleLbl="node1" presStyleIdx="13" presStyleCnt="19" custLinFactNeighborY="51289"/>
      <dgm:spPr/>
    </dgm:pt>
    <dgm:pt modelId="{56D09826-0DC6-4E76-9D7D-49B4CA63A169}" type="pres">
      <dgm:prSet presAssocID="{D4D31CBB-7204-4962-8157-C3CB5CA8E290}" presName="c15" presStyleLbl="node1" presStyleIdx="14" presStyleCnt="19" custLinFactNeighborY="32641"/>
      <dgm:spPr/>
    </dgm:pt>
    <dgm:pt modelId="{464C834C-3C2B-4976-A545-0AE9DC9AD1D6}" type="pres">
      <dgm:prSet presAssocID="{D4D31CBB-7204-4962-8157-C3CB5CA8E290}" presName="c16" presStyleLbl="node1" presStyleIdx="15" presStyleCnt="19" custLinFactNeighborY="51289"/>
      <dgm:spPr/>
    </dgm:pt>
    <dgm:pt modelId="{5C8C8A86-1E54-4B22-8876-24CB57353A38}" type="pres">
      <dgm:prSet presAssocID="{D4D31CBB-7204-4962-8157-C3CB5CA8E290}" presName="c17" presStyleLbl="node1" presStyleIdx="16" presStyleCnt="19" custLinFactNeighborY="22442"/>
      <dgm:spPr/>
    </dgm:pt>
    <dgm:pt modelId="{3C12FBF8-B488-44D3-B679-75135464003C}" type="pres">
      <dgm:prSet presAssocID="{D4D31CBB-7204-4962-8157-C3CB5CA8E290}" presName="c18" presStyleLbl="node1" presStyleIdx="17" presStyleCnt="19"/>
      <dgm:spPr/>
    </dgm:pt>
    <dgm:pt modelId="{1A1EC4E9-66FE-4FAA-9A01-953C7F6BE496}" type="pres">
      <dgm:prSet presAssocID="{BAEC1190-EE00-4E0F-B263-2ACDB415BD12}" presName="chevronComposite1" presStyleCnt="0"/>
      <dgm:spPr/>
    </dgm:pt>
    <dgm:pt modelId="{51F1DF66-6B32-4F4F-B81B-C7EA13FF896A}" type="pres">
      <dgm:prSet presAssocID="{BAEC1190-EE00-4E0F-B263-2ACDB415BD12}" presName="chevron1" presStyleLbl="sibTrans2D1" presStyleIdx="0" presStyleCnt="3"/>
      <dgm:spPr/>
    </dgm:pt>
    <dgm:pt modelId="{60B8E4B4-FD93-4BF9-8D82-F5E93F96F732}" type="pres">
      <dgm:prSet presAssocID="{BAEC1190-EE00-4E0F-B263-2ACDB415BD12}" presName="spChevron1" presStyleCnt="0"/>
      <dgm:spPr/>
    </dgm:pt>
    <dgm:pt modelId="{CA482512-03AD-4692-9233-D67765407C48}" type="pres">
      <dgm:prSet presAssocID="{AFEE211F-BEC2-4E8B-B245-0CA7056F96F4}" presName="middle" presStyleCnt="0"/>
      <dgm:spPr/>
    </dgm:pt>
    <dgm:pt modelId="{953D4632-D7E6-4590-B412-EA9E39C47AE7}" type="pres">
      <dgm:prSet presAssocID="{AFEE211F-BEC2-4E8B-B245-0CA7056F96F4}" presName="parTxMid" presStyleLbl="revTx" presStyleIdx="1" presStyleCnt="3"/>
      <dgm:spPr/>
      <dgm:t>
        <a:bodyPr/>
        <a:lstStyle/>
        <a:p>
          <a:endParaRPr lang="es-MX"/>
        </a:p>
      </dgm:t>
    </dgm:pt>
    <dgm:pt modelId="{CD4FBC74-67ED-4E51-BA6A-2FF304E2A3CB}" type="pres">
      <dgm:prSet presAssocID="{AFEE211F-BEC2-4E8B-B245-0CA7056F96F4}" presName="spMid" presStyleCnt="0"/>
      <dgm:spPr/>
    </dgm:pt>
    <dgm:pt modelId="{454B975F-19F0-491F-AB17-A9B077AB501B}" type="pres">
      <dgm:prSet presAssocID="{AE44BDAD-6948-4D28-9186-902FC560CD65}" presName="chevronComposite1" presStyleCnt="0"/>
      <dgm:spPr/>
    </dgm:pt>
    <dgm:pt modelId="{42669B9D-CD01-41F6-B2D9-44EC4E85C740}" type="pres">
      <dgm:prSet presAssocID="{AE44BDAD-6948-4D28-9186-902FC560CD65}" presName="chevron1" presStyleLbl="sibTrans2D1" presStyleIdx="1" presStyleCnt="3"/>
      <dgm:spPr/>
    </dgm:pt>
    <dgm:pt modelId="{E97616E5-6ED0-478A-AC63-41B29E2BF566}" type="pres">
      <dgm:prSet presAssocID="{AE44BDAD-6948-4D28-9186-902FC560CD65}" presName="spChevron1" presStyleCnt="0"/>
      <dgm:spPr/>
    </dgm:pt>
    <dgm:pt modelId="{AFF86F49-79B7-41D8-BF0A-E56B9CC4B672}" type="pres">
      <dgm:prSet presAssocID="{B353FEDF-782F-4585-939F-DBD66872EE10}" presName="middle" presStyleCnt="0"/>
      <dgm:spPr/>
    </dgm:pt>
    <dgm:pt modelId="{16EF9778-4F05-41CC-8F1C-9CE726E926A7}" type="pres">
      <dgm:prSet presAssocID="{B353FEDF-782F-4585-939F-DBD66872EE10}" presName="parTxMid" presStyleLbl="revTx" presStyleIdx="2" presStyleCnt="3"/>
      <dgm:spPr/>
      <dgm:t>
        <a:bodyPr/>
        <a:lstStyle/>
        <a:p>
          <a:endParaRPr lang="es-MX"/>
        </a:p>
      </dgm:t>
    </dgm:pt>
    <dgm:pt modelId="{354EEDD2-5CEA-4E58-983A-64072F35C666}" type="pres">
      <dgm:prSet presAssocID="{B353FEDF-782F-4585-939F-DBD66872EE10}" presName="spMid" presStyleCnt="0"/>
      <dgm:spPr/>
    </dgm:pt>
    <dgm:pt modelId="{9604B41F-FD98-46CF-9AB9-1F046ADD7AE6}" type="pres">
      <dgm:prSet presAssocID="{084C80C0-2C02-4BE7-BB69-5DF229C612C1}" presName="chevronComposite1" presStyleCnt="0"/>
      <dgm:spPr/>
    </dgm:pt>
    <dgm:pt modelId="{075CDCF0-E326-462D-BBAA-DA562043BE62}" type="pres">
      <dgm:prSet presAssocID="{084C80C0-2C02-4BE7-BB69-5DF229C612C1}" presName="chevron1" presStyleLbl="sibTrans2D1" presStyleIdx="2" presStyleCnt="3"/>
      <dgm:spPr/>
    </dgm:pt>
    <dgm:pt modelId="{948FE5ED-AE9F-4A27-9385-B1B2E039C396}" type="pres">
      <dgm:prSet presAssocID="{084C80C0-2C02-4BE7-BB69-5DF229C612C1}" presName="spChevron1" presStyleCnt="0"/>
      <dgm:spPr/>
    </dgm:pt>
    <dgm:pt modelId="{DF983B01-24AB-4C1E-815D-B06CBD509CC8}" type="pres">
      <dgm:prSet presAssocID="{70E37675-4CCB-4897-A0AD-85F362C408B3}" presName="last" presStyleCnt="0"/>
      <dgm:spPr/>
    </dgm:pt>
    <dgm:pt modelId="{82867244-1F4B-4859-B77F-3F36ACCD529E}" type="pres">
      <dgm:prSet presAssocID="{70E37675-4CCB-4897-A0AD-85F362C408B3}" presName="circleTx" presStyleLbl="node1" presStyleIdx="18" presStyleCnt="19" custScaleX="125572" custScaleY="116093"/>
      <dgm:spPr/>
      <dgm:t>
        <a:bodyPr/>
        <a:lstStyle/>
        <a:p>
          <a:endParaRPr lang="es-MX"/>
        </a:p>
      </dgm:t>
    </dgm:pt>
    <dgm:pt modelId="{BE61E92F-67FF-4117-B3BE-2ABA193EF8E2}" type="pres">
      <dgm:prSet presAssocID="{70E37675-4CCB-4897-A0AD-85F362C408B3}" presName="spN" presStyleCnt="0"/>
      <dgm:spPr/>
    </dgm:pt>
  </dgm:ptLst>
  <dgm:cxnLst>
    <dgm:cxn modelId="{7BDA9996-4624-4169-B9B4-236BCFC36392}" srcId="{160065C1-4FFC-46BE-80E9-F7FDF27A9B1E}" destId="{70E37675-4CCB-4897-A0AD-85F362C408B3}" srcOrd="3" destOrd="0" parTransId="{503ACB3C-7FA1-4F28-AC31-1FA3158B5A92}" sibTransId="{FFB6CD03-50DC-46C0-B6C7-10BB78BECFB6}"/>
    <dgm:cxn modelId="{85AE7926-49A9-4483-AC49-0B130D37547C}" type="presOf" srcId="{70E37675-4CCB-4897-A0AD-85F362C408B3}" destId="{82867244-1F4B-4859-B77F-3F36ACCD529E}" srcOrd="0" destOrd="0" presId="urn:microsoft.com/office/officeart/2009/3/layout/RandomtoResultProcess"/>
    <dgm:cxn modelId="{096CD729-8C33-4C21-9B8A-05CD6F1433FE}" type="presOf" srcId="{AFEE211F-BEC2-4E8B-B245-0CA7056F96F4}" destId="{953D4632-D7E6-4590-B412-EA9E39C47AE7}" srcOrd="0" destOrd="0" presId="urn:microsoft.com/office/officeart/2009/3/layout/RandomtoResultProcess"/>
    <dgm:cxn modelId="{FE071074-0023-4AE7-BA92-AF2B51534CFC}" srcId="{160065C1-4FFC-46BE-80E9-F7FDF27A9B1E}" destId="{B353FEDF-782F-4585-939F-DBD66872EE10}" srcOrd="2" destOrd="0" parTransId="{67A48CD9-A990-4D4D-B469-AD8E9E1E63A4}" sibTransId="{084C80C0-2C02-4BE7-BB69-5DF229C612C1}"/>
    <dgm:cxn modelId="{8939370D-CD3D-4320-947E-5B9BE1FBC6DD}" type="presOf" srcId="{B353FEDF-782F-4585-939F-DBD66872EE10}" destId="{16EF9778-4F05-41CC-8F1C-9CE726E926A7}" srcOrd="0" destOrd="0" presId="urn:microsoft.com/office/officeart/2009/3/layout/RandomtoResultProcess"/>
    <dgm:cxn modelId="{2685CEA0-8D0F-4555-9884-2274D0B3DE5A}" type="presOf" srcId="{160065C1-4FFC-46BE-80E9-F7FDF27A9B1E}" destId="{0A38119F-6196-4C43-85BE-234317D45131}" srcOrd="0" destOrd="0" presId="urn:microsoft.com/office/officeart/2009/3/layout/RandomtoResultProcess"/>
    <dgm:cxn modelId="{D8909DFE-ADBD-464E-849F-7071F22D9E1A}" type="presOf" srcId="{D4D31CBB-7204-4962-8157-C3CB5CA8E290}" destId="{D09AE72D-6F1A-4591-8F5E-5616CA59BC26}" srcOrd="0" destOrd="0" presId="urn:microsoft.com/office/officeart/2009/3/layout/RandomtoResultProcess"/>
    <dgm:cxn modelId="{131E698B-6730-4A86-9011-785CC0590CE4}" srcId="{160065C1-4FFC-46BE-80E9-F7FDF27A9B1E}" destId="{D4D31CBB-7204-4962-8157-C3CB5CA8E290}" srcOrd="0" destOrd="0" parTransId="{B1F89D0F-8BC7-46CA-A021-054DD91AB3AD}" sibTransId="{BAEC1190-EE00-4E0F-B263-2ACDB415BD12}"/>
    <dgm:cxn modelId="{20C711FE-B0F1-42D3-85ED-6F20E4BFCF6E}" srcId="{160065C1-4FFC-46BE-80E9-F7FDF27A9B1E}" destId="{AFEE211F-BEC2-4E8B-B245-0CA7056F96F4}" srcOrd="1" destOrd="0" parTransId="{CDC3A880-8A2E-409D-B6FE-FF6F46EA5319}" sibTransId="{AE44BDAD-6948-4D28-9186-902FC560CD65}"/>
    <dgm:cxn modelId="{5F5840F0-2A56-4F3A-9AD9-CE447A1960C7}" type="presParOf" srcId="{0A38119F-6196-4C43-85BE-234317D45131}" destId="{6E25A636-7F96-4A52-8621-CF177B6FC227}" srcOrd="0" destOrd="0" presId="urn:microsoft.com/office/officeart/2009/3/layout/RandomtoResultProcess"/>
    <dgm:cxn modelId="{17395353-C8C7-4C9E-A958-21D0657D200A}" type="presParOf" srcId="{6E25A636-7F96-4A52-8621-CF177B6FC227}" destId="{D09AE72D-6F1A-4591-8F5E-5616CA59BC26}" srcOrd="0" destOrd="0" presId="urn:microsoft.com/office/officeart/2009/3/layout/RandomtoResultProcess"/>
    <dgm:cxn modelId="{7F8606AA-8649-4EBB-A979-34E4A5437133}" type="presParOf" srcId="{6E25A636-7F96-4A52-8621-CF177B6FC227}" destId="{886A7BF4-82D9-4B40-966F-21A97ECF13A6}" srcOrd="1" destOrd="0" presId="urn:microsoft.com/office/officeart/2009/3/layout/RandomtoResultProcess"/>
    <dgm:cxn modelId="{1A4237A3-980D-4010-BACB-01AD7BB81120}" type="presParOf" srcId="{6E25A636-7F96-4A52-8621-CF177B6FC227}" destId="{6545963C-DE71-40C5-9C18-6C33F532261D}" srcOrd="2" destOrd="0" presId="urn:microsoft.com/office/officeart/2009/3/layout/RandomtoResultProcess"/>
    <dgm:cxn modelId="{B93EF378-FB60-4F83-83D2-7AE24C5B26C6}" type="presParOf" srcId="{6E25A636-7F96-4A52-8621-CF177B6FC227}" destId="{55F4CADA-8259-411B-A3EC-89D646B60DEF}" srcOrd="3" destOrd="0" presId="urn:microsoft.com/office/officeart/2009/3/layout/RandomtoResultProcess"/>
    <dgm:cxn modelId="{F18C7886-5062-4D2E-BB27-D7B83EC69D00}" type="presParOf" srcId="{6E25A636-7F96-4A52-8621-CF177B6FC227}" destId="{29057027-12B3-4FF0-A561-9B8516AC34DD}" srcOrd="4" destOrd="0" presId="urn:microsoft.com/office/officeart/2009/3/layout/RandomtoResultProcess"/>
    <dgm:cxn modelId="{858B21DC-06E9-4130-BFF2-2A10634F02DA}" type="presParOf" srcId="{6E25A636-7F96-4A52-8621-CF177B6FC227}" destId="{C2A37636-4839-4DB5-819E-44A79B0CD861}" srcOrd="5" destOrd="0" presId="urn:microsoft.com/office/officeart/2009/3/layout/RandomtoResultProcess"/>
    <dgm:cxn modelId="{2989F95E-FB22-4387-96DD-03B98EF307DE}" type="presParOf" srcId="{6E25A636-7F96-4A52-8621-CF177B6FC227}" destId="{8230BE93-01CC-49E4-B06C-DB32AB437770}" srcOrd="6" destOrd="0" presId="urn:microsoft.com/office/officeart/2009/3/layout/RandomtoResultProcess"/>
    <dgm:cxn modelId="{1DFF7045-2891-4F34-B1C9-90CED0D8D680}" type="presParOf" srcId="{6E25A636-7F96-4A52-8621-CF177B6FC227}" destId="{ED04B989-919C-4DAA-B11E-6EDF8B103268}" srcOrd="7" destOrd="0" presId="urn:microsoft.com/office/officeart/2009/3/layout/RandomtoResultProcess"/>
    <dgm:cxn modelId="{5E47DFC1-8DED-413F-9B76-43F34E02C099}" type="presParOf" srcId="{6E25A636-7F96-4A52-8621-CF177B6FC227}" destId="{798B604A-7BFA-4BEC-9F2F-922AD99CE974}" srcOrd="8" destOrd="0" presId="urn:microsoft.com/office/officeart/2009/3/layout/RandomtoResultProcess"/>
    <dgm:cxn modelId="{6F5BFC3D-2D8C-4076-AB26-9596981E50D9}" type="presParOf" srcId="{6E25A636-7F96-4A52-8621-CF177B6FC227}" destId="{AF20601B-6100-4389-BAAF-FE8020DDBF13}" srcOrd="9" destOrd="0" presId="urn:microsoft.com/office/officeart/2009/3/layout/RandomtoResultProcess"/>
    <dgm:cxn modelId="{B3E25A89-8943-4195-B4D3-E81259D67F13}" type="presParOf" srcId="{6E25A636-7F96-4A52-8621-CF177B6FC227}" destId="{69C4E0F7-A998-4F0D-B8D9-36AF2ED927D8}" srcOrd="10" destOrd="0" presId="urn:microsoft.com/office/officeart/2009/3/layout/RandomtoResultProcess"/>
    <dgm:cxn modelId="{4AEB5419-8ECB-47CE-B2FD-A3DD78E65311}" type="presParOf" srcId="{6E25A636-7F96-4A52-8621-CF177B6FC227}" destId="{A671F884-99F4-49CE-A527-45DB0ABFC379}" srcOrd="11" destOrd="0" presId="urn:microsoft.com/office/officeart/2009/3/layout/RandomtoResultProcess"/>
    <dgm:cxn modelId="{8CCD6EAD-BA18-47D6-9A3D-CC47A619836A}" type="presParOf" srcId="{6E25A636-7F96-4A52-8621-CF177B6FC227}" destId="{5408610D-8E53-44FA-B532-E7E8F3D8E11E}" srcOrd="12" destOrd="0" presId="urn:microsoft.com/office/officeart/2009/3/layout/RandomtoResultProcess"/>
    <dgm:cxn modelId="{3FBC91D0-D6D3-4EFF-811A-10F2A978CAE9}" type="presParOf" srcId="{6E25A636-7F96-4A52-8621-CF177B6FC227}" destId="{DA027B59-4AF5-4976-B1E3-F9CABCA1D15D}" srcOrd="13" destOrd="0" presId="urn:microsoft.com/office/officeart/2009/3/layout/RandomtoResultProcess"/>
    <dgm:cxn modelId="{E50B8FF8-A19B-4652-BD2C-99D41087D255}" type="presParOf" srcId="{6E25A636-7F96-4A52-8621-CF177B6FC227}" destId="{9734B3E7-F024-48B3-8328-23C651E2E946}" srcOrd="14" destOrd="0" presId="urn:microsoft.com/office/officeart/2009/3/layout/RandomtoResultProcess"/>
    <dgm:cxn modelId="{31172DE7-CD9C-443D-AF68-EA1F265ACE6B}" type="presParOf" srcId="{6E25A636-7F96-4A52-8621-CF177B6FC227}" destId="{56D09826-0DC6-4E76-9D7D-49B4CA63A169}" srcOrd="15" destOrd="0" presId="urn:microsoft.com/office/officeart/2009/3/layout/RandomtoResultProcess"/>
    <dgm:cxn modelId="{D6B50966-3003-4AB8-B11F-9F60B6A87DC8}" type="presParOf" srcId="{6E25A636-7F96-4A52-8621-CF177B6FC227}" destId="{464C834C-3C2B-4976-A545-0AE9DC9AD1D6}" srcOrd="16" destOrd="0" presId="urn:microsoft.com/office/officeart/2009/3/layout/RandomtoResultProcess"/>
    <dgm:cxn modelId="{2D75D852-8204-41A8-9424-DDA64A02048A}" type="presParOf" srcId="{6E25A636-7F96-4A52-8621-CF177B6FC227}" destId="{5C8C8A86-1E54-4B22-8876-24CB57353A38}" srcOrd="17" destOrd="0" presId="urn:microsoft.com/office/officeart/2009/3/layout/RandomtoResultProcess"/>
    <dgm:cxn modelId="{A724FC09-068D-47B9-85DA-F7B4095A807A}" type="presParOf" srcId="{6E25A636-7F96-4A52-8621-CF177B6FC227}" destId="{3C12FBF8-B488-44D3-B679-75135464003C}" srcOrd="18" destOrd="0" presId="urn:microsoft.com/office/officeart/2009/3/layout/RandomtoResultProcess"/>
    <dgm:cxn modelId="{675A1F04-26B0-4E58-88B0-22AD38DFE4B5}" type="presParOf" srcId="{0A38119F-6196-4C43-85BE-234317D45131}" destId="{1A1EC4E9-66FE-4FAA-9A01-953C7F6BE496}" srcOrd="1" destOrd="0" presId="urn:microsoft.com/office/officeart/2009/3/layout/RandomtoResultProcess"/>
    <dgm:cxn modelId="{7F28F285-DB80-4B0F-BB0F-A2772AE57ECA}" type="presParOf" srcId="{1A1EC4E9-66FE-4FAA-9A01-953C7F6BE496}" destId="{51F1DF66-6B32-4F4F-B81B-C7EA13FF896A}" srcOrd="0" destOrd="0" presId="urn:microsoft.com/office/officeart/2009/3/layout/RandomtoResultProcess"/>
    <dgm:cxn modelId="{8F90EED2-C81F-43F6-AF5F-E71242ABC224}" type="presParOf" srcId="{1A1EC4E9-66FE-4FAA-9A01-953C7F6BE496}" destId="{60B8E4B4-FD93-4BF9-8D82-F5E93F96F732}" srcOrd="1" destOrd="0" presId="urn:microsoft.com/office/officeart/2009/3/layout/RandomtoResultProcess"/>
    <dgm:cxn modelId="{7BE7BADB-45C4-4114-8FA0-7866056B8447}" type="presParOf" srcId="{0A38119F-6196-4C43-85BE-234317D45131}" destId="{CA482512-03AD-4692-9233-D67765407C48}" srcOrd="2" destOrd="0" presId="urn:microsoft.com/office/officeart/2009/3/layout/RandomtoResultProcess"/>
    <dgm:cxn modelId="{783D137C-948D-49A1-B626-4C4D1804A944}" type="presParOf" srcId="{CA482512-03AD-4692-9233-D67765407C48}" destId="{953D4632-D7E6-4590-B412-EA9E39C47AE7}" srcOrd="0" destOrd="0" presId="urn:microsoft.com/office/officeart/2009/3/layout/RandomtoResultProcess"/>
    <dgm:cxn modelId="{CB5EDF7B-F8C6-4986-9D75-7EDB2591E2EB}" type="presParOf" srcId="{CA482512-03AD-4692-9233-D67765407C48}" destId="{CD4FBC74-67ED-4E51-BA6A-2FF304E2A3CB}" srcOrd="1" destOrd="0" presId="urn:microsoft.com/office/officeart/2009/3/layout/RandomtoResultProcess"/>
    <dgm:cxn modelId="{12A174C7-F24A-4A0F-AEA3-1589DC480C2B}" type="presParOf" srcId="{0A38119F-6196-4C43-85BE-234317D45131}" destId="{454B975F-19F0-491F-AB17-A9B077AB501B}" srcOrd="3" destOrd="0" presId="urn:microsoft.com/office/officeart/2009/3/layout/RandomtoResultProcess"/>
    <dgm:cxn modelId="{CBC16FB1-0E08-44AA-8E3E-27ECFE976428}" type="presParOf" srcId="{454B975F-19F0-491F-AB17-A9B077AB501B}" destId="{42669B9D-CD01-41F6-B2D9-44EC4E85C740}" srcOrd="0" destOrd="0" presId="urn:microsoft.com/office/officeart/2009/3/layout/RandomtoResultProcess"/>
    <dgm:cxn modelId="{578AA39D-903D-4FFB-AEB8-B7DBF2BFF064}" type="presParOf" srcId="{454B975F-19F0-491F-AB17-A9B077AB501B}" destId="{E97616E5-6ED0-478A-AC63-41B29E2BF566}" srcOrd="1" destOrd="0" presId="urn:microsoft.com/office/officeart/2009/3/layout/RandomtoResultProcess"/>
    <dgm:cxn modelId="{5E192E9B-15DE-4F1E-B93E-95851CF74413}" type="presParOf" srcId="{0A38119F-6196-4C43-85BE-234317D45131}" destId="{AFF86F49-79B7-41D8-BF0A-E56B9CC4B672}" srcOrd="4" destOrd="0" presId="urn:microsoft.com/office/officeart/2009/3/layout/RandomtoResultProcess"/>
    <dgm:cxn modelId="{565646AA-911B-4B47-8DB1-58430EF76978}" type="presParOf" srcId="{AFF86F49-79B7-41D8-BF0A-E56B9CC4B672}" destId="{16EF9778-4F05-41CC-8F1C-9CE726E926A7}" srcOrd="0" destOrd="0" presId="urn:microsoft.com/office/officeart/2009/3/layout/RandomtoResultProcess"/>
    <dgm:cxn modelId="{2AECADB1-0252-4CAA-B931-0430280B8743}" type="presParOf" srcId="{AFF86F49-79B7-41D8-BF0A-E56B9CC4B672}" destId="{354EEDD2-5CEA-4E58-983A-64072F35C666}" srcOrd="1" destOrd="0" presId="urn:microsoft.com/office/officeart/2009/3/layout/RandomtoResultProcess"/>
    <dgm:cxn modelId="{FB836A69-E550-48CD-A358-178DEA3EEF72}" type="presParOf" srcId="{0A38119F-6196-4C43-85BE-234317D45131}" destId="{9604B41F-FD98-46CF-9AB9-1F046ADD7AE6}" srcOrd="5" destOrd="0" presId="urn:microsoft.com/office/officeart/2009/3/layout/RandomtoResultProcess"/>
    <dgm:cxn modelId="{ACB024F4-41BC-4637-964C-F199463F3FA4}" type="presParOf" srcId="{9604B41F-FD98-46CF-9AB9-1F046ADD7AE6}" destId="{075CDCF0-E326-462D-BBAA-DA562043BE62}" srcOrd="0" destOrd="0" presId="urn:microsoft.com/office/officeart/2009/3/layout/RandomtoResultProcess"/>
    <dgm:cxn modelId="{01F3A9CA-6603-4C98-91B2-C36EC95D2322}" type="presParOf" srcId="{9604B41F-FD98-46CF-9AB9-1F046ADD7AE6}" destId="{948FE5ED-AE9F-4A27-9385-B1B2E039C396}" srcOrd="1" destOrd="0" presId="urn:microsoft.com/office/officeart/2009/3/layout/RandomtoResultProcess"/>
    <dgm:cxn modelId="{57DDE6F9-AC8D-4FA5-A988-8F067D4F06EB}" type="presParOf" srcId="{0A38119F-6196-4C43-85BE-234317D45131}" destId="{DF983B01-24AB-4C1E-815D-B06CBD509CC8}" srcOrd="6" destOrd="0" presId="urn:microsoft.com/office/officeart/2009/3/layout/RandomtoResultProcess"/>
    <dgm:cxn modelId="{47084656-CF2E-4D15-A578-C3F04E467056}" type="presParOf" srcId="{DF983B01-24AB-4C1E-815D-B06CBD509CC8}" destId="{82867244-1F4B-4859-B77F-3F36ACCD529E}" srcOrd="0" destOrd="0" presId="urn:microsoft.com/office/officeart/2009/3/layout/RandomtoResultProcess"/>
    <dgm:cxn modelId="{0FF4DC9B-CD66-4F7E-B4CA-54108F685580}" type="presParOf" srcId="{DF983B01-24AB-4C1E-815D-B06CBD509CC8}" destId="{BE61E92F-67FF-4117-B3BE-2ABA193EF8E2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009A40D-54F0-489E-B981-FDCDCD17515B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8539EB2-FC3C-453E-84C4-DD6ADEB5403E}">
      <dgm:prSet custT="1"/>
      <dgm:spPr/>
      <dgm:t>
        <a:bodyPr/>
        <a:lstStyle/>
        <a:p>
          <a:pPr rtl="0"/>
          <a:r>
            <a:rPr lang="es-MX" sz="2800" dirty="0" smtClean="0"/>
            <a:t>Etapa 1. Planteamiento del problema</a:t>
          </a:r>
          <a:endParaRPr lang="es-MX" sz="2800" dirty="0"/>
        </a:p>
      </dgm:t>
    </dgm:pt>
    <dgm:pt modelId="{89C613E5-70F4-4C8B-8723-2663D92138F0}" type="parTrans" cxnId="{3E1C81D3-31E8-4023-863B-995A154B2F9D}">
      <dgm:prSet/>
      <dgm:spPr/>
      <dgm:t>
        <a:bodyPr/>
        <a:lstStyle/>
        <a:p>
          <a:endParaRPr lang="es-MX"/>
        </a:p>
      </dgm:t>
    </dgm:pt>
    <dgm:pt modelId="{BF6189BE-F346-483F-86DD-EB2AB3A98A75}" type="sibTrans" cxnId="{3E1C81D3-31E8-4023-863B-995A154B2F9D}">
      <dgm:prSet/>
      <dgm:spPr/>
      <dgm:t>
        <a:bodyPr/>
        <a:lstStyle/>
        <a:p>
          <a:endParaRPr lang="es-MX"/>
        </a:p>
      </dgm:t>
    </dgm:pt>
    <dgm:pt modelId="{42D1D07B-C589-4059-A51D-0FC9CF9C4433}">
      <dgm:prSet custT="1"/>
      <dgm:spPr/>
      <dgm:t>
        <a:bodyPr/>
        <a:lstStyle/>
        <a:p>
          <a:pPr rtl="0"/>
          <a:r>
            <a:rPr lang="es-MX" sz="1800" smtClean="0"/>
            <a:t>Objetivos de investigación</a:t>
          </a:r>
          <a:endParaRPr lang="es-MX" sz="1800"/>
        </a:p>
      </dgm:t>
    </dgm:pt>
    <dgm:pt modelId="{8748E4CA-150A-4518-8451-8E46FF5F0398}" type="parTrans" cxnId="{EFEFE32A-F0E8-44D8-AA02-38559DB30690}">
      <dgm:prSet/>
      <dgm:spPr/>
      <dgm:t>
        <a:bodyPr/>
        <a:lstStyle/>
        <a:p>
          <a:endParaRPr lang="es-MX"/>
        </a:p>
      </dgm:t>
    </dgm:pt>
    <dgm:pt modelId="{ABE41160-3378-459F-889A-E0B68660EC9D}" type="sibTrans" cxnId="{EFEFE32A-F0E8-44D8-AA02-38559DB30690}">
      <dgm:prSet/>
      <dgm:spPr/>
      <dgm:t>
        <a:bodyPr/>
        <a:lstStyle/>
        <a:p>
          <a:endParaRPr lang="es-MX"/>
        </a:p>
      </dgm:t>
    </dgm:pt>
    <dgm:pt modelId="{70704E00-B016-4D7D-BBBC-C9B9B6A68C45}">
      <dgm:prSet custT="1"/>
      <dgm:spPr/>
      <dgm:t>
        <a:bodyPr/>
        <a:lstStyle/>
        <a:p>
          <a:pPr rtl="0"/>
          <a:r>
            <a:rPr lang="es-MX" sz="1800" smtClean="0"/>
            <a:t>Preguntas de investigación</a:t>
          </a:r>
          <a:endParaRPr lang="es-MX" sz="1800"/>
        </a:p>
      </dgm:t>
    </dgm:pt>
    <dgm:pt modelId="{C49E469A-E69A-4174-A6E9-2F839A908AC4}" type="parTrans" cxnId="{B66E5AEF-2533-4F65-9E43-30758C8B752F}">
      <dgm:prSet/>
      <dgm:spPr/>
      <dgm:t>
        <a:bodyPr/>
        <a:lstStyle/>
        <a:p>
          <a:endParaRPr lang="es-MX"/>
        </a:p>
      </dgm:t>
    </dgm:pt>
    <dgm:pt modelId="{B85161A9-4FF8-46FD-96FB-CDF8C44A6422}" type="sibTrans" cxnId="{B66E5AEF-2533-4F65-9E43-30758C8B752F}">
      <dgm:prSet/>
      <dgm:spPr/>
      <dgm:t>
        <a:bodyPr/>
        <a:lstStyle/>
        <a:p>
          <a:endParaRPr lang="es-MX"/>
        </a:p>
      </dgm:t>
    </dgm:pt>
    <dgm:pt modelId="{5954FAFE-6D37-414C-8505-B32C03D1A1A2}">
      <dgm:prSet custT="1"/>
      <dgm:spPr/>
      <dgm:t>
        <a:bodyPr/>
        <a:lstStyle/>
        <a:p>
          <a:pPr rtl="0"/>
          <a:r>
            <a:rPr lang="es-MX" sz="1800" dirty="0" smtClean="0"/>
            <a:t>Justificación de la investigación</a:t>
          </a:r>
          <a:endParaRPr lang="es-MX" sz="1800" dirty="0"/>
        </a:p>
      </dgm:t>
    </dgm:pt>
    <dgm:pt modelId="{DC19E34B-E874-4668-8DB0-EFB9969C3B1B}" type="parTrans" cxnId="{53F9E0FA-3C97-43DD-BE80-81E5D3C053CC}">
      <dgm:prSet/>
      <dgm:spPr/>
      <dgm:t>
        <a:bodyPr/>
        <a:lstStyle/>
        <a:p>
          <a:endParaRPr lang="es-MX"/>
        </a:p>
      </dgm:t>
    </dgm:pt>
    <dgm:pt modelId="{5F23B337-CE0B-4FFC-B863-B84B2AAFB7DE}" type="sibTrans" cxnId="{53F9E0FA-3C97-43DD-BE80-81E5D3C053CC}">
      <dgm:prSet/>
      <dgm:spPr/>
      <dgm:t>
        <a:bodyPr/>
        <a:lstStyle/>
        <a:p>
          <a:endParaRPr lang="es-MX"/>
        </a:p>
      </dgm:t>
    </dgm:pt>
    <dgm:pt modelId="{7A168B11-A81E-4966-A459-6756797BDB51}">
      <dgm:prSet custT="1"/>
      <dgm:spPr/>
      <dgm:t>
        <a:bodyPr/>
        <a:lstStyle/>
        <a:p>
          <a:pPr rtl="0"/>
          <a:r>
            <a:rPr lang="es-MX" sz="1800" smtClean="0"/>
            <a:t>Viabilidad de la investigación</a:t>
          </a:r>
          <a:endParaRPr lang="es-MX" sz="1800"/>
        </a:p>
      </dgm:t>
    </dgm:pt>
    <dgm:pt modelId="{5DC1F8C4-CEB6-46CE-97DA-1BB7D3AEA61F}" type="parTrans" cxnId="{4E08985E-DC55-4BB2-9C77-AA970DE5C946}">
      <dgm:prSet/>
      <dgm:spPr/>
      <dgm:t>
        <a:bodyPr/>
        <a:lstStyle/>
        <a:p>
          <a:endParaRPr lang="es-MX"/>
        </a:p>
      </dgm:t>
    </dgm:pt>
    <dgm:pt modelId="{86841F22-6B80-4A0F-8ECB-FD30806EFACB}" type="sibTrans" cxnId="{4E08985E-DC55-4BB2-9C77-AA970DE5C946}">
      <dgm:prSet/>
      <dgm:spPr/>
      <dgm:t>
        <a:bodyPr/>
        <a:lstStyle/>
        <a:p>
          <a:endParaRPr lang="es-MX"/>
        </a:p>
      </dgm:t>
    </dgm:pt>
    <dgm:pt modelId="{DCE20BB6-3BD9-4AD9-B6A6-30B44F69411F}">
      <dgm:prSet custT="1"/>
      <dgm:spPr/>
      <dgm:t>
        <a:bodyPr/>
        <a:lstStyle/>
        <a:p>
          <a:pPr rtl="0"/>
          <a:r>
            <a:rPr lang="es-MX" sz="1800" smtClean="0"/>
            <a:t>Evaluación de las deficiencias.</a:t>
          </a:r>
          <a:endParaRPr lang="es-MX" sz="1800"/>
        </a:p>
      </dgm:t>
    </dgm:pt>
    <dgm:pt modelId="{5B9EEFCE-0875-41F6-BDB8-7D4C8476D2CF}" type="parTrans" cxnId="{852E2CF5-1177-4912-B69E-C8241440CF8F}">
      <dgm:prSet/>
      <dgm:spPr/>
      <dgm:t>
        <a:bodyPr/>
        <a:lstStyle/>
        <a:p>
          <a:endParaRPr lang="es-MX"/>
        </a:p>
      </dgm:t>
    </dgm:pt>
    <dgm:pt modelId="{88FC12C1-DB6C-4665-AB66-CE673E62C45D}" type="sibTrans" cxnId="{852E2CF5-1177-4912-B69E-C8241440CF8F}">
      <dgm:prSet/>
      <dgm:spPr/>
      <dgm:t>
        <a:bodyPr/>
        <a:lstStyle/>
        <a:p>
          <a:endParaRPr lang="es-MX"/>
        </a:p>
      </dgm:t>
    </dgm:pt>
    <dgm:pt modelId="{EDF15BF3-F46B-4CA1-901D-472F595BF649}">
      <dgm:prSet custT="1"/>
      <dgm:spPr/>
      <dgm:t>
        <a:bodyPr/>
        <a:lstStyle/>
        <a:p>
          <a:pPr rtl="0"/>
          <a:r>
            <a:rPr lang="es-MX" sz="2800" dirty="0" smtClean="0"/>
            <a:t>Etapa 2. Fase Exploratoria </a:t>
          </a:r>
          <a:endParaRPr lang="es-MX" sz="2800" dirty="0"/>
        </a:p>
      </dgm:t>
    </dgm:pt>
    <dgm:pt modelId="{39DAD33D-B4A3-4AC1-B1BC-1DE9D746F3F3}" type="parTrans" cxnId="{20305B8F-0EC1-4300-A0A1-6956E4C381BB}">
      <dgm:prSet/>
      <dgm:spPr/>
      <dgm:t>
        <a:bodyPr/>
        <a:lstStyle/>
        <a:p>
          <a:endParaRPr lang="es-MX"/>
        </a:p>
      </dgm:t>
    </dgm:pt>
    <dgm:pt modelId="{11CA1811-D585-4568-8369-03B1F4832F55}" type="sibTrans" cxnId="{20305B8F-0EC1-4300-A0A1-6956E4C381BB}">
      <dgm:prSet/>
      <dgm:spPr/>
      <dgm:t>
        <a:bodyPr/>
        <a:lstStyle/>
        <a:p>
          <a:endParaRPr lang="es-MX"/>
        </a:p>
      </dgm:t>
    </dgm:pt>
    <dgm:pt modelId="{0EF6738C-A7BF-46DE-A7AD-36458C59A590}">
      <dgm:prSet/>
      <dgm:spPr/>
      <dgm:t>
        <a:bodyPr/>
        <a:lstStyle/>
        <a:p>
          <a:pPr rtl="0"/>
          <a:r>
            <a:rPr lang="es-MX" smtClean="0"/>
            <a:t>Revisión de la literatura.</a:t>
          </a:r>
          <a:endParaRPr lang="es-MX"/>
        </a:p>
      </dgm:t>
    </dgm:pt>
    <dgm:pt modelId="{7FD0F892-C127-4B4C-9E4E-05AE766A9DC2}" type="parTrans" cxnId="{DFDE2623-6E59-4A0A-B552-7E138DAE1BBA}">
      <dgm:prSet/>
      <dgm:spPr/>
      <dgm:t>
        <a:bodyPr/>
        <a:lstStyle/>
        <a:p>
          <a:endParaRPr lang="es-MX"/>
        </a:p>
      </dgm:t>
    </dgm:pt>
    <dgm:pt modelId="{841368AB-2745-4649-8A78-3F05F74033F2}" type="sibTrans" cxnId="{DFDE2623-6E59-4A0A-B552-7E138DAE1BBA}">
      <dgm:prSet/>
      <dgm:spPr/>
      <dgm:t>
        <a:bodyPr/>
        <a:lstStyle/>
        <a:p>
          <a:endParaRPr lang="es-MX"/>
        </a:p>
      </dgm:t>
    </dgm:pt>
    <dgm:pt modelId="{46ECCA25-13CC-4550-979F-D394DC77F3AF}">
      <dgm:prSet/>
      <dgm:spPr/>
      <dgm:t>
        <a:bodyPr/>
        <a:lstStyle/>
        <a:p>
          <a:pPr rtl="0"/>
          <a:r>
            <a:rPr lang="es-MX" dirty="0" smtClean="0"/>
            <a:t>Construcción del marco teórico.</a:t>
          </a:r>
          <a:endParaRPr lang="es-MX" dirty="0"/>
        </a:p>
      </dgm:t>
    </dgm:pt>
    <dgm:pt modelId="{EA8185C3-83EF-4DB2-A905-2C265074BC6D}" type="parTrans" cxnId="{6393532C-8CF8-44FE-B107-062972A60800}">
      <dgm:prSet/>
      <dgm:spPr/>
      <dgm:t>
        <a:bodyPr/>
        <a:lstStyle/>
        <a:p>
          <a:endParaRPr lang="es-MX"/>
        </a:p>
      </dgm:t>
    </dgm:pt>
    <dgm:pt modelId="{09978296-5538-406E-9906-8BE6A58260C5}" type="sibTrans" cxnId="{6393532C-8CF8-44FE-B107-062972A60800}">
      <dgm:prSet/>
      <dgm:spPr/>
      <dgm:t>
        <a:bodyPr/>
        <a:lstStyle/>
        <a:p>
          <a:endParaRPr lang="es-MX"/>
        </a:p>
      </dgm:t>
    </dgm:pt>
    <dgm:pt modelId="{9CD79167-277D-4128-B6D1-DD8885324EE0}">
      <dgm:prSet custT="1"/>
      <dgm:spPr/>
      <dgm:t>
        <a:bodyPr/>
        <a:lstStyle/>
        <a:p>
          <a:pPr rtl="0"/>
          <a:r>
            <a:rPr lang="es-MX" sz="2800" dirty="0" smtClean="0"/>
            <a:t>Etapa 3. Diseño de la investigación</a:t>
          </a:r>
          <a:endParaRPr lang="es-MX" sz="2800" dirty="0"/>
        </a:p>
      </dgm:t>
    </dgm:pt>
    <dgm:pt modelId="{6334CA16-B54A-4745-8716-C4E2420E8839}" type="parTrans" cxnId="{689634A0-179E-428F-9E6E-6106F3717063}">
      <dgm:prSet/>
      <dgm:spPr/>
      <dgm:t>
        <a:bodyPr/>
        <a:lstStyle/>
        <a:p>
          <a:endParaRPr lang="es-MX"/>
        </a:p>
      </dgm:t>
    </dgm:pt>
    <dgm:pt modelId="{7CB22FEF-4F95-4A8B-981A-8FDA9D88BBD9}" type="sibTrans" cxnId="{689634A0-179E-428F-9E6E-6106F3717063}">
      <dgm:prSet/>
      <dgm:spPr/>
      <dgm:t>
        <a:bodyPr/>
        <a:lstStyle/>
        <a:p>
          <a:endParaRPr lang="es-MX"/>
        </a:p>
      </dgm:t>
    </dgm:pt>
    <dgm:pt modelId="{3B93D66C-F3DF-4D2C-B0B3-BAAD6243EC3A}">
      <dgm:prSet/>
      <dgm:spPr/>
      <dgm:t>
        <a:bodyPr/>
        <a:lstStyle/>
        <a:p>
          <a:pPr rtl="0"/>
          <a:r>
            <a:rPr lang="es-MX" smtClean="0"/>
            <a:t>Exploratorios </a:t>
          </a:r>
          <a:endParaRPr lang="es-MX"/>
        </a:p>
      </dgm:t>
    </dgm:pt>
    <dgm:pt modelId="{1625FC83-C70B-4FBF-941D-D776899A1708}" type="parTrans" cxnId="{C01847E4-BA8F-4E3D-B578-33FD37BBA04B}">
      <dgm:prSet/>
      <dgm:spPr/>
      <dgm:t>
        <a:bodyPr/>
        <a:lstStyle/>
        <a:p>
          <a:endParaRPr lang="es-MX"/>
        </a:p>
      </dgm:t>
    </dgm:pt>
    <dgm:pt modelId="{9986732C-754D-49CB-9275-C3E6355854C7}" type="sibTrans" cxnId="{C01847E4-BA8F-4E3D-B578-33FD37BBA04B}">
      <dgm:prSet/>
      <dgm:spPr/>
      <dgm:t>
        <a:bodyPr/>
        <a:lstStyle/>
        <a:p>
          <a:endParaRPr lang="es-MX"/>
        </a:p>
      </dgm:t>
    </dgm:pt>
    <dgm:pt modelId="{0C71A2A4-B3FA-4173-AF81-6EDCF4708FB8}">
      <dgm:prSet/>
      <dgm:spPr/>
      <dgm:t>
        <a:bodyPr/>
        <a:lstStyle/>
        <a:p>
          <a:pPr rtl="0"/>
          <a:r>
            <a:rPr lang="es-MX" smtClean="0"/>
            <a:t>Descriptivos </a:t>
          </a:r>
          <a:endParaRPr lang="es-MX"/>
        </a:p>
      </dgm:t>
    </dgm:pt>
    <dgm:pt modelId="{9CD07335-EE64-43C0-BF2B-285A6BA2E9E0}" type="parTrans" cxnId="{A6A58463-CC45-4436-9589-FD77513438B7}">
      <dgm:prSet/>
      <dgm:spPr/>
      <dgm:t>
        <a:bodyPr/>
        <a:lstStyle/>
        <a:p>
          <a:endParaRPr lang="es-MX"/>
        </a:p>
      </dgm:t>
    </dgm:pt>
    <dgm:pt modelId="{28303101-9710-43CB-89AF-062C1BFAEDC9}" type="sibTrans" cxnId="{A6A58463-CC45-4436-9589-FD77513438B7}">
      <dgm:prSet/>
      <dgm:spPr/>
      <dgm:t>
        <a:bodyPr/>
        <a:lstStyle/>
        <a:p>
          <a:endParaRPr lang="es-MX"/>
        </a:p>
      </dgm:t>
    </dgm:pt>
    <dgm:pt modelId="{D117AB62-6230-499A-81A3-42ECD5227F18}">
      <dgm:prSet/>
      <dgm:spPr/>
      <dgm:t>
        <a:bodyPr/>
        <a:lstStyle/>
        <a:p>
          <a:pPr rtl="0"/>
          <a:r>
            <a:rPr lang="es-MX" dirty="0" smtClean="0"/>
            <a:t>Correlacionales </a:t>
          </a:r>
          <a:endParaRPr lang="es-MX" dirty="0"/>
        </a:p>
      </dgm:t>
    </dgm:pt>
    <dgm:pt modelId="{4C1266EB-1D51-476C-9F81-EF0D5D9D5EB3}" type="parTrans" cxnId="{545B7DBF-6726-41C1-A310-FFCAC60D0448}">
      <dgm:prSet/>
      <dgm:spPr/>
      <dgm:t>
        <a:bodyPr/>
        <a:lstStyle/>
        <a:p>
          <a:endParaRPr lang="es-MX"/>
        </a:p>
      </dgm:t>
    </dgm:pt>
    <dgm:pt modelId="{3D7BACB2-EFF8-42B8-AADF-4FB665C234F8}" type="sibTrans" cxnId="{545B7DBF-6726-41C1-A310-FFCAC60D0448}">
      <dgm:prSet/>
      <dgm:spPr/>
      <dgm:t>
        <a:bodyPr/>
        <a:lstStyle/>
        <a:p>
          <a:endParaRPr lang="es-MX"/>
        </a:p>
      </dgm:t>
    </dgm:pt>
    <dgm:pt modelId="{59319003-2B87-42DB-BAC9-1FC69612404D}">
      <dgm:prSet/>
      <dgm:spPr/>
      <dgm:t>
        <a:bodyPr/>
        <a:lstStyle/>
        <a:p>
          <a:pPr rtl="0"/>
          <a:r>
            <a:rPr lang="es-MX" smtClean="0"/>
            <a:t>Explicativos </a:t>
          </a:r>
          <a:endParaRPr lang="es-MX"/>
        </a:p>
      </dgm:t>
    </dgm:pt>
    <dgm:pt modelId="{097B73DD-30EB-4EC8-B838-541700B220DD}" type="parTrans" cxnId="{2B12D9BD-CDBF-4B59-B9F7-C8E1435D8279}">
      <dgm:prSet/>
      <dgm:spPr/>
      <dgm:t>
        <a:bodyPr/>
        <a:lstStyle/>
        <a:p>
          <a:endParaRPr lang="es-MX"/>
        </a:p>
      </dgm:t>
    </dgm:pt>
    <dgm:pt modelId="{35C85DF3-9E53-4B5D-BA12-1E4D4FAD2601}" type="sibTrans" cxnId="{2B12D9BD-CDBF-4B59-B9F7-C8E1435D8279}">
      <dgm:prSet/>
      <dgm:spPr/>
      <dgm:t>
        <a:bodyPr/>
        <a:lstStyle/>
        <a:p>
          <a:endParaRPr lang="es-MX"/>
        </a:p>
      </dgm:t>
    </dgm:pt>
    <dgm:pt modelId="{BF74E27C-4BCA-4607-A918-8C90DB923F58}" type="pres">
      <dgm:prSet presAssocID="{9009A40D-54F0-489E-B981-FDCDCD17515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9843D8-685F-456C-86A5-2A681232D2EC}" type="pres">
      <dgm:prSet presAssocID="{E8539EB2-FC3C-453E-84C4-DD6ADEB5403E}" presName="circle1" presStyleLbl="node1" presStyleIdx="0" presStyleCnt="3"/>
      <dgm:spPr/>
    </dgm:pt>
    <dgm:pt modelId="{B4066CC8-F6F6-4959-9E72-5CC7E4F30B22}" type="pres">
      <dgm:prSet presAssocID="{E8539EB2-FC3C-453E-84C4-DD6ADEB5403E}" presName="space" presStyleCnt="0"/>
      <dgm:spPr/>
    </dgm:pt>
    <dgm:pt modelId="{188570D5-62DA-4A5C-8C2E-8E3093EF604B}" type="pres">
      <dgm:prSet presAssocID="{E8539EB2-FC3C-453E-84C4-DD6ADEB5403E}" presName="rect1" presStyleLbl="alignAcc1" presStyleIdx="0" presStyleCnt="3"/>
      <dgm:spPr/>
      <dgm:t>
        <a:bodyPr/>
        <a:lstStyle/>
        <a:p>
          <a:endParaRPr lang="es-MX"/>
        </a:p>
      </dgm:t>
    </dgm:pt>
    <dgm:pt modelId="{7189C3D9-D89C-4B1C-87D7-700D74D9D44E}" type="pres">
      <dgm:prSet presAssocID="{EDF15BF3-F46B-4CA1-901D-472F595BF649}" presName="vertSpace2" presStyleLbl="node1" presStyleIdx="0" presStyleCnt="3"/>
      <dgm:spPr/>
    </dgm:pt>
    <dgm:pt modelId="{573E7BFF-19D7-4F95-BBA3-0B64A860221A}" type="pres">
      <dgm:prSet presAssocID="{EDF15BF3-F46B-4CA1-901D-472F595BF649}" presName="circle2" presStyleLbl="node1" presStyleIdx="1" presStyleCnt="3"/>
      <dgm:spPr/>
    </dgm:pt>
    <dgm:pt modelId="{9CB67970-FA05-4FBB-BF09-96C7FC91FF60}" type="pres">
      <dgm:prSet presAssocID="{EDF15BF3-F46B-4CA1-901D-472F595BF649}" presName="rect2" presStyleLbl="alignAcc1" presStyleIdx="1" presStyleCnt="3"/>
      <dgm:spPr/>
      <dgm:t>
        <a:bodyPr/>
        <a:lstStyle/>
        <a:p>
          <a:endParaRPr lang="es-MX"/>
        </a:p>
      </dgm:t>
    </dgm:pt>
    <dgm:pt modelId="{570DAFEA-ABF6-4A14-A06A-407ED4B7C3FE}" type="pres">
      <dgm:prSet presAssocID="{9CD79167-277D-4128-B6D1-DD8885324EE0}" presName="vertSpace3" presStyleLbl="node1" presStyleIdx="1" presStyleCnt="3"/>
      <dgm:spPr/>
    </dgm:pt>
    <dgm:pt modelId="{842697DA-D55B-45CD-883B-4A8D1AA61F92}" type="pres">
      <dgm:prSet presAssocID="{9CD79167-277D-4128-B6D1-DD8885324EE0}" presName="circle3" presStyleLbl="node1" presStyleIdx="2" presStyleCnt="3"/>
      <dgm:spPr/>
    </dgm:pt>
    <dgm:pt modelId="{7F5E656C-66A1-4711-B811-370362DE09C1}" type="pres">
      <dgm:prSet presAssocID="{9CD79167-277D-4128-B6D1-DD8885324EE0}" presName="rect3" presStyleLbl="alignAcc1" presStyleIdx="2" presStyleCnt="3"/>
      <dgm:spPr/>
      <dgm:t>
        <a:bodyPr/>
        <a:lstStyle/>
        <a:p>
          <a:endParaRPr lang="es-MX"/>
        </a:p>
      </dgm:t>
    </dgm:pt>
    <dgm:pt modelId="{F6AD096B-ADE2-433F-81E2-ECB1245B2CCD}" type="pres">
      <dgm:prSet presAssocID="{E8539EB2-FC3C-453E-84C4-DD6ADEB5403E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57E5AB-1A47-46DD-8C18-F102DAD2E051}" type="pres">
      <dgm:prSet presAssocID="{E8539EB2-FC3C-453E-84C4-DD6ADEB5403E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DDBEAC-8B0B-428F-A811-CBE333DFB667}" type="pres">
      <dgm:prSet presAssocID="{EDF15BF3-F46B-4CA1-901D-472F595BF649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719A94-DDB8-4729-8360-76D3DFD6BBEC}" type="pres">
      <dgm:prSet presAssocID="{EDF15BF3-F46B-4CA1-901D-472F595BF649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235DC3-9391-4F31-A2CB-CA32756AD030}" type="pres">
      <dgm:prSet presAssocID="{9CD79167-277D-4128-B6D1-DD8885324EE0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24AFBE-0105-4913-8E0E-C2E179C6C276}" type="pres">
      <dgm:prSet presAssocID="{9CD79167-277D-4128-B6D1-DD8885324EE0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8DCDB9C-C6B6-457D-94BD-6AA677873056}" type="presOf" srcId="{0EF6738C-A7BF-46DE-A7AD-36458C59A590}" destId="{E3719A94-DDB8-4729-8360-76D3DFD6BBEC}" srcOrd="0" destOrd="0" presId="urn:microsoft.com/office/officeart/2005/8/layout/target3"/>
    <dgm:cxn modelId="{E4CA31CF-E2D6-4C71-AF94-4BB100F64FF5}" type="presOf" srcId="{0C71A2A4-B3FA-4173-AF81-6EDCF4708FB8}" destId="{2224AFBE-0105-4913-8E0E-C2E179C6C276}" srcOrd="0" destOrd="1" presId="urn:microsoft.com/office/officeart/2005/8/layout/target3"/>
    <dgm:cxn modelId="{B66E5AEF-2533-4F65-9E43-30758C8B752F}" srcId="{E8539EB2-FC3C-453E-84C4-DD6ADEB5403E}" destId="{70704E00-B016-4D7D-BBBC-C9B9B6A68C45}" srcOrd="1" destOrd="0" parTransId="{C49E469A-E69A-4174-A6E9-2F839A908AC4}" sibTransId="{B85161A9-4FF8-46FD-96FB-CDF8C44A6422}"/>
    <dgm:cxn modelId="{EA5C8560-6170-45F0-8063-7BBC5F096C6D}" type="presOf" srcId="{E8539EB2-FC3C-453E-84C4-DD6ADEB5403E}" destId="{F6AD096B-ADE2-433F-81E2-ECB1245B2CCD}" srcOrd="1" destOrd="0" presId="urn:microsoft.com/office/officeart/2005/8/layout/target3"/>
    <dgm:cxn modelId="{53F9E0FA-3C97-43DD-BE80-81E5D3C053CC}" srcId="{E8539EB2-FC3C-453E-84C4-DD6ADEB5403E}" destId="{5954FAFE-6D37-414C-8505-B32C03D1A1A2}" srcOrd="2" destOrd="0" parTransId="{DC19E34B-E874-4668-8DB0-EFB9969C3B1B}" sibTransId="{5F23B337-CE0B-4FFC-B863-B84B2AAFB7DE}"/>
    <dgm:cxn modelId="{3F522AC9-C477-4CB6-96AD-E1AC321F3729}" type="presOf" srcId="{9CD79167-277D-4128-B6D1-DD8885324EE0}" destId="{89235DC3-9391-4F31-A2CB-CA32756AD030}" srcOrd="1" destOrd="0" presId="urn:microsoft.com/office/officeart/2005/8/layout/target3"/>
    <dgm:cxn modelId="{2B12D9BD-CDBF-4B59-B9F7-C8E1435D8279}" srcId="{9CD79167-277D-4128-B6D1-DD8885324EE0}" destId="{59319003-2B87-42DB-BAC9-1FC69612404D}" srcOrd="3" destOrd="0" parTransId="{097B73DD-30EB-4EC8-B838-541700B220DD}" sibTransId="{35C85DF3-9E53-4B5D-BA12-1E4D4FAD2601}"/>
    <dgm:cxn modelId="{8F2A4150-0618-43B8-B104-74B936C70FFE}" type="presOf" srcId="{5954FAFE-6D37-414C-8505-B32C03D1A1A2}" destId="{6557E5AB-1A47-46DD-8C18-F102DAD2E051}" srcOrd="0" destOrd="2" presId="urn:microsoft.com/office/officeart/2005/8/layout/target3"/>
    <dgm:cxn modelId="{54087FEE-C965-42A8-9484-CF09F2FE3B6C}" type="presOf" srcId="{EDF15BF3-F46B-4CA1-901D-472F595BF649}" destId="{9CB67970-FA05-4FBB-BF09-96C7FC91FF60}" srcOrd="0" destOrd="0" presId="urn:microsoft.com/office/officeart/2005/8/layout/target3"/>
    <dgm:cxn modelId="{7914DB80-0E6C-40D1-AD3F-63DE536B8BC2}" type="presOf" srcId="{E8539EB2-FC3C-453E-84C4-DD6ADEB5403E}" destId="{188570D5-62DA-4A5C-8C2E-8E3093EF604B}" srcOrd="0" destOrd="0" presId="urn:microsoft.com/office/officeart/2005/8/layout/target3"/>
    <dgm:cxn modelId="{2D5E6BEC-284B-4989-B531-31D998955F02}" type="presOf" srcId="{46ECCA25-13CC-4550-979F-D394DC77F3AF}" destId="{E3719A94-DDB8-4729-8360-76D3DFD6BBEC}" srcOrd="0" destOrd="1" presId="urn:microsoft.com/office/officeart/2005/8/layout/target3"/>
    <dgm:cxn modelId="{852E2CF5-1177-4912-B69E-C8241440CF8F}" srcId="{E8539EB2-FC3C-453E-84C4-DD6ADEB5403E}" destId="{DCE20BB6-3BD9-4AD9-B6A6-30B44F69411F}" srcOrd="4" destOrd="0" parTransId="{5B9EEFCE-0875-41F6-BDB8-7D4C8476D2CF}" sibTransId="{88FC12C1-DB6C-4665-AB66-CE673E62C45D}"/>
    <dgm:cxn modelId="{20305B8F-0EC1-4300-A0A1-6956E4C381BB}" srcId="{9009A40D-54F0-489E-B981-FDCDCD17515B}" destId="{EDF15BF3-F46B-4CA1-901D-472F595BF649}" srcOrd="1" destOrd="0" parTransId="{39DAD33D-B4A3-4AC1-B1BC-1DE9D746F3F3}" sibTransId="{11CA1811-D585-4568-8369-03B1F4832F55}"/>
    <dgm:cxn modelId="{545B7DBF-6726-41C1-A310-FFCAC60D0448}" srcId="{9CD79167-277D-4128-B6D1-DD8885324EE0}" destId="{D117AB62-6230-499A-81A3-42ECD5227F18}" srcOrd="2" destOrd="0" parTransId="{4C1266EB-1D51-476C-9F81-EF0D5D9D5EB3}" sibTransId="{3D7BACB2-EFF8-42B8-AADF-4FB665C234F8}"/>
    <dgm:cxn modelId="{AA09E65A-B05E-4DF1-900F-6801C6B1F1A0}" type="presOf" srcId="{DCE20BB6-3BD9-4AD9-B6A6-30B44F69411F}" destId="{6557E5AB-1A47-46DD-8C18-F102DAD2E051}" srcOrd="0" destOrd="4" presId="urn:microsoft.com/office/officeart/2005/8/layout/target3"/>
    <dgm:cxn modelId="{777FDEDF-EB8A-41CC-919C-C912940FAB7A}" type="presOf" srcId="{59319003-2B87-42DB-BAC9-1FC69612404D}" destId="{2224AFBE-0105-4913-8E0E-C2E179C6C276}" srcOrd="0" destOrd="3" presId="urn:microsoft.com/office/officeart/2005/8/layout/target3"/>
    <dgm:cxn modelId="{4E08985E-DC55-4BB2-9C77-AA970DE5C946}" srcId="{E8539EB2-FC3C-453E-84C4-DD6ADEB5403E}" destId="{7A168B11-A81E-4966-A459-6756797BDB51}" srcOrd="3" destOrd="0" parTransId="{5DC1F8C4-CEB6-46CE-97DA-1BB7D3AEA61F}" sibTransId="{86841F22-6B80-4A0F-8ECB-FD30806EFACB}"/>
    <dgm:cxn modelId="{DFDE2623-6E59-4A0A-B552-7E138DAE1BBA}" srcId="{EDF15BF3-F46B-4CA1-901D-472F595BF649}" destId="{0EF6738C-A7BF-46DE-A7AD-36458C59A590}" srcOrd="0" destOrd="0" parTransId="{7FD0F892-C127-4B4C-9E4E-05AE766A9DC2}" sibTransId="{841368AB-2745-4649-8A78-3F05F74033F2}"/>
    <dgm:cxn modelId="{F80B878A-1E8A-4D06-8D20-15057AF9012F}" type="presOf" srcId="{70704E00-B016-4D7D-BBBC-C9B9B6A68C45}" destId="{6557E5AB-1A47-46DD-8C18-F102DAD2E051}" srcOrd="0" destOrd="1" presId="urn:microsoft.com/office/officeart/2005/8/layout/target3"/>
    <dgm:cxn modelId="{DB46F265-C5E2-4DB7-9894-A7556E0B0E26}" type="presOf" srcId="{EDF15BF3-F46B-4CA1-901D-472F595BF649}" destId="{E6DDBEAC-8B0B-428F-A811-CBE333DFB667}" srcOrd="1" destOrd="0" presId="urn:microsoft.com/office/officeart/2005/8/layout/target3"/>
    <dgm:cxn modelId="{689634A0-179E-428F-9E6E-6106F3717063}" srcId="{9009A40D-54F0-489E-B981-FDCDCD17515B}" destId="{9CD79167-277D-4128-B6D1-DD8885324EE0}" srcOrd="2" destOrd="0" parTransId="{6334CA16-B54A-4745-8716-C4E2420E8839}" sibTransId="{7CB22FEF-4F95-4A8B-981A-8FDA9D88BBD9}"/>
    <dgm:cxn modelId="{61BE7748-032C-47F2-ADC5-65227D46B470}" type="presOf" srcId="{9CD79167-277D-4128-B6D1-DD8885324EE0}" destId="{7F5E656C-66A1-4711-B811-370362DE09C1}" srcOrd="0" destOrd="0" presId="urn:microsoft.com/office/officeart/2005/8/layout/target3"/>
    <dgm:cxn modelId="{D677D6B1-25BD-4CBD-B821-B02028A58CDC}" type="presOf" srcId="{D117AB62-6230-499A-81A3-42ECD5227F18}" destId="{2224AFBE-0105-4913-8E0E-C2E179C6C276}" srcOrd="0" destOrd="2" presId="urn:microsoft.com/office/officeart/2005/8/layout/target3"/>
    <dgm:cxn modelId="{A6A58463-CC45-4436-9589-FD77513438B7}" srcId="{9CD79167-277D-4128-B6D1-DD8885324EE0}" destId="{0C71A2A4-B3FA-4173-AF81-6EDCF4708FB8}" srcOrd="1" destOrd="0" parTransId="{9CD07335-EE64-43C0-BF2B-285A6BA2E9E0}" sibTransId="{28303101-9710-43CB-89AF-062C1BFAEDC9}"/>
    <dgm:cxn modelId="{C01847E4-BA8F-4E3D-B578-33FD37BBA04B}" srcId="{9CD79167-277D-4128-B6D1-DD8885324EE0}" destId="{3B93D66C-F3DF-4D2C-B0B3-BAAD6243EC3A}" srcOrd="0" destOrd="0" parTransId="{1625FC83-C70B-4FBF-941D-D776899A1708}" sibTransId="{9986732C-754D-49CB-9275-C3E6355854C7}"/>
    <dgm:cxn modelId="{8B576E14-C9DE-4487-8450-13084328394E}" type="presOf" srcId="{9009A40D-54F0-489E-B981-FDCDCD17515B}" destId="{BF74E27C-4BCA-4607-A918-8C90DB923F58}" srcOrd="0" destOrd="0" presId="urn:microsoft.com/office/officeart/2005/8/layout/target3"/>
    <dgm:cxn modelId="{3E1C81D3-31E8-4023-863B-995A154B2F9D}" srcId="{9009A40D-54F0-489E-B981-FDCDCD17515B}" destId="{E8539EB2-FC3C-453E-84C4-DD6ADEB5403E}" srcOrd="0" destOrd="0" parTransId="{89C613E5-70F4-4C8B-8723-2663D92138F0}" sibTransId="{BF6189BE-F346-483F-86DD-EB2AB3A98A75}"/>
    <dgm:cxn modelId="{6393532C-8CF8-44FE-B107-062972A60800}" srcId="{EDF15BF3-F46B-4CA1-901D-472F595BF649}" destId="{46ECCA25-13CC-4550-979F-D394DC77F3AF}" srcOrd="1" destOrd="0" parTransId="{EA8185C3-83EF-4DB2-A905-2C265074BC6D}" sibTransId="{09978296-5538-406E-9906-8BE6A58260C5}"/>
    <dgm:cxn modelId="{F9010646-CA56-46DA-9A6D-3BDE570DAE1E}" type="presOf" srcId="{3B93D66C-F3DF-4D2C-B0B3-BAAD6243EC3A}" destId="{2224AFBE-0105-4913-8E0E-C2E179C6C276}" srcOrd="0" destOrd="0" presId="urn:microsoft.com/office/officeart/2005/8/layout/target3"/>
    <dgm:cxn modelId="{EFEFE32A-F0E8-44D8-AA02-38559DB30690}" srcId="{E8539EB2-FC3C-453E-84C4-DD6ADEB5403E}" destId="{42D1D07B-C589-4059-A51D-0FC9CF9C4433}" srcOrd="0" destOrd="0" parTransId="{8748E4CA-150A-4518-8451-8E46FF5F0398}" sibTransId="{ABE41160-3378-459F-889A-E0B68660EC9D}"/>
    <dgm:cxn modelId="{212412EC-65B5-45D3-B715-2201E8762914}" type="presOf" srcId="{7A168B11-A81E-4966-A459-6756797BDB51}" destId="{6557E5AB-1A47-46DD-8C18-F102DAD2E051}" srcOrd="0" destOrd="3" presId="urn:microsoft.com/office/officeart/2005/8/layout/target3"/>
    <dgm:cxn modelId="{44C1F737-E2FD-4942-A675-8284821305CD}" type="presOf" srcId="{42D1D07B-C589-4059-A51D-0FC9CF9C4433}" destId="{6557E5AB-1A47-46DD-8C18-F102DAD2E051}" srcOrd="0" destOrd="0" presId="urn:microsoft.com/office/officeart/2005/8/layout/target3"/>
    <dgm:cxn modelId="{FB864467-099D-422D-BFBB-039EB1968B75}" type="presParOf" srcId="{BF74E27C-4BCA-4607-A918-8C90DB923F58}" destId="{939843D8-685F-456C-86A5-2A681232D2EC}" srcOrd="0" destOrd="0" presId="urn:microsoft.com/office/officeart/2005/8/layout/target3"/>
    <dgm:cxn modelId="{0D47D243-A8C9-4CBA-9B93-F09F46E508FE}" type="presParOf" srcId="{BF74E27C-4BCA-4607-A918-8C90DB923F58}" destId="{B4066CC8-F6F6-4959-9E72-5CC7E4F30B22}" srcOrd="1" destOrd="0" presId="urn:microsoft.com/office/officeart/2005/8/layout/target3"/>
    <dgm:cxn modelId="{60814644-4D44-4AA9-9B69-241BB32B1E9E}" type="presParOf" srcId="{BF74E27C-4BCA-4607-A918-8C90DB923F58}" destId="{188570D5-62DA-4A5C-8C2E-8E3093EF604B}" srcOrd="2" destOrd="0" presId="urn:microsoft.com/office/officeart/2005/8/layout/target3"/>
    <dgm:cxn modelId="{EC4870D4-9076-47D5-A72F-4F6D8A357F59}" type="presParOf" srcId="{BF74E27C-4BCA-4607-A918-8C90DB923F58}" destId="{7189C3D9-D89C-4B1C-87D7-700D74D9D44E}" srcOrd="3" destOrd="0" presId="urn:microsoft.com/office/officeart/2005/8/layout/target3"/>
    <dgm:cxn modelId="{95A356B6-F836-45CE-898E-C60F6B7D2511}" type="presParOf" srcId="{BF74E27C-4BCA-4607-A918-8C90DB923F58}" destId="{573E7BFF-19D7-4F95-BBA3-0B64A860221A}" srcOrd="4" destOrd="0" presId="urn:microsoft.com/office/officeart/2005/8/layout/target3"/>
    <dgm:cxn modelId="{F9E299CA-E747-4161-B9E0-D9DA63E6A1C4}" type="presParOf" srcId="{BF74E27C-4BCA-4607-A918-8C90DB923F58}" destId="{9CB67970-FA05-4FBB-BF09-96C7FC91FF60}" srcOrd="5" destOrd="0" presId="urn:microsoft.com/office/officeart/2005/8/layout/target3"/>
    <dgm:cxn modelId="{26107536-3897-4CE5-B584-A6FF7FE352C2}" type="presParOf" srcId="{BF74E27C-4BCA-4607-A918-8C90DB923F58}" destId="{570DAFEA-ABF6-4A14-A06A-407ED4B7C3FE}" srcOrd="6" destOrd="0" presId="urn:microsoft.com/office/officeart/2005/8/layout/target3"/>
    <dgm:cxn modelId="{75E19907-D5D8-4D55-B671-1711EB320CCF}" type="presParOf" srcId="{BF74E27C-4BCA-4607-A918-8C90DB923F58}" destId="{842697DA-D55B-45CD-883B-4A8D1AA61F92}" srcOrd="7" destOrd="0" presId="urn:microsoft.com/office/officeart/2005/8/layout/target3"/>
    <dgm:cxn modelId="{1B99D976-152E-4CB1-85F6-D010E6D2DF2C}" type="presParOf" srcId="{BF74E27C-4BCA-4607-A918-8C90DB923F58}" destId="{7F5E656C-66A1-4711-B811-370362DE09C1}" srcOrd="8" destOrd="0" presId="urn:microsoft.com/office/officeart/2005/8/layout/target3"/>
    <dgm:cxn modelId="{5B334E12-0C1E-4E1F-AC38-E3EE3E15ADD6}" type="presParOf" srcId="{BF74E27C-4BCA-4607-A918-8C90DB923F58}" destId="{F6AD096B-ADE2-433F-81E2-ECB1245B2CCD}" srcOrd="9" destOrd="0" presId="urn:microsoft.com/office/officeart/2005/8/layout/target3"/>
    <dgm:cxn modelId="{36C09C34-6377-4349-AB22-51E924CE25BC}" type="presParOf" srcId="{BF74E27C-4BCA-4607-A918-8C90DB923F58}" destId="{6557E5AB-1A47-46DD-8C18-F102DAD2E051}" srcOrd="10" destOrd="0" presId="urn:microsoft.com/office/officeart/2005/8/layout/target3"/>
    <dgm:cxn modelId="{D87A655D-1CF1-4927-90CB-FE888A3CA3CC}" type="presParOf" srcId="{BF74E27C-4BCA-4607-A918-8C90DB923F58}" destId="{E6DDBEAC-8B0B-428F-A811-CBE333DFB667}" srcOrd="11" destOrd="0" presId="urn:microsoft.com/office/officeart/2005/8/layout/target3"/>
    <dgm:cxn modelId="{6EF4F426-82C8-432A-8F4F-B40410A30C0D}" type="presParOf" srcId="{BF74E27C-4BCA-4607-A918-8C90DB923F58}" destId="{E3719A94-DDB8-4729-8360-76D3DFD6BBEC}" srcOrd="12" destOrd="0" presId="urn:microsoft.com/office/officeart/2005/8/layout/target3"/>
    <dgm:cxn modelId="{6F7CABB4-6B8E-4DB0-95B2-C94AD10DDB99}" type="presParOf" srcId="{BF74E27C-4BCA-4607-A918-8C90DB923F58}" destId="{89235DC3-9391-4F31-A2CB-CA32756AD030}" srcOrd="13" destOrd="0" presId="urn:microsoft.com/office/officeart/2005/8/layout/target3"/>
    <dgm:cxn modelId="{C695D297-8988-4531-B868-C0295A165EF4}" type="presParOf" srcId="{BF74E27C-4BCA-4607-A918-8C90DB923F58}" destId="{2224AFBE-0105-4913-8E0E-C2E179C6C276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6816AE3-2D8E-4642-816B-02FF66A2CAF5}" type="doc">
      <dgm:prSet loTypeId="urn:microsoft.com/office/officeart/2005/8/layout/vList6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54222C11-D76F-4CB1-95F5-68D9C746500E}">
      <dgm:prSet custT="1"/>
      <dgm:spPr/>
      <dgm:t>
        <a:bodyPr/>
        <a:lstStyle/>
        <a:p>
          <a:pPr rtl="0"/>
          <a:r>
            <a:rPr lang="es-MX" sz="2800" smtClean="0"/>
            <a:t>Objetivos de la investigación</a:t>
          </a:r>
          <a:endParaRPr lang="es-MX" sz="2800"/>
        </a:p>
      </dgm:t>
    </dgm:pt>
    <dgm:pt modelId="{8F463336-E27C-4797-ADED-39D13A65CAB2}" type="parTrans" cxnId="{64B5A8AA-9E34-4BB7-853A-B30885C9938C}">
      <dgm:prSet/>
      <dgm:spPr/>
      <dgm:t>
        <a:bodyPr/>
        <a:lstStyle/>
        <a:p>
          <a:endParaRPr lang="es-MX" sz="2000"/>
        </a:p>
      </dgm:t>
    </dgm:pt>
    <dgm:pt modelId="{00613F9F-D347-46AC-BE33-27BE2498C92A}" type="sibTrans" cxnId="{64B5A8AA-9E34-4BB7-853A-B30885C9938C}">
      <dgm:prSet/>
      <dgm:spPr/>
      <dgm:t>
        <a:bodyPr/>
        <a:lstStyle/>
        <a:p>
          <a:endParaRPr lang="es-MX" sz="2000"/>
        </a:p>
      </dgm:t>
    </dgm:pt>
    <dgm:pt modelId="{47785D26-9093-4286-8397-B667B391E588}">
      <dgm:prSet custT="1"/>
      <dgm:spPr/>
      <dgm:t>
        <a:bodyPr/>
        <a:lstStyle/>
        <a:p>
          <a:pPr rtl="0"/>
          <a:r>
            <a:rPr lang="es-MX" sz="2000" smtClean="0"/>
            <a:t>Que pretende la investigación, cómo resolverá el problema o probará alguna teoría. Son las guías de estudio.</a:t>
          </a:r>
          <a:endParaRPr lang="es-MX" sz="2000"/>
        </a:p>
      </dgm:t>
    </dgm:pt>
    <dgm:pt modelId="{63F97CF1-2443-46DA-898C-DC8AD8A7744B}" type="parTrans" cxnId="{0184C4B9-9A8A-4EEE-8A71-27B5DA342E78}">
      <dgm:prSet/>
      <dgm:spPr/>
      <dgm:t>
        <a:bodyPr/>
        <a:lstStyle/>
        <a:p>
          <a:endParaRPr lang="es-MX" sz="2000"/>
        </a:p>
      </dgm:t>
    </dgm:pt>
    <dgm:pt modelId="{089B1040-0B5A-4C18-A7AB-47A0F9546E96}" type="sibTrans" cxnId="{0184C4B9-9A8A-4EEE-8A71-27B5DA342E78}">
      <dgm:prSet/>
      <dgm:spPr/>
      <dgm:t>
        <a:bodyPr/>
        <a:lstStyle/>
        <a:p>
          <a:endParaRPr lang="es-MX" sz="2000"/>
        </a:p>
      </dgm:t>
    </dgm:pt>
    <dgm:pt modelId="{9655C310-9C31-4028-A75C-5D94A3A36EF7}">
      <dgm:prSet custT="1"/>
      <dgm:spPr/>
      <dgm:t>
        <a:bodyPr/>
        <a:lstStyle/>
        <a:p>
          <a:pPr rtl="0"/>
          <a:r>
            <a:rPr lang="es-MX" sz="2800" smtClean="0"/>
            <a:t>Preguntas de investigación</a:t>
          </a:r>
          <a:endParaRPr lang="es-MX" sz="2800"/>
        </a:p>
      </dgm:t>
    </dgm:pt>
    <dgm:pt modelId="{8A5601B8-26A5-4F52-BF07-5E839158F2A8}" type="parTrans" cxnId="{0B6E76A3-0CE6-4870-AE3A-A5325A46758B}">
      <dgm:prSet/>
      <dgm:spPr/>
      <dgm:t>
        <a:bodyPr/>
        <a:lstStyle/>
        <a:p>
          <a:endParaRPr lang="es-MX" sz="2000"/>
        </a:p>
      </dgm:t>
    </dgm:pt>
    <dgm:pt modelId="{0E35A7CE-C5A2-41C6-8594-D449D3324042}" type="sibTrans" cxnId="{0B6E76A3-0CE6-4870-AE3A-A5325A46758B}">
      <dgm:prSet/>
      <dgm:spPr/>
      <dgm:t>
        <a:bodyPr/>
        <a:lstStyle/>
        <a:p>
          <a:endParaRPr lang="es-MX" sz="2000"/>
        </a:p>
      </dgm:t>
    </dgm:pt>
    <dgm:pt modelId="{CC947997-7FFB-4239-AF09-688FBCF93BFD}">
      <dgm:prSet custT="1"/>
      <dgm:spPr/>
      <dgm:t>
        <a:bodyPr/>
        <a:lstStyle/>
        <a:p>
          <a:pPr rtl="0"/>
          <a:r>
            <a:rPr lang="es-MX" sz="2000" smtClean="0"/>
            <a:t>Orientan hacia las respuestas que se buscan.</a:t>
          </a:r>
          <a:endParaRPr lang="es-MX" sz="2000"/>
        </a:p>
      </dgm:t>
    </dgm:pt>
    <dgm:pt modelId="{6E7CC896-148F-4B2D-A920-63244A69C3BC}" type="parTrans" cxnId="{C00CA5E1-96D9-4178-868A-781D95AAE1D6}">
      <dgm:prSet/>
      <dgm:spPr/>
      <dgm:t>
        <a:bodyPr/>
        <a:lstStyle/>
        <a:p>
          <a:endParaRPr lang="es-MX" sz="2000"/>
        </a:p>
      </dgm:t>
    </dgm:pt>
    <dgm:pt modelId="{1E35197D-9845-4E6F-9AC8-D06E55E68CFE}" type="sibTrans" cxnId="{C00CA5E1-96D9-4178-868A-781D95AAE1D6}">
      <dgm:prSet/>
      <dgm:spPr/>
      <dgm:t>
        <a:bodyPr/>
        <a:lstStyle/>
        <a:p>
          <a:endParaRPr lang="es-MX" sz="2000"/>
        </a:p>
      </dgm:t>
    </dgm:pt>
    <dgm:pt modelId="{12879194-AD55-4069-A1FE-412D2572D53B}">
      <dgm:prSet custT="1"/>
      <dgm:spPr/>
      <dgm:t>
        <a:bodyPr/>
        <a:lstStyle/>
        <a:p>
          <a:pPr rtl="0"/>
          <a:r>
            <a:rPr lang="es-MX" sz="2800" smtClean="0"/>
            <a:t>Justificación</a:t>
          </a:r>
          <a:endParaRPr lang="es-MX" sz="2800"/>
        </a:p>
      </dgm:t>
    </dgm:pt>
    <dgm:pt modelId="{1FC2C5A0-2CCD-4BB0-B00B-646565ABA287}" type="parTrans" cxnId="{11C29E5C-825A-4D68-B525-126F425DCEFF}">
      <dgm:prSet/>
      <dgm:spPr/>
      <dgm:t>
        <a:bodyPr/>
        <a:lstStyle/>
        <a:p>
          <a:endParaRPr lang="es-MX" sz="2000"/>
        </a:p>
      </dgm:t>
    </dgm:pt>
    <dgm:pt modelId="{A1A7FF2D-3760-42FA-8C09-3C4FB965E748}" type="sibTrans" cxnId="{11C29E5C-825A-4D68-B525-126F425DCEFF}">
      <dgm:prSet/>
      <dgm:spPr/>
      <dgm:t>
        <a:bodyPr/>
        <a:lstStyle/>
        <a:p>
          <a:endParaRPr lang="es-MX" sz="2000"/>
        </a:p>
      </dgm:t>
    </dgm:pt>
    <dgm:pt modelId="{664D311B-C158-4BC1-AFED-DA1B39E7F10F}">
      <dgm:prSet custT="1"/>
      <dgm:spPr/>
      <dgm:t>
        <a:bodyPr/>
        <a:lstStyle/>
        <a:p>
          <a:pPr rtl="0"/>
          <a:r>
            <a:rPr lang="es-MX" sz="2000" smtClean="0"/>
            <a:t>Indica el porqué de la investigación exponiendo sus razones. Demuestra que el estudio es necesario.</a:t>
          </a:r>
          <a:endParaRPr lang="es-MX" sz="2000"/>
        </a:p>
      </dgm:t>
    </dgm:pt>
    <dgm:pt modelId="{285E33B7-3014-4264-B934-A5F8D1DB7B57}" type="parTrans" cxnId="{47F9457B-8C51-4D42-9A72-2CEAD9D4D9C9}">
      <dgm:prSet/>
      <dgm:spPr/>
      <dgm:t>
        <a:bodyPr/>
        <a:lstStyle/>
        <a:p>
          <a:endParaRPr lang="es-MX" sz="2000"/>
        </a:p>
      </dgm:t>
    </dgm:pt>
    <dgm:pt modelId="{A0E5CDF4-7BED-482C-9ED5-2DEEF0F2FCDB}" type="sibTrans" cxnId="{47F9457B-8C51-4D42-9A72-2CEAD9D4D9C9}">
      <dgm:prSet/>
      <dgm:spPr/>
      <dgm:t>
        <a:bodyPr/>
        <a:lstStyle/>
        <a:p>
          <a:endParaRPr lang="es-MX" sz="2000"/>
        </a:p>
      </dgm:t>
    </dgm:pt>
    <dgm:pt modelId="{306FD23A-36E7-4270-820C-6EA791FC6243}">
      <dgm:prSet custT="1"/>
      <dgm:spPr/>
      <dgm:t>
        <a:bodyPr/>
        <a:lstStyle/>
        <a:p>
          <a:pPr rtl="0"/>
          <a:r>
            <a:rPr lang="es-MX" sz="2800" smtClean="0"/>
            <a:t>Viabilidad o factibilidad</a:t>
          </a:r>
          <a:endParaRPr lang="es-MX" sz="2800"/>
        </a:p>
      </dgm:t>
    </dgm:pt>
    <dgm:pt modelId="{E48F72BD-0640-4B2E-BD35-8855B7CD0141}" type="parTrans" cxnId="{950E2A52-71F8-493C-88BE-23B20ABDFA3C}">
      <dgm:prSet/>
      <dgm:spPr/>
      <dgm:t>
        <a:bodyPr/>
        <a:lstStyle/>
        <a:p>
          <a:endParaRPr lang="es-MX" sz="2000"/>
        </a:p>
      </dgm:t>
    </dgm:pt>
    <dgm:pt modelId="{4A020D89-47AE-4CF8-BBA0-DCBF9D37706D}" type="sibTrans" cxnId="{950E2A52-71F8-493C-88BE-23B20ABDFA3C}">
      <dgm:prSet/>
      <dgm:spPr/>
      <dgm:t>
        <a:bodyPr/>
        <a:lstStyle/>
        <a:p>
          <a:endParaRPr lang="es-MX" sz="2000"/>
        </a:p>
      </dgm:t>
    </dgm:pt>
    <dgm:pt modelId="{243D5AB8-32B8-4E01-A72E-067856A3DE0D}">
      <dgm:prSet custT="1"/>
      <dgm:spPr/>
      <dgm:t>
        <a:bodyPr/>
        <a:lstStyle/>
        <a:p>
          <a:pPr rtl="0"/>
          <a:r>
            <a:rPr lang="es-MX" sz="2000" smtClean="0"/>
            <a:t>Posibilidad para llevar a cabo el estudio, se dispone de recursos financieros, humanos y materiales para realizarlo.</a:t>
          </a:r>
          <a:endParaRPr lang="es-MX" sz="2000"/>
        </a:p>
      </dgm:t>
    </dgm:pt>
    <dgm:pt modelId="{8DC6E1E7-0307-4299-8367-C79D85ACBF31}" type="parTrans" cxnId="{A2B818E8-247A-4B40-8F66-EDE719647733}">
      <dgm:prSet/>
      <dgm:spPr/>
      <dgm:t>
        <a:bodyPr/>
        <a:lstStyle/>
        <a:p>
          <a:endParaRPr lang="es-MX" sz="2000"/>
        </a:p>
      </dgm:t>
    </dgm:pt>
    <dgm:pt modelId="{B65C4E84-0C80-407E-9871-A2278E77A9F5}" type="sibTrans" cxnId="{A2B818E8-247A-4B40-8F66-EDE719647733}">
      <dgm:prSet/>
      <dgm:spPr/>
      <dgm:t>
        <a:bodyPr/>
        <a:lstStyle/>
        <a:p>
          <a:endParaRPr lang="es-MX" sz="2000"/>
        </a:p>
      </dgm:t>
    </dgm:pt>
    <dgm:pt modelId="{9F2DA9F5-F3AE-4085-A91F-F85F4B77E993}">
      <dgm:prSet custT="1"/>
      <dgm:spPr/>
      <dgm:t>
        <a:bodyPr/>
        <a:lstStyle/>
        <a:p>
          <a:pPr rtl="0"/>
          <a:r>
            <a:rPr lang="es-MX" sz="2800" smtClean="0"/>
            <a:t>Evaluación de las deficiencias</a:t>
          </a:r>
          <a:endParaRPr lang="es-MX" sz="2800"/>
        </a:p>
      </dgm:t>
    </dgm:pt>
    <dgm:pt modelId="{347E3AFF-3934-45D2-BEBD-5B3CC01477F6}" type="parTrans" cxnId="{302FA1DC-CD1E-43C4-9933-1E25257EA465}">
      <dgm:prSet/>
      <dgm:spPr/>
      <dgm:t>
        <a:bodyPr/>
        <a:lstStyle/>
        <a:p>
          <a:endParaRPr lang="es-MX" sz="2000"/>
        </a:p>
      </dgm:t>
    </dgm:pt>
    <dgm:pt modelId="{CDCD6C83-92C5-443D-822A-B01B984D8DA3}" type="sibTrans" cxnId="{302FA1DC-CD1E-43C4-9933-1E25257EA465}">
      <dgm:prSet/>
      <dgm:spPr/>
      <dgm:t>
        <a:bodyPr/>
        <a:lstStyle/>
        <a:p>
          <a:endParaRPr lang="es-MX" sz="2000"/>
        </a:p>
      </dgm:t>
    </dgm:pt>
    <dgm:pt modelId="{D6DED1E5-8AD1-4324-87E8-C975750D475E}">
      <dgm:prSet custT="1"/>
      <dgm:spPr/>
      <dgm:t>
        <a:bodyPr/>
        <a:lstStyle/>
        <a:p>
          <a:pPr rtl="0"/>
          <a:r>
            <a:rPr lang="es-MX" sz="2000" smtClean="0"/>
            <a:t>Qué falta por estudiar.</a:t>
          </a:r>
          <a:endParaRPr lang="es-MX" sz="2000"/>
        </a:p>
      </dgm:t>
    </dgm:pt>
    <dgm:pt modelId="{31FD703A-8DEC-498E-83AF-A180E5042577}" type="parTrans" cxnId="{F4BE49B9-4EE2-44A0-A2B6-AE0FDB908448}">
      <dgm:prSet/>
      <dgm:spPr/>
      <dgm:t>
        <a:bodyPr/>
        <a:lstStyle/>
        <a:p>
          <a:endParaRPr lang="es-MX" sz="2000"/>
        </a:p>
      </dgm:t>
    </dgm:pt>
    <dgm:pt modelId="{7061BA0A-FE95-4A57-BF54-AD43220EEF25}" type="sibTrans" cxnId="{F4BE49B9-4EE2-44A0-A2B6-AE0FDB908448}">
      <dgm:prSet/>
      <dgm:spPr/>
      <dgm:t>
        <a:bodyPr/>
        <a:lstStyle/>
        <a:p>
          <a:endParaRPr lang="es-MX" sz="2000"/>
        </a:p>
      </dgm:t>
    </dgm:pt>
    <dgm:pt modelId="{3B464E8A-C568-43FA-989C-463B0D4DFA09}" type="pres">
      <dgm:prSet presAssocID="{76816AE3-2D8E-4642-816B-02FF66A2CAF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77CB0B7-2FBF-47B3-BF2C-B3842CD1FA4A}" type="pres">
      <dgm:prSet presAssocID="{54222C11-D76F-4CB1-95F5-68D9C746500E}" presName="linNode" presStyleCnt="0"/>
      <dgm:spPr/>
    </dgm:pt>
    <dgm:pt modelId="{C30D4975-5329-48D1-90D1-84220E2A67AE}" type="pres">
      <dgm:prSet presAssocID="{54222C11-D76F-4CB1-95F5-68D9C746500E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886C3E-7FD8-4BE6-9B9C-40A08EA3D1CA}" type="pres">
      <dgm:prSet presAssocID="{54222C11-D76F-4CB1-95F5-68D9C746500E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93F21D-268E-428F-B5D3-0AD020E683D9}" type="pres">
      <dgm:prSet presAssocID="{00613F9F-D347-46AC-BE33-27BE2498C92A}" presName="spacing" presStyleCnt="0"/>
      <dgm:spPr/>
    </dgm:pt>
    <dgm:pt modelId="{17EE71BA-59DA-4420-A2A6-B76D28C61414}" type="pres">
      <dgm:prSet presAssocID="{9655C310-9C31-4028-A75C-5D94A3A36EF7}" presName="linNode" presStyleCnt="0"/>
      <dgm:spPr/>
    </dgm:pt>
    <dgm:pt modelId="{05440D6C-601F-452E-B8DB-0718B06E995A}" type="pres">
      <dgm:prSet presAssocID="{9655C310-9C31-4028-A75C-5D94A3A36EF7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BCD0E2-4D35-486D-9C20-CA40B0F195DA}" type="pres">
      <dgm:prSet presAssocID="{9655C310-9C31-4028-A75C-5D94A3A36EF7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9CFAF9-51D6-4812-A417-22EAE8391F10}" type="pres">
      <dgm:prSet presAssocID="{0E35A7CE-C5A2-41C6-8594-D449D3324042}" presName="spacing" presStyleCnt="0"/>
      <dgm:spPr/>
    </dgm:pt>
    <dgm:pt modelId="{A5CFAE32-07BC-43FC-B8FD-482CBFD44FA6}" type="pres">
      <dgm:prSet presAssocID="{12879194-AD55-4069-A1FE-412D2572D53B}" presName="linNode" presStyleCnt="0"/>
      <dgm:spPr/>
    </dgm:pt>
    <dgm:pt modelId="{E3D4B997-99EB-4114-9B04-E191F0C84957}" type="pres">
      <dgm:prSet presAssocID="{12879194-AD55-4069-A1FE-412D2572D53B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CCFF84-197A-4804-A68F-DF2CA05DCE3F}" type="pres">
      <dgm:prSet presAssocID="{12879194-AD55-4069-A1FE-412D2572D53B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AC5D29-2780-4E3D-A399-B55322473174}" type="pres">
      <dgm:prSet presAssocID="{A1A7FF2D-3760-42FA-8C09-3C4FB965E748}" presName="spacing" presStyleCnt="0"/>
      <dgm:spPr/>
    </dgm:pt>
    <dgm:pt modelId="{DEBBDA5A-8707-48F1-8F78-4502F82E14DD}" type="pres">
      <dgm:prSet presAssocID="{306FD23A-36E7-4270-820C-6EA791FC6243}" presName="linNode" presStyleCnt="0"/>
      <dgm:spPr/>
    </dgm:pt>
    <dgm:pt modelId="{8163AE0A-3A8B-4E32-9D73-3757408A0573}" type="pres">
      <dgm:prSet presAssocID="{306FD23A-36E7-4270-820C-6EA791FC6243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CFA8DC-0DCD-4ADE-B750-329844F5E01B}" type="pres">
      <dgm:prSet presAssocID="{306FD23A-36E7-4270-820C-6EA791FC6243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43A0BB-AF53-4F8B-89C8-FDA32812762E}" type="pres">
      <dgm:prSet presAssocID="{4A020D89-47AE-4CF8-BBA0-DCBF9D37706D}" presName="spacing" presStyleCnt="0"/>
      <dgm:spPr/>
    </dgm:pt>
    <dgm:pt modelId="{C818FCAB-9491-4C53-A60A-06F0401B4726}" type="pres">
      <dgm:prSet presAssocID="{9F2DA9F5-F3AE-4085-A91F-F85F4B77E993}" presName="linNode" presStyleCnt="0"/>
      <dgm:spPr/>
    </dgm:pt>
    <dgm:pt modelId="{B179E361-D985-449A-BC42-9385CC792809}" type="pres">
      <dgm:prSet presAssocID="{9F2DA9F5-F3AE-4085-A91F-F85F4B77E993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1B7774-5DE0-4851-B006-B4D4E2287F76}" type="pres">
      <dgm:prSet presAssocID="{9F2DA9F5-F3AE-4085-A91F-F85F4B77E993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257688-BF93-460B-8FB7-C30164DFB592}" type="presOf" srcId="{243D5AB8-32B8-4E01-A72E-067856A3DE0D}" destId="{FBCFA8DC-0DCD-4ADE-B750-329844F5E01B}" srcOrd="0" destOrd="0" presId="urn:microsoft.com/office/officeart/2005/8/layout/vList6"/>
    <dgm:cxn modelId="{0B6E76A3-0CE6-4870-AE3A-A5325A46758B}" srcId="{76816AE3-2D8E-4642-816B-02FF66A2CAF5}" destId="{9655C310-9C31-4028-A75C-5D94A3A36EF7}" srcOrd="1" destOrd="0" parTransId="{8A5601B8-26A5-4F52-BF07-5E839158F2A8}" sibTransId="{0E35A7CE-C5A2-41C6-8594-D449D3324042}"/>
    <dgm:cxn modelId="{CDC3D881-2748-4638-8563-BBF7BA61C4AF}" type="presOf" srcId="{9F2DA9F5-F3AE-4085-A91F-F85F4B77E993}" destId="{B179E361-D985-449A-BC42-9385CC792809}" srcOrd="0" destOrd="0" presId="urn:microsoft.com/office/officeart/2005/8/layout/vList6"/>
    <dgm:cxn modelId="{C00CA5E1-96D9-4178-868A-781D95AAE1D6}" srcId="{9655C310-9C31-4028-A75C-5D94A3A36EF7}" destId="{CC947997-7FFB-4239-AF09-688FBCF93BFD}" srcOrd="0" destOrd="0" parTransId="{6E7CC896-148F-4B2D-A920-63244A69C3BC}" sibTransId="{1E35197D-9845-4E6F-9AC8-D06E55E68CFE}"/>
    <dgm:cxn modelId="{203A3E06-CFD0-4D8C-9EA0-A4DB6BC9CCB5}" type="presOf" srcId="{664D311B-C158-4BC1-AFED-DA1B39E7F10F}" destId="{A7CCFF84-197A-4804-A68F-DF2CA05DCE3F}" srcOrd="0" destOrd="0" presId="urn:microsoft.com/office/officeart/2005/8/layout/vList6"/>
    <dgm:cxn modelId="{F5F0F3D1-4F8F-46B3-9406-3FE39DB244EC}" type="presOf" srcId="{306FD23A-36E7-4270-820C-6EA791FC6243}" destId="{8163AE0A-3A8B-4E32-9D73-3757408A0573}" srcOrd="0" destOrd="0" presId="urn:microsoft.com/office/officeart/2005/8/layout/vList6"/>
    <dgm:cxn modelId="{47F9457B-8C51-4D42-9A72-2CEAD9D4D9C9}" srcId="{12879194-AD55-4069-A1FE-412D2572D53B}" destId="{664D311B-C158-4BC1-AFED-DA1B39E7F10F}" srcOrd="0" destOrd="0" parTransId="{285E33B7-3014-4264-B934-A5F8D1DB7B57}" sibTransId="{A0E5CDF4-7BED-482C-9ED5-2DEEF0F2FCDB}"/>
    <dgm:cxn modelId="{6A1BD5D1-A45F-476F-ADFC-81FA104BD02B}" type="presOf" srcId="{76816AE3-2D8E-4642-816B-02FF66A2CAF5}" destId="{3B464E8A-C568-43FA-989C-463B0D4DFA09}" srcOrd="0" destOrd="0" presId="urn:microsoft.com/office/officeart/2005/8/layout/vList6"/>
    <dgm:cxn modelId="{406D1FB4-7775-4CAD-A23F-1459660E4769}" type="presOf" srcId="{D6DED1E5-8AD1-4324-87E8-C975750D475E}" destId="{741B7774-5DE0-4851-B006-B4D4E2287F76}" srcOrd="0" destOrd="0" presId="urn:microsoft.com/office/officeart/2005/8/layout/vList6"/>
    <dgm:cxn modelId="{0184C4B9-9A8A-4EEE-8A71-27B5DA342E78}" srcId="{54222C11-D76F-4CB1-95F5-68D9C746500E}" destId="{47785D26-9093-4286-8397-B667B391E588}" srcOrd="0" destOrd="0" parTransId="{63F97CF1-2443-46DA-898C-DC8AD8A7744B}" sibTransId="{089B1040-0B5A-4C18-A7AB-47A0F9546E96}"/>
    <dgm:cxn modelId="{AD54A0E1-79E8-4C95-83D2-FB53D6877BB4}" type="presOf" srcId="{9655C310-9C31-4028-A75C-5D94A3A36EF7}" destId="{05440D6C-601F-452E-B8DB-0718B06E995A}" srcOrd="0" destOrd="0" presId="urn:microsoft.com/office/officeart/2005/8/layout/vList6"/>
    <dgm:cxn modelId="{11C29E5C-825A-4D68-B525-126F425DCEFF}" srcId="{76816AE3-2D8E-4642-816B-02FF66A2CAF5}" destId="{12879194-AD55-4069-A1FE-412D2572D53B}" srcOrd="2" destOrd="0" parTransId="{1FC2C5A0-2CCD-4BB0-B00B-646565ABA287}" sibTransId="{A1A7FF2D-3760-42FA-8C09-3C4FB965E748}"/>
    <dgm:cxn modelId="{323C3BAE-2782-49CD-AC02-92BD54CED49E}" type="presOf" srcId="{12879194-AD55-4069-A1FE-412D2572D53B}" destId="{E3D4B997-99EB-4114-9B04-E191F0C84957}" srcOrd="0" destOrd="0" presId="urn:microsoft.com/office/officeart/2005/8/layout/vList6"/>
    <dgm:cxn modelId="{950E2A52-71F8-493C-88BE-23B20ABDFA3C}" srcId="{76816AE3-2D8E-4642-816B-02FF66A2CAF5}" destId="{306FD23A-36E7-4270-820C-6EA791FC6243}" srcOrd="3" destOrd="0" parTransId="{E48F72BD-0640-4B2E-BD35-8855B7CD0141}" sibTransId="{4A020D89-47AE-4CF8-BBA0-DCBF9D37706D}"/>
    <dgm:cxn modelId="{CD2CA9B9-491C-47F5-86C0-FF145FEDF477}" type="presOf" srcId="{CC947997-7FFB-4239-AF09-688FBCF93BFD}" destId="{A8BCD0E2-4D35-486D-9C20-CA40B0F195DA}" srcOrd="0" destOrd="0" presId="urn:microsoft.com/office/officeart/2005/8/layout/vList6"/>
    <dgm:cxn modelId="{302FA1DC-CD1E-43C4-9933-1E25257EA465}" srcId="{76816AE3-2D8E-4642-816B-02FF66A2CAF5}" destId="{9F2DA9F5-F3AE-4085-A91F-F85F4B77E993}" srcOrd="4" destOrd="0" parTransId="{347E3AFF-3934-45D2-BEBD-5B3CC01477F6}" sibTransId="{CDCD6C83-92C5-443D-822A-B01B984D8DA3}"/>
    <dgm:cxn modelId="{A2B818E8-247A-4B40-8F66-EDE719647733}" srcId="{306FD23A-36E7-4270-820C-6EA791FC6243}" destId="{243D5AB8-32B8-4E01-A72E-067856A3DE0D}" srcOrd="0" destOrd="0" parTransId="{8DC6E1E7-0307-4299-8367-C79D85ACBF31}" sibTransId="{B65C4E84-0C80-407E-9871-A2278E77A9F5}"/>
    <dgm:cxn modelId="{68A20805-BBEC-44E0-A494-5A05D357D5D2}" type="presOf" srcId="{54222C11-D76F-4CB1-95F5-68D9C746500E}" destId="{C30D4975-5329-48D1-90D1-84220E2A67AE}" srcOrd="0" destOrd="0" presId="urn:microsoft.com/office/officeart/2005/8/layout/vList6"/>
    <dgm:cxn modelId="{31FF09F8-E888-4379-8639-8CED92274975}" type="presOf" srcId="{47785D26-9093-4286-8397-B667B391E588}" destId="{3F886C3E-7FD8-4BE6-9B9C-40A08EA3D1CA}" srcOrd="0" destOrd="0" presId="urn:microsoft.com/office/officeart/2005/8/layout/vList6"/>
    <dgm:cxn modelId="{F4BE49B9-4EE2-44A0-A2B6-AE0FDB908448}" srcId="{9F2DA9F5-F3AE-4085-A91F-F85F4B77E993}" destId="{D6DED1E5-8AD1-4324-87E8-C975750D475E}" srcOrd="0" destOrd="0" parTransId="{31FD703A-8DEC-498E-83AF-A180E5042577}" sibTransId="{7061BA0A-FE95-4A57-BF54-AD43220EEF25}"/>
    <dgm:cxn modelId="{64B5A8AA-9E34-4BB7-853A-B30885C9938C}" srcId="{76816AE3-2D8E-4642-816B-02FF66A2CAF5}" destId="{54222C11-D76F-4CB1-95F5-68D9C746500E}" srcOrd="0" destOrd="0" parTransId="{8F463336-E27C-4797-ADED-39D13A65CAB2}" sibTransId="{00613F9F-D347-46AC-BE33-27BE2498C92A}"/>
    <dgm:cxn modelId="{F68CAFC0-A006-4A66-A0DB-504A92975EA2}" type="presParOf" srcId="{3B464E8A-C568-43FA-989C-463B0D4DFA09}" destId="{D77CB0B7-2FBF-47B3-BF2C-B3842CD1FA4A}" srcOrd="0" destOrd="0" presId="urn:microsoft.com/office/officeart/2005/8/layout/vList6"/>
    <dgm:cxn modelId="{93423DC4-B68F-4B73-A37C-82D8A7C872E9}" type="presParOf" srcId="{D77CB0B7-2FBF-47B3-BF2C-B3842CD1FA4A}" destId="{C30D4975-5329-48D1-90D1-84220E2A67AE}" srcOrd="0" destOrd="0" presId="urn:microsoft.com/office/officeart/2005/8/layout/vList6"/>
    <dgm:cxn modelId="{5ED34439-B287-4248-8EAE-8737436DABE8}" type="presParOf" srcId="{D77CB0B7-2FBF-47B3-BF2C-B3842CD1FA4A}" destId="{3F886C3E-7FD8-4BE6-9B9C-40A08EA3D1CA}" srcOrd="1" destOrd="0" presId="urn:microsoft.com/office/officeart/2005/8/layout/vList6"/>
    <dgm:cxn modelId="{61294269-1F90-4E62-87D2-5428E18DE0B1}" type="presParOf" srcId="{3B464E8A-C568-43FA-989C-463B0D4DFA09}" destId="{C993F21D-268E-428F-B5D3-0AD020E683D9}" srcOrd="1" destOrd="0" presId="urn:microsoft.com/office/officeart/2005/8/layout/vList6"/>
    <dgm:cxn modelId="{60ECC5E2-ED1F-47BA-9FA5-4C3B533C414F}" type="presParOf" srcId="{3B464E8A-C568-43FA-989C-463B0D4DFA09}" destId="{17EE71BA-59DA-4420-A2A6-B76D28C61414}" srcOrd="2" destOrd="0" presId="urn:microsoft.com/office/officeart/2005/8/layout/vList6"/>
    <dgm:cxn modelId="{D940CF0E-DEDA-478F-BDF0-BA2A471B47B0}" type="presParOf" srcId="{17EE71BA-59DA-4420-A2A6-B76D28C61414}" destId="{05440D6C-601F-452E-B8DB-0718B06E995A}" srcOrd="0" destOrd="0" presId="urn:microsoft.com/office/officeart/2005/8/layout/vList6"/>
    <dgm:cxn modelId="{FD0B1F65-4099-4C0A-B4CF-10B283E64C94}" type="presParOf" srcId="{17EE71BA-59DA-4420-A2A6-B76D28C61414}" destId="{A8BCD0E2-4D35-486D-9C20-CA40B0F195DA}" srcOrd="1" destOrd="0" presId="urn:microsoft.com/office/officeart/2005/8/layout/vList6"/>
    <dgm:cxn modelId="{DBF93C63-98E3-4C83-A531-DD8D24716606}" type="presParOf" srcId="{3B464E8A-C568-43FA-989C-463B0D4DFA09}" destId="{309CFAF9-51D6-4812-A417-22EAE8391F10}" srcOrd="3" destOrd="0" presId="urn:microsoft.com/office/officeart/2005/8/layout/vList6"/>
    <dgm:cxn modelId="{197D2C28-9E96-40BD-8522-5F28C82568B1}" type="presParOf" srcId="{3B464E8A-C568-43FA-989C-463B0D4DFA09}" destId="{A5CFAE32-07BC-43FC-B8FD-482CBFD44FA6}" srcOrd="4" destOrd="0" presId="urn:microsoft.com/office/officeart/2005/8/layout/vList6"/>
    <dgm:cxn modelId="{E6EB2DC5-E310-468F-9BD0-1249EAD9EE00}" type="presParOf" srcId="{A5CFAE32-07BC-43FC-B8FD-482CBFD44FA6}" destId="{E3D4B997-99EB-4114-9B04-E191F0C84957}" srcOrd="0" destOrd="0" presId="urn:microsoft.com/office/officeart/2005/8/layout/vList6"/>
    <dgm:cxn modelId="{ABC1FFE0-8AA6-4B26-912F-04F92E72C35A}" type="presParOf" srcId="{A5CFAE32-07BC-43FC-B8FD-482CBFD44FA6}" destId="{A7CCFF84-197A-4804-A68F-DF2CA05DCE3F}" srcOrd="1" destOrd="0" presId="urn:microsoft.com/office/officeart/2005/8/layout/vList6"/>
    <dgm:cxn modelId="{A7FCF620-54B8-4DE1-8C8B-27AA57E99503}" type="presParOf" srcId="{3B464E8A-C568-43FA-989C-463B0D4DFA09}" destId="{5AAC5D29-2780-4E3D-A399-B55322473174}" srcOrd="5" destOrd="0" presId="urn:microsoft.com/office/officeart/2005/8/layout/vList6"/>
    <dgm:cxn modelId="{F2C077D4-F200-4E99-9304-C7A631C4CE29}" type="presParOf" srcId="{3B464E8A-C568-43FA-989C-463B0D4DFA09}" destId="{DEBBDA5A-8707-48F1-8F78-4502F82E14DD}" srcOrd="6" destOrd="0" presId="urn:microsoft.com/office/officeart/2005/8/layout/vList6"/>
    <dgm:cxn modelId="{2B5FC9A2-C735-463F-8EC2-497A5E17B0F0}" type="presParOf" srcId="{DEBBDA5A-8707-48F1-8F78-4502F82E14DD}" destId="{8163AE0A-3A8B-4E32-9D73-3757408A0573}" srcOrd="0" destOrd="0" presId="urn:microsoft.com/office/officeart/2005/8/layout/vList6"/>
    <dgm:cxn modelId="{865A1AFD-23FF-4859-9767-9F89D6B03F8E}" type="presParOf" srcId="{DEBBDA5A-8707-48F1-8F78-4502F82E14DD}" destId="{FBCFA8DC-0DCD-4ADE-B750-329844F5E01B}" srcOrd="1" destOrd="0" presId="urn:microsoft.com/office/officeart/2005/8/layout/vList6"/>
    <dgm:cxn modelId="{CACD91FB-E75A-4FD2-9209-5CC83595FCB1}" type="presParOf" srcId="{3B464E8A-C568-43FA-989C-463B0D4DFA09}" destId="{CF43A0BB-AF53-4F8B-89C8-FDA32812762E}" srcOrd="7" destOrd="0" presId="urn:microsoft.com/office/officeart/2005/8/layout/vList6"/>
    <dgm:cxn modelId="{5E760EB2-5753-4791-9C30-8B8DB2107C7F}" type="presParOf" srcId="{3B464E8A-C568-43FA-989C-463B0D4DFA09}" destId="{C818FCAB-9491-4C53-A60A-06F0401B4726}" srcOrd="8" destOrd="0" presId="urn:microsoft.com/office/officeart/2005/8/layout/vList6"/>
    <dgm:cxn modelId="{1849A60A-1EC3-4ABB-A0AC-A927164324B9}" type="presParOf" srcId="{C818FCAB-9491-4C53-A60A-06F0401B4726}" destId="{B179E361-D985-449A-BC42-9385CC792809}" srcOrd="0" destOrd="0" presId="urn:microsoft.com/office/officeart/2005/8/layout/vList6"/>
    <dgm:cxn modelId="{8D2D8FDE-E768-4512-AA80-D14058E1D3B6}" type="presParOf" srcId="{C818FCAB-9491-4C53-A60A-06F0401B4726}" destId="{741B7774-5DE0-4851-B006-B4D4E2287F7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894244D-B65E-4F9D-89BA-5B025B5ABDDD}" type="doc">
      <dgm:prSet loTypeId="urn:microsoft.com/office/officeart/2005/8/layout/hierarchy3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2AE1821-6240-434C-9ED9-EB510B3339EF}">
      <dgm:prSet/>
      <dgm:spPr/>
      <dgm:t>
        <a:bodyPr/>
        <a:lstStyle/>
        <a:p>
          <a:pPr rtl="0"/>
          <a:r>
            <a:rPr lang="es-MX" smtClean="0"/>
            <a:t>Revisión de la literatura:</a:t>
          </a:r>
          <a:endParaRPr lang="es-MX"/>
        </a:p>
      </dgm:t>
    </dgm:pt>
    <dgm:pt modelId="{763E1BCD-A27A-4466-A4F8-22EA09746825}" type="parTrans" cxnId="{DA293018-A957-40DD-8C8A-C96D23F42902}">
      <dgm:prSet/>
      <dgm:spPr/>
      <dgm:t>
        <a:bodyPr/>
        <a:lstStyle/>
        <a:p>
          <a:endParaRPr lang="es-MX"/>
        </a:p>
      </dgm:t>
    </dgm:pt>
    <dgm:pt modelId="{2FC370A4-1D17-455F-86DC-06F761EDE45D}" type="sibTrans" cxnId="{DA293018-A957-40DD-8C8A-C96D23F42902}">
      <dgm:prSet/>
      <dgm:spPr/>
      <dgm:t>
        <a:bodyPr/>
        <a:lstStyle/>
        <a:p>
          <a:endParaRPr lang="es-MX"/>
        </a:p>
      </dgm:t>
    </dgm:pt>
    <dgm:pt modelId="{A132347B-ACF3-4B8E-99E3-D1D157084445}">
      <dgm:prSet custT="1"/>
      <dgm:spPr/>
      <dgm:t>
        <a:bodyPr/>
        <a:lstStyle/>
        <a:p>
          <a:pPr algn="ctr" rtl="0"/>
          <a:r>
            <a:rPr lang="es-MX" sz="1600" dirty="0" smtClean="0"/>
            <a:t>Extracción y recopilación de la información en esta etapa se realizan  fichas bibliográficas.</a:t>
          </a:r>
          <a:endParaRPr lang="es-MX" sz="1600" dirty="0"/>
        </a:p>
      </dgm:t>
    </dgm:pt>
    <dgm:pt modelId="{E71530E5-F915-4B22-8C5C-0801925FD5C1}" type="parTrans" cxnId="{8532C2AC-EC9A-47D4-853E-9581DE583623}">
      <dgm:prSet/>
      <dgm:spPr/>
      <dgm:t>
        <a:bodyPr/>
        <a:lstStyle/>
        <a:p>
          <a:endParaRPr lang="es-MX"/>
        </a:p>
      </dgm:t>
    </dgm:pt>
    <dgm:pt modelId="{9EEC1E14-7D1C-47DB-8AF5-BF68CBCBED7A}" type="sibTrans" cxnId="{8532C2AC-EC9A-47D4-853E-9581DE583623}">
      <dgm:prSet/>
      <dgm:spPr/>
      <dgm:t>
        <a:bodyPr/>
        <a:lstStyle/>
        <a:p>
          <a:endParaRPr lang="es-MX"/>
        </a:p>
      </dgm:t>
    </dgm:pt>
    <dgm:pt modelId="{84EA48A7-D22A-44A0-852F-17CDB85363ED}">
      <dgm:prSet/>
      <dgm:spPr/>
      <dgm:t>
        <a:bodyPr/>
        <a:lstStyle/>
        <a:p>
          <a:pPr rtl="0"/>
          <a:r>
            <a:rPr lang="es-MX" smtClean="0"/>
            <a:t>Construcción del marco teórico:</a:t>
          </a:r>
          <a:endParaRPr lang="es-MX"/>
        </a:p>
      </dgm:t>
    </dgm:pt>
    <dgm:pt modelId="{9194DC0C-39A4-47C8-BFB6-AA07412BDEC7}" type="parTrans" cxnId="{4E966D0C-C0A1-4A5B-A407-BEE4C9E6FB6E}">
      <dgm:prSet/>
      <dgm:spPr/>
      <dgm:t>
        <a:bodyPr/>
        <a:lstStyle/>
        <a:p>
          <a:endParaRPr lang="es-MX"/>
        </a:p>
      </dgm:t>
    </dgm:pt>
    <dgm:pt modelId="{574C0376-7F47-4E46-828E-B94A809D03E6}" type="sibTrans" cxnId="{4E966D0C-C0A1-4A5B-A407-BEE4C9E6FB6E}">
      <dgm:prSet/>
      <dgm:spPr/>
      <dgm:t>
        <a:bodyPr/>
        <a:lstStyle/>
        <a:p>
          <a:endParaRPr lang="es-MX"/>
        </a:p>
      </dgm:t>
    </dgm:pt>
    <dgm:pt modelId="{AFAFE7A5-E36B-4F71-B8ED-95F86C0096F7}">
      <dgm:prSet custT="1"/>
      <dgm:spPr/>
      <dgm:t>
        <a:bodyPr/>
        <a:lstStyle/>
        <a:p>
          <a:pPr rtl="0"/>
          <a:r>
            <a:rPr lang="es-MX" sz="1600" dirty="0" smtClean="0"/>
            <a:t>Se integra de teóricas, estudios y antecedentes, en general que tengan relación con el problema a investigar.</a:t>
          </a:r>
          <a:endParaRPr lang="es-MX" sz="1600" dirty="0"/>
        </a:p>
      </dgm:t>
    </dgm:pt>
    <dgm:pt modelId="{1084395B-0990-44E3-8EA9-0990AD7D3C43}" type="parTrans" cxnId="{7C2A1EB9-4A4E-4C5D-951A-0F4440CDCCEC}">
      <dgm:prSet/>
      <dgm:spPr/>
      <dgm:t>
        <a:bodyPr/>
        <a:lstStyle/>
        <a:p>
          <a:endParaRPr lang="es-MX"/>
        </a:p>
      </dgm:t>
    </dgm:pt>
    <dgm:pt modelId="{18503655-1392-4F72-8FD4-EF0C1DF49747}" type="sibTrans" cxnId="{7C2A1EB9-4A4E-4C5D-951A-0F4440CDCCEC}">
      <dgm:prSet/>
      <dgm:spPr/>
      <dgm:t>
        <a:bodyPr/>
        <a:lstStyle/>
        <a:p>
          <a:endParaRPr lang="es-MX"/>
        </a:p>
      </dgm:t>
    </dgm:pt>
    <dgm:pt modelId="{D6D24DED-3C7A-429D-87D1-849E56357FFB}">
      <dgm:prSet/>
      <dgm:spPr/>
      <dgm:t>
        <a:bodyPr/>
        <a:lstStyle/>
        <a:p>
          <a:pPr rtl="0"/>
          <a:r>
            <a:rPr lang="es-MX" smtClean="0"/>
            <a:t>Se debe de tener en cuenta un aspectos para facilitar la construcción:</a:t>
          </a:r>
          <a:endParaRPr lang="es-MX"/>
        </a:p>
      </dgm:t>
    </dgm:pt>
    <dgm:pt modelId="{181D1AB5-75B9-4C9F-8052-D65DE85E0DD8}" type="parTrans" cxnId="{50A1ED9A-00DA-497A-89D7-2EBF39368C90}">
      <dgm:prSet/>
      <dgm:spPr/>
      <dgm:t>
        <a:bodyPr/>
        <a:lstStyle/>
        <a:p>
          <a:endParaRPr lang="es-MX"/>
        </a:p>
      </dgm:t>
    </dgm:pt>
    <dgm:pt modelId="{D571F4E7-E60A-4242-9819-A918C85C23CF}" type="sibTrans" cxnId="{50A1ED9A-00DA-497A-89D7-2EBF39368C90}">
      <dgm:prSet/>
      <dgm:spPr/>
      <dgm:t>
        <a:bodyPr/>
        <a:lstStyle/>
        <a:p>
          <a:endParaRPr lang="es-MX"/>
        </a:p>
      </dgm:t>
    </dgm:pt>
    <dgm:pt modelId="{0480D590-FCD3-49F2-801F-E7543DF4715B}">
      <dgm:prSet/>
      <dgm:spPr/>
      <dgm:t>
        <a:bodyPr/>
        <a:lstStyle/>
        <a:p>
          <a:pPr rtl="0"/>
          <a:r>
            <a:rPr lang="es-MX" smtClean="0"/>
            <a:t>Realizar un índice (ayuda de guía para la redacción)</a:t>
          </a:r>
          <a:endParaRPr lang="es-MX"/>
        </a:p>
      </dgm:t>
    </dgm:pt>
    <dgm:pt modelId="{2A6CB39F-F7F1-420B-9E12-F42121FD9489}" type="parTrans" cxnId="{0A993B39-4078-420A-BA79-50050E1D716A}">
      <dgm:prSet/>
      <dgm:spPr/>
      <dgm:t>
        <a:bodyPr/>
        <a:lstStyle/>
        <a:p>
          <a:endParaRPr lang="es-MX"/>
        </a:p>
      </dgm:t>
    </dgm:pt>
    <dgm:pt modelId="{E825CD2F-CD7A-4C2C-B55A-139DB1DBE70F}" type="sibTrans" cxnId="{0A993B39-4078-420A-BA79-50050E1D716A}">
      <dgm:prSet/>
      <dgm:spPr/>
      <dgm:t>
        <a:bodyPr/>
        <a:lstStyle/>
        <a:p>
          <a:endParaRPr lang="es-MX"/>
        </a:p>
      </dgm:t>
    </dgm:pt>
    <dgm:pt modelId="{AFC0AFCD-FC58-4BD0-9E10-8565244E38BD}" type="pres">
      <dgm:prSet presAssocID="{4894244D-B65E-4F9D-89BA-5B025B5ABD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9522577-F465-4884-AEDA-6492E5518776}" type="pres">
      <dgm:prSet presAssocID="{92AE1821-6240-434C-9ED9-EB510B3339EF}" presName="root" presStyleCnt="0"/>
      <dgm:spPr/>
    </dgm:pt>
    <dgm:pt modelId="{FD1C6126-1DDC-4210-AFCC-B63BCA0A46E7}" type="pres">
      <dgm:prSet presAssocID="{92AE1821-6240-434C-9ED9-EB510B3339EF}" presName="rootComposite" presStyleCnt="0"/>
      <dgm:spPr/>
    </dgm:pt>
    <dgm:pt modelId="{E9898C58-30D7-41A8-B721-FDB937E08EAD}" type="pres">
      <dgm:prSet presAssocID="{92AE1821-6240-434C-9ED9-EB510B3339EF}" presName="rootText" presStyleLbl="node1" presStyleIdx="0" presStyleCnt="2"/>
      <dgm:spPr/>
      <dgm:t>
        <a:bodyPr/>
        <a:lstStyle/>
        <a:p>
          <a:endParaRPr lang="es-MX"/>
        </a:p>
      </dgm:t>
    </dgm:pt>
    <dgm:pt modelId="{EB9F7651-7C48-4446-BDCA-BC5450993CF7}" type="pres">
      <dgm:prSet presAssocID="{92AE1821-6240-434C-9ED9-EB510B3339EF}" presName="rootConnector" presStyleLbl="node1" presStyleIdx="0" presStyleCnt="2"/>
      <dgm:spPr/>
      <dgm:t>
        <a:bodyPr/>
        <a:lstStyle/>
        <a:p>
          <a:endParaRPr lang="es-MX"/>
        </a:p>
      </dgm:t>
    </dgm:pt>
    <dgm:pt modelId="{8273935D-6297-4E80-A4A1-7B9CE2557AB4}" type="pres">
      <dgm:prSet presAssocID="{92AE1821-6240-434C-9ED9-EB510B3339EF}" presName="childShape" presStyleCnt="0"/>
      <dgm:spPr/>
    </dgm:pt>
    <dgm:pt modelId="{24BD533D-492B-4F15-A7C7-9CF5378E9DDE}" type="pres">
      <dgm:prSet presAssocID="{E71530E5-F915-4B22-8C5C-0801925FD5C1}" presName="Name13" presStyleLbl="parChTrans1D2" presStyleIdx="0" presStyleCnt="3"/>
      <dgm:spPr/>
      <dgm:t>
        <a:bodyPr/>
        <a:lstStyle/>
        <a:p>
          <a:endParaRPr lang="es-MX"/>
        </a:p>
      </dgm:t>
    </dgm:pt>
    <dgm:pt modelId="{6E784BAB-3F0B-48B4-BE6C-71F946F59DE2}" type="pres">
      <dgm:prSet presAssocID="{A132347B-ACF3-4B8E-99E3-D1D157084445}" presName="childText" presStyleLbl="bgAcc1" presStyleIdx="0" presStyleCnt="3" custScaleX="1195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59A37A-14BC-4489-8377-6A07DB9B80B0}" type="pres">
      <dgm:prSet presAssocID="{84EA48A7-D22A-44A0-852F-17CDB85363ED}" presName="root" presStyleCnt="0"/>
      <dgm:spPr/>
    </dgm:pt>
    <dgm:pt modelId="{5FCD45D9-9C8B-4D79-8BC5-64289776C647}" type="pres">
      <dgm:prSet presAssocID="{84EA48A7-D22A-44A0-852F-17CDB85363ED}" presName="rootComposite" presStyleCnt="0"/>
      <dgm:spPr/>
    </dgm:pt>
    <dgm:pt modelId="{8C6D1DC7-10C3-4DAF-ACD0-A411ABE00A58}" type="pres">
      <dgm:prSet presAssocID="{84EA48A7-D22A-44A0-852F-17CDB85363ED}" presName="rootText" presStyleLbl="node1" presStyleIdx="1" presStyleCnt="2"/>
      <dgm:spPr/>
      <dgm:t>
        <a:bodyPr/>
        <a:lstStyle/>
        <a:p>
          <a:endParaRPr lang="es-MX"/>
        </a:p>
      </dgm:t>
    </dgm:pt>
    <dgm:pt modelId="{33D2FE99-013D-4B0E-91E1-C8A7F0D9E644}" type="pres">
      <dgm:prSet presAssocID="{84EA48A7-D22A-44A0-852F-17CDB85363ED}" presName="rootConnector" presStyleLbl="node1" presStyleIdx="1" presStyleCnt="2"/>
      <dgm:spPr/>
      <dgm:t>
        <a:bodyPr/>
        <a:lstStyle/>
        <a:p>
          <a:endParaRPr lang="es-MX"/>
        </a:p>
      </dgm:t>
    </dgm:pt>
    <dgm:pt modelId="{FDB88CCE-E7B9-4D6C-9FE2-9BD3519ACE10}" type="pres">
      <dgm:prSet presAssocID="{84EA48A7-D22A-44A0-852F-17CDB85363ED}" presName="childShape" presStyleCnt="0"/>
      <dgm:spPr/>
    </dgm:pt>
    <dgm:pt modelId="{FF1B8E08-2561-4F23-8479-FA4D75DA2C30}" type="pres">
      <dgm:prSet presAssocID="{1084395B-0990-44E3-8EA9-0990AD7D3C43}" presName="Name13" presStyleLbl="parChTrans1D2" presStyleIdx="1" presStyleCnt="3"/>
      <dgm:spPr/>
      <dgm:t>
        <a:bodyPr/>
        <a:lstStyle/>
        <a:p>
          <a:endParaRPr lang="es-MX"/>
        </a:p>
      </dgm:t>
    </dgm:pt>
    <dgm:pt modelId="{09A8BF88-6F2F-432F-B4AC-0C52B9CDDE00}" type="pres">
      <dgm:prSet presAssocID="{AFAFE7A5-E36B-4F71-B8ED-95F86C0096F7}" presName="childText" presStyleLbl="bgAcc1" presStyleIdx="1" presStyleCnt="3" custScaleX="1495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B5CAC0-E5A8-47DC-9592-B2B8BD3C7D7C}" type="pres">
      <dgm:prSet presAssocID="{181D1AB5-75B9-4C9F-8052-D65DE85E0DD8}" presName="Name13" presStyleLbl="parChTrans1D2" presStyleIdx="2" presStyleCnt="3"/>
      <dgm:spPr/>
      <dgm:t>
        <a:bodyPr/>
        <a:lstStyle/>
        <a:p>
          <a:endParaRPr lang="es-MX"/>
        </a:p>
      </dgm:t>
    </dgm:pt>
    <dgm:pt modelId="{03EC85B2-4D6D-401E-8EAD-1E127FFE38E4}" type="pres">
      <dgm:prSet presAssocID="{D6D24DED-3C7A-429D-87D1-849E56357FFB}" presName="childText" presStyleLbl="bgAcc1" presStyleIdx="2" presStyleCnt="3" custScaleX="1495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182EC7-7F93-4F36-814F-A4354FF89209}" type="presOf" srcId="{84EA48A7-D22A-44A0-852F-17CDB85363ED}" destId="{33D2FE99-013D-4B0E-91E1-C8A7F0D9E644}" srcOrd="1" destOrd="0" presId="urn:microsoft.com/office/officeart/2005/8/layout/hierarchy3"/>
    <dgm:cxn modelId="{C758E1BB-D710-493D-9517-DCD944B56E4E}" type="presOf" srcId="{E71530E5-F915-4B22-8C5C-0801925FD5C1}" destId="{24BD533D-492B-4F15-A7C7-9CF5378E9DDE}" srcOrd="0" destOrd="0" presId="urn:microsoft.com/office/officeart/2005/8/layout/hierarchy3"/>
    <dgm:cxn modelId="{1BB47E39-A8EC-4179-BCCE-2365D859E511}" type="presOf" srcId="{D6D24DED-3C7A-429D-87D1-849E56357FFB}" destId="{03EC85B2-4D6D-401E-8EAD-1E127FFE38E4}" srcOrd="0" destOrd="0" presId="urn:microsoft.com/office/officeart/2005/8/layout/hierarchy3"/>
    <dgm:cxn modelId="{187C7BD3-A3D3-465B-8A4B-1EE7B3D7E6EA}" type="presOf" srcId="{4894244D-B65E-4F9D-89BA-5B025B5ABDDD}" destId="{AFC0AFCD-FC58-4BD0-9E10-8565244E38BD}" srcOrd="0" destOrd="0" presId="urn:microsoft.com/office/officeart/2005/8/layout/hierarchy3"/>
    <dgm:cxn modelId="{6898451F-6632-40E9-8B68-B231FB5C02BC}" type="presOf" srcId="{92AE1821-6240-434C-9ED9-EB510B3339EF}" destId="{EB9F7651-7C48-4446-BDCA-BC5450993CF7}" srcOrd="1" destOrd="0" presId="urn:microsoft.com/office/officeart/2005/8/layout/hierarchy3"/>
    <dgm:cxn modelId="{60DEE913-2264-474D-B26A-AB90D8D0DA77}" type="presOf" srcId="{92AE1821-6240-434C-9ED9-EB510B3339EF}" destId="{E9898C58-30D7-41A8-B721-FDB937E08EAD}" srcOrd="0" destOrd="0" presId="urn:microsoft.com/office/officeart/2005/8/layout/hierarchy3"/>
    <dgm:cxn modelId="{E68E75EB-8C70-4BDD-A570-94761CCFAB64}" type="presOf" srcId="{A132347B-ACF3-4B8E-99E3-D1D157084445}" destId="{6E784BAB-3F0B-48B4-BE6C-71F946F59DE2}" srcOrd="0" destOrd="0" presId="urn:microsoft.com/office/officeart/2005/8/layout/hierarchy3"/>
    <dgm:cxn modelId="{6249929F-53AA-4358-A570-BB70F4D2C7CE}" type="presOf" srcId="{AFAFE7A5-E36B-4F71-B8ED-95F86C0096F7}" destId="{09A8BF88-6F2F-432F-B4AC-0C52B9CDDE00}" srcOrd="0" destOrd="0" presId="urn:microsoft.com/office/officeart/2005/8/layout/hierarchy3"/>
    <dgm:cxn modelId="{8A56AC07-D742-4597-868D-695A99699ADC}" type="presOf" srcId="{1084395B-0990-44E3-8EA9-0990AD7D3C43}" destId="{FF1B8E08-2561-4F23-8479-FA4D75DA2C30}" srcOrd="0" destOrd="0" presId="urn:microsoft.com/office/officeart/2005/8/layout/hierarchy3"/>
    <dgm:cxn modelId="{DA293018-A957-40DD-8C8A-C96D23F42902}" srcId="{4894244D-B65E-4F9D-89BA-5B025B5ABDDD}" destId="{92AE1821-6240-434C-9ED9-EB510B3339EF}" srcOrd="0" destOrd="0" parTransId="{763E1BCD-A27A-4466-A4F8-22EA09746825}" sibTransId="{2FC370A4-1D17-455F-86DC-06F761EDE45D}"/>
    <dgm:cxn modelId="{50A1ED9A-00DA-497A-89D7-2EBF39368C90}" srcId="{84EA48A7-D22A-44A0-852F-17CDB85363ED}" destId="{D6D24DED-3C7A-429D-87D1-849E56357FFB}" srcOrd="1" destOrd="0" parTransId="{181D1AB5-75B9-4C9F-8052-D65DE85E0DD8}" sibTransId="{D571F4E7-E60A-4242-9819-A918C85C23CF}"/>
    <dgm:cxn modelId="{4E966D0C-C0A1-4A5B-A407-BEE4C9E6FB6E}" srcId="{4894244D-B65E-4F9D-89BA-5B025B5ABDDD}" destId="{84EA48A7-D22A-44A0-852F-17CDB85363ED}" srcOrd="1" destOrd="0" parTransId="{9194DC0C-39A4-47C8-BFB6-AA07412BDEC7}" sibTransId="{574C0376-7F47-4E46-828E-B94A809D03E6}"/>
    <dgm:cxn modelId="{7C2A1EB9-4A4E-4C5D-951A-0F4440CDCCEC}" srcId="{84EA48A7-D22A-44A0-852F-17CDB85363ED}" destId="{AFAFE7A5-E36B-4F71-B8ED-95F86C0096F7}" srcOrd="0" destOrd="0" parTransId="{1084395B-0990-44E3-8EA9-0990AD7D3C43}" sibTransId="{18503655-1392-4F72-8FD4-EF0C1DF49747}"/>
    <dgm:cxn modelId="{5F5858BB-99D5-4AF9-AEC0-490CE08D9BD9}" type="presOf" srcId="{181D1AB5-75B9-4C9F-8052-D65DE85E0DD8}" destId="{41B5CAC0-E5A8-47DC-9592-B2B8BD3C7D7C}" srcOrd="0" destOrd="0" presId="urn:microsoft.com/office/officeart/2005/8/layout/hierarchy3"/>
    <dgm:cxn modelId="{C7BAAA12-3CF3-4726-86F2-6C563180D22C}" type="presOf" srcId="{84EA48A7-D22A-44A0-852F-17CDB85363ED}" destId="{8C6D1DC7-10C3-4DAF-ACD0-A411ABE00A58}" srcOrd="0" destOrd="0" presId="urn:microsoft.com/office/officeart/2005/8/layout/hierarchy3"/>
    <dgm:cxn modelId="{5339CAE7-31E5-441F-8FBD-97E3DD680A0A}" type="presOf" srcId="{0480D590-FCD3-49F2-801F-E7543DF4715B}" destId="{03EC85B2-4D6D-401E-8EAD-1E127FFE38E4}" srcOrd="0" destOrd="1" presId="urn:microsoft.com/office/officeart/2005/8/layout/hierarchy3"/>
    <dgm:cxn modelId="{8532C2AC-EC9A-47D4-853E-9581DE583623}" srcId="{92AE1821-6240-434C-9ED9-EB510B3339EF}" destId="{A132347B-ACF3-4B8E-99E3-D1D157084445}" srcOrd="0" destOrd="0" parTransId="{E71530E5-F915-4B22-8C5C-0801925FD5C1}" sibTransId="{9EEC1E14-7D1C-47DB-8AF5-BF68CBCBED7A}"/>
    <dgm:cxn modelId="{0A993B39-4078-420A-BA79-50050E1D716A}" srcId="{D6D24DED-3C7A-429D-87D1-849E56357FFB}" destId="{0480D590-FCD3-49F2-801F-E7543DF4715B}" srcOrd="0" destOrd="0" parTransId="{2A6CB39F-F7F1-420B-9E12-F42121FD9489}" sibTransId="{E825CD2F-CD7A-4C2C-B55A-139DB1DBE70F}"/>
    <dgm:cxn modelId="{7D3E5A99-340E-4792-8288-C4F077718D08}" type="presParOf" srcId="{AFC0AFCD-FC58-4BD0-9E10-8565244E38BD}" destId="{39522577-F465-4884-AEDA-6492E5518776}" srcOrd="0" destOrd="0" presId="urn:microsoft.com/office/officeart/2005/8/layout/hierarchy3"/>
    <dgm:cxn modelId="{806E4777-F651-4178-BB72-34AE1D2139A1}" type="presParOf" srcId="{39522577-F465-4884-AEDA-6492E5518776}" destId="{FD1C6126-1DDC-4210-AFCC-B63BCA0A46E7}" srcOrd="0" destOrd="0" presId="urn:microsoft.com/office/officeart/2005/8/layout/hierarchy3"/>
    <dgm:cxn modelId="{11D1F3F5-09CB-46A1-97D8-D897CA2BE94F}" type="presParOf" srcId="{FD1C6126-1DDC-4210-AFCC-B63BCA0A46E7}" destId="{E9898C58-30D7-41A8-B721-FDB937E08EAD}" srcOrd="0" destOrd="0" presId="urn:microsoft.com/office/officeart/2005/8/layout/hierarchy3"/>
    <dgm:cxn modelId="{F6CF0116-46D7-4393-8968-2E78A9633439}" type="presParOf" srcId="{FD1C6126-1DDC-4210-AFCC-B63BCA0A46E7}" destId="{EB9F7651-7C48-4446-BDCA-BC5450993CF7}" srcOrd="1" destOrd="0" presId="urn:microsoft.com/office/officeart/2005/8/layout/hierarchy3"/>
    <dgm:cxn modelId="{1BF80193-435A-44B8-8142-A48B37947087}" type="presParOf" srcId="{39522577-F465-4884-AEDA-6492E5518776}" destId="{8273935D-6297-4E80-A4A1-7B9CE2557AB4}" srcOrd="1" destOrd="0" presId="urn:microsoft.com/office/officeart/2005/8/layout/hierarchy3"/>
    <dgm:cxn modelId="{38752407-0CBB-4E41-B493-61F63DEEF7B0}" type="presParOf" srcId="{8273935D-6297-4E80-A4A1-7B9CE2557AB4}" destId="{24BD533D-492B-4F15-A7C7-9CF5378E9DDE}" srcOrd="0" destOrd="0" presId="urn:microsoft.com/office/officeart/2005/8/layout/hierarchy3"/>
    <dgm:cxn modelId="{6DCDAA83-0D5E-4E1D-AB4B-E436E057F6E6}" type="presParOf" srcId="{8273935D-6297-4E80-A4A1-7B9CE2557AB4}" destId="{6E784BAB-3F0B-48B4-BE6C-71F946F59DE2}" srcOrd="1" destOrd="0" presId="urn:microsoft.com/office/officeart/2005/8/layout/hierarchy3"/>
    <dgm:cxn modelId="{E654687A-928D-4FC0-8F1D-B1A1D199B2F1}" type="presParOf" srcId="{AFC0AFCD-FC58-4BD0-9E10-8565244E38BD}" destId="{9559A37A-14BC-4489-8377-6A07DB9B80B0}" srcOrd="1" destOrd="0" presId="urn:microsoft.com/office/officeart/2005/8/layout/hierarchy3"/>
    <dgm:cxn modelId="{5C73F9D0-AF0A-4743-8183-93F9A82BC98D}" type="presParOf" srcId="{9559A37A-14BC-4489-8377-6A07DB9B80B0}" destId="{5FCD45D9-9C8B-4D79-8BC5-64289776C647}" srcOrd="0" destOrd="0" presId="urn:microsoft.com/office/officeart/2005/8/layout/hierarchy3"/>
    <dgm:cxn modelId="{43ECE0C8-B929-4CBB-957B-AE92BB37C52C}" type="presParOf" srcId="{5FCD45D9-9C8B-4D79-8BC5-64289776C647}" destId="{8C6D1DC7-10C3-4DAF-ACD0-A411ABE00A58}" srcOrd="0" destOrd="0" presId="urn:microsoft.com/office/officeart/2005/8/layout/hierarchy3"/>
    <dgm:cxn modelId="{C62B192D-434B-4B77-90B8-076A8A9D456E}" type="presParOf" srcId="{5FCD45D9-9C8B-4D79-8BC5-64289776C647}" destId="{33D2FE99-013D-4B0E-91E1-C8A7F0D9E644}" srcOrd="1" destOrd="0" presId="urn:microsoft.com/office/officeart/2005/8/layout/hierarchy3"/>
    <dgm:cxn modelId="{5764F3FF-415D-4399-97FF-749F96490ADA}" type="presParOf" srcId="{9559A37A-14BC-4489-8377-6A07DB9B80B0}" destId="{FDB88CCE-E7B9-4D6C-9FE2-9BD3519ACE10}" srcOrd="1" destOrd="0" presId="urn:microsoft.com/office/officeart/2005/8/layout/hierarchy3"/>
    <dgm:cxn modelId="{04B6811D-3A18-4ABD-86B8-67F8FE306887}" type="presParOf" srcId="{FDB88CCE-E7B9-4D6C-9FE2-9BD3519ACE10}" destId="{FF1B8E08-2561-4F23-8479-FA4D75DA2C30}" srcOrd="0" destOrd="0" presId="urn:microsoft.com/office/officeart/2005/8/layout/hierarchy3"/>
    <dgm:cxn modelId="{028F2E21-0047-4FAB-AF8E-FE36CDA73E6C}" type="presParOf" srcId="{FDB88CCE-E7B9-4D6C-9FE2-9BD3519ACE10}" destId="{09A8BF88-6F2F-432F-B4AC-0C52B9CDDE00}" srcOrd="1" destOrd="0" presId="urn:microsoft.com/office/officeart/2005/8/layout/hierarchy3"/>
    <dgm:cxn modelId="{E3C56AF2-682C-445D-ABAC-3B51178E1482}" type="presParOf" srcId="{FDB88CCE-E7B9-4D6C-9FE2-9BD3519ACE10}" destId="{41B5CAC0-E5A8-47DC-9592-B2B8BD3C7D7C}" srcOrd="2" destOrd="0" presId="urn:microsoft.com/office/officeart/2005/8/layout/hierarchy3"/>
    <dgm:cxn modelId="{97F62297-0155-4816-9B4A-A72CF471659D}" type="presParOf" srcId="{FDB88CCE-E7B9-4D6C-9FE2-9BD3519ACE10}" destId="{03EC85B2-4D6D-401E-8EAD-1E127FFE38E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29A831E-D63A-4859-BDE5-DB70F5B18623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223EA8EB-A777-43EA-ACBB-F67D4C11CAC5}">
      <dgm:prSet/>
      <dgm:spPr/>
      <dgm:t>
        <a:bodyPr/>
        <a:lstStyle/>
        <a:p>
          <a:pPr rtl="0"/>
          <a:r>
            <a:rPr lang="es-MX" b="1" smtClean="0"/>
            <a:t>Exploratorios</a:t>
          </a:r>
          <a:r>
            <a:rPr lang="es-MX" smtClean="0"/>
            <a:t>: </a:t>
          </a:r>
          <a:endParaRPr lang="es-MX"/>
        </a:p>
      </dgm:t>
    </dgm:pt>
    <dgm:pt modelId="{152B8C03-F035-418A-AD43-9589F5CB51F7}" type="parTrans" cxnId="{2889A3B3-DB90-43D1-A0AD-F07CB3973100}">
      <dgm:prSet/>
      <dgm:spPr/>
      <dgm:t>
        <a:bodyPr/>
        <a:lstStyle/>
        <a:p>
          <a:endParaRPr lang="es-MX"/>
        </a:p>
      </dgm:t>
    </dgm:pt>
    <dgm:pt modelId="{C72C7E9A-ACD5-4C1D-8A8B-2B4D0A3B82AC}" type="sibTrans" cxnId="{2889A3B3-DB90-43D1-A0AD-F07CB3973100}">
      <dgm:prSet/>
      <dgm:spPr/>
      <dgm:t>
        <a:bodyPr/>
        <a:lstStyle/>
        <a:p>
          <a:endParaRPr lang="es-MX"/>
        </a:p>
      </dgm:t>
    </dgm:pt>
    <dgm:pt modelId="{626B9993-10B6-49B4-99EB-3A813E58AE0B}">
      <dgm:prSet/>
      <dgm:spPr/>
      <dgm:t>
        <a:bodyPr/>
        <a:lstStyle/>
        <a:p>
          <a:pPr rtl="0"/>
          <a:r>
            <a:rPr lang="es-MX" smtClean="0"/>
            <a:t>Familiariza en un tema desconocido, novedoso o escasamente estudiado. Es punto de partida para estudios posteriores a profundidad.</a:t>
          </a:r>
          <a:endParaRPr lang="es-MX"/>
        </a:p>
      </dgm:t>
    </dgm:pt>
    <dgm:pt modelId="{607E49DC-5401-4D15-AF70-20D1B01FBC8D}" type="parTrans" cxnId="{FEF3528D-C36B-47CC-9BD8-561A83E18B87}">
      <dgm:prSet/>
      <dgm:spPr/>
      <dgm:t>
        <a:bodyPr/>
        <a:lstStyle/>
        <a:p>
          <a:endParaRPr lang="es-MX"/>
        </a:p>
      </dgm:t>
    </dgm:pt>
    <dgm:pt modelId="{B9D276EF-1C5A-4D8B-B918-7F7154AAA484}" type="sibTrans" cxnId="{FEF3528D-C36B-47CC-9BD8-561A83E18B87}">
      <dgm:prSet/>
      <dgm:spPr/>
      <dgm:t>
        <a:bodyPr/>
        <a:lstStyle/>
        <a:p>
          <a:endParaRPr lang="es-MX"/>
        </a:p>
      </dgm:t>
    </dgm:pt>
    <dgm:pt modelId="{0F149DAC-AB70-4A0A-9D64-1EFF96E17EA8}">
      <dgm:prSet/>
      <dgm:spPr/>
      <dgm:t>
        <a:bodyPr/>
        <a:lstStyle/>
        <a:p>
          <a:pPr rtl="0"/>
          <a:r>
            <a:rPr lang="es-MX" b="1" smtClean="0"/>
            <a:t>Descriptivos: </a:t>
          </a:r>
          <a:endParaRPr lang="es-MX"/>
        </a:p>
      </dgm:t>
    </dgm:pt>
    <dgm:pt modelId="{6FABEDE5-290E-4CC2-BB75-EF6054E08706}" type="parTrans" cxnId="{F87621FE-1B83-4299-8843-A41389F9F197}">
      <dgm:prSet/>
      <dgm:spPr/>
      <dgm:t>
        <a:bodyPr/>
        <a:lstStyle/>
        <a:p>
          <a:endParaRPr lang="es-MX"/>
        </a:p>
      </dgm:t>
    </dgm:pt>
    <dgm:pt modelId="{F0B07378-225E-4328-BD11-12DBEAF9CB45}" type="sibTrans" cxnId="{F87621FE-1B83-4299-8843-A41389F9F197}">
      <dgm:prSet/>
      <dgm:spPr/>
      <dgm:t>
        <a:bodyPr/>
        <a:lstStyle/>
        <a:p>
          <a:endParaRPr lang="es-MX"/>
        </a:p>
      </dgm:t>
    </dgm:pt>
    <dgm:pt modelId="{A424F776-2790-4555-BD1A-6CCA0492EA80}">
      <dgm:prSet/>
      <dgm:spPr/>
      <dgm:t>
        <a:bodyPr/>
        <a:lstStyle/>
        <a:p>
          <a:pPr rtl="0"/>
          <a:r>
            <a:rPr lang="es-MX" smtClean="0"/>
            <a:t>Analiza el cómo es y cómo se manifiesta un fenómeno y sus componentes. Permite la medición de uno o mas de sus atributos.</a:t>
          </a:r>
          <a:endParaRPr lang="es-MX"/>
        </a:p>
      </dgm:t>
    </dgm:pt>
    <dgm:pt modelId="{72AA56EA-C196-4AA0-B7D6-EDCF2BBC297D}" type="parTrans" cxnId="{7149896A-3D67-4DAF-9F39-009527BA6032}">
      <dgm:prSet/>
      <dgm:spPr/>
      <dgm:t>
        <a:bodyPr/>
        <a:lstStyle/>
        <a:p>
          <a:endParaRPr lang="es-MX"/>
        </a:p>
      </dgm:t>
    </dgm:pt>
    <dgm:pt modelId="{95D4A045-23CD-4F6D-9C2E-6060E5D38CE1}" type="sibTrans" cxnId="{7149896A-3D67-4DAF-9F39-009527BA6032}">
      <dgm:prSet/>
      <dgm:spPr/>
      <dgm:t>
        <a:bodyPr/>
        <a:lstStyle/>
        <a:p>
          <a:endParaRPr lang="es-MX"/>
        </a:p>
      </dgm:t>
    </dgm:pt>
    <dgm:pt modelId="{B3E17140-383C-4322-B063-41F0BA1259AD}">
      <dgm:prSet/>
      <dgm:spPr/>
      <dgm:t>
        <a:bodyPr/>
        <a:lstStyle/>
        <a:p>
          <a:pPr rtl="0"/>
          <a:r>
            <a:rPr lang="es-MX" b="1" smtClean="0"/>
            <a:t>Correlacionales</a:t>
          </a:r>
          <a:r>
            <a:rPr lang="es-MX" smtClean="0"/>
            <a:t>: </a:t>
          </a:r>
          <a:endParaRPr lang="es-MX"/>
        </a:p>
      </dgm:t>
    </dgm:pt>
    <dgm:pt modelId="{E63C1801-B13B-43AC-9768-F169C68C1F7F}" type="parTrans" cxnId="{6C0E0860-3E1E-4E17-B515-CBC54405CE56}">
      <dgm:prSet/>
      <dgm:spPr/>
      <dgm:t>
        <a:bodyPr/>
        <a:lstStyle/>
        <a:p>
          <a:endParaRPr lang="es-MX"/>
        </a:p>
      </dgm:t>
    </dgm:pt>
    <dgm:pt modelId="{CA2F597F-2328-4862-9AB9-D2527C95626D}" type="sibTrans" cxnId="{6C0E0860-3E1E-4E17-B515-CBC54405CE56}">
      <dgm:prSet/>
      <dgm:spPr/>
      <dgm:t>
        <a:bodyPr/>
        <a:lstStyle/>
        <a:p>
          <a:endParaRPr lang="es-MX"/>
        </a:p>
      </dgm:t>
    </dgm:pt>
    <dgm:pt modelId="{D0BB8B35-47B1-4818-B324-48EC3AEBF097}">
      <dgm:prSet/>
      <dgm:spPr/>
      <dgm:t>
        <a:bodyPr/>
        <a:lstStyle/>
        <a:p>
          <a:pPr rtl="0"/>
          <a:r>
            <a:rPr lang="es-MX" smtClean="0"/>
            <a:t>Visualiza cómo se relacionan o vinculan diversos fenómenos entre si, o por el contrario no existe relación entre ellos.</a:t>
          </a:r>
          <a:endParaRPr lang="es-MX"/>
        </a:p>
      </dgm:t>
    </dgm:pt>
    <dgm:pt modelId="{743EECBE-1034-47B3-96A1-4923F9DED503}" type="parTrans" cxnId="{D57B7C27-1991-48FC-A85B-2FAD5E80A3B1}">
      <dgm:prSet/>
      <dgm:spPr/>
      <dgm:t>
        <a:bodyPr/>
        <a:lstStyle/>
        <a:p>
          <a:endParaRPr lang="es-MX"/>
        </a:p>
      </dgm:t>
    </dgm:pt>
    <dgm:pt modelId="{C14C67C2-F989-401E-A531-800D33A7B202}" type="sibTrans" cxnId="{D57B7C27-1991-48FC-A85B-2FAD5E80A3B1}">
      <dgm:prSet/>
      <dgm:spPr/>
      <dgm:t>
        <a:bodyPr/>
        <a:lstStyle/>
        <a:p>
          <a:endParaRPr lang="es-MX"/>
        </a:p>
      </dgm:t>
    </dgm:pt>
    <dgm:pt modelId="{CE89D471-36BF-4494-BCFB-AE5D77CC90FD}">
      <dgm:prSet/>
      <dgm:spPr/>
      <dgm:t>
        <a:bodyPr/>
        <a:lstStyle/>
        <a:p>
          <a:pPr rtl="0"/>
          <a:r>
            <a:rPr lang="es-MX" b="1" smtClean="0"/>
            <a:t>Explicativos</a:t>
          </a:r>
          <a:r>
            <a:rPr lang="es-MX" smtClean="0"/>
            <a:t>: </a:t>
          </a:r>
          <a:endParaRPr lang="es-MX"/>
        </a:p>
      </dgm:t>
    </dgm:pt>
    <dgm:pt modelId="{110F61CC-CB71-4338-882D-22325AAB15B0}" type="parTrans" cxnId="{41B8E2BC-136F-402E-BC84-F4D727D2A5E5}">
      <dgm:prSet/>
      <dgm:spPr/>
      <dgm:t>
        <a:bodyPr/>
        <a:lstStyle/>
        <a:p>
          <a:endParaRPr lang="es-MX"/>
        </a:p>
      </dgm:t>
    </dgm:pt>
    <dgm:pt modelId="{85344BEB-C29B-4277-BCF7-96236780BB36}" type="sibTrans" cxnId="{41B8E2BC-136F-402E-BC84-F4D727D2A5E5}">
      <dgm:prSet/>
      <dgm:spPr/>
      <dgm:t>
        <a:bodyPr/>
        <a:lstStyle/>
        <a:p>
          <a:endParaRPr lang="es-MX"/>
        </a:p>
      </dgm:t>
    </dgm:pt>
    <dgm:pt modelId="{E95B4ECB-1C7E-4843-8105-C25B5E89AEAF}">
      <dgm:prSet/>
      <dgm:spPr/>
      <dgm:t>
        <a:bodyPr/>
        <a:lstStyle/>
        <a:p>
          <a:pPr rtl="0"/>
          <a:r>
            <a:rPr lang="es-MX" smtClean="0"/>
            <a:t>Busca razones o causas que ocasionan ciertos fenómenos. Su objetivo es explicar por qué ocurre un fenómeno y en que condiciones se da.</a:t>
          </a:r>
          <a:endParaRPr lang="es-MX"/>
        </a:p>
      </dgm:t>
    </dgm:pt>
    <dgm:pt modelId="{1F15477A-2F74-42EF-A7F3-8693EF9A773B}" type="parTrans" cxnId="{A88DDDC9-B280-4EA8-A64F-C4B6ED787C12}">
      <dgm:prSet/>
      <dgm:spPr/>
      <dgm:t>
        <a:bodyPr/>
        <a:lstStyle/>
        <a:p>
          <a:endParaRPr lang="es-MX"/>
        </a:p>
      </dgm:t>
    </dgm:pt>
    <dgm:pt modelId="{B1570ED4-E2B5-4427-9854-CA07870A0EA4}" type="sibTrans" cxnId="{A88DDDC9-B280-4EA8-A64F-C4B6ED787C12}">
      <dgm:prSet/>
      <dgm:spPr/>
      <dgm:t>
        <a:bodyPr/>
        <a:lstStyle/>
        <a:p>
          <a:endParaRPr lang="es-MX"/>
        </a:p>
      </dgm:t>
    </dgm:pt>
    <dgm:pt modelId="{A0CB9943-183F-42EB-9284-06969788E8DD}" type="pres">
      <dgm:prSet presAssocID="{929A831E-D63A-4859-BDE5-DB70F5B1862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E054ECA-9678-4CF1-982B-0E04C755744D}" type="pres">
      <dgm:prSet presAssocID="{223EA8EB-A777-43EA-ACBB-F67D4C11CAC5}" presName="composite" presStyleCnt="0"/>
      <dgm:spPr/>
    </dgm:pt>
    <dgm:pt modelId="{9A96B534-B51E-4A72-8E8E-C1FD293F9227}" type="pres">
      <dgm:prSet presAssocID="{223EA8EB-A777-43EA-ACBB-F67D4C11CAC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D44899-B61D-4952-81B8-08D1A13968BA}" type="pres">
      <dgm:prSet presAssocID="{223EA8EB-A777-43EA-ACBB-F67D4C11CAC5}" presName="parSh" presStyleLbl="node1" presStyleIdx="0" presStyleCnt="4"/>
      <dgm:spPr/>
      <dgm:t>
        <a:bodyPr/>
        <a:lstStyle/>
        <a:p>
          <a:endParaRPr lang="es-MX"/>
        </a:p>
      </dgm:t>
    </dgm:pt>
    <dgm:pt modelId="{FF0072C2-D2D1-480F-A98B-5ADA9B42DAEA}" type="pres">
      <dgm:prSet presAssocID="{223EA8EB-A777-43EA-ACBB-F67D4C11CAC5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DBD8A6-5F00-4265-A394-F72A53A020F9}" type="pres">
      <dgm:prSet presAssocID="{C72C7E9A-ACD5-4C1D-8A8B-2B4D0A3B82AC}" presName="sibTrans" presStyleLbl="sibTrans2D1" presStyleIdx="0" presStyleCnt="3"/>
      <dgm:spPr/>
      <dgm:t>
        <a:bodyPr/>
        <a:lstStyle/>
        <a:p>
          <a:endParaRPr lang="es-MX"/>
        </a:p>
      </dgm:t>
    </dgm:pt>
    <dgm:pt modelId="{0D1AD307-D51F-449F-B089-28DE3C8DACD2}" type="pres">
      <dgm:prSet presAssocID="{C72C7E9A-ACD5-4C1D-8A8B-2B4D0A3B82AC}" presName="connTx" presStyleLbl="sibTrans2D1" presStyleIdx="0" presStyleCnt="3"/>
      <dgm:spPr/>
      <dgm:t>
        <a:bodyPr/>
        <a:lstStyle/>
        <a:p>
          <a:endParaRPr lang="es-MX"/>
        </a:p>
      </dgm:t>
    </dgm:pt>
    <dgm:pt modelId="{39650E68-BB5C-4A1F-9CB3-026AEB8790A1}" type="pres">
      <dgm:prSet presAssocID="{0F149DAC-AB70-4A0A-9D64-1EFF96E17EA8}" presName="composite" presStyleCnt="0"/>
      <dgm:spPr/>
    </dgm:pt>
    <dgm:pt modelId="{D3B14CF3-169B-4781-AD1E-F83FB23A67C2}" type="pres">
      <dgm:prSet presAssocID="{0F149DAC-AB70-4A0A-9D64-1EFF96E17EA8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160D87-BB01-4E43-BB16-D6CD0F33F408}" type="pres">
      <dgm:prSet presAssocID="{0F149DAC-AB70-4A0A-9D64-1EFF96E17EA8}" presName="parSh" presStyleLbl="node1" presStyleIdx="1" presStyleCnt="4"/>
      <dgm:spPr/>
      <dgm:t>
        <a:bodyPr/>
        <a:lstStyle/>
        <a:p>
          <a:endParaRPr lang="es-MX"/>
        </a:p>
      </dgm:t>
    </dgm:pt>
    <dgm:pt modelId="{D9B338C7-FB8F-458F-A392-8534A3C04CB2}" type="pres">
      <dgm:prSet presAssocID="{0F149DAC-AB70-4A0A-9D64-1EFF96E17EA8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4899EA-5978-4F2F-9CB4-5E2E5A68CE3F}" type="pres">
      <dgm:prSet presAssocID="{F0B07378-225E-4328-BD11-12DBEAF9CB45}" presName="sibTrans" presStyleLbl="sibTrans2D1" presStyleIdx="1" presStyleCnt="3"/>
      <dgm:spPr/>
      <dgm:t>
        <a:bodyPr/>
        <a:lstStyle/>
        <a:p>
          <a:endParaRPr lang="es-MX"/>
        </a:p>
      </dgm:t>
    </dgm:pt>
    <dgm:pt modelId="{5F6C1421-10F4-4223-92BE-341DB4037A7E}" type="pres">
      <dgm:prSet presAssocID="{F0B07378-225E-4328-BD11-12DBEAF9CB45}" presName="connTx" presStyleLbl="sibTrans2D1" presStyleIdx="1" presStyleCnt="3"/>
      <dgm:spPr/>
      <dgm:t>
        <a:bodyPr/>
        <a:lstStyle/>
        <a:p>
          <a:endParaRPr lang="es-MX"/>
        </a:p>
      </dgm:t>
    </dgm:pt>
    <dgm:pt modelId="{2A125CF6-E73D-4D55-B35C-58591347CB90}" type="pres">
      <dgm:prSet presAssocID="{B3E17140-383C-4322-B063-41F0BA1259AD}" presName="composite" presStyleCnt="0"/>
      <dgm:spPr/>
    </dgm:pt>
    <dgm:pt modelId="{8D42EF5D-6AE1-4E95-837B-45A1078ECEE2}" type="pres">
      <dgm:prSet presAssocID="{B3E17140-383C-4322-B063-41F0BA1259A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EF3094-DB35-4BB3-B36C-0D0590FFBC09}" type="pres">
      <dgm:prSet presAssocID="{B3E17140-383C-4322-B063-41F0BA1259AD}" presName="parSh" presStyleLbl="node1" presStyleIdx="2" presStyleCnt="4"/>
      <dgm:spPr/>
      <dgm:t>
        <a:bodyPr/>
        <a:lstStyle/>
        <a:p>
          <a:endParaRPr lang="es-MX"/>
        </a:p>
      </dgm:t>
    </dgm:pt>
    <dgm:pt modelId="{E22F281E-EF66-46B3-9C75-BDAECB93C3DA}" type="pres">
      <dgm:prSet presAssocID="{B3E17140-383C-4322-B063-41F0BA1259A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E9879D-C570-482A-B4B8-85E160384EC3}" type="pres">
      <dgm:prSet presAssocID="{CA2F597F-2328-4862-9AB9-D2527C95626D}" presName="sibTrans" presStyleLbl="sibTrans2D1" presStyleIdx="2" presStyleCnt="3"/>
      <dgm:spPr/>
      <dgm:t>
        <a:bodyPr/>
        <a:lstStyle/>
        <a:p>
          <a:endParaRPr lang="es-MX"/>
        </a:p>
      </dgm:t>
    </dgm:pt>
    <dgm:pt modelId="{32E589F6-5516-4D67-8029-6CB46CCD1396}" type="pres">
      <dgm:prSet presAssocID="{CA2F597F-2328-4862-9AB9-D2527C95626D}" presName="connTx" presStyleLbl="sibTrans2D1" presStyleIdx="2" presStyleCnt="3"/>
      <dgm:spPr/>
      <dgm:t>
        <a:bodyPr/>
        <a:lstStyle/>
        <a:p>
          <a:endParaRPr lang="es-MX"/>
        </a:p>
      </dgm:t>
    </dgm:pt>
    <dgm:pt modelId="{66219454-2D5A-4BBF-8246-710BC750605B}" type="pres">
      <dgm:prSet presAssocID="{CE89D471-36BF-4494-BCFB-AE5D77CC90FD}" presName="composite" presStyleCnt="0"/>
      <dgm:spPr/>
    </dgm:pt>
    <dgm:pt modelId="{7ED9FF37-8F9F-4401-A43E-492CC242C89B}" type="pres">
      <dgm:prSet presAssocID="{CE89D471-36BF-4494-BCFB-AE5D77CC90FD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40BBC4-A8CF-4D15-94AF-908FF961EB48}" type="pres">
      <dgm:prSet presAssocID="{CE89D471-36BF-4494-BCFB-AE5D77CC90FD}" presName="parSh" presStyleLbl="node1" presStyleIdx="3" presStyleCnt="4"/>
      <dgm:spPr/>
      <dgm:t>
        <a:bodyPr/>
        <a:lstStyle/>
        <a:p>
          <a:endParaRPr lang="es-MX"/>
        </a:p>
      </dgm:t>
    </dgm:pt>
    <dgm:pt modelId="{A888B8BD-D925-4B83-8E32-262BB5445153}" type="pres">
      <dgm:prSet presAssocID="{CE89D471-36BF-4494-BCFB-AE5D77CC90FD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0E0860-3E1E-4E17-B515-CBC54405CE56}" srcId="{929A831E-D63A-4859-BDE5-DB70F5B18623}" destId="{B3E17140-383C-4322-B063-41F0BA1259AD}" srcOrd="2" destOrd="0" parTransId="{E63C1801-B13B-43AC-9768-F169C68C1F7F}" sibTransId="{CA2F597F-2328-4862-9AB9-D2527C95626D}"/>
    <dgm:cxn modelId="{C5A024B3-055E-466F-9135-54A799661CA8}" type="presOf" srcId="{CA2F597F-2328-4862-9AB9-D2527C95626D}" destId="{E7E9879D-C570-482A-B4B8-85E160384EC3}" srcOrd="0" destOrd="0" presId="urn:microsoft.com/office/officeart/2005/8/layout/process3"/>
    <dgm:cxn modelId="{64305847-C0FB-4DA2-BB9F-3193B57C5846}" type="presOf" srcId="{E95B4ECB-1C7E-4843-8105-C25B5E89AEAF}" destId="{A888B8BD-D925-4B83-8E32-262BB5445153}" srcOrd="0" destOrd="0" presId="urn:microsoft.com/office/officeart/2005/8/layout/process3"/>
    <dgm:cxn modelId="{3C5F4FA0-2C18-4939-9B7E-A4BCFA2E2489}" type="presOf" srcId="{223EA8EB-A777-43EA-ACBB-F67D4C11CAC5}" destId="{9A96B534-B51E-4A72-8E8E-C1FD293F9227}" srcOrd="0" destOrd="0" presId="urn:microsoft.com/office/officeart/2005/8/layout/process3"/>
    <dgm:cxn modelId="{F87621FE-1B83-4299-8843-A41389F9F197}" srcId="{929A831E-D63A-4859-BDE5-DB70F5B18623}" destId="{0F149DAC-AB70-4A0A-9D64-1EFF96E17EA8}" srcOrd="1" destOrd="0" parTransId="{6FABEDE5-290E-4CC2-BB75-EF6054E08706}" sibTransId="{F0B07378-225E-4328-BD11-12DBEAF9CB45}"/>
    <dgm:cxn modelId="{7ECD8D9A-CF48-4813-B378-392FD51FC982}" type="presOf" srcId="{D0BB8B35-47B1-4818-B324-48EC3AEBF097}" destId="{E22F281E-EF66-46B3-9C75-BDAECB93C3DA}" srcOrd="0" destOrd="0" presId="urn:microsoft.com/office/officeart/2005/8/layout/process3"/>
    <dgm:cxn modelId="{FE5278B3-4316-4D1C-A11C-CB1E75D9ED88}" type="presOf" srcId="{223EA8EB-A777-43EA-ACBB-F67D4C11CAC5}" destId="{30D44899-B61D-4952-81B8-08D1A13968BA}" srcOrd="1" destOrd="0" presId="urn:microsoft.com/office/officeart/2005/8/layout/process3"/>
    <dgm:cxn modelId="{23F4989C-84BF-4F3D-8228-4BB1B95B0036}" type="presOf" srcId="{626B9993-10B6-49B4-99EB-3A813E58AE0B}" destId="{FF0072C2-D2D1-480F-A98B-5ADA9B42DAEA}" srcOrd="0" destOrd="0" presId="urn:microsoft.com/office/officeart/2005/8/layout/process3"/>
    <dgm:cxn modelId="{D36D87AF-6649-4903-9803-143A2CA25933}" type="presOf" srcId="{929A831E-D63A-4859-BDE5-DB70F5B18623}" destId="{A0CB9943-183F-42EB-9284-06969788E8DD}" srcOrd="0" destOrd="0" presId="urn:microsoft.com/office/officeart/2005/8/layout/process3"/>
    <dgm:cxn modelId="{0249191A-011E-4975-A489-FB8C7281440B}" type="presOf" srcId="{F0B07378-225E-4328-BD11-12DBEAF9CB45}" destId="{814899EA-5978-4F2F-9CB4-5E2E5A68CE3F}" srcOrd="0" destOrd="0" presId="urn:microsoft.com/office/officeart/2005/8/layout/process3"/>
    <dgm:cxn modelId="{55B031C5-56BE-47FC-8F68-AE79562C1173}" type="presOf" srcId="{0F149DAC-AB70-4A0A-9D64-1EFF96E17EA8}" destId="{EC160D87-BB01-4E43-BB16-D6CD0F33F408}" srcOrd="1" destOrd="0" presId="urn:microsoft.com/office/officeart/2005/8/layout/process3"/>
    <dgm:cxn modelId="{90F9BE4F-2773-4B4E-801A-FE7F7723142A}" type="presOf" srcId="{B3E17140-383C-4322-B063-41F0BA1259AD}" destId="{31EF3094-DB35-4BB3-B36C-0D0590FFBC09}" srcOrd="1" destOrd="0" presId="urn:microsoft.com/office/officeart/2005/8/layout/process3"/>
    <dgm:cxn modelId="{2F96E65D-D05A-42A8-B258-3DD02195FDF8}" type="presOf" srcId="{CA2F597F-2328-4862-9AB9-D2527C95626D}" destId="{32E589F6-5516-4D67-8029-6CB46CCD1396}" srcOrd="1" destOrd="0" presId="urn:microsoft.com/office/officeart/2005/8/layout/process3"/>
    <dgm:cxn modelId="{2AB54CF1-FA92-45A9-9FB5-90CA877F9E26}" type="presOf" srcId="{CE89D471-36BF-4494-BCFB-AE5D77CC90FD}" destId="{7ED9FF37-8F9F-4401-A43E-492CC242C89B}" srcOrd="0" destOrd="0" presId="urn:microsoft.com/office/officeart/2005/8/layout/process3"/>
    <dgm:cxn modelId="{41B8E2BC-136F-402E-BC84-F4D727D2A5E5}" srcId="{929A831E-D63A-4859-BDE5-DB70F5B18623}" destId="{CE89D471-36BF-4494-BCFB-AE5D77CC90FD}" srcOrd="3" destOrd="0" parTransId="{110F61CC-CB71-4338-882D-22325AAB15B0}" sibTransId="{85344BEB-C29B-4277-BCF7-96236780BB36}"/>
    <dgm:cxn modelId="{FEF3528D-C36B-47CC-9BD8-561A83E18B87}" srcId="{223EA8EB-A777-43EA-ACBB-F67D4C11CAC5}" destId="{626B9993-10B6-49B4-99EB-3A813E58AE0B}" srcOrd="0" destOrd="0" parTransId="{607E49DC-5401-4D15-AF70-20D1B01FBC8D}" sibTransId="{B9D276EF-1C5A-4D8B-B918-7F7154AAA484}"/>
    <dgm:cxn modelId="{17484734-6020-4BB1-BAFF-8F701E71262E}" type="presOf" srcId="{C72C7E9A-ACD5-4C1D-8A8B-2B4D0A3B82AC}" destId="{0D1AD307-D51F-449F-B089-28DE3C8DACD2}" srcOrd="1" destOrd="0" presId="urn:microsoft.com/office/officeart/2005/8/layout/process3"/>
    <dgm:cxn modelId="{678E2D53-26E6-430D-BA85-ED9833A229E6}" type="presOf" srcId="{CE89D471-36BF-4494-BCFB-AE5D77CC90FD}" destId="{4240BBC4-A8CF-4D15-94AF-908FF961EB48}" srcOrd="1" destOrd="0" presId="urn:microsoft.com/office/officeart/2005/8/layout/process3"/>
    <dgm:cxn modelId="{0987068B-CC03-4E1B-9235-3AFA8D0E621C}" type="presOf" srcId="{0F149DAC-AB70-4A0A-9D64-1EFF96E17EA8}" destId="{D3B14CF3-169B-4781-AD1E-F83FB23A67C2}" srcOrd="0" destOrd="0" presId="urn:microsoft.com/office/officeart/2005/8/layout/process3"/>
    <dgm:cxn modelId="{888E09DF-5742-4F41-B4DC-305F72C2EF4B}" type="presOf" srcId="{C72C7E9A-ACD5-4C1D-8A8B-2B4D0A3B82AC}" destId="{CEDBD8A6-5F00-4265-A394-F72A53A020F9}" srcOrd="0" destOrd="0" presId="urn:microsoft.com/office/officeart/2005/8/layout/process3"/>
    <dgm:cxn modelId="{2889A3B3-DB90-43D1-A0AD-F07CB3973100}" srcId="{929A831E-D63A-4859-BDE5-DB70F5B18623}" destId="{223EA8EB-A777-43EA-ACBB-F67D4C11CAC5}" srcOrd="0" destOrd="0" parTransId="{152B8C03-F035-418A-AD43-9589F5CB51F7}" sibTransId="{C72C7E9A-ACD5-4C1D-8A8B-2B4D0A3B82AC}"/>
    <dgm:cxn modelId="{870C4205-B016-477C-A4E0-9E6A8EE6CD2F}" type="presOf" srcId="{A424F776-2790-4555-BD1A-6CCA0492EA80}" destId="{D9B338C7-FB8F-458F-A392-8534A3C04CB2}" srcOrd="0" destOrd="0" presId="urn:microsoft.com/office/officeart/2005/8/layout/process3"/>
    <dgm:cxn modelId="{D57B7C27-1991-48FC-A85B-2FAD5E80A3B1}" srcId="{B3E17140-383C-4322-B063-41F0BA1259AD}" destId="{D0BB8B35-47B1-4818-B324-48EC3AEBF097}" srcOrd="0" destOrd="0" parTransId="{743EECBE-1034-47B3-96A1-4923F9DED503}" sibTransId="{C14C67C2-F989-401E-A531-800D33A7B202}"/>
    <dgm:cxn modelId="{7149896A-3D67-4DAF-9F39-009527BA6032}" srcId="{0F149DAC-AB70-4A0A-9D64-1EFF96E17EA8}" destId="{A424F776-2790-4555-BD1A-6CCA0492EA80}" srcOrd="0" destOrd="0" parTransId="{72AA56EA-C196-4AA0-B7D6-EDCF2BBC297D}" sibTransId="{95D4A045-23CD-4F6D-9C2E-6060E5D38CE1}"/>
    <dgm:cxn modelId="{A88DDDC9-B280-4EA8-A64F-C4B6ED787C12}" srcId="{CE89D471-36BF-4494-BCFB-AE5D77CC90FD}" destId="{E95B4ECB-1C7E-4843-8105-C25B5E89AEAF}" srcOrd="0" destOrd="0" parTransId="{1F15477A-2F74-42EF-A7F3-8693EF9A773B}" sibTransId="{B1570ED4-E2B5-4427-9854-CA07870A0EA4}"/>
    <dgm:cxn modelId="{F8E637E8-E254-4534-8D6E-0A76D930E5CE}" type="presOf" srcId="{F0B07378-225E-4328-BD11-12DBEAF9CB45}" destId="{5F6C1421-10F4-4223-92BE-341DB4037A7E}" srcOrd="1" destOrd="0" presId="urn:microsoft.com/office/officeart/2005/8/layout/process3"/>
    <dgm:cxn modelId="{EF798BEE-EB77-4BDE-8D34-E6EB854672EA}" type="presOf" srcId="{B3E17140-383C-4322-B063-41F0BA1259AD}" destId="{8D42EF5D-6AE1-4E95-837B-45A1078ECEE2}" srcOrd="0" destOrd="0" presId="urn:microsoft.com/office/officeart/2005/8/layout/process3"/>
    <dgm:cxn modelId="{A08DC5A4-251A-49E2-9B15-5A6386C3947B}" type="presParOf" srcId="{A0CB9943-183F-42EB-9284-06969788E8DD}" destId="{2E054ECA-9678-4CF1-982B-0E04C755744D}" srcOrd="0" destOrd="0" presId="urn:microsoft.com/office/officeart/2005/8/layout/process3"/>
    <dgm:cxn modelId="{D591D5DF-419D-4AF8-A537-DE5813C21857}" type="presParOf" srcId="{2E054ECA-9678-4CF1-982B-0E04C755744D}" destId="{9A96B534-B51E-4A72-8E8E-C1FD293F9227}" srcOrd="0" destOrd="0" presId="urn:microsoft.com/office/officeart/2005/8/layout/process3"/>
    <dgm:cxn modelId="{39DD61DA-E9E2-4F62-8D00-2F12F77A8CBC}" type="presParOf" srcId="{2E054ECA-9678-4CF1-982B-0E04C755744D}" destId="{30D44899-B61D-4952-81B8-08D1A13968BA}" srcOrd="1" destOrd="0" presId="urn:microsoft.com/office/officeart/2005/8/layout/process3"/>
    <dgm:cxn modelId="{E72159CD-E41B-4AB5-A0EA-A997BD2DD8B6}" type="presParOf" srcId="{2E054ECA-9678-4CF1-982B-0E04C755744D}" destId="{FF0072C2-D2D1-480F-A98B-5ADA9B42DAEA}" srcOrd="2" destOrd="0" presId="urn:microsoft.com/office/officeart/2005/8/layout/process3"/>
    <dgm:cxn modelId="{924DD4D0-265E-435B-96F4-C43717E746EC}" type="presParOf" srcId="{A0CB9943-183F-42EB-9284-06969788E8DD}" destId="{CEDBD8A6-5F00-4265-A394-F72A53A020F9}" srcOrd="1" destOrd="0" presId="urn:microsoft.com/office/officeart/2005/8/layout/process3"/>
    <dgm:cxn modelId="{3E05EEE4-7DD4-45F8-B9D0-D293EFF3378A}" type="presParOf" srcId="{CEDBD8A6-5F00-4265-A394-F72A53A020F9}" destId="{0D1AD307-D51F-449F-B089-28DE3C8DACD2}" srcOrd="0" destOrd="0" presId="urn:microsoft.com/office/officeart/2005/8/layout/process3"/>
    <dgm:cxn modelId="{593758E4-12E7-496F-9448-5E4101366026}" type="presParOf" srcId="{A0CB9943-183F-42EB-9284-06969788E8DD}" destId="{39650E68-BB5C-4A1F-9CB3-026AEB8790A1}" srcOrd="2" destOrd="0" presId="urn:microsoft.com/office/officeart/2005/8/layout/process3"/>
    <dgm:cxn modelId="{CE5DDA4B-29C9-46FB-93EF-07FCA454C1D2}" type="presParOf" srcId="{39650E68-BB5C-4A1F-9CB3-026AEB8790A1}" destId="{D3B14CF3-169B-4781-AD1E-F83FB23A67C2}" srcOrd="0" destOrd="0" presId="urn:microsoft.com/office/officeart/2005/8/layout/process3"/>
    <dgm:cxn modelId="{800E662E-AF3A-4007-84DE-4C31F7418350}" type="presParOf" srcId="{39650E68-BB5C-4A1F-9CB3-026AEB8790A1}" destId="{EC160D87-BB01-4E43-BB16-D6CD0F33F408}" srcOrd="1" destOrd="0" presId="urn:microsoft.com/office/officeart/2005/8/layout/process3"/>
    <dgm:cxn modelId="{677EE679-2718-4AB1-9428-E489687CB3D6}" type="presParOf" srcId="{39650E68-BB5C-4A1F-9CB3-026AEB8790A1}" destId="{D9B338C7-FB8F-458F-A392-8534A3C04CB2}" srcOrd="2" destOrd="0" presId="urn:microsoft.com/office/officeart/2005/8/layout/process3"/>
    <dgm:cxn modelId="{168906B8-0B89-44EE-A414-D1924EBEFC46}" type="presParOf" srcId="{A0CB9943-183F-42EB-9284-06969788E8DD}" destId="{814899EA-5978-4F2F-9CB4-5E2E5A68CE3F}" srcOrd="3" destOrd="0" presId="urn:microsoft.com/office/officeart/2005/8/layout/process3"/>
    <dgm:cxn modelId="{B06F7950-2968-416E-A49C-DA26B0258148}" type="presParOf" srcId="{814899EA-5978-4F2F-9CB4-5E2E5A68CE3F}" destId="{5F6C1421-10F4-4223-92BE-341DB4037A7E}" srcOrd="0" destOrd="0" presId="urn:microsoft.com/office/officeart/2005/8/layout/process3"/>
    <dgm:cxn modelId="{F25A3B3E-8B2F-4EA7-B194-286E7240DD39}" type="presParOf" srcId="{A0CB9943-183F-42EB-9284-06969788E8DD}" destId="{2A125CF6-E73D-4D55-B35C-58591347CB90}" srcOrd="4" destOrd="0" presId="urn:microsoft.com/office/officeart/2005/8/layout/process3"/>
    <dgm:cxn modelId="{05DCC9E1-92B0-4DE7-9668-3E935919359D}" type="presParOf" srcId="{2A125CF6-E73D-4D55-B35C-58591347CB90}" destId="{8D42EF5D-6AE1-4E95-837B-45A1078ECEE2}" srcOrd="0" destOrd="0" presId="urn:microsoft.com/office/officeart/2005/8/layout/process3"/>
    <dgm:cxn modelId="{878A3B9F-8E8A-43EE-A28E-1376A4343140}" type="presParOf" srcId="{2A125CF6-E73D-4D55-B35C-58591347CB90}" destId="{31EF3094-DB35-4BB3-B36C-0D0590FFBC09}" srcOrd="1" destOrd="0" presId="urn:microsoft.com/office/officeart/2005/8/layout/process3"/>
    <dgm:cxn modelId="{77CA98A3-BA78-40CB-B2E7-EDE3CABC5E71}" type="presParOf" srcId="{2A125CF6-E73D-4D55-B35C-58591347CB90}" destId="{E22F281E-EF66-46B3-9C75-BDAECB93C3DA}" srcOrd="2" destOrd="0" presId="urn:microsoft.com/office/officeart/2005/8/layout/process3"/>
    <dgm:cxn modelId="{D2E55B82-04D3-49E7-A2B3-08888B2514DF}" type="presParOf" srcId="{A0CB9943-183F-42EB-9284-06969788E8DD}" destId="{E7E9879D-C570-482A-B4B8-85E160384EC3}" srcOrd="5" destOrd="0" presId="urn:microsoft.com/office/officeart/2005/8/layout/process3"/>
    <dgm:cxn modelId="{043C0866-83A5-4EDB-8659-6D34E39B24CA}" type="presParOf" srcId="{E7E9879D-C570-482A-B4B8-85E160384EC3}" destId="{32E589F6-5516-4D67-8029-6CB46CCD1396}" srcOrd="0" destOrd="0" presId="urn:microsoft.com/office/officeart/2005/8/layout/process3"/>
    <dgm:cxn modelId="{9FADF798-24BD-4FD1-B2D3-14D4E44D26E6}" type="presParOf" srcId="{A0CB9943-183F-42EB-9284-06969788E8DD}" destId="{66219454-2D5A-4BBF-8246-710BC750605B}" srcOrd="6" destOrd="0" presId="urn:microsoft.com/office/officeart/2005/8/layout/process3"/>
    <dgm:cxn modelId="{007DABC5-1663-4E0A-A554-4AFD62130550}" type="presParOf" srcId="{66219454-2D5A-4BBF-8246-710BC750605B}" destId="{7ED9FF37-8F9F-4401-A43E-492CC242C89B}" srcOrd="0" destOrd="0" presId="urn:microsoft.com/office/officeart/2005/8/layout/process3"/>
    <dgm:cxn modelId="{30082C1C-F5F2-4EDB-BEF9-23F2D833CD03}" type="presParOf" srcId="{66219454-2D5A-4BBF-8246-710BC750605B}" destId="{4240BBC4-A8CF-4D15-94AF-908FF961EB48}" srcOrd="1" destOrd="0" presId="urn:microsoft.com/office/officeart/2005/8/layout/process3"/>
    <dgm:cxn modelId="{6EF653E2-5ABA-4041-AE47-6FF7AD982210}" type="presParOf" srcId="{66219454-2D5A-4BBF-8246-710BC750605B}" destId="{A888B8BD-D925-4B83-8E32-262BB544515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3812993-37B7-4881-B57F-20CB9D8711A2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57DC88-34C4-413F-92AE-03E7D9C177EE}">
      <dgm:prSet custT="1"/>
      <dgm:spPr/>
      <dgm:t>
        <a:bodyPr/>
        <a:lstStyle/>
        <a:p>
          <a:pPr rtl="0"/>
          <a:r>
            <a:rPr lang="es-MX" sz="2400" dirty="0" smtClean="0"/>
            <a:t>Formulación de hipótesis </a:t>
          </a:r>
          <a:endParaRPr lang="es-MX" sz="2400" dirty="0"/>
        </a:p>
      </dgm:t>
    </dgm:pt>
    <dgm:pt modelId="{FDB73A9E-62D1-4CCD-A243-93AA8C4E69AD}" type="parTrans" cxnId="{942B8D46-18AE-4A46-B011-6B974FCDA3B9}">
      <dgm:prSet/>
      <dgm:spPr/>
      <dgm:t>
        <a:bodyPr/>
        <a:lstStyle/>
        <a:p>
          <a:endParaRPr lang="es-MX"/>
        </a:p>
      </dgm:t>
    </dgm:pt>
    <dgm:pt modelId="{F75437EC-AEB1-4535-9B6F-C2090946D638}" type="sibTrans" cxnId="{942B8D46-18AE-4A46-B011-6B974FCDA3B9}">
      <dgm:prSet/>
      <dgm:spPr/>
      <dgm:t>
        <a:bodyPr/>
        <a:lstStyle/>
        <a:p>
          <a:endParaRPr lang="es-MX"/>
        </a:p>
      </dgm:t>
    </dgm:pt>
    <dgm:pt modelId="{9BCE30FD-7568-4E66-9323-E4DF6FAED6DC}">
      <dgm:prSet custT="1"/>
      <dgm:spPr/>
      <dgm:t>
        <a:bodyPr/>
        <a:lstStyle/>
        <a:p>
          <a:pPr rtl="0"/>
          <a:r>
            <a:rPr lang="es-MX" sz="1800" dirty="0" smtClean="0"/>
            <a:t>Son tentativas de explicación de los fenómenos a estudiar, se formulan al comienzo de una investigación como respuestas provisionales a las preguntas de investigación, son el eje del método deductivo cuantitativo.</a:t>
          </a:r>
          <a:endParaRPr lang="es-MX" sz="1800" dirty="0"/>
        </a:p>
      </dgm:t>
    </dgm:pt>
    <dgm:pt modelId="{298C2F8D-3CB9-493B-B574-29EC36A42F2E}" type="parTrans" cxnId="{1605926B-7F29-4972-9178-BC7AD5A36BCB}">
      <dgm:prSet/>
      <dgm:spPr/>
      <dgm:t>
        <a:bodyPr/>
        <a:lstStyle/>
        <a:p>
          <a:endParaRPr lang="es-MX"/>
        </a:p>
      </dgm:t>
    </dgm:pt>
    <dgm:pt modelId="{C6B0B500-27E2-4D35-8C9C-C8CD895A36D5}" type="sibTrans" cxnId="{1605926B-7F29-4972-9178-BC7AD5A36BCB}">
      <dgm:prSet/>
      <dgm:spPr/>
      <dgm:t>
        <a:bodyPr/>
        <a:lstStyle/>
        <a:p>
          <a:endParaRPr lang="es-MX"/>
        </a:p>
      </dgm:t>
    </dgm:pt>
    <dgm:pt modelId="{36361E8B-64AC-49A6-B6AD-EEBEE9D53877}">
      <dgm:prSet custT="1"/>
      <dgm:spPr/>
      <dgm:t>
        <a:bodyPr/>
        <a:lstStyle/>
        <a:p>
          <a:pPr rtl="0"/>
          <a:r>
            <a:rPr lang="es-MX" sz="2400" dirty="0" smtClean="0"/>
            <a:t>Variables </a:t>
          </a:r>
          <a:endParaRPr lang="es-MX" sz="2400" dirty="0"/>
        </a:p>
      </dgm:t>
    </dgm:pt>
    <dgm:pt modelId="{E2B252D6-B236-4EA8-B4CB-6CD33C6523E9}" type="parTrans" cxnId="{F2A83258-BB15-43E4-9C82-88D8B4CE3617}">
      <dgm:prSet/>
      <dgm:spPr/>
      <dgm:t>
        <a:bodyPr/>
        <a:lstStyle/>
        <a:p>
          <a:endParaRPr lang="es-MX"/>
        </a:p>
      </dgm:t>
    </dgm:pt>
    <dgm:pt modelId="{7CEF9742-9888-40F0-B3ED-4CCFB9380C8A}" type="sibTrans" cxnId="{F2A83258-BB15-43E4-9C82-88D8B4CE3617}">
      <dgm:prSet/>
      <dgm:spPr/>
      <dgm:t>
        <a:bodyPr/>
        <a:lstStyle/>
        <a:p>
          <a:endParaRPr lang="es-MX"/>
        </a:p>
      </dgm:t>
    </dgm:pt>
    <dgm:pt modelId="{CC14D666-6395-4AA7-9690-9EB993C84499}">
      <dgm:prSet custT="1"/>
      <dgm:spPr/>
      <dgm:t>
        <a:bodyPr/>
        <a:lstStyle/>
        <a:p>
          <a:pPr rtl="0"/>
          <a:r>
            <a:rPr lang="es-MX" sz="1800" dirty="0" smtClean="0"/>
            <a:t>Es una propiedad o característica observable en un objeto de estudio, que puede adoptar o adquirir diversos valores y la variación es susceptible de medirse. Los tipos de variables </a:t>
          </a:r>
          <a:r>
            <a:rPr lang="es-MX" sz="1800" dirty="0" smtClean="0"/>
            <a:t>son: d</a:t>
          </a:r>
          <a:r>
            <a:rPr lang="es-MX" sz="1800" b="0" dirty="0" smtClean="0"/>
            <a:t>ependiente, independiente, de control, </a:t>
          </a:r>
          <a:r>
            <a:rPr lang="es-MX" sz="1800" b="0" dirty="0" err="1" smtClean="0"/>
            <a:t>semidependiente</a:t>
          </a:r>
          <a:r>
            <a:rPr lang="es-MX" sz="1800" b="0" dirty="0" smtClean="0"/>
            <a:t>, continua y discontinua.</a:t>
          </a:r>
          <a:endParaRPr lang="es-MX" sz="1800" dirty="0"/>
        </a:p>
      </dgm:t>
    </dgm:pt>
    <dgm:pt modelId="{AE4D96E2-F8B8-430C-8276-272F046AD80F}" type="parTrans" cxnId="{3963B66D-A543-422F-B125-C682E6ABA3F8}">
      <dgm:prSet/>
      <dgm:spPr/>
      <dgm:t>
        <a:bodyPr/>
        <a:lstStyle/>
        <a:p>
          <a:endParaRPr lang="es-MX"/>
        </a:p>
      </dgm:t>
    </dgm:pt>
    <dgm:pt modelId="{5AA91232-768D-433F-9E57-FE87BC37FB7B}" type="sibTrans" cxnId="{3963B66D-A543-422F-B125-C682E6ABA3F8}">
      <dgm:prSet/>
      <dgm:spPr/>
      <dgm:t>
        <a:bodyPr/>
        <a:lstStyle/>
        <a:p>
          <a:endParaRPr lang="es-MX"/>
        </a:p>
      </dgm:t>
    </dgm:pt>
    <dgm:pt modelId="{CEC7B244-6836-42E8-AF99-CC30DFE7F1E7}" type="pres">
      <dgm:prSet presAssocID="{63812993-37B7-4881-B57F-20CB9D8711A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3209BC-7CE3-42DE-B633-494DE2CEB3AA}" type="pres">
      <dgm:prSet presAssocID="{63812993-37B7-4881-B57F-20CB9D8711A2}" presName="divider" presStyleLbl="fgShp" presStyleIdx="0" presStyleCnt="1"/>
      <dgm:spPr/>
    </dgm:pt>
    <dgm:pt modelId="{5FD99609-96C2-4A9E-B880-0CEE4AAA4375}" type="pres">
      <dgm:prSet presAssocID="{5F57DC88-34C4-413F-92AE-03E7D9C177EE}" presName="downArrow" presStyleLbl="node1" presStyleIdx="0" presStyleCnt="2"/>
      <dgm:spPr/>
    </dgm:pt>
    <dgm:pt modelId="{B62F0EBD-7601-44F5-98D2-7F0ABE2B6AD5}" type="pres">
      <dgm:prSet presAssocID="{5F57DC88-34C4-413F-92AE-03E7D9C177EE}" presName="downArrowText" presStyleLbl="revTx" presStyleIdx="0" presStyleCnt="2" custScaleX="1607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006A34-22B2-4F39-8CC9-3D27804F3710}" type="pres">
      <dgm:prSet presAssocID="{36361E8B-64AC-49A6-B6AD-EEBEE9D53877}" presName="upArrow" presStyleLbl="node1" presStyleIdx="1" presStyleCnt="2"/>
      <dgm:spPr/>
    </dgm:pt>
    <dgm:pt modelId="{0B09DDA9-D5DD-461C-BCD3-23E86369226B}" type="pres">
      <dgm:prSet presAssocID="{36361E8B-64AC-49A6-B6AD-EEBEE9D53877}" presName="upArrowText" presStyleLbl="revTx" presStyleIdx="1" presStyleCnt="2" custScaleX="173608" custScaleY="1153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2B8D46-18AE-4A46-B011-6B974FCDA3B9}" srcId="{63812993-37B7-4881-B57F-20CB9D8711A2}" destId="{5F57DC88-34C4-413F-92AE-03E7D9C177EE}" srcOrd="0" destOrd="0" parTransId="{FDB73A9E-62D1-4CCD-A243-93AA8C4E69AD}" sibTransId="{F75437EC-AEB1-4535-9B6F-C2090946D638}"/>
    <dgm:cxn modelId="{52F43CAC-72CE-42F8-8724-92804203AB7D}" type="presOf" srcId="{63812993-37B7-4881-B57F-20CB9D8711A2}" destId="{CEC7B244-6836-42E8-AF99-CC30DFE7F1E7}" srcOrd="0" destOrd="0" presId="urn:microsoft.com/office/officeart/2005/8/layout/arrow3"/>
    <dgm:cxn modelId="{3963B66D-A543-422F-B125-C682E6ABA3F8}" srcId="{36361E8B-64AC-49A6-B6AD-EEBEE9D53877}" destId="{CC14D666-6395-4AA7-9690-9EB993C84499}" srcOrd="0" destOrd="0" parTransId="{AE4D96E2-F8B8-430C-8276-272F046AD80F}" sibTransId="{5AA91232-768D-433F-9E57-FE87BC37FB7B}"/>
    <dgm:cxn modelId="{7F438847-7BB9-44F4-9712-8F7514D2DEC6}" type="presOf" srcId="{36361E8B-64AC-49A6-B6AD-EEBEE9D53877}" destId="{0B09DDA9-D5DD-461C-BCD3-23E86369226B}" srcOrd="0" destOrd="0" presId="urn:microsoft.com/office/officeart/2005/8/layout/arrow3"/>
    <dgm:cxn modelId="{F2A83258-BB15-43E4-9C82-88D8B4CE3617}" srcId="{63812993-37B7-4881-B57F-20CB9D8711A2}" destId="{36361E8B-64AC-49A6-B6AD-EEBEE9D53877}" srcOrd="1" destOrd="0" parTransId="{E2B252D6-B236-4EA8-B4CB-6CD33C6523E9}" sibTransId="{7CEF9742-9888-40F0-B3ED-4CCFB9380C8A}"/>
    <dgm:cxn modelId="{987022F6-9F12-4161-A2E0-343D2EF52A72}" type="presOf" srcId="{5F57DC88-34C4-413F-92AE-03E7D9C177EE}" destId="{B62F0EBD-7601-44F5-98D2-7F0ABE2B6AD5}" srcOrd="0" destOrd="0" presId="urn:microsoft.com/office/officeart/2005/8/layout/arrow3"/>
    <dgm:cxn modelId="{1605926B-7F29-4972-9178-BC7AD5A36BCB}" srcId="{5F57DC88-34C4-413F-92AE-03E7D9C177EE}" destId="{9BCE30FD-7568-4E66-9323-E4DF6FAED6DC}" srcOrd="0" destOrd="0" parTransId="{298C2F8D-3CB9-493B-B574-29EC36A42F2E}" sibTransId="{C6B0B500-27E2-4D35-8C9C-C8CD895A36D5}"/>
    <dgm:cxn modelId="{7FB6FD67-9343-4648-8193-9DCD1631C29C}" type="presOf" srcId="{9BCE30FD-7568-4E66-9323-E4DF6FAED6DC}" destId="{B62F0EBD-7601-44F5-98D2-7F0ABE2B6AD5}" srcOrd="0" destOrd="1" presId="urn:microsoft.com/office/officeart/2005/8/layout/arrow3"/>
    <dgm:cxn modelId="{569B2C98-6A80-49D4-8E96-75914A980EBE}" type="presOf" srcId="{CC14D666-6395-4AA7-9690-9EB993C84499}" destId="{0B09DDA9-D5DD-461C-BCD3-23E86369226B}" srcOrd="0" destOrd="1" presId="urn:microsoft.com/office/officeart/2005/8/layout/arrow3"/>
    <dgm:cxn modelId="{1F43C551-58F5-4DF3-B08A-D64244B4B014}" type="presParOf" srcId="{CEC7B244-6836-42E8-AF99-CC30DFE7F1E7}" destId="{943209BC-7CE3-42DE-B633-494DE2CEB3AA}" srcOrd="0" destOrd="0" presId="urn:microsoft.com/office/officeart/2005/8/layout/arrow3"/>
    <dgm:cxn modelId="{A432A549-8B24-4E89-AB9E-25C9553E5DDE}" type="presParOf" srcId="{CEC7B244-6836-42E8-AF99-CC30DFE7F1E7}" destId="{5FD99609-96C2-4A9E-B880-0CEE4AAA4375}" srcOrd="1" destOrd="0" presId="urn:microsoft.com/office/officeart/2005/8/layout/arrow3"/>
    <dgm:cxn modelId="{FD67400D-3CAD-43BC-84B8-9E325A03BAAA}" type="presParOf" srcId="{CEC7B244-6836-42E8-AF99-CC30DFE7F1E7}" destId="{B62F0EBD-7601-44F5-98D2-7F0ABE2B6AD5}" srcOrd="2" destOrd="0" presId="urn:microsoft.com/office/officeart/2005/8/layout/arrow3"/>
    <dgm:cxn modelId="{9B2EEE19-D037-49D8-8115-2A953C8A5590}" type="presParOf" srcId="{CEC7B244-6836-42E8-AF99-CC30DFE7F1E7}" destId="{0D006A34-22B2-4F39-8CC9-3D27804F3710}" srcOrd="3" destOrd="0" presId="urn:microsoft.com/office/officeart/2005/8/layout/arrow3"/>
    <dgm:cxn modelId="{A428AA6D-82C7-431E-B51D-C1D8892FB3D0}" type="presParOf" srcId="{CEC7B244-6836-42E8-AF99-CC30DFE7F1E7}" destId="{0B09DDA9-D5DD-461C-BCD3-23E86369226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1F04EE7-02AB-40D3-A5B9-23C79CD77935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FDE43EC-5B2B-4D1F-8AE1-9672B26FF007}">
      <dgm:prSet phldrT="[Texto]" custT="1"/>
      <dgm:spPr/>
      <dgm:t>
        <a:bodyPr/>
        <a:lstStyle/>
        <a:p>
          <a:r>
            <a:rPr lang="es-MX" sz="2400" dirty="0" smtClean="0"/>
            <a:t>Tipos</a:t>
          </a:r>
          <a:endParaRPr lang="es-MX" sz="2400" dirty="0"/>
        </a:p>
      </dgm:t>
    </dgm:pt>
    <dgm:pt modelId="{6301DBD6-9DC5-412D-A05B-6BFCC4C6192A}" type="parTrans" cxnId="{D6AB207D-CE56-4C22-8B56-8FBF04B2B0AB}">
      <dgm:prSet/>
      <dgm:spPr/>
      <dgm:t>
        <a:bodyPr/>
        <a:lstStyle/>
        <a:p>
          <a:endParaRPr lang="es-MX"/>
        </a:p>
      </dgm:t>
    </dgm:pt>
    <dgm:pt modelId="{721A8472-CD99-48B8-A751-CA4E77149EC6}" type="sibTrans" cxnId="{D6AB207D-CE56-4C22-8B56-8FBF04B2B0AB}">
      <dgm:prSet/>
      <dgm:spPr/>
      <dgm:t>
        <a:bodyPr/>
        <a:lstStyle/>
        <a:p>
          <a:endParaRPr lang="es-MX"/>
        </a:p>
      </dgm:t>
    </dgm:pt>
    <dgm:pt modelId="{47AB9A65-97BB-431F-B3E8-5B7C51E20ABF}">
      <dgm:prSet phldrT="[Texto]" custT="1"/>
      <dgm:spPr/>
      <dgm:t>
        <a:bodyPr/>
        <a:lstStyle/>
        <a:p>
          <a:r>
            <a:rPr lang="es-MX" sz="1600" dirty="0" smtClean="0"/>
            <a:t>Narrativos</a:t>
          </a:r>
          <a:endParaRPr lang="es-MX" sz="1600" dirty="0"/>
        </a:p>
      </dgm:t>
    </dgm:pt>
    <dgm:pt modelId="{81761947-8FA8-4976-B9A1-8BCACD269B46}" type="parTrans" cxnId="{E623849D-8717-42CA-9C3B-25FE7C979273}">
      <dgm:prSet/>
      <dgm:spPr/>
      <dgm:t>
        <a:bodyPr/>
        <a:lstStyle/>
        <a:p>
          <a:endParaRPr lang="es-MX"/>
        </a:p>
      </dgm:t>
    </dgm:pt>
    <dgm:pt modelId="{774D2530-90AB-421A-ABFA-4C1DC2B6BBAC}" type="sibTrans" cxnId="{E623849D-8717-42CA-9C3B-25FE7C979273}">
      <dgm:prSet/>
      <dgm:spPr/>
      <dgm:t>
        <a:bodyPr/>
        <a:lstStyle/>
        <a:p>
          <a:endParaRPr lang="es-MX"/>
        </a:p>
      </dgm:t>
    </dgm:pt>
    <dgm:pt modelId="{FF54DCF2-1C47-48BE-B3BE-DD9CBCF05C65}" type="asst">
      <dgm:prSet phldrT="[Texto]" custT="1"/>
      <dgm:spPr/>
      <dgm:t>
        <a:bodyPr/>
        <a:lstStyle/>
        <a:p>
          <a:r>
            <a:rPr lang="es-MX" sz="1600" dirty="0" smtClean="0"/>
            <a:t>Sistemáticos</a:t>
          </a:r>
          <a:endParaRPr lang="es-MX" sz="1600" dirty="0"/>
        </a:p>
      </dgm:t>
    </dgm:pt>
    <dgm:pt modelId="{3F2D9158-6393-4654-AA4F-82DF97EA6936}" type="parTrans" cxnId="{702A995E-7A43-447E-AA19-74F77650F553}">
      <dgm:prSet/>
      <dgm:spPr/>
      <dgm:t>
        <a:bodyPr/>
        <a:lstStyle/>
        <a:p>
          <a:endParaRPr lang="es-MX"/>
        </a:p>
      </dgm:t>
    </dgm:pt>
    <dgm:pt modelId="{7ACEFB83-0583-4CB9-A2CA-56DB9E0FB505}" type="sibTrans" cxnId="{702A995E-7A43-447E-AA19-74F77650F553}">
      <dgm:prSet/>
      <dgm:spPr/>
      <dgm:t>
        <a:bodyPr/>
        <a:lstStyle/>
        <a:p>
          <a:endParaRPr lang="es-MX"/>
        </a:p>
      </dgm:t>
    </dgm:pt>
    <dgm:pt modelId="{BC005797-94BF-441B-913B-2A744B7D66E3}" type="asst">
      <dgm:prSet phldrT="[Texto]" custT="1"/>
      <dgm:spPr/>
      <dgm:t>
        <a:bodyPr/>
        <a:lstStyle/>
        <a:p>
          <a:r>
            <a:rPr lang="es-MX" sz="1600" dirty="0" smtClean="0"/>
            <a:t>Emergentes</a:t>
          </a:r>
          <a:endParaRPr lang="es-MX" sz="1600" dirty="0"/>
        </a:p>
      </dgm:t>
    </dgm:pt>
    <dgm:pt modelId="{A3A5D0EA-F97E-4B9E-9216-CD1BDE0D1502}" type="parTrans" cxnId="{FA1ECB87-3805-452B-81F1-7754F0393A5E}">
      <dgm:prSet/>
      <dgm:spPr/>
      <dgm:t>
        <a:bodyPr/>
        <a:lstStyle/>
        <a:p>
          <a:endParaRPr lang="es-MX"/>
        </a:p>
      </dgm:t>
    </dgm:pt>
    <dgm:pt modelId="{90AB7739-1B29-484D-BE51-57360E156FDA}" type="sibTrans" cxnId="{FA1ECB87-3805-452B-81F1-7754F0393A5E}">
      <dgm:prSet/>
      <dgm:spPr/>
      <dgm:t>
        <a:bodyPr/>
        <a:lstStyle/>
        <a:p>
          <a:endParaRPr lang="es-MX"/>
        </a:p>
      </dgm:t>
    </dgm:pt>
    <dgm:pt modelId="{41B4F960-A8A6-4BB4-A366-2DE82D21BDDF}">
      <dgm:prSet phldrT="[Texto]" custT="1"/>
      <dgm:spPr/>
      <dgm:t>
        <a:bodyPr/>
        <a:lstStyle/>
        <a:p>
          <a:r>
            <a:rPr lang="es-MX" sz="1600" dirty="0" smtClean="0"/>
            <a:t>Teoría fundamentada</a:t>
          </a:r>
          <a:endParaRPr lang="es-MX" sz="1600" dirty="0"/>
        </a:p>
      </dgm:t>
    </dgm:pt>
    <dgm:pt modelId="{DDE44A17-D31D-4092-B735-5E7A3E45B590}" type="parTrans" cxnId="{7475C317-63F7-47C5-8579-2A02A99E89FA}">
      <dgm:prSet/>
      <dgm:spPr/>
      <dgm:t>
        <a:bodyPr/>
        <a:lstStyle/>
        <a:p>
          <a:endParaRPr lang="es-MX"/>
        </a:p>
      </dgm:t>
    </dgm:pt>
    <dgm:pt modelId="{0C748CDC-881B-464A-989D-6E25EBD0F934}" type="sibTrans" cxnId="{7475C317-63F7-47C5-8579-2A02A99E89FA}">
      <dgm:prSet/>
      <dgm:spPr/>
      <dgm:t>
        <a:bodyPr/>
        <a:lstStyle/>
        <a:p>
          <a:endParaRPr lang="es-MX"/>
        </a:p>
      </dgm:t>
    </dgm:pt>
    <dgm:pt modelId="{6F09C071-1B1C-44BC-BC38-49DD2C3D62E0}">
      <dgm:prSet phldrT="[Texto]" custT="1"/>
      <dgm:spPr/>
      <dgm:t>
        <a:bodyPr/>
        <a:lstStyle/>
        <a:p>
          <a:r>
            <a:rPr lang="es-MX" sz="1600" dirty="0" smtClean="0"/>
            <a:t>De tópicos</a:t>
          </a:r>
          <a:endParaRPr lang="es-MX" sz="1600" dirty="0"/>
        </a:p>
      </dgm:t>
    </dgm:pt>
    <dgm:pt modelId="{7A4D7B90-41A0-4176-894D-62A20614EE39}" type="parTrans" cxnId="{F291A4AC-FBF8-4315-85F0-C812642859AB}">
      <dgm:prSet/>
      <dgm:spPr/>
      <dgm:t>
        <a:bodyPr/>
        <a:lstStyle/>
        <a:p>
          <a:endParaRPr lang="es-MX"/>
        </a:p>
      </dgm:t>
    </dgm:pt>
    <dgm:pt modelId="{B4E8353A-5E10-452E-8CF0-61FEDE7BB68B}" type="sibTrans" cxnId="{F291A4AC-FBF8-4315-85F0-C812642859AB}">
      <dgm:prSet/>
      <dgm:spPr/>
      <dgm:t>
        <a:bodyPr/>
        <a:lstStyle/>
        <a:p>
          <a:endParaRPr lang="es-MX"/>
        </a:p>
      </dgm:t>
    </dgm:pt>
    <dgm:pt modelId="{9470CFF0-2D3C-4C9C-AE95-48FD0E1B3F36}">
      <dgm:prSet phldrT="[Texto]" custT="1"/>
      <dgm:spPr/>
      <dgm:t>
        <a:bodyPr/>
        <a:lstStyle/>
        <a:p>
          <a:r>
            <a:rPr lang="es-MX" sz="1600" dirty="0" smtClean="0"/>
            <a:t>Biográficos</a:t>
          </a:r>
          <a:endParaRPr lang="es-MX" sz="1600" dirty="0"/>
        </a:p>
      </dgm:t>
    </dgm:pt>
    <dgm:pt modelId="{2345F3D0-5694-4CA4-8C0F-19652FAAF166}" type="parTrans" cxnId="{904D82B1-237E-4237-8A63-8D6A267AC777}">
      <dgm:prSet/>
      <dgm:spPr/>
      <dgm:t>
        <a:bodyPr/>
        <a:lstStyle/>
        <a:p>
          <a:endParaRPr lang="es-MX"/>
        </a:p>
      </dgm:t>
    </dgm:pt>
    <dgm:pt modelId="{ABA7F014-0C95-48D9-BB7D-AC34464F8168}" type="sibTrans" cxnId="{904D82B1-237E-4237-8A63-8D6A267AC777}">
      <dgm:prSet/>
      <dgm:spPr/>
      <dgm:t>
        <a:bodyPr/>
        <a:lstStyle/>
        <a:p>
          <a:endParaRPr lang="es-MX"/>
        </a:p>
      </dgm:t>
    </dgm:pt>
    <dgm:pt modelId="{8F7F6A3E-69E3-4A15-9EC5-02908B38F3D6}">
      <dgm:prSet phldrT="[Texto]" custT="1"/>
      <dgm:spPr/>
      <dgm:t>
        <a:bodyPr/>
        <a:lstStyle/>
        <a:p>
          <a:r>
            <a:rPr lang="es-MX" sz="1600" dirty="0" smtClean="0"/>
            <a:t>Autobiográficos</a:t>
          </a:r>
          <a:endParaRPr lang="es-MX" sz="1600" dirty="0"/>
        </a:p>
      </dgm:t>
    </dgm:pt>
    <dgm:pt modelId="{CC5327EA-6830-4655-B458-4B252662C9D1}" type="parTrans" cxnId="{D90532EF-B3F2-4361-B333-CB9367FF9F8C}">
      <dgm:prSet/>
      <dgm:spPr/>
      <dgm:t>
        <a:bodyPr/>
        <a:lstStyle/>
        <a:p>
          <a:endParaRPr lang="es-MX"/>
        </a:p>
      </dgm:t>
    </dgm:pt>
    <dgm:pt modelId="{503FF111-7391-4BEB-B48B-43307278FB77}" type="sibTrans" cxnId="{D90532EF-B3F2-4361-B333-CB9367FF9F8C}">
      <dgm:prSet/>
      <dgm:spPr/>
      <dgm:t>
        <a:bodyPr/>
        <a:lstStyle/>
        <a:p>
          <a:endParaRPr lang="es-MX"/>
        </a:p>
      </dgm:t>
    </dgm:pt>
    <dgm:pt modelId="{1CAE80FA-ACC5-4A0C-9E50-97170AF8A57B}">
      <dgm:prSet phldrT="[Texto]" custT="1"/>
      <dgm:spPr/>
      <dgm:t>
        <a:bodyPr/>
        <a:lstStyle/>
        <a:p>
          <a:r>
            <a:rPr lang="es-MX" sz="1600" dirty="0" smtClean="0"/>
            <a:t>Etnográficos</a:t>
          </a:r>
          <a:endParaRPr lang="es-MX" sz="1600" dirty="0"/>
        </a:p>
      </dgm:t>
    </dgm:pt>
    <dgm:pt modelId="{68A8CCB9-CA5F-4AD5-916C-1D53BE7E3166}" type="parTrans" cxnId="{00C92E6C-3E5D-480C-9CD7-6889B3BF00DF}">
      <dgm:prSet/>
      <dgm:spPr/>
      <dgm:t>
        <a:bodyPr/>
        <a:lstStyle/>
        <a:p>
          <a:endParaRPr lang="es-MX"/>
        </a:p>
      </dgm:t>
    </dgm:pt>
    <dgm:pt modelId="{D4D49121-884F-4243-9727-EF2BCED5CF05}" type="sibTrans" cxnId="{00C92E6C-3E5D-480C-9CD7-6889B3BF00DF}">
      <dgm:prSet/>
      <dgm:spPr/>
      <dgm:t>
        <a:bodyPr/>
        <a:lstStyle/>
        <a:p>
          <a:endParaRPr lang="es-MX"/>
        </a:p>
      </dgm:t>
    </dgm:pt>
    <dgm:pt modelId="{0A459803-5267-48DD-B387-5F5623CDAF35}">
      <dgm:prSet phldrT="[Texto]" custT="1"/>
      <dgm:spPr/>
      <dgm:t>
        <a:bodyPr/>
        <a:lstStyle/>
        <a:p>
          <a:r>
            <a:rPr lang="es-MX" sz="1600" dirty="0" smtClean="0"/>
            <a:t>Realistas</a:t>
          </a:r>
          <a:endParaRPr lang="es-MX" sz="1600" dirty="0"/>
        </a:p>
      </dgm:t>
    </dgm:pt>
    <dgm:pt modelId="{D6140682-50AE-491D-8074-C093D11E8DD4}" type="parTrans" cxnId="{8A5797D5-36E2-4233-BD39-5501C3CD15F1}">
      <dgm:prSet/>
      <dgm:spPr/>
      <dgm:t>
        <a:bodyPr/>
        <a:lstStyle/>
        <a:p>
          <a:endParaRPr lang="es-MX"/>
        </a:p>
      </dgm:t>
    </dgm:pt>
    <dgm:pt modelId="{3450B102-BA08-40B2-9F54-E59A616B76C1}" type="sibTrans" cxnId="{8A5797D5-36E2-4233-BD39-5501C3CD15F1}">
      <dgm:prSet/>
      <dgm:spPr/>
      <dgm:t>
        <a:bodyPr/>
        <a:lstStyle/>
        <a:p>
          <a:endParaRPr lang="es-MX"/>
        </a:p>
      </dgm:t>
    </dgm:pt>
    <dgm:pt modelId="{5A53DCF8-4EBD-464C-B31B-A080BF569D7D}">
      <dgm:prSet phldrT="[Texto]" custT="1"/>
      <dgm:spPr/>
      <dgm:t>
        <a:bodyPr/>
        <a:lstStyle/>
        <a:p>
          <a:r>
            <a:rPr lang="es-MX" sz="1600" dirty="0" smtClean="0"/>
            <a:t>Críticos</a:t>
          </a:r>
          <a:endParaRPr lang="es-MX" sz="1600" dirty="0"/>
        </a:p>
      </dgm:t>
    </dgm:pt>
    <dgm:pt modelId="{3B2AA46E-D65A-49D1-B65A-2FB10394DB91}" type="parTrans" cxnId="{1544320E-C6DC-4C9A-A572-E76BBAC2A34A}">
      <dgm:prSet/>
      <dgm:spPr/>
      <dgm:t>
        <a:bodyPr/>
        <a:lstStyle/>
        <a:p>
          <a:endParaRPr lang="es-MX"/>
        </a:p>
      </dgm:t>
    </dgm:pt>
    <dgm:pt modelId="{8D6211B1-2755-4A09-8BA1-F13558BE6703}" type="sibTrans" cxnId="{1544320E-C6DC-4C9A-A572-E76BBAC2A34A}">
      <dgm:prSet/>
      <dgm:spPr/>
      <dgm:t>
        <a:bodyPr/>
        <a:lstStyle/>
        <a:p>
          <a:endParaRPr lang="es-MX"/>
        </a:p>
      </dgm:t>
    </dgm:pt>
    <dgm:pt modelId="{694BF9F9-75CB-4C21-B29F-DE6AFDB8A88D}">
      <dgm:prSet phldrT="[Texto]" custT="1"/>
      <dgm:spPr/>
      <dgm:t>
        <a:bodyPr/>
        <a:lstStyle/>
        <a:p>
          <a:r>
            <a:rPr lang="es-MX" sz="1600" dirty="0" smtClean="0"/>
            <a:t>Clásicos</a:t>
          </a:r>
          <a:endParaRPr lang="es-MX" sz="1600" dirty="0"/>
        </a:p>
      </dgm:t>
    </dgm:pt>
    <dgm:pt modelId="{5B706E98-D0C5-4A98-B380-25B5350E86E7}" type="parTrans" cxnId="{D6D87FA6-709C-4FBE-B9FD-40F77BDBCBB2}">
      <dgm:prSet/>
      <dgm:spPr/>
      <dgm:t>
        <a:bodyPr/>
        <a:lstStyle/>
        <a:p>
          <a:endParaRPr lang="es-MX"/>
        </a:p>
      </dgm:t>
    </dgm:pt>
    <dgm:pt modelId="{151C771B-738F-423E-BB7E-3FC6BAE3A442}" type="sibTrans" cxnId="{D6D87FA6-709C-4FBE-B9FD-40F77BDBCBB2}">
      <dgm:prSet/>
      <dgm:spPr/>
      <dgm:t>
        <a:bodyPr/>
        <a:lstStyle/>
        <a:p>
          <a:endParaRPr lang="es-MX"/>
        </a:p>
      </dgm:t>
    </dgm:pt>
    <dgm:pt modelId="{927064F7-B1EF-42C3-AEE2-3FE1F0330D03}">
      <dgm:prSet phldrT="[Texto]" custT="1"/>
      <dgm:spPr/>
      <dgm:t>
        <a:bodyPr/>
        <a:lstStyle/>
        <a:p>
          <a:r>
            <a:rPr lang="es-MX" sz="1600" dirty="0" err="1" smtClean="0"/>
            <a:t>Microetnográficos</a:t>
          </a:r>
          <a:endParaRPr lang="es-MX" sz="1600" dirty="0"/>
        </a:p>
      </dgm:t>
    </dgm:pt>
    <dgm:pt modelId="{81A78573-A1A3-4FC2-B5FF-F070D4EEC21F}" type="parTrans" cxnId="{BDABD35A-2379-4E33-AA65-6B20D5BA4D27}">
      <dgm:prSet/>
      <dgm:spPr/>
      <dgm:t>
        <a:bodyPr/>
        <a:lstStyle/>
        <a:p>
          <a:endParaRPr lang="es-MX"/>
        </a:p>
      </dgm:t>
    </dgm:pt>
    <dgm:pt modelId="{A390EC58-E961-4F04-9861-4660293EAC82}" type="sibTrans" cxnId="{BDABD35A-2379-4E33-AA65-6B20D5BA4D27}">
      <dgm:prSet/>
      <dgm:spPr/>
      <dgm:t>
        <a:bodyPr/>
        <a:lstStyle/>
        <a:p>
          <a:endParaRPr lang="es-MX"/>
        </a:p>
      </dgm:t>
    </dgm:pt>
    <dgm:pt modelId="{5BA6C9B7-3F0D-4BE6-83C4-DB038F53ED5F}">
      <dgm:prSet phldrT="[Texto]" custT="1"/>
      <dgm:spPr/>
      <dgm:t>
        <a:bodyPr/>
        <a:lstStyle/>
        <a:p>
          <a:r>
            <a:rPr lang="es-MX" sz="1600" dirty="0" smtClean="0"/>
            <a:t>Estudios de casos culturales</a:t>
          </a:r>
          <a:endParaRPr lang="es-MX" sz="1600" dirty="0"/>
        </a:p>
      </dgm:t>
    </dgm:pt>
    <dgm:pt modelId="{A5C815A6-1E52-4B24-B938-75ACAEBC924F}" type="parTrans" cxnId="{A1821387-3817-4371-9DA7-5ADD6885A54F}">
      <dgm:prSet/>
      <dgm:spPr/>
      <dgm:t>
        <a:bodyPr/>
        <a:lstStyle/>
        <a:p>
          <a:endParaRPr lang="es-MX"/>
        </a:p>
      </dgm:t>
    </dgm:pt>
    <dgm:pt modelId="{8F002AC4-B69B-4902-8D10-EB9BEE270477}" type="sibTrans" cxnId="{A1821387-3817-4371-9DA7-5ADD6885A54F}">
      <dgm:prSet/>
      <dgm:spPr/>
      <dgm:t>
        <a:bodyPr/>
        <a:lstStyle/>
        <a:p>
          <a:endParaRPr lang="es-MX"/>
        </a:p>
      </dgm:t>
    </dgm:pt>
    <dgm:pt modelId="{93A55D45-0480-406F-BC75-AD68A1B8FA88}">
      <dgm:prSet phldrT="[Texto]" custT="1"/>
      <dgm:spPr/>
      <dgm:t>
        <a:bodyPr/>
        <a:lstStyle/>
        <a:p>
          <a:r>
            <a:rPr lang="es-MX" sz="1600" dirty="0" smtClean="0"/>
            <a:t>Diseños de investigación-acción</a:t>
          </a:r>
          <a:endParaRPr lang="es-MX" sz="1600" dirty="0"/>
        </a:p>
      </dgm:t>
    </dgm:pt>
    <dgm:pt modelId="{DB0D97C2-46CE-4600-B05E-8F0C0C5C9086}" type="parTrans" cxnId="{4B9F19AB-357E-4815-9286-2C92DD737815}">
      <dgm:prSet/>
      <dgm:spPr/>
      <dgm:t>
        <a:bodyPr/>
        <a:lstStyle/>
        <a:p>
          <a:endParaRPr lang="es-MX"/>
        </a:p>
      </dgm:t>
    </dgm:pt>
    <dgm:pt modelId="{4273076C-B18A-4658-A38A-DB30967E2667}" type="sibTrans" cxnId="{4B9F19AB-357E-4815-9286-2C92DD737815}">
      <dgm:prSet/>
      <dgm:spPr/>
      <dgm:t>
        <a:bodyPr/>
        <a:lstStyle/>
        <a:p>
          <a:endParaRPr lang="es-MX"/>
        </a:p>
      </dgm:t>
    </dgm:pt>
    <dgm:pt modelId="{19BE604E-D708-4872-8708-D607CD080BA2}">
      <dgm:prSet phldrT="[Texto]" custT="1"/>
      <dgm:spPr/>
      <dgm:t>
        <a:bodyPr/>
        <a:lstStyle/>
        <a:p>
          <a:r>
            <a:rPr lang="es-MX" sz="1600" dirty="0" smtClean="0"/>
            <a:t>Práctico</a:t>
          </a:r>
          <a:endParaRPr lang="es-MX" sz="1600" dirty="0"/>
        </a:p>
      </dgm:t>
    </dgm:pt>
    <dgm:pt modelId="{1B5F23FE-D89E-42E9-9FC8-7AF7E8B7A4A1}" type="parTrans" cxnId="{D57B4D4E-5EEA-4230-B5CC-25FC1D82D1EB}">
      <dgm:prSet/>
      <dgm:spPr/>
      <dgm:t>
        <a:bodyPr/>
        <a:lstStyle/>
        <a:p>
          <a:endParaRPr lang="es-MX"/>
        </a:p>
      </dgm:t>
    </dgm:pt>
    <dgm:pt modelId="{F8C23A33-DCBA-4981-9A11-9692769F185B}" type="sibTrans" cxnId="{D57B4D4E-5EEA-4230-B5CC-25FC1D82D1EB}">
      <dgm:prSet/>
      <dgm:spPr/>
      <dgm:t>
        <a:bodyPr/>
        <a:lstStyle/>
        <a:p>
          <a:endParaRPr lang="es-MX"/>
        </a:p>
      </dgm:t>
    </dgm:pt>
    <dgm:pt modelId="{82EB2E7C-1CD3-4B47-844D-C7BD5DD07940}">
      <dgm:prSet phldrT="[Texto]" custT="1"/>
      <dgm:spPr/>
      <dgm:t>
        <a:bodyPr/>
        <a:lstStyle/>
        <a:p>
          <a:r>
            <a:rPr lang="es-MX" sz="1600" dirty="0" smtClean="0"/>
            <a:t>Participativo</a:t>
          </a:r>
          <a:endParaRPr lang="es-MX" sz="1600" dirty="0"/>
        </a:p>
      </dgm:t>
    </dgm:pt>
    <dgm:pt modelId="{CED22067-BA0C-4001-B678-113A0F9F9A6C}" type="parTrans" cxnId="{678A5F3B-8CB6-413D-9193-593B7E5A3633}">
      <dgm:prSet/>
      <dgm:spPr/>
      <dgm:t>
        <a:bodyPr/>
        <a:lstStyle/>
        <a:p>
          <a:endParaRPr lang="es-MX"/>
        </a:p>
      </dgm:t>
    </dgm:pt>
    <dgm:pt modelId="{08A5C257-EF34-403C-A108-625DC36E7FEC}" type="sibTrans" cxnId="{678A5F3B-8CB6-413D-9193-593B7E5A3633}">
      <dgm:prSet/>
      <dgm:spPr/>
      <dgm:t>
        <a:bodyPr/>
        <a:lstStyle/>
        <a:p>
          <a:endParaRPr lang="es-MX"/>
        </a:p>
      </dgm:t>
    </dgm:pt>
    <dgm:pt modelId="{E81C7556-69A2-4080-86A3-3FBD3EB12822}" type="pres">
      <dgm:prSet presAssocID="{B1F04EE7-02AB-40D3-A5B9-23C79CD779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8BF4335-B6DE-4040-A447-1553856D1870}" type="pres">
      <dgm:prSet presAssocID="{1FDE43EC-5B2B-4D1F-8AE1-9672B26FF007}" presName="hierRoot1" presStyleCnt="0">
        <dgm:presLayoutVars>
          <dgm:hierBranch val="init"/>
        </dgm:presLayoutVars>
      </dgm:prSet>
      <dgm:spPr/>
    </dgm:pt>
    <dgm:pt modelId="{3BA582E7-F6A5-480D-906B-6CBE91CAE66B}" type="pres">
      <dgm:prSet presAssocID="{1FDE43EC-5B2B-4D1F-8AE1-9672B26FF007}" presName="rootComposite1" presStyleCnt="0"/>
      <dgm:spPr/>
    </dgm:pt>
    <dgm:pt modelId="{1332402F-36C9-41D0-AEF9-735C52E0C2AE}" type="pres">
      <dgm:prSet presAssocID="{1FDE43EC-5B2B-4D1F-8AE1-9672B26FF007}" presName="rootText1" presStyleLbl="node0" presStyleIdx="0" presStyleCnt="1" custScaleX="126865" custScaleY="243409" custLinFactX="-92453" custLinFactNeighborX="-100000" custLinFactNeighborY="1630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3D441B9-3F42-491D-91A2-70610C577416}" type="pres">
      <dgm:prSet presAssocID="{1FDE43EC-5B2B-4D1F-8AE1-9672B26FF007}" presName="rootConnector1" presStyleLbl="node1" presStyleIdx="0" presStyleCnt="0"/>
      <dgm:spPr/>
      <dgm:t>
        <a:bodyPr/>
        <a:lstStyle/>
        <a:p>
          <a:endParaRPr lang="es-MX"/>
        </a:p>
      </dgm:t>
    </dgm:pt>
    <dgm:pt modelId="{84B8F2E0-BD2B-477C-ABCA-B4900758721C}" type="pres">
      <dgm:prSet presAssocID="{1FDE43EC-5B2B-4D1F-8AE1-9672B26FF007}" presName="hierChild2" presStyleCnt="0"/>
      <dgm:spPr/>
    </dgm:pt>
    <dgm:pt modelId="{8CC595E4-8CF9-456E-A170-BB868ABEB592}" type="pres">
      <dgm:prSet presAssocID="{DDE44A17-D31D-4092-B735-5E7A3E45B590}" presName="Name64" presStyleLbl="parChTrans1D2" presStyleIdx="0" presStyleCnt="4"/>
      <dgm:spPr/>
      <dgm:t>
        <a:bodyPr/>
        <a:lstStyle/>
        <a:p>
          <a:endParaRPr lang="es-MX"/>
        </a:p>
      </dgm:t>
    </dgm:pt>
    <dgm:pt modelId="{99F3CB28-45AF-44EE-9EEB-A2D21BF668B3}" type="pres">
      <dgm:prSet presAssocID="{41B4F960-A8A6-4BB4-A366-2DE82D21BDDF}" presName="hierRoot2" presStyleCnt="0">
        <dgm:presLayoutVars>
          <dgm:hierBranch val="init"/>
        </dgm:presLayoutVars>
      </dgm:prSet>
      <dgm:spPr/>
    </dgm:pt>
    <dgm:pt modelId="{3EE19893-A4B7-438B-89FD-8999F22D72F0}" type="pres">
      <dgm:prSet presAssocID="{41B4F960-A8A6-4BB4-A366-2DE82D21BDDF}" presName="rootComposite" presStyleCnt="0"/>
      <dgm:spPr/>
    </dgm:pt>
    <dgm:pt modelId="{381C8612-8F66-4AAD-9CFF-4A664253AC0C}" type="pres">
      <dgm:prSet presAssocID="{41B4F960-A8A6-4BB4-A366-2DE82D21BDDF}" presName="rootText" presStyleLbl="node2" presStyleIdx="0" presStyleCnt="4" custScaleX="216813" custScaleY="269840" custLinFactNeighborX="993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0CB45D0-023A-42E6-8BCB-97B218449BA4}" type="pres">
      <dgm:prSet presAssocID="{41B4F960-A8A6-4BB4-A366-2DE82D21BDDF}" presName="rootConnector" presStyleLbl="node2" presStyleIdx="0" presStyleCnt="4"/>
      <dgm:spPr/>
      <dgm:t>
        <a:bodyPr/>
        <a:lstStyle/>
        <a:p>
          <a:endParaRPr lang="es-MX"/>
        </a:p>
      </dgm:t>
    </dgm:pt>
    <dgm:pt modelId="{1BA08905-8311-4E40-8B49-F7B3362C2DB8}" type="pres">
      <dgm:prSet presAssocID="{41B4F960-A8A6-4BB4-A366-2DE82D21BDDF}" presName="hierChild4" presStyleCnt="0"/>
      <dgm:spPr/>
    </dgm:pt>
    <dgm:pt modelId="{E4433B40-F348-40AF-9CB4-741B56F89DC5}" type="pres">
      <dgm:prSet presAssocID="{41B4F960-A8A6-4BB4-A366-2DE82D21BDDF}" presName="hierChild5" presStyleCnt="0"/>
      <dgm:spPr/>
    </dgm:pt>
    <dgm:pt modelId="{E5661F01-FE38-482D-BB50-889A9F5B7DB8}" type="pres">
      <dgm:prSet presAssocID="{3F2D9158-6393-4654-AA4F-82DF97EA6936}" presName="Name115" presStyleLbl="parChTrans1D3" presStyleIdx="0" presStyleCnt="12"/>
      <dgm:spPr/>
      <dgm:t>
        <a:bodyPr/>
        <a:lstStyle/>
        <a:p>
          <a:endParaRPr lang="es-MX"/>
        </a:p>
      </dgm:t>
    </dgm:pt>
    <dgm:pt modelId="{5BEDCD9A-4F46-4429-B886-0888EF048CD2}" type="pres">
      <dgm:prSet presAssocID="{FF54DCF2-1C47-48BE-B3BE-DD9CBCF05C65}" presName="hierRoot3" presStyleCnt="0">
        <dgm:presLayoutVars>
          <dgm:hierBranch val="init"/>
        </dgm:presLayoutVars>
      </dgm:prSet>
      <dgm:spPr/>
    </dgm:pt>
    <dgm:pt modelId="{6010419C-B216-43D7-9E46-A73A72FB95B5}" type="pres">
      <dgm:prSet presAssocID="{FF54DCF2-1C47-48BE-B3BE-DD9CBCF05C65}" presName="rootComposite3" presStyleCnt="0"/>
      <dgm:spPr/>
    </dgm:pt>
    <dgm:pt modelId="{4ADB6996-7E5B-4283-8083-7F70DE9D66B7}" type="pres">
      <dgm:prSet presAssocID="{FF54DCF2-1C47-48BE-B3BE-DD9CBCF05C65}" presName="rootText3" presStyleLbl="asst2" presStyleIdx="0" presStyleCnt="2" custScaleX="224309" custScaleY="209748" custLinFactY="368" custLinFactNeighborX="99659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8EBBD15-A543-4C6F-83A3-56F302C0B14F}" type="pres">
      <dgm:prSet presAssocID="{FF54DCF2-1C47-48BE-B3BE-DD9CBCF05C65}" presName="rootConnector3" presStyleLbl="asst2" presStyleIdx="0" presStyleCnt="2"/>
      <dgm:spPr/>
      <dgm:t>
        <a:bodyPr/>
        <a:lstStyle/>
        <a:p>
          <a:endParaRPr lang="es-MX"/>
        </a:p>
      </dgm:t>
    </dgm:pt>
    <dgm:pt modelId="{56F58485-8D67-405C-B47A-D73F6B1A7A3E}" type="pres">
      <dgm:prSet presAssocID="{FF54DCF2-1C47-48BE-B3BE-DD9CBCF05C65}" presName="hierChild6" presStyleCnt="0"/>
      <dgm:spPr/>
    </dgm:pt>
    <dgm:pt modelId="{7C10642B-E6D9-43F5-B263-5E1DCF903436}" type="pres">
      <dgm:prSet presAssocID="{FF54DCF2-1C47-48BE-B3BE-DD9CBCF05C65}" presName="hierChild7" presStyleCnt="0"/>
      <dgm:spPr/>
    </dgm:pt>
    <dgm:pt modelId="{7F68EA96-E132-47E5-A5C7-2B6F6C63AA92}" type="pres">
      <dgm:prSet presAssocID="{A3A5D0EA-F97E-4B9E-9216-CD1BDE0D1502}" presName="Name115" presStyleLbl="parChTrans1D3" presStyleIdx="1" presStyleCnt="12"/>
      <dgm:spPr/>
      <dgm:t>
        <a:bodyPr/>
        <a:lstStyle/>
        <a:p>
          <a:endParaRPr lang="es-MX"/>
        </a:p>
      </dgm:t>
    </dgm:pt>
    <dgm:pt modelId="{DF850342-3E54-40B8-ADBC-EA60A2932E22}" type="pres">
      <dgm:prSet presAssocID="{BC005797-94BF-441B-913B-2A744B7D66E3}" presName="hierRoot3" presStyleCnt="0">
        <dgm:presLayoutVars>
          <dgm:hierBranch val="init"/>
        </dgm:presLayoutVars>
      </dgm:prSet>
      <dgm:spPr/>
    </dgm:pt>
    <dgm:pt modelId="{3BEF8D13-6E1F-428B-80B7-695FF0129FAE}" type="pres">
      <dgm:prSet presAssocID="{BC005797-94BF-441B-913B-2A744B7D66E3}" presName="rootComposite3" presStyleCnt="0"/>
      <dgm:spPr/>
    </dgm:pt>
    <dgm:pt modelId="{F9E7CAC3-703B-4928-8145-AD8445A54B4F}" type="pres">
      <dgm:prSet presAssocID="{BC005797-94BF-441B-913B-2A744B7D66E3}" presName="rootText3" presStyleLbl="asst2" presStyleIdx="1" presStyleCnt="2" custScaleX="202117" custScaleY="183304" custLinFactX="170134" custLinFactY="-15660" custLinFactNeighborX="200000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D46A9B2-2A58-48F4-A9DB-8F5A32BB9C49}" type="pres">
      <dgm:prSet presAssocID="{BC005797-94BF-441B-913B-2A744B7D66E3}" presName="rootConnector3" presStyleLbl="asst2" presStyleIdx="1" presStyleCnt="2"/>
      <dgm:spPr/>
      <dgm:t>
        <a:bodyPr/>
        <a:lstStyle/>
        <a:p>
          <a:endParaRPr lang="es-MX"/>
        </a:p>
      </dgm:t>
    </dgm:pt>
    <dgm:pt modelId="{3DB092A4-4D16-4B79-9867-F066C008A0F6}" type="pres">
      <dgm:prSet presAssocID="{BC005797-94BF-441B-913B-2A744B7D66E3}" presName="hierChild6" presStyleCnt="0"/>
      <dgm:spPr/>
    </dgm:pt>
    <dgm:pt modelId="{9C2E3230-7747-4784-ACEA-CAC3241FB175}" type="pres">
      <dgm:prSet presAssocID="{BC005797-94BF-441B-913B-2A744B7D66E3}" presName="hierChild7" presStyleCnt="0"/>
      <dgm:spPr/>
    </dgm:pt>
    <dgm:pt modelId="{CE994398-ECB4-4475-8F2C-2CC09048C701}" type="pres">
      <dgm:prSet presAssocID="{81761947-8FA8-4976-B9A1-8BCACD269B46}" presName="Name64" presStyleLbl="parChTrans1D2" presStyleIdx="1" presStyleCnt="4"/>
      <dgm:spPr/>
      <dgm:t>
        <a:bodyPr/>
        <a:lstStyle/>
        <a:p>
          <a:endParaRPr lang="es-MX"/>
        </a:p>
      </dgm:t>
    </dgm:pt>
    <dgm:pt modelId="{D19EAA38-5EE4-44F3-B53E-9BFDA13DEDF0}" type="pres">
      <dgm:prSet presAssocID="{47AB9A65-97BB-431F-B3E8-5B7C51E20ABF}" presName="hierRoot2" presStyleCnt="0">
        <dgm:presLayoutVars>
          <dgm:hierBranch val="init"/>
        </dgm:presLayoutVars>
      </dgm:prSet>
      <dgm:spPr/>
    </dgm:pt>
    <dgm:pt modelId="{1A97140B-3384-421D-B568-F963D77A1842}" type="pres">
      <dgm:prSet presAssocID="{47AB9A65-97BB-431F-B3E8-5B7C51E20ABF}" presName="rootComposite" presStyleCnt="0"/>
      <dgm:spPr/>
    </dgm:pt>
    <dgm:pt modelId="{8D065791-FBFD-409B-BCBC-4A79B485C516}" type="pres">
      <dgm:prSet presAssocID="{47AB9A65-97BB-431F-B3E8-5B7C51E20ABF}" presName="rootText" presStyleLbl="node2" presStyleIdx="1" presStyleCnt="4" custScaleX="216813" custScaleY="269840" custLinFactNeighborX="993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017E8C8-F7D0-4A83-8620-8F1B58980851}" type="pres">
      <dgm:prSet presAssocID="{47AB9A65-97BB-431F-B3E8-5B7C51E20ABF}" presName="rootConnector" presStyleLbl="node2" presStyleIdx="1" presStyleCnt="4"/>
      <dgm:spPr/>
      <dgm:t>
        <a:bodyPr/>
        <a:lstStyle/>
        <a:p>
          <a:endParaRPr lang="es-MX"/>
        </a:p>
      </dgm:t>
    </dgm:pt>
    <dgm:pt modelId="{B7E821AC-CB9F-4F25-B3EE-E9B680D38894}" type="pres">
      <dgm:prSet presAssocID="{47AB9A65-97BB-431F-B3E8-5B7C51E20ABF}" presName="hierChild4" presStyleCnt="0"/>
      <dgm:spPr/>
    </dgm:pt>
    <dgm:pt modelId="{C89FA9FD-AE65-48B1-96DF-8B850F2AF8AF}" type="pres">
      <dgm:prSet presAssocID="{7A4D7B90-41A0-4176-894D-62A20614EE39}" presName="Name64" presStyleLbl="parChTrans1D3" presStyleIdx="2" presStyleCnt="12"/>
      <dgm:spPr/>
      <dgm:t>
        <a:bodyPr/>
        <a:lstStyle/>
        <a:p>
          <a:endParaRPr lang="es-MX"/>
        </a:p>
      </dgm:t>
    </dgm:pt>
    <dgm:pt modelId="{2B909483-3D21-4838-80CF-E606B1BDC460}" type="pres">
      <dgm:prSet presAssocID="{6F09C071-1B1C-44BC-BC38-49DD2C3D62E0}" presName="hierRoot2" presStyleCnt="0">
        <dgm:presLayoutVars>
          <dgm:hierBranch val="init"/>
        </dgm:presLayoutVars>
      </dgm:prSet>
      <dgm:spPr/>
    </dgm:pt>
    <dgm:pt modelId="{BF4ED5D5-7BEF-4AE6-AF59-A8A5A323D460}" type="pres">
      <dgm:prSet presAssocID="{6F09C071-1B1C-44BC-BC38-49DD2C3D62E0}" presName="rootComposite" presStyleCnt="0"/>
      <dgm:spPr/>
    </dgm:pt>
    <dgm:pt modelId="{F7ED9273-5A8F-4D40-B8D4-4ED28539F57A}" type="pres">
      <dgm:prSet presAssocID="{6F09C071-1B1C-44BC-BC38-49DD2C3D62E0}" presName="rootText" presStyleLbl="node3" presStyleIdx="0" presStyleCnt="10" custScaleX="202117" custScaleY="133123" custLinFactNeighborX="897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6181E8-9E28-4F6F-9D57-7E2D5B7E042E}" type="pres">
      <dgm:prSet presAssocID="{6F09C071-1B1C-44BC-BC38-49DD2C3D62E0}" presName="rootConnector" presStyleLbl="node3" presStyleIdx="0" presStyleCnt="10"/>
      <dgm:spPr/>
      <dgm:t>
        <a:bodyPr/>
        <a:lstStyle/>
        <a:p>
          <a:endParaRPr lang="es-MX"/>
        </a:p>
      </dgm:t>
    </dgm:pt>
    <dgm:pt modelId="{06A6184B-11E0-433D-B270-C1C3A2029499}" type="pres">
      <dgm:prSet presAssocID="{6F09C071-1B1C-44BC-BC38-49DD2C3D62E0}" presName="hierChild4" presStyleCnt="0"/>
      <dgm:spPr/>
    </dgm:pt>
    <dgm:pt modelId="{CEB157F4-FC26-43EE-8AA5-2AF7A412547C}" type="pres">
      <dgm:prSet presAssocID="{6F09C071-1B1C-44BC-BC38-49DD2C3D62E0}" presName="hierChild5" presStyleCnt="0"/>
      <dgm:spPr/>
    </dgm:pt>
    <dgm:pt modelId="{28DE8BD9-D7BF-4A48-9F32-4A83C318AC97}" type="pres">
      <dgm:prSet presAssocID="{2345F3D0-5694-4CA4-8C0F-19652FAAF166}" presName="Name64" presStyleLbl="parChTrans1D3" presStyleIdx="3" presStyleCnt="12"/>
      <dgm:spPr/>
      <dgm:t>
        <a:bodyPr/>
        <a:lstStyle/>
        <a:p>
          <a:endParaRPr lang="es-MX"/>
        </a:p>
      </dgm:t>
    </dgm:pt>
    <dgm:pt modelId="{48FD0055-6994-4F1C-8091-E077DD50F783}" type="pres">
      <dgm:prSet presAssocID="{9470CFF0-2D3C-4C9C-AE95-48FD0E1B3F36}" presName="hierRoot2" presStyleCnt="0">
        <dgm:presLayoutVars>
          <dgm:hierBranch val="init"/>
        </dgm:presLayoutVars>
      </dgm:prSet>
      <dgm:spPr/>
    </dgm:pt>
    <dgm:pt modelId="{81A402B3-4C1A-4EEB-88F7-65DBFEB566CE}" type="pres">
      <dgm:prSet presAssocID="{9470CFF0-2D3C-4C9C-AE95-48FD0E1B3F36}" presName="rootComposite" presStyleCnt="0"/>
      <dgm:spPr/>
    </dgm:pt>
    <dgm:pt modelId="{44AB5712-D98E-4647-9E46-D635B78E288F}" type="pres">
      <dgm:prSet presAssocID="{9470CFF0-2D3C-4C9C-AE95-48FD0E1B3F36}" presName="rootText" presStyleLbl="node3" presStyleIdx="1" presStyleCnt="10" custScaleX="202117" custScaleY="133123" custLinFactX="180879" custLinFactY="-57225" custLinFactNeighborX="200000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4A8C03E-660B-4F2D-9438-5518D0BB2C4E}" type="pres">
      <dgm:prSet presAssocID="{9470CFF0-2D3C-4C9C-AE95-48FD0E1B3F36}" presName="rootConnector" presStyleLbl="node3" presStyleIdx="1" presStyleCnt="10"/>
      <dgm:spPr/>
      <dgm:t>
        <a:bodyPr/>
        <a:lstStyle/>
        <a:p>
          <a:endParaRPr lang="es-MX"/>
        </a:p>
      </dgm:t>
    </dgm:pt>
    <dgm:pt modelId="{F2682953-4828-401B-9E68-42F3B8BA3181}" type="pres">
      <dgm:prSet presAssocID="{9470CFF0-2D3C-4C9C-AE95-48FD0E1B3F36}" presName="hierChild4" presStyleCnt="0"/>
      <dgm:spPr/>
    </dgm:pt>
    <dgm:pt modelId="{F5FD0A41-F256-4073-94B9-AA67306E97AC}" type="pres">
      <dgm:prSet presAssocID="{9470CFF0-2D3C-4C9C-AE95-48FD0E1B3F36}" presName="hierChild5" presStyleCnt="0"/>
      <dgm:spPr/>
    </dgm:pt>
    <dgm:pt modelId="{ED82AD51-0B2E-49E4-81DB-0836DEE454CC}" type="pres">
      <dgm:prSet presAssocID="{CC5327EA-6830-4655-B458-4B252662C9D1}" presName="Name64" presStyleLbl="parChTrans1D3" presStyleIdx="4" presStyleCnt="12"/>
      <dgm:spPr/>
      <dgm:t>
        <a:bodyPr/>
        <a:lstStyle/>
        <a:p>
          <a:endParaRPr lang="es-MX"/>
        </a:p>
      </dgm:t>
    </dgm:pt>
    <dgm:pt modelId="{8F33798A-76DC-4F2D-974C-1CD8006A8796}" type="pres">
      <dgm:prSet presAssocID="{8F7F6A3E-69E3-4A15-9EC5-02908B38F3D6}" presName="hierRoot2" presStyleCnt="0">
        <dgm:presLayoutVars>
          <dgm:hierBranch val="init"/>
        </dgm:presLayoutVars>
      </dgm:prSet>
      <dgm:spPr/>
    </dgm:pt>
    <dgm:pt modelId="{66773D17-1CEE-4C5D-9747-97EEE3E1F4EC}" type="pres">
      <dgm:prSet presAssocID="{8F7F6A3E-69E3-4A15-9EC5-02908B38F3D6}" presName="rootComposite" presStyleCnt="0"/>
      <dgm:spPr/>
    </dgm:pt>
    <dgm:pt modelId="{44E7B836-287A-4BB2-924A-750C22F7A967}" type="pres">
      <dgm:prSet presAssocID="{8F7F6A3E-69E3-4A15-9EC5-02908B38F3D6}" presName="rootText" presStyleLbl="node3" presStyleIdx="2" presStyleCnt="10" custScaleX="202117" custScaleY="133123" custLinFactX="85420" custLinFactNeighborX="100000" custLinFactNeighborY="-689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27EDF85-0C78-4405-BC50-F7865796E752}" type="pres">
      <dgm:prSet presAssocID="{8F7F6A3E-69E3-4A15-9EC5-02908B38F3D6}" presName="rootConnector" presStyleLbl="node3" presStyleIdx="2" presStyleCnt="10"/>
      <dgm:spPr/>
      <dgm:t>
        <a:bodyPr/>
        <a:lstStyle/>
        <a:p>
          <a:endParaRPr lang="es-MX"/>
        </a:p>
      </dgm:t>
    </dgm:pt>
    <dgm:pt modelId="{5AB7A981-11AA-4FED-889C-8252D497DEEF}" type="pres">
      <dgm:prSet presAssocID="{8F7F6A3E-69E3-4A15-9EC5-02908B38F3D6}" presName="hierChild4" presStyleCnt="0"/>
      <dgm:spPr/>
    </dgm:pt>
    <dgm:pt modelId="{40C2B04B-7674-4F67-8314-E71CFCC0F7FF}" type="pres">
      <dgm:prSet presAssocID="{8F7F6A3E-69E3-4A15-9EC5-02908B38F3D6}" presName="hierChild5" presStyleCnt="0"/>
      <dgm:spPr/>
    </dgm:pt>
    <dgm:pt modelId="{F04F0DE1-B2A9-4B9B-AEE8-9A6ECBD13333}" type="pres">
      <dgm:prSet presAssocID="{47AB9A65-97BB-431F-B3E8-5B7C51E20ABF}" presName="hierChild5" presStyleCnt="0"/>
      <dgm:spPr/>
    </dgm:pt>
    <dgm:pt modelId="{762D0052-70C2-4DB2-AECF-9F3EFC0F91CC}" type="pres">
      <dgm:prSet presAssocID="{68A8CCB9-CA5F-4AD5-916C-1D53BE7E3166}" presName="Name64" presStyleLbl="parChTrans1D2" presStyleIdx="2" presStyleCnt="4"/>
      <dgm:spPr/>
      <dgm:t>
        <a:bodyPr/>
        <a:lstStyle/>
        <a:p>
          <a:endParaRPr lang="es-MX"/>
        </a:p>
      </dgm:t>
    </dgm:pt>
    <dgm:pt modelId="{752C6796-0ED4-42A2-8BB9-689C0F2C0C9D}" type="pres">
      <dgm:prSet presAssocID="{1CAE80FA-ACC5-4A0C-9E50-97170AF8A57B}" presName="hierRoot2" presStyleCnt="0">
        <dgm:presLayoutVars>
          <dgm:hierBranch val="init"/>
        </dgm:presLayoutVars>
      </dgm:prSet>
      <dgm:spPr/>
    </dgm:pt>
    <dgm:pt modelId="{FAEE592E-D549-43FE-B4E1-C6194C37B208}" type="pres">
      <dgm:prSet presAssocID="{1CAE80FA-ACC5-4A0C-9E50-97170AF8A57B}" presName="rootComposite" presStyleCnt="0"/>
      <dgm:spPr/>
    </dgm:pt>
    <dgm:pt modelId="{FAFB3A97-BA3E-45BE-AEC8-A5B8721443FF}" type="pres">
      <dgm:prSet presAssocID="{1CAE80FA-ACC5-4A0C-9E50-97170AF8A57B}" presName="rootText" presStyleLbl="node2" presStyleIdx="2" presStyleCnt="4" custScaleX="216813" custScaleY="269840" custLinFactY="-100000" custLinFactNeighborX="9937" custLinFactNeighborY="-10911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D9B972-01F1-4AA0-A933-9554BE7AD881}" type="pres">
      <dgm:prSet presAssocID="{1CAE80FA-ACC5-4A0C-9E50-97170AF8A57B}" presName="rootConnector" presStyleLbl="node2" presStyleIdx="2" presStyleCnt="4"/>
      <dgm:spPr/>
      <dgm:t>
        <a:bodyPr/>
        <a:lstStyle/>
        <a:p>
          <a:endParaRPr lang="es-MX"/>
        </a:p>
      </dgm:t>
    </dgm:pt>
    <dgm:pt modelId="{7EBF78C6-B1AC-48FA-A43E-4FF2C5358931}" type="pres">
      <dgm:prSet presAssocID="{1CAE80FA-ACC5-4A0C-9E50-97170AF8A57B}" presName="hierChild4" presStyleCnt="0"/>
      <dgm:spPr/>
    </dgm:pt>
    <dgm:pt modelId="{0AD55180-34BB-4C7C-89FD-302E8E47D0F0}" type="pres">
      <dgm:prSet presAssocID="{D6140682-50AE-491D-8074-C093D11E8DD4}" presName="Name64" presStyleLbl="parChTrans1D3" presStyleIdx="5" presStyleCnt="12"/>
      <dgm:spPr/>
      <dgm:t>
        <a:bodyPr/>
        <a:lstStyle/>
        <a:p>
          <a:endParaRPr lang="es-MX"/>
        </a:p>
      </dgm:t>
    </dgm:pt>
    <dgm:pt modelId="{2B6CBEB8-6E5B-4ABE-8CE4-7A37CB7A4656}" type="pres">
      <dgm:prSet presAssocID="{0A459803-5267-48DD-B387-5F5623CDAF35}" presName="hierRoot2" presStyleCnt="0">
        <dgm:presLayoutVars>
          <dgm:hierBranch val="init"/>
        </dgm:presLayoutVars>
      </dgm:prSet>
      <dgm:spPr/>
    </dgm:pt>
    <dgm:pt modelId="{1981EE76-786C-46C8-8886-DCB6F465CF96}" type="pres">
      <dgm:prSet presAssocID="{0A459803-5267-48DD-B387-5F5623CDAF35}" presName="rootComposite" presStyleCnt="0"/>
      <dgm:spPr/>
    </dgm:pt>
    <dgm:pt modelId="{A069F1D9-4298-497F-910E-C7770FF340E3}" type="pres">
      <dgm:prSet presAssocID="{0A459803-5267-48DD-B387-5F5623CDAF35}" presName="rootText" presStyleLbl="node3" presStyleIdx="3" presStyleCnt="10" custScaleX="202117" custScaleY="133123" custLinFactNeighborX="897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7EAE1B-8D19-4023-8765-2B2F5E5CEADF}" type="pres">
      <dgm:prSet presAssocID="{0A459803-5267-48DD-B387-5F5623CDAF35}" presName="rootConnector" presStyleLbl="node3" presStyleIdx="3" presStyleCnt="10"/>
      <dgm:spPr/>
      <dgm:t>
        <a:bodyPr/>
        <a:lstStyle/>
        <a:p>
          <a:endParaRPr lang="es-MX"/>
        </a:p>
      </dgm:t>
    </dgm:pt>
    <dgm:pt modelId="{02C521DF-AA78-46CA-90AD-4AAB3ACFFBCB}" type="pres">
      <dgm:prSet presAssocID="{0A459803-5267-48DD-B387-5F5623CDAF35}" presName="hierChild4" presStyleCnt="0"/>
      <dgm:spPr/>
    </dgm:pt>
    <dgm:pt modelId="{6E730098-B83F-494D-9040-DD7BEA5347C3}" type="pres">
      <dgm:prSet presAssocID="{0A459803-5267-48DD-B387-5F5623CDAF35}" presName="hierChild5" presStyleCnt="0"/>
      <dgm:spPr/>
    </dgm:pt>
    <dgm:pt modelId="{BD70F0DD-DF4E-48E5-814F-43DBD20A270D}" type="pres">
      <dgm:prSet presAssocID="{3B2AA46E-D65A-49D1-B65A-2FB10394DB91}" presName="Name64" presStyleLbl="parChTrans1D3" presStyleIdx="6" presStyleCnt="12"/>
      <dgm:spPr/>
      <dgm:t>
        <a:bodyPr/>
        <a:lstStyle/>
        <a:p>
          <a:endParaRPr lang="es-MX"/>
        </a:p>
      </dgm:t>
    </dgm:pt>
    <dgm:pt modelId="{0F92F6F3-4502-4698-9336-F70657AD6D9C}" type="pres">
      <dgm:prSet presAssocID="{5A53DCF8-4EBD-464C-B31B-A080BF569D7D}" presName="hierRoot2" presStyleCnt="0">
        <dgm:presLayoutVars>
          <dgm:hierBranch val="init"/>
        </dgm:presLayoutVars>
      </dgm:prSet>
      <dgm:spPr/>
    </dgm:pt>
    <dgm:pt modelId="{D6D74303-81FC-4B67-9907-68A43809CFDD}" type="pres">
      <dgm:prSet presAssocID="{5A53DCF8-4EBD-464C-B31B-A080BF569D7D}" presName="rootComposite" presStyleCnt="0"/>
      <dgm:spPr/>
    </dgm:pt>
    <dgm:pt modelId="{68CACB44-137B-4613-AD50-F342BCA02464}" type="pres">
      <dgm:prSet presAssocID="{5A53DCF8-4EBD-464C-B31B-A080BF569D7D}" presName="rootText" presStyleLbl="node3" presStyleIdx="4" presStyleCnt="10" custScaleX="202117" custScaleY="133123" custLinFactNeighborX="89743" custLinFactNeighborY="4546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8C1DBC5-C1BE-46DB-9D97-D582B78FDD3E}" type="pres">
      <dgm:prSet presAssocID="{5A53DCF8-4EBD-464C-B31B-A080BF569D7D}" presName="rootConnector" presStyleLbl="node3" presStyleIdx="4" presStyleCnt="10"/>
      <dgm:spPr/>
      <dgm:t>
        <a:bodyPr/>
        <a:lstStyle/>
        <a:p>
          <a:endParaRPr lang="es-MX"/>
        </a:p>
      </dgm:t>
    </dgm:pt>
    <dgm:pt modelId="{76F05265-A771-459E-B795-25ED2FE6EBF1}" type="pres">
      <dgm:prSet presAssocID="{5A53DCF8-4EBD-464C-B31B-A080BF569D7D}" presName="hierChild4" presStyleCnt="0"/>
      <dgm:spPr/>
    </dgm:pt>
    <dgm:pt modelId="{80ACB950-4E37-4191-81DB-9EAA1A26EC37}" type="pres">
      <dgm:prSet presAssocID="{5A53DCF8-4EBD-464C-B31B-A080BF569D7D}" presName="hierChild5" presStyleCnt="0"/>
      <dgm:spPr/>
    </dgm:pt>
    <dgm:pt modelId="{31DBFCE3-0387-4CA2-B1A8-92094EADD16D}" type="pres">
      <dgm:prSet presAssocID="{5B706E98-D0C5-4A98-B380-25B5350E86E7}" presName="Name64" presStyleLbl="parChTrans1D3" presStyleIdx="7" presStyleCnt="12"/>
      <dgm:spPr/>
      <dgm:t>
        <a:bodyPr/>
        <a:lstStyle/>
        <a:p>
          <a:endParaRPr lang="es-MX"/>
        </a:p>
      </dgm:t>
    </dgm:pt>
    <dgm:pt modelId="{CB534D24-5146-4A5A-8D32-0D4D0F78CC55}" type="pres">
      <dgm:prSet presAssocID="{694BF9F9-75CB-4C21-B29F-DE6AFDB8A88D}" presName="hierRoot2" presStyleCnt="0">
        <dgm:presLayoutVars>
          <dgm:hierBranch val="init"/>
        </dgm:presLayoutVars>
      </dgm:prSet>
      <dgm:spPr/>
    </dgm:pt>
    <dgm:pt modelId="{2F2129DD-9574-4E7B-A274-90E8999D4F31}" type="pres">
      <dgm:prSet presAssocID="{694BF9F9-75CB-4C21-B29F-DE6AFDB8A88D}" presName="rootComposite" presStyleCnt="0"/>
      <dgm:spPr/>
    </dgm:pt>
    <dgm:pt modelId="{6F2276B5-2E9D-40BF-9AF5-1104D59ED6BE}" type="pres">
      <dgm:prSet presAssocID="{694BF9F9-75CB-4C21-B29F-DE6AFDB8A88D}" presName="rootText" presStyleLbl="node3" presStyleIdx="5" presStyleCnt="10" custScaleX="202117" custScaleY="133123" custLinFactX="168478" custLinFactY="-155522" custLinFactNeighborX="200000" custLinFactNeighborY="-2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22A4152-B98A-4CEA-B49B-6517A3E35279}" type="pres">
      <dgm:prSet presAssocID="{694BF9F9-75CB-4C21-B29F-DE6AFDB8A88D}" presName="rootConnector" presStyleLbl="node3" presStyleIdx="5" presStyleCnt="10"/>
      <dgm:spPr/>
      <dgm:t>
        <a:bodyPr/>
        <a:lstStyle/>
        <a:p>
          <a:endParaRPr lang="es-MX"/>
        </a:p>
      </dgm:t>
    </dgm:pt>
    <dgm:pt modelId="{6CD877BA-FFEC-438C-A53B-E6C07AB8AF49}" type="pres">
      <dgm:prSet presAssocID="{694BF9F9-75CB-4C21-B29F-DE6AFDB8A88D}" presName="hierChild4" presStyleCnt="0"/>
      <dgm:spPr/>
    </dgm:pt>
    <dgm:pt modelId="{77567B67-5157-4488-8218-9084A609FF97}" type="pres">
      <dgm:prSet presAssocID="{694BF9F9-75CB-4C21-B29F-DE6AFDB8A88D}" presName="hierChild5" presStyleCnt="0"/>
      <dgm:spPr/>
    </dgm:pt>
    <dgm:pt modelId="{F083FD9D-01C1-4D78-861F-6A22FEEC7BDC}" type="pres">
      <dgm:prSet presAssocID="{81A78573-A1A3-4FC2-B5FF-F070D4EEC21F}" presName="Name64" presStyleLbl="parChTrans1D3" presStyleIdx="8" presStyleCnt="12"/>
      <dgm:spPr/>
      <dgm:t>
        <a:bodyPr/>
        <a:lstStyle/>
        <a:p>
          <a:endParaRPr lang="es-MX"/>
        </a:p>
      </dgm:t>
    </dgm:pt>
    <dgm:pt modelId="{5287727C-FF50-47B5-9B23-F6B3ADD02473}" type="pres">
      <dgm:prSet presAssocID="{927064F7-B1EF-42C3-AEE2-3FE1F0330D03}" presName="hierRoot2" presStyleCnt="0">
        <dgm:presLayoutVars>
          <dgm:hierBranch val="init"/>
        </dgm:presLayoutVars>
      </dgm:prSet>
      <dgm:spPr/>
    </dgm:pt>
    <dgm:pt modelId="{9E607775-415B-4CB4-8F90-1467B4A45392}" type="pres">
      <dgm:prSet presAssocID="{927064F7-B1EF-42C3-AEE2-3FE1F0330D03}" presName="rootComposite" presStyleCnt="0"/>
      <dgm:spPr/>
    </dgm:pt>
    <dgm:pt modelId="{FF88F5BB-F000-47B2-B3DF-9612AC4BDF1C}" type="pres">
      <dgm:prSet presAssocID="{927064F7-B1EF-42C3-AEE2-3FE1F0330D03}" presName="rootText" presStyleLbl="node3" presStyleIdx="6" presStyleCnt="10" custScaleX="202117" custScaleY="133123" custLinFactX="173450" custLinFactY="-114768" custLinFactNeighborX="200000" custLinFactNeighborY="-2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B27C131-883A-497E-A16B-4C2C11CA11DC}" type="pres">
      <dgm:prSet presAssocID="{927064F7-B1EF-42C3-AEE2-3FE1F0330D03}" presName="rootConnector" presStyleLbl="node3" presStyleIdx="6" presStyleCnt="10"/>
      <dgm:spPr/>
      <dgm:t>
        <a:bodyPr/>
        <a:lstStyle/>
        <a:p>
          <a:endParaRPr lang="es-MX"/>
        </a:p>
      </dgm:t>
    </dgm:pt>
    <dgm:pt modelId="{8B45346F-3959-4B8B-9F16-69A1E7BDD0DD}" type="pres">
      <dgm:prSet presAssocID="{927064F7-B1EF-42C3-AEE2-3FE1F0330D03}" presName="hierChild4" presStyleCnt="0"/>
      <dgm:spPr/>
    </dgm:pt>
    <dgm:pt modelId="{E5B3D55F-D372-4B0E-8279-A97938E18F1B}" type="pres">
      <dgm:prSet presAssocID="{927064F7-B1EF-42C3-AEE2-3FE1F0330D03}" presName="hierChild5" presStyleCnt="0"/>
      <dgm:spPr/>
    </dgm:pt>
    <dgm:pt modelId="{09677BAD-6861-4B59-997D-B3ECB2E9F8A8}" type="pres">
      <dgm:prSet presAssocID="{A5C815A6-1E52-4B24-B938-75ACAEBC924F}" presName="Name64" presStyleLbl="parChTrans1D3" presStyleIdx="9" presStyleCnt="12"/>
      <dgm:spPr/>
      <dgm:t>
        <a:bodyPr/>
        <a:lstStyle/>
        <a:p>
          <a:endParaRPr lang="es-MX"/>
        </a:p>
      </dgm:t>
    </dgm:pt>
    <dgm:pt modelId="{F7DA09A9-6630-437C-A2B7-269A06555C48}" type="pres">
      <dgm:prSet presAssocID="{5BA6C9B7-3F0D-4BE6-83C4-DB038F53ED5F}" presName="hierRoot2" presStyleCnt="0">
        <dgm:presLayoutVars>
          <dgm:hierBranch val="init"/>
        </dgm:presLayoutVars>
      </dgm:prSet>
      <dgm:spPr/>
    </dgm:pt>
    <dgm:pt modelId="{35A7A8D3-933D-46B8-9492-2D28E60C8F98}" type="pres">
      <dgm:prSet presAssocID="{5BA6C9B7-3F0D-4BE6-83C4-DB038F53ED5F}" presName="rootComposite" presStyleCnt="0"/>
      <dgm:spPr/>
    </dgm:pt>
    <dgm:pt modelId="{2DDDB025-6073-4D6A-AD51-13E2F5E1552B}" type="pres">
      <dgm:prSet presAssocID="{5BA6C9B7-3F0D-4BE6-83C4-DB038F53ED5F}" presName="rootText" presStyleLbl="node3" presStyleIdx="7" presStyleCnt="10" custScaleX="202117" custScaleY="133123" custLinFactX="100000" custLinFactY="-100000" custLinFactNeighborX="117174" custLinFactNeighborY="-13166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9092DA-4255-4F96-A60A-A8794E70EEDB}" type="pres">
      <dgm:prSet presAssocID="{5BA6C9B7-3F0D-4BE6-83C4-DB038F53ED5F}" presName="rootConnector" presStyleLbl="node3" presStyleIdx="7" presStyleCnt="10"/>
      <dgm:spPr/>
      <dgm:t>
        <a:bodyPr/>
        <a:lstStyle/>
        <a:p>
          <a:endParaRPr lang="es-MX"/>
        </a:p>
      </dgm:t>
    </dgm:pt>
    <dgm:pt modelId="{70601611-E481-4A6C-9CA0-5301D6D42084}" type="pres">
      <dgm:prSet presAssocID="{5BA6C9B7-3F0D-4BE6-83C4-DB038F53ED5F}" presName="hierChild4" presStyleCnt="0"/>
      <dgm:spPr/>
    </dgm:pt>
    <dgm:pt modelId="{AFE8F6BF-BAAB-4566-A9F1-F5EAB9BE9694}" type="pres">
      <dgm:prSet presAssocID="{5BA6C9B7-3F0D-4BE6-83C4-DB038F53ED5F}" presName="hierChild5" presStyleCnt="0"/>
      <dgm:spPr/>
    </dgm:pt>
    <dgm:pt modelId="{A7E68240-3E1B-4953-AF70-5F80BDA892B8}" type="pres">
      <dgm:prSet presAssocID="{1CAE80FA-ACC5-4A0C-9E50-97170AF8A57B}" presName="hierChild5" presStyleCnt="0"/>
      <dgm:spPr/>
    </dgm:pt>
    <dgm:pt modelId="{9D5E7C51-B8B2-498D-BCD1-30C7A18FE2E8}" type="pres">
      <dgm:prSet presAssocID="{DB0D97C2-46CE-4600-B05E-8F0C0C5C9086}" presName="Name64" presStyleLbl="parChTrans1D2" presStyleIdx="3" presStyleCnt="4"/>
      <dgm:spPr/>
      <dgm:t>
        <a:bodyPr/>
        <a:lstStyle/>
        <a:p>
          <a:endParaRPr lang="es-MX"/>
        </a:p>
      </dgm:t>
    </dgm:pt>
    <dgm:pt modelId="{EBAA3A05-E86D-48E5-8A0B-2206797E299B}" type="pres">
      <dgm:prSet presAssocID="{93A55D45-0480-406F-BC75-AD68A1B8FA88}" presName="hierRoot2" presStyleCnt="0">
        <dgm:presLayoutVars>
          <dgm:hierBranch val="init"/>
        </dgm:presLayoutVars>
      </dgm:prSet>
      <dgm:spPr/>
    </dgm:pt>
    <dgm:pt modelId="{358667EA-A254-4F04-9B26-72FA0C0CC437}" type="pres">
      <dgm:prSet presAssocID="{93A55D45-0480-406F-BC75-AD68A1B8FA88}" presName="rootComposite" presStyleCnt="0"/>
      <dgm:spPr/>
    </dgm:pt>
    <dgm:pt modelId="{130D7448-5BA2-44EA-9866-65E7C0F1D23F}" type="pres">
      <dgm:prSet presAssocID="{93A55D45-0480-406F-BC75-AD68A1B8FA88}" presName="rootText" presStyleLbl="node2" presStyleIdx="3" presStyleCnt="4" custScaleX="216813" custScaleY="269840" custLinFactNeighborX="993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BA580D-7E14-44A7-A808-DB4CBB8F5745}" type="pres">
      <dgm:prSet presAssocID="{93A55D45-0480-406F-BC75-AD68A1B8FA88}" presName="rootConnector" presStyleLbl="node2" presStyleIdx="3" presStyleCnt="4"/>
      <dgm:spPr/>
      <dgm:t>
        <a:bodyPr/>
        <a:lstStyle/>
        <a:p>
          <a:endParaRPr lang="es-MX"/>
        </a:p>
      </dgm:t>
    </dgm:pt>
    <dgm:pt modelId="{DBA19FF7-BB71-4F1D-B848-4DA80114127C}" type="pres">
      <dgm:prSet presAssocID="{93A55D45-0480-406F-BC75-AD68A1B8FA88}" presName="hierChild4" presStyleCnt="0"/>
      <dgm:spPr/>
    </dgm:pt>
    <dgm:pt modelId="{B3DD66DF-6A2F-4FD0-8915-ED48EFAB8541}" type="pres">
      <dgm:prSet presAssocID="{1B5F23FE-D89E-42E9-9FC8-7AF7E8B7A4A1}" presName="Name64" presStyleLbl="parChTrans1D3" presStyleIdx="10" presStyleCnt="12"/>
      <dgm:spPr/>
      <dgm:t>
        <a:bodyPr/>
        <a:lstStyle/>
        <a:p>
          <a:endParaRPr lang="es-MX"/>
        </a:p>
      </dgm:t>
    </dgm:pt>
    <dgm:pt modelId="{F96A4D81-66E1-4812-B071-5C2241027B4F}" type="pres">
      <dgm:prSet presAssocID="{19BE604E-D708-4872-8708-D607CD080BA2}" presName="hierRoot2" presStyleCnt="0">
        <dgm:presLayoutVars>
          <dgm:hierBranch val="init"/>
        </dgm:presLayoutVars>
      </dgm:prSet>
      <dgm:spPr/>
    </dgm:pt>
    <dgm:pt modelId="{87ED463D-D36F-473B-91DE-3B413341E7B5}" type="pres">
      <dgm:prSet presAssocID="{19BE604E-D708-4872-8708-D607CD080BA2}" presName="rootComposite" presStyleCnt="0"/>
      <dgm:spPr/>
    </dgm:pt>
    <dgm:pt modelId="{606EFE31-B45F-43AA-BCE7-3BFB9C2C56D5}" type="pres">
      <dgm:prSet presAssocID="{19BE604E-D708-4872-8708-D607CD080BA2}" presName="rootText" presStyleLbl="node3" presStyleIdx="8" presStyleCnt="10" custScaleX="202117" custScaleY="133123" custLinFactNeighborX="897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D9F210-A599-4CBD-87AB-0441F2487F5D}" type="pres">
      <dgm:prSet presAssocID="{19BE604E-D708-4872-8708-D607CD080BA2}" presName="rootConnector" presStyleLbl="node3" presStyleIdx="8" presStyleCnt="10"/>
      <dgm:spPr/>
      <dgm:t>
        <a:bodyPr/>
        <a:lstStyle/>
        <a:p>
          <a:endParaRPr lang="es-MX"/>
        </a:p>
      </dgm:t>
    </dgm:pt>
    <dgm:pt modelId="{51782AFE-2FF3-45D4-99EE-7AD3A73D6F11}" type="pres">
      <dgm:prSet presAssocID="{19BE604E-D708-4872-8708-D607CD080BA2}" presName="hierChild4" presStyleCnt="0"/>
      <dgm:spPr/>
    </dgm:pt>
    <dgm:pt modelId="{B3D2F3B9-3790-47C0-83B8-961AB7B2EB56}" type="pres">
      <dgm:prSet presAssocID="{19BE604E-D708-4872-8708-D607CD080BA2}" presName="hierChild5" presStyleCnt="0"/>
      <dgm:spPr/>
    </dgm:pt>
    <dgm:pt modelId="{DF0AE74C-2450-4BA4-BF50-6DD9C848E77A}" type="pres">
      <dgm:prSet presAssocID="{CED22067-BA0C-4001-B678-113A0F9F9A6C}" presName="Name64" presStyleLbl="parChTrans1D3" presStyleIdx="11" presStyleCnt="12"/>
      <dgm:spPr/>
      <dgm:t>
        <a:bodyPr/>
        <a:lstStyle/>
        <a:p>
          <a:endParaRPr lang="es-MX"/>
        </a:p>
      </dgm:t>
    </dgm:pt>
    <dgm:pt modelId="{9BE88926-0985-4D14-8BCF-BA7A744937C1}" type="pres">
      <dgm:prSet presAssocID="{82EB2E7C-1CD3-4B47-844D-C7BD5DD07940}" presName="hierRoot2" presStyleCnt="0">
        <dgm:presLayoutVars>
          <dgm:hierBranch val="init"/>
        </dgm:presLayoutVars>
      </dgm:prSet>
      <dgm:spPr/>
    </dgm:pt>
    <dgm:pt modelId="{B2E205DC-C254-4192-BE00-B32A32A5B541}" type="pres">
      <dgm:prSet presAssocID="{82EB2E7C-1CD3-4B47-844D-C7BD5DD07940}" presName="rootComposite" presStyleCnt="0"/>
      <dgm:spPr/>
    </dgm:pt>
    <dgm:pt modelId="{01564B15-20D2-4519-B71C-EDFD1AF4CB9E}" type="pres">
      <dgm:prSet presAssocID="{82EB2E7C-1CD3-4B47-844D-C7BD5DD07940}" presName="rootText" presStyleLbl="node3" presStyleIdx="9" presStyleCnt="10" custScaleX="202117" custScaleY="133123" custLinFactX="153766" custLinFactY="-53278" custLinFactNeighborX="200000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F43651B-5B14-4544-A4E5-715BD413C86A}" type="pres">
      <dgm:prSet presAssocID="{82EB2E7C-1CD3-4B47-844D-C7BD5DD07940}" presName="rootConnector" presStyleLbl="node3" presStyleIdx="9" presStyleCnt="10"/>
      <dgm:spPr/>
      <dgm:t>
        <a:bodyPr/>
        <a:lstStyle/>
        <a:p>
          <a:endParaRPr lang="es-MX"/>
        </a:p>
      </dgm:t>
    </dgm:pt>
    <dgm:pt modelId="{C9CC4FCF-DA6C-4C28-A16A-8317FD588F25}" type="pres">
      <dgm:prSet presAssocID="{82EB2E7C-1CD3-4B47-844D-C7BD5DD07940}" presName="hierChild4" presStyleCnt="0"/>
      <dgm:spPr/>
    </dgm:pt>
    <dgm:pt modelId="{86BF7E96-0C0E-4BEC-9EA0-2AAC96AF8266}" type="pres">
      <dgm:prSet presAssocID="{82EB2E7C-1CD3-4B47-844D-C7BD5DD07940}" presName="hierChild5" presStyleCnt="0"/>
      <dgm:spPr/>
    </dgm:pt>
    <dgm:pt modelId="{2898E35E-CA5B-4D31-B1C6-FF41A510B88D}" type="pres">
      <dgm:prSet presAssocID="{93A55D45-0480-406F-BC75-AD68A1B8FA88}" presName="hierChild5" presStyleCnt="0"/>
      <dgm:spPr/>
    </dgm:pt>
    <dgm:pt modelId="{CC85B3A6-6F49-495C-8CF0-1319E2D9D4AA}" type="pres">
      <dgm:prSet presAssocID="{1FDE43EC-5B2B-4D1F-8AE1-9672B26FF007}" presName="hierChild3" presStyleCnt="0"/>
      <dgm:spPr/>
    </dgm:pt>
  </dgm:ptLst>
  <dgm:cxnLst>
    <dgm:cxn modelId="{C902FE00-214A-4A05-A079-F52229ADBE6C}" type="presOf" srcId="{93A55D45-0480-406F-BC75-AD68A1B8FA88}" destId="{130D7448-5BA2-44EA-9866-65E7C0F1D23F}" srcOrd="0" destOrd="0" presId="urn:microsoft.com/office/officeart/2009/3/layout/HorizontalOrganizationChart"/>
    <dgm:cxn modelId="{DC3F81A0-CABD-41A3-963D-21D6A16D21CD}" type="presOf" srcId="{47AB9A65-97BB-431F-B3E8-5B7C51E20ABF}" destId="{8D065791-FBFD-409B-BCBC-4A79B485C516}" srcOrd="0" destOrd="0" presId="urn:microsoft.com/office/officeart/2009/3/layout/HorizontalOrganizationChart"/>
    <dgm:cxn modelId="{7475C317-63F7-47C5-8579-2A02A99E89FA}" srcId="{1FDE43EC-5B2B-4D1F-8AE1-9672B26FF007}" destId="{41B4F960-A8A6-4BB4-A366-2DE82D21BDDF}" srcOrd="0" destOrd="0" parTransId="{DDE44A17-D31D-4092-B735-5E7A3E45B590}" sibTransId="{0C748CDC-881B-464A-989D-6E25EBD0F934}"/>
    <dgm:cxn modelId="{904D82B1-237E-4237-8A63-8D6A267AC777}" srcId="{47AB9A65-97BB-431F-B3E8-5B7C51E20ABF}" destId="{9470CFF0-2D3C-4C9C-AE95-48FD0E1B3F36}" srcOrd="1" destOrd="0" parTransId="{2345F3D0-5694-4CA4-8C0F-19652FAAF166}" sibTransId="{ABA7F014-0C95-48D9-BB7D-AC34464F8168}"/>
    <dgm:cxn modelId="{F291A4AC-FBF8-4315-85F0-C812642859AB}" srcId="{47AB9A65-97BB-431F-B3E8-5B7C51E20ABF}" destId="{6F09C071-1B1C-44BC-BC38-49DD2C3D62E0}" srcOrd="0" destOrd="0" parTransId="{7A4D7B90-41A0-4176-894D-62A20614EE39}" sibTransId="{B4E8353A-5E10-452E-8CF0-61FEDE7BB68B}"/>
    <dgm:cxn modelId="{5211313A-DBEA-4EE1-87C7-E3AB17C88980}" type="presOf" srcId="{82EB2E7C-1CD3-4B47-844D-C7BD5DD07940}" destId="{01564B15-20D2-4519-B71C-EDFD1AF4CB9E}" srcOrd="0" destOrd="0" presId="urn:microsoft.com/office/officeart/2009/3/layout/HorizontalOrganizationChart"/>
    <dgm:cxn modelId="{CCCAD512-8C21-4F22-B18E-8A33FBCDEB2F}" type="presOf" srcId="{2345F3D0-5694-4CA4-8C0F-19652FAAF166}" destId="{28DE8BD9-D7BF-4A48-9F32-4A83C318AC97}" srcOrd="0" destOrd="0" presId="urn:microsoft.com/office/officeart/2009/3/layout/HorizontalOrganizationChart"/>
    <dgm:cxn modelId="{8A5797D5-36E2-4233-BD39-5501C3CD15F1}" srcId="{1CAE80FA-ACC5-4A0C-9E50-97170AF8A57B}" destId="{0A459803-5267-48DD-B387-5F5623CDAF35}" srcOrd="0" destOrd="0" parTransId="{D6140682-50AE-491D-8074-C093D11E8DD4}" sibTransId="{3450B102-BA08-40B2-9F54-E59A616B76C1}"/>
    <dgm:cxn modelId="{091BCBD1-D6B2-4DBD-98D2-54E74A18DF8D}" type="presOf" srcId="{5A53DCF8-4EBD-464C-B31B-A080BF569D7D}" destId="{68CACB44-137B-4613-AD50-F342BCA02464}" srcOrd="0" destOrd="0" presId="urn:microsoft.com/office/officeart/2009/3/layout/HorizontalOrganizationChart"/>
    <dgm:cxn modelId="{A34E304C-6262-49DA-A4B3-5A74ADAD4C9E}" type="presOf" srcId="{1CAE80FA-ACC5-4A0C-9E50-97170AF8A57B}" destId="{FAFB3A97-BA3E-45BE-AEC8-A5B8721443FF}" srcOrd="0" destOrd="0" presId="urn:microsoft.com/office/officeart/2009/3/layout/HorizontalOrganizationChart"/>
    <dgm:cxn modelId="{AC9E0BB0-A1DB-4258-8AA1-BF5A97CE52AE}" type="presOf" srcId="{19BE604E-D708-4872-8708-D607CD080BA2}" destId="{606EFE31-B45F-43AA-BCE7-3BFB9C2C56D5}" srcOrd="0" destOrd="0" presId="urn:microsoft.com/office/officeart/2009/3/layout/HorizontalOrganizationChart"/>
    <dgm:cxn modelId="{E623849D-8717-42CA-9C3B-25FE7C979273}" srcId="{1FDE43EC-5B2B-4D1F-8AE1-9672B26FF007}" destId="{47AB9A65-97BB-431F-B3E8-5B7C51E20ABF}" srcOrd="1" destOrd="0" parTransId="{81761947-8FA8-4976-B9A1-8BCACD269B46}" sibTransId="{774D2530-90AB-421A-ABFA-4C1DC2B6BBAC}"/>
    <dgm:cxn modelId="{05260B3D-28B6-457E-9083-90F606866994}" type="presOf" srcId="{BC005797-94BF-441B-913B-2A744B7D66E3}" destId="{2D46A9B2-2A58-48F4-A9DB-8F5A32BB9C49}" srcOrd="1" destOrd="0" presId="urn:microsoft.com/office/officeart/2009/3/layout/HorizontalOrganizationChart"/>
    <dgm:cxn modelId="{702A995E-7A43-447E-AA19-74F77650F553}" srcId="{41B4F960-A8A6-4BB4-A366-2DE82D21BDDF}" destId="{FF54DCF2-1C47-48BE-B3BE-DD9CBCF05C65}" srcOrd="0" destOrd="0" parTransId="{3F2D9158-6393-4654-AA4F-82DF97EA6936}" sibTransId="{7ACEFB83-0583-4CB9-A2CA-56DB9E0FB505}"/>
    <dgm:cxn modelId="{9A6953A4-C989-4131-AF7E-B34EA95FCF53}" type="presOf" srcId="{5BA6C9B7-3F0D-4BE6-83C4-DB038F53ED5F}" destId="{D79092DA-4255-4F96-A60A-A8794E70EEDB}" srcOrd="1" destOrd="0" presId="urn:microsoft.com/office/officeart/2009/3/layout/HorizontalOrganizationChart"/>
    <dgm:cxn modelId="{FA1ECB87-3805-452B-81F1-7754F0393A5E}" srcId="{41B4F960-A8A6-4BB4-A366-2DE82D21BDDF}" destId="{BC005797-94BF-441B-913B-2A744B7D66E3}" srcOrd="1" destOrd="0" parTransId="{A3A5D0EA-F97E-4B9E-9216-CD1BDE0D1502}" sibTransId="{90AB7739-1B29-484D-BE51-57360E156FDA}"/>
    <dgm:cxn modelId="{445B7F9F-5628-4897-9057-8768F100F738}" type="presOf" srcId="{3B2AA46E-D65A-49D1-B65A-2FB10394DB91}" destId="{BD70F0DD-DF4E-48E5-814F-43DBD20A270D}" srcOrd="0" destOrd="0" presId="urn:microsoft.com/office/officeart/2009/3/layout/HorizontalOrganizationChart"/>
    <dgm:cxn modelId="{3113635C-2928-4C03-8B74-6C103B61AF49}" type="presOf" srcId="{5B706E98-D0C5-4A98-B380-25B5350E86E7}" destId="{31DBFCE3-0387-4CA2-B1A8-92094EADD16D}" srcOrd="0" destOrd="0" presId="urn:microsoft.com/office/officeart/2009/3/layout/HorizontalOrganizationChart"/>
    <dgm:cxn modelId="{0794F0E3-7848-4E42-9CEE-0E9EDF7F0071}" type="presOf" srcId="{6F09C071-1B1C-44BC-BC38-49DD2C3D62E0}" destId="{F7ED9273-5A8F-4D40-B8D4-4ED28539F57A}" srcOrd="0" destOrd="0" presId="urn:microsoft.com/office/officeart/2009/3/layout/HorizontalOrganizationChart"/>
    <dgm:cxn modelId="{1AAF819C-4935-42DD-A8DC-F52E920AC4A9}" type="presOf" srcId="{694BF9F9-75CB-4C21-B29F-DE6AFDB8A88D}" destId="{6F2276B5-2E9D-40BF-9AF5-1104D59ED6BE}" srcOrd="0" destOrd="0" presId="urn:microsoft.com/office/officeart/2009/3/layout/HorizontalOrganizationChart"/>
    <dgm:cxn modelId="{4B9F19AB-357E-4815-9286-2C92DD737815}" srcId="{1FDE43EC-5B2B-4D1F-8AE1-9672B26FF007}" destId="{93A55D45-0480-406F-BC75-AD68A1B8FA88}" srcOrd="3" destOrd="0" parTransId="{DB0D97C2-46CE-4600-B05E-8F0C0C5C9086}" sibTransId="{4273076C-B18A-4658-A38A-DB30967E2667}"/>
    <dgm:cxn modelId="{93E3E1FD-163F-4CB1-81F8-B62D3CA7B2A2}" type="presOf" srcId="{FF54DCF2-1C47-48BE-B3BE-DD9CBCF05C65}" destId="{4ADB6996-7E5B-4283-8083-7F70DE9D66B7}" srcOrd="0" destOrd="0" presId="urn:microsoft.com/office/officeart/2009/3/layout/HorizontalOrganizationChart"/>
    <dgm:cxn modelId="{D32E5BF7-DDF0-455C-8A38-94DC635124A7}" type="presOf" srcId="{41B4F960-A8A6-4BB4-A366-2DE82D21BDDF}" destId="{30CB45D0-023A-42E6-8BCB-97B218449BA4}" srcOrd="1" destOrd="0" presId="urn:microsoft.com/office/officeart/2009/3/layout/HorizontalOrganizationChart"/>
    <dgm:cxn modelId="{89E95278-428A-4294-A8E6-053C9CF34EFA}" type="presOf" srcId="{82EB2E7C-1CD3-4B47-844D-C7BD5DD07940}" destId="{5F43651B-5B14-4544-A4E5-715BD413C86A}" srcOrd="1" destOrd="0" presId="urn:microsoft.com/office/officeart/2009/3/layout/HorizontalOrganizationChart"/>
    <dgm:cxn modelId="{ABB0A488-1C33-4EFE-912D-E9BB7B4A16C9}" type="presOf" srcId="{1FDE43EC-5B2B-4D1F-8AE1-9672B26FF007}" destId="{1332402F-36C9-41D0-AEF9-735C52E0C2AE}" srcOrd="0" destOrd="0" presId="urn:microsoft.com/office/officeart/2009/3/layout/HorizontalOrganizationChart"/>
    <dgm:cxn modelId="{E3F93E9B-93EE-4FAA-A6EF-BA3770C56D14}" type="presOf" srcId="{0A459803-5267-48DD-B387-5F5623CDAF35}" destId="{A069F1D9-4298-497F-910E-C7770FF340E3}" srcOrd="0" destOrd="0" presId="urn:microsoft.com/office/officeart/2009/3/layout/HorizontalOrganizationChart"/>
    <dgm:cxn modelId="{6D15DE63-C06A-4BBC-B6D5-608D9FE08969}" type="presOf" srcId="{927064F7-B1EF-42C3-AEE2-3FE1F0330D03}" destId="{FF88F5BB-F000-47B2-B3DF-9612AC4BDF1C}" srcOrd="0" destOrd="0" presId="urn:microsoft.com/office/officeart/2009/3/layout/HorizontalOrganizationChart"/>
    <dgm:cxn modelId="{4DC79409-BB6F-45F3-B346-9A0E0A40921F}" type="presOf" srcId="{BC005797-94BF-441B-913B-2A744B7D66E3}" destId="{F9E7CAC3-703B-4928-8145-AD8445A54B4F}" srcOrd="0" destOrd="0" presId="urn:microsoft.com/office/officeart/2009/3/layout/HorizontalOrganizationChart"/>
    <dgm:cxn modelId="{E4E59631-382B-4B56-875C-037F8DC895D9}" type="presOf" srcId="{0A459803-5267-48DD-B387-5F5623CDAF35}" destId="{7E7EAE1B-8D19-4023-8765-2B2F5E5CEADF}" srcOrd="1" destOrd="0" presId="urn:microsoft.com/office/officeart/2009/3/layout/HorizontalOrganizationChart"/>
    <dgm:cxn modelId="{F92B4469-E878-4E58-B9CF-CDAB408ADEC2}" type="presOf" srcId="{927064F7-B1EF-42C3-AEE2-3FE1F0330D03}" destId="{CB27C131-883A-497E-A16B-4C2C11CA11DC}" srcOrd="1" destOrd="0" presId="urn:microsoft.com/office/officeart/2009/3/layout/HorizontalOrganizationChart"/>
    <dgm:cxn modelId="{522DAAF3-EDBC-4F16-8C6C-C6CF1821A878}" type="presOf" srcId="{6F09C071-1B1C-44BC-BC38-49DD2C3D62E0}" destId="{926181E8-9E28-4F6F-9D57-7E2D5B7E042E}" srcOrd="1" destOrd="0" presId="urn:microsoft.com/office/officeart/2009/3/layout/HorizontalOrganizationChart"/>
    <dgm:cxn modelId="{BDABD35A-2379-4E33-AA65-6B20D5BA4D27}" srcId="{1CAE80FA-ACC5-4A0C-9E50-97170AF8A57B}" destId="{927064F7-B1EF-42C3-AEE2-3FE1F0330D03}" srcOrd="3" destOrd="0" parTransId="{81A78573-A1A3-4FC2-B5FF-F070D4EEC21F}" sibTransId="{A390EC58-E961-4F04-9861-4660293EAC82}"/>
    <dgm:cxn modelId="{532F2BDA-111D-4F81-9A7E-33D31B84E9B5}" type="presOf" srcId="{3F2D9158-6393-4654-AA4F-82DF97EA6936}" destId="{E5661F01-FE38-482D-BB50-889A9F5B7DB8}" srcOrd="0" destOrd="0" presId="urn:microsoft.com/office/officeart/2009/3/layout/HorizontalOrganizationChart"/>
    <dgm:cxn modelId="{5388C4A1-0FA7-4C30-9DDE-87466D77F868}" type="presOf" srcId="{A3A5D0EA-F97E-4B9E-9216-CD1BDE0D1502}" destId="{7F68EA96-E132-47E5-A5C7-2B6F6C63AA92}" srcOrd="0" destOrd="0" presId="urn:microsoft.com/office/officeart/2009/3/layout/HorizontalOrganizationChart"/>
    <dgm:cxn modelId="{5C06B9B7-BC9F-4281-9DB0-E60D20CDF551}" type="presOf" srcId="{68A8CCB9-CA5F-4AD5-916C-1D53BE7E3166}" destId="{762D0052-70C2-4DB2-AECF-9F3EFC0F91CC}" srcOrd="0" destOrd="0" presId="urn:microsoft.com/office/officeart/2009/3/layout/HorizontalOrganizationChart"/>
    <dgm:cxn modelId="{AC940E6F-C6E0-4983-97E3-9E2CDA79424A}" type="presOf" srcId="{1FDE43EC-5B2B-4D1F-8AE1-9672B26FF007}" destId="{B3D441B9-3F42-491D-91A2-70610C577416}" srcOrd="1" destOrd="0" presId="urn:microsoft.com/office/officeart/2009/3/layout/HorizontalOrganizationChart"/>
    <dgm:cxn modelId="{6266F8BB-F33B-4F49-A6B8-AE07177DA712}" type="presOf" srcId="{8F7F6A3E-69E3-4A15-9EC5-02908B38F3D6}" destId="{727EDF85-0C78-4405-BC50-F7865796E752}" srcOrd="1" destOrd="0" presId="urn:microsoft.com/office/officeart/2009/3/layout/HorizontalOrganizationChart"/>
    <dgm:cxn modelId="{47AED73B-102E-46D4-8068-F023BA0E40A5}" type="presOf" srcId="{47AB9A65-97BB-431F-B3E8-5B7C51E20ABF}" destId="{A017E8C8-F7D0-4A83-8620-8F1B58980851}" srcOrd="1" destOrd="0" presId="urn:microsoft.com/office/officeart/2009/3/layout/HorizontalOrganizationChart"/>
    <dgm:cxn modelId="{095A1C87-89F1-45D4-AFAF-785F0148DC3B}" type="presOf" srcId="{8F7F6A3E-69E3-4A15-9EC5-02908B38F3D6}" destId="{44E7B836-287A-4BB2-924A-750C22F7A967}" srcOrd="0" destOrd="0" presId="urn:microsoft.com/office/officeart/2009/3/layout/HorizontalOrganizationChart"/>
    <dgm:cxn modelId="{BEF3696A-D75F-40CC-84FE-54078CA820E1}" type="presOf" srcId="{D6140682-50AE-491D-8074-C093D11E8DD4}" destId="{0AD55180-34BB-4C7C-89FD-302E8E47D0F0}" srcOrd="0" destOrd="0" presId="urn:microsoft.com/office/officeart/2009/3/layout/HorizontalOrganizationChart"/>
    <dgm:cxn modelId="{01399F89-CE88-474B-824D-CE26565F7547}" type="presOf" srcId="{A5C815A6-1E52-4B24-B938-75ACAEBC924F}" destId="{09677BAD-6861-4B59-997D-B3ECB2E9F8A8}" srcOrd="0" destOrd="0" presId="urn:microsoft.com/office/officeart/2009/3/layout/HorizontalOrganizationChart"/>
    <dgm:cxn modelId="{87A2A125-685A-4A2F-AB90-1BFF8AE6EB03}" type="presOf" srcId="{FF54DCF2-1C47-48BE-B3BE-DD9CBCF05C65}" destId="{78EBBD15-A543-4C6F-83A3-56F302C0B14F}" srcOrd="1" destOrd="0" presId="urn:microsoft.com/office/officeart/2009/3/layout/HorizontalOrganizationChart"/>
    <dgm:cxn modelId="{5DB0F3EF-9377-4B5F-B883-08729CBE8661}" type="presOf" srcId="{5A53DCF8-4EBD-464C-B31B-A080BF569D7D}" destId="{08C1DBC5-C1BE-46DB-9D97-D582B78FDD3E}" srcOrd="1" destOrd="0" presId="urn:microsoft.com/office/officeart/2009/3/layout/HorizontalOrganizationChart"/>
    <dgm:cxn modelId="{CA4AFC39-7A7D-4368-AC4A-E4A37898D9F7}" type="presOf" srcId="{B1F04EE7-02AB-40D3-A5B9-23C79CD77935}" destId="{E81C7556-69A2-4080-86A3-3FBD3EB12822}" srcOrd="0" destOrd="0" presId="urn:microsoft.com/office/officeart/2009/3/layout/HorizontalOrganizationChart"/>
    <dgm:cxn modelId="{E915CB88-5937-476F-AFB7-301A5952D5BF}" type="presOf" srcId="{1B5F23FE-D89E-42E9-9FC8-7AF7E8B7A4A1}" destId="{B3DD66DF-6A2F-4FD0-8915-ED48EFAB8541}" srcOrd="0" destOrd="0" presId="urn:microsoft.com/office/officeart/2009/3/layout/HorizontalOrganizationChart"/>
    <dgm:cxn modelId="{7CB13130-B9EB-4A68-970A-B4A095E0FE47}" type="presOf" srcId="{DDE44A17-D31D-4092-B735-5E7A3E45B590}" destId="{8CC595E4-8CF9-456E-A170-BB868ABEB592}" srcOrd="0" destOrd="0" presId="urn:microsoft.com/office/officeart/2009/3/layout/HorizontalOrganizationChart"/>
    <dgm:cxn modelId="{1544320E-C6DC-4C9A-A572-E76BBAC2A34A}" srcId="{1CAE80FA-ACC5-4A0C-9E50-97170AF8A57B}" destId="{5A53DCF8-4EBD-464C-B31B-A080BF569D7D}" srcOrd="1" destOrd="0" parTransId="{3B2AA46E-D65A-49D1-B65A-2FB10394DB91}" sibTransId="{8D6211B1-2755-4A09-8BA1-F13558BE6703}"/>
    <dgm:cxn modelId="{9CFE840B-FA96-4360-BBD2-84A12E827FF9}" type="presOf" srcId="{81761947-8FA8-4976-B9A1-8BCACD269B46}" destId="{CE994398-ECB4-4475-8F2C-2CC09048C701}" srcOrd="0" destOrd="0" presId="urn:microsoft.com/office/officeart/2009/3/layout/HorizontalOrganizationChart"/>
    <dgm:cxn modelId="{7620EE41-869D-466A-92AB-C4F82DBB1775}" type="presOf" srcId="{1CAE80FA-ACC5-4A0C-9E50-97170AF8A57B}" destId="{EBD9B972-01F1-4AA0-A933-9554BE7AD881}" srcOrd="1" destOrd="0" presId="urn:microsoft.com/office/officeart/2009/3/layout/HorizontalOrganizationChart"/>
    <dgm:cxn modelId="{021D4C86-9E2E-4BC2-A552-96D13EEC2FEF}" type="presOf" srcId="{9470CFF0-2D3C-4C9C-AE95-48FD0E1B3F36}" destId="{C4A8C03E-660B-4F2D-9438-5518D0BB2C4E}" srcOrd="1" destOrd="0" presId="urn:microsoft.com/office/officeart/2009/3/layout/HorizontalOrganizationChart"/>
    <dgm:cxn modelId="{5BE6C205-7175-47D1-9775-8399ECE2F725}" type="presOf" srcId="{7A4D7B90-41A0-4176-894D-62A20614EE39}" destId="{C89FA9FD-AE65-48B1-96DF-8B850F2AF8AF}" srcOrd="0" destOrd="0" presId="urn:microsoft.com/office/officeart/2009/3/layout/HorizontalOrganizationChart"/>
    <dgm:cxn modelId="{A1821387-3817-4371-9DA7-5ADD6885A54F}" srcId="{1CAE80FA-ACC5-4A0C-9E50-97170AF8A57B}" destId="{5BA6C9B7-3F0D-4BE6-83C4-DB038F53ED5F}" srcOrd="4" destOrd="0" parTransId="{A5C815A6-1E52-4B24-B938-75ACAEBC924F}" sibTransId="{8F002AC4-B69B-4902-8D10-EB9BEE270477}"/>
    <dgm:cxn modelId="{972A464A-1B60-41B2-8397-5097D2FC23E0}" type="presOf" srcId="{694BF9F9-75CB-4C21-B29F-DE6AFDB8A88D}" destId="{222A4152-B98A-4CEA-B49B-6517A3E35279}" srcOrd="1" destOrd="0" presId="urn:microsoft.com/office/officeart/2009/3/layout/HorizontalOrganizationChart"/>
    <dgm:cxn modelId="{9691AC5A-F70A-44DB-B091-69263C4EF7C3}" type="presOf" srcId="{41B4F960-A8A6-4BB4-A366-2DE82D21BDDF}" destId="{381C8612-8F66-4AAD-9CFF-4A664253AC0C}" srcOrd="0" destOrd="0" presId="urn:microsoft.com/office/officeart/2009/3/layout/HorizontalOrganizationChart"/>
    <dgm:cxn modelId="{13390938-5FB1-4BB6-8B87-0D0CB84CC7B7}" type="presOf" srcId="{CED22067-BA0C-4001-B678-113A0F9F9A6C}" destId="{DF0AE74C-2450-4BA4-BF50-6DD9C848E77A}" srcOrd="0" destOrd="0" presId="urn:microsoft.com/office/officeart/2009/3/layout/HorizontalOrganizationChart"/>
    <dgm:cxn modelId="{3E4CEFC3-B438-4531-AF8F-912F098AA78D}" type="presOf" srcId="{5BA6C9B7-3F0D-4BE6-83C4-DB038F53ED5F}" destId="{2DDDB025-6073-4D6A-AD51-13E2F5E1552B}" srcOrd="0" destOrd="0" presId="urn:microsoft.com/office/officeart/2009/3/layout/HorizontalOrganizationChart"/>
    <dgm:cxn modelId="{00C92E6C-3E5D-480C-9CD7-6889B3BF00DF}" srcId="{1FDE43EC-5B2B-4D1F-8AE1-9672B26FF007}" destId="{1CAE80FA-ACC5-4A0C-9E50-97170AF8A57B}" srcOrd="2" destOrd="0" parTransId="{68A8CCB9-CA5F-4AD5-916C-1D53BE7E3166}" sibTransId="{D4D49121-884F-4243-9727-EF2BCED5CF05}"/>
    <dgm:cxn modelId="{F228A450-4022-4DCA-A763-83A39E43A099}" type="presOf" srcId="{81A78573-A1A3-4FC2-B5FF-F070D4EEC21F}" destId="{F083FD9D-01C1-4D78-861F-6A22FEEC7BDC}" srcOrd="0" destOrd="0" presId="urn:microsoft.com/office/officeart/2009/3/layout/HorizontalOrganizationChart"/>
    <dgm:cxn modelId="{42A69A52-6EE8-4C36-838A-3F9D3ED0A124}" type="presOf" srcId="{19BE604E-D708-4872-8708-D607CD080BA2}" destId="{5ED9F210-A599-4CBD-87AB-0441F2487F5D}" srcOrd="1" destOrd="0" presId="urn:microsoft.com/office/officeart/2009/3/layout/HorizontalOrganizationChart"/>
    <dgm:cxn modelId="{D57B4D4E-5EEA-4230-B5CC-25FC1D82D1EB}" srcId="{93A55D45-0480-406F-BC75-AD68A1B8FA88}" destId="{19BE604E-D708-4872-8708-D607CD080BA2}" srcOrd="0" destOrd="0" parTransId="{1B5F23FE-D89E-42E9-9FC8-7AF7E8B7A4A1}" sibTransId="{F8C23A33-DCBA-4981-9A11-9692769F185B}"/>
    <dgm:cxn modelId="{513613E3-318C-49AB-ADB5-15BDC20F8B87}" type="presOf" srcId="{DB0D97C2-46CE-4600-B05E-8F0C0C5C9086}" destId="{9D5E7C51-B8B2-498D-BCD1-30C7A18FE2E8}" srcOrd="0" destOrd="0" presId="urn:microsoft.com/office/officeart/2009/3/layout/HorizontalOrganizationChart"/>
    <dgm:cxn modelId="{E870B693-7F76-43AA-A93D-A6D0015468DE}" type="presOf" srcId="{9470CFF0-2D3C-4C9C-AE95-48FD0E1B3F36}" destId="{44AB5712-D98E-4647-9E46-D635B78E288F}" srcOrd="0" destOrd="0" presId="urn:microsoft.com/office/officeart/2009/3/layout/HorizontalOrganizationChart"/>
    <dgm:cxn modelId="{6B4B6C51-5327-4E54-A40E-24AAE2850D21}" type="presOf" srcId="{93A55D45-0480-406F-BC75-AD68A1B8FA88}" destId="{44BA580D-7E14-44A7-A808-DB4CBB8F5745}" srcOrd="1" destOrd="0" presId="urn:microsoft.com/office/officeart/2009/3/layout/HorizontalOrganizationChart"/>
    <dgm:cxn modelId="{678A5F3B-8CB6-413D-9193-593B7E5A3633}" srcId="{93A55D45-0480-406F-BC75-AD68A1B8FA88}" destId="{82EB2E7C-1CD3-4B47-844D-C7BD5DD07940}" srcOrd="1" destOrd="0" parTransId="{CED22067-BA0C-4001-B678-113A0F9F9A6C}" sibTransId="{08A5C257-EF34-403C-A108-625DC36E7FEC}"/>
    <dgm:cxn modelId="{CE940270-ABF1-460B-9612-5484DEC9CFA3}" type="presOf" srcId="{CC5327EA-6830-4655-B458-4B252662C9D1}" destId="{ED82AD51-0B2E-49E4-81DB-0836DEE454CC}" srcOrd="0" destOrd="0" presId="urn:microsoft.com/office/officeart/2009/3/layout/HorizontalOrganizationChart"/>
    <dgm:cxn modelId="{D90532EF-B3F2-4361-B333-CB9367FF9F8C}" srcId="{47AB9A65-97BB-431F-B3E8-5B7C51E20ABF}" destId="{8F7F6A3E-69E3-4A15-9EC5-02908B38F3D6}" srcOrd="2" destOrd="0" parTransId="{CC5327EA-6830-4655-B458-4B252662C9D1}" sibTransId="{503FF111-7391-4BEB-B48B-43307278FB77}"/>
    <dgm:cxn modelId="{D6D87FA6-709C-4FBE-B9FD-40F77BDBCBB2}" srcId="{1CAE80FA-ACC5-4A0C-9E50-97170AF8A57B}" destId="{694BF9F9-75CB-4C21-B29F-DE6AFDB8A88D}" srcOrd="2" destOrd="0" parTransId="{5B706E98-D0C5-4A98-B380-25B5350E86E7}" sibTransId="{151C771B-738F-423E-BB7E-3FC6BAE3A442}"/>
    <dgm:cxn modelId="{D6AB207D-CE56-4C22-8B56-8FBF04B2B0AB}" srcId="{B1F04EE7-02AB-40D3-A5B9-23C79CD77935}" destId="{1FDE43EC-5B2B-4D1F-8AE1-9672B26FF007}" srcOrd="0" destOrd="0" parTransId="{6301DBD6-9DC5-412D-A05B-6BFCC4C6192A}" sibTransId="{721A8472-CD99-48B8-A751-CA4E77149EC6}"/>
    <dgm:cxn modelId="{B6444EB7-F7EE-41C6-B06A-0EFA78DFF5A9}" type="presParOf" srcId="{E81C7556-69A2-4080-86A3-3FBD3EB12822}" destId="{48BF4335-B6DE-4040-A447-1553856D1870}" srcOrd="0" destOrd="0" presId="urn:microsoft.com/office/officeart/2009/3/layout/HorizontalOrganizationChart"/>
    <dgm:cxn modelId="{4938EA61-8413-4CE7-A551-C4AD23F72C6E}" type="presParOf" srcId="{48BF4335-B6DE-4040-A447-1553856D1870}" destId="{3BA582E7-F6A5-480D-906B-6CBE91CAE66B}" srcOrd="0" destOrd="0" presId="urn:microsoft.com/office/officeart/2009/3/layout/HorizontalOrganizationChart"/>
    <dgm:cxn modelId="{58F4479B-A8AF-4269-9232-742EC9A859A9}" type="presParOf" srcId="{3BA582E7-F6A5-480D-906B-6CBE91CAE66B}" destId="{1332402F-36C9-41D0-AEF9-735C52E0C2AE}" srcOrd="0" destOrd="0" presId="urn:microsoft.com/office/officeart/2009/3/layout/HorizontalOrganizationChart"/>
    <dgm:cxn modelId="{957A614E-7AEC-497F-9991-8D3FCD71AB5A}" type="presParOf" srcId="{3BA582E7-F6A5-480D-906B-6CBE91CAE66B}" destId="{B3D441B9-3F42-491D-91A2-70610C577416}" srcOrd="1" destOrd="0" presId="urn:microsoft.com/office/officeart/2009/3/layout/HorizontalOrganizationChart"/>
    <dgm:cxn modelId="{832EE603-168D-43BC-94BE-A53A9038A215}" type="presParOf" srcId="{48BF4335-B6DE-4040-A447-1553856D1870}" destId="{84B8F2E0-BD2B-477C-ABCA-B4900758721C}" srcOrd="1" destOrd="0" presId="urn:microsoft.com/office/officeart/2009/3/layout/HorizontalOrganizationChart"/>
    <dgm:cxn modelId="{F5F7B20C-436B-4024-8B5D-C9FA58664480}" type="presParOf" srcId="{84B8F2E0-BD2B-477C-ABCA-B4900758721C}" destId="{8CC595E4-8CF9-456E-A170-BB868ABEB592}" srcOrd="0" destOrd="0" presId="urn:microsoft.com/office/officeart/2009/3/layout/HorizontalOrganizationChart"/>
    <dgm:cxn modelId="{5116D4C5-3165-4F50-8C38-F2DD69F9F7F8}" type="presParOf" srcId="{84B8F2E0-BD2B-477C-ABCA-B4900758721C}" destId="{99F3CB28-45AF-44EE-9EEB-A2D21BF668B3}" srcOrd="1" destOrd="0" presId="urn:microsoft.com/office/officeart/2009/3/layout/HorizontalOrganizationChart"/>
    <dgm:cxn modelId="{CA0F31D7-0B9F-4AE9-BF8D-97285D9A2C0F}" type="presParOf" srcId="{99F3CB28-45AF-44EE-9EEB-A2D21BF668B3}" destId="{3EE19893-A4B7-438B-89FD-8999F22D72F0}" srcOrd="0" destOrd="0" presId="urn:microsoft.com/office/officeart/2009/3/layout/HorizontalOrganizationChart"/>
    <dgm:cxn modelId="{416F3B80-FA6D-418B-B7F6-FE8C27863E37}" type="presParOf" srcId="{3EE19893-A4B7-438B-89FD-8999F22D72F0}" destId="{381C8612-8F66-4AAD-9CFF-4A664253AC0C}" srcOrd="0" destOrd="0" presId="urn:microsoft.com/office/officeart/2009/3/layout/HorizontalOrganizationChart"/>
    <dgm:cxn modelId="{0A03C0D0-6B33-4F78-AB40-A2A9DE421B94}" type="presParOf" srcId="{3EE19893-A4B7-438B-89FD-8999F22D72F0}" destId="{30CB45D0-023A-42E6-8BCB-97B218449BA4}" srcOrd="1" destOrd="0" presId="urn:microsoft.com/office/officeart/2009/3/layout/HorizontalOrganizationChart"/>
    <dgm:cxn modelId="{DC500FF2-66BA-4781-A1C7-D1AAB8F5D274}" type="presParOf" srcId="{99F3CB28-45AF-44EE-9EEB-A2D21BF668B3}" destId="{1BA08905-8311-4E40-8B49-F7B3362C2DB8}" srcOrd="1" destOrd="0" presId="urn:microsoft.com/office/officeart/2009/3/layout/HorizontalOrganizationChart"/>
    <dgm:cxn modelId="{6E9FB8D7-921E-47AB-A996-F49DA9153557}" type="presParOf" srcId="{99F3CB28-45AF-44EE-9EEB-A2D21BF668B3}" destId="{E4433B40-F348-40AF-9CB4-741B56F89DC5}" srcOrd="2" destOrd="0" presId="urn:microsoft.com/office/officeart/2009/3/layout/HorizontalOrganizationChart"/>
    <dgm:cxn modelId="{C76329D3-27E4-4004-B585-C1ED7C75F013}" type="presParOf" srcId="{E4433B40-F348-40AF-9CB4-741B56F89DC5}" destId="{E5661F01-FE38-482D-BB50-889A9F5B7DB8}" srcOrd="0" destOrd="0" presId="urn:microsoft.com/office/officeart/2009/3/layout/HorizontalOrganizationChart"/>
    <dgm:cxn modelId="{2F6D8273-B236-4620-B502-660E4F2F15DA}" type="presParOf" srcId="{E4433B40-F348-40AF-9CB4-741B56F89DC5}" destId="{5BEDCD9A-4F46-4429-B886-0888EF048CD2}" srcOrd="1" destOrd="0" presId="urn:microsoft.com/office/officeart/2009/3/layout/HorizontalOrganizationChart"/>
    <dgm:cxn modelId="{1F857A7D-197C-489E-BFB4-45006E1EADCE}" type="presParOf" srcId="{5BEDCD9A-4F46-4429-B886-0888EF048CD2}" destId="{6010419C-B216-43D7-9E46-A73A72FB95B5}" srcOrd="0" destOrd="0" presId="urn:microsoft.com/office/officeart/2009/3/layout/HorizontalOrganizationChart"/>
    <dgm:cxn modelId="{F8E67676-D0E3-475D-AF05-A387202EA80E}" type="presParOf" srcId="{6010419C-B216-43D7-9E46-A73A72FB95B5}" destId="{4ADB6996-7E5B-4283-8083-7F70DE9D66B7}" srcOrd="0" destOrd="0" presId="urn:microsoft.com/office/officeart/2009/3/layout/HorizontalOrganizationChart"/>
    <dgm:cxn modelId="{52A71F1C-9E18-4B43-9897-BC0730560AC1}" type="presParOf" srcId="{6010419C-B216-43D7-9E46-A73A72FB95B5}" destId="{78EBBD15-A543-4C6F-83A3-56F302C0B14F}" srcOrd="1" destOrd="0" presId="urn:microsoft.com/office/officeart/2009/3/layout/HorizontalOrganizationChart"/>
    <dgm:cxn modelId="{3EFA4E2D-C651-49F8-8CFD-700B061742BA}" type="presParOf" srcId="{5BEDCD9A-4F46-4429-B886-0888EF048CD2}" destId="{56F58485-8D67-405C-B47A-D73F6B1A7A3E}" srcOrd="1" destOrd="0" presId="urn:microsoft.com/office/officeart/2009/3/layout/HorizontalOrganizationChart"/>
    <dgm:cxn modelId="{9D003132-4DC1-47FE-AED9-38B5785E03FD}" type="presParOf" srcId="{5BEDCD9A-4F46-4429-B886-0888EF048CD2}" destId="{7C10642B-E6D9-43F5-B263-5E1DCF903436}" srcOrd="2" destOrd="0" presId="urn:microsoft.com/office/officeart/2009/3/layout/HorizontalOrganizationChart"/>
    <dgm:cxn modelId="{F7EC9219-D819-483D-AF39-A92DA200B704}" type="presParOf" srcId="{E4433B40-F348-40AF-9CB4-741B56F89DC5}" destId="{7F68EA96-E132-47E5-A5C7-2B6F6C63AA92}" srcOrd="2" destOrd="0" presId="urn:microsoft.com/office/officeart/2009/3/layout/HorizontalOrganizationChart"/>
    <dgm:cxn modelId="{24CDF2A3-1395-4CFB-83F0-18075242B79C}" type="presParOf" srcId="{E4433B40-F348-40AF-9CB4-741B56F89DC5}" destId="{DF850342-3E54-40B8-ADBC-EA60A2932E22}" srcOrd="3" destOrd="0" presId="urn:microsoft.com/office/officeart/2009/3/layout/HorizontalOrganizationChart"/>
    <dgm:cxn modelId="{B6D19C2E-5D51-4841-903E-842B36F60465}" type="presParOf" srcId="{DF850342-3E54-40B8-ADBC-EA60A2932E22}" destId="{3BEF8D13-6E1F-428B-80B7-695FF0129FAE}" srcOrd="0" destOrd="0" presId="urn:microsoft.com/office/officeart/2009/3/layout/HorizontalOrganizationChart"/>
    <dgm:cxn modelId="{30BDD026-726F-409C-87A9-57C2707FA439}" type="presParOf" srcId="{3BEF8D13-6E1F-428B-80B7-695FF0129FAE}" destId="{F9E7CAC3-703B-4928-8145-AD8445A54B4F}" srcOrd="0" destOrd="0" presId="urn:microsoft.com/office/officeart/2009/3/layout/HorizontalOrganizationChart"/>
    <dgm:cxn modelId="{349E0B2C-A14D-4E9E-A65F-594C573A63D5}" type="presParOf" srcId="{3BEF8D13-6E1F-428B-80B7-695FF0129FAE}" destId="{2D46A9B2-2A58-48F4-A9DB-8F5A32BB9C49}" srcOrd="1" destOrd="0" presId="urn:microsoft.com/office/officeart/2009/3/layout/HorizontalOrganizationChart"/>
    <dgm:cxn modelId="{93E945D7-C497-4719-8300-17E9034E8731}" type="presParOf" srcId="{DF850342-3E54-40B8-ADBC-EA60A2932E22}" destId="{3DB092A4-4D16-4B79-9867-F066C008A0F6}" srcOrd="1" destOrd="0" presId="urn:microsoft.com/office/officeart/2009/3/layout/HorizontalOrganizationChart"/>
    <dgm:cxn modelId="{4E93EE04-C6B8-4838-9C9F-BF2232BD8CBE}" type="presParOf" srcId="{DF850342-3E54-40B8-ADBC-EA60A2932E22}" destId="{9C2E3230-7747-4784-ACEA-CAC3241FB175}" srcOrd="2" destOrd="0" presId="urn:microsoft.com/office/officeart/2009/3/layout/HorizontalOrganizationChart"/>
    <dgm:cxn modelId="{3B88A20A-85E2-4381-BD8F-8457B2754483}" type="presParOf" srcId="{84B8F2E0-BD2B-477C-ABCA-B4900758721C}" destId="{CE994398-ECB4-4475-8F2C-2CC09048C701}" srcOrd="2" destOrd="0" presId="urn:microsoft.com/office/officeart/2009/3/layout/HorizontalOrganizationChart"/>
    <dgm:cxn modelId="{91196672-5FA8-4B56-A444-6F318448529C}" type="presParOf" srcId="{84B8F2E0-BD2B-477C-ABCA-B4900758721C}" destId="{D19EAA38-5EE4-44F3-B53E-9BFDA13DEDF0}" srcOrd="3" destOrd="0" presId="urn:microsoft.com/office/officeart/2009/3/layout/HorizontalOrganizationChart"/>
    <dgm:cxn modelId="{65BF0985-E22F-484B-A563-DCBAD69B7D12}" type="presParOf" srcId="{D19EAA38-5EE4-44F3-B53E-9BFDA13DEDF0}" destId="{1A97140B-3384-421D-B568-F963D77A1842}" srcOrd="0" destOrd="0" presId="urn:microsoft.com/office/officeart/2009/3/layout/HorizontalOrganizationChart"/>
    <dgm:cxn modelId="{34B2645A-85D2-4C79-936C-266F82A0DC74}" type="presParOf" srcId="{1A97140B-3384-421D-B568-F963D77A1842}" destId="{8D065791-FBFD-409B-BCBC-4A79B485C516}" srcOrd="0" destOrd="0" presId="urn:microsoft.com/office/officeart/2009/3/layout/HorizontalOrganizationChart"/>
    <dgm:cxn modelId="{BC4648A9-8D9B-4D6C-91B3-DC4BC3C0DFD9}" type="presParOf" srcId="{1A97140B-3384-421D-B568-F963D77A1842}" destId="{A017E8C8-F7D0-4A83-8620-8F1B58980851}" srcOrd="1" destOrd="0" presId="urn:microsoft.com/office/officeart/2009/3/layout/HorizontalOrganizationChart"/>
    <dgm:cxn modelId="{8A2976A0-0E02-4434-9353-FFCA37B04D52}" type="presParOf" srcId="{D19EAA38-5EE4-44F3-B53E-9BFDA13DEDF0}" destId="{B7E821AC-CB9F-4F25-B3EE-E9B680D38894}" srcOrd="1" destOrd="0" presId="urn:microsoft.com/office/officeart/2009/3/layout/HorizontalOrganizationChart"/>
    <dgm:cxn modelId="{103364AD-5483-4C4C-BC7C-1B3A8A4112C5}" type="presParOf" srcId="{B7E821AC-CB9F-4F25-B3EE-E9B680D38894}" destId="{C89FA9FD-AE65-48B1-96DF-8B850F2AF8AF}" srcOrd="0" destOrd="0" presId="urn:microsoft.com/office/officeart/2009/3/layout/HorizontalOrganizationChart"/>
    <dgm:cxn modelId="{0FA91EAF-8716-460F-AC3C-F9D48FCF8278}" type="presParOf" srcId="{B7E821AC-CB9F-4F25-B3EE-E9B680D38894}" destId="{2B909483-3D21-4838-80CF-E606B1BDC460}" srcOrd="1" destOrd="0" presId="urn:microsoft.com/office/officeart/2009/3/layout/HorizontalOrganizationChart"/>
    <dgm:cxn modelId="{1DCAD67A-88A3-460D-8F5F-CC9015481971}" type="presParOf" srcId="{2B909483-3D21-4838-80CF-E606B1BDC460}" destId="{BF4ED5D5-7BEF-4AE6-AF59-A8A5A323D460}" srcOrd="0" destOrd="0" presId="urn:microsoft.com/office/officeart/2009/3/layout/HorizontalOrganizationChart"/>
    <dgm:cxn modelId="{A62D6267-58FB-4DF7-992C-535221F56AD7}" type="presParOf" srcId="{BF4ED5D5-7BEF-4AE6-AF59-A8A5A323D460}" destId="{F7ED9273-5A8F-4D40-B8D4-4ED28539F57A}" srcOrd="0" destOrd="0" presId="urn:microsoft.com/office/officeart/2009/3/layout/HorizontalOrganizationChart"/>
    <dgm:cxn modelId="{3A4BC4BA-20C9-4F63-A67A-4B462245B1F3}" type="presParOf" srcId="{BF4ED5D5-7BEF-4AE6-AF59-A8A5A323D460}" destId="{926181E8-9E28-4F6F-9D57-7E2D5B7E042E}" srcOrd="1" destOrd="0" presId="urn:microsoft.com/office/officeart/2009/3/layout/HorizontalOrganizationChart"/>
    <dgm:cxn modelId="{76CA7B92-7494-4702-97BF-2D1ED694718E}" type="presParOf" srcId="{2B909483-3D21-4838-80CF-E606B1BDC460}" destId="{06A6184B-11E0-433D-B270-C1C3A2029499}" srcOrd="1" destOrd="0" presId="urn:microsoft.com/office/officeart/2009/3/layout/HorizontalOrganizationChart"/>
    <dgm:cxn modelId="{60FCC02C-7128-4124-9B48-B91F1987133E}" type="presParOf" srcId="{2B909483-3D21-4838-80CF-E606B1BDC460}" destId="{CEB157F4-FC26-43EE-8AA5-2AF7A412547C}" srcOrd="2" destOrd="0" presId="urn:microsoft.com/office/officeart/2009/3/layout/HorizontalOrganizationChart"/>
    <dgm:cxn modelId="{3009EC4D-6367-4AEC-8731-B625A72A0388}" type="presParOf" srcId="{B7E821AC-CB9F-4F25-B3EE-E9B680D38894}" destId="{28DE8BD9-D7BF-4A48-9F32-4A83C318AC97}" srcOrd="2" destOrd="0" presId="urn:microsoft.com/office/officeart/2009/3/layout/HorizontalOrganizationChart"/>
    <dgm:cxn modelId="{72CE6DCD-2598-4901-A48F-6724532830EF}" type="presParOf" srcId="{B7E821AC-CB9F-4F25-B3EE-E9B680D38894}" destId="{48FD0055-6994-4F1C-8091-E077DD50F783}" srcOrd="3" destOrd="0" presId="urn:microsoft.com/office/officeart/2009/3/layout/HorizontalOrganizationChart"/>
    <dgm:cxn modelId="{B316AB8D-67EF-4080-93D3-A3538186338B}" type="presParOf" srcId="{48FD0055-6994-4F1C-8091-E077DD50F783}" destId="{81A402B3-4C1A-4EEB-88F7-65DBFEB566CE}" srcOrd="0" destOrd="0" presId="urn:microsoft.com/office/officeart/2009/3/layout/HorizontalOrganizationChart"/>
    <dgm:cxn modelId="{46F2D0BB-62C6-45E4-BD6E-8D662D867ABB}" type="presParOf" srcId="{81A402B3-4C1A-4EEB-88F7-65DBFEB566CE}" destId="{44AB5712-D98E-4647-9E46-D635B78E288F}" srcOrd="0" destOrd="0" presId="urn:microsoft.com/office/officeart/2009/3/layout/HorizontalOrganizationChart"/>
    <dgm:cxn modelId="{94B244BF-6369-42B7-917C-E585B054918F}" type="presParOf" srcId="{81A402B3-4C1A-4EEB-88F7-65DBFEB566CE}" destId="{C4A8C03E-660B-4F2D-9438-5518D0BB2C4E}" srcOrd="1" destOrd="0" presId="urn:microsoft.com/office/officeart/2009/3/layout/HorizontalOrganizationChart"/>
    <dgm:cxn modelId="{C98B220A-DBB7-4894-9E05-93126E916F62}" type="presParOf" srcId="{48FD0055-6994-4F1C-8091-E077DD50F783}" destId="{F2682953-4828-401B-9E68-42F3B8BA3181}" srcOrd="1" destOrd="0" presId="urn:microsoft.com/office/officeart/2009/3/layout/HorizontalOrganizationChart"/>
    <dgm:cxn modelId="{9CF2ABE5-F2AC-4BCF-B5FC-EC7CD5A93421}" type="presParOf" srcId="{48FD0055-6994-4F1C-8091-E077DD50F783}" destId="{F5FD0A41-F256-4073-94B9-AA67306E97AC}" srcOrd="2" destOrd="0" presId="urn:microsoft.com/office/officeart/2009/3/layout/HorizontalOrganizationChart"/>
    <dgm:cxn modelId="{F6C98AB9-CB78-4590-887C-69D87D183023}" type="presParOf" srcId="{B7E821AC-CB9F-4F25-B3EE-E9B680D38894}" destId="{ED82AD51-0B2E-49E4-81DB-0836DEE454CC}" srcOrd="4" destOrd="0" presId="urn:microsoft.com/office/officeart/2009/3/layout/HorizontalOrganizationChart"/>
    <dgm:cxn modelId="{8110C148-5E71-45B7-8461-9311108B894D}" type="presParOf" srcId="{B7E821AC-CB9F-4F25-B3EE-E9B680D38894}" destId="{8F33798A-76DC-4F2D-974C-1CD8006A8796}" srcOrd="5" destOrd="0" presId="urn:microsoft.com/office/officeart/2009/3/layout/HorizontalOrganizationChart"/>
    <dgm:cxn modelId="{C306E7B5-5617-4792-B65C-80BFE4C8549C}" type="presParOf" srcId="{8F33798A-76DC-4F2D-974C-1CD8006A8796}" destId="{66773D17-1CEE-4C5D-9747-97EEE3E1F4EC}" srcOrd="0" destOrd="0" presId="urn:microsoft.com/office/officeart/2009/3/layout/HorizontalOrganizationChart"/>
    <dgm:cxn modelId="{1FF35A40-46A6-46E1-80F0-8508ABA7E236}" type="presParOf" srcId="{66773D17-1CEE-4C5D-9747-97EEE3E1F4EC}" destId="{44E7B836-287A-4BB2-924A-750C22F7A967}" srcOrd="0" destOrd="0" presId="urn:microsoft.com/office/officeart/2009/3/layout/HorizontalOrganizationChart"/>
    <dgm:cxn modelId="{7AE34258-BC06-456B-B9F3-7EE0989E621C}" type="presParOf" srcId="{66773D17-1CEE-4C5D-9747-97EEE3E1F4EC}" destId="{727EDF85-0C78-4405-BC50-F7865796E752}" srcOrd="1" destOrd="0" presId="urn:microsoft.com/office/officeart/2009/3/layout/HorizontalOrganizationChart"/>
    <dgm:cxn modelId="{B302D0B8-38E8-469E-87E8-942177BFFBCB}" type="presParOf" srcId="{8F33798A-76DC-4F2D-974C-1CD8006A8796}" destId="{5AB7A981-11AA-4FED-889C-8252D497DEEF}" srcOrd="1" destOrd="0" presId="urn:microsoft.com/office/officeart/2009/3/layout/HorizontalOrganizationChart"/>
    <dgm:cxn modelId="{4585D4FC-0840-4DF1-8074-361426F1B002}" type="presParOf" srcId="{8F33798A-76DC-4F2D-974C-1CD8006A8796}" destId="{40C2B04B-7674-4F67-8314-E71CFCC0F7FF}" srcOrd="2" destOrd="0" presId="urn:microsoft.com/office/officeart/2009/3/layout/HorizontalOrganizationChart"/>
    <dgm:cxn modelId="{2AF97339-E393-45B4-A50B-AE7D21702265}" type="presParOf" srcId="{D19EAA38-5EE4-44F3-B53E-9BFDA13DEDF0}" destId="{F04F0DE1-B2A9-4B9B-AEE8-9A6ECBD13333}" srcOrd="2" destOrd="0" presId="urn:microsoft.com/office/officeart/2009/3/layout/HorizontalOrganizationChart"/>
    <dgm:cxn modelId="{387BDC78-55F0-4064-8D66-6BC918BBF326}" type="presParOf" srcId="{84B8F2E0-BD2B-477C-ABCA-B4900758721C}" destId="{762D0052-70C2-4DB2-AECF-9F3EFC0F91CC}" srcOrd="4" destOrd="0" presId="urn:microsoft.com/office/officeart/2009/3/layout/HorizontalOrganizationChart"/>
    <dgm:cxn modelId="{30725241-7CB6-4C9F-9514-6ADAF84DA439}" type="presParOf" srcId="{84B8F2E0-BD2B-477C-ABCA-B4900758721C}" destId="{752C6796-0ED4-42A2-8BB9-689C0F2C0C9D}" srcOrd="5" destOrd="0" presId="urn:microsoft.com/office/officeart/2009/3/layout/HorizontalOrganizationChart"/>
    <dgm:cxn modelId="{86C4C7D9-B261-4AD7-8DEA-ECE4E7029093}" type="presParOf" srcId="{752C6796-0ED4-42A2-8BB9-689C0F2C0C9D}" destId="{FAEE592E-D549-43FE-B4E1-C6194C37B208}" srcOrd="0" destOrd="0" presId="urn:microsoft.com/office/officeart/2009/3/layout/HorizontalOrganizationChart"/>
    <dgm:cxn modelId="{001E1F0D-6970-4FEA-A94F-6910ACF37C51}" type="presParOf" srcId="{FAEE592E-D549-43FE-B4E1-C6194C37B208}" destId="{FAFB3A97-BA3E-45BE-AEC8-A5B8721443FF}" srcOrd="0" destOrd="0" presId="urn:microsoft.com/office/officeart/2009/3/layout/HorizontalOrganizationChart"/>
    <dgm:cxn modelId="{D4AB25B9-3CA5-43F5-BD68-38A331B65443}" type="presParOf" srcId="{FAEE592E-D549-43FE-B4E1-C6194C37B208}" destId="{EBD9B972-01F1-4AA0-A933-9554BE7AD881}" srcOrd="1" destOrd="0" presId="urn:microsoft.com/office/officeart/2009/3/layout/HorizontalOrganizationChart"/>
    <dgm:cxn modelId="{3D4390D7-B269-40E1-BF40-C2D4DEB305F9}" type="presParOf" srcId="{752C6796-0ED4-42A2-8BB9-689C0F2C0C9D}" destId="{7EBF78C6-B1AC-48FA-A43E-4FF2C5358931}" srcOrd="1" destOrd="0" presId="urn:microsoft.com/office/officeart/2009/3/layout/HorizontalOrganizationChart"/>
    <dgm:cxn modelId="{32229618-CF3B-4448-A1DD-C3C6B8ED0C2C}" type="presParOf" srcId="{7EBF78C6-B1AC-48FA-A43E-4FF2C5358931}" destId="{0AD55180-34BB-4C7C-89FD-302E8E47D0F0}" srcOrd="0" destOrd="0" presId="urn:microsoft.com/office/officeart/2009/3/layout/HorizontalOrganizationChart"/>
    <dgm:cxn modelId="{F09F56D6-D1B8-4590-8B65-788B3FEBC07E}" type="presParOf" srcId="{7EBF78C6-B1AC-48FA-A43E-4FF2C5358931}" destId="{2B6CBEB8-6E5B-4ABE-8CE4-7A37CB7A4656}" srcOrd="1" destOrd="0" presId="urn:microsoft.com/office/officeart/2009/3/layout/HorizontalOrganizationChart"/>
    <dgm:cxn modelId="{8C937146-8BB7-400A-9652-0E465D3E43B5}" type="presParOf" srcId="{2B6CBEB8-6E5B-4ABE-8CE4-7A37CB7A4656}" destId="{1981EE76-786C-46C8-8886-DCB6F465CF96}" srcOrd="0" destOrd="0" presId="urn:microsoft.com/office/officeart/2009/3/layout/HorizontalOrganizationChart"/>
    <dgm:cxn modelId="{6FD4FE22-A942-48D9-B893-B6ABC9365F86}" type="presParOf" srcId="{1981EE76-786C-46C8-8886-DCB6F465CF96}" destId="{A069F1D9-4298-497F-910E-C7770FF340E3}" srcOrd="0" destOrd="0" presId="urn:microsoft.com/office/officeart/2009/3/layout/HorizontalOrganizationChart"/>
    <dgm:cxn modelId="{D49E439A-3752-4D56-A305-0E83AC39D0B5}" type="presParOf" srcId="{1981EE76-786C-46C8-8886-DCB6F465CF96}" destId="{7E7EAE1B-8D19-4023-8765-2B2F5E5CEADF}" srcOrd="1" destOrd="0" presId="urn:microsoft.com/office/officeart/2009/3/layout/HorizontalOrganizationChart"/>
    <dgm:cxn modelId="{BD6F86E9-37DF-40A5-B3A4-E888889293A1}" type="presParOf" srcId="{2B6CBEB8-6E5B-4ABE-8CE4-7A37CB7A4656}" destId="{02C521DF-AA78-46CA-90AD-4AAB3ACFFBCB}" srcOrd="1" destOrd="0" presId="urn:microsoft.com/office/officeart/2009/3/layout/HorizontalOrganizationChart"/>
    <dgm:cxn modelId="{86EF6270-107B-4BC0-95EB-B820BD999E25}" type="presParOf" srcId="{2B6CBEB8-6E5B-4ABE-8CE4-7A37CB7A4656}" destId="{6E730098-B83F-494D-9040-DD7BEA5347C3}" srcOrd="2" destOrd="0" presId="urn:microsoft.com/office/officeart/2009/3/layout/HorizontalOrganizationChart"/>
    <dgm:cxn modelId="{46645675-848F-4E83-9D90-1067DD800A20}" type="presParOf" srcId="{7EBF78C6-B1AC-48FA-A43E-4FF2C5358931}" destId="{BD70F0DD-DF4E-48E5-814F-43DBD20A270D}" srcOrd="2" destOrd="0" presId="urn:microsoft.com/office/officeart/2009/3/layout/HorizontalOrganizationChart"/>
    <dgm:cxn modelId="{B3CB2BF3-B017-4D0B-86E6-96579990912A}" type="presParOf" srcId="{7EBF78C6-B1AC-48FA-A43E-4FF2C5358931}" destId="{0F92F6F3-4502-4698-9336-F70657AD6D9C}" srcOrd="3" destOrd="0" presId="urn:microsoft.com/office/officeart/2009/3/layout/HorizontalOrganizationChart"/>
    <dgm:cxn modelId="{750C4960-CBEC-48B4-BC41-E742A251DFB3}" type="presParOf" srcId="{0F92F6F3-4502-4698-9336-F70657AD6D9C}" destId="{D6D74303-81FC-4B67-9907-68A43809CFDD}" srcOrd="0" destOrd="0" presId="urn:microsoft.com/office/officeart/2009/3/layout/HorizontalOrganizationChart"/>
    <dgm:cxn modelId="{7C78E478-8582-4A8D-9738-C0C2C6267530}" type="presParOf" srcId="{D6D74303-81FC-4B67-9907-68A43809CFDD}" destId="{68CACB44-137B-4613-AD50-F342BCA02464}" srcOrd="0" destOrd="0" presId="urn:microsoft.com/office/officeart/2009/3/layout/HorizontalOrganizationChart"/>
    <dgm:cxn modelId="{88302204-E12A-4743-B3BA-A5FD185DB591}" type="presParOf" srcId="{D6D74303-81FC-4B67-9907-68A43809CFDD}" destId="{08C1DBC5-C1BE-46DB-9D97-D582B78FDD3E}" srcOrd="1" destOrd="0" presId="urn:microsoft.com/office/officeart/2009/3/layout/HorizontalOrganizationChart"/>
    <dgm:cxn modelId="{1F5DB991-7DED-44E4-979E-14C30B08B8CC}" type="presParOf" srcId="{0F92F6F3-4502-4698-9336-F70657AD6D9C}" destId="{76F05265-A771-459E-B795-25ED2FE6EBF1}" srcOrd="1" destOrd="0" presId="urn:microsoft.com/office/officeart/2009/3/layout/HorizontalOrganizationChart"/>
    <dgm:cxn modelId="{EEE489F2-C0F8-4645-9191-389C2B33B966}" type="presParOf" srcId="{0F92F6F3-4502-4698-9336-F70657AD6D9C}" destId="{80ACB950-4E37-4191-81DB-9EAA1A26EC37}" srcOrd="2" destOrd="0" presId="urn:microsoft.com/office/officeart/2009/3/layout/HorizontalOrganizationChart"/>
    <dgm:cxn modelId="{36E3DCA5-F35B-4D9E-A2C9-70325BED8244}" type="presParOf" srcId="{7EBF78C6-B1AC-48FA-A43E-4FF2C5358931}" destId="{31DBFCE3-0387-4CA2-B1A8-92094EADD16D}" srcOrd="4" destOrd="0" presId="urn:microsoft.com/office/officeart/2009/3/layout/HorizontalOrganizationChart"/>
    <dgm:cxn modelId="{A1ABE877-9C0B-4D8F-B921-3D20D4B12E1A}" type="presParOf" srcId="{7EBF78C6-B1AC-48FA-A43E-4FF2C5358931}" destId="{CB534D24-5146-4A5A-8D32-0D4D0F78CC55}" srcOrd="5" destOrd="0" presId="urn:microsoft.com/office/officeart/2009/3/layout/HorizontalOrganizationChart"/>
    <dgm:cxn modelId="{CBFFDD8B-C951-4C02-826E-EFD8E2492D5B}" type="presParOf" srcId="{CB534D24-5146-4A5A-8D32-0D4D0F78CC55}" destId="{2F2129DD-9574-4E7B-A274-90E8999D4F31}" srcOrd="0" destOrd="0" presId="urn:microsoft.com/office/officeart/2009/3/layout/HorizontalOrganizationChart"/>
    <dgm:cxn modelId="{07B7B4E1-4420-440C-B454-2D25BF3B979B}" type="presParOf" srcId="{2F2129DD-9574-4E7B-A274-90E8999D4F31}" destId="{6F2276B5-2E9D-40BF-9AF5-1104D59ED6BE}" srcOrd="0" destOrd="0" presId="urn:microsoft.com/office/officeart/2009/3/layout/HorizontalOrganizationChart"/>
    <dgm:cxn modelId="{165C8304-AA38-4D95-BCBD-5115FAF0CDAB}" type="presParOf" srcId="{2F2129DD-9574-4E7B-A274-90E8999D4F31}" destId="{222A4152-B98A-4CEA-B49B-6517A3E35279}" srcOrd="1" destOrd="0" presId="urn:microsoft.com/office/officeart/2009/3/layout/HorizontalOrganizationChart"/>
    <dgm:cxn modelId="{94957CFA-BE3B-4F3F-A071-A989C4291B08}" type="presParOf" srcId="{CB534D24-5146-4A5A-8D32-0D4D0F78CC55}" destId="{6CD877BA-FFEC-438C-A53B-E6C07AB8AF49}" srcOrd="1" destOrd="0" presId="urn:microsoft.com/office/officeart/2009/3/layout/HorizontalOrganizationChart"/>
    <dgm:cxn modelId="{95AD13B2-9F22-40AB-827E-DF2E7ABDE467}" type="presParOf" srcId="{CB534D24-5146-4A5A-8D32-0D4D0F78CC55}" destId="{77567B67-5157-4488-8218-9084A609FF97}" srcOrd="2" destOrd="0" presId="urn:microsoft.com/office/officeart/2009/3/layout/HorizontalOrganizationChart"/>
    <dgm:cxn modelId="{BE0BE0CE-53D8-4F47-9C59-9C4882368252}" type="presParOf" srcId="{7EBF78C6-B1AC-48FA-A43E-4FF2C5358931}" destId="{F083FD9D-01C1-4D78-861F-6A22FEEC7BDC}" srcOrd="6" destOrd="0" presId="urn:microsoft.com/office/officeart/2009/3/layout/HorizontalOrganizationChart"/>
    <dgm:cxn modelId="{A83C215E-58D2-4849-B0C5-C1747F4DD5BB}" type="presParOf" srcId="{7EBF78C6-B1AC-48FA-A43E-4FF2C5358931}" destId="{5287727C-FF50-47B5-9B23-F6B3ADD02473}" srcOrd="7" destOrd="0" presId="urn:microsoft.com/office/officeart/2009/3/layout/HorizontalOrganizationChart"/>
    <dgm:cxn modelId="{3F876B6F-DC55-4105-80B2-9699FBEE2997}" type="presParOf" srcId="{5287727C-FF50-47B5-9B23-F6B3ADD02473}" destId="{9E607775-415B-4CB4-8F90-1467B4A45392}" srcOrd="0" destOrd="0" presId="urn:microsoft.com/office/officeart/2009/3/layout/HorizontalOrganizationChart"/>
    <dgm:cxn modelId="{E1A45E2A-559F-4771-9F34-662721A6DF74}" type="presParOf" srcId="{9E607775-415B-4CB4-8F90-1467B4A45392}" destId="{FF88F5BB-F000-47B2-B3DF-9612AC4BDF1C}" srcOrd="0" destOrd="0" presId="urn:microsoft.com/office/officeart/2009/3/layout/HorizontalOrganizationChart"/>
    <dgm:cxn modelId="{D0ACB729-7321-42E8-B7E9-0D2D20C1D143}" type="presParOf" srcId="{9E607775-415B-4CB4-8F90-1467B4A45392}" destId="{CB27C131-883A-497E-A16B-4C2C11CA11DC}" srcOrd="1" destOrd="0" presId="urn:microsoft.com/office/officeart/2009/3/layout/HorizontalOrganizationChart"/>
    <dgm:cxn modelId="{556ED38F-CA34-462C-B02E-1B7012908347}" type="presParOf" srcId="{5287727C-FF50-47B5-9B23-F6B3ADD02473}" destId="{8B45346F-3959-4B8B-9F16-69A1E7BDD0DD}" srcOrd="1" destOrd="0" presId="urn:microsoft.com/office/officeart/2009/3/layout/HorizontalOrganizationChart"/>
    <dgm:cxn modelId="{07F5D31B-E67C-4B56-AD33-49D1EBB3598F}" type="presParOf" srcId="{5287727C-FF50-47B5-9B23-F6B3ADD02473}" destId="{E5B3D55F-D372-4B0E-8279-A97938E18F1B}" srcOrd="2" destOrd="0" presId="urn:microsoft.com/office/officeart/2009/3/layout/HorizontalOrganizationChart"/>
    <dgm:cxn modelId="{8C1B960E-79B8-4D13-9F63-D1A78CAB7D2D}" type="presParOf" srcId="{7EBF78C6-B1AC-48FA-A43E-4FF2C5358931}" destId="{09677BAD-6861-4B59-997D-B3ECB2E9F8A8}" srcOrd="8" destOrd="0" presId="urn:microsoft.com/office/officeart/2009/3/layout/HorizontalOrganizationChart"/>
    <dgm:cxn modelId="{96E89D27-F4CD-4164-9ED5-E8D252A6D4D1}" type="presParOf" srcId="{7EBF78C6-B1AC-48FA-A43E-4FF2C5358931}" destId="{F7DA09A9-6630-437C-A2B7-269A06555C48}" srcOrd="9" destOrd="0" presId="urn:microsoft.com/office/officeart/2009/3/layout/HorizontalOrganizationChart"/>
    <dgm:cxn modelId="{74BE06C4-A273-4CE3-BADE-F118C8AEAA1A}" type="presParOf" srcId="{F7DA09A9-6630-437C-A2B7-269A06555C48}" destId="{35A7A8D3-933D-46B8-9492-2D28E60C8F98}" srcOrd="0" destOrd="0" presId="urn:microsoft.com/office/officeart/2009/3/layout/HorizontalOrganizationChart"/>
    <dgm:cxn modelId="{867D21AA-47B1-4FF5-B89B-7A81D61B60DB}" type="presParOf" srcId="{35A7A8D3-933D-46B8-9492-2D28E60C8F98}" destId="{2DDDB025-6073-4D6A-AD51-13E2F5E1552B}" srcOrd="0" destOrd="0" presId="urn:microsoft.com/office/officeart/2009/3/layout/HorizontalOrganizationChart"/>
    <dgm:cxn modelId="{B2996B9F-226F-4B32-9798-49F60FC8E954}" type="presParOf" srcId="{35A7A8D3-933D-46B8-9492-2D28E60C8F98}" destId="{D79092DA-4255-4F96-A60A-A8794E70EEDB}" srcOrd="1" destOrd="0" presId="urn:microsoft.com/office/officeart/2009/3/layout/HorizontalOrganizationChart"/>
    <dgm:cxn modelId="{2AE40A5F-62AF-4512-8491-DA622BF81BD7}" type="presParOf" srcId="{F7DA09A9-6630-437C-A2B7-269A06555C48}" destId="{70601611-E481-4A6C-9CA0-5301D6D42084}" srcOrd="1" destOrd="0" presId="urn:microsoft.com/office/officeart/2009/3/layout/HorizontalOrganizationChart"/>
    <dgm:cxn modelId="{22CC9275-A469-4114-8AE4-92085D7E1F80}" type="presParOf" srcId="{F7DA09A9-6630-437C-A2B7-269A06555C48}" destId="{AFE8F6BF-BAAB-4566-A9F1-F5EAB9BE9694}" srcOrd="2" destOrd="0" presId="urn:microsoft.com/office/officeart/2009/3/layout/HorizontalOrganizationChart"/>
    <dgm:cxn modelId="{98BE7C91-74D1-44CC-9976-AC90CA81728B}" type="presParOf" srcId="{752C6796-0ED4-42A2-8BB9-689C0F2C0C9D}" destId="{A7E68240-3E1B-4953-AF70-5F80BDA892B8}" srcOrd="2" destOrd="0" presId="urn:microsoft.com/office/officeart/2009/3/layout/HorizontalOrganizationChart"/>
    <dgm:cxn modelId="{1DB3BB2B-3AC7-4534-88A4-57E03416EB86}" type="presParOf" srcId="{84B8F2E0-BD2B-477C-ABCA-B4900758721C}" destId="{9D5E7C51-B8B2-498D-BCD1-30C7A18FE2E8}" srcOrd="6" destOrd="0" presId="urn:microsoft.com/office/officeart/2009/3/layout/HorizontalOrganizationChart"/>
    <dgm:cxn modelId="{E4AB5B04-1942-433A-935A-F89FB089E609}" type="presParOf" srcId="{84B8F2E0-BD2B-477C-ABCA-B4900758721C}" destId="{EBAA3A05-E86D-48E5-8A0B-2206797E299B}" srcOrd="7" destOrd="0" presId="urn:microsoft.com/office/officeart/2009/3/layout/HorizontalOrganizationChart"/>
    <dgm:cxn modelId="{5FA917B3-1F2C-421A-A53E-7734D736D846}" type="presParOf" srcId="{EBAA3A05-E86D-48E5-8A0B-2206797E299B}" destId="{358667EA-A254-4F04-9B26-72FA0C0CC437}" srcOrd="0" destOrd="0" presId="urn:microsoft.com/office/officeart/2009/3/layout/HorizontalOrganizationChart"/>
    <dgm:cxn modelId="{A2B397F8-868D-451F-BF6D-2605BE66C02F}" type="presParOf" srcId="{358667EA-A254-4F04-9B26-72FA0C0CC437}" destId="{130D7448-5BA2-44EA-9866-65E7C0F1D23F}" srcOrd="0" destOrd="0" presId="urn:microsoft.com/office/officeart/2009/3/layout/HorizontalOrganizationChart"/>
    <dgm:cxn modelId="{2A89783A-1444-4BD9-B1CD-32E1AE259082}" type="presParOf" srcId="{358667EA-A254-4F04-9B26-72FA0C0CC437}" destId="{44BA580D-7E14-44A7-A808-DB4CBB8F5745}" srcOrd="1" destOrd="0" presId="urn:microsoft.com/office/officeart/2009/3/layout/HorizontalOrganizationChart"/>
    <dgm:cxn modelId="{36663CAE-A49A-4BA4-9114-A5492D3802E6}" type="presParOf" srcId="{EBAA3A05-E86D-48E5-8A0B-2206797E299B}" destId="{DBA19FF7-BB71-4F1D-B848-4DA80114127C}" srcOrd="1" destOrd="0" presId="urn:microsoft.com/office/officeart/2009/3/layout/HorizontalOrganizationChart"/>
    <dgm:cxn modelId="{92A3E4D0-3264-4DA1-95C5-85F72BA14272}" type="presParOf" srcId="{DBA19FF7-BB71-4F1D-B848-4DA80114127C}" destId="{B3DD66DF-6A2F-4FD0-8915-ED48EFAB8541}" srcOrd="0" destOrd="0" presId="urn:microsoft.com/office/officeart/2009/3/layout/HorizontalOrganizationChart"/>
    <dgm:cxn modelId="{9141AE32-8008-44E1-8171-E8832B254293}" type="presParOf" srcId="{DBA19FF7-BB71-4F1D-B848-4DA80114127C}" destId="{F96A4D81-66E1-4812-B071-5C2241027B4F}" srcOrd="1" destOrd="0" presId="urn:microsoft.com/office/officeart/2009/3/layout/HorizontalOrganizationChart"/>
    <dgm:cxn modelId="{0C5318EF-225A-4CAA-A178-2F0189DA9F15}" type="presParOf" srcId="{F96A4D81-66E1-4812-B071-5C2241027B4F}" destId="{87ED463D-D36F-473B-91DE-3B413341E7B5}" srcOrd="0" destOrd="0" presId="urn:microsoft.com/office/officeart/2009/3/layout/HorizontalOrganizationChart"/>
    <dgm:cxn modelId="{D535AE69-718D-4B32-AD66-6FCDA05670F0}" type="presParOf" srcId="{87ED463D-D36F-473B-91DE-3B413341E7B5}" destId="{606EFE31-B45F-43AA-BCE7-3BFB9C2C56D5}" srcOrd="0" destOrd="0" presId="urn:microsoft.com/office/officeart/2009/3/layout/HorizontalOrganizationChart"/>
    <dgm:cxn modelId="{84DCB45A-3278-4CD9-BBBC-F1EB0E40ECE7}" type="presParOf" srcId="{87ED463D-D36F-473B-91DE-3B413341E7B5}" destId="{5ED9F210-A599-4CBD-87AB-0441F2487F5D}" srcOrd="1" destOrd="0" presId="urn:microsoft.com/office/officeart/2009/3/layout/HorizontalOrganizationChart"/>
    <dgm:cxn modelId="{03A53327-A66F-49A5-A03C-A0BABAF5C65F}" type="presParOf" srcId="{F96A4D81-66E1-4812-B071-5C2241027B4F}" destId="{51782AFE-2FF3-45D4-99EE-7AD3A73D6F11}" srcOrd="1" destOrd="0" presId="urn:microsoft.com/office/officeart/2009/3/layout/HorizontalOrganizationChart"/>
    <dgm:cxn modelId="{1048227C-B1C1-4D7B-8D29-FD30FCCC7F39}" type="presParOf" srcId="{F96A4D81-66E1-4812-B071-5C2241027B4F}" destId="{B3D2F3B9-3790-47C0-83B8-961AB7B2EB56}" srcOrd="2" destOrd="0" presId="urn:microsoft.com/office/officeart/2009/3/layout/HorizontalOrganizationChart"/>
    <dgm:cxn modelId="{F892EC90-A870-4EE7-A60F-82774B7453E7}" type="presParOf" srcId="{DBA19FF7-BB71-4F1D-B848-4DA80114127C}" destId="{DF0AE74C-2450-4BA4-BF50-6DD9C848E77A}" srcOrd="2" destOrd="0" presId="urn:microsoft.com/office/officeart/2009/3/layout/HorizontalOrganizationChart"/>
    <dgm:cxn modelId="{895ACC8F-7FCE-4721-8ABA-C956C04768F6}" type="presParOf" srcId="{DBA19FF7-BB71-4F1D-B848-4DA80114127C}" destId="{9BE88926-0985-4D14-8BCF-BA7A744937C1}" srcOrd="3" destOrd="0" presId="urn:microsoft.com/office/officeart/2009/3/layout/HorizontalOrganizationChart"/>
    <dgm:cxn modelId="{D600CF59-252D-4F96-B39D-58962A237067}" type="presParOf" srcId="{9BE88926-0985-4D14-8BCF-BA7A744937C1}" destId="{B2E205DC-C254-4192-BE00-B32A32A5B541}" srcOrd="0" destOrd="0" presId="urn:microsoft.com/office/officeart/2009/3/layout/HorizontalOrganizationChart"/>
    <dgm:cxn modelId="{EFF0B6DB-ECD9-4F1D-A4B4-DB3EF703B52C}" type="presParOf" srcId="{B2E205DC-C254-4192-BE00-B32A32A5B541}" destId="{01564B15-20D2-4519-B71C-EDFD1AF4CB9E}" srcOrd="0" destOrd="0" presId="urn:microsoft.com/office/officeart/2009/3/layout/HorizontalOrganizationChart"/>
    <dgm:cxn modelId="{F522101A-67BC-4C46-B54A-E34737B249BA}" type="presParOf" srcId="{B2E205DC-C254-4192-BE00-B32A32A5B541}" destId="{5F43651B-5B14-4544-A4E5-715BD413C86A}" srcOrd="1" destOrd="0" presId="urn:microsoft.com/office/officeart/2009/3/layout/HorizontalOrganizationChart"/>
    <dgm:cxn modelId="{73B0B8A0-B822-4760-A407-82CB2E72718F}" type="presParOf" srcId="{9BE88926-0985-4D14-8BCF-BA7A744937C1}" destId="{C9CC4FCF-DA6C-4C28-A16A-8317FD588F25}" srcOrd="1" destOrd="0" presId="urn:microsoft.com/office/officeart/2009/3/layout/HorizontalOrganizationChart"/>
    <dgm:cxn modelId="{277E9BEC-C6DB-48DC-9F14-DEA5BE518C7C}" type="presParOf" srcId="{9BE88926-0985-4D14-8BCF-BA7A744937C1}" destId="{86BF7E96-0C0E-4BEC-9EA0-2AAC96AF8266}" srcOrd="2" destOrd="0" presId="urn:microsoft.com/office/officeart/2009/3/layout/HorizontalOrganizationChart"/>
    <dgm:cxn modelId="{8C97A328-89CF-4FD2-8C2D-5A9E23485D47}" type="presParOf" srcId="{EBAA3A05-E86D-48E5-8A0B-2206797E299B}" destId="{2898E35E-CA5B-4D31-B1C6-FF41A510B88D}" srcOrd="2" destOrd="0" presId="urn:microsoft.com/office/officeart/2009/3/layout/HorizontalOrganizationChart"/>
    <dgm:cxn modelId="{1309B919-1C92-46FC-82B2-0212B2EE05E8}" type="presParOf" srcId="{48BF4335-B6DE-4040-A447-1553856D1870}" destId="{CC85B3A6-6F49-495C-8CF0-1319E2D9D4A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ADE702A-F731-487E-BE56-5EA08A549B51}" type="doc">
      <dgm:prSet loTypeId="urn:microsoft.com/office/officeart/2005/8/layout/process1" loCatId="process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E299E4FD-8DED-4B0D-A3E1-1BFFC751D9CB}">
      <dgm:prSet/>
      <dgm:spPr/>
      <dgm:t>
        <a:bodyPr/>
        <a:lstStyle/>
        <a:p>
          <a:pPr rtl="0"/>
          <a:r>
            <a:rPr lang="es-MX" dirty="0" smtClean="0"/>
            <a:t>Surge en 1967, fue propuesta por Barney </a:t>
          </a:r>
          <a:r>
            <a:rPr lang="es-MX" dirty="0" err="1" smtClean="0"/>
            <a:t>Glaser</a:t>
          </a:r>
          <a:r>
            <a:rPr lang="es-MX" dirty="0" smtClean="0"/>
            <a:t> y </a:t>
          </a:r>
          <a:r>
            <a:rPr lang="es-MX" dirty="0" err="1" smtClean="0"/>
            <a:t>Anselm</a:t>
          </a:r>
          <a:r>
            <a:rPr lang="es-MX" dirty="0" smtClean="0"/>
            <a:t> Strauss en su libro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discovery</a:t>
          </a:r>
          <a:r>
            <a:rPr lang="es-MX" dirty="0" smtClean="0"/>
            <a:t> of </a:t>
          </a:r>
          <a:r>
            <a:rPr lang="es-MX" dirty="0" err="1" smtClean="0"/>
            <a:t>Grounded</a:t>
          </a:r>
          <a:r>
            <a:rPr lang="es-MX" dirty="0" smtClean="0"/>
            <a:t> </a:t>
          </a:r>
          <a:r>
            <a:rPr lang="es-MX" dirty="0" err="1" smtClean="0"/>
            <a:t>Theory</a:t>
          </a:r>
          <a:r>
            <a:rPr lang="es-MX" dirty="0" smtClean="0"/>
            <a:t>, la cual se asienta básicamente en el interaccionismo simbólico.</a:t>
          </a:r>
          <a:endParaRPr lang="es-MX" dirty="0"/>
        </a:p>
      </dgm:t>
    </dgm:pt>
    <dgm:pt modelId="{EDD14874-2CB3-437D-9259-B7617C915027}" type="parTrans" cxnId="{A1A8A2A7-856D-4133-A52A-EF7AF7F520AF}">
      <dgm:prSet/>
      <dgm:spPr/>
      <dgm:t>
        <a:bodyPr/>
        <a:lstStyle/>
        <a:p>
          <a:endParaRPr lang="es-MX"/>
        </a:p>
      </dgm:t>
    </dgm:pt>
    <dgm:pt modelId="{0C5F97D3-03AB-42B9-A91F-141320657222}" type="sibTrans" cxnId="{A1A8A2A7-856D-4133-A52A-EF7AF7F520AF}">
      <dgm:prSet/>
      <dgm:spPr/>
      <dgm:t>
        <a:bodyPr/>
        <a:lstStyle/>
        <a:p>
          <a:endParaRPr lang="es-MX"/>
        </a:p>
      </dgm:t>
    </dgm:pt>
    <dgm:pt modelId="{887547BF-3FA5-4CD6-90AD-B98AB8ECB735}">
      <dgm:prSet/>
      <dgm:spPr/>
      <dgm:t>
        <a:bodyPr/>
        <a:lstStyle/>
        <a:p>
          <a:pPr rtl="0"/>
          <a:r>
            <a:rPr lang="es-MX" smtClean="0"/>
            <a:t>Generar una teoría que explique en un nivel conceptual una acción, una interacción o un área específica, es denominada teoría sustantiva, se aplica en contextos concretos o particulares.</a:t>
          </a:r>
          <a:endParaRPr lang="es-MX"/>
        </a:p>
      </dgm:t>
    </dgm:pt>
    <dgm:pt modelId="{5B5CA2DA-7475-4D62-A872-3A66BE5BA25A}" type="parTrans" cxnId="{76E989D1-809B-458F-997F-8CA2EA52D1D6}">
      <dgm:prSet/>
      <dgm:spPr/>
      <dgm:t>
        <a:bodyPr/>
        <a:lstStyle/>
        <a:p>
          <a:endParaRPr lang="es-MX"/>
        </a:p>
      </dgm:t>
    </dgm:pt>
    <dgm:pt modelId="{E0A5FD13-AA98-4BA2-83D4-02D392866A09}" type="sibTrans" cxnId="{76E989D1-809B-458F-997F-8CA2EA52D1D6}">
      <dgm:prSet/>
      <dgm:spPr/>
      <dgm:t>
        <a:bodyPr/>
        <a:lstStyle/>
        <a:p>
          <a:endParaRPr lang="es-MX"/>
        </a:p>
      </dgm:t>
    </dgm:pt>
    <dgm:pt modelId="{F793BB08-0106-40A2-B55B-6B0322EFC0AB}" type="pres">
      <dgm:prSet presAssocID="{FADE702A-F731-487E-BE56-5EA08A549B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47BBF5B-E4DE-4634-9962-B56383B53B90}" type="pres">
      <dgm:prSet presAssocID="{E299E4FD-8DED-4B0D-A3E1-1BFFC751D9C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FD775F-D9EE-497F-85F7-082B4ACE2AE3}" type="pres">
      <dgm:prSet presAssocID="{0C5F97D3-03AB-42B9-A91F-14132065722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4B9DE9B7-AB7D-4204-95EC-16DF3D545022}" type="pres">
      <dgm:prSet presAssocID="{0C5F97D3-03AB-42B9-A91F-141320657222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F14C7D54-989B-4938-BCF4-4D5D2F22C609}" type="pres">
      <dgm:prSet presAssocID="{887547BF-3FA5-4CD6-90AD-B98AB8ECB73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3C7F18-59F2-49AF-9C58-F2EE01621506}" type="presOf" srcId="{0C5F97D3-03AB-42B9-A91F-141320657222}" destId="{4B9DE9B7-AB7D-4204-95EC-16DF3D545022}" srcOrd="1" destOrd="0" presId="urn:microsoft.com/office/officeart/2005/8/layout/process1"/>
    <dgm:cxn modelId="{87BB09C6-94FE-4563-9366-5CF9CFBDF4E4}" type="presOf" srcId="{0C5F97D3-03AB-42B9-A91F-141320657222}" destId="{59FD775F-D9EE-497F-85F7-082B4ACE2AE3}" srcOrd="0" destOrd="0" presId="urn:microsoft.com/office/officeart/2005/8/layout/process1"/>
    <dgm:cxn modelId="{62534F0A-0E4B-4234-A6CD-5D43F1BB67F9}" type="presOf" srcId="{E299E4FD-8DED-4B0D-A3E1-1BFFC751D9CB}" destId="{B47BBF5B-E4DE-4634-9962-B56383B53B90}" srcOrd="0" destOrd="0" presId="urn:microsoft.com/office/officeart/2005/8/layout/process1"/>
    <dgm:cxn modelId="{9E098379-C515-4A5A-96B5-2297C25C3FE1}" type="presOf" srcId="{FADE702A-F731-487E-BE56-5EA08A549B51}" destId="{F793BB08-0106-40A2-B55B-6B0322EFC0AB}" srcOrd="0" destOrd="0" presId="urn:microsoft.com/office/officeart/2005/8/layout/process1"/>
    <dgm:cxn modelId="{A1A8A2A7-856D-4133-A52A-EF7AF7F520AF}" srcId="{FADE702A-F731-487E-BE56-5EA08A549B51}" destId="{E299E4FD-8DED-4B0D-A3E1-1BFFC751D9CB}" srcOrd="0" destOrd="0" parTransId="{EDD14874-2CB3-437D-9259-B7617C915027}" sibTransId="{0C5F97D3-03AB-42B9-A91F-141320657222}"/>
    <dgm:cxn modelId="{76E989D1-809B-458F-997F-8CA2EA52D1D6}" srcId="{FADE702A-F731-487E-BE56-5EA08A549B51}" destId="{887547BF-3FA5-4CD6-90AD-B98AB8ECB735}" srcOrd="1" destOrd="0" parTransId="{5B5CA2DA-7475-4D62-A872-3A66BE5BA25A}" sibTransId="{E0A5FD13-AA98-4BA2-83D4-02D392866A09}"/>
    <dgm:cxn modelId="{0E51106C-4195-4B59-B46B-AD9FE845FC5C}" type="presOf" srcId="{887547BF-3FA5-4CD6-90AD-B98AB8ECB735}" destId="{F14C7D54-989B-4938-BCF4-4D5D2F22C609}" srcOrd="0" destOrd="0" presId="urn:microsoft.com/office/officeart/2005/8/layout/process1"/>
    <dgm:cxn modelId="{8D63B0B7-19B5-437C-873F-9F9888A2A74A}" type="presParOf" srcId="{F793BB08-0106-40A2-B55B-6B0322EFC0AB}" destId="{B47BBF5B-E4DE-4634-9962-B56383B53B90}" srcOrd="0" destOrd="0" presId="urn:microsoft.com/office/officeart/2005/8/layout/process1"/>
    <dgm:cxn modelId="{476C2A44-99D5-4645-84F7-FC9FAEEC38D0}" type="presParOf" srcId="{F793BB08-0106-40A2-B55B-6B0322EFC0AB}" destId="{59FD775F-D9EE-497F-85F7-082B4ACE2AE3}" srcOrd="1" destOrd="0" presId="urn:microsoft.com/office/officeart/2005/8/layout/process1"/>
    <dgm:cxn modelId="{C26E7807-82AC-4740-9700-45CC689C4B48}" type="presParOf" srcId="{59FD775F-D9EE-497F-85F7-082B4ACE2AE3}" destId="{4B9DE9B7-AB7D-4204-95EC-16DF3D545022}" srcOrd="0" destOrd="0" presId="urn:microsoft.com/office/officeart/2005/8/layout/process1"/>
    <dgm:cxn modelId="{D3BD1967-F056-4ABF-8AFA-607F964740C2}" type="presParOf" srcId="{F793BB08-0106-40A2-B55B-6B0322EFC0AB}" destId="{F14C7D54-989B-4938-BCF4-4D5D2F22C60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651D34-C73A-4F3D-9B33-DDC62BC3CA49}" type="doc">
      <dgm:prSet loTypeId="urn:microsoft.com/office/officeart/2005/8/layout/process3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D558880-4DDD-4FC8-8D14-E20990FC5349}">
      <dgm:prSet custT="1"/>
      <dgm:spPr/>
      <dgm:t>
        <a:bodyPr/>
        <a:lstStyle/>
        <a:p>
          <a:pPr rtl="0"/>
          <a:r>
            <a:rPr lang="es-MX" sz="2400" smtClean="0">
              <a:latin typeface="Arial" panose="020B0604020202020204" pitchFamily="34" charset="0"/>
              <a:cs typeface="Arial" panose="020B0604020202020204" pitchFamily="34" charset="0"/>
            </a:rPr>
            <a:t>Cualitativo</a:t>
          </a:r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DF9512-76E4-4413-9B43-3B15F4B377E6}" type="parTrans" cxnId="{D3695554-DD53-4AA1-B077-B89C6DFED359}">
      <dgm:prSet/>
      <dgm:spPr/>
      <dgm:t>
        <a:bodyPr/>
        <a:lstStyle/>
        <a:p>
          <a:endParaRPr lang="es-MX"/>
        </a:p>
      </dgm:t>
    </dgm:pt>
    <dgm:pt modelId="{82D338AC-075C-4295-BC5A-E9EAEDBAF2FD}" type="sibTrans" cxnId="{D3695554-DD53-4AA1-B077-B89C6DFED359}">
      <dgm:prSet/>
      <dgm:spPr/>
      <dgm:t>
        <a:bodyPr/>
        <a:lstStyle/>
        <a:p>
          <a:endParaRPr lang="es-MX"/>
        </a:p>
      </dgm:t>
    </dgm:pt>
    <dgm:pt modelId="{E2753787-F825-495A-8C53-01309E64087A}">
      <dgm:prSet/>
      <dgm:spPr/>
      <dgm:t>
        <a:bodyPr/>
        <a:lstStyle/>
        <a:p>
          <a:pPr rtl="0"/>
          <a:r>
            <a:rPr lang="es-MX" smtClean="0"/>
            <a:t>Explora los fenómenos en profundidad</a:t>
          </a:r>
          <a:endParaRPr lang="es-MX"/>
        </a:p>
      </dgm:t>
    </dgm:pt>
    <dgm:pt modelId="{A48B6C59-FC11-4805-8CAA-717B594F9860}" type="parTrans" cxnId="{3D3BE43F-B5BD-44D2-A1C2-80C7C16F3E6C}">
      <dgm:prSet/>
      <dgm:spPr/>
      <dgm:t>
        <a:bodyPr/>
        <a:lstStyle/>
        <a:p>
          <a:endParaRPr lang="es-MX"/>
        </a:p>
      </dgm:t>
    </dgm:pt>
    <dgm:pt modelId="{C6B88530-785B-4926-B4D7-E4588F5D3EA3}" type="sibTrans" cxnId="{3D3BE43F-B5BD-44D2-A1C2-80C7C16F3E6C}">
      <dgm:prSet/>
      <dgm:spPr/>
      <dgm:t>
        <a:bodyPr/>
        <a:lstStyle/>
        <a:p>
          <a:endParaRPr lang="es-MX"/>
        </a:p>
      </dgm:t>
    </dgm:pt>
    <dgm:pt modelId="{FF6B7983-CD36-47FD-BB2F-1861EAF73F77}">
      <dgm:prSet/>
      <dgm:spPr/>
      <dgm:t>
        <a:bodyPr/>
        <a:lstStyle/>
        <a:p>
          <a:pPr rtl="0"/>
          <a:r>
            <a:rPr lang="es-MX" smtClean="0"/>
            <a:t>Se conduce en ambientes naturales</a:t>
          </a:r>
          <a:endParaRPr lang="es-MX"/>
        </a:p>
      </dgm:t>
    </dgm:pt>
    <dgm:pt modelId="{61A6F0AD-4653-4231-8FC1-28C277B8FDB1}" type="parTrans" cxnId="{00202ADC-37FA-4270-A253-110510F995C0}">
      <dgm:prSet/>
      <dgm:spPr/>
      <dgm:t>
        <a:bodyPr/>
        <a:lstStyle/>
        <a:p>
          <a:endParaRPr lang="es-MX"/>
        </a:p>
      </dgm:t>
    </dgm:pt>
    <dgm:pt modelId="{EBF325A9-ADDE-49AA-87E7-9EB0FD3C4429}" type="sibTrans" cxnId="{00202ADC-37FA-4270-A253-110510F995C0}">
      <dgm:prSet/>
      <dgm:spPr/>
      <dgm:t>
        <a:bodyPr/>
        <a:lstStyle/>
        <a:p>
          <a:endParaRPr lang="es-MX"/>
        </a:p>
      </dgm:t>
    </dgm:pt>
    <dgm:pt modelId="{B9763227-E3D7-49D3-93FD-7BCE14638DD9}">
      <dgm:prSet/>
      <dgm:spPr/>
      <dgm:t>
        <a:bodyPr/>
        <a:lstStyle/>
        <a:p>
          <a:pPr rtl="0"/>
          <a:r>
            <a:rPr lang="es-MX" smtClean="0"/>
            <a:t>Los significados se obtienen de los datos</a:t>
          </a:r>
          <a:endParaRPr lang="es-MX"/>
        </a:p>
      </dgm:t>
    </dgm:pt>
    <dgm:pt modelId="{2A52B8E8-6313-437A-80F5-9E1BCCA5C046}" type="parTrans" cxnId="{D609CA10-108F-4E0C-BCD8-D7CB093B3D4E}">
      <dgm:prSet/>
      <dgm:spPr/>
      <dgm:t>
        <a:bodyPr/>
        <a:lstStyle/>
        <a:p>
          <a:endParaRPr lang="es-MX"/>
        </a:p>
      </dgm:t>
    </dgm:pt>
    <dgm:pt modelId="{E49B4A70-AA98-4C05-BC78-C2B2AEBB813F}" type="sibTrans" cxnId="{D609CA10-108F-4E0C-BCD8-D7CB093B3D4E}">
      <dgm:prSet/>
      <dgm:spPr/>
      <dgm:t>
        <a:bodyPr/>
        <a:lstStyle/>
        <a:p>
          <a:endParaRPr lang="es-MX"/>
        </a:p>
      </dgm:t>
    </dgm:pt>
    <dgm:pt modelId="{AFE5D7AB-FD38-43E7-903F-546B9B8DD2A5}">
      <dgm:prSet/>
      <dgm:spPr/>
      <dgm:t>
        <a:bodyPr/>
        <a:lstStyle/>
        <a:p>
          <a:pPr rtl="0"/>
          <a:r>
            <a:rPr lang="es-MX" smtClean="0"/>
            <a:t>Proceso inductivo, recurrente y sin secuencia lineal</a:t>
          </a:r>
          <a:endParaRPr lang="es-MX"/>
        </a:p>
      </dgm:t>
    </dgm:pt>
    <dgm:pt modelId="{12D50D7F-E358-49F7-BBDD-241DC030180D}" type="parTrans" cxnId="{06B24742-A6AC-4312-A61F-6820A3BF1575}">
      <dgm:prSet/>
      <dgm:spPr/>
      <dgm:t>
        <a:bodyPr/>
        <a:lstStyle/>
        <a:p>
          <a:endParaRPr lang="es-MX"/>
        </a:p>
      </dgm:t>
    </dgm:pt>
    <dgm:pt modelId="{559795CA-A709-421C-A741-BE93A75BFA38}" type="sibTrans" cxnId="{06B24742-A6AC-4312-A61F-6820A3BF1575}">
      <dgm:prSet/>
      <dgm:spPr/>
      <dgm:t>
        <a:bodyPr/>
        <a:lstStyle/>
        <a:p>
          <a:endParaRPr lang="es-MX"/>
        </a:p>
      </dgm:t>
    </dgm:pt>
    <dgm:pt modelId="{B3BA9A7F-AA9C-4EFB-B54C-CA3FF676F551}">
      <dgm:prSet/>
      <dgm:spPr/>
      <dgm:t>
        <a:bodyPr/>
        <a:lstStyle/>
        <a:p>
          <a:pPr rtl="0"/>
          <a:r>
            <a:rPr lang="es-MX" smtClean="0"/>
            <a:t>Contextualiza el fenómeno a fin de interpretarlo</a:t>
          </a:r>
          <a:endParaRPr lang="es-MX"/>
        </a:p>
      </dgm:t>
    </dgm:pt>
    <dgm:pt modelId="{12C5A35B-A57C-4F93-9A1F-6FB32732A821}" type="parTrans" cxnId="{6E15CC2F-6BE8-43AF-951E-E914D73A2440}">
      <dgm:prSet/>
      <dgm:spPr/>
      <dgm:t>
        <a:bodyPr/>
        <a:lstStyle/>
        <a:p>
          <a:endParaRPr lang="es-MX"/>
        </a:p>
      </dgm:t>
    </dgm:pt>
    <dgm:pt modelId="{02713B1F-5B0B-4E3E-A303-D2E755A2ED02}" type="sibTrans" cxnId="{6E15CC2F-6BE8-43AF-951E-E914D73A2440}">
      <dgm:prSet/>
      <dgm:spPr/>
      <dgm:t>
        <a:bodyPr/>
        <a:lstStyle/>
        <a:p>
          <a:endParaRPr lang="es-MX"/>
        </a:p>
      </dgm:t>
    </dgm:pt>
    <dgm:pt modelId="{43FB7BB0-5561-45E4-A272-C7E76725843D}">
      <dgm:prSet custT="1"/>
      <dgm:spPr/>
      <dgm:t>
        <a:bodyPr/>
        <a:lstStyle/>
        <a:p>
          <a:pPr rtl="0"/>
          <a:r>
            <a:rPr lang="es-MX" sz="2400" smtClean="0">
              <a:latin typeface="Arial" panose="020B0604020202020204" pitchFamily="34" charset="0"/>
              <a:cs typeface="Arial" panose="020B0604020202020204" pitchFamily="34" charset="0"/>
            </a:rPr>
            <a:t>Cuantitativo</a:t>
          </a:r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A75FC9-9848-4186-B45D-CFC34266AFA2}" type="parTrans" cxnId="{0178D64A-B797-4F01-BDC4-B38837C72D80}">
      <dgm:prSet/>
      <dgm:spPr/>
      <dgm:t>
        <a:bodyPr/>
        <a:lstStyle/>
        <a:p>
          <a:endParaRPr lang="es-MX"/>
        </a:p>
      </dgm:t>
    </dgm:pt>
    <dgm:pt modelId="{6D890582-34D7-4DC1-B15B-EF093F1A9244}" type="sibTrans" cxnId="{0178D64A-B797-4F01-BDC4-B38837C72D80}">
      <dgm:prSet/>
      <dgm:spPr/>
      <dgm:t>
        <a:bodyPr/>
        <a:lstStyle/>
        <a:p>
          <a:endParaRPr lang="es-MX"/>
        </a:p>
      </dgm:t>
    </dgm:pt>
    <dgm:pt modelId="{F93608B5-BB55-4E75-AB04-2E48CC99C05A}">
      <dgm:prSet/>
      <dgm:spPr/>
      <dgm:t>
        <a:bodyPr/>
        <a:lstStyle/>
        <a:p>
          <a:pPr rtl="0"/>
          <a:r>
            <a:rPr lang="es-MX" smtClean="0"/>
            <a:t>Mide fenómenos a través de la estadística</a:t>
          </a:r>
          <a:endParaRPr lang="es-MX"/>
        </a:p>
      </dgm:t>
    </dgm:pt>
    <dgm:pt modelId="{88BCF262-642A-4F9C-943F-D90E44A2FD51}" type="parTrans" cxnId="{D195B37E-9C75-4ED7-ACB3-81142FE17FFB}">
      <dgm:prSet/>
      <dgm:spPr/>
      <dgm:t>
        <a:bodyPr/>
        <a:lstStyle/>
        <a:p>
          <a:endParaRPr lang="es-MX"/>
        </a:p>
      </dgm:t>
    </dgm:pt>
    <dgm:pt modelId="{8CC703F1-196C-44D4-AB89-543CF2E0A276}" type="sibTrans" cxnId="{D195B37E-9C75-4ED7-ACB3-81142FE17FFB}">
      <dgm:prSet/>
      <dgm:spPr/>
      <dgm:t>
        <a:bodyPr/>
        <a:lstStyle/>
        <a:p>
          <a:endParaRPr lang="es-MX"/>
        </a:p>
      </dgm:t>
    </dgm:pt>
    <dgm:pt modelId="{EB87B5AD-5AC2-440B-A487-0354A5C66D4F}">
      <dgm:prSet/>
      <dgm:spPr/>
      <dgm:t>
        <a:bodyPr/>
        <a:lstStyle/>
        <a:p>
          <a:pPr rtl="0"/>
          <a:r>
            <a:rPr lang="es-MX" smtClean="0"/>
            <a:t>Prueba hipótesis</a:t>
          </a:r>
          <a:endParaRPr lang="es-MX"/>
        </a:p>
      </dgm:t>
    </dgm:pt>
    <dgm:pt modelId="{5F3B1ED5-B6AD-4A6A-8687-11CCCE02936B}" type="parTrans" cxnId="{1DBA80CA-89A5-4B7E-8D32-C4FAD5787D18}">
      <dgm:prSet/>
      <dgm:spPr/>
      <dgm:t>
        <a:bodyPr/>
        <a:lstStyle/>
        <a:p>
          <a:endParaRPr lang="es-MX"/>
        </a:p>
      </dgm:t>
    </dgm:pt>
    <dgm:pt modelId="{BCD0E547-42F3-411C-95E1-3081E801E842}" type="sibTrans" cxnId="{1DBA80CA-89A5-4B7E-8D32-C4FAD5787D18}">
      <dgm:prSet/>
      <dgm:spPr/>
      <dgm:t>
        <a:bodyPr/>
        <a:lstStyle/>
        <a:p>
          <a:endParaRPr lang="es-MX"/>
        </a:p>
      </dgm:t>
    </dgm:pt>
    <dgm:pt modelId="{6926D4DA-D412-4F9F-9494-59F0A9CC3AC8}">
      <dgm:prSet/>
      <dgm:spPr/>
      <dgm:t>
        <a:bodyPr/>
        <a:lstStyle/>
        <a:p>
          <a:pPr rtl="0"/>
          <a:r>
            <a:rPr lang="es-MX" smtClean="0"/>
            <a:t>Analiza la relación causa-efecto</a:t>
          </a:r>
          <a:endParaRPr lang="es-MX"/>
        </a:p>
      </dgm:t>
    </dgm:pt>
    <dgm:pt modelId="{C8311366-19F1-4DFE-A54E-A99796A732A3}" type="parTrans" cxnId="{428A8FA1-2F3E-4824-8C09-23E1D6DCD025}">
      <dgm:prSet/>
      <dgm:spPr/>
      <dgm:t>
        <a:bodyPr/>
        <a:lstStyle/>
        <a:p>
          <a:endParaRPr lang="es-MX"/>
        </a:p>
      </dgm:t>
    </dgm:pt>
    <dgm:pt modelId="{F1CC571A-1004-409A-807E-0CB8D0119F9D}" type="sibTrans" cxnId="{428A8FA1-2F3E-4824-8C09-23E1D6DCD025}">
      <dgm:prSet/>
      <dgm:spPr/>
      <dgm:t>
        <a:bodyPr/>
        <a:lstStyle/>
        <a:p>
          <a:endParaRPr lang="es-MX"/>
        </a:p>
      </dgm:t>
    </dgm:pt>
    <dgm:pt modelId="{DFBFAB73-BCEC-481C-8953-2C7991CFB9D0}">
      <dgm:prSet/>
      <dgm:spPr/>
      <dgm:t>
        <a:bodyPr/>
        <a:lstStyle/>
        <a:p>
          <a:pPr rtl="0"/>
          <a:r>
            <a:rPr lang="es-MX" smtClean="0"/>
            <a:t>Proceso deductivo, secuencial y probatorio</a:t>
          </a:r>
          <a:endParaRPr lang="es-MX"/>
        </a:p>
      </dgm:t>
    </dgm:pt>
    <dgm:pt modelId="{4AE5FE2C-E6C7-4817-9210-028AE25E8028}" type="parTrans" cxnId="{51AFC715-BC70-4FCC-A3E0-3D79BA658D21}">
      <dgm:prSet/>
      <dgm:spPr/>
      <dgm:t>
        <a:bodyPr/>
        <a:lstStyle/>
        <a:p>
          <a:endParaRPr lang="es-MX"/>
        </a:p>
      </dgm:t>
    </dgm:pt>
    <dgm:pt modelId="{BA19F592-026A-4165-8375-5F529FB39FA9}" type="sibTrans" cxnId="{51AFC715-BC70-4FCC-A3E0-3D79BA658D21}">
      <dgm:prSet/>
      <dgm:spPr/>
      <dgm:t>
        <a:bodyPr/>
        <a:lstStyle/>
        <a:p>
          <a:endParaRPr lang="es-MX"/>
        </a:p>
      </dgm:t>
    </dgm:pt>
    <dgm:pt modelId="{E2E8BDFE-E205-454D-A951-5AF63D0C87C9}">
      <dgm:prSet/>
      <dgm:spPr/>
      <dgm:t>
        <a:bodyPr/>
        <a:lstStyle/>
        <a:p>
          <a:pPr rtl="0"/>
          <a:r>
            <a:rPr lang="es-MX" smtClean="0"/>
            <a:t>Permite la réplica, predicción y precisión</a:t>
          </a:r>
          <a:endParaRPr lang="es-MX"/>
        </a:p>
      </dgm:t>
    </dgm:pt>
    <dgm:pt modelId="{A29DF6F0-92B4-427D-910A-269702CB8550}" type="parTrans" cxnId="{2899A359-B1E5-490E-9EA9-99C5268A3E8B}">
      <dgm:prSet/>
      <dgm:spPr/>
      <dgm:t>
        <a:bodyPr/>
        <a:lstStyle/>
        <a:p>
          <a:endParaRPr lang="es-MX"/>
        </a:p>
      </dgm:t>
    </dgm:pt>
    <dgm:pt modelId="{5FDDFC1D-B4F9-4568-A0AE-3A59A75F62B7}" type="sibTrans" cxnId="{2899A359-B1E5-490E-9EA9-99C5268A3E8B}">
      <dgm:prSet/>
      <dgm:spPr/>
      <dgm:t>
        <a:bodyPr/>
        <a:lstStyle/>
        <a:p>
          <a:endParaRPr lang="es-MX"/>
        </a:p>
      </dgm:t>
    </dgm:pt>
    <dgm:pt modelId="{5C05037C-44BF-49E3-AE2B-BDDD4065FBB1}">
      <dgm:prSet custT="1"/>
      <dgm:spPr/>
      <dgm:t>
        <a:bodyPr/>
        <a:lstStyle/>
        <a:p>
          <a:pPr rtl="0"/>
          <a:r>
            <a:rPr lang="es-MX" sz="2400" smtClean="0">
              <a:latin typeface="Arial" panose="020B0604020202020204" pitchFamily="34" charset="0"/>
              <a:cs typeface="Arial" panose="020B0604020202020204" pitchFamily="34" charset="0"/>
            </a:rPr>
            <a:t>Mixto</a:t>
          </a:r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3CE59C-37F8-4B05-865C-E31C547CE3C9}" type="parTrans" cxnId="{B9BCA74F-BAD3-41EB-9C82-61FDEF69BCEC}">
      <dgm:prSet/>
      <dgm:spPr/>
      <dgm:t>
        <a:bodyPr/>
        <a:lstStyle/>
        <a:p>
          <a:endParaRPr lang="es-MX"/>
        </a:p>
      </dgm:t>
    </dgm:pt>
    <dgm:pt modelId="{56D92FA4-9FC2-4CF7-ABEF-AC90CF5C46C4}" type="sibTrans" cxnId="{B9BCA74F-BAD3-41EB-9C82-61FDEF69BCEC}">
      <dgm:prSet/>
      <dgm:spPr/>
      <dgm:t>
        <a:bodyPr/>
        <a:lstStyle/>
        <a:p>
          <a:endParaRPr lang="es-MX"/>
        </a:p>
      </dgm:t>
    </dgm:pt>
    <dgm:pt modelId="{FC944E6F-A969-4576-AE8E-1B0E90D696E8}">
      <dgm:prSet/>
      <dgm:spPr/>
      <dgm:t>
        <a:bodyPr/>
        <a:lstStyle/>
        <a:p>
          <a:pPr rtl="0"/>
          <a:r>
            <a:rPr lang="es-MX" smtClean="0"/>
            <a:t>Combinación de los enfoques cualitativo y cuantitativo</a:t>
          </a:r>
          <a:endParaRPr lang="es-MX"/>
        </a:p>
      </dgm:t>
    </dgm:pt>
    <dgm:pt modelId="{641E576D-98AB-46E9-992F-12721BA670E8}" type="parTrans" cxnId="{070DEB0D-FBA5-429D-9629-D3A65F68688E}">
      <dgm:prSet/>
      <dgm:spPr/>
      <dgm:t>
        <a:bodyPr/>
        <a:lstStyle/>
        <a:p>
          <a:endParaRPr lang="es-MX"/>
        </a:p>
      </dgm:t>
    </dgm:pt>
    <dgm:pt modelId="{A08AB296-609F-4DA3-A2C9-6F486779403F}" type="sibTrans" cxnId="{070DEB0D-FBA5-429D-9629-D3A65F68688E}">
      <dgm:prSet/>
      <dgm:spPr/>
      <dgm:t>
        <a:bodyPr/>
        <a:lstStyle/>
        <a:p>
          <a:endParaRPr lang="es-MX"/>
        </a:p>
      </dgm:t>
    </dgm:pt>
    <dgm:pt modelId="{3A91FF67-BADC-4EF1-8DE6-2BADCBCD6D73}" type="pres">
      <dgm:prSet presAssocID="{28651D34-C73A-4F3D-9B33-DDC62BC3CA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722D49-47CB-4A60-A0A1-BEB5164A6068}" type="pres">
      <dgm:prSet presAssocID="{FD558880-4DDD-4FC8-8D14-E20990FC5349}" presName="composite" presStyleCnt="0"/>
      <dgm:spPr/>
    </dgm:pt>
    <dgm:pt modelId="{FD8E235E-AFD9-4D59-AEC2-733429DDBE0D}" type="pres">
      <dgm:prSet presAssocID="{FD558880-4DDD-4FC8-8D14-E20990FC534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FDF369-BCF9-4EB1-A15F-F9B9694315F1}" type="pres">
      <dgm:prSet presAssocID="{FD558880-4DDD-4FC8-8D14-E20990FC5349}" presName="parSh" presStyleLbl="node1" presStyleIdx="0" presStyleCnt="3"/>
      <dgm:spPr/>
      <dgm:t>
        <a:bodyPr/>
        <a:lstStyle/>
        <a:p>
          <a:endParaRPr lang="es-MX"/>
        </a:p>
      </dgm:t>
    </dgm:pt>
    <dgm:pt modelId="{3424F38A-1993-4939-962A-8F69725FA05F}" type="pres">
      <dgm:prSet presAssocID="{FD558880-4DDD-4FC8-8D14-E20990FC5349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5272D-C933-4827-947B-E0F19DCA1F55}" type="pres">
      <dgm:prSet presAssocID="{82D338AC-075C-4295-BC5A-E9EAEDBAF2FD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F4AF51A-866B-4064-BEB4-FC823847EC53}" type="pres">
      <dgm:prSet presAssocID="{82D338AC-075C-4295-BC5A-E9EAEDBAF2FD}" presName="connTx" presStyleLbl="sibTrans2D1" presStyleIdx="0" presStyleCnt="2"/>
      <dgm:spPr/>
      <dgm:t>
        <a:bodyPr/>
        <a:lstStyle/>
        <a:p>
          <a:endParaRPr lang="es-MX"/>
        </a:p>
      </dgm:t>
    </dgm:pt>
    <dgm:pt modelId="{41B2552E-576E-47DB-A0C0-DAEF600624F8}" type="pres">
      <dgm:prSet presAssocID="{43FB7BB0-5561-45E4-A272-C7E76725843D}" presName="composite" presStyleCnt="0"/>
      <dgm:spPr/>
    </dgm:pt>
    <dgm:pt modelId="{F9F2ED62-B99E-49D7-9939-AC2DFF734F3C}" type="pres">
      <dgm:prSet presAssocID="{43FB7BB0-5561-45E4-A272-C7E76725843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5DFE5B-6119-481B-B3DD-752B22BD67BF}" type="pres">
      <dgm:prSet presAssocID="{43FB7BB0-5561-45E4-A272-C7E76725843D}" presName="parSh" presStyleLbl="node1" presStyleIdx="1" presStyleCnt="3"/>
      <dgm:spPr/>
      <dgm:t>
        <a:bodyPr/>
        <a:lstStyle/>
        <a:p>
          <a:endParaRPr lang="es-MX"/>
        </a:p>
      </dgm:t>
    </dgm:pt>
    <dgm:pt modelId="{4376304D-DF65-4E33-8FEB-0B500138002F}" type="pres">
      <dgm:prSet presAssocID="{43FB7BB0-5561-45E4-A272-C7E76725843D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AEC3D9-87C8-4984-AE22-FB4EF45603F9}" type="pres">
      <dgm:prSet presAssocID="{6D890582-34D7-4DC1-B15B-EF093F1A9244}" presName="sibTrans" presStyleLbl="sibTrans2D1" presStyleIdx="1" presStyleCnt="2"/>
      <dgm:spPr/>
      <dgm:t>
        <a:bodyPr/>
        <a:lstStyle/>
        <a:p>
          <a:endParaRPr lang="es-MX"/>
        </a:p>
      </dgm:t>
    </dgm:pt>
    <dgm:pt modelId="{C7EF45D4-46A5-4C83-806E-B0D4D0DDA01F}" type="pres">
      <dgm:prSet presAssocID="{6D890582-34D7-4DC1-B15B-EF093F1A9244}" presName="connTx" presStyleLbl="sibTrans2D1" presStyleIdx="1" presStyleCnt="2"/>
      <dgm:spPr/>
      <dgm:t>
        <a:bodyPr/>
        <a:lstStyle/>
        <a:p>
          <a:endParaRPr lang="es-MX"/>
        </a:p>
      </dgm:t>
    </dgm:pt>
    <dgm:pt modelId="{4B7F40AF-CC55-4797-8283-AF84194A1E85}" type="pres">
      <dgm:prSet presAssocID="{5C05037C-44BF-49E3-AE2B-BDDD4065FBB1}" presName="composite" presStyleCnt="0"/>
      <dgm:spPr/>
    </dgm:pt>
    <dgm:pt modelId="{8E4210C3-B7F0-48C1-A54B-B006932263A9}" type="pres">
      <dgm:prSet presAssocID="{5C05037C-44BF-49E3-AE2B-BDDD4065FBB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70478C-F47A-4618-A1F0-CFA427C85425}" type="pres">
      <dgm:prSet presAssocID="{5C05037C-44BF-49E3-AE2B-BDDD4065FBB1}" presName="parSh" presStyleLbl="node1" presStyleIdx="2" presStyleCnt="3"/>
      <dgm:spPr/>
      <dgm:t>
        <a:bodyPr/>
        <a:lstStyle/>
        <a:p>
          <a:endParaRPr lang="es-MX"/>
        </a:p>
      </dgm:t>
    </dgm:pt>
    <dgm:pt modelId="{3DFDFA4F-D8F8-46DA-89E1-7BB656550FC8}" type="pres">
      <dgm:prSet presAssocID="{5C05037C-44BF-49E3-AE2B-BDDD4065FBB1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A8D307-1B77-41E6-B72B-61CCC7FE5402}" type="presOf" srcId="{82D338AC-075C-4295-BC5A-E9EAEDBAF2FD}" destId="{2F4AF51A-866B-4064-BEB4-FC823847EC53}" srcOrd="1" destOrd="0" presId="urn:microsoft.com/office/officeart/2005/8/layout/process3"/>
    <dgm:cxn modelId="{2899A359-B1E5-490E-9EA9-99C5268A3E8B}" srcId="{43FB7BB0-5561-45E4-A272-C7E76725843D}" destId="{E2E8BDFE-E205-454D-A951-5AF63D0C87C9}" srcOrd="4" destOrd="0" parTransId="{A29DF6F0-92B4-427D-910A-269702CB8550}" sibTransId="{5FDDFC1D-B4F9-4568-A0AE-3A59A75F62B7}"/>
    <dgm:cxn modelId="{816E148F-5CE1-4119-903A-B6D0AE66509C}" type="presOf" srcId="{E2E8BDFE-E205-454D-A951-5AF63D0C87C9}" destId="{4376304D-DF65-4E33-8FEB-0B500138002F}" srcOrd="0" destOrd="4" presId="urn:microsoft.com/office/officeart/2005/8/layout/process3"/>
    <dgm:cxn modelId="{7A991940-197F-4C9B-B6EF-D01E2A3EDEBF}" type="presOf" srcId="{DFBFAB73-BCEC-481C-8953-2C7991CFB9D0}" destId="{4376304D-DF65-4E33-8FEB-0B500138002F}" srcOrd="0" destOrd="3" presId="urn:microsoft.com/office/officeart/2005/8/layout/process3"/>
    <dgm:cxn modelId="{08E0E831-F48F-421F-BD6D-2A82EEEFFFC8}" type="presOf" srcId="{AFE5D7AB-FD38-43E7-903F-546B9B8DD2A5}" destId="{3424F38A-1993-4939-962A-8F69725FA05F}" srcOrd="0" destOrd="3" presId="urn:microsoft.com/office/officeart/2005/8/layout/process3"/>
    <dgm:cxn modelId="{D195B37E-9C75-4ED7-ACB3-81142FE17FFB}" srcId="{43FB7BB0-5561-45E4-A272-C7E76725843D}" destId="{F93608B5-BB55-4E75-AB04-2E48CC99C05A}" srcOrd="0" destOrd="0" parTransId="{88BCF262-642A-4F9C-943F-D90E44A2FD51}" sibTransId="{8CC703F1-196C-44D4-AB89-543CF2E0A276}"/>
    <dgm:cxn modelId="{9C44ED63-C5F4-4C87-A771-48B36B2CEF92}" type="presOf" srcId="{6926D4DA-D412-4F9F-9494-59F0A9CC3AC8}" destId="{4376304D-DF65-4E33-8FEB-0B500138002F}" srcOrd="0" destOrd="2" presId="urn:microsoft.com/office/officeart/2005/8/layout/process3"/>
    <dgm:cxn modelId="{8539CF81-CD72-4364-8FB3-21C806D51CFC}" type="presOf" srcId="{EB87B5AD-5AC2-440B-A487-0354A5C66D4F}" destId="{4376304D-DF65-4E33-8FEB-0B500138002F}" srcOrd="0" destOrd="1" presId="urn:microsoft.com/office/officeart/2005/8/layout/process3"/>
    <dgm:cxn modelId="{5F9640FD-3ECA-4D79-9FD4-6337F1075042}" type="presOf" srcId="{82D338AC-075C-4295-BC5A-E9EAEDBAF2FD}" destId="{6A15272D-C933-4827-947B-E0F19DCA1F55}" srcOrd="0" destOrd="0" presId="urn:microsoft.com/office/officeart/2005/8/layout/process3"/>
    <dgm:cxn modelId="{B3697038-E20E-4E38-A315-9D443271E39D}" type="presOf" srcId="{5C05037C-44BF-49E3-AE2B-BDDD4065FBB1}" destId="{FF70478C-F47A-4618-A1F0-CFA427C85425}" srcOrd="1" destOrd="0" presId="urn:microsoft.com/office/officeart/2005/8/layout/process3"/>
    <dgm:cxn modelId="{3D3BE43F-B5BD-44D2-A1C2-80C7C16F3E6C}" srcId="{FD558880-4DDD-4FC8-8D14-E20990FC5349}" destId="{E2753787-F825-495A-8C53-01309E64087A}" srcOrd="0" destOrd="0" parTransId="{A48B6C59-FC11-4805-8CAA-717B594F9860}" sibTransId="{C6B88530-785B-4926-B4D7-E4588F5D3EA3}"/>
    <dgm:cxn modelId="{365BCA8E-691D-4432-9E9D-5496476ECB22}" type="presOf" srcId="{F93608B5-BB55-4E75-AB04-2E48CC99C05A}" destId="{4376304D-DF65-4E33-8FEB-0B500138002F}" srcOrd="0" destOrd="0" presId="urn:microsoft.com/office/officeart/2005/8/layout/process3"/>
    <dgm:cxn modelId="{788BBBDF-5CB6-4A57-958A-FDCE8696923E}" type="presOf" srcId="{43FB7BB0-5561-45E4-A272-C7E76725843D}" destId="{6E5DFE5B-6119-481B-B3DD-752B22BD67BF}" srcOrd="1" destOrd="0" presId="urn:microsoft.com/office/officeart/2005/8/layout/process3"/>
    <dgm:cxn modelId="{B9BCA74F-BAD3-41EB-9C82-61FDEF69BCEC}" srcId="{28651D34-C73A-4F3D-9B33-DDC62BC3CA49}" destId="{5C05037C-44BF-49E3-AE2B-BDDD4065FBB1}" srcOrd="2" destOrd="0" parTransId="{443CE59C-37F8-4B05-865C-E31C547CE3C9}" sibTransId="{56D92FA4-9FC2-4CF7-ABEF-AC90CF5C46C4}"/>
    <dgm:cxn modelId="{06B24742-A6AC-4312-A61F-6820A3BF1575}" srcId="{FD558880-4DDD-4FC8-8D14-E20990FC5349}" destId="{AFE5D7AB-FD38-43E7-903F-546B9B8DD2A5}" srcOrd="3" destOrd="0" parTransId="{12D50D7F-E358-49F7-BBDD-241DC030180D}" sibTransId="{559795CA-A709-421C-A741-BE93A75BFA38}"/>
    <dgm:cxn modelId="{FCA2DF2B-2EDC-4920-9896-A277CB4FD3F5}" type="presOf" srcId="{E2753787-F825-495A-8C53-01309E64087A}" destId="{3424F38A-1993-4939-962A-8F69725FA05F}" srcOrd="0" destOrd="0" presId="urn:microsoft.com/office/officeart/2005/8/layout/process3"/>
    <dgm:cxn modelId="{51AFC715-BC70-4FCC-A3E0-3D79BA658D21}" srcId="{43FB7BB0-5561-45E4-A272-C7E76725843D}" destId="{DFBFAB73-BCEC-481C-8953-2C7991CFB9D0}" srcOrd="3" destOrd="0" parTransId="{4AE5FE2C-E6C7-4817-9210-028AE25E8028}" sibTransId="{BA19F592-026A-4165-8375-5F529FB39FA9}"/>
    <dgm:cxn modelId="{F4084EF8-BEDD-4F33-AB6B-3F498B1A42E3}" type="presOf" srcId="{5C05037C-44BF-49E3-AE2B-BDDD4065FBB1}" destId="{8E4210C3-B7F0-48C1-A54B-B006932263A9}" srcOrd="0" destOrd="0" presId="urn:microsoft.com/office/officeart/2005/8/layout/process3"/>
    <dgm:cxn modelId="{429AC722-C6A6-4F07-A3B5-4083F45EE799}" type="presOf" srcId="{6D890582-34D7-4DC1-B15B-EF093F1A9244}" destId="{27AEC3D9-87C8-4984-AE22-FB4EF45603F9}" srcOrd="0" destOrd="0" presId="urn:microsoft.com/office/officeart/2005/8/layout/process3"/>
    <dgm:cxn modelId="{D3695554-DD53-4AA1-B077-B89C6DFED359}" srcId="{28651D34-C73A-4F3D-9B33-DDC62BC3CA49}" destId="{FD558880-4DDD-4FC8-8D14-E20990FC5349}" srcOrd="0" destOrd="0" parTransId="{E1DF9512-76E4-4413-9B43-3B15F4B377E6}" sibTransId="{82D338AC-075C-4295-BC5A-E9EAEDBAF2FD}"/>
    <dgm:cxn modelId="{095A3511-2E7E-400A-804C-CBCFE0A01EBF}" type="presOf" srcId="{B3BA9A7F-AA9C-4EFB-B54C-CA3FF676F551}" destId="{3424F38A-1993-4939-962A-8F69725FA05F}" srcOrd="0" destOrd="4" presId="urn:microsoft.com/office/officeart/2005/8/layout/process3"/>
    <dgm:cxn modelId="{0178D64A-B797-4F01-BDC4-B38837C72D80}" srcId="{28651D34-C73A-4F3D-9B33-DDC62BC3CA49}" destId="{43FB7BB0-5561-45E4-A272-C7E76725843D}" srcOrd="1" destOrd="0" parTransId="{94A75FC9-9848-4186-B45D-CFC34266AFA2}" sibTransId="{6D890582-34D7-4DC1-B15B-EF093F1A9244}"/>
    <dgm:cxn modelId="{7749024A-10B5-4A1A-859D-3F375DC2C1D0}" type="presOf" srcId="{28651D34-C73A-4F3D-9B33-DDC62BC3CA49}" destId="{3A91FF67-BADC-4EF1-8DE6-2BADCBCD6D73}" srcOrd="0" destOrd="0" presId="urn:microsoft.com/office/officeart/2005/8/layout/process3"/>
    <dgm:cxn modelId="{44BFF33A-EF9A-4F5F-A972-566EF8D82C74}" type="presOf" srcId="{B9763227-E3D7-49D3-93FD-7BCE14638DD9}" destId="{3424F38A-1993-4939-962A-8F69725FA05F}" srcOrd="0" destOrd="2" presId="urn:microsoft.com/office/officeart/2005/8/layout/process3"/>
    <dgm:cxn modelId="{428A8FA1-2F3E-4824-8C09-23E1D6DCD025}" srcId="{43FB7BB0-5561-45E4-A272-C7E76725843D}" destId="{6926D4DA-D412-4F9F-9494-59F0A9CC3AC8}" srcOrd="2" destOrd="0" parTransId="{C8311366-19F1-4DFE-A54E-A99796A732A3}" sibTransId="{F1CC571A-1004-409A-807E-0CB8D0119F9D}"/>
    <dgm:cxn modelId="{98846915-857D-45AD-A842-79E166A0B7D2}" type="presOf" srcId="{43FB7BB0-5561-45E4-A272-C7E76725843D}" destId="{F9F2ED62-B99E-49D7-9939-AC2DFF734F3C}" srcOrd="0" destOrd="0" presId="urn:microsoft.com/office/officeart/2005/8/layout/process3"/>
    <dgm:cxn modelId="{15C5AC48-AA34-4BF8-AE0A-0B9267F9FEDD}" type="presOf" srcId="{FF6B7983-CD36-47FD-BB2F-1861EAF73F77}" destId="{3424F38A-1993-4939-962A-8F69725FA05F}" srcOrd="0" destOrd="1" presId="urn:microsoft.com/office/officeart/2005/8/layout/process3"/>
    <dgm:cxn modelId="{D609CA10-108F-4E0C-BCD8-D7CB093B3D4E}" srcId="{FD558880-4DDD-4FC8-8D14-E20990FC5349}" destId="{B9763227-E3D7-49D3-93FD-7BCE14638DD9}" srcOrd="2" destOrd="0" parTransId="{2A52B8E8-6313-437A-80F5-9E1BCCA5C046}" sibTransId="{E49B4A70-AA98-4C05-BC78-C2B2AEBB813F}"/>
    <dgm:cxn modelId="{070DEB0D-FBA5-429D-9629-D3A65F68688E}" srcId="{5C05037C-44BF-49E3-AE2B-BDDD4065FBB1}" destId="{FC944E6F-A969-4576-AE8E-1B0E90D696E8}" srcOrd="0" destOrd="0" parTransId="{641E576D-98AB-46E9-992F-12721BA670E8}" sibTransId="{A08AB296-609F-4DA3-A2C9-6F486779403F}"/>
    <dgm:cxn modelId="{A836751C-1346-4C8F-BC18-508BE597A0BB}" type="presOf" srcId="{FD558880-4DDD-4FC8-8D14-E20990FC5349}" destId="{92FDF369-BCF9-4EB1-A15F-F9B9694315F1}" srcOrd="1" destOrd="0" presId="urn:microsoft.com/office/officeart/2005/8/layout/process3"/>
    <dgm:cxn modelId="{9247CD62-2632-4F0F-BF68-678D92952981}" type="presOf" srcId="{FC944E6F-A969-4576-AE8E-1B0E90D696E8}" destId="{3DFDFA4F-D8F8-46DA-89E1-7BB656550FC8}" srcOrd="0" destOrd="0" presId="urn:microsoft.com/office/officeart/2005/8/layout/process3"/>
    <dgm:cxn modelId="{00202ADC-37FA-4270-A253-110510F995C0}" srcId="{FD558880-4DDD-4FC8-8D14-E20990FC5349}" destId="{FF6B7983-CD36-47FD-BB2F-1861EAF73F77}" srcOrd="1" destOrd="0" parTransId="{61A6F0AD-4653-4231-8FC1-28C277B8FDB1}" sibTransId="{EBF325A9-ADDE-49AA-87E7-9EB0FD3C4429}"/>
    <dgm:cxn modelId="{76088D7E-69A4-4279-84BE-AD0CAD41EF73}" type="presOf" srcId="{FD558880-4DDD-4FC8-8D14-E20990FC5349}" destId="{FD8E235E-AFD9-4D59-AEC2-733429DDBE0D}" srcOrd="0" destOrd="0" presId="urn:microsoft.com/office/officeart/2005/8/layout/process3"/>
    <dgm:cxn modelId="{1DBA80CA-89A5-4B7E-8D32-C4FAD5787D18}" srcId="{43FB7BB0-5561-45E4-A272-C7E76725843D}" destId="{EB87B5AD-5AC2-440B-A487-0354A5C66D4F}" srcOrd="1" destOrd="0" parTransId="{5F3B1ED5-B6AD-4A6A-8687-11CCCE02936B}" sibTransId="{BCD0E547-42F3-411C-95E1-3081E801E842}"/>
    <dgm:cxn modelId="{6E15CC2F-6BE8-43AF-951E-E914D73A2440}" srcId="{FD558880-4DDD-4FC8-8D14-E20990FC5349}" destId="{B3BA9A7F-AA9C-4EFB-B54C-CA3FF676F551}" srcOrd="4" destOrd="0" parTransId="{12C5A35B-A57C-4F93-9A1F-6FB32732A821}" sibTransId="{02713B1F-5B0B-4E3E-A303-D2E755A2ED02}"/>
    <dgm:cxn modelId="{330F7B9A-DAAF-4F5B-BD74-FDE59BE926AA}" type="presOf" srcId="{6D890582-34D7-4DC1-B15B-EF093F1A9244}" destId="{C7EF45D4-46A5-4C83-806E-B0D4D0DDA01F}" srcOrd="1" destOrd="0" presId="urn:microsoft.com/office/officeart/2005/8/layout/process3"/>
    <dgm:cxn modelId="{14F68277-035F-49CE-AB58-CBB534D0A403}" type="presParOf" srcId="{3A91FF67-BADC-4EF1-8DE6-2BADCBCD6D73}" destId="{C6722D49-47CB-4A60-A0A1-BEB5164A6068}" srcOrd="0" destOrd="0" presId="urn:microsoft.com/office/officeart/2005/8/layout/process3"/>
    <dgm:cxn modelId="{B69F8AD5-CBF9-4FF7-8F4F-CF3AEAE8CA32}" type="presParOf" srcId="{C6722D49-47CB-4A60-A0A1-BEB5164A6068}" destId="{FD8E235E-AFD9-4D59-AEC2-733429DDBE0D}" srcOrd="0" destOrd="0" presId="urn:microsoft.com/office/officeart/2005/8/layout/process3"/>
    <dgm:cxn modelId="{0A349C97-E642-48E7-8917-2C892E72407B}" type="presParOf" srcId="{C6722D49-47CB-4A60-A0A1-BEB5164A6068}" destId="{92FDF369-BCF9-4EB1-A15F-F9B9694315F1}" srcOrd="1" destOrd="0" presId="urn:microsoft.com/office/officeart/2005/8/layout/process3"/>
    <dgm:cxn modelId="{8C2BB4B4-D0C8-43AE-8DC5-EB69D008CA2A}" type="presParOf" srcId="{C6722D49-47CB-4A60-A0A1-BEB5164A6068}" destId="{3424F38A-1993-4939-962A-8F69725FA05F}" srcOrd="2" destOrd="0" presId="urn:microsoft.com/office/officeart/2005/8/layout/process3"/>
    <dgm:cxn modelId="{754AF64E-B4B4-4F0A-882F-5B4ABEF7BE00}" type="presParOf" srcId="{3A91FF67-BADC-4EF1-8DE6-2BADCBCD6D73}" destId="{6A15272D-C933-4827-947B-E0F19DCA1F55}" srcOrd="1" destOrd="0" presId="urn:microsoft.com/office/officeart/2005/8/layout/process3"/>
    <dgm:cxn modelId="{5BD45F09-EB1A-4434-91A4-B4E484DD81AA}" type="presParOf" srcId="{6A15272D-C933-4827-947B-E0F19DCA1F55}" destId="{2F4AF51A-866B-4064-BEB4-FC823847EC53}" srcOrd="0" destOrd="0" presId="urn:microsoft.com/office/officeart/2005/8/layout/process3"/>
    <dgm:cxn modelId="{E147FCF6-5283-4404-902F-92014E32F486}" type="presParOf" srcId="{3A91FF67-BADC-4EF1-8DE6-2BADCBCD6D73}" destId="{41B2552E-576E-47DB-A0C0-DAEF600624F8}" srcOrd="2" destOrd="0" presId="urn:microsoft.com/office/officeart/2005/8/layout/process3"/>
    <dgm:cxn modelId="{7C05181A-42DC-44C6-A322-92777A271764}" type="presParOf" srcId="{41B2552E-576E-47DB-A0C0-DAEF600624F8}" destId="{F9F2ED62-B99E-49D7-9939-AC2DFF734F3C}" srcOrd="0" destOrd="0" presId="urn:microsoft.com/office/officeart/2005/8/layout/process3"/>
    <dgm:cxn modelId="{E6F8766F-0DD8-4C9D-8CD7-811A9649D3F3}" type="presParOf" srcId="{41B2552E-576E-47DB-A0C0-DAEF600624F8}" destId="{6E5DFE5B-6119-481B-B3DD-752B22BD67BF}" srcOrd="1" destOrd="0" presId="urn:microsoft.com/office/officeart/2005/8/layout/process3"/>
    <dgm:cxn modelId="{2A95BC17-B33B-4950-905B-26C83C092DA5}" type="presParOf" srcId="{41B2552E-576E-47DB-A0C0-DAEF600624F8}" destId="{4376304D-DF65-4E33-8FEB-0B500138002F}" srcOrd="2" destOrd="0" presId="urn:microsoft.com/office/officeart/2005/8/layout/process3"/>
    <dgm:cxn modelId="{B9ACB7D9-106D-4318-80BB-3F84386DA21D}" type="presParOf" srcId="{3A91FF67-BADC-4EF1-8DE6-2BADCBCD6D73}" destId="{27AEC3D9-87C8-4984-AE22-FB4EF45603F9}" srcOrd="3" destOrd="0" presId="urn:microsoft.com/office/officeart/2005/8/layout/process3"/>
    <dgm:cxn modelId="{C2454578-008A-4D75-BC3B-9D2459FE1437}" type="presParOf" srcId="{27AEC3D9-87C8-4984-AE22-FB4EF45603F9}" destId="{C7EF45D4-46A5-4C83-806E-B0D4D0DDA01F}" srcOrd="0" destOrd="0" presId="urn:microsoft.com/office/officeart/2005/8/layout/process3"/>
    <dgm:cxn modelId="{2F694719-5423-4CB4-8509-34B570536EAA}" type="presParOf" srcId="{3A91FF67-BADC-4EF1-8DE6-2BADCBCD6D73}" destId="{4B7F40AF-CC55-4797-8283-AF84194A1E85}" srcOrd="4" destOrd="0" presId="urn:microsoft.com/office/officeart/2005/8/layout/process3"/>
    <dgm:cxn modelId="{32285B23-6125-4519-80AF-96AB4E67E985}" type="presParOf" srcId="{4B7F40AF-CC55-4797-8283-AF84194A1E85}" destId="{8E4210C3-B7F0-48C1-A54B-B006932263A9}" srcOrd="0" destOrd="0" presId="urn:microsoft.com/office/officeart/2005/8/layout/process3"/>
    <dgm:cxn modelId="{5F6F4D38-97E1-44C3-A6D6-8285BF20E04D}" type="presParOf" srcId="{4B7F40AF-CC55-4797-8283-AF84194A1E85}" destId="{FF70478C-F47A-4618-A1F0-CFA427C85425}" srcOrd="1" destOrd="0" presId="urn:microsoft.com/office/officeart/2005/8/layout/process3"/>
    <dgm:cxn modelId="{39B42DF1-AB57-4949-AAC0-CD14C076386A}" type="presParOf" srcId="{4B7F40AF-CC55-4797-8283-AF84194A1E85}" destId="{3DFDFA4F-D8F8-46DA-89E1-7BB656550FC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B1CE9CF-9B87-4B75-8B0A-349A027C5A43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00A2242-3559-4A87-9BC1-963137E521F5}">
      <dgm:prSet custT="1"/>
      <dgm:spPr/>
      <dgm:t>
        <a:bodyPr/>
        <a:lstStyle/>
        <a:p>
          <a:pPr rtl="0"/>
          <a:r>
            <a:rPr lang="es-MX" sz="2400" smtClean="0"/>
            <a:t>Diseño sistemático. </a:t>
          </a:r>
          <a:endParaRPr lang="es-MX" sz="2400"/>
        </a:p>
      </dgm:t>
    </dgm:pt>
    <dgm:pt modelId="{03502005-1813-4DEF-A654-990035647FB6}" type="parTrans" cxnId="{A6C73510-B61E-4C48-A04F-1D165976A6FD}">
      <dgm:prSet/>
      <dgm:spPr/>
      <dgm:t>
        <a:bodyPr/>
        <a:lstStyle/>
        <a:p>
          <a:endParaRPr lang="es-MX" sz="2800"/>
        </a:p>
      </dgm:t>
    </dgm:pt>
    <dgm:pt modelId="{26D64202-9796-494B-A9E2-FF8EC4A0D144}" type="sibTrans" cxnId="{A6C73510-B61E-4C48-A04F-1D165976A6FD}">
      <dgm:prSet/>
      <dgm:spPr/>
      <dgm:t>
        <a:bodyPr/>
        <a:lstStyle/>
        <a:p>
          <a:endParaRPr lang="es-MX" sz="2800"/>
        </a:p>
      </dgm:t>
    </dgm:pt>
    <dgm:pt modelId="{CEEC455C-052B-462E-BA55-305A271E5054}">
      <dgm:prSet custT="1"/>
      <dgm:spPr/>
      <dgm:t>
        <a:bodyPr/>
        <a:lstStyle/>
        <a:p>
          <a:pPr rtl="0"/>
          <a:r>
            <a:rPr lang="es-MX" sz="2400" dirty="0" smtClean="0"/>
            <a:t>Este diseño resalta el empleo de ciertos pasos en el análisis de los datos.</a:t>
          </a:r>
          <a:endParaRPr lang="es-MX" sz="2400" dirty="0"/>
        </a:p>
      </dgm:t>
    </dgm:pt>
    <dgm:pt modelId="{35BC977B-3A50-4639-B8F8-5CD707635A81}" type="parTrans" cxnId="{C77909D0-9056-4915-9961-C6D557DE036A}">
      <dgm:prSet/>
      <dgm:spPr/>
      <dgm:t>
        <a:bodyPr/>
        <a:lstStyle/>
        <a:p>
          <a:endParaRPr lang="es-MX" sz="2800"/>
        </a:p>
      </dgm:t>
    </dgm:pt>
    <dgm:pt modelId="{9E0F3512-9C2A-4490-941B-B4DCA44EE53A}" type="sibTrans" cxnId="{C77909D0-9056-4915-9961-C6D557DE036A}">
      <dgm:prSet/>
      <dgm:spPr/>
      <dgm:t>
        <a:bodyPr/>
        <a:lstStyle/>
        <a:p>
          <a:endParaRPr lang="es-MX" sz="2800"/>
        </a:p>
      </dgm:t>
    </dgm:pt>
    <dgm:pt modelId="{151CDEA2-406E-438A-8D96-1D98065F9919}">
      <dgm:prSet custT="1"/>
      <dgm:spPr/>
      <dgm:t>
        <a:bodyPr/>
        <a:lstStyle/>
        <a:p>
          <a:pPr rtl="0"/>
          <a:r>
            <a:rPr lang="es-MX" sz="2400" dirty="0" smtClean="0"/>
            <a:t>Diseño emergente.</a:t>
          </a:r>
          <a:endParaRPr lang="es-MX" sz="2400" dirty="0"/>
        </a:p>
      </dgm:t>
    </dgm:pt>
    <dgm:pt modelId="{C60E0EE5-2E33-4EAA-94E0-69E87311A68A}" type="parTrans" cxnId="{2BA901F5-276C-4473-8701-9356629F03A8}">
      <dgm:prSet/>
      <dgm:spPr/>
      <dgm:t>
        <a:bodyPr/>
        <a:lstStyle/>
        <a:p>
          <a:endParaRPr lang="es-MX" sz="2800"/>
        </a:p>
      </dgm:t>
    </dgm:pt>
    <dgm:pt modelId="{D571D3EB-5308-406B-A162-5FF80A90413D}" type="sibTrans" cxnId="{2BA901F5-276C-4473-8701-9356629F03A8}">
      <dgm:prSet/>
      <dgm:spPr/>
      <dgm:t>
        <a:bodyPr/>
        <a:lstStyle/>
        <a:p>
          <a:endParaRPr lang="es-MX" sz="2800"/>
        </a:p>
      </dgm:t>
    </dgm:pt>
    <dgm:pt modelId="{AD3AA0CF-4580-40B0-8389-C4E2C3A43911}">
      <dgm:prSet custT="1"/>
      <dgm:spPr/>
      <dgm:t>
        <a:bodyPr/>
        <a:lstStyle/>
        <a:p>
          <a:pPr rtl="0"/>
          <a:r>
            <a:rPr lang="es-MX" sz="2400" dirty="0" smtClean="0"/>
            <a:t>Su finalidad es verificar teoría más que generar teoría. </a:t>
          </a:r>
          <a:r>
            <a:rPr lang="es-MX" sz="2400" dirty="0" err="1" smtClean="0"/>
            <a:t>Glaser</a:t>
          </a:r>
          <a:r>
            <a:rPr lang="es-MX" sz="2400" dirty="0" smtClean="0"/>
            <a:t> (2007) remarca la importancia de que la teoría surja de los datos más que de un sistema de categoría </a:t>
          </a:r>
          <a:r>
            <a:rPr lang="es-MX" sz="2400" dirty="0" err="1" smtClean="0"/>
            <a:t>prefi</a:t>
          </a:r>
          <a:r>
            <a:rPr lang="es-MX" sz="2400" dirty="0" smtClean="0"/>
            <a:t> jadas. </a:t>
          </a:r>
          <a:endParaRPr lang="es-MX" sz="2400" dirty="0"/>
        </a:p>
      </dgm:t>
    </dgm:pt>
    <dgm:pt modelId="{08F116BA-E5DB-4CCE-9675-920D152143A2}" type="parTrans" cxnId="{1BCD4BA2-1CB3-477C-890A-A0AC18CCED78}">
      <dgm:prSet/>
      <dgm:spPr/>
      <dgm:t>
        <a:bodyPr/>
        <a:lstStyle/>
        <a:p>
          <a:endParaRPr lang="es-MX" sz="2800"/>
        </a:p>
      </dgm:t>
    </dgm:pt>
    <dgm:pt modelId="{CEF670F4-F977-4F7D-93EA-B69A73AD777B}" type="sibTrans" cxnId="{1BCD4BA2-1CB3-477C-890A-A0AC18CCED78}">
      <dgm:prSet/>
      <dgm:spPr/>
      <dgm:t>
        <a:bodyPr/>
        <a:lstStyle/>
        <a:p>
          <a:endParaRPr lang="es-MX" sz="2800"/>
        </a:p>
      </dgm:t>
    </dgm:pt>
    <dgm:pt modelId="{B8F60AFF-B921-4B31-907D-0D80625E2F6F}" type="pres">
      <dgm:prSet presAssocID="{3B1CE9CF-9B87-4B75-8B0A-349A027C5A43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551DEF8-F0C5-417A-93F0-8FC44BEC6003}" type="pres">
      <dgm:prSet presAssocID="{600A2242-3559-4A87-9BC1-963137E521F5}" presName="chaos" presStyleCnt="0"/>
      <dgm:spPr/>
    </dgm:pt>
    <dgm:pt modelId="{19FCC9B7-9C2A-4AB4-9D9B-F6E65C430F9B}" type="pres">
      <dgm:prSet presAssocID="{600A2242-3559-4A87-9BC1-963137E521F5}" presName="parTx1" presStyleLbl="revTx" presStyleIdx="0" presStyleCnt="3"/>
      <dgm:spPr/>
      <dgm:t>
        <a:bodyPr/>
        <a:lstStyle/>
        <a:p>
          <a:endParaRPr lang="es-MX"/>
        </a:p>
      </dgm:t>
    </dgm:pt>
    <dgm:pt modelId="{7B74961F-B967-4D04-9CB1-58F67031DD49}" type="pres">
      <dgm:prSet presAssocID="{600A2242-3559-4A87-9BC1-963137E521F5}" presName="desTx1" presStyleLbl="revTx" presStyleIdx="1" presStyleCnt="3" custScaleX="2052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8DEBC0-8AA6-4903-86E6-4444C6C0EEAE}" type="pres">
      <dgm:prSet presAssocID="{600A2242-3559-4A87-9BC1-963137E521F5}" presName="c1" presStyleLbl="node1" presStyleIdx="0" presStyleCnt="19"/>
      <dgm:spPr/>
    </dgm:pt>
    <dgm:pt modelId="{AAEDAEB8-DF58-4505-92D1-9734E5CAF9F6}" type="pres">
      <dgm:prSet presAssocID="{600A2242-3559-4A87-9BC1-963137E521F5}" presName="c2" presStyleLbl="node1" presStyleIdx="1" presStyleCnt="19"/>
      <dgm:spPr/>
    </dgm:pt>
    <dgm:pt modelId="{B9AFDB3D-35B3-4456-B1C9-737BD526A437}" type="pres">
      <dgm:prSet presAssocID="{600A2242-3559-4A87-9BC1-963137E521F5}" presName="c3" presStyleLbl="node1" presStyleIdx="2" presStyleCnt="19"/>
      <dgm:spPr/>
    </dgm:pt>
    <dgm:pt modelId="{85C12D34-8A07-4737-A035-4A3B5731BA22}" type="pres">
      <dgm:prSet presAssocID="{600A2242-3559-4A87-9BC1-963137E521F5}" presName="c4" presStyleLbl="node1" presStyleIdx="3" presStyleCnt="19"/>
      <dgm:spPr/>
    </dgm:pt>
    <dgm:pt modelId="{73656640-6F3C-4B02-9170-D62593A80A99}" type="pres">
      <dgm:prSet presAssocID="{600A2242-3559-4A87-9BC1-963137E521F5}" presName="c5" presStyleLbl="node1" presStyleIdx="4" presStyleCnt="19"/>
      <dgm:spPr/>
    </dgm:pt>
    <dgm:pt modelId="{E44B56E9-ECCA-40E5-9527-56245D096C65}" type="pres">
      <dgm:prSet presAssocID="{600A2242-3559-4A87-9BC1-963137E521F5}" presName="c6" presStyleLbl="node1" presStyleIdx="5" presStyleCnt="19"/>
      <dgm:spPr/>
    </dgm:pt>
    <dgm:pt modelId="{885E4F51-10D2-456B-A2CE-0075E8A99E7E}" type="pres">
      <dgm:prSet presAssocID="{600A2242-3559-4A87-9BC1-963137E521F5}" presName="c7" presStyleLbl="node1" presStyleIdx="6" presStyleCnt="19"/>
      <dgm:spPr/>
    </dgm:pt>
    <dgm:pt modelId="{A56B729F-9978-4060-B977-063557DEA06B}" type="pres">
      <dgm:prSet presAssocID="{600A2242-3559-4A87-9BC1-963137E521F5}" presName="c8" presStyleLbl="node1" presStyleIdx="7" presStyleCnt="19"/>
      <dgm:spPr/>
    </dgm:pt>
    <dgm:pt modelId="{09074C11-FB8E-4785-B9EF-B8536E98CB78}" type="pres">
      <dgm:prSet presAssocID="{600A2242-3559-4A87-9BC1-963137E521F5}" presName="c9" presStyleLbl="node1" presStyleIdx="8" presStyleCnt="19"/>
      <dgm:spPr/>
    </dgm:pt>
    <dgm:pt modelId="{B25BF41D-4831-4347-B5F4-6523C77ED3F2}" type="pres">
      <dgm:prSet presAssocID="{600A2242-3559-4A87-9BC1-963137E521F5}" presName="c10" presStyleLbl="node1" presStyleIdx="9" presStyleCnt="19"/>
      <dgm:spPr/>
    </dgm:pt>
    <dgm:pt modelId="{189D16CC-55CE-49B8-9A3D-5D295A543765}" type="pres">
      <dgm:prSet presAssocID="{600A2242-3559-4A87-9BC1-963137E521F5}" presName="c11" presStyleLbl="node1" presStyleIdx="10" presStyleCnt="19"/>
      <dgm:spPr/>
    </dgm:pt>
    <dgm:pt modelId="{902F2096-E43D-4841-9E0C-F090D6465CB3}" type="pres">
      <dgm:prSet presAssocID="{600A2242-3559-4A87-9BC1-963137E521F5}" presName="c12" presStyleLbl="node1" presStyleIdx="11" presStyleCnt="19"/>
      <dgm:spPr/>
    </dgm:pt>
    <dgm:pt modelId="{3EBECC8F-1D4E-47E6-B67E-58AF526D03E1}" type="pres">
      <dgm:prSet presAssocID="{600A2242-3559-4A87-9BC1-963137E521F5}" presName="c13" presStyleLbl="node1" presStyleIdx="12" presStyleCnt="19"/>
      <dgm:spPr/>
    </dgm:pt>
    <dgm:pt modelId="{F1F3EEC3-2EEB-4889-9B20-65383BB665FA}" type="pres">
      <dgm:prSet presAssocID="{600A2242-3559-4A87-9BC1-963137E521F5}" presName="c14" presStyleLbl="node1" presStyleIdx="13" presStyleCnt="19"/>
      <dgm:spPr/>
    </dgm:pt>
    <dgm:pt modelId="{5BCF9A49-5804-42FB-B03C-57522C87C1DE}" type="pres">
      <dgm:prSet presAssocID="{600A2242-3559-4A87-9BC1-963137E521F5}" presName="c15" presStyleLbl="node1" presStyleIdx="14" presStyleCnt="19"/>
      <dgm:spPr/>
    </dgm:pt>
    <dgm:pt modelId="{4871715D-D303-433D-8E75-7BBFD72CC3FC}" type="pres">
      <dgm:prSet presAssocID="{600A2242-3559-4A87-9BC1-963137E521F5}" presName="c16" presStyleLbl="node1" presStyleIdx="15" presStyleCnt="19"/>
      <dgm:spPr/>
    </dgm:pt>
    <dgm:pt modelId="{B5A55EC8-114E-410D-A510-809AA67DAD1B}" type="pres">
      <dgm:prSet presAssocID="{600A2242-3559-4A87-9BC1-963137E521F5}" presName="c17" presStyleLbl="node1" presStyleIdx="16" presStyleCnt="19"/>
      <dgm:spPr/>
    </dgm:pt>
    <dgm:pt modelId="{902BA2F9-8237-4A15-A213-5FC21182FE4F}" type="pres">
      <dgm:prSet presAssocID="{600A2242-3559-4A87-9BC1-963137E521F5}" presName="c18" presStyleLbl="node1" presStyleIdx="17" presStyleCnt="19"/>
      <dgm:spPr/>
    </dgm:pt>
    <dgm:pt modelId="{D78B6D2D-186A-40A4-A861-30F3C3119F44}" type="pres">
      <dgm:prSet presAssocID="{26D64202-9796-494B-A9E2-FF8EC4A0D144}" presName="chevronComposite1" presStyleCnt="0"/>
      <dgm:spPr/>
    </dgm:pt>
    <dgm:pt modelId="{26079A08-70AB-4FED-9FBA-D2D114CC7C45}" type="pres">
      <dgm:prSet presAssocID="{26D64202-9796-494B-A9E2-FF8EC4A0D144}" presName="chevron1" presStyleLbl="sibTrans2D1" presStyleIdx="0" presStyleCnt="2"/>
      <dgm:spPr/>
    </dgm:pt>
    <dgm:pt modelId="{72F9E372-CB27-41FE-A611-5B0FB9C695AA}" type="pres">
      <dgm:prSet presAssocID="{26D64202-9796-494B-A9E2-FF8EC4A0D144}" presName="spChevron1" presStyleCnt="0"/>
      <dgm:spPr/>
    </dgm:pt>
    <dgm:pt modelId="{C45A0A5B-EBC9-4B7A-A134-DFB5885157B6}" type="pres">
      <dgm:prSet presAssocID="{26D64202-9796-494B-A9E2-FF8EC4A0D144}" presName="overlap" presStyleCnt="0"/>
      <dgm:spPr/>
    </dgm:pt>
    <dgm:pt modelId="{AAD0C8A0-278C-4A9E-B1DB-F0EBEE1935D1}" type="pres">
      <dgm:prSet presAssocID="{26D64202-9796-494B-A9E2-FF8EC4A0D144}" presName="chevronComposite2" presStyleCnt="0"/>
      <dgm:spPr/>
    </dgm:pt>
    <dgm:pt modelId="{0FCB4A66-715C-41EE-AE35-886A222CCF91}" type="pres">
      <dgm:prSet presAssocID="{26D64202-9796-494B-A9E2-FF8EC4A0D144}" presName="chevron2" presStyleLbl="sibTrans2D1" presStyleIdx="1" presStyleCnt="2"/>
      <dgm:spPr/>
    </dgm:pt>
    <dgm:pt modelId="{46A6EB5A-2D1D-4BA0-8739-ACFD7078D182}" type="pres">
      <dgm:prSet presAssocID="{26D64202-9796-494B-A9E2-FF8EC4A0D144}" presName="spChevron2" presStyleCnt="0"/>
      <dgm:spPr/>
    </dgm:pt>
    <dgm:pt modelId="{AF527F7B-C4DF-4C76-B3B1-3BC17A5A5717}" type="pres">
      <dgm:prSet presAssocID="{151CDEA2-406E-438A-8D96-1D98065F9919}" presName="last" presStyleCnt="0"/>
      <dgm:spPr/>
    </dgm:pt>
    <dgm:pt modelId="{BF5FC481-53F8-48BD-A69A-7AE68EB0DDDA}" type="pres">
      <dgm:prSet presAssocID="{151CDEA2-406E-438A-8D96-1D98065F9919}" presName="circleTx" presStyleLbl="node1" presStyleIdx="18" presStyleCnt="19" custScaleX="170378" custScaleY="120753" custLinFactNeighborY="-5807"/>
      <dgm:spPr/>
      <dgm:t>
        <a:bodyPr/>
        <a:lstStyle/>
        <a:p>
          <a:endParaRPr lang="es-MX"/>
        </a:p>
      </dgm:t>
    </dgm:pt>
    <dgm:pt modelId="{2A2407E7-CA7E-445C-93BC-DF456B1F4B66}" type="pres">
      <dgm:prSet presAssocID="{151CDEA2-406E-438A-8D96-1D98065F9919}" presName="desTxN" presStyleLbl="revTx" presStyleIdx="2" presStyleCnt="3" custScaleX="242006" custScaleY="152039" custLinFactNeighborY="224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F40A0E-EACD-4520-AF0E-5FE451E291FC}" type="pres">
      <dgm:prSet presAssocID="{151CDEA2-406E-438A-8D96-1D98065F9919}" presName="spN" presStyleCnt="0"/>
      <dgm:spPr/>
    </dgm:pt>
  </dgm:ptLst>
  <dgm:cxnLst>
    <dgm:cxn modelId="{6092F1CA-2372-4E61-812D-56766A6C45C4}" type="presOf" srcId="{AD3AA0CF-4580-40B0-8389-C4E2C3A43911}" destId="{2A2407E7-CA7E-445C-93BC-DF456B1F4B66}" srcOrd="0" destOrd="0" presId="urn:microsoft.com/office/officeart/2009/3/layout/RandomtoResultProcess"/>
    <dgm:cxn modelId="{1BCD4BA2-1CB3-477C-890A-A0AC18CCED78}" srcId="{151CDEA2-406E-438A-8D96-1D98065F9919}" destId="{AD3AA0CF-4580-40B0-8389-C4E2C3A43911}" srcOrd="0" destOrd="0" parTransId="{08F116BA-E5DB-4CCE-9675-920D152143A2}" sibTransId="{CEF670F4-F977-4F7D-93EA-B69A73AD777B}"/>
    <dgm:cxn modelId="{2BA901F5-276C-4473-8701-9356629F03A8}" srcId="{3B1CE9CF-9B87-4B75-8B0A-349A027C5A43}" destId="{151CDEA2-406E-438A-8D96-1D98065F9919}" srcOrd="1" destOrd="0" parTransId="{C60E0EE5-2E33-4EAA-94E0-69E87311A68A}" sibTransId="{D571D3EB-5308-406B-A162-5FF80A90413D}"/>
    <dgm:cxn modelId="{49656664-B38C-4471-B8B6-E472E34025CE}" type="presOf" srcId="{CEEC455C-052B-462E-BA55-305A271E5054}" destId="{7B74961F-B967-4D04-9CB1-58F67031DD49}" srcOrd="0" destOrd="0" presId="urn:microsoft.com/office/officeart/2009/3/layout/RandomtoResultProcess"/>
    <dgm:cxn modelId="{1013E93F-BBBE-4CA5-AAEA-BCC1D8CE3922}" type="presOf" srcId="{151CDEA2-406E-438A-8D96-1D98065F9919}" destId="{BF5FC481-53F8-48BD-A69A-7AE68EB0DDDA}" srcOrd="0" destOrd="0" presId="urn:microsoft.com/office/officeart/2009/3/layout/RandomtoResultProcess"/>
    <dgm:cxn modelId="{A6C73510-B61E-4C48-A04F-1D165976A6FD}" srcId="{3B1CE9CF-9B87-4B75-8B0A-349A027C5A43}" destId="{600A2242-3559-4A87-9BC1-963137E521F5}" srcOrd="0" destOrd="0" parTransId="{03502005-1813-4DEF-A654-990035647FB6}" sibTransId="{26D64202-9796-494B-A9E2-FF8EC4A0D144}"/>
    <dgm:cxn modelId="{E83CF0BB-3702-43EF-BBE5-83B65677F98A}" type="presOf" srcId="{3B1CE9CF-9B87-4B75-8B0A-349A027C5A43}" destId="{B8F60AFF-B921-4B31-907D-0D80625E2F6F}" srcOrd="0" destOrd="0" presId="urn:microsoft.com/office/officeart/2009/3/layout/RandomtoResultProcess"/>
    <dgm:cxn modelId="{C77909D0-9056-4915-9961-C6D557DE036A}" srcId="{600A2242-3559-4A87-9BC1-963137E521F5}" destId="{CEEC455C-052B-462E-BA55-305A271E5054}" srcOrd="0" destOrd="0" parTransId="{35BC977B-3A50-4639-B8F8-5CD707635A81}" sibTransId="{9E0F3512-9C2A-4490-941B-B4DCA44EE53A}"/>
    <dgm:cxn modelId="{D4885CD6-99E3-4AD2-B267-38566068142E}" type="presOf" srcId="{600A2242-3559-4A87-9BC1-963137E521F5}" destId="{19FCC9B7-9C2A-4AB4-9D9B-F6E65C430F9B}" srcOrd="0" destOrd="0" presId="urn:microsoft.com/office/officeart/2009/3/layout/RandomtoResultProcess"/>
    <dgm:cxn modelId="{1927C5CA-9B35-43DE-B867-460BEFB37321}" type="presParOf" srcId="{B8F60AFF-B921-4B31-907D-0D80625E2F6F}" destId="{B551DEF8-F0C5-417A-93F0-8FC44BEC6003}" srcOrd="0" destOrd="0" presId="urn:microsoft.com/office/officeart/2009/3/layout/RandomtoResultProcess"/>
    <dgm:cxn modelId="{E3063384-9981-43B7-A795-8FAEDDE64497}" type="presParOf" srcId="{B551DEF8-F0C5-417A-93F0-8FC44BEC6003}" destId="{19FCC9B7-9C2A-4AB4-9D9B-F6E65C430F9B}" srcOrd="0" destOrd="0" presId="urn:microsoft.com/office/officeart/2009/3/layout/RandomtoResultProcess"/>
    <dgm:cxn modelId="{778BB182-335E-4A5C-9674-911317DB22E8}" type="presParOf" srcId="{B551DEF8-F0C5-417A-93F0-8FC44BEC6003}" destId="{7B74961F-B967-4D04-9CB1-58F67031DD49}" srcOrd="1" destOrd="0" presId="urn:microsoft.com/office/officeart/2009/3/layout/RandomtoResultProcess"/>
    <dgm:cxn modelId="{4235C967-EBCF-4754-AEE4-6B902BFA69C9}" type="presParOf" srcId="{B551DEF8-F0C5-417A-93F0-8FC44BEC6003}" destId="{F68DEBC0-8AA6-4903-86E6-4444C6C0EEAE}" srcOrd="2" destOrd="0" presId="urn:microsoft.com/office/officeart/2009/3/layout/RandomtoResultProcess"/>
    <dgm:cxn modelId="{3CD6D00E-6ECD-4DD3-B91D-381E2648289E}" type="presParOf" srcId="{B551DEF8-F0C5-417A-93F0-8FC44BEC6003}" destId="{AAEDAEB8-DF58-4505-92D1-9734E5CAF9F6}" srcOrd="3" destOrd="0" presId="urn:microsoft.com/office/officeart/2009/3/layout/RandomtoResultProcess"/>
    <dgm:cxn modelId="{5659599E-9EE6-4EA4-B457-B22B3D49E225}" type="presParOf" srcId="{B551DEF8-F0C5-417A-93F0-8FC44BEC6003}" destId="{B9AFDB3D-35B3-4456-B1C9-737BD526A437}" srcOrd="4" destOrd="0" presId="urn:microsoft.com/office/officeart/2009/3/layout/RandomtoResultProcess"/>
    <dgm:cxn modelId="{33293271-F197-4567-A3FC-1933C48F517F}" type="presParOf" srcId="{B551DEF8-F0C5-417A-93F0-8FC44BEC6003}" destId="{85C12D34-8A07-4737-A035-4A3B5731BA22}" srcOrd="5" destOrd="0" presId="urn:microsoft.com/office/officeart/2009/3/layout/RandomtoResultProcess"/>
    <dgm:cxn modelId="{0252D1FF-A58F-4D51-BBBA-AC4C7A850654}" type="presParOf" srcId="{B551DEF8-F0C5-417A-93F0-8FC44BEC6003}" destId="{73656640-6F3C-4B02-9170-D62593A80A99}" srcOrd="6" destOrd="0" presId="urn:microsoft.com/office/officeart/2009/3/layout/RandomtoResultProcess"/>
    <dgm:cxn modelId="{9954CA06-8931-4435-964A-AE4B7C0A3FC9}" type="presParOf" srcId="{B551DEF8-F0C5-417A-93F0-8FC44BEC6003}" destId="{E44B56E9-ECCA-40E5-9527-56245D096C65}" srcOrd="7" destOrd="0" presId="urn:microsoft.com/office/officeart/2009/3/layout/RandomtoResultProcess"/>
    <dgm:cxn modelId="{6CE69460-222F-4BD7-B25A-6CB50C71268F}" type="presParOf" srcId="{B551DEF8-F0C5-417A-93F0-8FC44BEC6003}" destId="{885E4F51-10D2-456B-A2CE-0075E8A99E7E}" srcOrd="8" destOrd="0" presId="urn:microsoft.com/office/officeart/2009/3/layout/RandomtoResultProcess"/>
    <dgm:cxn modelId="{2DE61C3E-FD02-4D6C-A7F7-3E5FC657F4C1}" type="presParOf" srcId="{B551DEF8-F0C5-417A-93F0-8FC44BEC6003}" destId="{A56B729F-9978-4060-B977-063557DEA06B}" srcOrd="9" destOrd="0" presId="urn:microsoft.com/office/officeart/2009/3/layout/RandomtoResultProcess"/>
    <dgm:cxn modelId="{49F0A0AB-8DD8-45AE-994A-1C193373425E}" type="presParOf" srcId="{B551DEF8-F0C5-417A-93F0-8FC44BEC6003}" destId="{09074C11-FB8E-4785-B9EF-B8536E98CB78}" srcOrd="10" destOrd="0" presId="urn:microsoft.com/office/officeart/2009/3/layout/RandomtoResultProcess"/>
    <dgm:cxn modelId="{4A9C77DE-54FE-43D0-90DF-397CD2E2DFED}" type="presParOf" srcId="{B551DEF8-F0C5-417A-93F0-8FC44BEC6003}" destId="{B25BF41D-4831-4347-B5F4-6523C77ED3F2}" srcOrd="11" destOrd="0" presId="urn:microsoft.com/office/officeart/2009/3/layout/RandomtoResultProcess"/>
    <dgm:cxn modelId="{E5665787-4012-4196-A1CC-6FBBEC2DBF7A}" type="presParOf" srcId="{B551DEF8-F0C5-417A-93F0-8FC44BEC6003}" destId="{189D16CC-55CE-49B8-9A3D-5D295A543765}" srcOrd="12" destOrd="0" presId="urn:microsoft.com/office/officeart/2009/3/layout/RandomtoResultProcess"/>
    <dgm:cxn modelId="{21537318-4471-46F8-9688-1CCAB44B518E}" type="presParOf" srcId="{B551DEF8-F0C5-417A-93F0-8FC44BEC6003}" destId="{902F2096-E43D-4841-9E0C-F090D6465CB3}" srcOrd="13" destOrd="0" presId="urn:microsoft.com/office/officeart/2009/3/layout/RandomtoResultProcess"/>
    <dgm:cxn modelId="{3265BD8B-26FC-4C19-ABC3-1D8A22AB62FD}" type="presParOf" srcId="{B551DEF8-F0C5-417A-93F0-8FC44BEC6003}" destId="{3EBECC8F-1D4E-47E6-B67E-58AF526D03E1}" srcOrd="14" destOrd="0" presId="urn:microsoft.com/office/officeart/2009/3/layout/RandomtoResultProcess"/>
    <dgm:cxn modelId="{500FA127-3167-4C6E-B7EC-BF3CDE3D7AD5}" type="presParOf" srcId="{B551DEF8-F0C5-417A-93F0-8FC44BEC6003}" destId="{F1F3EEC3-2EEB-4889-9B20-65383BB665FA}" srcOrd="15" destOrd="0" presId="urn:microsoft.com/office/officeart/2009/3/layout/RandomtoResultProcess"/>
    <dgm:cxn modelId="{1C2D2192-6B17-417E-9957-2EBDD6EBF3BB}" type="presParOf" srcId="{B551DEF8-F0C5-417A-93F0-8FC44BEC6003}" destId="{5BCF9A49-5804-42FB-B03C-57522C87C1DE}" srcOrd="16" destOrd="0" presId="urn:microsoft.com/office/officeart/2009/3/layout/RandomtoResultProcess"/>
    <dgm:cxn modelId="{94FDA15B-B8B9-43B5-AE6D-7F2E3997E630}" type="presParOf" srcId="{B551DEF8-F0C5-417A-93F0-8FC44BEC6003}" destId="{4871715D-D303-433D-8E75-7BBFD72CC3FC}" srcOrd="17" destOrd="0" presId="urn:microsoft.com/office/officeart/2009/3/layout/RandomtoResultProcess"/>
    <dgm:cxn modelId="{585B8F21-A6F1-43FE-B8D2-621E7E69D8DF}" type="presParOf" srcId="{B551DEF8-F0C5-417A-93F0-8FC44BEC6003}" destId="{B5A55EC8-114E-410D-A510-809AA67DAD1B}" srcOrd="18" destOrd="0" presId="urn:microsoft.com/office/officeart/2009/3/layout/RandomtoResultProcess"/>
    <dgm:cxn modelId="{094EC0E3-8A42-410D-B814-BD72CB0887AD}" type="presParOf" srcId="{B551DEF8-F0C5-417A-93F0-8FC44BEC6003}" destId="{902BA2F9-8237-4A15-A213-5FC21182FE4F}" srcOrd="19" destOrd="0" presId="urn:microsoft.com/office/officeart/2009/3/layout/RandomtoResultProcess"/>
    <dgm:cxn modelId="{671FF0BF-1F35-4793-A505-F21F2D5692F7}" type="presParOf" srcId="{B8F60AFF-B921-4B31-907D-0D80625E2F6F}" destId="{D78B6D2D-186A-40A4-A861-30F3C3119F44}" srcOrd="1" destOrd="0" presId="urn:microsoft.com/office/officeart/2009/3/layout/RandomtoResultProcess"/>
    <dgm:cxn modelId="{11B68141-66B4-4123-88EC-9771227745A2}" type="presParOf" srcId="{D78B6D2D-186A-40A4-A861-30F3C3119F44}" destId="{26079A08-70AB-4FED-9FBA-D2D114CC7C45}" srcOrd="0" destOrd="0" presId="urn:microsoft.com/office/officeart/2009/3/layout/RandomtoResultProcess"/>
    <dgm:cxn modelId="{EA4BF43B-A42C-4C0F-8A55-6E9215CAF5A6}" type="presParOf" srcId="{D78B6D2D-186A-40A4-A861-30F3C3119F44}" destId="{72F9E372-CB27-41FE-A611-5B0FB9C695AA}" srcOrd="1" destOrd="0" presId="urn:microsoft.com/office/officeart/2009/3/layout/RandomtoResultProcess"/>
    <dgm:cxn modelId="{617A5DFC-0336-464C-B8E8-00CF2E1AB2A6}" type="presParOf" srcId="{B8F60AFF-B921-4B31-907D-0D80625E2F6F}" destId="{C45A0A5B-EBC9-4B7A-A134-DFB5885157B6}" srcOrd="2" destOrd="0" presId="urn:microsoft.com/office/officeart/2009/3/layout/RandomtoResultProcess"/>
    <dgm:cxn modelId="{62E5E477-3A25-4FCB-90B0-8C22DD22CF8C}" type="presParOf" srcId="{B8F60AFF-B921-4B31-907D-0D80625E2F6F}" destId="{AAD0C8A0-278C-4A9E-B1DB-F0EBEE1935D1}" srcOrd="3" destOrd="0" presId="urn:microsoft.com/office/officeart/2009/3/layout/RandomtoResultProcess"/>
    <dgm:cxn modelId="{7F5913E8-9061-45A1-9632-CCF2E34F005E}" type="presParOf" srcId="{AAD0C8A0-278C-4A9E-B1DB-F0EBEE1935D1}" destId="{0FCB4A66-715C-41EE-AE35-886A222CCF91}" srcOrd="0" destOrd="0" presId="urn:microsoft.com/office/officeart/2009/3/layout/RandomtoResultProcess"/>
    <dgm:cxn modelId="{9EE308AD-7211-4C37-BD45-199AF94E53EF}" type="presParOf" srcId="{AAD0C8A0-278C-4A9E-B1DB-F0EBEE1935D1}" destId="{46A6EB5A-2D1D-4BA0-8739-ACFD7078D182}" srcOrd="1" destOrd="0" presId="urn:microsoft.com/office/officeart/2009/3/layout/RandomtoResultProcess"/>
    <dgm:cxn modelId="{6699AC09-3F34-47D8-BD49-79D3EF477B9C}" type="presParOf" srcId="{B8F60AFF-B921-4B31-907D-0D80625E2F6F}" destId="{AF527F7B-C4DF-4C76-B3B1-3BC17A5A5717}" srcOrd="4" destOrd="0" presId="urn:microsoft.com/office/officeart/2009/3/layout/RandomtoResultProcess"/>
    <dgm:cxn modelId="{C883F43E-6ED2-41FE-8DCE-272125C353D4}" type="presParOf" srcId="{AF527F7B-C4DF-4C76-B3B1-3BC17A5A5717}" destId="{BF5FC481-53F8-48BD-A69A-7AE68EB0DDDA}" srcOrd="0" destOrd="0" presId="urn:microsoft.com/office/officeart/2009/3/layout/RandomtoResultProcess"/>
    <dgm:cxn modelId="{5F737DCD-E0F5-4DF1-92D2-0AA0A5F6A369}" type="presParOf" srcId="{AF527F7B-C4DF-4C76-B3B1-3BC17A5A5717}" destId="{2A2407E7-CA7E-445C-93BC-DF456B1F4B66}" srcOrd="1" destOrd="0" presId="urn:microsoft.com/office/officeart/2009/3/layout/RandomtoResultProcess"/>
    <dgm:cxn modelId="{0C2E2022-F575-4778-8AF6-87321E67DA70}" type="presParOf" srcId="{AF527F7B-C4DF-4C76-B3B1-3BC17A5A5717}" destId="{D6F40A0E-EACD-4520-AF0E-5FE451E291FC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141899D-0571-4C6F-ADC1-B75555433D72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034EB54-9065-4B90-8EC8-756A658643A1}">
      <dgm:prSet custT="1"/>
      <dgm:spPr/>
      <dgm:t>
        <a:bodyPr/>
        <a:lstStyle/>
        <a:p>
          <a:pPr rtl="0"/>
          <a:r>
            <a:rPr lang="es-MX" sz="2000" dirty="0" smtClean="0"/>
            <a:t>La etnografía implica la descripción e interpretación profunda de un grupo, sistema social o cultural (</a:t>
          </a:r>
          <a:r>
            <a:rPr lang="es-MX" sz="2000" dirty="0" err="1" smtClean="0"/>
            <a:t>Creswell</a:t>
          </a:r>
          <a:r>
            <a:rPr lang="es-MX" sz="2000" dirty="0" smtClean="0"/>
            <a:t>, 2009). Se aboca al estudio de los significados culturales que prevalecen en personas o grupos. </a:t>
          </a:r>
          <a:endParaRPr lang="es-MX" sz="2000" dirty="0"/>
        </a:p>
      </dgm:t>
    </dgm:pt>
    <dgm:pt modelId="{02561AAC-1EE6-41ED-917D-3271E0866524}" type="parTrans" cxnId="{CCF2A7F7-88E5-4C87-A5A2-F8101769623F}">
      <dgm:prSet/>
      <dgm:spPr/>
      <dgm:t>
        <a:bodyPr/>
        <a:lstStyle/>
        <a:p>
          <a:endParaRPr lang="es-MX" sz="2000"/>
        </a:p>
      </dgm:t>
    </dgm:pt>
    <dgm:pt modelId="{E3EB083A-AADC-4DE0-9D33-8E9286510973}" type="sibTrans" cxnId="{CCF2A7F7-88E5-4C87-A5A2-F8101769623F}">
      <dgm:prSet/>
      <dgm:spPr/>
      <dgm:t>
        <a:bodyPr/>
        <a:lstStyle/>
        <a:p>
          <a:endParaRPr lang="es-MX" sz="2000"/>
        </a:p>
      </dgm:t>
    </dgm:pt>
    <dgm:pt modelId="{1B45FF7B-D2D0-4DF9-8BCD-EC0F226E567B}">
      <dgm:prSet custT="1"/>
      <dgm:spPr/>
      <dgm:t>
        <a:bodyPr/>
        <a:lstStyle/>
        <a:p>
          <a:pPr rtl="0"/>
          <a:r>
            <a:rPr lang="es-MX" sz="2000" dirty="0" smtClean="0"/>
            <a:t>Analiza ideas, creencias, significados, conocimientos y prácticas de grupos, culturas y comunidades (</a:t>
          </a:r>
          <a:r>
            <a:rPr lang="es-MX" sz="2000" dirty="0" err="1" smtClean="0"/>
            <a:t>Patton</a:t>
          </a:r>
          <a:r>
            <a:rPr lang="es-MX" sz="2000" dirty="0" smtClean="0"/>
            <a:t>, 2002; </a:t>
          </a:r>
          <a:r>
            <a:rPr lang="es-MX" sz="2000" dirty="0" err="1" smtClean="0"/>
            <a:t>McLeod</a:t>
          </a:r>
          <a:r>
            <a:rPr lang="es-MX" sz="2000" dirty="0" smtClean="0"/>
            <a:t> y Thomson, 2009).</a:t>
          </a:r>
          <a:endParaRPr lang="es-MX" sz="2000" dirty="0"/>
        </a:p>
      </dgm:t>
    </dgm:pt>
    <dgm:pt modelId="{F20F99E9-D410-4DAC-8696-71B54F36CFEE}" type="parTrans" cxnId="{4345E3EF-300A-4EBF-884E-2FADB06389DA}">
      <dgm:prSet/>
      <dgm:spPr/>
      <dgm:t>
        <a:bodyPr/>
        <a:lstStyle/>
        <a:p>
          <a:endParaRPr lang="es-MX" sz="2000"/>
        </a:p>
      </dgm:t>
    </dgm:pt>
    <dgm:pt modelId="{FE4CA701-A572-4F10-9DFE-C7FD174E0434}" type="sibTrans" cxnId="{4345E3EF-300A-4EBF-884E-2FADB06389DA}">
      <dgm:prSet/>
      <dgm:spPr/>
      <dgm:t>
        <a:bodyPr/>
        <a:lstStyle/>
        <a:p>
          <a:endParaRPr lang="es-MX" sz="2000"/>
        </a:p>
      </dgm:t>
    </dgm:pt>
    <dgm:pt modelId="{F7BA26E9-EECB-4F88-8390-A23271FA5202}">
      <dgm:prSet custT="1"/>
      <dgm:spPr/>
      <dgm:t>
        <a:bodyPr/>
        <a:lstStyle/>
        <a:p>
          <a:pPr rtl="0"/>
          <a:r>
            <a:rPr lang="es-MX" sz="2000" dirty="0" smtClean="0"/>
            <a:t>Pueden ser muy amplios y abarcar la historia, geografía y los subsistemas socioeconómico, educativo, político y cultural de un sistema social (rituales, símbolos, funciones sociales, parentesco, migraciones, redes y un sinfín de elementos). </a:t>
          </a:r>
          <a:endParaRPr lang="es-MX" sz="2000" dirty="0"/>
        </a:p>
      </dgm:t>
    </dgm:pt>
    <dgm:pt modelId="{FBC7FCCC-8FA6-4DCF-8C17-D4F4F6A19E8F}" type="parTrans" cxnId="{A47B6FC4-58BD-4BF9-BDE3-72BEE7D8521B}">
      <dgm:prSet/>
      <dgm:spPr/>
      <dgm:t>
        <a:bodyPr/>
        <a:lstStyle/>
        <a:p>
          <a:endParaRPr lang="es-MX" sz="2000"/>
        </a:p>
      </dgm:t>
    </dgm:pt>
    <dgm:pt modelId="{47B88D83-B4DC-47A2-B37E-FC1823F56BEC}" type="sibTrans" cxnId="{A47B6FC4-58BD-4BF9-BDE3-72BEE7D8521B}">
      <dgm:prSet/>
      <dgm:spPr/>
      <dgm:t>
        <a:bodyPr/>
        <a:lstStyle/>
        <a:p>
          <a:endParaRPr lang="es-MX" sz="2000"/>
        </a:p>
      </dgm:t>
    </dgm:pt>
    <dgm:pt modelId="{79500E86-7179-4491-86E3-F0132E08D2F1}">
      <dgm:prSet custT="1"/>
      <dgm:spPr/>
      <dgm:t>
        <a:bodyPr/>
        <a:lstStyle/>
        <a:p>
          <a:pPr rtl="0"/>
          <a:r>
            <a:rPr lang="es-MX" sz="2000" dirty="0" smtClean="0"/>
            <a:t>Álvarez-</a:t>
          </a:r>
          <a:r>
            <a:rPr lang="es-MX" sz="2000" dirty="0" err="1" smtClean="0"/>
            <a:t>Gayou</a:t>
          </a:r>
          <a:r>
            <a:rPr lang="es-MX" sz="2000" dirty="0" smtClean="0"/>
            <a:t> (2003) considera que el propósito de la investigación etnográfica es describir y analizar lo que las personas de un sitio, estrato o contexto determinado hacen usualmente. </a:t>
          </a:r>
          <a:endParaRPr lang="es-MX" sz="2000" dirty="0"/>
        </a:p>
      </dgm:t>
    </dgm:pt>
    <dgm:pt modelId="{DC35A1D7-9329-4BBC-8248-7D1CB304A8F4}" type="parTrans" cxnId="{370D4C94-73AC-48B2-BCBB-8150CA6B1D5A}">
      <dgm:prSet/>
      <dgm:spPr/>
      <dgm:t>
        <a:bodyPr/>
        <a:lstStyle/>
        <a:p>
          <a:endParaRPr lang="es-MX" sz="2000"/>
        </a:p>
      </dgm:t>
    </dgm:pt>
    <dgm:pt modelId="{1B0F7AAE-DFB0-4780-8A2C-F867E3B10511}" type="sibTrans" cxnId="{370D4C94-73AC-48B2-BCBB-8150CA6B1D5A}">
      <dgm:prSet/>
      <dgm:spPr/>
      <dgm:t>
        <a:bodyPr/>
        <a:lstStyle/>
        <a:p>
          <a:endParaRPr lang="es-MX" sz="2000"/>
        </a:p>
      </dgm:t>
    </dgm:pt>
    <dgm:pt modelId="{9E8C3747-6A5D-4F09-89A4-7BE561ABF630}">
      <dgm:prSet custT="1"/>
      <dgm:spPr/>
      <dgm:t>
        <a:bodyPr/>
        <a:lstStyle/>
        <a:p>
          <a:pPr rtl="0"/>
          <a:endParaRPr lang="es-MX" sz="2800"/>
        </a:p>
      </dgm:t>
    </dgm:pt>
    <dgm:pt modelId="{F233D151-1167-4C84-971E-FD5BDB83C8D2}" type="parTrans" cxnId="{7B349D11-3D7E-4B20-80FB-BC03ED608EB2}">
      <dgm:prSet/>
      <dgm:spPr/>
      <dgm:t>
        <a:bodyPr/>
        <a:lstStyle/>
        <a:p>
          <a:endParaRPr lang="es-MX" sz="2000"/>
        </a:p>
      </dgm:t>
    </dgm:pt>
    <dgm:pt modelId="{27A36802-6FFD-46DC-9F85-47E1D1710535}" type="sibTrans" cxnId="{7B349D11-3D7E-4B20-80FB-BC03ED608EB2}">
      <dgm:prSet/>
      <dgm:spPr/>
      <dgm:t>
        <a:bodyPr/>
        <a:lstStyle/>
        <a:p>
          <a:endParaRPr lang="es-MX" sz="2000"/>
        </a:p>
      </dgm:t>
    </dgm:pt>
    <dgm:pt modelId="{71851148-21C1-4A60-8DEC-F9E87168783F}">
      <dgm:prSet custT="1"/>
      <dgm:spPr/>
      <dgm:t>
        <a:bodyPr/>
        <a:lstStyle/>
        <a:p>
          <a:pPr rtl="0"/>
          <a:endParaRPr lang="es-MX" sz="2800" dirty="0"/>
        </a:p>
      </dgm:t>
    </dgm:pt>
    <dgm:pt modelId="{46031848-3416-45AB-87E5-DC08AE105312}" type="parTrans" cxnId="{05D93C42-F57B-46E5-AAED-6D45FCEC02FB}">
      <dgm:prSet/>
      <dgm:spPr/>
      <dgm:t>
        <a:bodyPr/>
        <a:lstStyle/>
        <a:p>
          <a:endParaRPr lang="es-MX" sz="2000"/>
        </a:p>
      </dgm:t>
    </dgm:pt>
    <dgm:pt modelId="{EF69A213-9B39-402D-83A2-BD76F6B47D89}" type="sibTrans" cxnId="{05D93C42-F57B-46E5-AAED-6D45FCEC02FB}">
      <dgm:prSet/>
      <dgm:spPr/>
      <dgm:t>
        <a:bodyPr/>
        <a:lstStyle/>
        <a:p>
          <a:endParaRPr lang="es-MX" sz="2000"/>
        </a:p>
      </dgm:t>
    </dgm:pt>
    <dgm:pt modelId="{4B1775D8-AFBB-41F2-9EF5-E70144042436}">
      <dgm:prSet custT="1"/>
      <dgm:spPr/>
      <dgm:t>
        <a:bodyPr/>
        <a:lstStyle/>
        <a:p>
          <a:pPr rtl="0"/>
          <a:endParaRPr lang="es-MX" sz="2800" dirty="0"/>
        </a:p>
      </dgm:t>
    </dgm:pt>
    <dgm:pt modelId="{F43CB6AF-301C-4B62-98F1-046325CE6331}" type="parTrans" cxnId="{37C8C9D9-1E11-4D26-A8E2-A27D4BA0DA1A}">
      <dgm:prSet/>
      <dgm:spPr/>
      <dgm:t>
        <a:bodyPr/>
        <a:lstStyle/>
        <a:p>
          <a:endParaRPr lang="es-MX" sz="2000"/>
        </a:p>
      </dgm:t>
    </dgm:pt>
    <dgm:pt modelId="{83E3ADDA-D304-4A21-927E-3F1D95A63466}" type="sibTrans" cxnId="{37C8C9D9-1E11-4D26-A8E2-A27D4BA0DA1A}">
      <dgm:prSet/>
      <dgm:spPr/>
      <dgm:t>
        <a:bodyPr/>
        <a:lstStyle/>
        <a:p>
          <a:endParaRPr lang="es-MX" sz="2000"/>
        </a:p>
      </dgm:t>
    </dgm:pt>
    <dgm:pt modelId="{5F026AEA-1886-473E-AF06-80C28C4F8AA4}">
      <dgm:prSet custT="1"/>
      <dgm:spPr/>
      <dgm:t>
        <a:bodyPr/>
        <a:lstStyle/>
        <a:p>
          <a:pPr rtl="0"/>
          <a:endParaRPr lang="es-MX" sz="2800" dirty="0"/>
        </a:p>
      </dgm:t>
    </dgm:pt>
    <dgm:pt modelId="{6989CD33-8BA4-4A40-8DDB-35A0CDE0B2E3}" type="parTrans" cxnId="{D583B08C-5315-4480-AE19-5318C2AC4193}">
      <dgm:prSet/>
      <dgm:spPr/>
      <dgm:t>
        <a:bodyPr/>
        <a:lstStyle/>
        <a:p>
          <a:endParaRPr lang="es-MX" sz="2000"/>
        </a:p>
      </dgm:t>
    </dgm:pt>
    <dgm:pt modelId="{DBF7E75F-5832-47F3-9706-BDC29D1E9944}" type="sibTrans" cxnId="{D583B08C-5315-4480-AE19-5318C2AC4193}">
      <dgm:prSet/>
      <dgm:spPr/>
      <dgm:t>
        <a:bodyPr/>
        <a:lstStyle/>
        <a:p>
          <a:endParaRPr lang="es-MX" sz="2000"/>
        </a:p>
      </dgm:t>
    </dgm:pt>
    <dgm:pt modelId="{749CD4F2-9AF0-45A3-8E72-22CBD97584BC}" type="pres">
      <dgm:prSet presAssocID="{9141899D-0571-4C6F-ADC1-B75555433D7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E041FE-4629-4360-BF2A-81DD462A9997}" type="pres">
      <dgm:prSet presAssocID="{9E8C3747-6A5D-4F09-89A4-7BE561ABF630}" presName="composite" presStyleCnt="0"/>
      <dgm:spPr/>
    </dgm:pt>
    <dgm:pt modelId="{DF3A2A83-E260-4798-BCF6-D05C19409F96}" type="pres">
      <dgm:prSet presAssocID="{9E8C3747-6A5D-4F09-89A4-7BE561ABF630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0369E0-8207-4CCD-957A-E35AEF7BFE3D}" type="pres">
      <dgm:prSet presAssocID="{9E8C3747-6A5D-4F09-89A4-7BE561ABF630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5780C0-8012-4ED4-B12A-BE07C46CAB0F}" type="pres">
      <dgm:prSet presAssocID="{27A36802-6FFD-46DC-9F85-47E1D1710535}" presName="sp" presStyleCnt="0"/>
      <dgm:spPr/>
    </dgm:pt>
    <dgm:pt modelId="{CF146377-2776-4319-BBBA-693247B80A36}" type="pres">
      <dgm:prSet presAssocID="{71851148-21C1-4A60-8DEC-F9E87168783F}" presName="composite" presStyleCnt="0"/>
      <dgm:spPr/>
    </dgm:pt>
    <dgm:pt modelId="{F4DC4FEB-3B70-4AAD-9068-23715B07C900}" type="pres">
      <dgm:prSet presAssocID="{71851148-21C1-4A60-8DEC-F9E87168783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07D006-AC02-4A29-B1DB-72079DCED455}" type="pres">
      <dgm:prSet presAssocID="{71851148-21C1-4A60-8DEC-F9E87168783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A7EF0C-C370-4B0F-91EF-9CA3DD96A6ED}" type="pres">
      <dgm:prSet presAssocID="{EF69A213-9B39-402D-83A2-BD76F6B47D89}" presName="sp" presStyleCnt="0"/>
      <dgm:spPr/>
    </dgm:pt>
    <dgm:pt modelId="{27A78AE7-5901-404A-95FE-1E6719D920B6}" type="pres">
      <dgm:prSet presAssocID="{4B1775D8-AFBB-41F2-9EF5-E70144042436}" presName="composite" presStyleCnt="0"/>
      <dgm:spPr/>
    </dgm:pt>
    <dgm:pt modelId="{6F7020C0-8335-4D5C-8329-2999E2F1B8BC}" type="pres">
      <dgm:prSet presAssocID="{4B1775D8-AFBB-41F2-9EF5-E7014404243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32E812-49F4-4BD4-837A-B12604AEAEB7}" type="pres">
      <dgm:prSet presAssocID="{4B1775D8-AFBB-41F2-9EF5-E7014404243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5EB03E-2AE1-49B4-AFF3-02A4B1C0A7B6}" type="pres">
      <dgm:prSet presAssocID="{83E3ADDA-D304-4A21-927E-3F1D95A63466}" presName="sp" presStyleCnt="0"/>
      <dgm:spPr/>
    </dgm:pt>
    <dgm:pt modelId="{EDE908AF-D2BF-41B6-AFE9-24770ED54C93}" type="pres">
      <dgm:prSet presAssocID="{5F026AEA-1886-473E-AF06-80C28C4F8AA4}" presName="composite" presStyleCnt="0"/>
      <dgm:spPr/>
    </dgm:pt>
    <dgm:pt modelId="{58333756-7B93-4E39-AD3A-E33D5C1717E6}" type="pres">
      <dgm:prSet presAssocID="{5F026AEA-1886-473E-AF06-80C28C4F8AA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DE407F-9F0D-4CF8-A9C2-E2ADAA76EA9B}" type="pres">
      <dgm:prSet presAssocID="{5F026AEA-1886-473E-AF06-80C28C4F8AA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D93C42-F57B-46E5-AAED-6D45FCEC02FB}" srcId="{9141899D-0571-4C6F-ADC1-B75555433D72}" destId="{71851148-21C1-4A60-8DEC-F9E87168783F}" srcOrd="1" destOrd="0" parTransId="{46031848-3416-45AB-87E5-DC08AE105312}" sibTransId="{EF69A213-9B39-402D-83A2-BD76F6B47D89}"/>
    <dgm:cxn modelId="{7B349D11-3D7E-4B20-80FB-BC03ED608EB2}" srcId="{9141899D-0571-4C6F-ADC1-B75555433D72}" destId="{9E8C3747-6A5D-4F09-89A4-7BE561ABF630}" srcOrd="0" destOrd="0" parTransId="{F233D151-1167-4C84-971E-FD5BDB83C8D2}" sibTransId="{27A36802-6FFD-46DC-9F85-47E1D1710535}"/>
    <dgm:cxn modelId="{37C8C9D9-1E11-4D26-A8E2-A27D4BA0DA1A}" srcId="{9141899D-0571-4C6F-ADC1-B75555433D72}" destId="{4B1775D8-AFBB-41F2-9EF5-E70144042436}" srcOrd="2" destOrd="0" parTransId="{F43CB6AF-301C-4B62-98F1-046325CE6331}" sibTransId="{83E3ADDA-D304-4A21-927E-3F1D95A63466}"/>
    <dgm:cxn modelId="{57652DAB-1599-41CC-977C-72BE6FB2386C}" type="presOf" srcId="{9034EB54-9065-4B90-8EC8-756A658643A1}" destId="{4C0369E0-8207-4CCD-957A-E35AEF7BFE3D}" srcOrd="0" destOrd="0" presId="urn:microsoft.com/office/officeart/2005/8/layout/chevron2"/>
    <dgm:cxn modelId="{A47B6FC4-58BD-4BF9-BDE3-72BEE7D8521B}" srcId="{4B1775D8-AFBB-41F2-9EF5-E70144042436}" destId="{F7BA26E9-EECB-4F88-8390-A23271FA5202}" srcOrd="0" destOrd="0" parTransId="{FBC7FCCC-8FA6-4DCF-8C17-D4F4F6A19E8F}" sibTransId="{47B88D83-B4DC-47A2-B37E-FC1823F56BEC}"/>
    <dgm:cxn modelId="{9BB4D38E-72BC-4EF8-BD1C-3FEDF8BAD331}" type="presOf" srcId="{F7BA26E9-EECB-4F88-8390-A23271FA5202}" destId="{CD32E812-49F4-4BD4-837A-B12604AEAEB7}" srcOrd="0" destOrd="0" presId="urn:microsoft.com/office/officeart/2005/8/layout/chevron2"/>
    <dgm:cxn modelId="{9B9AF0B1-4385-4D8A-8CCF-64A5DB8D5F67}" type="presOf" srcId="{9E8C3747-6A5D-4F09-89A4-7BE561ABF630}" destId="{DF3A2A83-E260-4798-BCF6-D05C19409F96}" srcOrd="0" destOrd="0" presId="urn:microsoft.com/office/officeart/2005/8/layout/chevron2"/>
    <dgm:cxn modelId="{CCF2A7F7-88E5-4C87-A5A2-F8101769623F}" srcId="{9E8C3747-6A5D-4F09-89A4-7BE561ABF630}" destId="{9034EB54-9065-4B90-8EC8-756A658643A1}" srcOrd="0" destOrd="0" parTransId="{02561AAC-1EE6-41ED-917D-3271E0866524}" sibTransId="{E3EB083A-AADC-4DE0-9D33-8E9286510973}"/>
    <dgm:cxn modelId="{DA6D07B8-B151-432F-9E6D-D053FEB235E2}" type="presOf" srcId="{71851148-21C1-4A60-8DEC-F9E87168783F}" destId="{F4DC4FEB-3B70-4AAD-9068-23715B07C900}" srcOrd="0" destOrd="0" presId="urn:microsoft.com/office/officeart/2005/8/layout/chevron2"/>
    <dgm:cxn modelId="{0ACAEBF1-5E0F-46CD-9FCB-BA8114D28843}" type="presOf" srcId="{5F026AEA-1886-473E-AF06-80C28C4F8AA4}" destId="{58333756-7B93-4E39-AD3A-E33D5C1717E6}" srcOrd="0" destOrd="0" presId="urn:microsoft.com/office/officeart/2005/8/layout/chevron2"/>
    <dgm:cxn modelId="{D583B08C-5315-4480-AE19-5318C2AC4193}" srcId="{9141899D-0571-4C6F-ADC1-B75555433D72}" destId="{5F026AEA-1886-473E-AF06-80C28C4F8AA4}" srcOrd="3" destOrd="0" parTransId="{6989CD33-8BA4-4A40-8DDB-35A0CDE0B2E3}" sibTransId="{DBF7E75F-5832-47F3-9706-BDC29D1E9944}"/>
    <dgm:cxn modelId="{1354E760-14B1-4A96-929D-0DE23E17A186}" type="presOf" srcId="{4B1775D8-AFBB-41F2-9EF5-E70144042436}" destId="{6F7020C0-8335-4D5C-8329-2999E2F1B8BC}" srcOrd="0" destOrd="0" presId="urn:microsoft.com/office/officeart/2005/8/layout/chevron2"/>
    <dgm:cxn modelId="{01985099-4651-4166-AE36-5102F90ACD99}" type="presOf" srcId="{1B45FF7B-D2D0-4DF9-8BCD-EC0F226E567B}" destId="{1907D006-AC02-4A29-B1DB-72079DCED455}" srcOrd="0" destOrd="0" presId="urn:microsoft.com/office/officeart/2005/8/layout/chevron2"/>
    <dgm:cxn modelId="{246F4490-A35F-4F2B-BEC3-96AC09203847}" type="presOf" srcId="{79500E86-7179-4491-86E3-F0132E08D2F1}" destId="{CCDE407F-9F0D-4CF8-A9C2-E2ADAA76EA9B}" srcOrd="0" destOrd="0" presId="urn:microsoft.com/office/officeart/2005/8/layout/chevron2"/>
    <dgm:cxn modelId="{370D4C94-73AC-48B2-BCBB-8150CA6B1D5A}" srcId="{5F026AEA-1886-473E-AF06-80C28C4F8AA4}" destId="{79500E86-7179-4491-86E3-F0132E08D2F1}" srcOrd="0" destOrd="0" parTransId="{DC35A1D7-9329-4BBC-8248-7D1CB304A8F4}" sibTransId="{1B0F7AAE-DFB0-4780-8A2C-F867E3B10511}"/>
    <dgm:cxn modelId="{B066C105-0544-4774-A2C7-251199889458}" type="presOf" srcId="{9141899D-0571-4C6F-ADC1-B75555433D72}" destId="{749CD4F2-9AF0-45A3-8E72-22CBD97584BC}" srcOrd="0" destOrd="0" presId="urn:microsoft.com/office/officeart/2005/8/layout/chevron2"/>
    <dgm:cxn modelId="{4345E3EF-300A-4EBF-884E-2FADB06389DA}" srcId="{71851148-21C1-4A60-8DEC-F9E87168783F}" destId="{1B45FF7B-D2D0-4DF9-8BCD-EC0F226E567B}" srcOrd="0" destOrd="0" parTransId="{F20F99E9-D410-4DAC-8696-71B54F36CFEE}" sibTransId="{FE4CA701-A572-4F10-9DFE-C7FD174E0434}"/>
    <dgm:cxn modelId="{ADB40571-6860-4990-BA8D-C24DE8DC4411}" type="presParOf" srcId="{749CD4F2-9AF0-45A3-8E72-22CBD97584BC}" destId="{94E041FE-4629-4360-BF2A-81DD462A9997}" srcOrd="0" destOrd="0" presId="urn:microsoft.com/office/officeart/2005/8/layout/chevron2"/>
    <dgm:cxn modelId="{0D245D07-CA57-4F46-9F0D-BEF1508E6BE2}" type="presParOf" srcId="{94E041FE-4629-4360-BF2A-81DD462A9997}" destId="{DF3A2A83-E260-4798-BCF6-D05C19409F96}" srcOrd="0" destOrd="0" presId="urn:microsoft.com/office/officeart/2005/8/layout/chevron2"/>
    <dgm:cxn modelId="{B33D97A9-DC09-4131-8FDF-F054EEFD91E2}" type="presParOf" srcId="{94E041FE-4629-4360-BF2A-81DD462A9997}" destId="{4C0369E0-8207-4CCD-957A-E35AEF7BFE3D}" srcOrd="1" destOrd="0" presId="urn:microsoft.com/office/officeart/2005/8/layout/chevron2"/>
    <dgm:cxn modelId="{B14217B7-BE88-4510-BEE6-C0D45DE5DFC7}" type="presParOf" srcId="{749CD4F2-9AF0-45A3-8E72-22CBD97584BC}" destId="{4F5780C0-8012-4ED4-B12A-BE07C46CAB0F}" srcOrd="1" destOrd="0" presId="urn:microsoft.com/office/officeart/2005/8/layout/chevron2"/>
    <dgm:cxn modelId="{DF57BDF1-FDA5-466C-BB68-4CC5FD79C8AD}" type="presParOf" srcId="{749CD4F2-9AF0-45A3-8E72-22CBD97584BC}" destId="{CF146377-2776-4319-BBBA-693247B80A36}" srcOrd="2" destOrd="0" presId="urn:microsoft.com/office/officeart/2005/8/layout/chevron2"/>
    <dgm:cxn modelId="{E27E1E61-566E-425D-99BA-144CF5E7A47E}" type="presParOf" srcId="{CF146377-2776-4319-BBBA-693247B80A36}" destId="{F4DC4FEB-3B70-4AAD-9068-23715B07C900}" srcOrd="0" destOrd="0" presId="urn:microsoft.com/office/officeart/2005/8/layout/chevron2"/>
    <dgm:cxn modelId="{64F859E0-8F7A-4355-B1BE-8193B6573F00}" type="presParOf" srcId="{CF146377-2776-4319-BBBA-693247B80A36}" destId="{1907D006-AC02-4A29-B1DB-72079DCED455}" srcOrd="1" destOrd="0" presId="urn:microsoft.com/office/officeart/2005/8/layout/chevron2"/>
    <dgm:cxn modelId="{D5FA341C-5BA8-4B00-A5FA-667928B7316A}" type="presParOf" srcId="{749CD4F2-9AF0-45A3-8E72-22CBD97584BC}" destId="{B1A7EF0C-C370-4B0F-91EF-9CA3DD96A6ED}" srcOrd="3" destOrd="0" presId="urn:microsoft.com/office/officeart/2005/8/layout/chevron2"/>
    <dgm:cxn modelId="{DB77895D-62C4-41F7-95B7-0FCDF35B8DF5}" type="presParOf" srcId="{749CD4F2-9AF0-45A3-8E72-22CBD97584BC}" destId="{27A78AE7-5901-404A-95FE-1E6719D920B6}" srcOrd="4" destOrd="0" presId="urn:microsoft.com/office/officeart/2005/8/layout/chevron2"/>
    <dgm:cxn modelId="{3794C659-B534-4058-A9BF-DAAAEA737E6C}" type="presParOf" srcId="{27A78AE7-5901-404A-95FE-1E6719D920B6}" destId="{6F7020C0-8335-4D5C-8329-2999E2F1B8BC}" srcOrd="0" destOrd="0" presId="urn:microsoft.com/office/officeart/2005/8/layout/chevron2"/>
    <dgm:cxn modelId="{EB1D108D-52AE-4536-8138-088A37A09598}" type="presParOf" srcId="{27A78AE7-5901-404A-95FE-1E6719D920B6}" destId="{CD32E812-49F4-4BD4-837A-B12604AEAEB7}" srcOrd="1" destOrd="0" presId="urn:microsoft.com/office/officeart/2005/8/layout/chevron2"/>
    <dgm:cxn modelId="{2CD81408-3028-4691-83E6-A46BFB8C0CD9}" type="presParOf" srcId="{749CD4F2-9AF0-45A3-8E72-22CBD97584BC}" destId="{4C5EB03E-2AE1-49B4-AFF3-02A4B1C0A7B6}" srcOrd="5" destOrd="0" presId="urn:microsoft.com/office/officeart/2005/8/layout/chevron2"/>
    <dgm:cxn modelId="{0FF2AD05-4038-4CA8-AE57-5B71F03606B0}" type="presParOf" srcId="{749CD4F2-9AF0-45A3-8E72-22CBD97584BC}" destId="{EDE908AF-D2BF-41B6-AFE9-24770ED54C93}" srcOrd="6" destOrd="0" presId="urn:microsoft.com/office/officeart/2005/8/layout/chevron2"/>
    <dgm:cxn modelId="{047E4266-A77F-48C5-B947-59DE73C81BBC}" type="presParOf" srcId="{EDE908AF-D2BF-41B6-AFE9-24770ED54C93}" destId="{58333756-7B93-4E39-AD3A-E33D5C1717E6}" srcOrd="0" destOrd="0" presId="urn:microsoft.com/office/officeart/2005/8/layout/chevron2"/>
    <dgm:cxn modelId="{83E54BD2-E39E-4FB7-A12B-95974D3627EC}" type="presParOf" srcId="{EDE908AF-D2BF-41B6-AFE9-24770ED54C93}" destId="{CCDE407F-9F0D-4CF8-A9C2-E2ADAA76EA9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B77353E-6CAE-47EE-9D5C-A479476BA8A2}" type="doc">
      <dgm:prSet loTypeId="urn:microsoft.com/office/officeart/2005/8/layout/vList6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4177658-5D30-44CC-9A8D-EAE2B5B53E26}">
      <dgm:prSet custT="1"/>
      <dgm:spPr/>
      <dgm:t>
        <a:bodyPr/>
        <a:lstStyle/>
        <a:p>
          <a:pPr rtl="0"/>
          <a:r>
            <a:rPr lang="es-MX" sz="2000" dirty="0" smtClean="0"/>
            <a:t>Diseños “realistas” o mixtos.</a:t>
          </a:r>
          <a:endParaRPr lang="es-MX" sz="2000" dirty="0"/>
        </a:p>
      </dgm:t>
    </dgm:pt>
    <dgm:pt modelId="{253A2D9B-B4D3-4D1D-A4E2-AE8A243461EE}" type="parTrans" cxnId="{8157D0D8-13A9-45C8-AA1B-D9EFA3A14482}">
      <dgm:prSet/>
      <dgm:spPr/>
      <dgm:t>
        <a:bodyPr/>
        <a:lstStyle/>
        <a:p>
          <a:endParaRPr lang="es-MX" sz="2800"/>
        </a:p>
      </dgm:t>
    </dgm:pt>
    <dgm:pt modelId="{59D19052-0586-4517-ADEF-CFA6F420AB63}" type="sibTrans" cxnId="{8157D0D8-13A9-45C8-AA1B-D9EFA3A14482}">
      <dgm:prSet custT="1"/>
      <dgm:spPr/>
      <dgm:t>
        <a:bodyPr/>
        <a:lstStyle/>
        <a:p>
          <a:endParaRPr lang="es-MX" sz="1600"/>
        </a:p>
      </dgm:t>
    </dgm:pt>
    <dgm:pt modelId="{AF13A489-8142-443C-957D-0B87D1508C5A}">
      <dgm:prSet custT="1"/>
      <dgm:spPr/>
      <dgm:t>
        <a:bodyPr/>
        <a:lstStyle/>
        <a:p>
          <a:pPr rtl="0"/>
          <a:r>
            <a:rPr lang="es-MX" sz="2000" dirty="0" smtClean="0"/>
            <a:t>Diseños críticos. </a:t>
          </a:r>
          <a:endParaRPr lang="es-MX" sz="2000" dirty="0"/>
        </a:p>
      </dgm:t>
    </dgm:pt>
    <dgm:pt modelId="{F7D08610-80FA-4ABD-B056-E9419C1ABAAB}" type="parTrans" cxnId="{E4ECA67D-F5D4-4428-AEC6-A9DF569D7C3F}">
      <dgm:prSet/>
      <dgm:spPr/>
      <dgm:t>
        <a:bodyPr/>
        <a:lstStyle/>
        <a:p>
          <a:endParaRPr lang="es-MX" sz="2800"/>
        </a:p>
      </dgm:t>
    </dgm:pt>
    <dgm:pt modelId="{711CD2EF-81F2-4EBD-9603-401F95594D0B}" type="sibTrans" cxnId="{E4ECA67D-F5D4-4428-AEC6-A9DF569D7C3F}">
      <dgm:prSet custT="1"/>
      <dgm:spPr/>
      <dgm:t>
        <a:bodyPr/>
        <a:lstStyle/>
        <a:p>
          <a:endParaRPr lang="es-MX" sz="1600"/>
        </a:p>
      </dgm:t>
    </dgm:pt>
    <dgm:pt modelId="{44D90E5C-C424-45CC-B6F0-7C83917721DB}">
      <dgm:prSet custT="1"/>
      <dgm:spPr/>
      <dgm:t>
        <a:bodyPr/>
        <a:lstStyle/>
        <a:p>
          <a:pPr rtl="0"/>
          <a:r>
            <a:rPr lang="es-MX" sz="2000" dirty="0" smtClean="0"/>
            <a:t>Diseños “clásicos”. </a:t>
          </a:r>
          <a:endParaRPr lang="es-MX" sz="2000" dirty="0"/>
        </a:p>
      </dgm:t>
    </dgm:pt>
    <dgm:pt modelId="{BA0B1840-DE95-4B43-B685-1CD18270B54D}" type="parTrans" cxnId="{9C11D65F-C820-49C9-BDB4-563EC5EEAC72}">
      <dgm:prSet/>
      <dgm:spPr/>
      <dgm:t>
        <a:bodyPr/>
        <a:lstStyle/>
        <a:p>
          <a:endParaRPr lang="es-MX" sz="2800"/>
        </a:p>
      </dgm:t>
    </dgm:pt>
    <dgm:pt modelId="{DA43567D-A96E-4FEB-9C3B-8C185E70AD78}" type="sibTrans" cxnId="{9C11D65F-C820-49C9-BDB4-563EC5EEAC72}">
      <dgm:prSet custT="1"/>
      <dgm:spPr/>
      <dgm:t>
        <a:bodyPr/>
        <a:lstStyle/>
        <a:p>
          <a:endParaRPr lang="es-MX" sz="1600"/>
        </a:p>
      </dgm:t>
    </dgm:pt>
    <dgm:pt modelId="{F9584E14-679F-4020-B94D-BCFF3C519F2F}">
      <dgm:prSet custT="1"/>
      <dgm:spPr/>
      <dgm:t>
        <a:bodyPr/>
        <a:lstStyle/>
        <a:p>
          <a:pPr rtl="0"/>
          <a:r>
            <a:rPr lang="es-MX" sz="2000" dirty="0" smtClean="0"/>
            <a:t>Estudios de casos culturales. </a:t>
          </a:r>
          <a:endParaRPr lang="es-MX" sz="2000" dirty="0"/>
        </a:p>
      </dgm:t>
    </dgm:pt>
    <dgm:pt modelId="{EA1B2181-B4D0-462F-BFA3-C508A13C52CC}" type="parTrans" cxnId="{313F9BBB-F3F3-4577-9CC8-2CF33EF79613}">
      <dgm:prSet/>
      <dgm:spPr/>
      <dgm:t>
        <a:bodyPr/>
        <a:lstStyle/>
        <a:p>
          <a:endParaRPr lang="es-MX" sz="2800"/>
        </a:p>
      </dgm:t>
    </dgm:pt>
    <dgm:pt modelId="{66D336D5-695E-4185-94F4-C1AC8026D1AF}" type="sibTrans" cxnId="{313F9BBB-F3F3-4577-9CC8-2CF33EF79613}">
      <dgm:prSet/>
      <dgm:spPr/>
      <dgm:t>
        <a:bodyPr/>
        <a:lstStyle/>
        <a:p>
          <a:endParaRPr lang="es-MX" sz="2800"/>
        </a:p>
      </dgm:t>
    </dgm:pt>
    <dgm:pt modelId="{924E9FBE-5CFF-4A02-899D-CA632F77F8C4}">
      <dgm:prSet custT="1"/>
      <dgm:spPr/>
      <dgm:t>
        <a:bodyPr/>
        <a:lstStyle/>
        <a:p>
          <a:pPr rtl="0"/>
          <a:r>
            <a:rPr lang="es-MX" sz="2000" dirty="0" smtClean="0"/>
            <a:t>Recolectan datos, tanto cuantitativos como cualitativos, de la cultura, comunidad o grupo de ciertas categorías). Al final, se describen las categorías y la cultura en términos estadísticos y narrativos. </a:t>
          </a:r>
          <a:endParaRPr lang="es-MX" sz="2000" dirty="0"/>
        </a:p>
      </dgm:t>
    </dgm:pt>
    <dgm:pt modelId="{C4815865-D4B6-4467-813E-AD4A0251C991}" type="parTrans" cxnId="{605E54A5-A514-40C8-8F02-D0D771EADD01}">
      <dgm:prSet/>
      <dgm:spPr/>
      <dgm:t>
        <a:bodyPr/>
        <a:lstStyle/>
        <a:p>
          <a:endParaRPr lang="es-MX" sz="2800"/>
        </a:p>
      </dgm:t>
    </dgm:pt>
    <dgm:pt modelId="{590268E4-C433-4342-B433-414A03250432}" type="sibTrans" cxnId="{605E54A5-A514-40C8-8F02-D0D771EADD01}">
      <dgm:prSet/>
      <dgm:spPr/>
      <dgm:t>
        <a:bodyPr/>
        <a:lstStyle/>
        <a:p>
          <a:endParaRPr lang="es-MX" sz="2800"/>
        </a:p>
      </dgm:t>
    </dgm:pt>
    <dgm:pt modelId="{66C12E57-08D4-4190-9B01-2B1F2ACA04E0}">
      <dgm:prSet custT="1"/>
      <dgm:spPr/>
      <dgm:t>
        <a:bodyPr/>
        <a:lstStyle/>
        <a:p>
          <a:pPr rtl="0"/>
          <a:r>
            <a:rPr lang="es-MX" sz="2000" dirty="0" smtClean="0"/>
            <a:t>El investigador está interesado en estudiar grupos marginados de la sociedad o de una cultura.</a:t>
          </a:r>
          <a:endParaRPr lang="es-MX" sz="2000" dirty="0"/>
        </a:p>
      </dgm:t>
    </dgm:pt>
    <dgm:pt modelId="{401C2FDA-3F63-450F-B7E7-FF79CBF82B75}" type="parTrans" cxnId="{E7C4FE8B-797D-4F51-BD56-30D560E7340B}">
      <dgm:prSet/>
      <dgm:spPr/>
      <dgm:t>
        <a:bodyPr/>
        <a:lstStyle/>
        <a:p>
          <a:endParaRPr lang="es-MX" sz="2800"/>
        </a:p>
      </dgm:t>
    </dgm:pt>
    <dgm:pt modelId="{429A55A5-3CA7-42F3-9B26-27EC60218951}" type="sibTrans" cxnId="{E7C4FE8B-797D-4F51-BD56-30D560E7340B}">
      <dgm:prSet/>
      <dgm:spPr/>
      <dgm:t>
        <a:bodyPr/>
        <a:lstStyle/>
        <a:p>
          <a:endParaRPr lang="es-MX" sz="2800"/>
        </a:p>
      </dgm:t>
    </dgm:pt>
    <dgm:pt modelId="{F860824A-8316-4A05-8E6C-D058FEB9330D}">
      <dgm:prSet custT="1"/>
      <dgm:spPr/>
      <dgm:t>
        <a:bodyPr/>
        <a:lstStyle/>
        <a:p>
          <a:pPr rtl="0"/>
          <a:r>
            <a:rPr lang="es-MX" sz="2000" dirty="0" smtClean="0"/>
            <a:t>Se analizan temas culturales y las categorías son inducidas durante el trabajo de campo. </a:t>
          </a:r>
          <a:endParaRPr lang="es-MX" sz="2000" dirty="0"/>
        </a:p>
      </dgm:t>
    </dgm:pt>
    <dgm:pt modelId="{427A1D6B-9447-4F81-90FC-E5C3791E5016}" type="parTrans" cxnId="{9EF0AB5E-AF26-45E7-B2C9-FCF872B0B454}">
      <dgm:prSet/>
      <dgm:spPr/>
      <dgm:t>
        <a:bodyPr/>
        <a:lstStyle/>
        <a:p>
          <a:endParaRPr lang="es-MX" sz="2800"/>
        </a:p>
      </dgm:t>
    </dgm:pt>
    <dgm:pt modelId="{86E5F776-9EEC-431A-A042-9AF391932B2D}" type="sibTrans" cxnId="{9EF0AB5E-AF26-45E7-B2C9-FCF872B0B454}">
      <dgm:prSet/>
      <dgm:spPr/>
      <dgm:t>
        <a:bodyPr/>
        <a:lstStyle/>
        <a:p>
          <a:endParaRPr lang="es-MX" sz="2800"/>
        </a:p>
      </dgm:t>
    </dgm:pt>
    <dgm:pt modelId="{13354944-3D14-4436-B566-973F0E187A77}">
      <dgm:prSet custT="1"/>
      <dgm:spPr/>
      <dgm:t>
        <a:bodyPr/>
        <a:lstStyle/>
        <a:p>
          <a:pPr rtl="0"/>
          <a:r>
            <a:rPr lang="es-MX" sz="2000" dirty="0" smtClean="0"/>
            <a:t>Consideran a una cultura de manera holística (completa). </a:t>
          </a:r>
          <a:endParaRPr lang="es-MX" sz="2000" dirty="0"/>
        </a:p>
      </dgm:t>
    </dgm:pt>
    <dgm:pt modelId="{A156539D-D735-475E-B9AB-691CAF637FDC}" type="parTrans" cxnId="{F9548154-3AAD-46B6-BE3E-CC5EB216BBE4}">
      <dgm:prSet/>
      <dgm:spPr/>
      <dgm:t>
        <a:bodyPr/>
        <a:lstStyle/>
        <a:p>
          <a:endParaRPr lang="es-MX" sz="2800"/>
        </a:p>
      </dgm:t>
    </dgm:pt>
    <dgm:pt modelId="{5A2A5451-D920-4384-8AE1-4E9838412DEC}" type="sibTrans" cxnId="{F9548154-3AAD-46B6-BE3E-CC5EB216BBE4}">
      <dgm:prSet/>
      <dgm:spPr/>
      <dgm:t>
        <a:bodyPr/>
        <a:lstStyle/>
        <a:p>
          <a:endParaRPr lang="es-MX" sz="2800"/>
        </a:p>
      </dgm:t>
    </dgm:pt>
    <dgm:pt modelId="{DD230829-150A-4D71-AC6B-CB6AFE0CFD3D}">
      <dgm:prSet custT="1"/>
      <dgm:spPr/>
      <dgm:t>
        <a:bodyPr/>
        <a:lstStyle/>
        <a:p>
          <a:pPr rtl="0"/>
          <a:r>
            <a:rPr lang="es-MX" sz="2000" dirty="0" smtClean="0"/>
            <a:t>Diseños </a:t>
          </a:r>
          <a:r>
            <a:rPr lang="es-MX" sz="2000" dirty="0" err="1" smtClean="0"/>
            <a:t>microetnográficos</a:t>
          </a:r>
          <a:r>
            <a:rPr lang="es-MX" sz="2000" dirty="0" smtClean="0"/>
            <a:t> (</a:t>
          </a:r>
          <a:r>
            <a:rPr lang="es-MX" sz="2000" dirty="0" err="1" smtClean="0"/>
            <a:t>Creswell</a:t>
          </a:r>
          <a:r>
            <a:rPr lang="es-MX" sz="2000" dirty="0" smtClean="0"/>
            <a:t>, 2005). </a:t>
          </a:r>
          <a:endParaRPr lang="es-MX" sz="2000" dirty="0"/>
        </a:p>
      </dgm:t>
    </dgm:pt>
    <dgm:pt modelId="{1E24AEAD-9B4F-4264-9657-87A46B17691D}" type="parTrans" cxnId="{18DF42A7-9715-47BE-853C-FF87584D7066}">
      <dgm:prSet/>
      <dgm:spPr/>
      <dgm:t>
        <a:bodyPr/>
        <a:lstStyle/>
        <a:p>
          <a:endParaRPr lang="es-MX" sz="2400"/>
        </a:p>
      </dgm:t>
    </dgm:pt>
    <dgm:pt modelId="{5638027B-B71B-4579-A6F5-95FBD3A9890C}" type="sibTrans" cxnId="{18DF42A7-9715-47BE-853C-FF87584D7066}">
      <dgm:prSet/>
      <dgm:spPr/>
      <dgm:t>
        <a:bodyPr/>
        <a:lstStyle/>
        <a:p>
          <a:endParaRPr lang="es-MX" sz="2400"/>
        </a:p>
      </dgm:t>
    </dgm:pt>
    <dgm:pt modelId="{6561EF66-F0B0-40DB-ABD4-62988BFD0700}">
      <dgm:prSet custT="1"/>
      <dgm:spPr/>
      <dgm:t>
        <a:bodyPr/>
        <a:lstStyle/>
        <a:p>
          <a:pPr rtl="0"/>
          <a:r>
            <a:rPr lang="es-MX" sz="2000" smtClean="0"/>
            <a:t>Se </a:t>
          </a:r>
          <a:r>
            <a:rPr lang="es-MX" sz="2000" dirty="0" smtClean="0"/>
            <a:t>centran en un aspecto de la cultura. </a:t>
          </a:r>
          <a:endParaRPr lang="es-MX" sz="2000" dirty="0"/>
        </a:p>
      </dgm:t>
    </dgm:pt>
    <dgm:pt modelId="{1E5614D5-0354-4F01-AE61-EACA623E76F3}" type="parTrans" cxnId="{3DDBB3BB-E4C0-40E3-8A5E-45B1DB3362E8}">
      <dgm:prSet/>
      <dgm:spPr/>
      <dgm:t>
        <a:bodyPr/>
        <a:lstStyle/>
        <a:p>
          <a:endParaRPr lang="es-MX" sz="2400"/>
        </a:p>
      </dgm:t>
    </dgm:pt>
    <dgm:pt modelId="{2D9058D1-AB71-4289-9516-CC28BF1B4395}" type="sibTrans" cxnId="{3DDBB3BB-E4C0-40E3-8A5E-45B1DB3362E8}">
      <dgm:prSet/>
      <dgm:spPr/>
      <dgm:t>
        <a:bodyPr/>
        <a:lstStyle/>
        <a:p>
          <a:endParaRPr lang="es-MX" sz="2400"/>
        </a:p>
      </dgm:t>
    </dgm:pt>
    <dgm:pt modelId="{49D15C0A-F65D-42A6-898C-395F58B57074}" type="pres">
      <dgm:prSet presAssocID="{8B77353E-6CAE-47EE-9D5C-A479476BA8A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54CE897-C02A-4B2A-81E9-41E02A6D796A}" type="pres">
      <dgm:prSet presAssocID="{34177658-5D30-44CC-9A8D-EAE2B5B53E26}" presName="linNode" presStyleCnt="0"/>
      <dgm:spPr/>
    </dgm:pt>
    <dgm:pt modelId="{585E582F-EE9B-4AB6-AC50-EA42E180F9BF}" type="pres">
      <dgm:prSet presAssocID="{34177658-5D30-44CC-9A8D-EAE2B5B53E26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5DE18-DA22-48E3-A1BA-347EEE63D5AF}" type="pres">
      <dgm:prSet presAssocID="{34177658-5D30-44CC-9A8D-EAE2B5B53E26}" presName="childShp" presStyleLbl="bgAccFollowNode1" presStyleIdx="0" presStyleCnt="5" custScaleY="2037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C01F0D-B3AA-4673-95C6-02CCD6371987}" type="pres">
      <dgm:prSet presAssocID="{59D19052-0586-4517-ADEF-CFA6F420AB63}" presName="spacing" presStyleCnt="0"/>
      <dgm:spPr/>
    </dgm:pt>
    <dgm:pt modelId="{32BECF37-CD07-4264-8473-FC0E33D03481}" type="pres">
      <dgm:prSet presAssocID="{AF13A489-8142-443C-957D-0B87D1508C5A}" presName="linNode" presStyleCnt="0"/>
      <dgm:spPr/>
    </dgm:pt>
    <dgm:pt modelId="{EA15DC6C-A404-4912-8419-8571826FDAFB}" type="pres">
      <dgm:prSet presAssocID="{AF13A489-8142-443C-957D-0B87D1508C5A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4CFB57-0C4E-480B-90DD-3F3B08313FD8}" type="pres">
      <dgm:prSet presAssocID="{AF13A489-8142-443C-957D-0B87D1508C5A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CC2681-B724-45AC-88DE-3A72E2964B91}" type="pres">
      <dgm:prSet presAssocID="{711CD2EF-81F2-4EBD-9603-401F95594D0B}" presName="spacing" presStyleCnt="0"/>
      <dgm:spPr/>
    </dgm:pt>
    <dgm:pt modelId="{D7AA7F46-E3A0-4FB6-831E-2153C853E774}" type="pres">
      <dgm:prSet presAssocID="{44D90E5C-C424-45CC-B6F0-7C83917721DB}" presName="linNode" presStyleCnt="0"/>
      <dgm:spPr/>
    </dgm:pt>
    <dgm:pt modelId="{5CCC68B5-288F-48E9-8F1E-6282FDFF065C}" type="pres">
      <dgm:prSet presAssocID="{44D90E5C-C424-45CC-B6F0-7C83917721DB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26D8B2-4923-4170-89A5-994BA3F74533}" type="pres">
      <dgm:prSet presAssocID="{44D90E5C-C424-45CC-B6F0-7C83917721DB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B607B-4E08-4DDE-B1B5-599816EC37C1}" type="pres">
      <dgm:prSet presAssocID="{DA43567D-A96E-4FEB-9C3B-8C185E70AD78}" presName="spacing" presStyleCnt="0"/>
      <dgm:spPr/>
    </dgm:pt>
    <dgm:pt modelId="{5695127F-E374-4844-B7B5-DD496F7D4B8B}" type="pres">
      <dgm:prSet presAssocID="{DD230829-150A-4D71-AC6B-CB6AFE0CFD3D}" presName="linNode" presStyleCnt="0"/>
      <dgm:spPr/>
    </dgm:pt>
    <dgm:pt modelId="{2660AE7E-3831-4E57-AE1C-F2892B8BA9BC}" type="pres">
      <dgm:prSet presAssocID="{DD230829-150A-4D71-AC6B-CB6AFE0CFD3D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144FD9-D952-42C4-B1F8-E212AAE49366}" type="pres">
      <dgm:prSet presAssocID="{DD230829-150A-4D71-AC6B-CB6AFE0CFD3D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628370-FB59-44B3-BE7A-5406E12F8457}" type="pres">
      <dgm:prSet presAssocID="{5638027B-B71B-4579-A6F5-95FBD3A9890C}" presName="spacing" presStyleCnt="0"/>
      <dgm:spPr/>
    </dgm:pt>
    <dgm:pt modelId="{BDCC9833-865A-470A-B5E3-58A7A4E04737}" type="pres">
      <dgm:prSet presAssocID="{F9584E14-679F-4020-B94D-BCFF3C519F2F}" presName="linNode" presStyleCnt="0"/>
      <dgm:spPr/>
    </dgm:pt>
    <dgm:pt modelId="{3498B5D4-26AC-4D7D-AFB3-23AC09E6C132}" type="pres">
      <dgm:prSet presAssocID="{F9584E14-679F-4020-B94D-BCFF3C519F2F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A42B8B-C999-47CE-827C-D11158A3F080}" type="pres">
      <dgm:prSet presAssocID="{F9584E14-679F-4020-B94D-BCFF3C519F2F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DBB3BB-E4C0-40E3-8A5E-45B1DB3362E8}" srcId="{DD230829-150A-4D71-AC6B-CB6AFE0CFD3D}" destId="{6561EF66-F0B0-40DB-ABD4-62988BFD0700}" srcOrd="0" destOrd="0" parTransId="{1E5614D5-0354-4F01-AE61-EACA623E76F3}" sibTransId="{2D9058D1-AB71-4289-9516-CC28BF1B4395}"/>
    <dgm:cxn modelId="{18DF42A7-9715-47BE-853C-FF87584D7066}" srcId="{8B77353E-6CAE-47EE-9D5C-A479476BA8A2}" destId="{DD230829-150A-4D71-AC6B-CB6AFE0CFD3D}" srcOrd="3" destOrd="0" parTransId="{1E24AEAD-9B4F-4264-9657-87A46B17691D}" sibTransId="{5638027B-B71B-4579-A6F5-95FBD3A9890C}"/>
    <dgm:cxn modelId="{41F2AEA5-8402-416B-A752-4484C8862D9D}" type="presOf" srcId="{34177658-5D30-44CC-9A8D-EAE2B5B53E26}" destId="{585E582F-EE9B-4AB6-AC50-EA42E180F9BF}" srcOrd="0" destOrd="0" presId="urn:microsoft.com/office/officeart/2005/8/layout/vList6"/>
    <dgm:cxn modelId="{9EF0AB5E-AF26-45E7-B2C9-FCF872B0B454}" srcId="{44D90E5C-C424-45CC-B6F0-7C83917721DB}" destId="{F860824A-8316-4A05-8E6C-D058FEB9330D}" srcOrd="0" destOrd="0" parTransId="{427A1D6B-9447-4F81-90FC-E5C3791E5016}" sibTransId="{86E5F776-9EEC-431A-A042-9AF391932B2D}"/>
    <dgm:cxn modelId="{CF8F319E-CA5C-4D87-8720-508CEDDC4111}" type="presOf" srcId="{44D90E5C-C424-45CC-B6F0-7C83917721DB}" destId="{5CCC68B5-288F-48E9-8F1E-6282FDFF065C}" srcOrd="0" destOrd="0" presId="urn:microsoft.com/office/officeart/2005/8/layout/vList6"/>
    <dgm:cxn modelId="{7EA45106-27BF-4F2C-910B-076E12E56367}" type="presOf" srcId="{8B77353E-6CAE-47EE-9D5C-A479476BA8A2}" destId="{49D15C0A-F65D-42A6-898C-395F58B57074}" srcOrd="0" destOrd="0" presId="urn:microsoft.com/office/officeart/2005/8/layout/vList6"/>
    <dgm:cxn modelId="{BC3CB866-8226-4E35-80FD-093352479417}" type="presOf" srcId="{F860824A-8316-4A05-8E6C-D058FEB9330D}" destId="{B326D8B2-4923-4170-89A5-994BA3F74533}" srcOrd="0" destOrd="0" presId="urn:microsoft.com/office/officeart/2005/8/layout/vList6"/>
    <dgm:cxn modelId="{8157D0D8-13A9-45C8-AA1B-D9EFA3A14482}" srcId="{8B77353E-6CAE-47EE-9D5C-A479476BA8A2}" destId="{34177658-5D30-44CC-9A8D-EAE2B5B53E26}" srcOrd="0" destOrd="0" parTransId="{253A2D9B-B4D3-4D1D-A4E2-AE8A243461EE}" sibTransId="{59D19052-0586-4517-ADEF-CFA6F420AB63}"/>
    <dgm:cxn modelId="{F9548154-3AAD-46B6-BE3E-CC5EB216BBE4}" srcId="{F9584E14-679F-4020-B94D-BCFF3C519F2F}" destId="{13354944-3D14-4436-B566-973F0E187A77}" srcOrd="0" destOrd="0" parTransId="{A156539D-D735-475E-B9AB-691CAF637FDC}" sibTransId="{5A2A5451-D920-4384-8AE1-4E9838412DEC}"/>
    <dgm:cxn modelId="{C46B6AFE-5838-4BBA-8A7D-A5FC8CAAEDC1}" type="presOf" srcId="{DD230829-150A-4D71-AC6B-CB6AFE0CFD3D}" destId="{2660AE7E-3831-4E57-AE1C-F2892B8BA9BC}" srcOrd="0" destOrd="0" presId="urn:microsoft.com/office/officeart/2005/8/layout/vList6"/>
    <dgm:cxn modelId="{D38D5216-5076-4D71-9F7B-CA59BFF91D74}" type="presOf" srcId="{13354944-3D14-4436-B566-973F0E187A77}" destId="{80A42B8B-C999-47CE-827C-D11158A3F080}" srcOrd="0" destOrd="0" presId="urn:microsoft.com/office/officeart/2005/8/layout/vList6"/>
    <dgm:cxn modelId="{23FA39C1-3395-4A8F-92A3-9409D72D1E44}" type="presOf" srcId="{F9584E14-679F-4020-B94D-BCFF3C519F2F}" destId="{3498B5D4-26AC-4D7D-AFB3-23AC09E6C132}" srcOrd="0" destOrd="0" presId="urn:microsoft.com/office/officeart/2005/8/layout/vList6"/>
    <dgm:cxn modelId="{69DB4FC0-2C3D-47C2-9A27-FFFE75781A29}" type="presOf" srcId="{66C12E57-08D4-4190-9B01-2B1F2ACA04E0}" destId="{644CFB57-0C4E-480B-90DD-3F3B08313FD8}" srcOrd="0" destOrd="0" presId="urn:microsoft.com/office/officeart/2005/8/layout/vList6"/>
    <dgm:cxn modelId="{34C7F60A-9D8B-41D5-9E7D-96D1E09332EE}" type="presOf" srcId="{AF13A489-8142-443C-957D-0B87D1508C5A}" destId="{EA15DC6C-A404-4912-8419-8571826FDAFB}" srcOrd="0" destOrd="0" presId="urn:microsoft.com/office/officeart/2005/8/layout/vList6"/>
    <dgm:cxn modelId="{E7C4FE8B-797D-4F51-BD56-30D560E7340B}" srcId="{AF13A489-8142-443C-957D-0B87D1508C5A}" destId="{66C12E57-08D4-4190-9B01-2B1F2ACA04E0}" srcOrd="0" destOrd="0" parTransId="{401C2FDA-3F63-450F-B7E7-FF79CBF82B75}" sibTransId="{429A55A5-3CA7-42F3-9B26-27EC60218951}"/>
    <dgm:cxn modelId="{0DD357C2-133A-4624-8E0C-F768903F71C7}" type="presOf" srcId="{924E9FBE-5CFF-4A02-899D-CA632F77F8C4}" destId="{23A5DE18-DA22-48E3-A1BA-347EEE63D5AF}" srcOrd="0" destOrd="0" presId="urn:microsoft.com/office/officeart/2005/8/layout/vList6"/>
    <dgm:cxn modelId="{E4ECA67D-F5D4-4428-AEC6-A9DF569D7C3F}" srcId="{8B77353E-6CAE-47EE-9D5C-A479476BA8A2}" destId="{AF13A489-8142-443C-957D-0B87D1508C5A}" srcOrd="1" destOrd="0" parTransId="{F7D08610-80FA-4ABD-B056-E9419C1ABAAB}" sibTransId="{711CD2EF-81F2-4EBD-9603-401F95594D0B}"/>
    <dgm:cxn modelId="{605E54A5-A514-40C8-8F02-D0D771EADD01}" srcId="{34177658-5D30-44CC-9A8D-EAE2B5B53E26}" destId="{924E9FBE-5CFF-4A02-899D-CA632F77F8C4}" srcOrd="0" destOrd="0" parTransId="{C4815865-D4B6-4467-813E-AD4A0251C991}" sibTransId="{590268E4-C433-4342-B433-414A03250432}"/>
    <dgm:cxn modelId="{9C11D65F-C820-49C9-BDB4-563EC5EEAC72}" srcId="{8B77353E-6CAE-47EE-9D5C-A479476BA8A2}" destId="{44D90E5C-C424-45CC-B6F0-7C83917721DB}" srcOrd="2" destOrd="0" parTransId="{BA0B1840-DE95-4B43-B685-1CD18270B54D}" sibTransId="{DA43567D-A96E-4FEB-9C3B-8C185E70AD78}"/>
    <dgm:cxn modelId="{313F9BBB-F3F3-4577-9CC8-2CF33EF79613}" srcId="{8B77353E-6CAE-47EE-9D5C-A479476BA8A2}" destId="{F9584E14-679F-4020-B94D-BCFF3C519F2F}" srcOrd="4" destOrd="0" parTransId="{EA1B2181-B4D0-462F-BFA3-C508A13C52CC}" sibTransId="{66D336D5-695E-4185-94F4-C1AC8026D1AF}"/>
    <dgm:cxn modelId="{6EB07742-281A-4E1D-B451-58AC22BB81B6}" type="presOf" srcId="{6561EF66-F0B0-40DB-ABD4-62988BFD0700}" destId="{0E144FD9-D952-42C4-B1F8-E212AAE49366}" srcOrd="0" destOrd="0" presId="urn:microsoft.com/office/officeart/2005/8/layout/vList6"/>
    <dgm:cxn modelId="{12A5F432-A813-4717-B9B7-4F2AF688FC78}" type="presParOf" srcId="{49D15C0A-F65D-42A6-898C-395F58B57074}" destId="{654CE897-C02A-4B2A-81E9-41E02A6D796A}" srcOrd="0" destOrd="0" presId="urn:microsoft.com/office/officeart/2005/8/layout/vList6"/>
    <dgm:cxn modelId="{6F472C81-55C0-4930-A37C-82342D0B980A}" type="presParOf" srcId="{654CE897-C02A-4B2A-81E9-41E02A6D796A}" destId="{585E582F-EE9B-4AB6-AC50-EA42E180F9BF}" srcOrd="0" destOrd="0" presId="urn:microsoft.com/office/officeart/2005/8/layout/vList6"/>
    <dgm:cxn modelId="{AC47C402-625F-479C-9163-21A30C9CE08A}" type="presParOf" srcId="{654CE897-C02A-4B2A-81E9-41E02A6D796A}" destId="{23A5DE18-DA22-48E3-A1BA-347EEE63D5AF}" srcOrd="1" destOrd="0" presId="urn:microsoft.com/office/officeart/2005/8/layout/vList6"/>
    <dgm:cxn modelId="{246F23B9-3FE6-4426-A602-73AA2472CD14}" type="presParOf" srcId="{49D15C0A-F65D-42A6-898C-395F58B57074}" destId="{8DC01F0D-B3AA-4673-95C6-02CCD6371987}" srcOrd="1" destOrd="0" presId="urn:microsoft.com/office/officeart/2005/8/layout/vList6"/>
    <dgm:cxn modelId="{B3BF0586-CC26-4B55-B87A-DEFC3AD4ED7B}" type="presParOf" srcId="{49D15C0A-F65D-42A6-898C-395F58B57074}" destId="{32BECF37-CD07-4264-8473-FC0E33D03481}" srcOrd="2" destOrd="0" presId="urn:microsoft.com/office/officeart/2005/8/layout/vList6"/>
    <dgm:cxn modelId="{33CBC8B1-E47A-4307-9B44-D9F8FEB5000F}" type="presParOf" srcId="{32BECF37-CD07-4264-8473-FC0E33D03481}" destId="{EA15DC6C-A404-4912-8419-8571826FDAFB}" srcOrd="0" destOrd="0" presId="urn:microsoft.com/office/officeart/2005/8/layout/vList6"/>
    <dgm:cxn modelId="{A65C8DCD-D5EB-4FCA-8F5D-A79315DD0FD3}" type="presParOf" srcId="{32BECF37-CD07-4264-8473-FC0E33D03481}" destId="{644CFB57-0C4E-480B-90DD-3F3B08313FD8}" srcOrd="1" destOrd="0" presId="urn:microsoft.com/office/officeart/2005/8/layout/vList6"/>
    <dgm:cxn modelId="{2DE3D153-E36A-45B0-9756-6AAAF08394DF}" type="presParOf" srcId="{49D15C0A-F65D-42A6-898C-395F58B57074}" destId="{95CC2681-B724-45AC-88DE-3A72E2964B91}" srcOrd="3" destOrd="0" presId="urn:microsoft.com/office/officeart/2005/8/layout/vList6"/>
    <dgm:cxn modelId="{5FC0D07D-8AE3-4930-8763-2DA08D2EF64E}" type="presParOf" srcId="{49D15C0A-F65D-42A6-898C-395F58B57074}" destId="{D7AA7F46-E3A0-4FB6-831E-2153C853E774}" srcOrd="4" destOrd="0" presId="urn:microsoft.com/office/officeart/2005/8/layout/vList6"/>
    <dgm:cxn modelId="{4F83F9CA-311E-4D15-BA61-D7DC59677AF8}" type="presParOf" srcId="{D7AA7F46-E3A0-4FB6-831E-2153C853E774}" destId="{5CCC68B5-288F-48E9-8F1E-6282FDFF065C}" srcOrd="0" destOrd="0" presId="urn:microsoft.com/office/officeart/2005/8/layout/vList6"/>
    <dgm:cxn modelId="{A240F2D0-9564-4D33-B010-38078A88EAEE}" type="presParOf" srcId="{D7AA7F46-E3A0-4FB6-831E-2153C853E774}" destId="{B326D8B2-4923-4170-89A5-994BA3F74533}" srcOrd="1" destOrd="0" presId="urn:microsoft.com/office/officeart/2005/8/layout/vList6"/>
    <dgm:cxn modelId="{C0A83611-D2F4-4CD4-A977-931BE2E0F804}" type="presParOf" srcId="{49D15C0A-F65D-42A6-898C-395F58B57074}" destId="{932B607B-4E08-4DDE-B1B5-599816EC37C1}" srcOrd="5" destOrd="0" presId="urn:microsoft.com/office/officeart/2005/8/layout/vList6"/>
    <dgm:cxn modelId="{AE46C72A-0937-4434-B0F2-AA5EB3C44B95}" type="presParOf" srcId="{49D15C0A-F65D-42A6-898C-395F58B57074}" destId="{5695127F-E374-4844-B7B5-DD496F7D4B8B}" srcOrd="6" destOrd="0" presId="urn:microsoft.com/office/officeart/2005/8/layout/vList6"/>
    <dgm:cxn modelId="{4A382031-AB2B-4628-ADCE-BEEB74103AE3}" type="presParOf" srcId="{5695127F-E374-4844-B7B5-DD496F7D4B8B}" destId="{2660AE7E-3831-4E57-AE1C-F2892B8BA9BC}" srcOrd="0" destOrd="0" presId="urn:microsoft.com/office/officeart/2005/8/layout/vList6"/>
    <dgm:cxn modelId="{ECC8A839-B4E3-48E8-84B4-288104013566}" type="presParOf" srcId="{5695127F-E374-4844-B7B5-DD496F7D4B8B}" destId="{0E144FD9-D952-42C4-B1F8-E212AAE49366}" srcOrd="1" destOrd="0" presId="urn:microsoft.com/office/officeart/2005/8/layout/vList6"/>
    <dgm:cxn modelId="{BE2789C1-C3A6-4AFC-8FE8-547B4A983DB6}" type="presParOf" srcId="{49D15C0A-F65D-42A6-898C-395F58B57074}" destId="{96628370-FB59-44B3-BE7A-5406E12F8457}" srcOrd="7" destOrd="0" presId="urn:microsoft.com/office/officeart/2005/8/layout/vList6"/>
    <dgm:cxn modelId="{F1603ADC-1B5C-4EBA-8E15-453E9D3CC861}" type="presParOf" srcId="{49D15C0A-F65D-42A6-898C-395F58B57074}" destId="{BDCC9833-865A-470A-B5E3-58A7A4E04737}" srcOrd="8" destOrd="0" presId="urn:microsoft.com/office/officeart/2005/8/layout/vList6"/>
    <dgm:cxn modelId="{3D4D3764-6D87-4731-B9EB-79333D2672D1}" type="presParOf" srcId="{BDCC9833-865A-470A-B5E3-58A7A4E04737}" destId="{3498B5D4-26AC-4D7D-AFB3-23AC09E6C132}" srcOrd="0" destOrd="0" presId="urn:microsoft.com/office/officeart/2005/8/layout/vList6"/>
    <dgm:cxn modelId="{BF340F52-5854-49F4-9446-4AFB605B8DDF}" type="presParOf" srcId="{BDCC9833-865A-470A-B5E3-58A7A4E04737}" destId="{80A42B8B-C999-47CE-827C-D11158A3F08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31C706E-E5B3-469F-9ED6-372A2B8CB1DD}" type="doc">
      <dgm:prSet loTypeId="urn:microsoft.com/office/officeart/2005/8/layout/hProcess4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F4A7DD6-F703-4F16-A3FD-B7D9FA884E23}">
      <dgm:prSet custT="1"/>
      <dgm:spPr/>
      <dgm:t>
        <a:bodyPr/>
        <a:lstStyle/>
        <a:p>
          <a:pPr rtl="0"/>
          <a:r>
            <a:rPr lang="es-MX" sz="1600" smtClean="0"/>
            <a:t>Etnografías procesales: </a:t>
          </a:r>
          <a:endParaRPr lang="es-MX" sz="1600"/>
        </a:p>
      </dgm:t>
    </dgm:pt>
    <dgm:pt modelId="{73BA4999-E47F-4294-8EBA-C15A5B6CD269}" type="parTrans" cxnId="{D0EBB130-1175-4224-B884-EE7BB139BDEA}">
      <dgm:prSet/>
      <dgm:spPr/>
      <dgm:t>
        <a:bodyPr/>
        <a:lstStyle/>
        <a:p>
          <a:endParaRPr lang="es-MX" sz="2000"/>
        </a:p>
      </dgm:t>
    </dgm:pt>
    <dgm:pt modelId="{160AF83C-B9B5-4011-AA00-35EE6A5A49CF}" type="sibTrans" cxnId="{D0EBB130-1175-4224-B884-EE7BB139BDEA}">
      <dgm:prSet/>
      <dgm:spPr/>
      <dgm:t>
        <a:bodyPr/>
        <a:lstStyle/>
        <a:p>
          <a:endParaRPr lang="es-MX" sz="2000"/>
        </a:p>
      </dgm:t>
    </dgm:pt>
    <dgm:pt modelId="{E046BF27-5CFE-4872-BD53-25DE1C8225B6}">
      <dgm:prSet custT="1"/>
      <dgm:spPr/>
      <dgm:t>
        <a:bodyPr/>
        <a:lstStyle/>
        <a:p>
          <a:pPr rtl="0"/>
          <a:r>
            <a:rPr lang="es-MX" sz="1600" dirty="0" smtClean="0"/>
            <a:t>Describe los procesos sociales, sea funcionalmente o diacrónicamente.</a:t>
          </a:r>
          <a:endParaRPr lang="es-MX" sz="1600" dirty="0"/>
        </a:p>
      </dgm:t>
    </dgm:pt>
    <dgm:pt modelId="{0099B3EC-830C-4D25-A22B-C65B0AE10F14}" type="parTrans" cxnId="{601683C9-4F09-47B0-95F6-2CA3DA8F0097}">
      <dgm:prSet/>
      <dgm:spPr/>
      <dgm:t>
        <a:bodyPr/>
        <a:lstStyle/>
        <a:p>
          <a:endParaRPr lang="es-MX" sz="2000"/>
        </a:p>
      </dgm:t>
    </dgm:pt>
    <dgm:pt modelId="{E8D7158E-AB7B-4715-81CD-CC21C3E3AE03}" type="sibTrans" cxnId="{601683C9-4F09-47B0-95F6-2CA3DA8F0097}">
      <dgm:prSet/>
      <dgm:spPr/>
      <dgm:t>
        <a:bodyPr/>
        <a:lstStyle/>
        <a:p>
          <a:endParaRPr lang="es-MX" sz="2000"/>
        </a:p>
      </dgm:t>
    </dgm:pt>
    <dgm:pt modelId="{3BDF4C28-B304-4E2C-BB0B-BF8A2DF94F78}">
      <dgm:prSet custT="1"/>
      <dgm:spPr/>
      <dgm:t>
        <a:bodyPr/>
        <a:lstStyle/>
        <a:p>
          <a:pPr rtl="0"/>
          <a:r>
            <a:rPr lang="es-MX" sz="1600" smtClean="0"/>
            <a:t>Etnografía holística o clásica: </a:t>
          </a:r>
          <a:endParaRPr lang="es-MX" sz="1600"/>
        </a:p>
      </dgm:t>
    </dgm:pt>
    <dgm:pt modelId="{2763B988-33A7-4317-82BE-978DB7C14F9E}" type="parTrans" cxnId="{269434D8-BA91-46AE-A8F2-C1DC7A25D9E4}">
      <dgm:prSet/>
      <dgm:spPr/>
      <dgm:t>
        <a:bodyPr/>
        <a:lstStyle/>
        <a:p>
          <a:endParaRPr lang="es-MX" sz="2000"/>
        </a:p>
      </dgm:t>
    </dgm:pt>
    <dgm:pt modelId="{02D6DE35-BB7C-4412-B30C-49772F72B712}" type="sibTrans" cxnId="{269434D8-BA91-46AE-A8F2-C1DC7A25D9E4}">
      <dgm:prSet/>
      <dgm:spPr/>
      <dgm:t>
        <a:bodyPr/>
        <a:lstStyle/>
        <a:p>
          <a:endParaRPr lang="es-MX" sz="2000"/>
        </a:p>
      </dgm:t>
    </dgm:pt>
    <dgm:pt modelId="{64A7B7E4-DB52-46A1-A2F5-D0448021FC53}">
      <dgm:prSet custT="1"/>
      <dgm:spPr/>
      <dgm:t>
        <a:bodyPr/>
        <a:lstStyle/>
        <a:p>
          <a:pPr rtl="0"/>
          <a:r>
            <a:rPr lang="es-MX" sz="1600" dirty="0" smtClean="0"/>
            <a:t>Se enfoca en grupos totales y amplios. </a:t>
          </a:r>
          <a:endParaRPr lang="es-MX" sz="1600" dirty="0"/>
        </a:p>
      </dgm:t>
    </dgm:pt>
    <dgm:pt modelId="{B3C5B657-907C-4150-9DA3-2D0516C29DA7}" type="parTrans" cxnId="{EB6BD69F-60BA-4EC3-8E2A-32F4FF4569B1}">
      <dgm:prSet/>
      <dgm:spPr/>
      <dgm:t>
        <a:bodyPr/>
        <a:lstStyle/>
        <a:p>
          <a:endParaRPr lang="es-MX" sz="2000"/>
        </a:p>
      </dgm:t>
    </dgm:pt>
    <dgm:pt modelId="{76D50621-F694-456F-ADB0-B976D9BD326A}" type="sibTrans" cxnId="{EB6BD69F-60BA-4EC3-8E2A-32F4FF4569B1}">
      <dgm:prSet/>
      <dgm:spPr/>
      <dgm:t>
        <a:bodyPr/>
        <a:lstStyle/>
        <a:p>
          <a:endParaRPr lang="es-MX" sz="2000"/>
        </a:p>
      </dgm:t>
    </dgm:pt>
    <dgm:pt modelId="{EDE18CC8-3CAB-4D1D-A40D-D3E485A3BDB5}">
      <dgm:prSet custT="1"/>
      <dgm:spPr/>
      <dgm:t>
        <a:bodyPr/>
        <a:lstStyle/>
        <a:p>
          <a:pPr rtl="0"/>
          <a:r>
            <a:rPr lang="es-MX" sz="1600" smtClean="0"/>
            <a:t>Etnografía particularista: </a:t>
          </a:r>
          <a:endParaRPr lang="es-MX" sz="1600"/>
        </a:p>
      </dgm:t>
    </dgm:pt>
    <dgm:pt modelId="{BEBD7B2A-1E17-433A-9FFB-14A52A446C12}" type="parTrans" cxnId="{26C62374-91DC-47FE-9F01-997F47786F4E}">
      <dgm:prSet/>
      <dgm:spPr/>
      <dgm:t>
        <a:bodyPr/>
        <a:lstStyle/>
        <a:p>
          <a:endParaRPr lang="es-MX" sz="2000"/>
        </a:p>
      </dgm:t>
    </dgm:pt>
    <dgm:pt modelId="{AE9AE86D-2609-4045-83C3-6F02F6374C7D}" type="sibTrans" cxnId="{26C62374-91DC-47FE-9F01-997F47786F4E}">
      <dgm:prSet/>
      <dgm:spPr/>
      <dgm:t>
        <a:bodyPr/>
        <a:lstStyle/>
        <a:p>
          <a:endParaRPr lang="es-MX" sz="2000"/>
        </a:p>
      </dgm:t>
    </dgm:pt>
    <dgm:pt modelId="{C030CFF5-9F4C-49C1-A2E1-E6BC2337BE6A}">
      <dgm:prSet custT="1"/>
      <dgm:spPr/>
      <dgm:t>
        <a:bodyPr/>
        <a:lstStyle/>
        <a:p>
          <a:pPr rtl="0"/>
          <a:r>
            <a:rPr lang="es-MX" sz="1600" smtClean="0"/>
            <a:t>Metodología holística en grupos particulares o a una unidad social. </a:t>
          </a:r>
          <a:endParaRPr lang="es-MX" sz="1600"/>
        </a:p>
      </dgm:t>
    </dgm:pt>
    <dgm:pt modelId="{A16DB875-B1FE-4C79-BDF9-D5D79C13F9B4}" type="parTrans" cxnId="{72950797-41B1-4463-BD85-FA9625D631CA}">
      <dgm:prSet/>
      <dgm:spPr/>
      <dgm:t>
        <a:bodyPr/>
        <a:lstStyle/>
        <a:p>
          <a:endParaRPr lang="es-MX" sz="2000"/>
        </a:p>
      </dgm:t>
    </dgm:pt>
    <dgm:pt modelId="{1C9776F3-7B58-47F0-A968-EED0659D516F}" type="sibTrans" cxnId="{72950797-41B1-4463-BD85-FA9625D631CA}">
      <dgm:prSet/>
      <dgm:spPr/>
      <dgm:t>
        <a:bodyPr/>
        <a:lstStyle/>
        <a:p>
          <a:endParaRPr lang="es-MX" sz="2000"/>
        </a:p>
      </dgm:t>
    </dgm:pt>
    <dgm:pt modelId="{6AC080C9-48CC-4FF3-A15F-078AEE11A61D}">
      <dgm:prSet custT="1"/>
      <dgm:spPr/>
      <dgm:t>
        <a:bodyPr/>
        <a:lstStyle/>
        <a:p>
          <a:pPr rtl="0"/>
          <a:r>
            <a:rPr lang="es-MX" sz="1600" smtClean="0"/>
            <a:t>Etnografía de “corte transversal”: </a:t>
          </a:r>
          <a:endParaRPr lang="es-MX" sz="1600"/>
        </a:p>
      </dgm:t>
    </dgm:pt>
    <dgm:pt modelId="{F232F775-6797-41DE-9464-86363F195705}" type="parTrans" cxnId="{F2AEBD28-2809-4333-B337-C0723EDD9161}">
      <dgm:prSet/>
      <dgm:spPr/>
      <dgm:t>
        <a:bodyPr/>
        <a:lstStyle/>
        <a:p>
          <a:endParaRPr lang="es-MX" sz="2000"/>
        </a:p>
      </dgm:t>
    </dgm:pt>
    <dgm:pt modelId="{30314F6C-0913-467C-8F40-C757F920FA23}" type="sibTrans" cxnId="{F2AEBD28-2809-4333-B337-C0723EDD9161}">
      <dgm:prSet/>
      <dgm:spPr/>
      <dgm:t>
        <a:bodyPr/>
        <a:lstStyle/>
        <a:p>
          <a:endParaRPr lang="es-MX" sz="2000"/>
        </a:p>
      </dgm:t>
    </dgm:pt>
    <dgm:pt modelId="{ADC1DA1B-875B-4C9C-89EF-D351C337A427}">
      <dgm:prSet custT="1"/>
      <dgm:spPr/>
      <dgm:t>
        <a:bodyPr/>
        <a:lstStyle/>
        <a:p>
          <a:pPr rtl="0"/>
          <a:r>
            <a:rPr lang="es-MX" sz="1600" smtClean="0"/>
            <a:t>Estudia  un momento determinado de los grupos que se investigan.</a:t>
          </a:r>
          <a:endParaRPr lang="es-MX" sz="1600"/>
        </a:p>
      </dgm:t>
    </dgm:pt>
    <dgm:pt modelId="{840EBA01-C6B5-4069-8316-D385CA4D721E}" type="parTrans" cxnId="{7E2B933A-DB02-4F1D-85B2-4A2951427D33}">
      <dgm:prSet/>
      <dgm:spPr/>
      <dgm:t>
        <a:bodyPr/>
        <a:lstStyle/>
        <a:p>
          <a:endParaRPr lang="es-MX" sz="2000"/>
        </a:p>
      </dgm:t>
    </dgm:pt>
    <dgm:pt modelId="{788C5E21-C50D-4380-857E-AB207EA7946B}" type="sibTrans" cxnId="{7E2B933A-DB02-4F1D-85B2-4A2951427D33}">
      <dgm:prSet/>
      <dgm:spPr/>
      <dgm:t>
        <a:bodyPr/>
        <a:lstStyle/>
        <a:p>
          <a:endParaRPr lang="es-MX" sz="2000"/>
        </a:p>
      </dgm:t>
    </dgm:pt>
    <dgm:pt modelId="{594B757B-226A-4161-B3E7-E2A897D7902E}">
      <dgm:prSet custT="1"/>
      <dgm:spPr/>
      <dgm:t>
        <a:bodyPr/>
        <a:lstStyle/>
        <a:p>
          <a:pPr rtl="0"/>
          <a:r>
            <a:rPr lang="es-MX" sz="1600" smtClean="0"/>
            <a:t>Etnografía etnohistórica:</a:t>
          </a:r>
          <a:endParaRPr lang="es-MX" sz="1600"/>
        </a:p>
      </dgm:t>
    </dgm:pt>
    <dgm:pt modelId="{2291A92E-4FEB-4F9E-8141-6221B099CEB4}" type="parTrans" cxnId="{3332DE70-2DDD-452F-84CB-25A99C8C547E}">
      <dgm:prSet/>
      <dgm:spPr/>
      <dgm:t>
        <a:bodyPr/>
        <a:lstStyle/>
        <a:p>
          <a:endParaRPr lang="es-MX" sz="2000"/>
        </a:p>
      </dgm:t>
    </dgm:pt>
    <dgm:pt modelId="{90B00219-3664-4C8F-8FF7-831D025A5F30}" type="sibTrans" cxnId="{3332DE70-2DDD-452F-84CB-25A99C8C547E}">
      <dgm:prSet/>
      <dgm:spPr/>
      <dgm:t>
        <a:bodyPr/>
        <a:lstStyle/>
        <a:p>
          <a:endParaRPr lang="es-MX" sz="2000"/>
        </a:p>
      </dgm:t>
    </dgm:pt>
    <dgm:pt modelId="{F59B32DC-C61B-401F-9CCD-CDB25A271B1F}">
      <dgm:prSet custT="1"/>
      <dgm:spPr/>
      <dgm:t>
        <a:bodyPr/>
        <a:lstStyle/>
        <a:p>
          <a:pPr rtl="0"/>
          <a:r>
            <a:rPr lang="es-MX" sz="1600" smtClean="0"/>
            <a:t>Recuento de la realidad cultural producto de sucesos históricos.</a:t>
          </a:r>
          <a:endParaRPr lang="es-MX" sz="1600"/>
        </a:p>
      </dgm:t>
    </dgm:pt>
    <dgm:pt modelId="{4843B163-36BD-45CF-AA08-94CC3611C9CE}" type="parTrans" cxnId="{911C0F8B-2E05-48DF-9B0A-2C7D98CACB9F}">
      <dgm:prSet/>
      <dgm:spPr/>
      <dgm:t>
        <a:bodyPr/>
        <a:lstStyle/>
        <a:p>
          <a:endParaRPr lang="es-MX" sz="2000"/>
        </a:p>
      </dgm:t>
    </dgm:pt>
    <dgm:pt modelId="{8B940412-BFA8-4092-BDB6-37DDCED2153C}" type="sibTrans" cxnId="{911C0F8B-2E05-48DF-9B0A-2C7D98CACB9F}">
      <dgm:prSet/>
      <dgm:spPr/>
      <dgm:t>
        <a:bodyPr/>
        <a:lstStyle/>
        <a:p>
          <a:endParaRPr lang="es-MX" sz="2000"/>
        </a:p>
      </dgm:t>
    </dgm:pt>
    <dgm:pt modelId="{A0D5BC8A-63B4-4141-8279-55B63462B311}" type="pres">
      <dgm:prSet presAssocID="{831C706E-E5B3-469F-9ED6-372A2B8CB1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EE96CB1-85C5-4E76-9924-2F8744557983}" type="pres">
      <dgm:prSet presAssocID="{831C706E-E5B3-469F-9ED6-372A2B8CB1DD}" presName="tSp" presStyleCnt="0"/>
      <dgm:spPr/>
    </dgm:pt>
    <dgm:pt modelId="{28B66371-17B9-42D6-84C2-C04E58570FBA}" type="pres">
      <dgm:prSet presAssocID="{831C706E-E5B3-469F-9ED6-372A2B8CB1DD}" presName="bSp" presStyleCnt="0"/>
      <dgm:spPr/>
    </dgm:pt>
    <dgm:pt modelId="{AFDA881D-75C5-4D63-AE9E-0CA8AE653E26}" type="pres">
      <dgm:prSet presAssocID="{831C706E-E5B3-469F-9ED6-372A2B8CB1DD}" presName="process" presStyleCnt="0"/>
      <dgm:spPr/>
    </dgm:pt>
    <dgm:pt modelId="{F29A5C76-FB55-4796-A48B-308AC02CC2EE}" type="pres">
      <dgm:prSet presAssocID="{AF4A7DD6-F703-4F16-A3FD-B7D9FA884E23}" presName="composite1" presStyleCnt="0"/>
      <dgm:spPr/>
    </dgm:pt>
    <dgm:pt modelId="{2B8F6042-01A0-485C-8597-D939539A659E}" type="pres">
      <dgm:prSet presAssocID="{AF4A7DD6-F703-4F16-A3FD-B7D9FA884E23}" presName="dummyNode1" presStyleLbl="node1" presStyleIdx="0" presStyleCnt="5"/>
      <dgm:spPr/>
    </dgm:pt>
    <dgm:pt modelId="{D156FAB6-6E28-4295-9D68-E03B39371411}" type="pres">
      <dgm:prSet presAssocID="{AF4A7DD6-F703-4F16-A3FD-B7D9FA884E23}" presName="childNode1" presStyleLbl="bgAcc1" presStyleIdx="0" presStyleCnt="5" custScaleX="143371" custScaleY="1487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72439E-7294-437C-AF67-4F2A1985AC17}" type="pres">
      <dgm:prSet presAssocID="{AF4A7DD6-F703-4F16-A3FD-B7D9FA884E23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0C2624-B5C7-4901-8177-7EB4D61C965A}" type="pres">
      <dgm:prSet presAssocID="{AF4A7DD6-F703-4F16-A3FD-B7D9FA884E23}" presName="parentNode1" presStyleLbl="node1" presStyleIdx="0" presStyleCnt="5" custLinFactNeighborY="5952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073B92-796D-4F9C-938E-8AE73972D3F4}" type="pres">
      <dgm:prSet presAssocID="{AF4A7DD6-F703-4F16-A3FD-B7D9FA884E23}" presName="connSite1" presStyleCnt="0"/>
      <dgm:spPr/>
    </dgm:pt>
    <dgm:pt modelId="{9347AACE-F0B6-4B70-96D9-896077E6A6C5}" type="pres">
      <dgm:prSet presAssocID="{160AF83C-B9B5-4011-AA00-35EE6A5A49CF}" presName="Name9" presStyleLbl="sibTrans2D1" presStyleIdx="0" presStyleCnt="4"/>
      <dgm:spPr/>
      <dgm:t>
        <a:bodyPr/>
        <a:lstStyle/>
        <a:p>
          <a:endParaRPr lang="es-MX"/>
        </a:p>
      </dgm:t>
    </dgm:pt>
    <dgm:pt modelId="{7DCAA731-F89C-498B-96B5-0DEAA8B7E458}" type="pres">
      <dgm:prSet presAssocID="{3BDF4C28-B304-4E2C-BB0B-BF8A2DF94F78}" presName="composite2" presStyleCnt="0"/>
      <dgm:spPr/>
    </dgm:pt>
    <dgm:pt modelId="{82020B12-8795-42DA-867C-90B3B7395CA8}" type="pres">
      <dgm:prSet presAssocID="{3BDF4C28-B304-4E2C-BB0B-BF8A2DF94F78}" presName="dummyNode2" presStyleLbl="node1" presStyleIdx="0" presStyleCnt="5"/>
      <dgm:spPr/>
    </dgm:pt>
    <dgm:pt modelId="{1B8D80B3-6A77-4F2B-BE4F-D639B6DA2501}" type="pres">
      <dgm:prSet presAssocID="{3BDF4C28-B304-4E2C-BB0B-BF8A2DF94F78}" presName="childNode2" presStyleLbl="bgAcc1" presStyleIdx="1" presStyleCnt="5" custScaleX="116070" custScaleY="1487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0E3CFC-4888-4574-A586-424D7276A15D}" type="pres">
      <dgm:prSet presAssocID="{3BDF4C28-B304-4E2C-BB0B-BF8A2DF94F78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A3BDCA-F1BE-4724-A69E-3C9BC3FEA42C}" type="pres">
      <dgm:prSet presAssocID="{3BDF4C28-B304-4E2C-BB0B-BF8A2DF94F78}" presName="parentNode2" presStyleLbl="node1" presStyleIdx="1" presStyleCnt="5" custLinFactNeighborY="-5952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5F8126-145C-4135-8EEC-A7DC7FA9B152}" type="pres">
      <dgm:prSet presAssocID="{3BDF4C28-B304-4E2C-BB0B-BF8A2DF94F78}" presName="connSite2" presStyleCnt="0"/>
      <dgm:spPr/>
    </dgm:pt>
    <dgm:pt modelId="{496A4B08-90FB-4264-AF3A-BF54459DD51A}" type="pres">
      <dgm:prSet presAssocID="{02D6DE35-BB7C-4412-B30C-49772F72B712}" presName="Name18" presStyleLbl="sibTrans2D1" presStyleIdx="1" presStyleCnt="4"/>
      <dgm:spPr/>
      <dgm:t>
        <a:bodyPr/>
        <a:lstStyle/>
        <a:p>
          <a:endParaRPr lang="es-MX"/>
        </a:p>
      </dgm:t>
    </dgm:pt>
    <dgm:pt modelId="{8196DD2F-F998-4561-A069-867DAA53A1B5}" type="pres">
      <dgm:prSet presAssocID="{EDE18CC8-3CAB-4D1D-A40D-D3E485A3BDB5}" presName="composite1" presStyleCnt="0"/>
      <dgm:spPr/>
    </dgm:pt>
    <dgm:pt modelId="{2C4203DF-B102-4FCC-AB8D-A762A319FA63}" type="pres">
      <dgm:prSet presAssocID="{EDE18CC8-3CAB-4D1D-A40D-D3E485A3BDB5}" presName="dummyNode1" presStyleLbl="node1" presStyleIdx="1" presStyleCnt="5"/>
      <dgm:spPr/>
    </dgm:pt>
    <dgm:pt modelId="{7438589E-F7C0-4E70-82E2-08D7F3D73955}" type="pres">
      <dgm:prSet presAssocID="{EDE18CC8-3CAB-4D1D-A40D-D3E485A3BDB5}" presName="childNode1" presStyleLbl="bgAcc1" presStyleIdx="2" presStyleCnt="5" custScaleX="116070" custScaleY="1487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4C8C36-EDBB-41CA-A93B-7FE5407CDD87}" type="pres">
      <dgm:prSet presAssocID="{EDE18CC8-3CAB-4D1D-A40D-D3E485A3BDB5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A3B2B2-42BC-41E7-8EC6-BA1CE8F84BBA}" type="pres">
      <dgm:prSet presAssocID="{EDE18CC8-3CAB-4D1D-A40D-D3E485A3BDB5}" presName="parentNode1" presStyleLbl="node1" presStyleIdx="2" presStyleCnt="5" custLinFactNeighborY="5952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9FC298-84E0-48C0-A4A3-5D36BD0ED36A}" type="pres">
      <dgm:prSet presAssocID="{EDE18CC8-3CAB-4D1D-A40D-D3E485A3BDB5}" presName="connSite1" presStyleCnt="0"/>
      <dgm:spPr/>
    </dgm:pt>
    <dgm:pt modelId="{D4645CC4-9B9C-4D75-A6E8-1A74CD9B101E}" type="pres">
      <dgm:prSet presAssocID="{AE9AE86D-2609-4045-83C3-6F02F6374C7D}" presName="Name9" presStyleLbl="sibTrans2D1" presStyleIdx="2" presStyleCnt="4"/>
      <dgm:spPr/>
      <dgm:t>
        <a:bodyPr/>
        <a:lstStyle/>
        <a:p>
          <a:endParaRPr lang="es-MX"/>
        </a:p>
      </dgm:t>
    </dgm:pt>
    <dgm:pt modelId="{90A73222-49CB-434A-87F0-7CFAFB4A9E54}" type="pres">
      <dgm:prSet presAssocID="{6AC080C9-48CC-4FF3-A15F-078AEE11A61D}" presName="composite2" presStyleCnt="0"/>
      <dgm:spPr/>
    </dgm:pt>
    <dgm:pt modelId="{9C304147-C741-4C9B-88A1-F7B3B27EF15C}" type="pres">
      <dgm:prSet presAssocID="{6AC080C9-48CC-4FF3-A15F-078AEE11A61D}" presName="dummyNode2" presStyleLbl="node1" presStyleIdx="2" presStyleCnt="5"/>
      <dgm:spPr/>
    </dgm:pt>
    <dgm:pt modelId="{B69B1D64-925B-43B2-BC6C-FD1A3990CECF}" type="pres">
      <dgm:prSet presAssocID="{6AC080C9-48CC-4FF3-A15F-078AEE11A61D}" presName="childNode2" presStyleLbl="bgAcc1" presStyleIdx="3" presStyleCnt="5" custScaleX="116070" custScaleY="1487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3222C3-97B2-4077-9CB2-D76B3D9E0D02}" type="pres">
      <dgm:prSet presAssocID="{6AC080C9-48CC-4FF3-A15F-078AEE11A61D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8DFAAD-5176-4291-A66F-BED6DED541A8}" type="pres">
      <dgm:prSet presAssocID="{6AC080C9-48CC-4FF3-A15F-078AEE11A61D}" presName="parentNode2" presStyleLbl="node1" presStyleIdx="3" presStyleCnt="5" custLinFactNeighborY="-5952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5796E1-2E7F-48EC-B632-26A7A351DD45}" type="pres">
      <dgm:prSet presAssocID="{6AC080C9-48CC-4FF3-A15F-078AEE11A61D}" presName="connSite2" presStyleCnt="0"/>
      <dgm:spPr/>
    </dgm:pt>
    <dgm:pt modelId="{28BBD841-3229-46E1-B0A9-2EE9F586B832}" type="pres">
      <dgm:prSet presAssocID="{30314F6C-0913-467C-8F40-C757F920FA23}" presName="Name18" presStyleLbl="sibTrans2D1" presStyleIdx="3" presStyleCnt="4"/>
      <dgm:spPr/>
      <dgm:t>
        <a:bodyPr/>
        <a:lstStyle/>
        <a:p>
          <a:endParaRPr lang="es-MX"/>
        </a:p>
      </dgm:t>
    </dgm:pt>
    <dgm:pt modelId="{500C06EA-4BDC-414A-BCD0-D0F649C69454}" type="pres">
      <dgm:prSet presAssocID="{594B757B-226A-4161-B3E7-E2A897D7902E}" presName="composite1" presStyleCnt="0"/>
      <dgm:spPr/>
    </dgm:pt>
    <dgm:pt modelId="{4E1E8E28-28B3-44A1-8740-3E687C6ECE52}" type="pres">
      <dgm:prSet presAssocID="{594B757B-226A-4161-B3E7-E2A897D7902E}" presName="dummyNode1" presStyleLbl="node1" presStyleIdx="3" presStyleCnt="5"/>
      <dgm:spPr/>
    </dgm:pt>
    <dgm:pt modelId="{EB53F3BA-63B0-4D53-AD2D-BD2592F39A3B}" type="pres">
      <dgm:prSet presAssocID="{594B757B-226A-4161-B3E7-E2A897D7902E}" presName="childNode1" presStyleLbl="bgAcc1" presStyleIdx="4" presStyleCnt="5" custScaleX="116070" custScaleY="1487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0BB57E-5D55-48CE-BE16-3492FA0FBC4B}" type="pres">
      <dgm:prSet presAssocID="{594B757B-226A-4161-B3E7-E2A897D7902E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14AB16-7DA4-4C53-914E-CDBAE2EDB3FF}" type="pres">
      <dgm:prSet presAssocID="{594B757B-226A-4161-B3E7-E2A897D7902E}" presName="parentNode1" presStyleLbl="node1" presStyleIdx="4" presStyleCnt="5" custLinFactNeighborY="5952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A00CEF-A139-4A7D-966F-EBDF6F1F8C8C}" type="pres">
      <dgm:prSet presAssocID="{594B757B-226A-4161-B3E7-E2A897D7902E}" presName="connSite1" presStyleCnt="0"/>
      <dgm:spPr/>
    </dgm:pt>
  </dgm:ptLst>
  <dgm:cxnLst>
    <dgm:cxn modelId="{B8175AC5-E738-48B8-8D6B-11EF973CE2B2}" type="presOf" srcId="{831C706E-E5B3-469F-9ED6-372A2B8CB1DD}" destId="{A0D5BC8A-63B4-4141-8279-55B63462B311}" srcOrd="0" destOrd="0" presId="urn:microsoft.com/office/officeart/2005/8/layout/hProcess4"/>
    <dgm:cxn modelId="{A9503205-D2A1-4E67-9B6E-018FC3E33EFA}" type="presOf" srcId="{F59B32DC-C61B-401F-9CCD-CDB25A271B1F}" destId="{EB53F3BA-63B0-4D53-AD2D-BD2592F39A3B}" srcOrd="0" destOrd="0" presId="urn:microsoft.com/office/officeart/2005/8/layout/hProcess4"/>
    <dgm:cxn modelId="{22202E32-4420-47F5-95A3-572001A1458B}" type="presOf" srcId="{02D6DE35-BB7C-4412-B30C-49772F72B712}" destId="{496A4B08-90FB-4264-AF3A-BF54459DD51A}" srcOrd="0" destOrd="0" presId="urn:microsoft.com/office/officeart/2005/8/layout/hProcess4"/>
    <dgm:cxn modelId="{EB6BD69F-60BA-4EC3-8E2A-32F4FF4569B1}" srcId="{3BDF4C28-B304-4E2C-BB0B-BF8A2DF94F78}" destId="{64A7B7E4-DB52-46A1-A2F5-D0448021FC53}" srcOrd="0" destOrd="0" parTransId="{B3C5B657-907C-4150-9DA3-2D0516C29DA7}" sibTransId="{76D50621-F694-456F-ADB0-B976D9BD326A}"/>
    <dgm:cxn modelId="{5D330C95-A9CE-4EF9-A99A-4E15D1AA29DD}" type="presOf" srcId="{594B757B-226A-4161-B3E7-E2A897D7902E}" destId="{EC14AB16-7DA4-4C53-914E-CDBAE2EDB3FF}" srcOrd="0" destOrd="0" presId="urn:microsoft.com/office/officeart/2005/8/layout/hProcess4"/>
    <dgm:cxn modelId="{2F31A3DE-A77C-452D-A688-66B6E977F17F}" type="presOf" srcId="{E046BF27-5CFE-4872-BD53-25DE1C8225B6}" destId="{D156FAB6-6E28-4295-9D68-E03B39371411}" srcOrd="0" destOrd="0" presId="urn:microsoft.com/office/officeart/2005/8/layout/hProcess4"/>
    <dgm:cxn modelId="{F1492157-C103-4F6B-85FA-68AFF174E4FF}" type="presOf" srcId="{C030CFF5-9F4C-49C1-A2E1-E6BC2337BE6A}" destId="{7438589E-F7C0-4E70-82E2-08D7F3D73955}" srcOrd="0" destOrd="0" presId="urn:microsoft.com/office/officeart/2005/8/layout/hProcess4"/>
    <dgm:cxn modelId="{84053418-00C9-49DE-AA7C-296EF6982BE0}" type="presOf" srcId="{6AC080C9-48CC-4FF3-A15F-078AEE11A61D}" destId="{D58DFAAD-5176-4291-A66F-BED6DED541A8}" srcOrd="0" destOrd="0" presId="urn:microsoft.com/office/officeart/2005/8/layout/hProcess4"/>
    <dgm:cxn modelId="{536B42F8-CF0C-4F8D-8DAE-A58DA0A46E48}" type="presOf" srcId="{30314F6C-0913-467C-8F40-C757F920FA23}" destId="{28BBD841-3229-46E1-B0A9-2EE9F586B832}" srcOrd="0" destOrd="0" presId="urn:microsoft.com/office/officeart/2005/8/layout/hProcess4"/>
    <dgm:cxn modelId="{1DE2551D-42A5-4E79-809F-A7A64AAE0DD6}" type="presOf" srcId="{160AF83C-B9B5-4011-AA00-35EE6A5A49CF}" destId="{9347AACE-F0B6-4B70-96D9-896077E6A6C5}" srcOrd="0" destOrd="0" presId="urn:microsoft.com/office/officeart/2005/8/layout/hProcess4"/>
    <dgm:cxn modelId="{D7B3B138-7B3E-49CD-A8CF-F2237E8A0F80}" type="presOf" srcId="{ADC1DA1B-875B-4C9C-89EF-D351C337A427}" destId="{8C3222C3-97B2-4077-9CB2-D76B3D9E0D02}" srcOrd="1" destOrd="0" presId="urn:microsoft.com/office/officeart/2005/8/layout/hProcess4"/>
    <dgm:cxn modelId="{911C0F8B-2E05-48DF-9B0A-2C7D98CACB9F}" srcId="{594B757B-226A-4161-B3E7-E2A897D7902E}" destId="{F59B32DC-C61B-401F-9CCD-CDB25A271B1F}" srcOrd="0" destOrd="0" parTransId="{4843B163-36BD-45CF-AA08-94CC3611C9CE}" sibTransId="{8B940412-BFA8-4092-BDB6-37DDCED2153C}"/>
    <dgm:cxn modelId="{72950797-41B1-4463-BD85-FA9625D631CA}" srcId="{EDE18CC8-3CAB-4D1D-A40D-D3E485A3BDB5}" destId="{C030CFF5-9F4C-49C1-A2E1-E6BC2337BE6A}" srcOrd="0" destOrd="0" parTransId="{A16DB875-B1FE-4C79-BDF9-D5D79C13F9B4}" sibTransId="{1C9776F3-7B58-47F0-A968-EED0659D516F}"/>
    <dgm:cxn modelId="{CEFB1538-053B-4113-AAD3-079FAB57AFAA}" type="presOf" srcId="{C030CFF5-9F4C-49C1-A2E1-E6BC2337BE6A}" destId="{794C8C36-EDBB-41CA-A93B-7FE5407CDD87}" srcOrd="1" destOrd="0" presId="urn:microsoft.com/office/officeart/2005/8/layout/hProcess4"/>
    <dgm:cxn modelId="{3332DE70-2DDD-452F-84CB-25A99C8C547E}" srcId="{831C706E-E5B3-469F-9ED6-372A2B8CB1DD}" destId="{594B757B-226A-4161-B3E7-E2A897D7902E}" srcOrd="4" destOrd="0" parTransId="{2291A92E-4FEB-4F9E-8141-6221B099CEB4}" sibTransId="{90B00219-3664-4C8F-8FF7-831D025A5F30}"/>
    <dgm:cxn modelId="{601683C9-4F09-47B0-95F6-2CA3DA8F0097}" srcId="{AF4A7DD6-F703-4F16-A3FD-B7D9FA884E23}" destId="{E046BF27-5CFE-4872-BD53-25DE1C8225B6}" srcOrd="0" destOrd="0" parTransId="{0099B3EC-830C-4D25-A22B-C65B0AE10F14}" sibTransId="{E8D7158E-AB7B-4715-81CD-CC21C3E3AE03}"/>
    <dgm:cxn modelId="{23DCE374-972E-432C-91D4-20D6C9A8846B}" type="presOf" srcId="{E046BF27-5CFE-4872-BD53-25DE1C8225B6}" destId="{1372439E-7294-437C-AF67-4F2A1985AC17}" srcOrd="1" destOrd="0" presId="urn:microsoft.com/office/officeart/2005/8/layout/hProcess4"/>
    <dgm:cxn modelId="{C5AD3FC0-7738-4CDA-B4D8-E404F73D3596}" type="presOf" srcId="{64A7B7E4-DB52-46A1-A2F5-D0448021FC53}" destId="{9A0E3CFC-4888-4574-A586-424D7276A15D}" srcOrd="1" destOrd="0" presId="urn:microsoft.com/office/officeart/2005/8/layout/hProcess4"/>
    <dgm:cxn modelId="{F2AEBD28-2809-4333-B337-C0723EDD9161}" srcId="{831C706E-E5B3-469F-9ED6-372A2B8CB1DD}" destId="{6AC080C9-48CC-4FF3-A15F-078AEE11A61D}" srcOrd="3" destOrd="0" parTransId="{F232F775-6797-41DE-9464-86363F195705}" sibTransId="{30314F6C-0913-467C-8F40-C757F920FA23}"/>
    <dgm:cxn modelId="{EACAC3B8-ABFC-40AF-A92E-6DD202F41762}" type="presOf" srcId="{ADC1DA1B-875B-4C9C-89EF-D351C337A427}" destId="{B69B1D64-925B-43B2-BC6C-FD1A3990CECF}" srcOrd="0" destOrd="0" presId="urn:microsoft.com/office/officeart/2005/8/layout/hProcess4"/>
    <dgm:cxn modelId="{D0EBB130-1175-4224-B884-EE7BB139BDEA}" srcId="{831C706E-E5B3-469F-9ED6-372A2B8CB1DD}" destId="{AF4A7DD6-F703-4F16-A3FD-B7D9FA884E23}" srcOrd="0" destOrd="0" parTransId="{73BA4999-E47F-4294-8EBA-C15A5B6CD269}" sibTransId="{160AF83C-B9B5-4011-AA00-35EE6A5A49CF}"/>
    <dgm:cxn modelId="{26C62374-91DC-47FE-9F01-997F47786F4E}" srcId="{831C706E-E5B3-469F-9ED6-372A2B8CB1DD}" destId="{EDE18CC8-3CAB-4D1D-A40D-D3E485A3BDB5}" srcOrd="2" destOrd="0" parTransId="{BEBD7B2A-1E17-433A-9FFB-14A52A446C12}" sibTransId="{AE9AE86D-2609-4045-83C3-6F02F6374C7D}"/>
    <dgm:cxn modelId="{8E82E370-E600-499B-9520-BEA50167FBF1}" type="presOf" srcId="{3BDF4C28-B304-4E2C-BB0B-BF8A2DF94F78}" destId="{44A3BDCA-F1BE-4724-A69E-3C9BC3FEA42C}" srcOrd="0" destOrd="0" presId="urn:microsoft.com/office/officeart/2005/8/layout/hProcess4"/>
    <dgm:cxn modelId="{26015949-F4CB-476A-86ED-DD5F545FFE4A}" type="presOf" srcId="{64A7B7E4-DB52-46A1-A2F5-D0448021FC53}" destId="{1B8D80B3-6A77-4F2B-BE4F-D639B6DA2501}" srcOrd="0" destOrd="0" presId="urn:microsoft.com/office/officeart/2005/8/layout/hProcess4"/>
    <dgm:cxn modelId="{1D40C822-05BD-4518-89B2-EC7C26961852}" type="presOf" srcId="{AE9AE86D-2609-4045-83C3-6F02F6374C7D}" destId="{D4645CC4-9B9C-4D75-A6E8-1A74CD9B101E}" srcOrd="0" destOrd="0" presId="urn:microsoft.com/office/officeart/2005/8/layout/hProcess4"/>
    <dgm:cxn modelId="{4BB2FB6B-1BC1-416B-B0D9-E6F04D727B4A}" type="presOf" srcId="{AF4A7DD6-F703-4F16-A3FD-B7D9FA884E23}" destId="{A40C2624-B5C7-4901-8177-7EB4D61C965A}" srcOrd="0" destOrd="0" presId="urn:microsoft.com/office/officeart/2005/8/layout/hProcess4"/>
    <dgm:cxn modelId="{4D69E51F-35EF-48C4-BE3F-CBD77C1FF82A}" type="presOf" srcId="{EDE18CC8-3CAB-4D1D-A40D-D3E485A3BDB5}" destId="{CEA3B2B2-42BC-41E7-8EC6-BA1CE8F84BBA}" srcOrd="0" destOrd="0" presId="urn:microsoft.com/office/officeart/2005/8/layout/hProcess4"/>
    <dgm:cxn modelId="{77B95839-4F52-4830-9734-F5C9D5FCB031}" type="presOf" srcId="{F59B32DC-C61B-401F-9CCD-CDB25A271B1F}" destId="{410BB57E-5D55-48CE-BE16-3492FA0FBC4B}" srcOrd="1" destOrd="0" presId="urn:microsoft.com/office/officeart/2005/8/layout/hProcess4"/>
    <dgm:cxn modelId="{7E2B933A-DB02-4F1D-85B2-4A2951427D33}" srcId="{6AC080C9-48CC-4FF3-A15F-078AEE11A61D}" destId="{ADC1DA1B-875B-4C9C-89EF-D351C337A427}" srcOrd="0" destOrd="0" parTransId="{840EBA01-C6B5-4069-8316-D385CA4D721E}" sibTransId="{788C5E21-C50D-4380-857E-AB207EA7946B}"/>
    <dgm:cxn modelId="{269434D8-BA91-46AE-A8F2-C1DC7A25D9E4}" srcId="{831C706E-E5B3-469F-9ED6-372A2B8CB1DD}" destId="{3BDF4C28-B304-4E2C-BB0B-BF8A2DF94F78}" srcOrd="1" destOrd="0" parTransId="{2763B988-33A7-4317-82BE-978DB7C14F9E}" sibTransId="{02D6DE35-BB7C-4412-B30C-49772F72B712}"/>
    <dgm:cxn modelId="{ADEF36DC-1F81-445F-AABF-111D48F68EDB}" type="presParOf" srcId="{A0D5BC8A-63B4-4141-8279-55B63462B311}" destId="{2EE96CB1-85C5-4E76-9924-2F8744557983}" srcOrd="0" destOrd="0" presId="urn:microsoft.com/office/officeart/2005/8/layout/hProcess4"/>
    <dgm:cxn modelId="{7B5DF5DE-1563-4CD0-B101-00A6EC89847E}" type="presParOf" srcId="{A0D5BC8A-63B4-4141-8279-55B63462B311}" destId="{28B66371-17B9-42D6-84C2-C04E58570FBA}" srcOrd="1" destOrd="0" presId="urn:microsoft.com/office/officeart/2005/8/layout/hProcess4"/>
    <dgm:cxn modelId="{5055743F-C454-49C3-ACFF-CF72F98E73EF}" type="presParOf" srcId="{A0D5BC8A-63B4-4141-8279-55B63462B311}" destId="{AFDA881D-75C5-4D63-AE9E-0CA8AE653E26}" srcOrd="2" destOrd="0" presId="urn:microsoft.com/office/officeart/2005/8/layout/hProcess4"/>
    <dgm:cxn modelId="{3020C068-A585-438B-A915-A815C255A7D2}" type="presParOf" srcId="{AFDA881D-75C5-4D63-AE9E-0CA8AE653E26}" destId="{F29A5C76-FB55-4796-A48B-308AC02CC2EE}" srcOrd="0" destOrd="0" presId="urn:microsoft.com/office/officeart/2005/8/layout/hProcess4"/>
    <dgm:cxn modelId="{47D1D706-8AFE-413F-85C6-4A1F191BE93C}" type="presParOf" srcId="{F29A5C76-FB55-4796-A48B-308AC02CC2EE}" destId="{2B8F6042-01A0-485C-8597-D939539A659E}" srcOrd="0" destOrd="0" presId="urn:microsoft.com/office/officeart/2005/8/layout/hProcess4"/>
    <dgm:cxn modelId="{2C4AB612-FF73-4EBE-8719-9037E15C43D3}" type="presParOf" srcId="{F29A5C76-FB55-4796-A48B-308AC02CC2EE}" destId="{D156FAB6-6E28-4295-9D68-E03B39371411}" srcOrd="1" destOrd="0" presId="urn:microsoft.com/office/officeart/2005/8/layout/hProcess4"/>
    <dgm:cxn modelId="{FCEC3397-631D-4CD6-9CA0-AAD36596D94E}" type="presParOf" srcId="{F29A5C76-FB55-4796-A48B-308AC02CC2EE}" destId="{1372439E-7294-437C-AF67-4F2A1985AC17}" srcOrd="2" destOrd="0" presId="urn:microsoft.com/office/officeart/2005/8/layout/hProcess4"/>
    <dgm:cxn modelId="{D52B3E4E-89CE-4890-BF58-D4FA95F840D8}" type="presParOf" srcId="{F29A5C76-FB55-4796-A48B-308AC02CC2EE}" destId="{A40C2624-B5C7-4901-8177-7EB4D61C965A}" srcOrd="3" destOrd="0" presId="urn:microsoft.com/office/officeart/2005/8/layout/hProcess4"/>
    <dgm:cxn modelId="{05572BF4-678D-43DA-A667-1EF5A4468F3B}" type="presParOf" srcId="{F29A5C76-FB55-4796-A48B-308AC02CC2EE}" destId="{8F073B92-796D-4F9C-938E-8AE73972D3F4}" srcOrd="4" destOrd="0" presId="urn:microsoft.com/office/officeart/2005/8/layout/hProcess4"/>
    <dgm:cxn modelId="{E9D15069-B70F-47D3-8D59-2C06A73CE8DE}" type="presParOf" srcId="{AFDA881D-75C5-4D63-AE9E-0CA8AE653E26}" destId="{9347AACE-F0B6-4B70-96D9-896077E6A6C5}" srcOrd="1" destOrd="0" presId="urn:microsoft.com/office/officeart/2005/8/layout/hProcess4"/>
    <dgm:cxn modelId="{C6921DF3-0466-47E3-952A-0990BA4CEA5B}" type="presParOf" srcId="{AFDA881D-75C5-4D63-AE9E-0CA8AE653E26}" destId="{7DCAA731-F89C-498B-96B5-0DEAA8B7E458}" srcOrd="2" destOrd="0" presId="urn:microsoft.com/office/officeart/2005/8/layout/hProcess4"/>
    <dgm:cxn modelId="{067C6C2A-D5F4-4A13-8590-4ED4B27A5DB2}" type="presParOf" srcId="{7DCAA731-F89C-498B-96B5-0DEAA8B7E458}" destId="{82020B12-8795-42DA-867C-90B3B7395CA8}" srcOrd="0" destOrd="0" presId="urn:microsoft.com/office/officeart/2005/8/layout/hProcess4"/>
    <dgm:cxn modelId="{B7FA1AC5-3C88-45FC-82DE-F00E4D89123B}" type="presParOf" srcId="{7DCAA731-F89C-498B-96B5-0DEAA8B7E458}" destId="{1B8D80B3-6A77-4F2B-BE4F-D639B6DA2501}" srcOrd="1" destOrd="0" presId="urn:microsoft.com/office/officeart/2005/8/layout/hProcess4"/>
    <dgm:cxn modelId="{F2DAB92B-F43F-43F5-ACD3-D983662E24EA}" type="presParOf" srcId="{7DCAA731-F89C-498B-96B5-0DEAA8B7E458}" destId="{9A0E3CFC-4888-4574-A586-424D7276A15D}" srcOrd="2" destOrd="0" presId="urn:microsoft.com/office/officeart/2005/8/layout/hProcess4"/>
    <dgm:cxn modelId="{72658752-E800-4BE2-9477-C6A0A5D10085}" type="presParOf" srcId="{7DCAA731-F89C-498B-96B5-0DEAA8B7E458}" destId="{44A3BDCA-F1BE-4724-A69E-3C9BC3FEA42C}" srcOrd="3" destOrd="0" presId="urn:microsoft.com/office/officeart/2005/8/layout/hProcess4"/>
    <dgm:cxn modelId="{C25700C5-E1BB-4032-835E-93EB04B695C6}" type="presParOf" srcId="{7DCAA731-F89C-498B-96B5-0DEAA8B7E458}" destId="{7F5F8126-145C-4135-8EEC-A7DC7FA9B152}" srcOrd="4" destOrd="0" presId="urn:microsoft.com/office/officeart/2005/8/layout/hProcess4"/>
    <dgm:cxn modelId="{36ADE6A9-D73C-4A26-93CD-8CE28A17BE95}" type="presParOf" srcId="{AFDA881D-75C5-4D63-AE9E-0CA8AE653E26}" destId="{496A4B08-90FB-4264-AF3A-BF54459DD51A}" srcOrd="3" destOrd="0" presId="urn:microsoft.com/office/officeart/2005/8/layout/hProcess4"/>
    <dgm:cxn modelId="{7E47C831-2960-4E3C-8B90-3F8DE98FDEB8}" type="presParOf" srcId="{AFDA881D-75C5-4D63-AE9E-0CA8AE653E26}" destId="{8196DD2F-F998-4561-A069-867DAA53A1B5}" srcOrd="4" destOrd="0" presId="urn:microsoft.com/office/officeart/2005/8/layout/hProcess4"/>
    <dgm:cxn modelId="{6EE24319-9E75-46A4-8A1A-7403B2730178}" type="presParOf" srcId="{8196DD2F-F998-4561-A069-867DAA53A1B5}" destId="{2C4203DF-B102-4FCC-AB8D-A762A319FA63}" srcOrd="0" destOrd="0" presId="urn:microsoft.com/office/officeart/2005/8/layout/hProcess4"/>
    <dgm:cxn modelId="{46F693FF-C999-4740-B006-C829BB037EA1}" type="presParOf" srcId="{8196DD2F-F998-4561-A069-867DAA53A1B5}" destId="{7438589E-F7C0-4E70-82E2-08D7F3D73955}" srcOrd="1" destOrd="0" presId="urn:microsoft.com/office/officeart/2005/8/layout/hProcess4"/>
    <dgm:cxn modelId="{3C1F47F2-13D5-40E5-AE95-F2F52EA79758}" type="presParOf" srcId="{8196DD2F-F998-4561-A069-867DAA53A1B5}" destId="{794C8C36-EDBB-41CA-A93B-7FE5407CDD87}" srcOrd="2" destOrd="0" presId="urn:microsoft.com/office/officeart/2005/8/layout/hProcess4"/>
    <dgm:cxn modelId="{A417B64C-D509-41D0-8542-DA388252C753}" type="presParOf" srcId="{8196DD2F-F998-4561-A069-867DAA53A1B5}" destId="{CEA3B2B2-42BC-41E7-8EC6-BA1CE8F84BBA}" srcOrd="3" destOrd="0" presId="urn:microsoft.com/office/officeart/2005/8/layout/hProcess4"/>
    <dgm:cxn modelId="{CE4C2DBA-5EEC-4BA1-A3EB-35CB21F8E9D2}" type="presParOf" srcId="{8196DD2F-F998-4561-A069-867DAA53A1B5}" destId="{919FC298-84E0-48C0-A4A3-5D36BD0ED36A}" srcOrd="4" destOrd="0" presId="urn:microsoft.com/office/officeart/2005/8/layout/hProcess4"/>
    <dgm:cxn modelId="{90404F64-EFE0-47C6-845E-41449964F127}" type="presParOf" srcId="{AFDA881D-75C5-4D63-AE9E-0CA8AE653E26}" destId="{D4645CC4-9B9C-4D75-A6E8-1A74CD9B101E}" srcOrd="5" destOrd="0" presId="urn:microsoft.com/office/officeart/2005/8/layout/hProcess4"/>
    <dgm:cxn modelId="{EEFB6E93-C084-4D8C-9CC8-C768AF527BD1}" type="presParOf" srcId="{AFDA881D-75C5-4D63-AE9E-0CA8AE653E26}" destId="{90A73222-49CB-434A-87F0-7CFAFB4A9E54}" srcOrd="6" destOrd="0" presId="urn:microsoft.com/office/officeart/2005/8/layout/hProcess4"/>
    <dgm:cxn modelId="{1C7790E7-8C38-42F2-A570-B3EB41DC290F}" type="presParOf" srcId="{90A73222-49CB-434A-87F0-7CFAFB4A9E54}" destId="{9C304147-C741-4C9B-88A1-F7B3B27EF15C}" srcOrd="0" destOrd="0" presId="urn:microsoft.com/office/officeart/2005/8/layout/hProcess4"/>
    <dgm:cxn modelId="{7EC24C92-AF83-4EF9-8926-78B058C3447D}" type="presParOf" srcId="{90A73222-49CB-434A-87F0-7CFAFB4A9E54}" destId="{B69B1D64-925B-43B2-BC6C-FD1A3990CECF}" srcOrd="1" destOrd="0" presId="urn:microsoft.com/office/officeart/2005/8/layout/hProcess4"/>
    <dgm:cxn modelId="{880CA919-2116-4078-9A5A-C7175367C174}" type="presParOf" srcId="{90A73222-49CB-434A-87F0-7CFAFB4A9E54}" destId="{8C3222C3-97B2-4077-9CB2-D76B3D9E0D02}" srcOrd="2" destOrd="0" presId="urn:microsoft.com/office/officeart/2005/8/layout/hProcess4"/>
    <dgm:cxn modelId="{5FD7BEFE-2CC6-48BF-BA0E-AD265A9AE7C9}" type="presParOf" srcId="{90A73222-49CB-434A-87F0-7CFAFB4A9E54}" destId="{D58DFAAD-5176-4291-A66F-BED6DED541A8}" srcOrd="3" destOrd="0" presId="urn:microsoft.com/office/officeart/2005/8/layout/hProcess4"/>
    <dgm:cxn modelId="{7839E7CE-03FF-4EED-882A-5BDFD13EE114}" type="presParOf" srcId="{90A73222-49CB-434A-87F0-7CFAFB4A9E54}" destId="{A55796E1-2E7F-48EC-B632-26A7A351DD45}" srcOrd="4" destOrd="0" presId="urn:microsoft.com/office/officeart/2005/8/layout/hProcess4"/>
    <dgm:cxn modelId="{AC773236-B9DF-4E0B-97B6-0DC8A2E6A1CC}" type="presParOf" srcId="{AFDA881D-75C5-4D63-AE9E-0CA8AE653E26}" destId="{28BBD841-3229-46E1-B0A9-2EE9F586B832}" srcOrd="7" destOrd="0" presId="urn:microsoft.com/office/officeart/2005/8/layout/hProcess4"/>
    <dgm:cxn modelId="{458BF5D7-AF06-4DB9-8CD7-26F229DB7D12}" type="presParOf" srcId="{AFDA881D-75C5-4D63-AE9E-0CA8AE653E26}" destId="{500C06EA-4BDC-414A-BCD0-D0F649C69454}" srcOrd="8" destOrd="0" presId="urn:microsoft.com/office/officeart/2005/8/layout/hProcess4"/>
    <dgm:cxn modelId="{71F6D44E-6A55-43A2-9870-963D4696754A}" type="presParOf" srcId="{500C06EA-4BDC-414A-BCD0-D0F649C69454}" destId="{4E1E8E28-28B3-44A1-8740-3E687C6ECE52}" srcOrd="0" destOrd="0" presId="urn:microsoft.com/office/officeart/2005/8/layout/hProcess4"/>
    <dgm:cxn modelId="{9B847BFD-3545-4B44-840F-A719E9CC4224}" type="presParOf" srcId="{500C06EA-4BDC-414A-BCD0-D0F649C69454}" destId="{EB53F3BA-63B0-4D53-AD2D-BD2592F39A3B}" srcOrd="1" destOrd="0" presId="urn:microsoft.com/office/officeart/2005/8/layout/hProcess4"/>
    <dgm:cxn modelId="{1F938487-3384-49BB-9427-ED47A3669215}" type="presParOf" srcId="{500C06EA-4BDC-414A-BCD0-D0F649C69454}" destId="{410BB57E-5D55-48CE-BE16-3492FA0FBC4B}" srcOrd="2" destOrd="0" presId="urn:microsoft.com/office/officeart/2005/8/layout/hProcess4"/>
    <dgm:cxn modelId="{953F27C3-7CE5-45F5-A4A6-2E4DE310E488}" type="presParOf" srcId="{500C06EA-4BDC-414A-BCD0-D0F649C69454}" destId="{EC14AB16-7DA4-4C53-914E-CDBAE2EDB3FF}" srcOrd="3" destOrd="0" presId="urn:microsoft.com/office/officeart/2005/8/layout/hProcess4"/>
    <dgm:cxn modelId="{8F99B802-4887-46B9-B831-5A59A53CA937}" type="presParOf" srcId="{500C06EA-4BDC-414A-BCD0-D0F649C69454}" destId="{04A00CEF-A139-4A7D-966F-EBDF6F1F8C8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87C48E28-F080-4038-9877-2DB83B233BDC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4B241D2D-ED91-4552-BF04-EE395170993C}">
      <dgm:prSet custT="1"/>
      <dgm:spPr/>
      <dgm:t>
        <a:bodyPr/>
        <a:lstStyle/>
        <a:p>
          <a:pPr rtl="0"/>
          <a:r>
            <a:rPr lang="es-MX" sz="2000" smtClean="0"/>
            <a:t>Recolecta datos sobre las historias de vida y experiencias de ciertas personas para describirlas y analizarlas. </a:t>
          </a:r>
          <a:endParaRPr lang="es-MX" sz="2000"/>
        </a:p>
      </dgm:t>
    </dgm:pt>
    <dgm:pt modelId="{6463DE43-272B-448F-92CD-BD944910889D}" type="parTrans" cxnId="{2169CF8F-8E9C-4BAA-BD6A-5DBD83308C9F}">
      <dgm:prSet/>
      <dgm:spPr/>
      <dgm:t>
        <a:bodyPr/>
        <a:lstStyle/>
        <a:p>
          <a:endParaRPr lang="es-MX" sz="2800"/>
        </a:p>
      </dgm:t>
    </dgm:pt>
    <dgm:pt modelId="{9BF907D3-8644-4098-B759-FDE90F2841F7}" type="sibTrans" cxnId="{2169CF8F-8E9C-4BAA-BD6A-5DBD83308C9F}">
      <dgm:prSet/>
      <dgm:spPr/>
      <dgm:t>
        <a:bodyPr/>
        <a:lstStyle/>
        <a:p>
          <a:endParaRPr lang="es-MX" sz="2800"/>
        </a:p>
      </dgm:t>
    </dgm:pt>
    <dgm:pt modelId="{BFBCA16C-B222-4A50-B0A8-EA7A097AE969}">
      <dgm:prSet custT="1"/>
      <dgm:spPr/>
      <dgm:t>
        <a:bodyPr/>
        <a:lstStyle/>
        <a:p>
          <a:pPr rtl="0"/>
          <a:r>
            <a:rPr lang="es-MX" sz="2000" smtClean="0"/>
            <a:t>Resultan de interés los individuos en sí mismos y su entorno, incluyendo, desde luego, a otras personas. </a:t>
          </a:r>
          <a:endParaRPr lang="es-MX" sz="2000"/>
        </a:p>
      </dgm:t>
    </dgm:pt>
    <dgm:pt modelId="{0E0BF54A-7E55-4968-9457-C1615798A2EA}" type="parTrans" cxnId="{3427E080-8E9F-4FCA-80C2-F6F68CE04AA1}">
      <dgm:prSet/>
      <dgm:spPr/>
      <dgm:t>
        <a:bodyPr/>
        <a:lstStyle/>
        <a:p>
          <a:endParaRPr lang="es-MX" sz="2800"/>
        </a:p>
      </dgm:t>
    </dgm:pt>
    <dgm:pt modelId="{C930B6DD-5975-4EF4-B1FE-E944C0A41C73}" type="sibTrans" cxnId="{3427E080-8E9F-4FCA-80C2-F6F68CE04AA1}">
      <dgm:prSet/>
      <dgm:spPr/>
      <dgm:t>
        <a:bodyPr/>
        <a:lstStyle/>
        <a:p>
          <a:endParaRPr lang="es-MX" sz="2800"/>
        </a:p>
      </dgm:t>
    </dgm:pt>
    <dgm:pt modelId="{345AD237-8608-496E-A21B-B2C07C164622}">
      <dgm:prSet custT="1"/>
      <dgm:spPr/>
      <dgm:t>
        <a:bodyPr/>
        <a:lstStyle/>
        <a:p>
          <a:pPr rtl="0"/>
          <a:r>
            <a:rPr lang="es-MX" sz="2000" smtClean="0"/>
            <a:t>Creswell (2005) señala que el diseño narrativo en diversas ocasiones es un esquema de investigación, pero también una forma de intervención, ya que el contar una historia ayuda a procesar cuestiones que no estaban claras o conscientes. </a:t>
          </a:r>
          <a:endParaRPr lang="es-MX" sz="2000"/>
        </a:p>
      </dgm:t>
    </dgm:pt>
    <dgm:pt modelId="{FD6128FC-391C-4E40-8C92-47D202852A45}" type="parTrans" cxnId="{5F67B88A-3C86-4F4F-A998-CA505C6B037F}">
      <dgm:prSet/>
      <dgm:spPr/>
      <dgm:t>
        <a:bodyPr/>
        <a:lstStyle/>
        <a:p>
          <a:endParaRPr lang="es-MX" sz="2800"/>
        </a:p>
      </dgm:t>
    </dgm:pt>
    <dgm:pt modelId="{70D93CA7-6E28-4756-8603-ED82A90C3898}" type="sibTrans" cxnId="{5F67B88A-3C86-4F4F-A998-CA505C6B037F}">
      <dgm:prSet/>
      <dgm:spPr/>
      <dgm:t>
        <a:bodyPr/>
        <a:lstStyle/>
        <a:p>
          <a:endParaRPr lang="es-MX" sz="2800"/>
        </a:p>
      </dgm:t>
    </dgm:pt>
    <dgm:pt modelId="{49BA18D4-AE90-4FAC-9CD7-063E413C7DD8}">
      <dgm:prSet custT="1"/>
      <dgm:spPr/>
      <dgm:t>
        <a:bodyPr/>
        <a:lstStyle/>
        <a:p>
          <a:pPr rtl="0"/>
          <a:r>
            <a:rPr lang="es-MX" sz="2000" smtClean="0"/>
            <a:t>Se usa frecuentemente cuando el objetivo es evaluar una sucesión de acontecimientos.</a:t>
          </a:r>
          <a:endParaRPr lang="es-MX" sz="2000"/>
        </a:p>
      </dgm:t>
    </dgm:pt>
    <dgm:pt modelId="{71513473-E0B2-4F16-BF28-B2E2E23FC15D}" type="parTrans" cxnId="{90E2AF9F-D08C-4F23-972C-CD7296554511}">
      <dgm:prSet/>
      <dgm:spPr/>
      <dgm:t>
        <a:bodyPr/>
        <a:lstStyle/>
        <a:p>
          <a:endParaRPr lang="es-MX" sz="2800"/>
        </a:p>
      </dgm:t>
    </dgm:pt>
    <dgm:pt modelId="{5C3F5474-EBDC-4F9B-8FA8-3ECF9055F853}" type="sibTrans" cxnId="{90E2AF9F-D08C-4F23-972C-CD7296554511}">
      <dgm:prSet/>
      <dgm:spPr/>
      <dgm:t>
        <a:bodyPr/>
        <a:lstStyle/>
        <a:p>
          <a:endParaRPr lang="es-MX" sz="2800"/>
        </a:p>
      </dgm:t>
    </dgm:pt>
    <dgm:pt modelId="{076CD633-8842-4604-9C57-293EA06686EA}" type="pres">
      <dgm:prSet presAssocID="{87C48E28-F080-4038-9877-2DB83B233BD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86686E7-8531-4AB9-9568-826E63A19C63}" type="pres">
      <dgm:prSet presAssocID="{4B241D2D-ED91-4552-BF04-EE395170993C}" presName="composite" presStyleCnt="0"/>
      <dgm:spPr/>
    </dgm:pt>
    <dgm:pt modelId="{18CB2A6C-544E-43AD-A5D9-6570D0D07DF4}" type="pres">
      <dgm:prSet presAssocID="{4B241D2D-ED91-4552-BF04-EE395170993C}" presName="LShape" presStyleLbl="alignNode1" presStyleIdx="0" presStyleCnt="7"/>
      <dgm:spPr/>
    </dgm:pt>
    <dgm:pt modelId="{D36BD984-5F10-4FC7-856D-06821F696FA5}" type="pres">
      <dgm:prSet presAssocID="{4B241D2D-ED91-4552-BF04-EE395170993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06D1B8-6420-4F19-8A28-B85100BB5FFD}" type="pres">
      <dgm:prSet presAssocID="{4B241D2D-ED91-4552-BF04-EE395170993C}" presName="Triangle" presStyleLbl="alignNode1" presStyleIdx="1" presStyleCnt="7"/>
      <dgm:spPr/>
    </dgm:pt>
    <dgm:pt modelId="{D3EB0084-50F7-46D5-9D36-032C43AC06EE}" type="pres">
      <dgm:prSet presAssocID="{9BF907D3-8644-4098-B759-FDE90F2841F7}" presName="sibTrans" presStyleCnt="0"/>
      <dgm:spPr/>
    </dgm:pt>
    <dgm:pt modelId="{30C1FA5B-4550-4B98-8AAF-3CF2B196C856}" type="pres">
      <dgm:prSet presAssocID="{9BF907D3-8644-4098-B759-FDE90F2841F7}" presName="space" presStyleCnt="0"/>
      <dgm:spPr/>
    </dgm:pt>
    <dgm:pt modelId="{0EF1B7DD-6458-4CD9-8D66-0B1CC13DA82F}" type="pres">
      <dgm:prSet presAssocID="{BFBCA16C-B222-4A50-B0A8-EA7A097AE969}" presName="composite" presStyleCnt="0"/>
      <dgm:spPr/>
    </dgm:pt>
    <dgm:pt modelId="{5E7D16AA-980D-4CF9-9D46-3F70BBFAA981}" type="pres">
      <dgm:prSet presAssocID="{BFBCA16C-B222-4A50-B0A8-EA7A097AE969}" presName="LShape" presStyleLbl="alignNode1" presStyleIdx="2" presStyleCnt="7"/>
      <dgm:spPr/>
    </dgm:pt>
    <dgm:pt modelId="{BCA4263D-F225-4398-BBBD-B4AEBF849806}" type="pres">
      <dgm:prSet presAssocID="{BFBCA16C-B222-4A50-B0A8-EA7A097AE969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62F559-B3FC-47FF-AB4B-F302D5165FCE}" type="pres">
      <dgm:prSet presAssocID="{BFBCA16C-B222-4A50-B0A8-EA7A097AE969}" presName="Triangle" presStyleLbl="alignNode1" presStyleIdx="3" presStyleCnt="7"/>
      <dgm:spPr/>
    </dgm:pt>
    <dgm:pt modelId="{D38AECCD-6B4C-47B1-9E03-C2BCA371C22E}" type="pres">
      <dgm:prSet presAssocID="{C930B6DD-5975-4EF4-B1FE-E944C0A41C73}" presName="sibTrans" presStyleCnt="0"/>
      <dgm:spPr/>
    </dgm:pt>
    <dgm:pt modelId="{4F05CB72-9195-417E-AE73-9BAA343552BA}" type="pres">
      <dgm:prSet presAssocID="{C930B6DD-5975-4EF4-B1FE-E944C0A41C73}" presName="space" presStyleCnt="0"/>
      <dgm:spPr/>
    </dgm:pt>
    <dgm:pt modelId="{0964D739-8302-4031-A740-D5FBD4F3DBCD}" type="pres">
      <dgm:prSet presAssocID="{345AD237-8608-496E-A21B-B2C07C164622}" presName="composite" presStyleCnt="0"/>
      <dgm:spPr/>
    </dgm:pt>
    <dgm:pt modelId="{7E143DDD-17E6-43EA-AA82-7F5050D5E23D}" type="pres">
      <dgm:prSet presAssocID="{345AD237-8608-496E-A21B-B2C07C164622}" presName="LShape" presStyleLbl="alignNode1" presStyleIdx="4" presStyleCnt="7"/>
      <dgm:spPr/>
    </dgm:pt>
    <dgm:pt modelId="{655ABD41-7F2D-4D1E-BB85-BD0213D5AA99}" type="pres">
      <dgm:prSet presAssocID="{345AD237-8608-496E-A21B-B2C07C164622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873369-4374-4D9D-ABF4-03217D985121}" type="pres">
      <dgm:prSet presAssocID="{345AD237-8608-496E-A21B-B2C07C164622}" presName="Triangle" presStyleLbl="alignNode1" presStyleIdx="5" presStyleCnt="7"/>
      <dgm:spPr/>
    </dgm:pt>
    <dgm:pt modelId="{9CE94196-3EF1-4652-BB36-C1B9F3D46BA6}" type="pres">
      <dgm:prSet presAssocID="{70D93CA7-6E28-4756-8603-ED82A90C3898}" presName="sibTrans" presStyleCnt="0"/>
      <dgm:spPr/>
    </dgm:pt>
    <dgm:pt modelId="{38442BFF-870C-4C9A-AAF2-D2D0E1B50056}" type="pres">
      <dgm:prSet presAssocID="{70D93CA7-6E28-4756-8603-ED82A90C3898}" presName="space" presStyleCnt="0"/>
      <dgm:spPr/>
    </dgm:pt>
    <dgm:pt modelId="{13A4FF70-95C5-4399-A198-E8DB73E15AEF}" type="pres">
      <dgm:prSet presAssocID="{49BA18D4-AE90-4FAC-9CD7-063E413C7DD8}" presName="composite" presStyleCnt="0"/>
      <dgm:spPr/>
    </dgm:pt>
    <dgm:pt modelId="{3727960D-1960-4992-A6E5-821809FAF65B}" type="pres">
      <dgm:prSet presAssocID="{49BA18D4-AE90-4FAC-9CD7-063E413C7DD8}" presName="LShape" presStyleLbl="alignNode1" presStyleIdx="6" presStyleCnt="7"/>
      <dgm:spPr/>
    </dgm:pt>
    <dgm:pt modelId="{F2024BD7-5047-4BB6-8452-39E433736FA7}" type="pres">
      <dgm:prSet presAssocID="{49BA18D4-AE90-4FAC-9CD7-063E413C7DD8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A7C311-B7BD-4338-A019-A5D2DA9B5E55}" type="presOf" srcId="{BFBCA16C-B222-4A50-B0A8-EA7A097AE969}" destId="{BCA4263D-F225-4398-BBBD-B4AEBF849806}" srcOrd="0" destOrd="0" presId="urn:microsoft.com/office/officeart/2009/3/layout/StepUpProcess"/>
    <dgm:cxn modelId="{787C2AAC-702E-4988-9B8F-CC31DF7FB654}" type="presOf" srcId="{87C48E28-F080-4038-9877-2DB83B233BDC}" destId="{076CD633-8842-4604-9C57-293EA06686EA}" srcOrd="0" destOrd="0" presId="urn:microsoft.com/office/officeart/2009/3/layout/StepUpProcess"/>
    <dgm:cxn modelId="{6E55CF96-B347-4EF0-9202-DDA4EF889480}" type="presOf" srcId="{345AD237-8608-496E-A21B-B2C07C164622}" destId="{655ABD41-7F2D-4D1E-BB85-BD0213D5AA99}" srcOrd="0" destOrd="0" presId="urn:microsoft.com/office/officeart/2009/3/layout/StepUpProcess"/>
    <dgm:cxn modelId="{2169CF8F-8E9C-4BAA-BD6A-5DBD83308C9F}" srcId="{87C48E28-F080-4038-9877-2DB83B233BDC}" destId="{4B241D2D-ED91-4552-BF04-EE395170993C}" srcOrd="0" destOrd="0" parTransId="{6463DE43-272B-448F-92CD-BD944910889D}" sibTransId="{9BF907D3-8644-4098-B759-FDE90F2841F7}"/>
    <dgm:cxn modelId="{8430EC96-0BF7-4D74-9A1C-F448A11FF219}" type="presOf" srcId="{4B241D2D-ED91-4552-BF04-EE395170993C}" destId="{D36BD984-5F10-4FC7-856D-06821F696FA5}" srcOrd="0" destOrd="0" presId="urn:microsoft.com/office/officeart/2009/3/layout/StepUpProcess"/>
    <dgm:cxn modelId="{3427E080-8E9F-4FCA-80C2-F6F68CE04AA1}" srcId="{87C48E28-F080-4038-9877-2DB83B233BDC}" destId="{BFBCA16C-B222-4A50-B0A8-EA7A097AE969}" srcOrd="1" destOrd="0" parTransId="{0E0BF54A-7E55-4968-9457-C1615798A2EA}" sibTransId="{C930B6DD-5975-4EF4-B1FE-E944C0A41C73}"/>
    <dgm:cxn modelId="{5F67B88A-3C86-4F4F-A998-CA505C6B037F}" srcId="{87C48E28-F080-4038-9877-2DB83B233BDC}" destId="{345AD237-8608-496E-A21B-B2C07C164622}" srcOrd="2" destOrd="0" parTransId="{FD6128FC-391C-4E40-8C92-47D202852A45}" sibTransId="{70D93CA7-6E28-4756-8603-ED82A90C3898}"/>
    <dgm:cxn modelId="{90E2AF9F-D08C-4F23-972C-CD7296554511}" srcId="{87C48E28-F080-4038-9877-2DB83B233BDC}" destId="{49BA18D4-AE90-4FAC-9CD7-063E413C7DD8}" srcOrd="3" destOrd="0" parTransId="{71513473-E0B2-4F16-BF28-B2E2E23FC15D}" sibTransId="{5C3F5474-EBDC-4F9B-8FA8-3ECF9055F853}"/>
    <dgm:cxn modelId="{C8D46F43-C87D-4CFE-8763-470AE9532ABE}" type="presOf" srcId="{49BA18D4-AE90-4FAC-9CD7-063E413C7DD8}" destId="{F2024BD7-5047-4BB6-8452-39E433736FA7}" srcOrd="0" destOrd="0" presId="urn:microsoft.com/office/officeart/2009/3/layout/StepUpProcess"/>
    <dgm:cxn modelId="{6C01A3A2-8685-49BB-906E-B93C432B510B}" type="presParOf" srcId="{076CD633-8842-4604-9C57-293EA06686EA}" destId="{E86686E7-8531-4AB9-9568-826E63A19C63}" srcOrd="0" destOrd="0" presId="urn:microsoft.com/office/officeart/2009/3/layout/StepUpProcess"/>
    <dgm:cxn modelId="{C0C650D7-17E7-4CA3-A987-0EDAF18F6C44}" type="presParOf" srcId="{E86686E7-8531-4AB9-9568-826E63A19C63}" destId="{18CB2A6C-544E-43AD-A5D9-6570D0D07DF4}" srcOrd="0" destOrd="0" presId="urn:microsoft.com/office/officeart/2009/3/layout/StepUpProcess"/>
    <dgm:cxn modelId="{792DFBC6-AA8E-468A-8537-B6D51DBF694B}" type="presParOf" srcId="{E86686E7-8531-4AB9-9568-826E63A19C63}" destId="{D36BD984-5F10-4FC7-856D-06821F696FA5}" srcOrd="1" destOrd="0" presId="urn:microsoft.com/office/officeart/2009/3/layout/StepUpProcess"/>
    <dgm:cxn modelId="{6EE44D83-9CA6-4069-8203-F57E86B2C1CF}" type="presParOf" srcId="{E86686E7-8531-4AB9-9568-826E63A19C63}" destId="{A806D1B8-6420-4F19-8A28-B85100BB5FFD}" srcOrd="2" destOrd="0" presId="urn:microsoft.com/office/officeart/2009/3/layout/StepUpProcess"/>
    <dgm:cxn modelId="{78B5631F-47AF-42E9-8073-EEE584612E54}" type="presParOf" srcId="{076CD633-8842-4604-9C57-293EA06686EA}" destId="{D3EB0084-50F7-46D5-9D36-032C43AC06EE}" srcOrd="1" destOrd="0" presId="urn:microsoft.com/office/officeart/2009/3/layout/StepUpProcess"/>
    <dgm:cxn modelId="{9F634B06-B4C8-46C2-B8C3-2D7E0108A6B7}" type="presParOf" srcId="{D3EB0084-50F7-46D5-9D36-032C43AC06EE}" destId="{30C1FA5B-4550-4B98-8AAF-3CF2B196C856}" srcOrd="0" destOrd="0" presId="urn:microsoft.com/office/officeart/2009/3/layout/StepUpProcess"/>
    <dgm:cxn modelId="{9DB1567F-895C-4F75-A4C6-383871768B65}" type="presParOf" srcId="{076CD633-8842-4604-9C57-293EA06686EA}" destId="{0EF1B7DD-6458-4CD9-8D66-0B1CC13DA82F}" srcOrd="2" destOrd="0" presId="urn:microsoft.com/office/officeart/2009/3/layout/StepUpProcess"/>
    <dgm:cxn modelId="{395D14AC-1D62-445B-9F05-B29B37566907}" type="presParOf" srcId="{0EF1B7DD-6458-4CD9-8D66-0B1CC13DA82F}" destId="{5E7D16AA-980D-4CF9-9D46-3F70BBFAA981}" srcOrd="0" destOrd="0" presId="urn:microsoft.com/office/officeart/2009/3/layout/StepUpProcess"/>
    <dgm:cxn modelId="{164DD779-24ED-4F37-BC0A-8D02A95EFB7F}" type="presParOf" srcId="{0EF1B7DD-6458-4CD9-8D66-0B1CC13DA82F}" destId="{BCA4263D-F225-4398-BBBD-B4AEBF849806}" srcOrd="1" destOrd="0" presId="urn:microsoft.com/office/officeart/2009/3/layout/StepUpProcess"/>
    <dgm:cxn modelId="{C0B6C7AD-C168-4B2E-A3A9-772924EB2363}" type="presParOf" srcId="{0EF1B7DD-6458-4CD9-8D66-0B1CC13DA82F}" destId="{8B62F559-B3FC-47FF-AB4B-F302D5165FCE}" srcOrd="2" destOrd="0" presId="urn:microsoft.com/office/officeart/2009/3/layout/StepUpProcess"/>
    <dgm:cxn modelId="{B02C1C0F-D548-4C3E-A188-1E66DCC3AE85}" type="presParOf" srcId="{076CD633-8842-4604-9C57-293EA06686EA}" destId="{D38AECCD-6B4C-47B1-9E03-C2BCA371C22E}" srcOrd="3" destOrd="0" presId="urn:microsoft.com/office/officeart/2009/3/layout/StepUpProcess"/>
    <dgm:cxn modelId="{B6AFC4B3-59EB-4ED2-BD19-A5520CDAE00E}" type="presParOf" srcId="{D38AECCD-6B4C-47B1-9E03-C2BCA371C22E}" destId="{4F05CB72-9195-417E-AE73-9BAA343552BA}" srcOrd="0" destOrd="0" presId="urn:microsoft.com/office/officeart/2009/3/layout/StepUpProcess"/>
    <dgm:cxn modelId="{D062A466-17DC-4CA2-A817-6E6991F2CEDB}" type="presParOf" srcId="{076CD633-8842-4604-9C57-293EA06686EA}" destId="{0964D739-8302-4031-A740-D5FBD4F3DBCD}" srcOrd="4" destOrd="0" presId="urn:microsoft.com/office/officeart/2009/3/layout/StepUpProcess"/>
    <dgm:cxn modelId="{0BDAFC93-B18D-4B8A-83F9-9C2F06D482E7}" type="presParOf" srcId="{0964D739-8302-4031-A740-D5FBD4F3DBCD}" destId="{7E143DDD-17E6-43EA-AA82-7F5050D5E23D}" srcOrd="0" destOrd="0" presId="urn:microsoft.com/office/officeart/2009/3/layout/StepUpProcess"/>
    <dgm:cxn modelId="{D2482B90-733F-47FC-8D38-0B28A8B81CD1}" type="presParOf" srcId="{0964D739-8302-4031-A740-D5FBD4F3DBCD}" destId="{655ABD41-7F2D-4D1E-BB85-BD0213D5AA99}" srcOrd="1" destOrd="0" presId="urn:microsoft.com/office/officeart/2009/3/layout/StepUpProcess"/>
    <dgm:cxn modelId="{31CA0586-6A92-4AE2-A685-B0D1B1B97638}" type="presParOf" srcId="{0964D739-8302-4031-A740-D5FBD4F3DBCD}" destId="{DA873369-4374-4D9D-ABF4-03217D985121}" srcOrd="2" destOrd="0" presId="urn:microsoft.com/office/officeart/2009/3/layout/StepUpProcess"/>
    <dgm:cxn modelId="{9A381E17-6A33-45E0-B55D-F0DB50F5CEE1}" type="presParOf" srcId="{076CD633-8842-4604-9C57-293EA06686EA}" destId="{9CE94196-3EF1-4652-BB36-C1B9F3D46BA6}" srcOrd="5" destOrd="0" presId="urn:microsoft.com/office/officeart/2009/3/layout/StepUpProcess"/>
    <dgm:cxn modelId="{9748CAB4-1ABD-4ED9-85DF-73AC314E7D65}" type="presParOf" srcId="{9CE94196-3EF1-4652-BB36-C1B9F3D46BA6}" destId="{38442BFF-870C-4C9A-AAF2-D2D0E1B50056}" srcOrd="0" destOrd="0" presId="urn:microsoft.com/office/officeart/2009/3/layout/StepUpProcess"/>
    <dgm:cxn modelId="{B4617A49-F0D5-4285-856B-889A5FA618C0}" type="presParOf" srcId="{076CD633-8842-4604-9C57-293EA06686EA}" destId="{13A4FF70-95C5-4399-A198-E8DB73E15AEF}" srcOrd="6" destOrd="0" presId="urn:microsoft.com/office/officeart/2009/3/layout/StepUpProcess"/>
    <dgm:cxn modelId="{CA2973E1-74E1-426E-A73B-A4FECBC3398C}" type="presParOf" srcId="{13A4FF70-95C5-4399-A198-E8DB73E15AEF}" destId="{3727960D-1960-4992-A6E5-821809FAF65B}" srcOrd="0" destOrd="0" presId="urn:microsoft.com/office/officeart/2009/3/layout/StepUpProcess"/>
    <dgm:cxn modelId="{8165D8DA-2276-4714-860C-2BE8A6F574B6}" type="presParOf" srcId="{13A4FF70-95C5-4399-A198-E8DB73E15AEF}" destId="{F2024BD7-5047-4BB6-8452-39E433736FA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9D319C8-D897-4F5C-A590-0150A9F39D66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E6A14A4-569E-4E48-AA47-4B5105A4DE46}">
      <dgm:prSet/>
      <dgm:spPr/>
      <dgm:t>
        <a:bodyPr/>
        <a:lstStyle/>
        <a:p>
          <a:pPr rtl="0"/>
          <a:r>
            <a:rPr lang="es-MX" smtClean="0"/>
            <a:t>De tópicos</a:t>
          </a:r>
          <a:endParaRPr lang="es-MX"/>
        </a:p>
      </dgm:t>
    </dgm:pt>
    <dgm:pt modelId="{4F807395-1480-4AF8-9B1D-0FDBF6153472}" type="parTrans" cxnId="{9577D555-397B-4230-8BD4-C86ABF36BB7A}">
      <dgm:prSet/>
      <dgm:spPr/>
      <dgm:t>
        <a:bodyPr/>
        <a:lstStyle/>
        <a:p>
          <a:endParaRPr lang="es-MX"/>
        </a:p>
      </dgm:t>
    </dgm:pt>
    <dgm:pt modelId="{7BF24B52-EC74-4381-BB36-CB2F62DA458A}" type="sibTrans" cxnId="{9577D555-397B-4230-8BD4-C86ABF36BB7A}">
      <dgm:prSet/>
      <dgm:spPr/>
      <dgm:t>
        <a:bodyPr/>
        <a:lstStyle/>
        <a:p>
          <a:endParaRPr lang="es-MX"/>
        </a:p>
      </dgm:t>
    </dgm:pt>
    <dgm:pt modelId="{D3789479-CB87-4960-ACA8-9FB2A6242D35}">
      <dgm:prSet custT="1"/>
      <dgm:spPr/>
      <dgm:t>
        <a:bodyPr/>
        <a:lstStyle/>
        <a:p>
          <a:pPr rtl="0"/>
          <a:r>
            <a:rPr lang="es-MX" sz="2000" dirty="0" smtClean="0"/>
            <a:t>Enfocados en una temática, suceso o fenómeno.</a:t>
          </a:r>
          <a:endParaRPr lang="es-MX" sz="2000" dirty="0"/>
        </a:p>
      </dgm:t>
    </dgm:pt>
    <dgm:pt modelId="{C222E59D-507E-438F-B5A7-F7E4E478DDEA}" type="parTrans" cxnId="{B0F647E3-6F46-42A7-A4C2-BB771E577B30}">
      <dgm:prSet/>
      <dgm:spPr/>
      <dgm:t>
        <a:bodyPr/>
        <a:lstStyle/>
        <a:p>
          <a:endParaRPr lang="es-MX"/>
        </a:p>
      </dgm:t>
    </dgm:pt>
    <dgm:pt modelId="{AB10B9D9-E990-4DCE-9138-C1F304E3C0ED}" type="sibTrans" cxnId="{B0F647E3-6F46-42A7-A4C2-BB771E577B30}">
      <dgm:prSet/>
      <dgm:spPr/>
      <dgm:t>
        <a:bodyPr/>
        <a:lstStyle/>
        <a:p>
          <a:endParaRPr lang="es-MX"/>
        </a:p>
      </dgm:t>
    </dgm:pt>
    <dgm:pt modelId="{4D6A358B-22FD-43BB-8A90-553003839299}">
      <dgm:prSet/>
      <dgm:spPr/>
      <dgm:t>
        <a:bodyPr/>
        <a:lstStyle/>
        <a:p>
          <a:pPr rtl="0"/>
          <a:r>
            <a:rPr lang="es-MX" dirty="0" smtClean="0"/>
            <a:t>Biográficos</a:t>
          </a:r>
          <a:endParaRPr lang="es-MX" dirty="0"/>
        </a:p>
      </dgm:t>
    </dgm:pt>
    <dgm:pt modelId="{DA3C4AD1-89C9-44CF-8506-F37FD6A1AE59}" type="parTrans" cxnId="{32D83A82-B1AC-45F7-82EF-446DCCEA1B68}">
      <dgm:prSet/>
      <dgm:spPr/>
      <dgm:t>
        <a:bodyPr/>
        <a:lstStyle/>
        <a:p>
          <a:endParaRPr lang="es-MX"/>
        </a:p>
      </dgm:t>
    </dgm:pt>
    <dgm:pt modelId="{E62FDE67-2A02-4B33-BCC8-7CB494F2FBD7}" type="sibTrans" cxnId="{32D83A82-B1AC-45F7-82EF-446DCCEA1B68}">
      <dgm:prSet/>
      <dgm:spPr/>
      <dgm:t>
        <a:bodyPr/>
        <a:lstStyle/>
        <a:p>
          <a:endParaRPr lang="es-MX"/>
        </a:p>
      </dgm:t>
    </dgm:pt>
    <dgm:pt modelId="{5AE9E127-0B40-4BAD-B5E6-7B52870E28B2}">
      <dgm:prSet custT="1"/>
      <dgm:spPr/>
      <dgm:t>
        <a:bodyPr/>
        <a:lstStyle/>
        <a:p>
          <a:pPr rtl="0"/>
          <a:r>
            <a:rPr lang="es-MX" sz="2000" dirty="0" smtClean="0"/>
            <a:t>De una persona, grupo o comunidad, sin incluir la narración de los participantes.</a:t>
          </a:r>
          <a:endParaRPr lang="es-MX" sz="2000" dirty="0"/>
        </a:p>
      </dgm:t>
    </dgm:pt>
    <dgm:pt modelId="{70EEB469-5C42-4EC9-84F3-81BDE2296D9F}" type="parTrans" cxnId="{95BC4C1A-0E2C-4F28-A928-157103A43707}">
      <dgm:prSet/>
      <dgm:spPr/>
      <dgm:t>
        <a:bodyPr/>
        <a:lstStyle/>
        <a:p>
          <a:endParaRPr lang="es-MX"/>
        </a:p>
      </dgm:t>
    </dgm:pt>
    <dgm:pt modelId="{7FCE9286-6604-41D6-B13C-ADE0434F5033}" type="sibTrans" cxnId="{95BC4C1A-0E2C-4F28-A928-157103A43707}">
      <dgm:prSet/>
      <dgm:spPr/>
      <dgm:t>
        <a:bodyPr/>
        <a:lstStyle/>
        <a:p>
          <a:endParaRPr lang="es-MX"/>
        </a:p>
      </dgm:t>
    </dgm:pt>
    <dgm:pt modelId="{06E49C3C-AFE3-4C59-BF37-5AFE8AC58368}">
      <dgm:prSet/>
      <dgm:spPr/>
      <dgm:t>
        <a:bodyPr/>
        <a:lstStyle/>
        <a:p>
          <a:pPr rtl="0"/>
          <a:r>
            <a:rPr lang="es-MX" dirty="0" smtClean="0"/>
            <a:t>Autobiográficos</a:t>
          </a:r>
          <a:endParaRPr lang="es-MX" dirty="0"/>
        </a:p>
      </dgm:t>
    </dgm:pt>
    <dgm:pt modelId="{2250D330-9149-4B2F-8950-C61AA4B08A6F}" type="parTrans" cxnId="{2F1F8169-F1D6-4143-999C-B45742273497}">
      <dgm:prSet/>
      <dgm:spPr/>
      <dgm:t>
        <a:bodyPr/>
        <a:lstStyle/>
        <a:p>
          <a:endParaRPr lang="es-MX"/>
        </a:p>
      </dgm:t>
    </dgm:pt>
    <dgm:pt modelId="{15D2ADEC-16FD-424F-990C-D0EA157B2524}" type="sibTrans" cxnId="{2F1F8169-F1D6-4143-999C-B45742273497}">
      <dgm:prSet/>
      <dgm:spPr/>
      <dgm:t>
        <a:bodyPr/>
        <a:lstStyle/>
        <a:p>
          <a:endParaRPr lang="es-MX"/>
        </a:p>
      </dgm:t>
    </dgm:pt>
    <dgm:pt modelId="{4758D21D-F4C8-4AB7-9970-50C17447BC4B}">
      <dgm:prSet custT="1"/>
      <dgm:spPr/>
      <dgm:t>
        <a:bodyPr/>
        <a:lstStyle/>
        <a:p>
          <a:pPr rtl="0"/>
          <a:r>
            <a:rPr lang="es-MX" sz="2000" dirty="0" smtClean="0"/>
            <a:t>De una persona, grupo o comunidad incluyendo testimonios orales en vivo de los actores.</a:t>
          </a:r>
          <a:endParaRPr lang="es-MX" sz="2000" dirty="0"/>
        </a:p>
      </dgm:t>
    </dgm:pt>
    <dgm:pt modelId="{7C6F90B3-4EF6-44BA-B2A6-25E038E82184}" type="parTrans" cxnId="{CEC6500E-01A7-4B4C-A837-043F79C70CD4}">
      <dgm:prSet/>
      <dgm:spPr/>
      <dgm:t>
        <a:bodyPr/>
        <a:lstStyle/>
        <a:p>
          <a:endParaRPr lang="es-MX"/>
        </a:p>
      </dgm:t>
    </dgm:pt>
    <dgm:pt modelId="{066FA1FB-3BE3-4213-BFC6-543170F8BB7F}" type="sibTrans" cxnId="{CEC6500E-01A7-4B4C-A837-043F79C70CD4}">
      <dgm:prSet/>
      <dgm:spPr/>
      <dgm:t>
        <a:bodyPr/>
        <a:lstStyle/>
        <a:p>
          <a:endParaRPr lang="es-MX"/>
        </a:p>
      </dgm:t>
    </dgm:pt>
    <dgm:pt modelId="{934EB75C-7389-4F6F-AA30-667A85A01C50}" type="pres">
      <dgm:prSet presAssocID="{89D319C8-D897-4F5C-A590-0150A9F39D6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7C73253-6B2A-4AAD-8468-967F191E2807}" type="pres">
      <dgm:prSet presAssocID="{BE6A14A4-569E-4E48-AA47-4B5105A4DE46}" presName="composite" presStyleCnt="0"/>
      <dgm:spPr/>
    </dgm:pt>
    <dgm:pt modelId="{86A4BA35-0DFF-4293-9A88-40E7E6F658F6}" type="pres">
      <dgm:prSet presAssocID="{BE6A14A4-569E-4E48-AA47-4B5105A4DE46}" presName="bentUpArrow1" presStyleLbl="alignImgPlace1" presStyleIdx="0" presStyleCnt="2"/>
      <dgm:spPr/>
    </dgm:pt>
    <dgm:pt modelId="{44B6B6DF-773E-4ED8-AA5D-27611579CE04}" type="pres">
      <dgm:prSet presAssocID="{BE6A14A4-569E-4E48-AA47-4B5105A4DE46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7A297C-4096-4480-9FA8-92612C3C35FC}" type="pres">
      <dgm:prSet presAssocID="{BE6A14A4-569E-4E48-AA47-4B5105A4DE46}" presName="ChildText" presStyleLbl="revTx" presStyleIdx="0" presStyleCnt="3" custScaleX="189652" custLinFactNeighborX="452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CB6262-8A78-47DA-8B62-78BBB7118497}" type="pres">
      <dgm:prSet presAssocID="{7BF24B52-EC74-4381-BB36-CB2F62DA458A}" presName="sibTrans" presStyleCnt="0"/>
      <dgm:spPr/>
    </dgm:pt>
    <dgm:pt modelId="{57A6A94A-5B57-47F4-B47E-4010569E6257}" type="pres">
      <dgm:prSet presAssocID="{4D6A358B-22FD-43BB-8A90-553003839299}" presName="composite" presStyleCnt="0"/>
      <dgm:spPr/>
    </dgm:pt>
    <dgm:pt modelId="{9690E5B7-51CB-48B2-B6DD-D5F6C4F1FF80}" type="pres">
      <dgm:prSet presAssocID="{4D6A358B-22FD-43BB-8A90-553003839299}" presName="bentUpArrow1" presStyleLbl="alignImgPlace1" presStyleIdx="1" presStyleCnt="2"/>
      <dgm:spPr/>
    </dgm:pt>
    <dgm:pt modelId="{C8476442-7C3B-4E49-98FE-3AD677338710}" type="pres">
      <dgm:prSet presAssocID="{4D6A358B-22FD-43BB-8A90-553003839299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610966-A2CD-476D-B6FB-AB6E89B0D85D}" type="pres">
      <dgm:prSet presAssocID="{4D6A358B-22FD-43BB-8A90-553003839299}" presName="ChildText" presStyleLbl="revTx" presStyleIdx="1" presStyleCnt="3" custScaleX="189652" custLinFactNeighborX="452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5A47B3-8641-4B79-8609-E14420871017}" type="pres">
      <dgm:prSet presAssocID="{E62FDE67-2A02-4B33-BCC8-7CB494F2FBD7}" presName="sibTrans" presStyleCnt="0"/>
      <dgm:spPr/>
    </dgm:pt>
    <dgm:pt modelId="{5E77F9A5-952C-4DF5-AFB6-CB4E2410FF16}" type="pres">
      <dgm:prSet presAssocID="{06E49C3C-AFE3-4C59-BF37-5AFE8AC58368}" presName="composite" presStyleCnt="0"/>
      <dgm:spPr/>
    </dgm:pt>
    <dgm:pt modelId="{B4037D17-A939-4FCA-87F1-EAF091587D35}" type="pres">
      <dgm:prSet presAssocID="{06E49C3C-AFE3-4C59-BF37-5AFE8AC58368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4AFDBC-A301-40B2-8384-D0DD0B61EC81}" type="pres">
      <dgm:prSet presAssocID="{06E49C3C-AFE3-4C59-BF37-5AFE8AC58368}" presName="FinalChildText" presStyleLbl="revTx" presStyleIdx="2" presStyleCnt="3" custScaleX="189652" custLinFactNeighborX="452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F647E3-6F46-42A7-A4C2-BB771E577B30}" srcId="{BE6A14A4-569E-4E48-AA47-4B5105A4DE46}" destId="{D3789479-CB87-4960-ACA8-9FB2A6242D35}" srcOrd="0" destOrd="0" parTransId="{C222E59D-507E-438F-B5A7-F7E4E478DDEA}" sibTransId="{AB10B9D9-E990-4DCE-9138-C1F304E3C0ED}"/>
    <dgm:cxn modelId="{32D83A82-B1AC-45F7-82EF-446DCCEA1B68}" srcId="{89D319C8-D897-4F5C-A590-0150A9F39D66}" destId="{4D6A358B-22FD-43BB-8A90-553003839299}" srcOrd="1" destOrd="0" parTransId="{DA3C4AD1-89C9-44CF-8506-F37FD6A1AE59}" sibTransId="{E62FDE67-2A02-4B33-BCC8-7CB494F2FBD7}"/>
    <dgm:cxn modelId="{AEC43B57-0B4E-4DB1-B9D5-5E5C95A742AB}" type="presOf" srcId="{4D6A358B-22FD-43BB-8A90-553003839299}" destId="{C8476442-7C3B-4E49-98FE-3AD677338710}" srcOrd="0" destOrd="0" presId="urn:microsoft.com/office/officeart/2005/8/layout/StepDownProcess"/>
    <dgm:cxn modelId="{00D54A7B-B347-42CC-B60C-97A4BB1F68EE}" type="presOf" srcId="{D3789479-CB87-4960-ACA8-9FB2A6242D35}" destId="{4B7A297C-4096-4480-9FA8-92612C3C35FC}" srcOrd="0" destOrd="0" presId="urn:microsoft.com/office/officeart/2005/8/layout/StepDownProcess"/>
    <dgm:cxn modelId="{3BEEBBCD-1B31-495B-B375-96561A3407DC}" type="presOf" srcId="{4758D21D-F4C8-4AB7-9970-50C17447BC4B}" destId="{F94AFDBC-A301-40B2-8384-D0DD0B61EC81}" srcOrd="0" destOrd="0" presId="urn:microsoft.com/office/officeart/2005/8/layout/StepDownProcess"/>
    <dgm:cxn modelId="{4B428664-A292-4D0E-9889-E30624B32728}" type="presOf" srcId="{BE6A14A4-569E-4E48-AA47-4B5105A4DE46}" destId="{44B6B6DF-773E-4ED8-AA5D-27611579CE04}" srcOrd="0" destOrd="0" presId="urn:microsoft.com/office/officeart/2005/8/layout/StepDownProcess"/>
    <dgm:cxn modelId="{374CE637-BEAD-460E-90C3-716C231D9871}" type="presOf" srcId="{89D319C8-D897-4F5C-A590-0150A9F39D66}" destId="{934EB75C-7389-4F6F-AA30-667A85A01C50}" srcOrd="0" destOrd="0" presId="urn:microsoft.com/office/officeart/2005/8/layout/StepDownProcess"/>
    <dgm:cxn modelId="{9577D555-397B-4230-8BD4-C86ABF36BB7A}" srcId="{89D319C8-D897-4F5C-A590-0150A9F39D66}" destId="{BE6A14A4-569E-4E48-AA47-4B5105A4DE46}" srcOrd="0" destOrd="0" parTransId="{4F807395-1480-4AF8-9B1D-0FDBF6153472}" sibTransId="{7BF24B52-EC74-4381-BB36-CB2F62DA458A}"/>
    <dgm:cxn modelId="{87E3B0C7-3B24-4831-8016-84AB8D18A47B}" type="presOf" srcId="{5AE9E127-0B40-4BAD-B5E6-7B52870E28B2}" destId="{0A610966-A2CD-476D-B6FB-AB6E89B0D85D}" srcOrd="0" destOrd="0" presId="urn:microsoft.com/office/officeart/2005/8/layout/StepDownProcess"/>
    <dgm:cxn modelId="{2F1F8169-F1D6-4143-999C-B45742273497}" srcId="{89D319C8-D897-4F5C-A590-0150A9F39D66}" destId="{06E49C3C-AFE3-4C59-BF37-5AFE8AC58368}" srcOrd="2" destOrd="0" parTransId="{2250D330-9149-4B2F-8950-C61AA4B08A6F}" sibTransId="{15D2ADEC-16FD-424F-990C-D0EA157B2524}"/>
    <dgm:cxn modelId="{09F59C78-0C9A-4DBF-91DD-153DC612186F}" type="presOf" srcId="{06E49C3C-AFE3-4C59-BF37-5AFE8AC58368}" destId="{B4037D17-A939-4FCA-87F1-EAF091587D35}" srcOrd="0" destOrd="0" presId="urn:microsoft.com/office/officeart/2005/8/layout/StepDownProcess"/>
    <dgm:cxn modelId="{CEC6500E-01A7-4B4C-A837-043F79C70CD4}" srcId="{06E49C3C-AFE3-4C59-BF37-5AFE8AC58368}" destId="{4758D21D-F4C8-4AB7-9970-50C17447BC4B}" srcOrd="0" destOrd="0" parTransId="{7C6F90B3-4EF6-44BA-B2A6-25E038E82184}" sibTransId="{066FA1FB-3BE3-4213-BFC6-543170F8BB7F}"/>
    <dgm:cxn modelId="{95BC4C1A-0E2C-4F28-A928-157103A43707}" srcId="{4D6A358B-22FD-43BB-8A90-553003839299}" destId="{5AE9E127-0B40-4BAD-B5E6-7B52870E28B2}" srcOrd="0" destOrd="0" parTransId="{70EEB469-5C42-4EC9-84F3-81BDE2296D9F}" sibTransId="{7FCE9286-6604-41D6-B13C-ADE0434F5033}"/>
    <dgm:cxn modelId="{3CAF6C1B-0034-43C7-AAEE-2535FEC4632E}" type="presParOf" srcId="{934EB75C-7389-4F6F-AA30-667A85A01C50}" destId="{27C73253-6B2A-4AAD-8468-967F191E2807}" srcOrd="0" destOrd="0" presId="urn:microsoft.com/office/officeart/2005/8/layout/StepDownProcess"/>
    <dgm:cxn modelId="{4D30C062-895D-474A-8E36-4D683793B570}" type="presParOf" srcId="{27C73253-6B2A-4AAD-8468-967F191E2807}" destId="{86A4BA35-0DFF-4293-9A88-40E7E6F658F6}" srcOrd="0" destOrd="0" presId="urn:microsoft.com/office/officeart/2005/8/layout/StepDownProcess"/>
    <dgm:cxn modelId="{8629A3E8-1457-4B19-8F9B-C2CF53FCA802}" type="presParOf" srcId="{27C73253-6B2A-4AAD-8468-967F191E2807}" destId="{44B6B6DF-773E-4ED8-AA5D-27611579CE04}" srcOrd="1" destOrd="0" presId="urn:microsoft.com/office/officeart/2005/8/layout/StepDownProcess"/>
    <dgm:cxn modelId="{61ED1465-1EC3-4CF6-949E-51310EBD83F2}" type="presParOf" srcId="{27C73253-6B2A-4AAD-8468-967F191E2807}" destId="{4B7A297C-4096-4480-9FA8-92612C3C35FC}" srcOrd="2" destOrd="0" presId="urn:microsoft.com/office/officeart/2005/8/layout/StepDownProcess"/>
    <dgm:cxn modelId="{FC439191-1EBF-4C62-8691-532A7750C1BA}" type="presParOf" srcId="{934EB75C-7389-4F6F-AA30-667A85A01C50}" destId="{B7CB6262-8A78-47DA-8B62-78BBB7118497}" srcOrd="1" destOrd="0" presId="urn:microsoft.com/office/officeart/2005/8/layout/StepDownProcess"/>
    <dgm:cxn modelId="{9C0390BE-1AEE-40BF-8F2D-EDFEC911AEE3}" type="presParOf" srcId="{934EB75C-7389-4F6F-AA30-667A85A01C50}" destId="{57A6A94A-5B57-47F4-B47E-4010569E6257}" srcOrd="2" destOrd="0" presId="urn:microsoft.com/office/officeart/2005/8/layout/StepDownProcess"/>
    <dgm:cxn modelId="{0EFE019D-3311-4B00-8009-478AFF21E421}" type="presParOf" srcId="{57A6A94A-5B57-47F4-B47E-4010569E6257}" destId="{9690E5B7-51CB-48B2-B6DD-D5F6C4F1FF80}" srcOrd="0" destOrd="0" presId="urn:microsoft.com/office/officeart/2005/8/layout/StepDownProcess"/>
    <dgm:cxn modelId="{A9F980BC-8218-4BFB-BA59-E05350B32B2E}" type="presParOf" srcId="{57A6A94A-5B57-47F4-B47E-4010569E6257}" destId="{C8476442-7C3B-4E49-98FE-3AD677338710}" srcOrd="1" destOrd="0" presId="urn:microsoft.com/office/officeart/2005/8/layout/StepDownProcess"/>
    <dgm:cxn modelId="{28DD138D-41AD-422B-8D3C-EBAA0FCB62F6}" type="presParOf" srcId="{57A6A94A-5B57-47F4-B47E-4010569E6257}" destId="{0A610966-A2CD-476D-B6FB-AB6E89B0D85D}" srcOrd="2" destOrd="0" presId="urn:microsoft.com/office/officeart/2005/8/layout/StepDownProcess"/>
    <dgm:cxn modelId="{DB4DA3E2-AC9A-4032-9CEC-CBD491AB1628}" type="presParOf" srcId="{934EB75C-7389-4F6F-AA30-667A85A01C50}" destId="{355A47B3-8641-4B79-8609-E14420871017}" srcOrd="3" destOrd="0" presId="urn:microsoft.com/office/officeart/2005/8/layout/StepDownProcess"/>
    <dgm:cxn modelId="{6E4C8A1C-343E-4E7E-A4CD-688A726227E1}" type="presParOf" srcId="{934EB75C-7389-4F6F-AA30-667A85A01C50}" destId="{5E77F9A5-952C-4DF5-AFB6-CB4E2410FF16}" srcOrd="4" destOrd="0" presId="urn:microsoft.com/office/officeart/2005/8/layout/StepDownProcess"/>
    <dgm:cxn modelId="{F8333733-4C2F-45A9-B579-615E6967E583}" type="presParOf" srcId="{5E77F9A5-952C-4DF5-AFB6-CB4E2410FF16}" destId="{B4037D17-A939-4FCA-87F1-EAF091587D35}" srcOrd="0" destOrd="0" presId="urn:microsoft.com/office/officeart/2005/8/layout/StepDownProcess"/>
    <dgm:cxn modelId="{426067CC-9917-4914-8568-E97E825C936F}" type="presParOf" srcId="{5E77F9A5-952C-4DF5-AFB6-CB4E2410FF16}" destId="{F94AFDBC-A301-40B2-8384-D0DD0B61EC8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4F15F9D-7B5C-4A8E-82C9-0A5D3F7F0C4E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B2946B7-362B-4662-A0A1-0E79FB311B64}">
      <dgm:prSet custT="1"/>
      <dgm:spPr/>
      <dgm:t>
        <a:bodyPr/>
        <a:lstStyle/>
        <a:p>
          <a:pPr rtl="0"/>
          <a:r>
            <a:rPr lang="es-MX" sz="2000" dirty="0" smtClean="0"/>
            <a:t>La finalidad de la investigación-acción es resolver problemas cotidianos e inmediatos (Álvarez-</a:t>
          </a:r>
          <a:r>
            <a:rPr lang="es-MX" sz="2000" dirty="0" err="1" smtClean="0"/>
            <a:t>Gayou</a:t>
          </a:r>
          <a:r>
            <a:rPr lang="es-MX" sz="2000" dirty="0" smtClean="0"/>
            <a:t>, 2003; </a:t>
          </a:r>
          <a:r>
            <a:rPr lang="es-MX" sz="2000" dirty="0" err="1" smtClean="0"/>
            <a:t>Merriam</a:t>
          </a:r>
          <a:r>
            <a:rPr lang="es-MX" sz="2000" dirty="0" smtClean="0"/>
            <a:t>, 2009) y mejorar prácticas concretas. </a:t>
          </a:r>
          <a:endParaRPr lang="es-MX" sz="2000" dirty="0"/>
        </a:p>
      </dgm:t>
    </dgm:pt>
    <dgm:pt modelId="{7A628D87-F6E7-43A3-AA03-F108766B2C3C}" type="parTrans" cxnId="{D062D673-CDD3-40DE-8355-A6B2DE73CFF7}">
      <dgm:prSet/>
      <dgm:spPr/>
      <dgm:t>
        <a:bodyPr/>
        <a:lstStyle/>
        <a:p>
          <a:endParaRPr lang="es-MX" sz="2000"/>
        </a:p>
      </dgm:t>
    </dgm:pt>
    <dgm:pt modelId="{677B56E5-EC5A-4DFD-BFB9-459FC1E19D07}" type="sibTrans" cxnId="{D062D673-CDD3-40DE-8355-A6B2DE73CFF7}">
      <dgm:prSet/>
      <dgm:spPr/>
      <dgm:t>
        <a:bodyPr/>
        <a:lstStyle/>
        <a:p>
          <a:endParaRPr lang="es-MX" sz="2000"/>
        </a:p>
      </dgm:t>
    </dgm:pt>
    <dgm:pt modelId="{0247DD86-168E-415F-A31F-BFAA34459F71}">
      <dgm:prSet custT="1"/>
      <dgm:spPr/>
      <dgm:t>
        <a:bodyPr/>
        <a:lstStyle/>
        <a:p>
          <a:pPr rtl="0"/>
          <a:r>
            <a:rPr lang="es-MX" sz="2000" dirty="0" smtClean="0"/>
            <a:t>Su propósito fundamental se centra en aportar información que guíe la toma de decisiones para programas, procesos y reformas estructurales. </a:t>
          </a:r>
          <a:endParaRPr lang="es-MX" sz="2000" dirty="0"/>
        </a:p>
      </dgm:t>
    </dgm:pt>
    <dgm:pt modelId="{B753E902-59C2-4A60-BFA9-920D0DEE002F}" type="parTrans" cxnId="{99D88ACB-A2EF-491A-8DCB-433CC1A3ABE0}">
      <dgm:prSet/>
      <dgm:spPr/>
      <dgm:t>
        <a:bodyPr/>
        <a:lstStyle/>
        <a:p>
          <a:endParaRPr lang="es-MX" sz="2000"/>
        </a:p>
      </dgm:t>
    </dgm:pt>
    <dgm:pt modelId="{DB68AAE9-0D7A-48E7-83DC-50ABF6FDAA7E}" type="sibTrans" cxnId="{99D88ACB-A2EF-491A-8DCB-433CC1A3ABE0}">
      <dgm:prSet/>
      <dgm:spPr/>
      <dgm:t>
        <a:bodyPr/>
        <a:lstStyle/>
        <a:p>
          <a:endParaRPr lang="es-MX" sz="2000"/>
        </a:p>
      </dgm:t>
    </dgm:pt>
    <dgm:pt modelId="{1C229F6A-112E-4DC9-8BD4-28B996F70B68}">
      <dgm:prSet custT="1"/>
      <dgm:spPr/>
      <dgm:t>
        <a:bodyPr/>
        <a:lstStyle/>
        <a:p>
          <a:pPr rtl="0"/>
          <a:r>
            <a:rPr lang="es-MX" sz="2000" dirty="0" err="1" smtClean="0"/>
            <a:t>Sandín</a:t>
          </a:r>
          <a:r>
            <a:rPr lang="es-MX" sz="2000" dirty="0" smtClean="0"/>
            <a:t> (2003, p. 161) señala que la investigación-acción pretende, propiciar el cambio social, transformar la realidad y que las personas tomen conciencia de su papel en ese proceso. </a:t>
          </a:r>
          <a:endParaRPr lang="es-MX" sz="2000" dirty="0"/>
        </a:p>
      </dgm:t>
    </dgm:pt>
    <dgm:pt modelId="{2FF9E8E2-877F-44FF-A1C9-6E489312E074}" type="parTrans" cxnId="{DCA8DD8B-7CDA-4B7E-BC6B-9031F8768FA8}">
      <dgm:prSet/>
      <dgm:spPr/>
      <dgm:t>
        <a:bodyPr/>
        <a:lstStyle/>
        <a:p>
          <a:endParaRPr lang="es-MX" sz="2000"/>
        </a:p>
      </dgm:t>
    </dgm:pt>
    <dgm:pt modelId="{E62A11F9-B029-4918-8E83-451B43EA7748}" type="sibTrans" cxnId="{DCA8DD8B-7CDA-4B7E-BC6B-9031F8768FA8}">
      <dgm:prSet/>
      <dgm:spPr/>
      <dgm:t>
        <a:bodyPr/>
        <a:lstStyle/>
        <a:p>
          <a:endParaRPr lang="es-MX" sz="2000"/>
        </a:p>
      </dgm:t>
    </dgm:pt>
    <dgm:pt modelId="{DF4E2F43-DD3C-416B-885E-288259182159}">
      <dgm:prSet custT="1"/>
      <dgm:spPr/>
      <dgm:t>
        <a:bodyPr/>
        <a:lstStyle/>
        <a:p>
          <a:pPr rtl="0"/>
          <a:r>
            <a:rPr lang="es-MX" sz="2000" dirty="0" smtClean="0"/>
            <a:t>Por su parte, </a:t>
          </a:r>
          <a:r>
            <a:rPr lang="es-MX" sz="2000" dirty="0" err="1" smtClean="0"/>
            <a:t>Elliot</a:t>
          </a:r>
          <a:r>
            <a:rPr lang="es-MX" sz="2000" dirty="0" smtClean="0"/>
            <a:t> (1991) conceptúa a la investigación-acción como el estudio de una situación social con miras a mejorar la calidad de la acción dentro de ella. </a:t>
          </a:r>
          <a:endParaRPr lang="es-MX" sz="2000" dirty="0"/>
        </a:p>
      </dgm:t>
    </dgm:pt>
    <dgm:pt modelId="{4B827113-80AD-49E4-B9B4-F1249ECA072C}" type="parTrans" cxnId="{4C0EBB78-8530-44F5-9F6D-50EF9ED5241F}">
      <dgm:prSet/>
      <dgm:spPr/>
      <dgm:t>
        <a:bodyPr/>
        <a:lstStyle/>
        <a:p>
          <a:endParaRPr lang="es-MX" sz="2000"/>
        </a:p>
      </dgm:t>
    </dgm:pt>
    <dgm:pt modelId="{767678AE-F584-4727-A5D5-8DC45E01A902}" type="sibTrans" cxnId="{4C0EBB78-8530-44F5-9F6D-50EF9ED5241F}">
      <dgm:prSet/>
      <dgm:spPr/>
      <dgm:t>
        <a:bodyPr/>
        <a:lstStyle/>
        <a:p>
          <a:endParaRPr lang="es-MX" sz="2000"/>
        </a:p>
      </dgm:t>
    </dgm:pt>
    <dgm:pt modelId="{FE31BDAF-5180-47E4-B4E7-B960133AE3D1}" type="pres">
      <dgm:prSet presAssocID="{64F15F9D-7B5C-4A8E-82C9-0A5D3F7F0C4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B93A8A-E89C-46B5-8351-50388F9F1BDE}" type="pres">
      <dgm:prSet presAssocID="{EB2946B7-362B-4662-A0A1-0E79FB311B64}" presName="circle1" presStyleLbl="node1" presStyleIdx="0" presStyleCnt="4"/>
      <dgm:spPr/>
    </dgm:pt>
    <dgm:pt modelId="{BD2F84E7-D139-460D-B218-9660BB7A0C79}" type="pres">
      <dgm:prSet presAssocID="{EB2946B7-362B-4662-A0A1-0E79FB311B64}" presName="space" presStyleCnt="0"/>
      <dgm:spPr/>
    </dgm:pt>
    <dgm:pt modelId="{61636F00-DC0D-4F64-9B0F-FC2313D471F0}" type="pres">
      <dgm:prSet presAssocID="{EB2946B7-362B-4662-A0A1-0E79FB311B64}" presName="rect1" presStyleLbl="alignAcc1" presStyleIdx="0" presStyleCnt="4"/>
      <dgm:spPr/>
      <dgm:t>
        <a:bodyPr/>
        <a:lstStyle/>
        <a:p>
          <a:endParaRPr lang="es-MX"/>
        </a:p>
      </dgm:t>
    </dgm:pt>
    <dgm:pt modelId="{034B32B9-35AF-4050-A1F7-C3C7F89AB1B8}" type="pres">
      <dgm:prSet presAssocID="{0247DD86-168E-415F-A31F-BFAA34459F71}" presName="vertSpace2" presStyleLbl="node1" presStyleIdx="0" presStyleCnt="4"/>
      <dgm:spPr/>
    </dgm:pt>
    <dgm:pt modelId="{082C2815-F028-4238-A61F-74D8ECADAEAE}" type="pres">
      <dgm:prSet presAssocID="{0247DD86-168E-415F-A31F-BFAA34459F71}" presName="circle2" presStyleLbl="node1" presStyleIdx="1" presStyleCnt="4"/>
      <dgm:spPr/>
    </dgm:pt>
    <dgm:pt modelId="{530DB9B7-7340-43C5-B05C-0073E94E819B}" type="pres">
      <dgm:prSet presAssocID="{0247DD86-168E-415F-A31F-BFAA34459F71}" presName="rect2" presStyleLbl="alignAcc1" presStyleIdx="1" presStyleCnt="4"/>
      <dgm:spPr/>
      <dgm:t>
        <a:bodyPr/>
        <a:lstStyle/>
        <a:p>
          <a:endParaRPr lang="es-MX"/>
        </a:p>
      </dgm:t>
    </dgm:pt>
    <dgm:pt modelId="{9C1026EF-9B98-4887-8CBF-42DE9CF2967E}" type="pres">
      <dgm:prSet presAssocID="{1C229F6A-112E-4DC9-8BD4-28B996F70B68}" presName="vertSpace3" presStyleLbl="node1" presStyleIdx="1" presStyleCnt="4"/>
      <dgm:spPr/>
    </dgm:pt>
    <dgm:pt modelId="{9D587CAE-1BDB-4E33-ADE5-83B425225C96}" type="pres">
      <dgm:prSet presAssocID="{1C229F6A-112E-4DC9-8BD4-28B996F70B68}" presName="circle3" presStyleLbl="node1" presStyleIdx="2" presStyleCnt="4"/>
      <dgm:spPr/>
    </dgm:pt>
    <dgm:pt modelId="{EA853032-8155-4E1F-92D3-14D8BD9748A5}" type="pres">
      <dgm:prSet presAssocID="{1C229F6A-112E-4DC9-8BD4-28B996F70B68}" presName="rect3" presStyleLbl="alignAcc1" presStyleIdx="2" presStyleCnt="4"/>
      <dgm:spPr/>
      <dgm:t>
        <a:bodyPr/>
        <a:lstStyle/>
        <a:p>
          <a:endParaRPr lang="es-MX"/>
        </a:p>
      </dgm:t>
    </dgm:pt>
    <dgm:pt modelId="{6B37BDCB-B6D2-41AD-90E9-CEBA1E816BF8}" type="pres">
      <dgm:prSet presAssocID="{DF4E2F43-DD3C-416B-885E-288259182159}" presName="vertSpace4" presStyleLbl="node1" presStyleIdx="2" presStyleCnt="4"/>
      <dgm:spPr/>
    </dgm:pt>
    <dgm:pt modelId="{7E9A1627-87AA-486E-9916-072C2230BAB4}" type="pres">
      <dgm:prSet presAssocID="{DF4E2F43-DD3C-416B-885E-288259182159}" presName="circle4" presStyleLbl="node1" presStyleIdx="3" presStyleCnt="4"/>
      <dgm:spPr/>
    </dgm:pt>
    <dgm:pt modelId="{F8FA1489-6689-4E83-B83D-5F5F523C8994}" type="pres">
      <dgm:prSet presAssocID="{DF4E2F43-DD3C-416B-885E-288259182159}" presName="rect4" presStyleLbl="alignAcc1" presStyleIdx="3" presStyleCnt="4"/>
      <dgm:spPr/>
      <dgm:t>
        <a:bodyPr/>
        <a:lstStyle/>
        <a:p>
          <a:endParaRPr lang="es-MX"/>
        </a:p>
      </dgm:t>
    </dgm:pt>
    <dgm:pt modelId="{DEEE5CE4-AEBA-40F8-931C-06CDF45822A0}" type="pres">
      <dgm:prSet presAssocID="{EB2946B7-362B-4662-A0A1-0E79FB311B6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07F2E5-CD2A-4E70-A833-7A3DE92F0D34}" type="pres">
      <dgm:prSet presAssocID="{0247DD86-168E-415F-A31F-BFAA34459F71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EB171A-1385-45D4-ACF9-374DB0367319}" type="pres">
      <dgm:prSet presAssocID="{1C229F6A-112E-4DC9-8BD4-28B996F70B68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C03432-9FCF-4BBB-A9F0-EEC56D48EF13}" type="pres">
      <dgm:prSet presAssocID="{DF4E2F43-DD3C-416B-885E-28825918215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62D673-CDD3-40DE-8355-A6B2DE73CFF7}" srcId="{64F15F9D-7B5C-4A8E-82C9-0A5D3F7F0C4E}" destId="{EB2946B7-362B-4662-A0A1-0E79FB311B64}" srcOrd="0" destOrd="0" parTransId="{7A628D87-F6E7-43A3-AA03-F108766B2C3C}" sibTransId="{677B56E5-EC5A-4DFD-BFB9-459FC1E19D07}"/>
    <dgm:cxn modelId="{F44B9847-1B4F-436E-BC70-1AB69B21523A}" type="presOf" srcId="{0247DD86-168E-415F-A31F-BFAA34459F71}" destId="{8507F2E5-CD2A-4E70-A833-7A3DE92F0D34}" srcOrd="1" destOrd="0" presId="urn:microsoft.com/office/officeart/2005/8/layout/target3"/>
    <dgm:cxn modelId="{F267E0B1-1811-4F10-A2D0-F4F479D00CA7}" type="presOf" srcId="{1C229F6A-112E-4DC9-8BD4-28B996F70B68}" destId="{EA853032-8155-4E1F-92D3-14D8BD9748A5}" srcOrd="0" destOrd="0" presId="urn:microsoft.com/office/officeart/2005/8/layout/target3"/>
    <dgm:cxn modelId="{4C0EBB78-8530-44F5-9F6D-50EF9ED5241F}" srcId="{64F15F9D-7B5C-4A8E-82C9-0A5D3F7F0C4E}" destId="{DF4E2F43-DD3C-416B-885E-288259182159}" srcOrd="3" destOrd="0" parTransId="{4B827113-80AD-49E4-B9B4-F1249ECA072C}" sibTransId="{767678AE-F584-4727-A5D5-8DC45E01A902}"/>
    <dgm:cxn modelId="{FA3EA376-0802-4653-BE0E-36463F86C698}" type="presOf" srcId="{1C229F6A-112E-4DC9-8BD4-28B996F70B68}" destId="{6CEB171A-1385-45D4-ACF9-374DB0367319}" srcOrd="1" destOrd="0" presId="urn:microsoft.com/office/officeart/2005/8/layout/target3"/>
    <dgm:cxn modelId="{350B3A06-EA56-439B-A151-C47F27B6F298}" type="presOf" srcId="{EB2946B7-362B-4662-A0A1-0E79FB311B64}" destId="{61636F00-DC0D-4F64-9B0F-FC2313D471F0}" srcOrd="0" destOrd="0" presId="urn:microsoft.com/office/officeart/2005/8/layout/target3"/>
    <dgm:cxn modelId="{324C1147-A159-4CD6-B0E7-2A1ADB87DE63}" type="presOf" srcId="{DF4E2F43-DD3C-416B-885E-288259182159}" destId="{B7C03432-9FCF-4BBB-A9F0-EEC56D48EF13}" srcOrd="1" destOrd="0" presId="urn:microsoft.com/office/officeart/2005/8/layout/target3"/>
    <dgm:cxn modelId="{3340DEED-FA32-484A-AA28-F28C0CDC2F87}" type="presOf" srcId="{DF4E2F43-DD3C-416B-885E-288259182159}" destId="{F8FA1489-6689-4E83-B83D-5F5F523C8994}" srcOrd="0" destOrd="0" presId="urn:microsoft.com/office/officeart/2005/8/layout/target3"/>
    <dgm:cxn modelId="{A5539DD4-5875-457E-8A6C-DEBC25A050F5}" type="presOf" srcId="{0247DD86-168E-415F-A31F-BFAA34459F71}" destId="{530DB9B7-7340-43C5-B05C-0073E94E819B}" srcOrd="0" destOrd="0" presId="urn:microsoft.com/office/officeart/2005/8/layout/target3"/>
    <dgm:cxn modelId="{DCA8DD8B-7CDA-4B7E-BC6B-9031F8768FA8}" srcId="{64F15F9D-7B5C-4A8E-82C9-0A5D3F7F0C4E}" destId="{1C229F6A-112E-4DC9-8BD4-28B996F70B68}" srcOrd="2" destOrd="0" parTransId="{2FF9E8E2-877F-44FF-A1C9-6E489312E074}" sibTransId="{E62A11F9-B029-4918-8E83-451B43EA7748}"/>
    <dgm:cxn modelId="{7A1561DF-CDBB-4F17-B847-DCFF49EE27D7}" type="presOf" srcId="{64F15F9D-7B5C-4A8E-82C9-0A5D3F7F0C4E}" destId="{FE31BDAF-5180-47E4-B4E7-B960133AE3D1}" srcOrd="0" destOrd="0" presId="urn:microsoft.com/office/officeart/2005/8/layout/target3"/>
    <dgm:cxn modelId="{99D88ACB-A2EF-491A-8DCB-433CC1A3ABE0}" srcId="{64F15F9D-7B5C-4A8E-82C9-0A5D3F7F0C4E}" destId="{0247DD86-168E-415F-A31F-BFAA34459F71}" srcOrd="1" destOrd="0" parTransId="{B753E902-59C2-4A60-BFA9-920D0DEE002F}" sibTransId="{DB68AAE9-0D7A-48E7-83DC-50ABF6FDAA7E}"/>
    <dgm:cxn modelId="{CBCCA05F-B64E-475F-912C-F0576E7938EC}" type="presOf" srcId="{EB2946B7-362B-4662-A0A1-0E79FB311B64}" destId="{DEEE5CE4-AEBA-40F8-931C-06CDF45822A0}" srcOrd="1" destOrd="0" presId="urn:microsoft.com/office/officeart/2005/8/layout/target3"/>
    <dgm:cxn modelId="{E7036E37-0997-44D5-86C6-75162528DA59}" type="presParOf" srcId="{FE31BDAF-5180-47E4-B4E7-B960133AE3D1}" destId="{D5B93A8A-E89C-46B5-8351-50388F9F1BDE}" srcOrd="0" destOrd="0" presId="urn:microsoft.com/office/officeart/2005/8/layout/target3"/>
    <dgm:cxn modelId="{11A78297-4CB7-42A7-87B0-BD943830872F}" type="presParOf" srcId="{FE31BDAF-5180-47E4-B4E7-B960133AE3D1}" destId="{BD2F84E7-D139-460D-B218-9660BB7A0C79}" srcOrd="1" destOrd="0" presId="urn:microsoft.com/office/officeart/2005/8/layout/target3"/>
    <dgm:cxn modelId="{911D58A5-8F51-418E-B383-A9F044AEF838}" type="presParOf" srcId="{FE31BDAF-5180-47E4-B4E7-B960133AE3D1}" destId="{61636F00-DC0D-4F64-9B0F-FC2313D471F0}" srcOrd="2" destOrd="0" presId="urn:microsoft.com/office/officeart/2005/8/layout/target3"/>
    <dgm:cxn modelId="{A78CC0F2-8100-42A3-9576-C1E4E810B31A}" type="presParOf" srcId="{FE31BDAF-5180-47E4-B4E7-B960133AE3D1}" destId="{034B32B9-35AF-4050-A1F7-C3C7F89AB1B8}" srcOrd="3" destOrd="0" presId="urn:microsoft.com/office/officeart/2005/8/layout/target3"/>
    <dgm:cxn modelId="{0D7D371E-3E23-4356-9B0B-7C231104E24C}" type="presParOf" srcId="{FE31BDAF-5180-47E4-B4E7-B960133AE3D1}" destId="{082C2815-F028-4238-A61F-74D8ECADAEAE}" srcOrd="4" destOrd="0" presId="urn:microsoft.com/office/officeart/2005/8/layout/target3"/>
    <dgm:cxn modelId="{32005A7B-26CA-4E08-8478-1E4DDF803975}" type="presParOf" srcId="{FE31BDAF-5180-47E4-B4E7-B960133AE3D1}" destId="{530DB9B7-7340-43C5-B05C-0073E94E819B}" srcOrd="5" destOrd="0" presId="urn:microsoft.com/office/officeart/2005/8/layout/target3"/>
    <dgm:cxn modelId="{DD706FDD-31E6-4B94-949A-5B43A932C8AE}" type="presParOf" srcId="{FE31BDAF-5180-47E4-B4E7-B960133AE3D1}" destId="{9C1026EF-9B98-4887-8CBF-42DE9CF2967E}" srcOrd="6" destOrd="0" presId="urn:microsoft.com/office/officeart/2005/8/layout/target3"/>
    <dgm:cxn modelId="{9A0CB79A-9762-4AF8-A16A-710C845FDB30}" type="presParOf" srcId="{FE31BDAF-5180-47E4-B4E7-B960133AE3D1}" destId="{9D587CAE-1BDB-4E33-ADE5-83B425225C96}" srcOrd="7" destOrd="0" presId="urn:microsoft.com/office/officeart/2005/8/layout/target3"/>
    <dgm:cxn modelId="{6CA2805D-FC7B-452B-8719-7511B607E2BC}" type="presParOf" srcId="{FE31BDAF-5180-47E4-B4E7-B960133AE3D1}" destId="{EA853032-8155-4E1F-92D3-14D8BD9748A5}" srcOrd="8" destOrd="0" presId="urn:microsoft.com/office/officeart/2005/8/layout/target3"/>
    <dgm:cxn modelId="{168CA4CB-00C6-4BF6-B952-CA21567718F4}" type="presParOf" srcId="{FE31BDAF-5180-47E4-B4E7-B960133AE3D1}" destId="{6B37BDCB-B6D2-41AD-90E9-CEBA1E816BF8}" srcOrd="9" destOrd="0" presId="urn:microsoft.com/office/officeart/2005/8/layout/target3"/>
    <dgm:cxn modelId="{33CD02FB-3D8A-451A-ABA2-4B02A4119D00}" type="presParOf" srcId="{FE31BDAF-5180-47E4-B4E7-B960133AE3D1}" destId="{7E9A1627-87AA-486E-9916-072C2230BAB4}" srcOrd="10" destOrd="0" presId="urn:microsoft.com/office/officeart/2005/8/layout/target3"/>
    <dgm:cxn modelId="{EAD83268-DACB-41CD-AA9A-896299EEC2C6}" type="presParOf" srcId="{FE31BDAF-5180-47E4-B4E7-B960133AE3D1}" destId="{F8FA1489-6689-4E83-B83D-5F5F523C8994}" srcOrd="11" destOrd="0" presId="urn:microsoft.com/office/officeart/2005/8/layout/target3"/>
    <dgm:cxn modelId="{A7D99FDB-872D-4A9B-A47B-BD8E47564F62}" type="presParOf" srcId="{FE31BDAF-5180-47E4-B4E7-B960133AE3D1}" destId="{DEEE5CE4-AEBA-40F8-931C-06CDF45822A0}" srcOrd="12" destOrd="0" presId="urn:microsoft.com/office/officeart/2005/8/layout/target3"/>
    <dgm:cxn modelId="{6393E28B-9239-48F9-99DF-4E13DFD4522F}" type="presParOf" srcId="{FE31BDAF-5180-47E4-B4E7-B960133AE3D1}" destId="{8507F2E5-CD2A-4E70-A833-7A3DE92F0D34}" srcOrd="13" destOrd="0" presId="urn:microsoft.com/office/officeart/2005/8/layout/target3"/>
    <dgm:cxn modelId="{F578CB49-13F2-4723-84F8-CF9ECDD4994D}" type="presParOf" srcId="{FE31BDAF-5180-47E4-B4E7-B960133AE3D1}" destId="{6CEB171A-1385-45D4-ACF9-374DB0367319}" srcOrd="14" destOrd="0" presId="urn:microsoft.com/office/officeart/2005/8/layout/target3"/>
    <dgm:cxn modelId="{D369653A-0CCC-4FE1-88DD-945809B54F32}" type="presParOf" srcId="{FE31BDAF-5180-47E4-B4E7-B960133AE3D1}" destId="{B7C03432-9FCF-4BBB-A9F0-EEC56D48EF13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46FB1CA-CBE4-4F4C-AAE7-49FABE3855E5}" type="doc">
      <dgm:prSet loTypeId="urn:microsoft.com/office/officeart/2005/8/layout/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C6C22B5-EAFB-40D6-9040-2C1018C59F91}">
      <dgm:prSet custT="1"/>
      <dgm:spPr/>
      <dgm:t>
        <a:bodyPr/>
        <a:lstStyle/>
        <a:p>
          <a:pPr rtl="0"/>
          <a:r>
            <a:rPr lang="es-MX" sz="1600" b="1" dirty="0" smtClean="0"/>
            <a:t>La visión técnico-científica. </a:t>
          </a:r>
          <a:endParaRPr lang="es-MX" sz="1600" b="1" dirty="0"/>
        </a:p>
      </dgm:t>
    </dgm:pt>
    <dgm:pt modelId="{1CF58AB1-B451-4772-8F52-FBF59CB5CC60}" type="parTrans" cxnId="{89268B1B-6C7B-4F8B-AE4C-A19560F99DDC}">
      <dgm:prSet/>
      <dgm:spPr/>
      <dgm:t>
        <a:bodyPr/>
        <a:lstStyle/>
        <a:p>
          <a:endParaRPr lang="es-MX"/>
        </a:p>
      </dgm:t>
    </dgm:pt>
    <dgm:pt modelId="{49ACF002-AE90-4497-97F1-C6F8DBC23F38}" type="sibTrans" cxnId="{89268B1B-6C7B-4F8B-AE4C-A19560F99DDC}">
      <dgm:prSet/>
      <dgm:spPr/>
      <dgm:t>
        <a:bodyPr/>
        <a:lstStyle/>
        <a:p>
          <a:endParaRPr lang="es-MX"/>
        </a:p>
      </dgm:t>
    </dgm:pt>
    <dgm:pt modelId="{ABC04DBD-E78B-4982-9D18-D2129B4F4F57}">
      <dgm:prSet custT="1"/>
      <dgm:spPr/>
      <dgm:t>
        <a:bodyPr/>
        <a:lstStyle/>
        <a:p>
          <a:pPr rtl="0"/>
          <a:r>
            <a:rPr lang="es-MX" sz="1600" b="1" dirty="0" smtClean="0"/>
            <a:t>La visión deliberativa. </a:t>
          </a:r>
          <a:endParaRPr lang="es-MX" sz="1600" b="1" dirty="0"/>
        </a:p>
      </dgm:t>
    </dgm:pt>
    <dgm:pt modelId="{ECE86683-3C80-4930-A3E7-F66D32D7B858}" type="parTrans" cxnId="{6547712F-F7DF-418B-B546-12E67BE05E9B}">
      <dgm:prSet/>
      <dgm:spPr/>
      <dgm:t>
        <a:bodyPr/>
        <a:lstStyle/>
        <a:p>
          <a:endParaRPr lang="es-MX"/>
        </a:p>
      </dgm:t>
    </dgm:pt>
    <dgm:pt modelId="{180CBE4F-0756-4D69-A1BB-A8199EF8F899}" type="sibTrans" cxnId="{6547712F-F7DF-418B-B546-12E67BE05E9B}">
      <dgm:prSet/>
      <dgm:spPr/>
      <dgm:t>
        <a:bodyPr/>
        <a:lstStyle/>
        <a:p>
          <a:endParaRPr lang="es-MX"/>
        </a:p>
      </dgm:t>
    </dgm:pt>
    <dgm:pt modelId="{08F73AC4-8993-4A1A-B659-6DD4AB11012B}">
      <dgm:prSet custT="1"/>
      <dgm:spPr/>
      <dgm:t>
        <a:bodyPr/>
        <a:lstStyle/>
        <a:p>
          <a:pPr rtl="0"/>
          <a:r>
            <a:rPr lang="es-MX" sz="1600" b="1" dirty="0" smtClean="0"/>
            <a:t>La visión emancipadora. </a:t>
          </a:r>
          <a:endParaRPr lang="es-MX" sz="1600" b="1" dirty="0"/>
        </a:p>
      </dgm:t>
    </dgm:pt>
    <dgm:pt modelId="{3759BDDF-91B3-496D-A397-FE9DC80356DA}" type="parTrans" cxnId="{80862983-5DA1-4810-9842-954C3B2C8C5A}">
      <dgm:prSet/>
      <dgm:spPr/>
      <dgm:t>
        <a:bodyPr/>
        <a:lstStyle/>
        <a:p>
          <a:endParaRPr lang="es-MX"/>
        </a:p>
      </dgm:t>
    </dgm:pt>
    <dgm:pt modelId="{B55A19BD-1251-4F6F-83F3-53C023AF99A7}" type="sibTrans" cxnId="{80862983-5DA1-4810-9842-954C3B2C8C5A}">
      <dgm:prSet/>
      <dgm:spPr/>
      <dgm:t>
        <a:bodyPr/>
        <a:lstStyle/>
        <a:p>
          <a:endParaRPr lang="es-MX"/>
        </a:p>
      </dgm:t>
    </dgm:pt>
    <dgm:pt modelId="{16E2DC2C-4B43-453A-9D67-C75AA9C6692B}">
      <dgm:prSet/>
      <dgm:spPr/>
      <dgm:t>
        <a:bodyPr/>
        <a:lstStyle/>
        <a:p>
          <a:pPr rtl="0"/>
          <a:r>
            <a:rPr lang="es-MX" dirty="0" smtClean="0"/>
            <a:t>El fundador </a:t>
          </a:r>
          <a:r>
            <a:rPr lang="es-MX" dirty="0" err="1" smtClean="0"/>
            <a:t>Kurt</a:t>
          </a:r>
          <a:r>
            <a:rPr lang="es-MX" dirty="0" smtClean="0"/>
            <a:t> Lewin, su modelo consiste en un conjunto de decisiones en espiral, las cuales se basan en ciclos repetidos de análisis para conceptualizar y redefinir el problema una y otra vez. </a:t>
          </a:r>
          <a:endParaRPr lang="es-MX" dirty="0"/>
        </a:p>
      </dgm:t>
    </dgm:pt>
    <dgm:pt modelId="{00726704-21FC-4FDF-922B-E5D3476A1603}" type="parTrans" cxnId="{27DBF113-B2AC-48B2-A428-B63882C2EC74}">
      <dgm:prSet/>
      <dgm:spPr/>
      <dgm:t>
        <a:bodyPr/>
        <a:lstStyle/>
        <a:p>
          <a:endParaRPr lang="es-MX"/>
        </a:p>
      </dgm:t>
    </dgm:pt>
    <dgm:pt modelId="{4B4F5010-5EB9-4EC5-87E8-AFC2152FAFC0}" type="sibTrans" cxnId="{27DBF113-B2AC-48B2-A428-B63882C2EC74}">
      <dgm:prSet/>
      <dgm:spPr/>
      <dgm:t>
        <a:bodyPr/>
        <a:lstStyle/>
        <a:p>
          <a:endParaRPr lang="es-MX"/>
        </a:p>
      </dgm:t>
    </dgm:pt>
    <dgm:pt modelId="{BBBDEE4A-20E3-471C-86AA-5DFDB999C99F}">
      <dgm:prSet/>
      <dgm:spPr/>
      <dgm:t>
        <a:bodyPr/>
        <a:lstStyle/>
        <a:p>
          <a:pPr rtl="0"/>
          <a:r>
            <a:rPr lang="es-MX" dirty="0" smtClean="0"/>
            <a:t>John </a:t>
          </a:r>
          <a:r>
            <a:rPr lang="es-MX" dirty="0" err="1" smtClean="0"/>
            <a:t>Elliot</a:t>
          </a:r>
          <a:r>
            <a:rPr lang="es-MX" dirty="0" smtClean="0"/>
            <a:t> propuso esta visión como una reacción a la fuerte inclinación de la investigación educativa hacia el positivismo. Se enfoca principalmente en la interpretación humana, la comunicación interactiva, la deliberación, la negociación y la descripción detallada. Le incumben los resultados, pero sobre todo el proceso mismo de la investigación-acción. </a:t>
          </a:r>
          <a:endParaRPr lang="es-MX" dirty="0"/>
        </a:p>
      </dgm:t>
    </dgm:pt>
    <dgm:pt modelId="{C85BDFE7-056D-4BBC-A8B1-C0D49468D971}" type="parTrans" cxnId="{5E41BE76-EB7F-4674-95F6-8A58025BFB3E}">
      <dgm:prSet/>
      <dgm:spPr/>
      <dgm:t>
        <a:bodyPr/>
        <a:lstStyle/>
        <a:p>
          <a:endParaRPr lang="es-MX"/>
        </a:p>
      </dgm:t>
    </dgm:pt>
    <dgm:pt modelId="{9A9E17F1-CE0B-49E7-A906-418AC21E5FF6}" type="sibTrans" cxnId="{5E41BE76-EB7F-4674-95F6-8A58025BFB3E}">
      <dgm:prSet/>
      <dgm:spPr/>
      <dgm:t>
        <a:bodyPr/>
        <a:lstStyle/>
        <a:p>
          <a:endParaRPr lang="es-MX"/>
        </a:p>
      </dgm:t>
    </dgm:pt>
    <dgm:pt modelId="{144FA0D4-F424-46CF-88FC-437014949D2E}">
      <dgm:prSet/>
      <dgm:spPr/>
      <dgm:t>
        <a:bodyPr/>
        <a:lstStyle/>
        <a:p>
          <a:pPr rtl="0"/>
          <a:r>
            <a:rPr lang="es-MX" smtClean="0"/>
            <a:t>Su </a:t>
          </a:r>
          <a:r>
            <a:rPr lang="es-MX" dirty="0" smtClean="0"/>
            <a:t>objetivo va más allá de resolver problemas o desarrollar mejoras a un proceso, pretende que los participantes generen un profundo cambio social por medio de la investigación. El diseño no sólo cumple funciones de diagnóstico y producción de conocimiento, sino que crea conciencia entre los individuos sobre sus circunstancias sociales y la necesidad de mejorar su calidad de vida.</a:t>
          </a:r>
          <a:endParaRPr lang="es-MX" dirty="0"/>
        </a:p>
      </dgm:t>
    </dgm:pt>
    <dgm:pt modelId="{4BC29909-85D0-4827-8254-091632C4A177}" type="parTrans" cxnId="{537013EA-D4D4-4C22-BFDF-CD835DF3BCE6}">
      <dgm:prSet/>
      <dgm:spPr/>
      <dgm:t>
        <a:bodyPr/>
        <a:lstStyle/>
        <a:p>
          <a:endParaRPr lang="es-MX"/>
        </a:p>
      </dgm:t>
    </dgm:pt>
    <dgm:pt modelId="{808BFE97-96CF-4B35-89DF-6DF087C1CB2B}" type="sibTrans" cxnId="{537013EA-D4D4-4C22-BFDF-CD835DF3BCE6}">
      <dgm:prSet/>
      <dgm:spPr/>
      <dgm:t>
        <a:bodyPr/>
        <a:lstStyle/>
        <a:p>
          <a:endParaRPr lang="es-MX"/>
        </a:p>
      </dgm:t>
    </dgm:pt>
    <dgm:pt modelId="{FF804915-D9AF-42A3-89AC-98FC7CBE3BF6}" type="pres">
      <dgm:prSet presAssocID="{E46FB1CA-CBE4-4F4C-AAE7-49FABE3855E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BA9740-1A74-4D0C-A263-BE8364B23D8E}" type="pres">
      <dgm:prSet presAssocID="{8C6C22B5-EAFB-40D6-9040-2C1018C59F91}" presName="composite" presStyleCnt="0"/>
      <dgm:spPr/>
    </dgm:pt>
    <dgm:pt modelId="{D291EE01-3193-4C65-AD2E-5BFDF7C94BE6}" type="pres">
      <dgm:prSet presAssocID="{8C6C22B5-EAFB-40D6-9040-2C1018C59F9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B413FC-2897-43EF-8F27-6CF567AE4A79}" type="pres">
      <dgm:prSet presAssocID="{8C6C22B5-EAFB-40D6-9040-2C1018C59F91}" presName="parSh" presStyleLbl="node1" presStyleIdx="0" presStyleCnt="3"/>
      <dgm:spPr/>
      <dgm:t>
        <a:bodyPr/>
        <a:lstStyle/>
        <a:p>
          <a:endParaRPr lang="es-MX"/>
        </a:p>
      </dgm:t>
    </dgm:pt>
    <dgm:pt modelId="{B78FD09E-8117-4F82-B7E4-56F9D241DD4A}" type="pres">
      <dgm:prSet presAssocID="{8C6C22B5-EAFB-40D6-9040-2C1018C59F91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5667BE-F64E-4845-9463-F31F66550505}" type="pres">
      <dgm:prSet presAssocID="{49ACF002-AE90-4497-97F1-C6F8DBC23F3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E9C65D4-81E9-41BA-AB9C-56BB1C49C8BE}" type="pres">
      <dgm:prSet presAssocID="{49ACF002-AE90-4497-97F1-C6F8DBC23F38}" presName="connTx" presStyleLbl="sibTrans2D1" presStyleIdx="0" presStyleCnt="2"/>
      <dgm:spPr/>
      <dgm:t>
        <a:bodyPr/>
        <a:lstStyle/>
        <a:p>
          <a:endParaRPr lang="es-MX"/>
        </a:p>
      </dgm:t>
    </dgm:pt>
    <dgm:pt modelId="{B076F66F-C10E-42AD-8F2A-0FE73E5D7DC5}" type="pres">
      <dgm:prSet presAssocID="{ABC04DBD-E78B-4982-9D18-D2129B4F4F57}" presName="composite" presStyleCnt="0"/>
      <dgm:spPr/>
    </dgm:pt>
    <dgm:pt modelId="{5A3C6427-34B6-446C-99A6-EA6F2AB78C9C}" type="pres">
      <dgm:prSet presAssocID="{ABC04DBD-E78B-4982-9D18-D2129B4F4F5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0649D0-00AB-4A38-B3BF-8F8FAA5270E7}" type="pres">
      <dgm:prSet presAssocID="{ABC04DBD-E78B-4982-9D18-D2129B4F4F57}" presName="parSh" presStyleLbl="node1" presStyleIdx="1" presStyleCnt="3"/>
      <dgm:spPr/>
      <dgm:t>
        <a:bodyPr/>
        <a:lstStyle/>
        <a:p>
          <a:endParaRPr lang="es-MX"/>
        </a:p>
      </dgm:t>
    </dgm:pt>
    <dgm:pt modelId="{693CE3FD-D9D9-40A5-B649-F765335A904C}" type="pres">
      <dgm:prSet presAssocID="{ABC04DBD-E78B-4982-9D18-D2129B4F4F57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4F0B44-1EF4-406B-B7E2-2BFD43ACF038}" type="pres">
      <dgm:prSet presAssocID="{180CBE4F-0756-4D69-A1BB-A8199EF8F899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327DF40-D950-4C9B-8090-F7031367F5DA}" type="pres">
      <dgm:prSet presAssocID="{180CBE4F-0756-4D69-A1BB-A8199EF8F899}" presName="connTx" presStyleLbl="sibTrans2D1" presStyleIdx="1" presStyleCnt="2"/>
      <dgm:spPr/>
      <dgm:t>
        <a:bodyPr/>
        <a:lstStyle/>
        <a:p>
          <a:endParaRPr lang="es-MX"/>
        </a:p>
      </dgm:t>
    </dgm:pt>
    <dgm:pt modelId="{AAF951FF-B485-4E89-8372-748E58F82D6C}" type="pres">
      <dgm:prSet presAssocID="{08F73AC4-8993-4A1A-B659-6DD4AB11012B}" presName="composite" presStyleCnt="0"/>
      <dgm:spPr/>
    </dgm:pt>
    <dgm:pt modelId="{B4F69C7A-CD4A-492A-92D7-0ECF5E398A44}" type="pres">
      <dgm:prSet presAssocID="{08F73AC4-8993-4A1A-B659-6DD4AB11012B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5FB649-F467-402A-92D3-154DE13EB5B6}" type="pres">
      <dgm:prSet presAssocID="{08F73AC4-8993-4A1A-B659-6DD4AB11012B}" presName="parSh" presStyleLbl="node1" presStyleIdx="2" presStyleCnt="3"/>
      <dgm:spPr/>
      <dgm:t>
        <a:bodyPr/>
        <a:lstStyle/>
        <a:p>
          <a:endParaRPr lang="es-MX"/>
        </a:p>
      </dgm:t>
    </dgm:pt>
    <dgm:pt modelId="{079F1AC5-B6CA-4DB9-979F-2318B60F7C8C}" type="pres">
      <dgm:prSet presAssocID="{08F73AC4-8993-4A1A-B659-6DD4AB11012B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0DE77D2-43FA-4938-8086-84346AD16132}" type="presOf" srcId="{8C6C22B5-EAFB-40D6-9040-2C1018C59F91}" destId="{C6B413FC-2897-43EF-8F27-6CF567AE4A79}" srcOrd="1" destOrd="0" presId="urn:microsoft.com/office/officeart/2005/8/layout/process3"/>
    <dgm:cxn modelId="{89268B1B-6C7B-4F8B-AE4C-A19560F99DDC}" srcId="{E46FB1CA-CBE4-4F4C-AAE7-49FABE3855E5}" destId="{8C6C22B5-EAFB-40D6-9040-2C1018C59F91}" srcOrd="0" destOrd="0" parTransId="{1CF58AB1-B451-4772-8F52-FBF59CB5CC60}" sibTransId="{49ACF002-AE90-4497-97F1-C6F8DBC23F38}"/>
    <dgm:cxn modelId="{0FDD678B-124F-454A-88E2-9C886B29E844}" type="presOf" srcId="{08F73AC4-8993-4A1A-B659-6DD4AB11012B}" destId="{B4F69C7A-CD4A-492A-92D7-0ECF5E398A44}" srcOrd="0" destOrd="0" presId="urn:microsoft.com/office/officeart/2005/8/layout/process3"/>
    <dgm:cxn modelId="{6060234D-E324-443C-AC10-FA09A6657F55}" type="presOf" srcId="{16E2DC2C-4B43-453A-9D67-C75AA9C6692B}" destId="{B78FD09E-8117-4F82-B7E4-56F9D241DD4A}" srcOrd="0" destOrd="0" presId="urn:microsoft.com/office/officeart/2005/8/layout/process3"/>
    <dgm:cxn modelId="{05B63BD8-8386-412D-80F1-BCE074A4165C}" type="presOf" srcId="{08F73AC4-8993-4A1A-B659-6DD4AB11012B}" destId="{5C5FB649-F467-402A-92D3-154DE13EB5B6}" srcOrd="1" destOrd="0" presId="urn:microsoft.com/office/officeart/2005/8/layout/process3"/>
    <dgm:cxn modelId="{AC2EE7A2-ED7E-44E5-959D-57192206E4E4}" type="presOf" srcId="{180CBE4F-0756-4D69-A1BB-A8199EF8F899}" destId="{6C4F0B44-1EF4-406B-B7E2-2BFD43ACF038}" srcOrd="0" destOrd="0" presId="urn:microsoft.com/office/officeart/2005/8/layout/process3"/>
    <dgm:cxn modelId="{27DBF113-B2AC-48B2-A428-B63882C2EC74}" srcId="{8C6C22B5-EAFB-40D6-9040-2C1018C59F91}" destId="{16E2DC2C-4B43-453A-9D67-C75AA9C6692B}" srcOrd="0" destOrd="0" parTransId="{00726704-21FC-4FDF-922B-E5D3476A1603}" sibTransId="{4B4F5010-5EB9-4EC5-87E8-AFC2152FAFC0}"/>
    <dgm:cxn modelId="{5E41BE76-EB7F-4674-95F6-8A58025BFB3E}" srcId="{ABC04DBD-E78B-4982-9D18-D2129B4F4F57}" destId="{BBBDEE4A-20E3-471C-86AA-5DFDB999C99F}" srcOrd="0" destOrd="0" parTransId="{C85BDFE7-056D-4BBC-A8B1-C0D49468D971}" sibTransId="{9A9E17F1-CE0B-49E7-A906-418AC21E5FF6}"/>
    <dgm:cxn modelId="{74CFA871-F610-42E9-B9A9-CF5FEB509C81}" type="presOf" srcId="{8C6C22B5-EAFB-40D6-9040-2C1018C59F91}" destId="{D291EE01-3193-4C65-AD2E-5BFDF7C94BE6}" srcOrd="0" destOrd="0" presId="urn:microsoft.com/office/officeart/2005/8/layout/process3"/>
    <dgm:cxn modelId="{06738A8F-5549-4ECB-ACC8-EB5572C0924D}" type="presOf" srcId="{ABC04DBD-E78B-4982-9D18-D2129B4F4F57}" destId="{D00649D0-00AB-4A38-B3BF-8F8FAA5270E7}" srcOrd="1" destOrd="0" presId="urn:microsoft.com/office/officeart/2005/8/layout/process3"/>
    <dgm:cxn modelId="{537013EA-D4D4-4C22-BFDF-CD835DF3BCE6}" srcId="{08F73AC4-8993-4A1A-B659-6DD4AB11012B}" destId="{144FA0D4-F424-46CF-88FC-437014949D2E}" srcOrd="0" destOrd="0" parTransId="{4BC29909-85D0-4827-8254-091632C4A177}" sibTransId="{808BFE97-96CF-4B35-89DF-6DF087C1CB2B}"/>
    <dgm:cxn modelId="{6547712F-F7DF-418B-B546-12E67BE05E9B}" srcId="{E46FB1CA-CBE4-4F4C-AAE7-49FABE3855E5}" destId="{ABC04DBD-E78B-4982-9D18-D2129B4F4F57}" srcOrd="1" destOrd="0" parTransId="{ECE86683-3C80-4930-A3E7-F66D32D7B858}" sibTransId="{180CBE4F-0756-4D69-A1BB-A8199EF8F899}"/>
    <dgm:cxn modelId="{28A2C8BA-EFB8-4E86-AA56-9CFE31C258D8}" type="presOf" srcId="{180CBE4F-0756-4D69-A1BB-A8199EF8F899}" destId="{D327DF40-D950-4C9B-8090-F7031367F5DA}" srcOrd="1" destOrd="0" presId="urn:microsoft.com/office/officeart/2005/8/layout/process3"/>
    <dgm:cxn modelId="{80862983-5DA1-4810-9842-954C3B2C8C5A}" srcId="{E46FB1CA-CBE4-4F4C-AAE7-49FABE3855E5}" destId="{08F73AC4-8993-4A1A-B659-6DD4AB11012B}" srcOrd="2" destOrd="0" parTransId="{3759BDDF-91B3-496D-A397-FE9DC80356DA}" sibTransId="{B55A19BD-1251-4F6F-83F3-53C023AF99A7}"/>
    <dgm:cxn modelId="{3ED9FF56-B1D1-4FEE-B08A-EA1528B9CD5C}" type="presOf" srcId="{ABC04DBD-E78B-4982-9D18-D2129B4F4F57}" destId="{5A3C6427-34B6-446C-99A6-EA6F2AB78C9C}" srcOrd="0" destOrd="0" presId="urn:microsoft.com/office/officeart/2005/8/layout/process3"/>
    <dgm:cxn modelId="{D217B5B3-205A-47C0-B129-6862FE06AB12}" type="presOf" srcId="{BBBDEE4A-20E3-471C-86AA-5DFDB999C99F}" destId="{693CE3FD-D9D9-40A5-B649-F765335A904C}" srcOrd="0" destOrd="0" presId="urn:microsoft.com/office/officeart/2005/8/layout/process3"/>
    <dgm:cxn modelId="{D8BC6285-5D8E-4B34-B1BA-8F3DB562931D}" type="presOf" srcId="{49ACF002-AE90-4497-97F1-C6F8DBC23F38}" destId="{DE9C65D4-81E9-41BA-AB9C-56BB1C49C8BE}" srcOrd="1" destOrd="0" presId="urn:microsoft.com/office/officeart/2005/8/layout/process3"/>
    <dgm:cxn modelId="{60769C56-AF75-4EAE-80C2-B41E1A37DBEB}" type="presOf" srcId="{144FA0D4-F424-46CF-88FC-437014949D2E}" destId="{079F1AC5-B6CA-4DB9-979F-2318B60F7C8C}" srcOrd="0" destOrd="0" presId="urn:microsoft.com/office/officeart/2005/8/layout/process3"/>
    <dgm:cxn modelId="{D7098B6E-5908-4AA0-AE0B-06FB410AF9A0}" type="presOf" srcId="{49ACF002-AE90-4497-97F1-C6F8DBC23F38}" destId="{465667BE-F64E-4845-9463-F31F66550505}" srcOrd="0" destOrd="0" presId="urn:microsoft.com/office/officeart/2005/8/layout/process3"/>
    <dgm:cxn modelId="{EC590E8C-2ED2-45C3-A890-B3C8F63BC1AC}" type="presOf" srcId="{E46FB1CA-CBE4-4F4C-AAE7-49FABE3855E5}" destId="{FF804915-D9AF-42A3-89AC-98FC7CBE3BF6}" srcOrd="0" destOrd="0" presId="urn:microsoft.com/office/officeart/2005/8/layout/process3"/>
    <dgm:cxn modelId="{6C334A9D-6F1A-4393-BD28-5DD29C3643E8}" type="presParOf" srcId="{FF804915-D9AF-42A3-89AC-98FC7CBE3BF6}" destId="{E0BA9740-1A74-4D0C-A263-BE8364B23D8E}" srcOrd="0" destOrd="0" presId="urn:microsoft.com/office/officeart/2005/8/layout/process3"/>
    <dgm:cxn modelId="{966947FF-5674-40E3-867E-EA6126CBD4D8}" type="presParOf" srcId="{E0BA9740-1A74-4D0C-A263-BE8364B23D8E}" destId="{D291EE01-3193-4C65-AD2E-5BFDF7C94BE6}" srcOrd="0" destOrd="0" presId="urn:microsoft.com/office/officeart/2005/8/layout/process3"/>
    <dgm:cxn modelId="{3892C562-5B39-4991-A762-1CA46408C4D4}" type="presParOf" srcId="{E0BA9740-1A74-4D0C-A263-BE8364B23D8E}" destId="{C6B413FC-2897-43EF-8F27-6CF567AE4A79}" srcOrd="1" destOrd="0" presId="urn:microsoft.com/office/officeart/2005/8/layout/process3"/>
    <dgm:cxn modelId="{01660D3E-F479-404A-BA2A-137D5057E18F}" type="presParOf" srcId="{E0BA9740-1A74-4D0C-A263-BE8364B23D8E}" destId="{B78FD09E-8117-4F82-B7E4-56F9D241DD4A}" srcOrd="2" destOrd="0" presId="urn:microsoft.com/office/officeart/2005/8/layout/process3"/>
    <dgm:cxn modelId="{C7A7272C-9A69-4811-9972-52F44F89BCB6}" type="presParOf" srcId="{FF804915-D9AF-42A3-89AC-98FC7CBE3BF6}" destId="{465667BE-F64E-4845-9463-F31F66550505}" srcOrd="1" destOrd="0" presId="urn:microsoft.com/office/officeart/2005/8/layout/process3"/>
    <dgm:cxn modelId="{02063DA3-184B-42A8-9592-0A3A77D7F8EF}" type="presParOf" srcId="{465667BE-F64E-4845-9463-F31F66550505}" destId="{DE9C65D4-81E9-41BA-AB9C-56BB1C49C8BE}" srcOrd="0" destOrd="0" presId="urn:microsoft.com/office/officeart/2005/8/layout/process3"/>
    <dgm:cxn modelId="{D882103B-F07A-455E-B125-2D3007FC7F55}" type="presParOf" srcId="{FF804915-D9AF-42A3-89AC-98FC7CBE3BF6}" destId="{B076F66F-C10E-42AD-8F2A-0FE73E5D7DC5}" srcOrd="2" destOrd="0" presId="urn:microsoft.com/office/officeart/2005/8/layout/process3"/>
    <dgm:cxn modelId="{AE76FE3A-BC3E-44DB-B59B-B2C8B826FF2F}" type="presParOf" srcId="{B076F66F-C10E-42AD-8F2A-0FE73E5D7DC5}" destId="{5A3C6427-34B6-446C-99A6-EA6F2AB78C9C}" srcOrd="0" destOrd="0" presId="urn:microsoft.com/office/officeart/2005/8/layout/process3"/>
    <dgm:cxn modelId="{9B9C580B-B68F-4FAA-9C8C-7DBD072A3812}" type="presParOf" srcId="{B076F66F-C10E-42AD-8F2A-0FE73E5D7DC5}" destId="{D00649D0-00AB-4A38-B3BF-8F8FAA5270E7}" srcOrd="1" destOrd="0" presId="urn:microsoft.com/office/officeart/2005/8/layout/process3"/>
    <dgm:cxn modelId="{F7453838-AD0A-4A4D-B191-34A4A49DE465}" type="presParOf" srcId="{B076F66F-C10E-42AD-8F2A-0FE73E5D7DC5}" destId="{693CE3FD-D9D9-40A5-B649-F765335A904C}" srcOrd="2" destOrd="0" presId="urn:microsoft.com/office/officeart/2005/8/layout/process3"/>
    <dgm:cxn modelId="{9AE871E7-00D8-4322-B03D-A262049CD1BD}" type="presParOf" srcId="{FF804915-D9AF-42A3-89AC-98FC7CBE3BF6}" destId="{6C4F0B44-1EF4-406B-B7E2-2BFD43ACF038}" srcOrd="3" destOrd="0" presId="urn:microsoft.com/office/officeart/2005/8/layout/process3"/>
    <dgm:cxn modelId="{E045FB78-9135-440A-ABE6-210E18245C30}" type="presParOf" srcId="{6C4F0B44-1EF4-406B-B7E2-2BFD43ACF038}" destId="{D327DF40-D950-4C9B-8090-F7031367F5DA}" srcOrd="0" destOrd="0" presId="urn:microsoft.com/office/officeart/2005/8/layout/process3"/>
    <dgm:cxn modelId="{FE937EB0-ED95-4CD3-B4A6-640BE5544932}" type="presParOf" srcId="{FF804915-D9AF-42A3-89AC-98FC7CBE3BF6}" destId="{AAF951FF-B485-4E89-8372-748E58F82D6C}" srcOrd="4" destOrd="0" presId="urn:microsoft.com/office/officeart/2005/8/layout/process3"/>
    <dgm:cxn modelId="{FCF65A6F-4CED-4CF5-97E9-F3EA5F14BB29}" type="presParOf" srcId="{AAF951FF-B485-4E89-8372-748E58F82D6C}" destId="{B4F69C7A-CD4A-492A-92D7-0ECF5E398A44}" srcOrd="0" destOrd="0" presId="urn:microsoft.com/office/officeart/2005/8/layout/process3"/>
    <dgm:cxn modelId="{2A919F7C-F101-487A-AE7F-621BC98EA817}" type="presParOf" srcId="{AAF951FF-B485-4E89-8372-748E58F82D6C}" destId="{5C5FB649-F467-402A-92D3-154DE13EB5B6}" srcOrd="1" destOrd="0" presId="urn:microsoft.com/office/officeart/2005/8/layout/process3"/>
    <dgm:cxn modelId="{C70ED567-921F-420C-8C17-460F883D8B98}" type="presParOf" srcId="{AAF951FF-B485-4E89-8372-748E58F82D6C}" destId="{079F1AC5-B6CA-4DB9-979F-2318B60F7C8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00D11023-7B93-4B57-BBE6-A497997249B0}" type="doc">
      <dgm:prSet loTypeId="urn:microsoft.com/office/officeart/2005/8/layout/hierarchy5" loCatId="hierarchy" qsTypeId="urn:microsoft.com/office/officeart/2005/8/quickstyle/3d3" qsCatId="3D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26E704F6-EEE3-49D3-BEFE-BF5BCC124970}">
      <dgm:prSet phldrT="[Texto]" custT="1"/>
      <dgm:spPr/>
      <dgm:t>
        <a:bodyPr/>
        <a:lstStyle/>
        <a:p>
          <a:r>
            <a:rPr lang="es-MX" sz="2400" b="1" dirty="0" smtClean="0"/>
            <a:t>Investigación Acción</a:t>
          </a:r>
          <a:endParaRPr lang="es-MX" sz="2400" b="1" dirty="0"/>
        </a:p>
      </dgm:t>
    </dgm:pt>
    <dgm:pt modelId="{A8E8DE73-A3BC-446F-B6A2-02B59314F475}" type="parTrans" cxnId="{0F74AE4F-D275-4559-8E2B-A16AED98AD98}">
      <dgm:prSet/>
      <dgm:spPr/>
      <dgm:t>
        <a:bodyPr/>
        <a:lstStyle/>
        <a:p>
          <a:endParaRPr lang="es-MX"/>
        </a:p>
      </dgm:t>
    </dgm:pt>
    <dgm:pt modelId="{FB279D74-A65D-4FE2-9F0A-B9C9D5E47B99}" type="sibTrans" cxnId="{0F74AE4F-D275-4559-8E2B-A16AED98AD98}">
      <dgm:prSet/>
      <dgm:spPr/>
      <dgm:t>
        <a:bodyPr/>
        <a:lstStyle/>
        <a:p>
          <a:endParaRPr lang="es-MX"/>
        </a:p>
      </dgm:t>
    </dgm:pt>
    <dgm:pt modelId="{2E4325FB-5FEC-4EB1-A47F-460DBA9E20D7}">
      <dgm:prSet phldrT="[Texto]" custT="1"/>
      <dgm:spPr/>
      <dgm:t>
        <a:bodyPr/>
        <a:lstStyle/>
        <a:p>
          <a:r>
            <a:rPr lang="es-MX" sz="1600" b="1" dirty="0" smtClean="0"/>
            <a:t>Participativo</a:t>
          </a:r>
          <a:endParaRPr lang="es-MX" sz="1600" b="1" dirty="0"/>
        </a:p>
      </dgm:t>
    </dgm:pt>
    <dgm:pt modelId="{50B6A4C0-92FD-48AB-B39E-8F39087B68A4}" type="parTrans" cxnId="{C3DD7566-7B28-477A-B2C1-B623C161F79F}">
      <dgm:prSet/>
      <dgm:spPr/>
      <dgm:t>
        <a:bodyPr/>
        <a:lstStyle/>
        <a:p>
          <a:endParaRPr lang="es-MX"/>
        </a:p>
      </dgm:t>
    </dgm:pt>
    <dgm:pt modelId="{6F52C862-9420-4C99-99B6-3E582A6BCAA1}" type="sibTrans" cxnId="{C3DD7566-7B28-477A-B2C1-B623C161F79F}">
      <dgm:prSet/>
      <dgm:spPr/>
      <dgm:t>
        <a:bodyPr/>
        <a:lstStyle/>
        <a:p>
          <a:endParaRPr lang="es-MX"/>
        </a:p>
      </dgm:t>
    </dgm:pt>
    <dgm:pt modelId="{A5017928-ADAB-455E-83CD-B70CB53E80BE}">
      <dgm:prSet phldrT="[Texto]" custT="1"/>
      <dgm:spPr/>
      <dgm:t>
        <a:bodyPr/>
        <a:lstStyle/>
        <a:p>
          <a:r>
            <a:rPr lang="es-MX" sz="1600" b="1" dirty="0" smtClean="0"/>
            <a:t>Práctico</a:t>
          </a:r>
          <a:endParaRPr lang="es-MX" sz="1600" b="1" dirty="0"/>
        </a:p>
      </dgm:t>
    </dgm:pt>
    <dgm:pt modelId="{8456D603-59B0-4700-8563-BA33019D1457}" type="parTrans" cxnId="{09026F69-228E-4F7D-98F9-B5303CC7498D}">
      <dgm:prSet/>
      <dgm:spPr/>
      <dgm:t>
        <a:bodyPr/>
        <a:lstStyle/>
        <a:p>
          <a:endParaRPr lang="es-MX"/>
        </a:p>
      </dgm:t>
    </dgm:pt>
    <dgm:pt modelId="{F308796F-4365-4C0A-B8E3-3AF977AE2ED8}" type="sibTrans" cxnId="{09026F69-228E-4F7D-98F9-B5303CC7498D}">
      <dgm:prSet/>
      <dgm:spPr/>
      <dgm:t>
        <a:bodyPr/>
        <a:lstStyle/>
        <a:p>
          <a:endParaRPr lang="es-MX"/>
        </a:p>
      </dgm:t>
    </dgm:pt>
    <dgm:pt modelId="{BD837ACB-6F9A-4BD7-9A46-E0902D641D81}">
      <dgm:prSet phldrT="[Texto]" custT="1"/>
      <dgm:spPr/>
      <dgm:t>
        <a:bodyPr/>
        <a:lstStyle/>
        <a:p>
          <a:pPr algn="l"/>
          <a:r>
            <a:rPr lang="es-MX" sz="1600" dirty="0" smtClean="0"/>
            <a:t>Estudia prácticas locales.</a:t>
          </a:r>
        </a:p>
        <a:p>
          <a:pPr algn="l"/>
          <a:r>
            <a:rPr lang="es-MX" sz="1600" dirty="0" smtClean="0"/>
            <a:t>Involucra indagación individual o en equipo.</a:t>
          </a:r>
        </a:p>
        <a:p>
          <a:pPr algn="l"/>
          <a:r>
            <a:rPr lang="es-MX" sz="1600" dirty="0" smtClean="0"/>
            <a:t>Se centra en el desarrollo y aprendizaje de los participantes.</a:t>
          </a:r>
        </a:p>
        <a:p>
          <a:pPr algn="l"/>
          <a:r>
            <a:rPr lang="es-MX" sz="1600" dirty="0" smtClean="0"/>
            <a:t>Implementa un plan de acción.</a:t>
          </a:r>
        </a:p>
        <a:p>
          <a:pPr algn="l"/>
          <a:r>
            <a:rPr lang="es-MX" sz="1600" dirty="0" smtClean="0"/>
            <a:t>El liderazgo lo ejercen conjuntamente el investigador y uno o varios miembros del grupo.</a:t>
          </a:r>
        </a:p>
      </dgm:t>
    </dgm:pt>
    <dgm:pt modelId="{98B3DB3C-02FC-4F69-AE57-7143AC021E08}" type="parTrans" cxnId="{B5D69990-106C-474D-88F9-85D0A56A8B51}">
      <dgm:prSet/>
      <dgm:spPr/>
      <dgm:t>
        <a:bodyPr/>
        <a:lstStyle/>
        <a:p>
          <a:endParaRPr lang="es-MX"/>
        </a:p>
      </dgm:t>
    </dgm:pt>
    <dgm:pt modelId="{B0DF831B-0A9F-498C-B0AB-796BC38AEDC4}" type="sibTrans" cxnId="{B5D69990-106C-474D-88F9-85D0A56A8B51}">
      <dgm:prSet/>
      <dgm:spPr/>
      <dgm:t>
        <a:bodyPr/>
        <a:lstStyle/>
        <a:p>
          <a:endParaRPr lang="es-MX"/>
        </a:p>
      </dgm:t>
    </dgm:pt>
    <dgm:pt modelId="{1D3FC693-B1BE-4B0A-BD32-49ED4E136C45}">
      <dgm:prSet phldrT="[Texto]" custT="1"/>
      <dgm:spPr/>
      <dgm:t>
        <a:bodyPr/>
        <a:lstStyle/>
        <a:p>
          <a:pPr algn="l"/>
          <a:r>
            <a:rPr lang="es-MX" sz="1600" dirty="0" smtClean="0"/>
            <a:t>Estudia temas sociales que constriñen las vidas de las personas de un grupo o comunidad.</a:t>
          </a:r>
        </a:p>
        <a:p>
          <a:pPr algn="l"/>
          <a:r>
            <a:rPr lang="es-MX" sz="1600" dirty="0" smtClean="0"/>
            <a:t>Resalta la colaboración equitativa de todo el grupo.</a:t>
          </a:r>
        </a:p>
        <a:p>
          <a:pPr algn="l"/>
          <a:r>
            <a:rPr lang="es-MX" sz="1600" dirty="0" smtClean="0"/>
            <a:t>Se enfoca en cambios para mejorar el nivel de vida y desarrollo humano de los individuos.</a:t>
          </a:r>
        </a:p>
        <a:p>
          <a:pPr algn="l"/>
          <a:r>
            <a:rPr lang="es-MX" sz="1600" dirty="0" smtClean="0"/>
            <a:t>Emancipa a los participantes y al investigador.</a:t>
          </a:r>
          <a:endParaRPr lang="es-MX" sz="1600" dirty="0"/>
        </a:p>
      </dgm:t>
    </dgm:pt>
    <dgm:pt modelId="{039C74E6-96A4-4D6C-BC7C-5E131A0F8CA3}" type="parTrans" cxnId="{0DF9E87C-4610-470C-91D7-E3F065BC0BEA}">
      <dgm:prSet/>
      <dgm:spPr/>
      <dgm:t>
        <a:bodyPr/>
        <a:lstStyle/>
        <a:p>
          <a:endParaRPr lang="es-MX"/>
        </a:p>
      </dgm:t>
    </dgm:pt>
    <dgm:pt modelId="{DA080F14-D938-4344-84D8-D0039CB111DB}" type="sibTrans" cxnId="{0DF9E87C-4610-470C-91D7-E3F065BC0BEA}">
      <dgm:prSet/>
      <dgm:spPr/>
      <dgm:t>
        <a:bodyPr/>
        <a:lstStyle/>
        <a:p>
          <a:endParaRPr lang="es-MX"/>
        </a:p>
      </dgm:t>
    </dgm:pt>
    <dgm:pt modelId="{0E6ECB09-8E84-4994-B046-231979144215}" type="pres">
      <dgm:prSet presAssocID="{00D11023-7B93-4B57-BBE6-A497997249B0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B6A524-BF33-4F37-8167-03D292B94984}" type="pres">
      <dgm:prSet presAssocID="{00D11023-7B93-4B57-BBE6-A497997249B0}" presName="hierFlow" presStyleCnt="0"/>
      <dgm:spPr/>
    </dgm:pt>
    <dgm:pt modelId="{1F6CBB7A-EA00-4E14-B1D2-EE25D2FEC15E}" type="pres">
      <dgm:prSet presAssocID="{00D11023-7B93-4B57-BBE6-A497997249B0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1A0B7F9-8741-4A43-AF2F-9F26A76EA163}" type="pres">
      <dgm:prSet presAssocID="{26E704F6-EEE3-49D3-BEFE-BF5BCC124970}" presName="Name17" presStyleCnt="0"/>
      <dgm:spPr/>
    </dgm:pt>
    <dgm:pt modelId="{2E716F70-E9CC-4835-BD46-70398F6E7AF3}" type="pres">
      <dgm:prSet presAssocID="{26E704F6-EEE3-49D3-BEFE-BF5BCC124970}" presName="level1Shape" presStyleLbl="node0" presStyleIdx="0" presStyleCnt="1" custScaleX="5823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3A6EB5D-F247-439D-BC9D-15149EBB5E35}" type="pres">
      <dgm:prSet presAssocID="{26E704F6-EEE3-49D3-BEFE-BF5BCC124970}" presName="hierChild2" presStyleCnt="0"/>
      <dgm:spPr/>
    </dgm:pt>
    <dgm:pt modelId="{9E3E48B3-E777-4598-9B70-26169A859504}" type="pres">
      <dgm:prSet presAssocID="{8456D603-59B0-4700-8563-BA33019D1457}" presName="Name25" presStyleLbl="parChTrans1D2" presStyleIdx="0" presStyleCnt="2"/>
      <dgm:spPr/>
      <dgm:t>
        <a:bodyPr/>
        <a:lstStyle/>
        <a:p>
          <a:endParaRPr lang="es-MX"/>
        </a:p>
      </dgm:t>
    </dgm:pt>
    <dgm:pt modelId="{C4DCBAD5-B6F6-4328-AA9D-246E4A23E7FF}" type="pres">
      <dgm:prSet presAssocID="{8456D603-59B0-4700-8563-BA33019D145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DB3F1FD6-C431-4FC3-AA90-2674042D39EB}" type="pres">
      <dgm:prSet presAssocID="{A5017928-ADAB-455E-83CD-B70CB53E80BE}" presName="Name30" presStyleCnt="0"/>
      <dgm:spPr/>
    </dgm:pt>
    <dgm:pt modelId="{672E085A-50C2-4E95-8FAA-9940018D0B9D}" type="pres">
      <dgm:prSet presAssocID="{A5017928-ADAB-455E-83CD-B70CB53E80BE}" presName="level2Shape" presStyleLbl="node2" presStyleIdx="0" presStyleCnt="2" custScaleX="52565" custScaleY="55329"/>
      <dgm:spPr/>
      <dgm:t>
        <a:bodyPr/>
        <a:lstStyle/>
        <a:p>
          <a:endParaRPr lang="es-MX"/>
        </a:p>
      </dgm:t>
    </dgm:pt>
    <dgm:pt modelId="{A623D695-FCFB-4890-A86B-0BF1DEB5B5E9}" type="pres">
      <dgm:prSet presAssocID="{A5017928-ADAB-455E-83CD-B70CB53E80BE}" presName="hierChild3" presStyleCnt="0"/>
      <dgm:spPr/>
    </dgm:pt>
    <dgm:pt modelId="{659103D4-0F1C-48EC-8EF3-88EDDF4D97F7}" type="pres">
      <dgm:prSet presAssocID="{98B3DB3C-02FC-4F69-AE57-7143AC021E08}" presName="Name25" presStyleLbl="parChTrans1D3" presStyleIdx="0" presStyleCnt="2"/>
      <dgm:spPr/>
      <dgm:t>
        <a:bodyPr/>
        <a:lstStyle/>
        <a:p>
          <a:endParaRPr lang="es-MX"/>
        </a:p>
      </dgm:t>
    </dgm:pt>
    <dgm:pt modelId="{F3FEA470-25DE-46B2-BA47-5C32DBB88C36}" type="pres">
      <dgm:prSet presAssocID="{98B3DB3C-02FC-4F69-AE57-7143AC021E08}" presName="connTx" presStyleLbl="parChTrans1D3" presStyleIdx="0" presStyleCnt="2"/>
      <dgm:spPr/>
      <dgm:t>
        <a:bodyPr/>
        <a:lstStyle/>
        <a:p>
          <a:endParaRPr lang="es-MX"/>
        </a:p>
      </dgm:t>
    </dgm:pt>
    <dgm:pt modelId="{045F1276-7C78-4E8A-814B-9FB5330C688D}" type="pres">
      <dgm:prSet presAssocID="{BD837ACB-6F9A-4BD7-9A46-E0902D641D81}" presName="Name30" presStyleCnt="0"/>
      <dgm:spPr/>
    </dgm:pt>
    <dgm:pt modelId="{6043C235-41EC-454F-BF1E-66801B274F59}" type="pres">
      <dgm:prSet presAssocID="{BD837ACB-6F9A-4BD7-9A46-E0902D641D81}" presName="level2Shape" presStyleLbl="node3" presStyleIdx="0" presStyleCnt="2" custScaleX="128433" custScaleY="146171"/>
      <dgm:spPr/>
      <dgm:t>
        <a:bodyPr/>
        <a:lstStyle/>
        <a:p>
          <a:endParaRPr lang="es-MX"/>
        </a:p>
      </dgm:t>
    </dgm:pt>
    <dgm:pt modelId="{95B0D56B-EFB8-4FC7-9465-359BCAB52829}" type="pres">
      <dgm:prSet presAssocID="{BD837ACB-6F9A-4BD7-9A46-E0902D641D81}" presName="hierChild3" presStyleCnt="0"/>
      <dgm:spPr/>
    </dgm:pt>
    <dgm:pt modelId="{992611D6-6AF3-4D2D-A910-B843C5E961C5}" type="pres">
      <dgm:prSet presAssocID="{50B6A4C0-92FD-48AB-B39E-8F39087B68A4}" presName="Name25" presStyleLbl="parChTrans1D2" presStyleIdx="1" presStyleCnt="2"/>
      <dgm:spPr/>
      <dgm:t>
        <a:bodyPr/>
        <a:lstStyle/>
        <a:p>
          <a:endParaRPr lang="es-MX"/>
        </a:p>
      </dgm:t>
    </dgm:pt>
    <dgm:pt modelId="{4435636F-1D13-4066-A194-76C8655E74F3}" type="pres">
      <dgm:prSet presAssocID="{50B6A4C0-92FD-48AB-B39E-8F39087B68A4}" presName="connTx" presStyleLbl="parChTrans1D2" presStyleIdx="1" presStyleCnt="2"/>
      <dgm:spPr/>
      <dgm:t>
        <a:bodyPr/>
        <a:lstStyle/>
        <a:p>
          <a:endParaRPr lang="es-MX"/>
        </a:p>
      </dgm:t>
    </dgm:pt>
    <dgm:pt modelId="{DB939267-F722-43B9-9674-3EC5CCB93ABB}" type="pres">
      <dgm:prSet presAssocID="{2E4325FB-5FEC-4EB1-A47F-460DBA9E20D7}" presName="Name30" presStyleCnt="0"/>
      <dgm:spPr/>
    </dgm:pt>
    <dgm:pt modelId="{52D7C21C-C5EC-422C-9293-265171640710}" type="pres">
      <dgm:prSet presAssocID="{2E4325FB-5FEC-4EB1-A47F-460DBA9E20D7}" presName="level2Shape" presStyleLbl="node2" presStyleIdx="1" presStyleCnt="2" custScaleX="52565" custScaleY="55329"/>
      <dgm:spPr/>
      <dgm:t>
        <a:bodyPr/>
        <a:lstStyle/>
        <a:p>
          <a:endParaRPr lang="es-MX"/>
        </a:p>
      </dgm:t>
    </dgm:pt>
    <dgm:pt modelId="{07555EE1-880F-4D34-AD6E-EBA1E3F538FD}" type="pres">
      <dgm:prSet presAssocID="{2E4325FB-5FEC-4EB1-A47F-460DBA9E20D7}" presName="hierChild3" presStyleCnt="0"/>
      <dgm:spPr/>
    </dgm:pt>
    <dgm:pt modelId="{6AECD4FD-027E-4EAC-B216-F7A2EBA3BD9E}" type="pres">
      <dgm:prSet presAssocID="{039C74E6-96A4-4D6C-BC7C-5E131A0F8CA3}" presName="Name25" presStyleLbl="parChTrans1D3" presStyleIdx="1" presStyleCnt="2"/>
      <dgm:spPr/>
      <dgm:t>
        <a:bodyPr/>
        <a:lstStyle/>
        <a:p>
          <a:endParaRPr lang="es-MX"/>
        </a:p>
      </dgm:t>
    </dgm:pt>
    <dgm:pt modelId="{00BDD338-CE8C-45C5-83DF-29E37E4CBF3B}" type="pres">
      <dgm:prSet presAssocID="{039C74E6-96A4-4D6C-BC7C-5E131A0F8CA3}" presName="connTx" presStyleLbl="parChTrans1D3" presStyleIdx="1" presStyleCnt="2"/>
      <dgm:spPr/>
      <dgm:t>
        <a:bodyPr/>
        <a:lstStyle/>
        <a:p>
          <a:endParaRPr lang="es-MX"/>
        </a:p>
      </dgm:t>
    </dgm:pt>
    <dgm:pt modelId="{F84DF937-D60A-45EA-A81C-A9D3348490F9}" type="pres">
      <dgm:prSet presAssocID="{1D3FC693-B1BE-4B0A-BD32-49ED4E136C45}" presName="Name30" presStyleCnt="0"/>
      <dgm:spPr/>
    </dgm:pt>
    <dgm:pt modelId="{D4C62CC1-08A7-43D8-89F4-201FA1B36514}" type="pres">
      <dgm:prSet presAssocID="{1D3FC693-B1BE-4B0A-BD32-49ED4E136C45}" presName="level2Shape" presStyleLbl="node3" presStyleIdx="1" presStyleCnt="2" custScaleX="128433" custScaleY="129994"/>
      <dgm:spPr/>
      <dgm:t>
        <a:bodyPr/>
        <a:lstStyle/>
        <a:p>
          <a:endParaRPr lang="es-MX"/>
        </a:p>
      </dgm:t>
    </dgm:pt>
    <dgm:pt modelId="{9F7B1814-5075-4279-848D-CD6123681C5E}" type="pres">
      <dgm:prSet presAssocID="{1D3FC693-B1BE-4B0A-BD32-49ED4E136C45}" presName="hierChild3" presStyleCnt="0"/>
      <dgm:spPr/>
    </dgm:pt>
    <dgm:pt modelId="{23FEBCE8-B18A-4A5F-9EA9-8D8E59B0398B}" type="pres">
      <dgm:prSet presAssocID="{00D11023-7B93-4B57-BBE6-A497997249B0}" presName="bgShapesFlow" presStyleCnt="0"/>
      <dgm:spPr/>
    </dgm:pt>
  </dgm:ptLst>
  <dgm:cxnLst>
    <dgm:cxn modelId="{108FCAFC-2018-47E5-A328-38CA01CEBEE1}" type="presOf" srcId="{8456D603-59B0-4700-8563-BA33019D1457}" destId="{9E3E48B3-E777-4598-9B70-26169A859504}" srcOrd="0" destOrd="0" presId="urn:microsoft.com/office/officeart/2005/8/layout/hierarchy5"/>
    <dgm:cxn modelId="{A2158CD7-1EB4-44CE-8BA3-7CE2F097F353}" type="presOf" srcId="{50B6A4C0-92FD-48AB-B39E-8F39087B68A4}" destId="{992611D6-6AF3-4D2D-A910-B843C5E961C5}" srcOrd="0" destOrd="0" presId="urn:microsoft.com/office/officeart/2005/8/layout/hierarchy5"/>
    <dgm:cxn modelId="{09026F69-228E-4F7D-98F9-B5303CC7498D}" srcId="{26E704F6-EEE3-49D3-BEFE-BF5BCC124970}" destId="{A5017928-ADAB-455E-83CD-B70CB53E80BE}" srcOrd="0" destOrd="0" parTransId="{8456D603-59B0-4700-8563-BA33019D1457}" sibTransId="{F308796F-4365-4C0A-B8E3-3AF977AE2ED8}"/>
    <dgm:cxn modelId="{A89CFDDD-7D19-4440-9080-1B1B3F59CDA2}" type="presOf" srcId="{50B6A4C0-92FD-48AB-B39E-8F39087B68A4}" destId="{4435636F-1D13-4066-A194-76C8655E74F3}" srcOrd="1" destOrd="0" presId="urn:microsoft.com/office/officeart/2005/8/layout/hierarchy5"/>
    <dgm:cxn modelId="{D76C6F7D-6843-401C-AF47-97748971F721}" type="presOf" srcId="{00D11023-7B93-4B57-BBE6-A497997249B0}" destId="{0E6ECB09-8E84-4994-B046-231979144215}" srcOrd="0" destOrd="0" presId="urn:microsoft.com/office/officeart/2005/8/layout/hierarchy5"/>
    <dgm:cxn modelId="{D5AC64AA-6068-41F0-A357-D45EE6E2BB2A}" type="presOf" srcId="{BD837ACB-6F9A-4BD7-9A46-E0902D641D81}" destId="{6043C235-41EC-454F-BF1E-66801B274F59}" srcOrd="0" destOrd="0" presId="urn:microsoft.com/office/officeart/2005/8/layout/hierarchy5"/>
    <dgm:cxn modelId="{6CBB1DB6-9FBF-469F-AEBC-FB6CCAFF1949}" type="presOf" srcId="{8456D603-59B0-4700-8563-BA33019D1457}" destId="{C4DCBAD5-B6F6-4328-AA9D-246E4A23E7FF}" srcOrd="1" destOrd="0" presId="urn:microsoft.com/office/officeart/2005/8/layout/hierarchy5"/>
    <dgm:cxn modelId="{64DA912C-B46A-4F42-B7A2-E876A9DCCAE4}" type="presOf" srcId="{26E704F6-EEE3-49D3-BEFE-BF5BCC124970}" destId="{2E716F70-E9CC-4835-BD46-70398F6E7AF3}" srcOrd="0" destOrd="0" presId="urn:microsoft.com/office/officeart/2005/8/layout/hierarchy5"/>
    <dgm:cxn modelId="{0DF9E87C-4610-470C-91D7-E3F065BC0BEA}" srcId="{2E4325FB-5FEC-4EB1-A47F-460DBA9E20D7}" destId="{1D3FC693-B1BE-4B0A-BD32-49ED4E136C45}" srcOrd="0" destOrd="0" parTransId="{039C74E6-96A4-4D6C-BC7C-5E131A0F8CA3}" sibTransId="{DA080F14-D938-4344-84D8-D0039CB111DB}"/>
    <dgm:cxn modelId="{AEF14798-F381-4334-B745-740A5AEC1DA7}" type="presOf" srcId="{039C74E6-96A4-4D6C-BC7C-5E131A0F8CA3}" destId="{00BDD338-CE8C-45C5-83DF-29E37E4CBF3B}" srcOrd="1" destOrd="0" presId="urn:microsoft.com/office/officeart/2005/8/layout/hierarchy5"/>
    <dgm:cxn modelId="{BA2B44B5-CA42-4841-9D5C-B6E702D83A48}" type="presOf" srcId="{2E4325FB-5FEC-4EB1-A47F-460DBA9E20D7}" destId="{52D7C21C-C5EC-422C-9293-265171640710}" srcOrd="0" destOrd="0" presId="urn:microsoft.com/office/officeart/2005/8/layout/hierarchy5"/>
    <dgm:cxn modelId="{CCC7C599-AB40-4C87-A374-5441507D583D}" type="presOf" srcId="{98B3DB3C-02FC-4F69-AE57-7143AC021E08}" destId="{659103D4-0F1C-48EC-8EF3-88EDDF4D97F7}" srcOrd="0" destOrd="0" presId="urn:microsoft.com/office/officeart/2005/8/layout/hierarchy5"/>
    <dgm:cxn modelId="{B5D69990-106C-474D-88F9-85D0A56A8B51}" srcId="{A5017928-ADAB-455E-83CD-B70CB53E80BE}" destId="{BD837ACB-6F9A-4BD7-9A46-E0902D641D81}" srcOrd="0" destOrd="0" parTransId="{98B3DB3C-02FC-4F69-AE57-7143AC021E08}" sibTransId="{B0DF831B-0A9F-498C-B0AB-796BC38AEDC4}"/>
    <dgm:cxn modelId="{0F74AE4F-D275-4559-8E2B-A16AED98AD98}" srcId="{00D11023-7B93-4B57-BBE6-A497997249B0}" destId="{26E704F6-EEE3-49D3-BEFE-BF5BCC124970}" srcOrd="0" destOrd="0" parTransId="{A8E8DE73-A3BC-446F-B6A2-02B59314F475}" sibTransId="{FB279D74-A65D-4FE2-9F0A-B9C9D5E47B99}"/>
    <dgm:cxn modelId="{6A9D9AE1-A1E5-44F2-83F0-007C7C83F628}" type="presOf" srcId="{A5017928-ADAB-455E-83CD-B70CB53E80BE}" destId="{672E085A-50C2-4E95-8FAA-9940018D0B9D}" srcOrd="0" destOrd="0" presId="urn:microsoft.com/office/officeart/2005/8/layout/hierarchy5"/>
    <dgm:cxn modelId="{55516604-00B2-4A27-B1D1-FE857B7460B5}" type="presOf" srcId="{1D3FC693-B1BE-4B0A-BD32-49ED4E136C45}" destId="{D4C62CC1-08A7-43D8-89F4-201FA1B36514}" srcOrd="0" destOrd="0" presId="urn:microsoft.com/office/officeart/2005/8/layout/hierarchy5"/>
    <dgm:cxn modelId="{7CD86D12-383B-4939-B87B-A504D48B909D}" type="presOf" srcId="{98B3DB3C-02FC-4F69-AE57-7143AC021E08}" destId="{F3FEA470-25DE-46B2-BA47-5C32DBB88C36}" srcOrd="1" destOrd="0" presId="urn:microsoft.com/office/officeart/2005/8/layout/hierarchy5"/>
    <dgm:cxn modelId="{CCFE3B76-7220-4C00-9D04-E66CAC9EFF74}" type="presOf" srcId="{039C74E6-96A4-4D6C-BC7C-5E131A0F8CA3}" destId="{6AECD4FD-027E-4EAC-B216-F7A2EBA3BD9E}" srcOrd="0" destOrd="0" presId="urn:microsoft.com/office/officeart/2005/8/layout/hierarchy5"/>
    <dgm:cxn modelId="{C3DD7566-7B28-477A-B2C1-B623C161F79F}" srcId="{26E704F6-EEE3-49D3-BEFE-BF5BCC124970}" destId="{2E4325FB-5FEC-4EB1-A47F-460DBA9E20D7}" srcOrd="1" destOrd="0" parTransId="{50B6A4C0-92FD-48AB-B39E-8F39087B68A4}" sibTransId="{6F52C862-9420-4C99-99B6-3E582A6BCAA1}"/>
    <dgm:cxn modelId="{B2E717B2-33E3-4F59-BEF7-024D2EE24996}" type="presParOf" srcId="{0E6ECB09-8E84-4994-B046-231979144215}" destId="{2BB6A524-BF33-4F37-8167-03D292B94984}" srcOrd="0" destOrd="0" presId="urn:microsoft.com/office/officeart/2005/8/layout/hierarchy5"/>
    <dgm:cxn modelId="{8634AC6D-12C8-4071-8AD4-115E159A3D05}" type="presParOf" srcId="{2BB6A524-BF33-4F37-8167-03D292B94984}" destId="{1F6CBB7A-EA00-4E14-B1D2-EE25D2FEC15E}" srcOrd="0" destOrd="0" presId="urn:microsoft.com/office/officeart/2005/8/layout/hierarchy5"/>
    <dgm:cxn modelId="{6CF389B1-F517-4DFB-AEE9-2CA7119E25AE}" type="presParOf" srcId="{1F6CBB7A-EA00-4E14-B1D2-EE25D2FEC15E}" destId="{71A0B7F9-8741-4A43-AF2F-9F26A76EA163}" srcOrd="0" destOrd="0" presId="urn:microsoft.com/office/officeart/2005/8/layout/hierarchy5"/>
    <dgm:cxn modelId="{68033DFA-88F8-427C-939A-7284F84FF094}" type="presParOf" srcId="{71A0B7F9-8741-4A43-AF2F-9F26A76EA163}" destId="{2E716F70-E9CC-4835-BD46-70398F6E7AF3}" srcOrd="0" destOrd="0" presId="urn:microsoft.com/office/officeart/2005/8/layout/hierarchy5"/>
    <dgm:cxn modelId="{850868CD-8C9F-4AA6-A6EC-B96BFE7BB5D7}" type="presParOf" srcId="{71A0B7F9-8741-4A43-AF2F-9F26A76EA163}" destId="{A3A6EB5D-F247-439D-BC9D-15149EBB5E35}" srcOrd="1" destOrd="0" presId="urn:microsoft.com/office/officeart/2005/8/layout/hierarchy5"/>
    <dgm:cxn modelId="{5FA764FC-0088-4BF2-A423-93E2888133C0}" type="presParOf" srcId="{A3A6EB5D-F247-439D-BC9D-15149EBB5E35}" destId="{9E3E48B3-E777-4598-9B70-26169A859504}" srcOrd="0" destOrd="0" presId="urn:microsoft.com/office/officeart/2005/8/layout/hierarchy5"/>
    <dgm:cxn modelId="{8AB10AC2-7FAB-4D81-B441-4D37D8F670F2}" type="presParOf" srcId="{9E3E48B3-E777-4598-9B70-26169A859504}" destId="{C4DCBAD5-B6F6-4328-AA9D-246E4A23E7FF}" srcOrd="0" destOrd="0" presId="urn:microsoft.com/office/officeart/2005/8/layout/hierarchy5"/>
    <dgm:cxn modelId="{34B8C0CD-E04A-423A-9FAA-A76727C4A9D8}" type="presParOf" srcId="{A3A6EB5D-F247-439D-BC9D-15149EBB5E35}" destId="{DB3F1FD6-C431-4FC3-AA90-2674042D39EB}" srcOrd="1" destOrd="0" presId="urn:microsoft.com/office/officeart/2005/8/layout/hierarchy5"/>
    <dgm:cxn modelId="{35EAEF14-F8A9-41C9-92E8-403F51B5AE28}" type="presParOf" srcId="{DB3F1FD6-C431-4FC3-AA90-2674042D39EB}" destId="{672E085A-50C2-4E95-8FAA-9940018D0B9D}" srcOrd="0" destOrd="0" presId="urn:microsoft.com/office/officeart/2005/8/layout/hierarchy5"/>
    <dgm:cxn modelId="{CCD2A157-675E-4CA3-9BE7-8A99B6D41524}" type="presParOf" srcId="{DB3F1FD6-C431-4FC3-AA90-2674042D39EB}" destId="{A623D695-FCFB-4890-A86B-0BF1DEB5B5E9}" srcOrd="1" destOrd="0" presId="urn:microsoft.com/office/officeart/2005/8/layout/hierarchy5"/>
    <dgm:cxn modelId="{8BD9640F-4677-4043-9B2D-26B3F37540EB}" type="presParOf" srcId="{A623D695-FCFB-4890-A86B-0BF1DEB5B5E9}" destId="{659103D4-0F1C-48EC-8EF3-88EDDF4D97F7}" srcOrd="0" destOrd="0" presId="urn:microsoft.com/office/officeart/2005/8/layout/hierarchy5"/>
    <dgm:cxn modelId="{2D2CD7E2-9399-4B51-88BD-C32879672A27}" type="presParOf" srcId="{659103D4-0F1C-48EC-8EF3-88EDDF4D97F7}" destId="{F3FEA470-25DE-46B2-BA47-5C32DBB88C36}" srcOrd="0" destOrd="0" presId="urn:microsoft.com/office/officeart/2005/8/layout/hierarchy5"/>
    <dgm:cxn modelId="{0F7A21DA-7DD4-43ED-9510-FD5F3DA3F800}" type="presParOf" srcId="{A623D695-FCFB-4890-A86B-0BF1DEB5B5E9}" destId="{045F1276-7C78-4E8A-814B-9FB5330C688D}" srcOrd="1" destOrd="0" presId="urn:microsoft.com/office/officeart/2005/8/layout/hierarchy5"/>
    <dgm:cxn modelId="{2E3C8E53-0019-4370-98EA-99FCE2C6FAFE}" type="presParOf" srcId="{045F1276-7C78-4E8A-814B-9FB5330C688D}" destId="{6043C235-41EC-454F-BF1E-66801B274F59}" srcOrd="0" destOrd="0" presId="urn:microsoft.com/office/officeart/2005/8/layout/hierarchy5"/>
    <dgm:cxn modelId="{39FAD1E5-F9EA-45DB-8B2B-7CC94D043FC2}" type="presParOf" srcId="{045F1276-7C78-4E8A-814B-9FB5330C688D}" destId="{95B0D56B-EFB8-4FC7-9465-359BCAB52829}" srcOrd="1" destOrd="0" presId="urn:microsoft.com/office/officeart/2005/8/layout/hierarchy5"/>
    <dgm:cxn modelId="{F25B4823-DAE1-4C16-84CA-0BF7D7996C0A}" type="presParOf" srcId="{A3A6EB5D-F247-439D-BC9D-15149EBB5E35}" destId="{992611D6-6AF3-4D2D-A910-B843C5E961C5}" srcOrd="2" destOrd="0" presId="urn:microsoft.com/office/officeart/2005/8/layout/hierarchy5"/>
    <dgm:cxn modelId="{FA47407C-C96C-4D6F-9395-D154EAFA6CE7}" type="presParOf" srcId="{992611D6-6AF3-4D2D-A910-B843C5E961C5}" destId="{4435636F-1D13-4066-A194-76C8655E74F3}" srcOrd="0" destOrd="0" presId="urn:microsoft.com/office/officeart/2005/8/layout/hierarchy5"/>
    <dgm:cxn modelId="{52EC7688-0213-4579-B39F-8561EC764443}" type="presParOf" srcId="{A3A6EB5D-F247-439D-BC9D-15149EBB5E35}" destId="{DB939267-F722-43B9-9674-3EC5CCB93ABB}" srcOrd="3" destOrd="0" presId="urn:microsoft.com/office/officeart/2005/8/layout/hierarchy5"/>
    <dgm:cxn modelId="{707C6D78-A42D-4529-83E9-769B3FA43E48}" type="presParOf" srcId="{DB939267-F722-43B9-9674-3EC5CCB93ABB}" destId="{52D7C21C-C5EC-422C-9293-265171640710}" srcOrd="0" destOrd="0" presId="urn:microsoft.com/office/officeart/2005/8/layout/hierarchy5"/>
    <dgm:cxn modelId="{EB3BC2CF-44A5-46AA-8EE4-DE1707614D6C}" type="presParOf" srcId="{DB939267-F722-43B9-9674-3EC5CCB93ABB}" destId="{07555EE1-880F-4D34-AD6E-EBA1E3F538FD}" srcOrd="1" destOrd="0" presId="urn:microsoft.com/office/officeart/2005/8/layout/hierarchy5"/>
    <dgm:cxn modelId="{25F3202E-2A06-40CB-B0A0-009634BB9DAF}" type="presParOf" srcId="{07555EE1-880F-4D34-AD6E-EBA1E3F538FD}" destId="{6AECD4FD-027E-4EAC-B216-F7A2EBA3BD9E}" srcOrd="0" destOrd="0" presId="urn:microsoft.com/office/officeart/2005/8/layout/hierarchy5"/>
    <dgm:cxn modelId="{47F26E7F-6910-4396-8A2B-10C9F8299C36}" type="presParOf" srcId="{6AECD4FD-027E-4EAC-B216-F7A2EBA3BD9E}" destId="{00BDD338-CE8C-45C5-83DF-29E37E4CBF3B}" srcOrd="0" destOrd="0" presId="urn:microsoft.com/office/officeart/2005/8/layout/hierarchy5"/>
    <dgm:cxn modelId="{838522FB-CC47-4F24-9FD3-75BE5D2A0F9A}" type="presParOf" srcId="{07555EE1-880F-4D34-AD6E-EBA1E3F538FD}" destId="{F84DF937-D60A-45EA-A81C-A9D3348490F9}" srcOrd="1" destOrd="0" presId="urn:microsoft.com/office/officeart/2005/8/layout/hierarchy5"/>
    <dgm:cxn modelId="{A3541B05-FA86-42C3-8779-480819C93895}" type="presParOf" srcId="{F84DF937-D60A-45EA-A81C-A9D3348490F9}" destId="{D4C62CC1-08A7-43D8-89F4-201FA1B36514}" srcOrd="0" destOrd="0" presId="urn:microsoft.com/office/officeart/2005/8/layout/hierarchy5"/>
    <dgm:cxn modelId="{537DC631-D698-4878-BDED-033BD09830A0}" type="presParOf" srcId="{F84DF937-D60A-45EA-A81C-A9D3348490F9}" destId="{9F7B1814-5075-4279-848D-CD6123681C5E}" srcOrd="1" destOrd="0" presId="urn:microsoft.com/office/officeart/2005/8/layout/hierarchy5"/>
    <dgm:cxn modelId="{5D229D2C-8196-44DF-85B2-AD6FCB21309D}" type="presParOf" srcId="{0E6ECB09-8E84-4994-B046-231979144215}" destId="{23FEBCE8-B18A-4A5F-9EA9-8D8E59B0398B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1F04EE7-02AB-40D3-A5B9-23C79CD77935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FDE43EC-5B2B-4D1F-8AE1-9672B26FF007}">
      <dgm:prSet phldrT="[Texto]"/>
      <dgm:spPr/>
      <dgm:t>
        <a:bodyPr/>
        <a:lstStyle/>
        <a:p>
          <a:r>
            <a:rPr lang="es-MX" dirty="0" smtClean="0"/>
            <a:t>Tipos</a:t>
          </a:r>
          <a:endParaRPr lang="es-MX" dirty="0"/>
        </a:p>
      </dgm:t>
    </dgm:pt>
    <dgm:pt modelId="{6301DBD6-9DC5-412D-A05B-6BFCC4C6192A}" type="parTrans" cxnId="{D6AB207D-CE56-4C22-8B56-8FBF04B2B0AB}">
      <dgm:prSet/>
      <dgm:spPr/>
      <dgm:t>
        <a:bodyPr/>
        <a:lstStyle/>
        <a:p>
          <a:endParaRPr lang="es-MX"/>
        </a:p>
      </dgm:t>
    </dgm:pt>
    <dgm:pt modelId="{721A8472-CD99-48B8-A751-CA4E77149EC6}" type="sibTrans" cxnId="{D6AB207D-CE56-4C22-8B56-8FBF04B2B0AB}">
      <dgm:prSet/>
      <dgm:spPr/>
      <dgm:t>
        <a:bodyPr/>
        <a:lstStyle/>
        <a:p>
          <a:endParaRPr lang="es-MX"/>
        </a:p>
      </dgm:t>
    </dgm:pt>
    <dgm:pt modelId="{47AB9A65-97BB-431F-B3E8-5B7C51E20ABF}">
      <dgm:prSet phldrT="[Texto]"/>
      <dgm:spPr/>
      <dgm:t>
        <a:bodyPr/>
        <a:lstStyle/>
        <a:p>
          <a:r>
            <a:rPr lang="es-MX" dirty="0" smtClean="0"/>
            <a:t>No experimentales</a:t>
          </a:r>
          <a:endParaRPr lang="es-MX" dirty="0"/>
        </a:p>
      </dgm:t>
    </dgm:pt>
    <dgm:pt modelId="{81761947-8FA8-4976-B9A1-8BCACD269B46}" type="parTrans" cxnId="{E623849D-8717-42CA-9C3B-25FE7C979273}">
      <dgm:prSet/>
      <dgm:spPr/>
      <dgm:t>
        <a:bodyPr/>
        <a:lstStyle/>
        <a:p>
          <a:endParaRPr lang="es-MX"/>
        </a:p>
      </dgm:t>
    </dgm:pt>
    <dgm:pt modelId="{774D2530-90AB-421A-ABFA-4C1DC2B6BBAC}" type="sibTrans" cxnId="{E623849D-8717-42CA-9C3B-25FE7C979273}">
      <dgm:prSet/>
      <dgm:spPr/>
      <dgm:t>
        <a:bodyPr/>
        <a:lstStyle/>
        <a:p>
          <a:endParaRPr lang="es-MX"/>
        </a:p>
      </dgm:t>
    </dgm:pt>
    <dgm:pt modelId="{7BC30F80-5E95-4F4D-8BA5-9F3D82BA26CF}">
      <dgm:prSet phldrT="[Texto]"/>
      <dgm:spPr/>
      <dgm:t>
        <a:bodyPr/>
        <a:lstStyle/>
        <a:p>
          <a:r>
            <a:rPr lang="es-MX" dirty="0" smtClean="0"/>
            <a:t>Transeccionales o transversales</a:t>
          </a:r>
          <a:endParaRPr lang="es-MX" dirty="0"/>
        </a:p>
      </dgm:t>
    </dgm:pt>
    <dgm:pt modelId="{3F136F45-48D7-4D94-AD66-5DC402A38E90}" type="parTrans" cxnId="{D6001F40-893A-478F-B395-F07ACB13A188}">
      <dgm:prSet/>
      <dgm:spPr/>
      <dgm:t>
        <a:bodyPr/>
        <a:lstStyle/>
        <a:p>
          <a:endParaRPr lang="es-MX"/>
        </a:p>
      </dgm:t>
    </dgm:pt>
    <dgm:pt modelId="{CC6C16B5-39AE-4C1E-8714-02012239B649}" type="sibTrans" cxnId="{D6001F40-893A-478F-B395-F07ACB13A188}">
      <dgm:prSet/>
      <dgm:spPr/>
      <dgm:t>
        <a:bodyPr/>
        <a:lstStyle/>
        <a:p>
          <a:endParaRPr lang="es-MX"/>
        </a:p>
      </dgm:t>
    </dgm:pt>
    <dgm:pt modelId="{A6F78EBE-01DE-48D5-ACD6-9AFFB91ACF46}">
      <dgm:prSet phldrT="[Texto]"/>
      <dgm:spPr/>
      <dgm:t>
        <a:bodyPr/>
        <a:lstStyle/>
        <a:p>
          <a:r>
            <a:rPr lang="es-MX" dirty="0" smtClean="0"/>
            <a:t>Longitudinales o evolutivos</a:t>
          </a:r>
          <a:endParaRPr lang="es-MX" dirty="0"/>
        </a:p>
      </dgm:t>
    </dgm:pt>
    <dgm:pt modelId="{9433D2AB-CB94-4998-A509-7C86F32CB100}" type="parTrans" cxnId="{D52C93C1-5A84-491A-95E5-DBCF242C9D50}">
      <dgm:prSet/>
      <dgm:spPr/>
      <dgm:t>
        <a:bodyPr/>
        <a:lstStyle/>
        <a:p>
          <a:endParaRPr lang="es-MX"/>
        </a:p>
      </dgm:t>
    </dgm:pt>
    <dgm:pt modelId="{A0A7CCE2-A75A-4BFB-AD42-D34EA5390634}" type="sibTrans" cxnId="{D52C93C1-5A84-491A-95E5-DBCF242C9D50}">
      <dgm:prSet/>
      <dgm:spPr/>
      <dgm:t>
        <a:bodyPr/>
        <a:lstStyle/>
        <a:p>
          <a:endParaRPr lang="es-MX"/>
        </a:p>
      </dgm:t>
    </dgm:pt>
    <dgm:pt modelId="{FF54DCF2-1C47-48BE-B3BE-DD9CBCF05C65}" type="asst">
      <dgm:prSet phldrT="[Texto]"/>
      <dgm:spPr/>
      <dgm:t>
        <a:bodyPr/>
        <a:lstStyle/>
        <a:p>
          <a:r>
            <a:rPr lang="es-MX" dirty="0" err="1" smtClean="0"/>
            <a:t>Preexperimentos</a:t>
          </a:r>
          <a:endParaRPr lang="es-MX" dirty="0"/>
        </a:p>
      </dgm:t>
    </dgm:pt>
    <dgm:pt modelId="{3F2D9158-6393-4654-AA4F-82DF97EA6936}" type="parTrans" cxnId="{702A995E-7A43-447E-AA19-74F77650F553}">
      <dgm:prSet/>
      <dgm:spPr/>
      <dgm:t>
        <a:bodyPr/>
        <a:lstStyle/>
        <a:p>
          <a:endParaRPr lang="es-MX"/>
        </a:p>
      </dgm:t>
    </dgm:pt>
    <dgm:pt modelId="{7ACEFB83-0583-4CB9-A2CA-56DB9E0FB505}" type="sibTrans" cxnId="{702A995E-7A43-447E-AA19-74F77650F553}">
      <dgm:prSet/>
      <dgm:spPr/>
      <dgm:t>
        <a:bodyPr/>
        <a:lstStyle/>
        <a:p>
          <a:endParaRPr lang="es-MX"/>
        </a:p>
      </dgm:t>
    </dgm:pt>
    <dgm:pt modelId="{BC005797-94BF-441B-913B-2A744B7D66E3}" type="asst">
      <dgm:prSet phldrT="[Texto]"/>
      <dgm:spPr/>
      <dgm:t>
        <a:bodyPr/>
        <a:lstStyle/>
        <a:p>
          <a:r>
            <a:rPr lang="es-MX" dirty="0" err="1" smtClean="0"/>
            <a:t>Cuasiexperimentos</a:t>
          </a:r>
          <a:endParaRPr lang="es-MX" dirty="0"/>
        </a:p>
      </dgm:t>
    </dgm:pt>
    <dgm:pt modelId="{A3A5D0EA-F97E-4B9E-9216-CD1BDE0D1502}" type="parTrans" cxnId="{FA1ECB87-3805-452B-81F1-7754F0393A5E}">
      <dgm:prSet/>
      <dgm:spPr/>
      <dgm:t>
        <a:bodyPr/>
        <a:lstStyle/>
        <a:p>
          <a:endParaRPr lang="es-MX"/>
        </a:p>
      </dgm:t>
    </dgm:pt>
    <dgm:pt modelId="{90AB7739-1B29-484D-BE51-57360E156FDA}" type="sibTrans" cxnId="{FA1ECB87-3805-452B-81F1-7754F0393A5E}">
      <dgm:prSet/>
      <dgm:spPr/>
      <dgm:t>
        <a:bodyPr/>
        <a:lstStyle/>
        <a:p>
          <a:endParaRPr lang="es-MX"/>
        </a:p>
      </dgm:t>
    </dgm:pt>
    <dgm:pt modelId="{849F644C-4C47-43AB-81C2-DA63653F4BDB}" type="asst">
      <dgm:prSet phldrT="[Texto]"/>
      <dgm:spPr/>
      <dgm:t>
        <a:bodyPr/>
        <a:lstStyle/>
        <a:p>
          <a:r>
            <a:rPr lang="es-MX" dirty="0" smtClean="0"/>
            <a:t>Experimentos puros</a:t>
          </a:r>
          <a:endParaRPr lang="es-MX" dirty="0"/>
        </a:p>
      </dgm:t>
    </dgm:pt>
    <dgm:pt modelId="{4715F56E-745D-4D6A-A5A8-58B586F49BB2}" type="parTrans" cxnId="{93C3B34F-6F26-4392-80C2-2A2ECF662489}">
      <dgm:prSet/>
      <dgm:spPr/>
      <dgm:t>
        <a:bodyPr/>
        <a:lstStyle/>
        <a:p>
          <a:endParaRPr lang="es-MX"/>
        </a:p>
      </dgm:t>
    </dgm:pt>
    <dgm:pt modelId="{3272006B-D79F-4790-A5A3-5AE3218FABAD}" type="sibTrans" cxnId="{93C3B34F-6F26-4392-80C2-2A2ECF662489}">
      <dgm:prSet/>
      <dgm:spPr/>
      <dgm:t>
        <a:bodyPr/>
        <a:lstStyle/>
        <a:p>
          <a:endParaRPr lang="es-MX"/>
        </a:p>
      </dgm:t>
    </dgm:pt>
    <dgm:pt modelId="{61B37ADF-F9F3-4A49-8BAB-1001AB20E74B}">
      <dgm:prSet phldrT="[Texto]"/>
      <dgm:spPr/>
      <dgm:t>
        <a:bodyPr/>
        <a:lstStyle/>
        <a:p>
          <a:r>
            <a:rPr lang="es-MX" dirty="0" smtClean="0"/>
            <a:t>Exploratorios</a:t>
          </a:r>
          <a:endParaRPr lang="es-MX" dirty="0"/>
        </a:p>
      </dgm:t>
    </dgm:pt>
    <dgm:pt modelId="{0B480652-000B-4A6E-9191-4516047670DC}" type="parTrans" cxnId="{CDDE66B1-4B9E-4DC5-921D-E5FE8022762D}">
      <dgm:prSet/>
      <dgm:spPr/>
      <dgm:t>
        <a:bodyPr/>
        <a:lstStyle/>
        <a:p>
          <a:endParaRPr lang="es-MX"/>
        </a:p>
      </dgm:t>
    </dgm:pt>
    <dgm:pt modelId="{F1A7637E-55CE-4312-A412-702FA928F747}" type="sibTrans" cxnId="{CDDE66B1-4B9E-4DC5-921D-E5FE8022762D}">
      <dgm:prSet/>
      <dgm:spPr/>
      <dgm:t>
        <a:bodyPr/>
        <a:lstStyle/>
        <a:p>
          <a:endParaRPr lang="es-MX"/>
        </a:p>
      </dgm:t>
    </dgm:pt>
    <dgm:pt modelId="{08A04C6E-450A-4FF7-A4C8-8D0EFC908301}">
      <dgm:prSet phldrT="[Texto]"/>
      <dgm:spPr/>
      <dgm:t>
        <a:bodyPr/>
        <a:lstStyle/>
        <a:p>
          <a:r>
            <a:rPr lang="es-MX" dirty="0" smtClean="0"/>
            <a:t>Descriptivos</a:t>
          </a:r>
          <a:endParaRPr lang="es-MX" dirty="0"/>
        </a:p>
      </dgm:t>
    </dgm:pt>
    <dgm:pt modelId="{658541F8-0FDC-4B16-9817-2DAE95E1D938}" type="parTrans" cxnId="{CDCC9DCE-080F-48BF-82A8-026D2B558775}">
      <dgm:prSet/>
      <dgm:spPr/>
      <dgm:t>
        <a:bodyPr/>
        <a:lstStyle/>
        <a:p>
          <a:endParaRPr lang="es-MX"/>
        </a:p>
      </dgm:t>
    </dgm:pt>
    <dgm:pt modelId="{3C2DD48B-1CDE-4B50-AF8B-693B3F98C40E}" type="sibTrans" cxnId="{CDCC9DCE-080F-48BF-82A8-026D2B558775}">
      <dgm:prSet/>
      <dgm:spPr/>
      <dgm:t>
        <a:bodyPr/>
        <a:lstStyle/>
        <a:p>
          <a:endParaRPr lang="es-MX"/>
        </a:p>
      </dgm:t>
    </dgm:pt>
    <dgm:pt modelId="{F50D7880-F1A8-4138-B48A-EF57916F8A04}">
      <dgm:prSet phldrT="[Texto]"/>
      <dgm:spPr/>
      <dgm:t>
        <a:bodyPr/>
        <a:lstStyle/>
        <a:p>
          <a:r>
            <a:rPr lang="es-MX" dirty="0" smtClean="0"/>
            <a:t>Correlacionales-causales</a:t>
          </a:r>
          <a:endParaRPr lang="es-MX" dirty="0"/>
        </a:p>
      </dgm:t>
    </dgm:pt>
    <dgm:pt modelId="{448BF548-AE68-4992-8C9D-C78710970424}" type="parTrans" cxnId="{B9B213FC-E4C6-4D25-8935-7CDCF300BE3F}">
      <dgm:prSet/>
      <dgm:spPr/>
      <dgm:t>
        <a:bodyPr/>
        <a:lstStyle/>
        <a:p>
          <a:endParaRPr lang="es-MX"/>
        </a:p>
      </dgm:t>
    </dgm:pt>
    <dgm:pt modelId="{3288D7DC-262E-4B6F-B131-B0C5A8D6210C}" type="sibTrans" cxnId="{B9B213FC-E4C6-4D25-8935-7CDCF300BE3F}">
      <dgm:prSet/>
      <dgm:spPr/>
      <dgm:t>
        <a:bodyPr/>
        <a:lstStyle/>
        <a:p>
          <a:endParaRPr lang="es-MX"/>
        </a:p>
      </dgm:t>
    </dgm:pt>
    <dgm:pt modelId="{48CA1B2F-CABC-45CD-8975-185861AD0314}">
      <dgm:prSet phldrT="[Texto]"/>
      <dgm:spPr/>
      <dgm:t>
        <a:bodyPr/>
        <a:lstStyle/>
        <a:p>
          <a:r>
            <a:rPr lang="es-MX" dirty="0" smtClean="0"/>
            <a:t>De tendencia</a:t>
          </a:r>
          <a:endParaRPr lang="es-MX" dirty="0"/>
        </a:p>
      </dgm:t>
    </dgm:pt>
    <dgm:pt modelId="{B3F6A315-AB25-411E-915F-D3F0885CC276}" type="parTrans" cxnId="{2E4D979D-C96B-44FE-9AA4-074912D58EB6}">
      <dgm:prSet/>
      <dgm:spPr/>
      <dgm:t>
        <a:bodyPr/>
        <a:lstStyle/>
        <a:p>
          <a:endParaRPr lang="es-MX"/>
        </a:p>
      </dgm:t>
    </dgm:pt>
    <dgm:pt modelId="{135282B2-6B73-4D61-8BFD-991BC5224569}" type="sibTrans" cxnId="{2E4D979D-C96B-44FE-9AA4-074912D58EB6}">
      <dgm:prSet/>
      <dgm:spPr/>
      <dgm:t>
        <a:bodyPr/>
        <a:lstStyle/>
        <a:p>
          <a:endParaRPr lang="es-MX"/>
        </a:p>
      </dgm:t>
    </dgm:pt>
    <dgm:pt modelId="{C6F41D08-A39D-481F-BCF0-654A9A9496C1}">
      <dgm:prSet phldrT="[Texto]"/>
      <dgm:spPr/>
      <dgm:t>
        <a:bodyPr/>
        <a:lstStyle/>
        <a:p>
          <a:r>
            <a:rPr lang="es-MX" dirty="0" smtClean="0"/>
            <a:t>De análisis evolutivo</a:t>
          </a:r>
          <a:endParaRPr lang="es-MX" dirty="0"/>
        </a:p>
      </dgm:t>
    </dgm:pt>
    <dgm:pt modelId="{4F657165-3720-4C65-A812-BCF17C3F7490}" type="parTrans" cxnId="{990A908B-B0A9-45FD-AD25-5FF9B7DE2814}">
      <dgm:prSet/>
      <dgm:spPr/>
      <dgm:t>
        <a:bodyPr/>
        <a:lstStyle/>
        <a:p>
          <a:endParaRPr lang="es-MX"/>
        </a:p>
      </dgm:t>
    </dgm:pt>
    <dgm:pt modelId="{CCD1FD02-D1E7-4C03-839A-9A57914C1FDB}" type="sibTrans" cxnId="{990A908B-B0A9-45FD-AD25-5FF9B7DE2814}">
      <dgm:prSet/>
      <dgm:spPr/>
      <dgm:t>
        <a:bodyPr/>
        <a:lstStyle/>
        <a:p>
          <a:endParaRPr lang="es-MX"/>
        </a:p>
      </dgm:t>
    </dgm:pt>
    <dgm:pt modelId="{7C8EA6EF-C924-4507-8250-CDDD483344C2}">
      <dgm:prSet phldrT="[Texto]"/>
      <dgm:spPr/>
      <dgm:t>
        <a:bodyPr/>
        <a:lstStyle/>
        <a:p>
          <a:r>
            <a:rPr lang="es-MX" dirty="0" smtClean="0"/>
            <a:t>Panel</a:t>
          </a:r>
          <a:endParaRPr lang="es-MX" dirty="0"/>
        </a:p>
      </dgm:t>
    </dgm:pt>
    <dgm:pt modelId="{C59A0954-9451-4A93-8B9C-2B4779CACB3A}" type="parTrans" cxnId="{F5601E4A-9AB5-4507-B66E-F01E5B2AA9FD}">
      <dgm:prSet/>
      <dgm:spPr/>
      <dgm:t>
        <a:bodyPr/>
        <a:lstStyle/>
        <a:p>
          <a:endParaRPr lang="es-MX"/>
        </a:p>
      </dgm:t>
    </dgm:pt>
    <dgm:pt modelId="{16119C95-C1E3-4439-A41B-EC5B20446236}" type="sibTrans" cxnId="{F5601E4A-9AB5-4507-B66E-F01E5B2AA9FD}">
      <dgm:prSet/>
      <dgm:spPr/>
      <dgm:t>
        <a:bodyPr/>
        <a:lstStyle/>
        <a:p>
          <a:endParaRPr lang="es-MX"/>
        </a:p>
      </dgm:t>
    </dgm:pt>
    <dgm:pt modelId="{41B4F960-A8A6-4BB4-A366-2DE82D21BDDF}">
      <dgm:prSet phldrT="[Texto]"/>
      <dgm:spPr/>
      <dgm:t>
        <a:bodyPr/>
        <a:lstStyle/>
        <a:p>
          <a:r>
            <a:rPr lang="es-MX" smtClean="0"/>
            <a:t>Experimentales</a:t>
          </a:r>
          <a:endParaRPr lang="es-MX" dirty="0"/>
        </a:p>
      </dgm:t>
    </dgm:pt>
    <dgm:pt modelId="{DDE44A17-D31D-4092-B735-5E7A3E45B590}" type="parTrans" cxnId="{7475C317-63F7-47C5-8579-2A02A99E89FA}">
      <dgm:prSet/>
      <dgm:spPr/>
      <dgm:t>
        <a:bodyPr/>
        <a:lstStyle/>
        <a:p>
          <a:endParaRPr lang="es-MX"/>
        </a:p>
      </dgm:t>
    </dgm:pt>
    <dgm:pt modelId="{0C748CDC-881B-464A-989D-6E25EBD0F934}" type="sibTrans" cxnId="{7475C317-63F7-47C5-8579-2A02A99E89FA}">
      <dgm:prSet/>
      <dgm:spPr/>
      <dgm:t>
        <a:bodyPr/>
        <a:lstStyle/>
        <a:p>
          <a:endParaRPr lang="es-MX"/>
        </a:p>
      </dgm:t>
    </dgm:pt>
    <dgm:pt modelId="{E81C7556-69A2-4080-86A3-3FBD3EB12822}" type="pres">
      <dgm:prSet presAssocID="{B1F04EE7-02AB-40D3-A5B9-23C79CD779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8BF4335-B6DE-4040-A447-1553856D1870}" type="pres">
      <dgm:prSet presAssocID="{1FDE43EC-5B2B-4D1F-8AE1-9672B26FF007}" presName="hierRoot1" presStyleCnt="0">
        <dgm:presLayoutVars>
          <dgm:hierBranch val="init"/>
        </dgm:presLayoutVars>
      </dgm:prSet>
      <dgm:spPr/>
    </dgm:pt>
    <dgm:pt modelId="{3BA582E7-F6A5-480D-906B-6CBE91CAE66B}" type="pres">
      <dgm:prSet presAssocID="{1FDE43EC-5B2B-4D1F-8AE1-9672B26FF007}" presName="rootComposite1" presStyleCnt="0"/>
      <dgm:spPr/>
    </dgm:pt>
    <dgm:pt modelId="{1332402F-36C9-41D0-AEF9-735C52E0C2AE}" type="pres">
      <dgm:prSet presAssocID="{1FDE43EC-5B2B-4D1F-8AE1-9672B26FF0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3D441B9-3F42-491D-91A2-70610C577416}" type="pres">
      <dgm:prSet presAssocID="{1FDE43EC-5B2B-4D1F-8AE1-9672B26FF007}" presName="rootConnector1" presStyleLbl="node1" presStyleIdx="0" presStyleCnt="0"/>
      <dgm:spPr/>
      <dgm:t>
        <a:bodyPr/>
        <a:lstStyle/>
        <a:p>
          <a:endParaRPr lang="es-MX"/>
        </a:p>
      </dgm:t>
    </dgm:pt>
    <dgm:pt modelId="{84B8F2E0-BD2B-477C-ABCA-B4900758721C}" type="pres">
      <dgm:prSet presAssocID="{1FDE43EC-5B2B-4D1F-8AE1-9672B26FF007}" presName="hierChild2" presStyleCnt="0"/>
      <dgm:spPr/>
    </dgm:pt>
    <dgm:pt modelId="{8CC595E4-8CF9-456E-A170-BB868ABEB592}" type="pres">
      <dgm:prSet presAssocID="{DDE44A17-D31D-4092-B735-5E7A3E45B590}" presName="Name64" presStyleLbl="parChTrans1D2" presStyleIdx="0" presStyleCnt="2"/>
      <dgm:spPr/>
      <dgm:t>
        <a:bodyPr/>
        <a:lstStyle/>
        <a:p>
          <a:endParaRPr lang="es-MX"/>
        </a:p>
      </dgm:t>
    </dgm:pt>
    <dgm:pt modelId="{99F3CB28-45AF-44EE-9EEB-A2D21BF668B3}" type="pres">
      <dgm:prSet presAssocID="{41B4F960-A8A6-4BB4-A366-2DE82D21BDDF}" presName="hierRoot2" presStyleCnt="0">
        <dgm:presLayoutVars>
          <dgm:hierBranch val="init"/>
        </dgm:presLayoutVars>
      </dgm:prSet>
      <dgm:spPr/>
    </dgm:pt>
    <dgm:pt modelId="{3EE19893-A4B7-438B-89FD-8999F22D72F0}" type="pres">
      <dgm:prSet presAssocID="{41B4F960-A8A6-4BB4-A366-2DE82D21BDDF}" presName="rootComposite" presStyleCnt="0"/>
      <dgm:spPr/>
    </dgm:pt>
    <dgm:pt modelId="{381C8612-8F66-4AAD-9CFF-4A664253AC0C}" type="pres">
      <dgm:prSet presAssocID="{41B4F960-A8A6-4BB4-A366-2DE82D21BDD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0CB45D0-023A-42E6-8BCB-97B218449BA4}" type="pres">
      <dgm:prSet presAssocID="{41B4F960-A8A6-4BB4-A366-2DE82D21BDDF}" presName="rootConnector" presStyleLbl="node2" presStyleIdx="0" presStyleCnt="2"/>
      <dgm:spPr/>
      <dgm:t>
        <a:bodyPr/>
        <a:lstStyle/>
        <a:p>
          <a:endParaRPr lang="es-MX"/>
        </a:p>
      </dgm:t>
    </dgm:pt>
    <dgm:pt modelId="{1BA08905-8311-4E40-8B49-F7B3362C2DB8}" type="pres">
      <dgm:prSet presAssocID="{41B4F960-A8A6-4BB4-A366-2DE82D21BDDF}" presName="hierChild4" presStyleCnt="0"/>
      <dgm:spPr/>
    </dgm:pt>
    <dgm:pt modelId="{E4433B40-F348-40AF-9CB4-741B56F89DC5}" type="pres">
      <dgm:prSet presAssocID="{41B4F960-A8A6-4BB4-A366-2DE82D21BDDF}" presName="hierChild5" presStyleCnt="0"/>
      <dgm:spPr/>
    </dgm:pt>
    <dgm:pt modelId="{E5661F01-FE38-482D-BB50-889A9F5B7DB8}" type="pres">
      <dgm:prSet presAssocID="{3F2D9158-6393-4654-AA4F-82DF97EA6936}" presName="Name115" presStyleLbl="parChTrans1D3" presStyleIdx="0" presStyleCnt="5"/>
      <dgm:spPr/>
      <dgm:t>
        <a:bodyPr/>
        <a:lstStyle/>
        <a:p>
          <a:endParaRPr lang="es-MX"/>
        </a:p>
      </dgm:t>
    </dgm:pt>
    <dgm:pt modelId="{5BEDCD9A-4F46-4429-B886-0888EF048CD2}" type="pres">
      <dgm:prSet presAssocID="{FF54DCF2-1C47-48BE-B3BE-DD9CBCF05C65}" presName="hierRoot3" presStyleCnt="0">
        <dgm:presLayoutVars>
          <dgm:hierBranch val="init"/>
        </dgm:presLayoutVars>
      </dgm:prSet>
      <dgm:spPr/>
    </dgm:pt>
    <dgm:pt modelId="{6010419C-B216-43D7-9E46-A73A72FB95B5}" type="pres">
      <dgm:prSet presAssocID="{FF54DCF2-1C47-48BE-B3BE-DD9CBCF05C65}" presName="rootComposite3" presStyleCnt="0"/>
      <dgm:spPr/>
    </dgm:pt>
    <dgm:pt modelId="{4ADB6996-7E5B-4283-8083-7F70DE9D66B7}" type="pres">
      <dgm:prSet presAssocID="{FF54DCF2-1C47-48BE-B3BE-DD9CBCF05C65}" presName="rootText3" presStyleLbl="asst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8EBBD15-A543-4C6F-83A3-56F302C0B14F}" type="pres">
      <dgm:prSet presAssocID="{FF54DCF2-1C47-48BE-B3BE-DD9CBCF05C65}" presName="rootConnector3" presStyleLbl="asst2" presStyleIdx="0" presStyleCnt="3"/>
      <dgm:spPr/>
      <dgm:t>
        <a:bodyPr/>
        <a:lstStyle/>
        <a:p>
          <a:endParaRPr lang="es-MX"/>
        </a:p>
      </dgm:t>
    </dgm:pt>
    <dgm:pt modelId="{56F58485-8D67-405C-B47A-D73F6B1A7A3E}" type="pres">
      <dgm:prSet presAssocID="{FF54DCF2-1C47-48BE-B3BE-DD9CBCF05C65}" presName="hierChild6" presStyleCnt="0"/>
      <dgm:spPr/>
    </dgm:pt>
    <dgm:pt modelId="{7C10642B-E6D9-43F5-B263-5E1DCF903436}" type="pres">
      <dgm:prSet presAssocID="{FF54DCF2-1C47-48BE-B3BE-DD9CBCF05C65}" presName="hierChild7" presStyleCnt="0"/>
      <dgm:spPr/>
    </dgm:pt>
    <dgm:pt modelId="{7F68EA96-E132-47E5-A5C7-2B6F6C63AA92}" type="pres">
      <dgm:prSet presAssocID="{A3A5D0EA-F97E-4B9E-9216-CD1BDE0D1502}" presName="Name115" presStyleLbl="parChTrans1D3" presStyleIdx="1" presStyleCnt="5"/>
      <dgm:spPr/>
      <dgm:t>
        <a:bodyPr/>
        <a:lstStyle/>
        <a:p>
          <a:endParaRPr lang="es-MX"/>
        </a:p>
      </dgm:t>
    </dgm:pt>
    <dgm:pt modelId="{DF850342-3E54-40B8-ADBC-EA60A2932E22}" type="pres">
      <dgm:prSet presAssocID="{BC005797-94BF-441B-913B-2A744B7D66E3}" presName="hierRoot3" presStyleCnt="0">
        <dgm:presLayoutVars>
          <dgm:hierBranch val="init"/>
        </dgm:presLayoutVars>
      </dgm:prSet>
      <dgm:spPr/>
    </dgm:pt>
    <dgm:pt modelId="{3BEF8D13-6E1F-428B-80B7-695FF0129FAE}" type="pres">
      <dgm:prSet presAssocID="{BC005797-94BF-441B-913B-2A744B7D66E3}" presName="rootComposite3" presStyleCnt="0"/>
      <dgm:spPr/>
    </dgm:pt>
    <dgm:pt modelId="{F9E7CAC3-703B-4928-8145-AD8445A54B4F}" type="pres">
      <dgm:prSet presAssocID="{BC005797-94BF-441B-913B-2A744B7D66E3}" presName="rootText3" presStyleLbl="asst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D46A9B2-2A58-48F4-A9DB-8F5A32BB9C49}" type="pres">
      <dgm:prSet presAssocID="{BC005797-94BF-441B-913B-2A744B7D66E3}" presName="rootConnector3" presStyleLbl="asst2" presStyleIdx="1" presStyleCnt="3"/>
      <dgm:spPr/>
      <dgm:t>
        <a:bodyPr/>
        <a:lstStyle/>
        <a:p>
          <a:endParaRPr lang="es-MX"/>
        </a:p>
      </dgm:t>
    </dgm:pt>
    <dgm:pt modelId="{3DB092A4-4D16-4B79-9867-F066C008A0F6}" type="pres">
      <dgm:prSet presAssocID="{BC005797-94BF-441B-913B-2A744B7D66E3}" presName="hierChild6" presStyleCnt="0"/>
      <dgm:spPr/>
    </dgm:pt>
    <dgm:pt modelId="{9C2E3230-7747-4784-ACEA-CAC3241FB175}" type="pres">
      <dgm:prSet presAssocID="{BC005797-94BF-441B-913B-2A744B7D66E3}" presName="hierChild7" presStyleCnt="0"/>
      <dgm:spPr/>
    </dgm:pt>
    <dgm:pt modelId="{7169A1E9-E62B-43A2-8187-EAFCA6AC31AF}" type="pres">
      <dgm:prSet presAssocID="{4715F56E-745D-4D6A-A5A8-58B586F49BB2}" presName="Name115" presStyleLbl="parChTrans1D3" presStyleIdx="2" presStyleCnt="5"/>
      <dgm:spPr/>
      <dgm:t>
        <a:bodyPr/>
        <a:lstStyle/>
        <a:p>
          <a:endParaRPr lang="es-MX"/>
        </a:p>
      </dgm:t>
    </dgm:pt>
    <dgm:pt modelId="{06AC038C-54CA-40DF-B818-1E792E606DAF}" type="pres">
      <dgm:prSet presAssocID="{849F644C-4C47-43AB-81C2-DA63653F4BDB}" presName="hierRoot3" presStyleCnt="0">
        <dgm:presLayoutVars>
          <dgm:hierBranch val="init"/>
        </dgm:presLayoutVars>
      </dgm:prSet>
      <dgm:spPr/>
    </dgm:pt>
    <dgm:pt modelId="{E63D7E1A-72FE-40CC-9866-11042D90B01A}" type="pres">
      <dgm:prSet presAssocID="{849F644C-4C47-43AB-81C2-DA63653F4BDB}" presName="rootComposite3" presStyleCnt="0"/>
      <dgm:spPr/>
    </dgm:pt>
    <dgm:pt modelId="{CFCF80B6-4098-4ECD-B047-8799E555A273}" type="pres">
      <dgm:prSet presAssocID="{849F644C-4C47-43AB-81C2-DA63653F4BDB}" presName="rootText3" presStyleLbl="asst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A976043-D211-4F09-9902-13834944C96E}" type="pres">
      <dgm:prSet presAssocID="{849F644C-4C47-43AB-81C2-DA63653F4BDB}" presName="rootConnector3" presStyleLbl="asst2" presStyleIdx="2" presStyleCnt="3"/>
      <dgm:spPr/>
      <dgm:t>
        <a:bodyPr/>
        <a:lstStyle/>
        <a:p>
          <a:endParaRPr lang="es-MX"/>
        </a:p>
      </dgm:t>
    </dgm:pt>
    <dgm:pt modelId="{7BFAE7A5-7D80-4709-80A0-653EB5371ECB}" type="pres">
      <dgm:prSet presAssocID="{849F644C-4C47-43AB-81C2-DA63653F4BDB}" presName="hierChild6" presStyleCnt="0"/>
      <dgm:spPr/>
    </dgm:pt>
    <dgm:pt modelId="{B85C9B98-A655-4A57-AC52-68D107C82400}" type="pres">
      <dgm:prSet presAssocID="{849F644C-4C47-43AB-81C2-DA63653F4BDB}" presName="hierChild7" presStyleCnt="0"/>
      <dgm:spPr/>
    </dgm:pt>
    <dgm:pt modelId="{CE994398-ECB4-4475-8F2C-2CC09048C701}" type="pres">
      <dgm:prSet presAssocID="{81761947-8FA8-4976-B9A1-8BCACD269B46}" presName="Name64" presStyleLbl="parChTrans1D2" presStyleIdx="1" presStyleCnt="2"/>
      <dgm:spPr/>
      <dgm:t>
        <a:bodyPr/>
        <a:lstStyle/>
        <a:p>
          <a:endParaRPr lang="es-MX"/>
        </a:p>
      </dgm:t>
    </dgm:pt>
    <dgm:pt modelId="{D19EAA38-5EE4-44F3-B53E-9BFDA13DEDF0}" type="pres">
      <dgm:prSet presAssocID="{47AB9A65-97BB-431F-B3E8-5B7C51E20ABF}" presName="hierRoot2" presStyleCnt="0">
        <dgm:presLayoutVars>
          <dgm:hierBranch val="init"/>
        </dgm:presLayoutVars>
      </dgm:prSet>
      <dgm:spPr/>
    </dgm:pt>
    <dgm:pt modelId="{1A97140B-3384-421D-B568-F963D77A1842}" type="pres">
      <dgm:prSet presAssocID="{47AB9A65-97BB-431F-B3E8-5B7C51E20ABF}" presName="rootComposite" presStyleCnt="0"/>
      <dgm:spPr/>
    </dgm:pt>
    <dgm:pt modelId="{8D065791-FBFD-409B-BCBC-4A79B485C516}" type="pres">
      <dgm:prSet presAssocID="{47AB9A65-97BB-431F-B3E8-5B7C51E20AB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017E8C8-F7D0-4A83-8620-8F1B58980851}" type="pres">
      <dgm:prSet presAssocID="{47AB9A65-97BB-431F-B3E8-5B7C51E20ABF}" presName="rootConnector" presStyleLbl="node2" presStyleIdx="1" presStyleCnt="2"/>
      <dgm:spPr/>
      <dgm:t>
        <a:bodyPr/>
        <a:lstStyle/>
        <a:p>
          <a:endParaRPr lang="es-MX"/>
        </a:p>
      </dgm:t>
    </dgm:pt>
    <dgm:pt modelId="{B7E821AC-CB9F-4F25-B3EE-E9B680D38894}" type="pres">
      <dgm:prSet presAssocID="{47AB9A65-97BB-431F-B3E8-5B7C51E20ABF}" presName="hierChild4" presStyleCnt="0"/>
      <dgm:spPr/>
    </dgm:pt>
    <dgm:pt modelId="{4547B8D0-B228-4C1F-AB69-D517900A137D}" type="pres">
      <dgm:prSet presAssocID="{3F136F45-48D7-4D94-AD66-5DC402A38E90}" presName="Name64" presStyleLbl="parChTrans1D3" presStyleIdx="3" presStyleCnt="5"/>
      <dgm:spPr/>
      <dgm:t>
        <a:bodyPr/>
        <a:lstStyle/>
        <a:p>
          <a:endParaRPr lang="es-MX"/>
        </a:p>
      </dgm:t>
    </dgm:pt>
    <dgm:pt modelId="{8130F274-9BE8-4E36-85AD-F057D4876C92}" type="pres">
      <dgm:prSet presAssocID="{7BC30F80-5E95-4F4D-8BA5-9F3D82BA26CF}" presName="hierRoot2" presStyleCnt="0">
        <dgm:presLayoutVars>
          <dgm:hierBranch val="init"/>
        </dgm:presLayoutVars>
      </dgm:prSet>
      <dgm:spPr/>
    </dgm:pt>
    <dgm:pt modelId="{CB41875F-D498-418F-9DB4-32742CC6808C}" type="pres">
      <dgm:prSet presAssocID="{7BC30F80-5E95-4F4D-8BA5-9F3D82BA26CF}" presName="rootComposite" presStyleCnt="0"/>
      <dgm:spPr/>
    </dgm:pt>
    <dgm:pt modelId="{A189BAD0-A1A4-44AF-A46F-6501DB005B8A}" type="pres">
      <dgm:prSet presAssocID="{7BC30F80-5E95-4F4D-8BA5-9F3D82BA26CF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5B320C-9355-48C4-975C-7553EFB45743}" type="pres">
      <dgm:prSet presAssocID="{7BC30F80-5E95-4F4D-8BA5-9F3D82BA26CF}" presName="rootConnector" presStyleLbl="node3" presStyleIdx="0" presStyleCnt="2"/>
      <dgm:spPr/>
      <dgm:t>
        <a:bodyPr/>
        <a:lstStyle/>
        <a:p>
          <a:endParaRPr lang="es-MX"/>
        </a:p>
      </dgm:t>
    </dgm:pt>
    <dgm:pt modelId="{228E4EF4-A4DA-4B0D-93FA-41635FE2F133}" type="pres">
      <dgm:prSet presAssocID="{7BC30F80-5E95-4F4D-8BA5-9F3D82BA26CF}" presName="hierChild4" presStyleCnt="0"/>
      <dgm:spPr/>
    </dgm:pt>
    <dgm:pt modelId="{B6FB2525-6D32-4AC2-88AC-90EE54D70CD7}" type="pres">
      <dgm:prSet presAssocID="{0B480652-000B-4A6E-9191-4516047670DC}" presName="Name64" presStyleLbl="parChTrans1D4" presStyleIdx="0" presStyleCnt="6"/>
      <dgm:spPr/>
      <dgm:t>
        <a:bodyPr/>
        <a:lstStyle/>
        <a:p>
          <a:endParaRPr lang="es-MX"/>
        </a:p>
      </dgm:t>
    </dgm:pt>
    <dgm:pt modelId="{50E5821A-24D3-4B94-B852-00A8F6B2DD4A}" type="pres">
      <dgm:prSet presAssocID="{61B37ADF-F9F3-4A49-8BAB-1001AB20E74B}" presName="hierRoot2" presStyleCnt="0">
        <dgm:presLayoutVars>
          <dgm:hierBranch val="init"/>
        </dgm:presLayoutVars>
      </dgm:prSet>
      <dgm:spPr/>
    </dgm:pt>
    <dgm:pt modelId="{CBC9054E-ED22-4A39-BC48-B7DFB04CC837}" type="pres">
      <dgm:prSet presAssocID="{61B37ADF-F9F3-4A49-8BAB-1001AB20E74B}" presName="rootComposite" presStyleCnt="0"/>
      <dgm:spPr/>
    </dgm:pt>
    <dgm:pt modelId="{770C1D45-B3D9-4FA6-BAF0-D42E85358445}" type="pres">
      <dgm:prSet presAssocID="{61B37ADF-F9F3-4A49-8BAB-1001AB20E74B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DF90075-D2E5-4AF2-9B22-EF14393C300B}" type="pres">
      <dgm:prSet presAssocID="{61B37ADF-F9F3-4A49-8BAB-1001AB20E74B}" presName="rootConnector" presStyleLbl="node4" presStyleIdx="0" presStyleCnt="6"/>
      <dgm:spPr/>
      <dgm:t>
        <a:bodyPr/>
        <a:lstStyle/>
        <a:p>
          <a:endParaRPr lang="es-MX"/>
        </a:p>
      </dgm:t>
    </dgm:pt>
    <dgm:pt modelId="{DF0CDC3D-0EE2-40CC-AA48-0A89C468597C}" type="pres">
      <dgm:prSet presAssocID="{61B37ADF-F9F3-4A49-8BAB-1001AB20E74B}" presName="hierChild4" presStyleCnt="0"/>
      <dgm:spPr/>
    </dgm:pt>
    <dgm:pt modelId="{40FE3A27-EF50-4727-90C2-E1C8E9D09537}" type="pres">
      <dgm:prSet presAssocID="{61B37ADF-F9F3-4A49-8BAB-1001AB20E74B}" presName="hierChild5" presStyleCnt="0"/>
      <dgm:spPr/>
    </dgm:pt>
    <dgm:pt modelId="{3F761662-6FC3-4A13-8057-DDC38946DEFB}" type="pres">
      <dgm:prSet presAssocID="{658541F8-0FDC-4B16-9817-2DAE95E1D938}" presName="Name64" presStyleLbl="parChTrans1D4" presStyleIdx="1" presStyleCnt="6"/>
      <dgm:spPr/>
      <dgm:t>
        <a:bodyPr/>
        <a:lstStyle/>
        <a:p>
          <a:endParaRPr lang="es-MX"/>
        </a:p>
      </dgm:t>
    </dgm:pt>
    <dgm:pt modelId="{3B915768-4F03-4355-AF37-A18A59D6612C}" type="pres">
      <dgm:prSet presAssocID="{08A04C6E-450A-4FF7-A4C8-8D0EFC908301}" presName="hierRoot2" presStyleCnt="0">
        <dgm:presLayoutVars>
          <dgm:hierBranch val="init"/>
        </dgm:presLayoutVars>
      </dgm:prSet>
      <dgm:spPr/>
    </dgm:pt>
    <dgm:pt modelId="{2F545F91-6F8B-4A32-880B-8555598569B3}" type="pres">
      <dgm:prSet presAssocID="{08A04C6E-450A-4FF7-A4C8-8D0EFC908301}" presName="rootComposite" presStyleCnt="0"/>
      <dgm:spPr/>
    </dgm:pt>
    <dgm:pt modelId="{F067D5F1-AC87-48AC-A80E-47F58A74455E}" type="pres">
      <dgm:prSet presAssocID="{08A04C6E-450A-4FF7-A4C8-8D0EFC908301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407690-2146-4149-BB90-F7D9B928DA19}" type="pres">
      <dgm:prSet presAssocID="{08A04C6E-450A-4FF7-A4C8-8D0EFC908301}" presName="rootConnector" presStyleLbl="node4" presStyleIdx="1" presStyleCnt="6"/>
      <dgm:spPr/>
      <dgm:t>
        <a:bodyPr/>
        <a:lstStyle/>
        <a:p>
          <a:endParaRPr lang="es-MX"/>
        </a:p>
      </dgm:t>
    </dgm:pt>
    <dgm:pt modelId="{CAD6FB36-BA7B-44B4-AFE9-E15FC6A0EDCB}" type="pres">
      <dgm:prSet presAssocID="{08A04C6E-450A-4FF7-A4C8-8D0EFC908301}" presName="hierChild4" presStyleCnt="0"/>
      <dgm:spPr/>
    </dgm:pt>
    <dgm:pt modelId="{8E9592EB-DD03-44DC-8771-3EC911EDAEFE}" type="pres">
      <dgm:prSet presAssocID="{08A04C6E-450A-4FF7-A4C8-8D0EFC908301}" presName="hierChild5" presStyleCnt="0"/>
      <dgm:spPr/>
    </dgm:pt>
    <dgm:pt modelId="{C1589D53-072C-4F18-804A-0689476BB18F}" type="pres">
      <dgm:prSet presAssocID="{448BF548-AE68-4992-8C9D-C78710970424}" presName="Name64" presStyleLbl="parChTrans1D4" presStyleIdx="2" presStyleCnt="6"/>
      <dgm:spPr/>
      <dgm:t>
        <a:bodyPr/>
        <a:lstStyle/>
        <a:p>
          <a:endParaRPr lang="es-MX"/>
        </a:p>
      </dgm:t>
    </dgm:pt>
    <dgm:pt modelId="{6289502B-8212-4938-BAC3-35FA29980749}" type="pres">
      <dgm:prSet presAssocID="{F50D7880-F1A8-4138-B48A-EF57916F8A04}" presName="hierRoot2" presStyleCnt="0">
        <dgm:presLayoutVars>
          <dgm:hierBranch val="init"/>
        </dgm:presLayoutVars>
      </dgm:prSet>
      <dgm:spPr/>
    </dgm:pt>
    <dgm:pt modelId="{E1AC6FA5-378C-49F3-9084-7658873E4CFB}" type="pres">
      <dgm:prSet presAssocID="{F50D7880-F1A8-4138-B48A-EF57916F8A04}" presName="rootComposite" presStyleCnt="0"/>
      <dgm:spPr/>
    </dgm:pt>
    <dgm:pt modelId="{E1F63C09-84B3-4948-8189-A5DC742726F2}" type="pres">
      <dgm:prSet presAssocID="{F50D7880-F1A8-4138-B48A-EF57916F8A04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5BD29C-23A1-4FBC-85CC-C54C1376F3B2}" type="pres">
      <dgm:prSet presAssocID="{F50D7880-F1A8-4138-B48A-EF57916F8A04}" presName="rootConnector" presStyleLbl="node4" presStyleIdx="2" presStyleCnt="6"/>
      <dgm:spPr/>
      <dgm:t>
        <a:bodyPr/>
        <a:lstStyle/>
        <a:p>
          <a:endParaRPr lang="es-MX"/>
        </a:p>
      </dgm:t>
    </dgm:pt>
    <dgm:pt modelId="{9038ACEE-6AE7-41E5-AA13-678A31D91CA4}" type="pres">
      <dgm:prSet presAssocID="{F50D7880-F1A8-4138-B48A-EF57916F8A04}" presName="hierChild4" presStyleCnt="0"/>
      <dgm:spPr/>
    </dgm:pt>
    <dgm:pt modelId="{C72E4CA9-B06D-4785-A991-D8FE5263CC38}" type="pres">
      <dgm:prSet presAssocID="{F50D7880-F1A8-4138-B48A-EF57916F8A04}" presName="hierChild5" presStyleCnt="0"/>
      <dgm:spPr/>
    </dgm:pt>
    <dgm:pt modelId="{8F4F7379-7206-411F-A0AA-2F12D32D1AF2}" type="pres">
      <dgm:prSet presAssocID="{7BC30F80-5E95-4F4D-8BA5-9F3D82BA26CF}" presName="hierChild5" presStyleCnt="0"/>
      <dgm:spPr/>
    </dgm:pt>
    <dgm:pt modelId="{5516A5A3-9541-45D9-AB5C-118FEECDE93F}" type="pres">
      <dgm:prSet presAssocID="{9433D2AB-CB94-4998-A509-7C86F32CB100}" presName="Name64" presStyleLbl="parChTrans1D3" presStyleIdx="4" presStyleCnt="5"/>
      <dgm:spPr/>
      <dgm:t>
        <a:bodyPr/>
        <a:lstStyle/>
        <a:p>
          <a:endParaRPr lang="es-MX"/>
        </a:p>
      </dgm:t>
    </dgm:pt>
    <dgm:pt modelId="{2AB6C86E-884C-4502-ACF5-5CCE8F7F34E2}" type="pres">
      <dgm:prSet presAssocID="{A6F78EBE-01DE-48D5-ACD6-9AFFB91ACF46}" presName="hierRoot2" presStyleCnt="0">
        <dgm:presLayoutVars>
          <dgm:hierBranch val="init"/>
        </dgm:presLayoutVars>
      </dgm:prSet>
      <dgm:spPr/>
    </dgm:pt>
    <dgm:pt modelId="{CA116E29-ABDD-4B24-88ED-32817C6B5F9A}" type="pres">
      <dgm:prSet presAssocID="{A6F78EBE-01DE-48D5-ACD6-9AFFB91ACF46}" presName="rootComposite" presStyleCnt="0"/>
      <dgm:spPr/>
    </dgm:pt>
    <dgm:pt modelId="{41B3C160-BFF9-45DF-9964-8BB0851B4E94}" type="pres">
      <dgm:prSet presAssocID="{A6F78EBE-01DE-48D5-ACD6-9AFFB91ACF46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C213FA1-BA66-4FB7-A7DF-91204C4BCEC1}" type="pres">
      <dgm:prSet presAssocID="{A6F78EBE-01DE-48D5-ACD6-9AFFB91ACF46}" presName="rootConnector" presStyleLbl="node3" presStyleIdx="1" presStyleCnt="2"/>
      <dgm:spPr/>
      <dgm:t>
        <a:bodyPr/>
        <a:lstStyle/>
        <a:p>
          <a:endParaRPr lang="es-MX"/>
        </a:p>
      </dgm:t>
    </dgm:pt>
    <dgm:pt modelId="{90BD3744-DDF0-40C3-AC0A-9A59D9855200}" type="pres">
      <dgm:prSet presAssocID="{A6F78EBE-01DE-48D5-ACD6-9AFFB91ACF46}" presName="hierChild4" presStyleCnt="0"/>
      <dgm:spPr/>
    </dgm:pt>
    <dgm:pt modelId="{BB8D4F55-51EE-4D61-B60B-CC29F0DAF36F}" type="pres">
      <dgm:prSet presAssocID="{B3F6A315-AB25-411E-915F-D3F0885CC276}" presName="Name64" presStyleLbl="parChTrans1D4" presStyleIdx="3" presStyleCnt="6"/>
      <dgm:spPr/>
      <dgm:t>
        <a:bodyPr/>
        <a:lstStyle/>
        <a:p>
          <a:endParaRPr lang="es-MX"/>
        </a:p>
      </dgm:t>
    </dgm:pt>
    <dgm:pt modelId="{B2725452-49E0-4497-BC03-41EC6FB7B737}" type="pres">
      <dgm:prSet presAssocID="{48CA1B2F-CABC-45CD-8975-185861AD0314}" presName="hierRoot2" presStyleCnt="0">
        <dgm:presLayoutVars>
          <dgm:hierBranch val="init"/>
        </dgm:presLayoutVars>
      </dgm:prSet>
      <dgm:spPr/>
    </dgm:pt>
    <dgm:pt modelId="{81995DC4-7549-4239-A16D-F229FE690606}" type="pres">
      <dgm:prSet presAssocID="{48CA1B2F-CABC-45CD-8975-185861AD0314}" presName="rootComposite" presStyleCnt="0"/>
      <dgm:spPr/>
    </dgm:pt>
    <dgm:pt modelId="{A8D8E5E4-AE81-4406-9B81-37C6433CE9E1}" type="pres">
      <dgm:prSet presAssocID="{48CA1B2F-CABC-45CD-8975-185861AD0314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B72366-CBD9-4E50-82B6-5C92597448F0}" type="pres">
      <dgm:prSet presAssocID="{48CA1B2F-CABC-45CD-8975-185861AD0314}" presName="rootConnector" presStyleLbl="node4" presStyleIdx="3" presStyleCnt="6"/>
      <dgm:spPr/>
      <dgm:t>
        <a:bodyPr/>
        <a:lstStyle/>
        <a:p>
          <a:endParaRPr lang="es-MX"/>
        </a:p>
      </dgm:t>
    </dgm:pt>
    <dgm:pt modelId="{D3CC666A-BC12-4E0E-AF62-706F1BE39180}" type="pres">
      <dgm:prSet presAssocID="{48CA1B2F-CABC-45CD-8975-185861AD0314}" presName="hierChild4" presStyleCnt="0"/>
      <dgm:spPr/>
    </dgm:pt>
    <dgm:pt modelId="{C0145E3D-FAF4-4BEF-B5CF-145E44E4478F}" type="pres">
      <dgm:prSet presAssocID="{48CA1B2F-CABC-45CD-8975-185861AD0314}" presName="hierChild5" presStyleCnt="0"/>
      <dgm:spPr/>
    </dgm:pt>
    <dgm:pt modelId="{9047C460-7FD6-4861-B2BC-42B075536F05}" type="pres">
      <dgm:prSet presAssocID="{4F657165-3720-4C65-A812-BCF17C3F7490}" presName="Name64" presStyleLbl="parChTrans1D4" presStyleIdx="4" presStyleCnt="6"/>
      <dgm:spPr/>
      <dgm:t>
        <a:bodyPr/>
        <a:lstStyle/>
        <a:p>
          <a:endParaRPr lang="es-MX"/>
        </a:p>
      </dgm:t>
    </dgm:pt>
    <dgm:pt modelId="{12ED881E-3D9B-4B07-8E95-B748516FEEF1}" type="pres">
      <dgm:prSet presAssocID="{C6F41D08-A39D-481F-BCF0-654A9A9496C1}" presName="hierRoot2" presStyleCnt="0">
        <dgm:presLayoutVars>
          <dgm:hierBranch val="init"/>
        </dgm:presLayoutVars>
      </dgm:prSet>
      <dgm:spPr/>
    </dgm:pt>
    <dgm:pt modelId="{E27F1888-B084-4D9C-8EB8-18DC42DD103B}" type="pres">
      <dgm:prSet presAssocID="{C6F41D08-A39D-481F-BCF0-654A9A9496C1}" presName="rootComposite" presStyleCnt="0"/>
      <dgm:spPr/>
    </dgm:pt>
    <dgm:pt modelId="{FB12A634-0810-48AA-8C83-725440A66207}" type="pres">
      <dgm:prSet presAssocID="{C6F41D08-A39D-481F-BCF0-654A9A9496C1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7ABAF1F-ED2C-4A06-8D8C-5A9801A57C64}" type="pres">
      <dgm:prSet presAssocID="{C6F41D08-A39D-481F-BCF0-654A9A9496C1}" presName="rootConnector" presStyleLbl="node4" presStyleIdx="4" presStyleCnt="6"/>
      <dgm:spPr/>
      <dgm:t>
        <a:bodyPr/>
        <a:lstStyle/>
        <a:p>
          <a:endParaRPr lang="es-MX"/>
        </a:p>
      </dgm:t>
    </dgm:pt>
    <dgm:pt modelId="{FCD01125-1344-4F85-808A-16D07E48A079}" type="pres">
      <dgm:prSet presAssocID="{C6F41D08-A39D-481F-BCF0-654A9A9496C1}" presName="hierChild4" presStyleCnt="0"/>
      <dgm:spPr/>
    </dgm:pt>
    <dgm:pt modelId="{52E9A0AD-02B0-4F51-935E-AA8D2B82A68D}" type="pres">
      <dgm:prSet presAssocID="{C6F41D08-A39D-481F-BCF0-654A9A9496C1}" presName="hierChild5" presStyleCnt="0"/>
      <dgm:spPr/>
    </dgm:pt>
    <dgm:pt modelId="{AE255C3C-A083-4B0B-B320-4D27399E27B7}" type="pres">
      <dgm:prSet presAssocID="{C59A0954-9451-4A93-8B9C-2B4779CACB3A}" presName="Name64" presStyleLbl="parChTrans1D4" presStyleIdx="5" presStyleCnt="6"/>
      <dgm:spPr/>
      <dgm:t>
        <a:bodyPr/>
        <a:lstStyle/>
        <a:p>
          <a:endParaRPr lang="es-MX"/>
        </a:p>
      </dgm:t>
    </dgm:pt>
    <dgm:pt modelId="{6C450E46-288A-4BDA-8270-BDE7C334CB53}" type="pres">
      <dgm:prSet presAssocID="{7C8EA6EF-C924-4507-8250-CDDD483344C2}" presName="hierRoot2" presStyleCnt="0">
        <dgm:presLayoutVars>
          <dgm:hierBranch val="init"/>
        </dgm:presLayoutVars>
      </dgm:prSet>
      <dgm:spPr/>
    </dgm:pt>
    <dgm:pt modelId="{25F759D8-5FB8-47D7-9DAA-A18A605DFBFA}" type="pres">
      <dgm:prSet presAssocID="{7C8EA6EF-C924-4507-8250-CDDD483344C2}" presName="rootComposite" presStyleCnt="0"/>
      <dgm:spPr/>
    </dgm:pt>
    <dgm:pt modelId="{1FEDAE58-2C60-4232-AD9F-FFBD5B4789F7}" type="pres">
      <dgm:prSet presAssocID="{7C8EA6EF-C924-4507-8250-CDDD483344C2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9BBC8D8-75B9-4E0C-A232-9FD8EDC1CD6F}" type="pres">
      <dgm:prSet presAssocID="{7C8EA6EF-C924-4507-8250-CDDD483344C2}" presName="rootConnector" presStyleLbl="node4" presStyleIdx="5" presStyleCnt="6"/>
      <dgm:spPr/>
      <dgm:t>
        <a:bodyPr/>
        <a:lstStyle/>
        <a:p>
          <a:endParaRPr lang="es-MX"/>
        </a:p>
      </dgm:t>
    </dgm:pt>
    <dgm:pt modelId="{17720C0D-713C-4016-9007-1945B872E43B}" type="pres">
      <dgm:prSet presAssocID="{7C8EA6EF-C924-4507-8250-CDDD483344C2}" presName="hierChild4" presStyleCnt="0"/>
      <dgm:spPr/>
    </dgm:pt>
    <dgm:pt modelId="{BD1FCC33-3EEA-4E76-A9D6-8207F01FB7B8}" type="pres">
      <dgm:prSet presAssocID="{7C8EA6EF-C924-4507-8250-CDDD483344C2}" presName="hierChild5" presStyleCnt="0"/>
      <dgm:spPr/>
    </dgm:pt>
    <dgm:pt modelId="{217449BE-FEF1-42AC-B61F-E1F6ADC6376E}" type="pres">
      <dgm:prSet presAssocID="{A6F78EBE-01DE-48D5-ACD6-9AFFB91ACF46}" presName="hierChild5" presStyleCnt="0"/>
      <dgm:spPr/>
    </dgm:pt>
    <dgm:pt modelId="{F04F0DE1-B2A9-4B9B-AEE8-9A6ECBD13333}" type="pres">
      <dgm:prSet presAssocID="{47AB9A65-97BB-431F-B3E8-5B7C51E20ABF}" presName="hierChild5" presStyleCnt="0"/>
      <dgm:spPr/>
    </dgm:pt>
    <dgm:pt modelId="{CC85B3A6-6F49-495C-8CF0-1319E2D9D4AA}" type="pres">
      <dgm:prSet presAssocID="{1FDE43EC-5B2B-4D1F-8AE1-9672B26FF007}" presName="hierChild3" presStyleCnt="0"/>
      <dgm:spPr/>
    </dgm:pt>
  </dgm:ptLst>
  <dgm:cxnLst>
    <dgm:cxn modelId="{3FB8F037-670B-4607-8DA1-671E7BBAF75A}" type="presOf" srcId="{48CA1B2F-CABC-45CD-8975-185861AD0314}" destId="{A8D8E5E4-AE81-4406-9B81-37C6433CE9E1}" srcOrd="0" destOrd="0" presId="urn:microsoft.com/office/officeart/2009/3/layout/HorizontalOrganizationChart"/>
    <dgm:cxn modelId="{480D30AA-D26C-4F14-9B4F-E5FEC876A251}" type="presOf" srcId="{DDE44A17-D31D-4092-B735-5E7A3E45B590}" destId="{8CC595E4-8CF9-456E-A170-BB868ABEB592}" srcOrd="0" destOrd="0" presId="urn:microsoft.com/office/officeart/2009/3/layout/HorizontalOrganizationChart"/>
    <dgm:cxn modelId="{D52C93C1-5A84-491A-95E5-DBCF242C9D50}" srcId="{47AB9A65-97BB-431F-B3E8-5B7C51E20ABF}" destId="{A6F78EBE-01DE-48D5-ACD6-9AFFB91ACF46}" srcOrd="1" destOrd="0" parTransId="{9433D2AB-CB94-4998-A509-7C86F32CB100}" sibTransId="{A0A7CCE2-A75A-4BFB-AD42-D34EA5390634}"/>
    <dgm:cxn modelId="{49B64646-4074-4C90-B14F-CA4996C8E320}" type="presOf" srcId="{A3A5D0EA-F97E-4B9E-9216-CD1BDE0D1502}" destId="{7F68EA96-E132-47E5-A5C7-2B6F6C63AA92}" srcOrd="0" destOrd="0" presId="urn:microsoft.com/office/officeart/2009/3/layout/HorizontalOrganizationChart"/>
    <dgm:cxn modelId="{871337CE-BAF9-4CCB-B85F-2535D38B9E1A}" type="presOf" srcId="{47AB9A65-97BB-431F-B3E8-5B7C51E20ABF}" destId="{8D065791-FBFD-409B-BCBC-4A79B485C516}" srcOrd="0" destOrd="0" presId="urn:microsoft.com/office/officeart/2009/3/layout/HorizontalOrganizationChart"/>
    <dgm:cxn modelId="{D6001F40-893A-478F-B395-F07ACB13A188}" srcId="{47AB9A65-97BB-431F-B3E8-5B7C51E20ABF}" destId="{7BC30F80-5E95-4F4D-8BA5-9F3D82BA26CF}" srcOrd="0" destOrd="0" parTransId="{3F136F45-48D7-4D94-AD66-5DC402A38E90}" sibTransId="{CC6C16B5-39AE-4C1E-8714-02012239B649}"/>
    <dgm:cxn modelId="{6988528C-9397-40EB-838D-F77295512A21}" type="presOf" srcId="{4715F56E-745D-4D6A-A5A8-58B586F49BB2}" destId="{7169A1E9-E62B-43A2-8187-EAFCA6AC31AF}" srcOrd="0" destOrd="0" presId="urn:microsoft.com/office/officeart/2009/3/layout/HorizontalOrganizationChart"/>
    <dgm:cxn modelId="{0B034BE0-1188-4CCD-B98B-636D7831588C}" type="presOf" srcId="{FF54DCF2-1C47-48BE-B3BE-DD9CBCF05C65}" destId="{4ADB6996-7E5B-4283-8083-7F70DE9D66B7}" srcOrd="0" destOrd="0" presId="urn:microsoft.com/office/officeart/2009/3/layout/HorizontalOrganizationChart"/>
    <dgm:cxn modelId="{AD44B0F6-CCD6-457F-BDD3-79B9E4C8899F}" type="presOf" srcId="{C59A0954-9451-4A93-8B9C-2B4779CACB3A}" destId="{AE255C3C-A083-4B0B-B320-4D27399E27B7}" srcOrd="0" destOrd="0" presId="urn:microsoft.com/office/officeart/2009/3/layout/HorizontalOrganizationChart"/>
    <dgm:cxn modelId="{45D0BBAA-613C-4E4D-8043-DEB1B18A45D4}" type="presOf" srcId="{9433D2AB-CB94-4998-A509-7C86F32CB100}" destId="{5516A5A3-9541-45D9-AB5C-118FEECDE93F}" srcOrd="0" destOrd="0" presId="urn:microsoft.com/office/officeart/2009/3/layout/HorizontalOrganizationChart"/>
    <dgm:cxn modelId="{468FA779-61BF-4026-A028-7053B2D6CF3B}" type="presOf" srcId="{BC005797-94BF-441B-913B-2A744B7D66E3}" destId="{2D46A9B2-2A58-48F4-A9DB-8F5A32BB9C49}" srcOrd="1" destOrd="0" presId="urn:microsoft.com/office/officeart/2009/3/layout/HorizontalOrganizationChart"/>
    <dgm:cxn modelId="{83256E7A-F54D-4817-93E5-CED376475266}" type="presOf" srcId="{4F657165-3720-4C65-A812-BCF17C3F7490}" destId="{9047C460-7FD6-4861-B2BC-42B075536F05}" srcOrd="0" destOrd="0" presId="urn:microsoft.com/office/officeart/2009/3/layout/HorizontalOrganizationChart"/>
    <dgm:cxn modelId="{E90838E5-D3E9-4C3A-A98B-2D8271A1BF85}" type="presOf" srcId="{7BC30F80-5E95-4F4D-8BA5-9F3D82BA26CF}" destId="{F55B320C-9355-48C4-975C-7553EFB45743}" srcOrd="1" destOrd="0" presId="urn:microsoft.com/office/officeart/2009/3/layout/HorizontalOrganizationChart"/>
    <dgm:cxn modelId="{93C3B34F-6F26-4392-80C2-2A2ECF662489}" srcId="{41B4F960-A8A6-4BB4-A366-2DE82D21BDDF}" destId="{849F644C-4C47-43AB-81C2-DA63653F4BDB}" srcOrd="2" destOrd="0" parTransId="{4715F56E-745D-4D6A-A5A8-58B586F49BB2}" sibTransId="{3272006B-D79F-4790-A5A3-5AE3218FABAD}"/>
    <dgm:cxn modelId="{2E4D979D-C96B-44FE-9AA4-074912D58EB6}" srcId="{A6F78EBE-01DE-48D5-ACD6-9AFFB91ACF46}" destId="{48CA1B2F-CABC-45CD-8975-185861AD0314}" srcOrd="0" destOrd="0" parTransId="{B3F6A315-AB25-411E-915F-D3F0885CC276}" sibTransId="{135282B2-6B73-4D61-8BFD-991BC5224569}"/>
    <dgm:cxn modelId="{CDE606BA-48BF-4F42-B5E3-A1ABCC9FB449}" type="presOf" srcId="{B1F04EE7-02AB-40D3-A5B9-23C79CD77935}" destId="{E81C7556-69A2-4080-86A3-3FBD3EB12822}" srcOrd="0" destOrd="0" presId="urn:microsoft.com/office/officeart/2009/3/layout/HorizontalOrganizationChart"/>
    <dgm:cxn modelId="{F5601E4A-9AB5-4507-B66E-F01E5B2AA9FD}" srcId="{A6F78EBE-01DE-48D5-ACD6-9AFFB91ACF46}" destId="{7C8EA6EF-C924-4507-8250-CDDD483344C2}" srcOrd="2" destOrd="0" parTransId="{C59A0954-9451-4A93-8B9C-2B4779CACB3A}" sibTransId="{16119C95-C1E3-4439-A41B-EC5B20446236}"/>
    <dgm:cxn modelId="{232D3BC3-A5E7-4B6F-8E0E-DB5CFE411F3F}" type="presOf" srcId="{3F2D9158-6393-4654-AA4F-82DF97EA6936}" destId="{E5661F01-FE38-482D-BB50-889A9F5B7DB8}" srcOrd="0" destOrd="0" presId="urn:microsoft.com/office/officeart/2009/3/layout/HorizontalOrganizationChart"/>
    <dgm:cxn modelId="{4D18202F-C234-4A2F-8E1C-BEE8A388DB79}" type="presOf" srcId="{1FDE43EC-5B2B-4D1F-8AE1-9672B26FF007}" destId="{B3D441B9-3F42-491D-91A2-70610C577416}" srcOrd="1" destOrd="0" presId="urn:microsoft.com/office/officeart/2009/3/layout/HorizontalOrganizationChart"/>
    <dgm:cxn modelId="{F3895466-A5AF-47FA-B001-49EBA5BD056E}" type="presOf" srcId="{F50D7880-F1A8-4138-B48A-EF57916F8A04}" destId="{E1F63C09-84B3-4948-8189-A5DC742726F2}" srcOrd="0" destOrd="0" presId="urn:microsoft.com/office/officeart/2009/3/layout/HorizontalOrganizationChart"/>
    <dgm:cxn modelId="{7475C317-63F7-47C5-8579-2A02A99E89FA}" srcId="{1FDE43EC-5B2B-4D1F-8AE1-9672B26FF007}" destId="{41B4F960-A8A6-4BB4-A366-2DE82D21BDDF}" srcOrd="0" destOrd="0" parTransId="{DDE44A17-D31D-4092-B735-5E7A3E45B590}" sibTransId="{0C748CDC-881B-464A-989D-6E25EBD0F934}"/>
    <dgm:cxn modelId="{869EDE56-6FB8-445F-B579-7BE5F29F5D3B}" type="presOf" srcId="{7C8EA6EF-C924-4507-8250-CDDD483344C2}" destId="{1FEDAE58-2C60-4232-AD9F-FFBD5B4789F7}" srcOrd="0" destOrd="0" presId="urn:microsoft.com/office/officeart/2009/3/layout/HorizontalOrganizationChart"/>
    <dgm:cxn modelId="{DF42E916-605C-49E8-9F97-7CD47C94E434}" type="presOf" srcId="{849F644C-4C47-43AB-81C2-DA63653F4BDB}" destId="{CFCF80B6-4098-4ECD-B047-8799E555A273}" srcOrd="0" destOrd="0" presId="urn:microsoft.com/office/officeart/2009/3/layout/HorizontalOrganizationChart"/>
    <dgm:cxn modelId="{702A995E-7A43-447E-AA19-74F77650F553}" srcId="{41B4F960-A8A6-4BB4-A366-2DE82D21BDDF}" destId="{FF54DCF2-1C47-48BE-B3BE-DD9CBCF05C65}" srcOrd="0" destOrd="0" parTransId="{3F2D9158-6393-4654-AA4F-82DF97EA6936}" sibTransId="{7ACEFB83-0583-4CB9-A2CA-56DB9E0FB505}"/>
    <dgm:cxn modelId="{9848A2E3-BF0C-46A7-BFC7-89021C7167C4}" type="presOf" srcId="{47AB9A65-97BB-431F-B3E8-5B7C51E20ABF}" destId="{A017E8C8-F7D0-4A83-8620-8F1B58980851}" srcOrd="1" destOrd="0" presId="urn:microsoft.com/office/officeart/2009/3/layout/HorizontalOrganizationChart"/>
    <dgm:cxn modelId="{C99819B1-38C0-49F8-8832-7B815CB497FD}" type="presOf" srcId="{7BC30F80-5E95-4F4D-8BA5-9F3D82BA26CF}" destId="{A189BAD0-A1A4-44AF-A46F-6501DB005B8A}" srcOrd="0" destOrd="0" presId="urn:microsoft.com/office/officeart/2009/3/layout/HorizontalOrganizationChart"/>
    <dgm:cxn modelId="{D6AB207D-CE56-4C22-8B56-8FBF04B2B0AB}" srcId="{B1F04EE7-02AB-40D3-A5B9-23C79CD77935}" destId="{1FDE43EC-5B2B-4D1F-8AE1-9672B26FF007}" srcOrd="0" destOrd="0" parTransId="{6301DBD6-9DC5-412D-A05B-6BFCC4C6192A}" sibTransId="{721A8472-CD99-48B8-A751-CA4E77149EC6}"/>
    <dgm:cxn modelId="{C297A8F8-8608-400A-9FF6-A752BC42488D}" type="presOf" srcId="{1FDE43EC-5B2B-4D1F-8AE1-9672B26FF007}" destId="{1332402F-36C9-41D0-AEF9-735C52E0C2AE}" srcOrd="0" destOrd="0" presId="urn:microsoft.com/office/officeart/2009/3/layout/HorizontalOrganizationChart"/>
    <dgm:cxn modelId="{4DF32004-D467-4B00-9D61-8B63351D4C54}" type="presOf" srcId="{849F644C-4C47-43AB-81C2-DA63653F4BDB}" destId="{CA976043-D211-4F09-9902-13834944C96E}" srcOrd="1" destOrd="0" presId="urn:microsoft.com/office/officeart/2009/3/layout/HorizontalOrganizationChart"/>
    <dgm:cxn modelId="{CDDE66B1-4B9E-4DC5-921D-E5FE8022762D}" srcId="{7BC30F80-5E95-4F4D-8BA5-9F3D82BA26CF}" destId="{61B37ADF-F9F3-4A49-8BAB-1001AB20E74B}" srcOrd="0" destOrd="0" parTransId="{0B480652-000B-4A6E-9191-4516047670DC}" sibTransId="{F1A7637E-55CE-4312-A412-702FA928F747}"/>
    <dgm:cxn modelId="{AD06F494-D48E-4E70-8D3E-7CEF5450A4A1}" type="presOf" srcId="{448BF548-AE68-4992-8C9D-C78710970424}" destId="{C1589D53-072C-4F18-804A-0689476BB18F}" srcOrd="0" destOrd="0" presId="urn:microsoft.com/office/officeart/2009/3/layout/HorizontalOrganizationChart"/>
    <dgm:cxn modelId="{990A908B-B0A9-45FD-AD25-5FF9B7DE2814}" srcId="{A6F78EBE-01DE-48D5-ACD6-9AFFB91ACF46}" destId="{C6F41D08-A39D-481F-BCF0-654A9A9496C1}" srcOrd="1" destOrd="0" parTransId="{4F657165-3720-4C65-A812-BCF17C3F7490}" sibTransId="{CCD1FD02-D1E7-4C03-839A-9A57914C1FDB}"/>
    <dgm:cxn modelId="{0A18183A-5F98-4AAB-81C3-0F00884B228F}" type="presOf" srcId="{61B37ADF-F9F3-4A49-8BAB-1001AB20E74B}" destId="{770C1D45-B3D9-4FA6-BAF0-D42E85358445}" srcOrd="0" destOrd="0" presId="urn:microsoft.com/office/officeart/2009/3/layout/HorizontalOrganizationChart"/>
    <dgm:cxn modelId="{AA899E0E-A9A3-4F1A-9B65-5BF3190D845D}" type="presOf" srcId="{C6F41D08-A39D-481F-BCF0-654A9A9496C1}" destId="{FB12A634-0810-48AA-8C83-725440A66207}" srcOrd="0" destOrd="0" presId="urn:microsoft.com/office/officeart/2009/3/layout/HorizontalOrganizationChart"/>
    <dgm:cxn modelId="{2C9BC197-99A1-4C5C-9663-1EF2A4A65D98}" type="presOf" srcId="{A6F78EBE-01DE-48D5-ACD6-9AFFB91ACF46}" destId="{41B3C160-BFF9-45DF-9964-8BB0851B4E94}" srcOrd="0" destOrd="0" presId="urn:microsoft.com/office/officeart/2009/3/layout/HorizontalOrganizationChart"/>
    <dgm:cxn modelId="{AD08DD9F-B799-4023-A546-713C4ED4BF8D}" type="presOf" srcId="{658541F8-0FDC-4B16-9817-2DAE95E1D938}" destId="{3F761662-6FC3-4A13-8057-DDC38946DEFB}" srcOrd="0" destOrd="0" presId="urn:microsoft.com/office/officeart/2009/3/layout/HorizontalOrganizationChart"/>
    <dgm:cxn modelId="{84E66959-CDEB-450C-AE30-841EC7E145B8}" type="presOf" srcId="{B3F6A315-AB25-411E-915F-D3F0885CC276}" destId="{BB8D4F55-51EE-4D61-B60B-CC29F0DAF36F}" srcOrd="0" destOrd="0" presId="urn:microsoft.com/office/officeart/2009/3/layout/HorizontalOrganizationChart"/>
    <dgm:cxn modelId="{E623849D-8717-42CA-9C3B-25FE7C979273}" srcId="{1FDE43EC-5B2B-4D1F-8AE1-9672B26FF007}" destId="{47AB9A65-97BB-431F-B3E8-5B7C51E20ABF}" srcOrd="1" destOrd="0" parTransId="{81761947-8FA8-4976-B9A1-8BCACD269B46}" sibTransId="{774D2530-90AB-421A-ABFA-4C1DC2B6BBAC}"/>
    <dgm:cxn modelId="{33EB7186-2F24-4CF1-AF67-2A0262F03FA2}" type="presOf" srcId="{81761947-8FA8-4976-B9A1-8BCACD269B46}" destId="{CE994398-ECB4-4475-8F2C-2CC09048C701}" srcOrd="0" destOrd="0" presId="urn:microsoft.com/office/officeart/2009/3/layout/HorizontalOrganizationChart"/>
    <dgm:cxn modelId="{6A42977A-F029-47F2-972D-2C354168BD20}" type="presOf" srcId="{41B4F960-A8A6-4BB4-A366-2DE82D21BDDF}" destId="{381C8612-8F66-4AAD-9CFF-4A664253AC0C}" srcOrd="0" destOrd="0" presId="urn:microsoft.com/office/officeart/2009/3/layout/HorizontalOrganizationChart"/>
    <dgm:cxn modelId="{0D5C1A0F-3B6B-47F5-9C4D-F30CBE6C176B}" type="presOf" srcId="{61B37ADF-F9F3-4A49-8BAB-1001AB20E74B}" destId="{EDF90075-D2E5-4AF2-9B22-EF14393C300B}" srcOrd="1" destOrd="0" presId="urn:microsoft.com/office/officeart/2009/3/layout/HorizontalOrganizationChart"/>
    <dgm:cxn modelId="{C1B8AF4F-85E6-4003-A6E1-4D422C0DE5CC}" type="presOf" srcId="{08A04C6E-450A-4FF7-A4C8-8D0EFC908301}" destId="{F067D5F1-AC87-48AC-A80E-47F58A74455E}" srcOrd="0" destOrd="0" presId="urn:microsoft.com/office/officeart/2009/3/layout/HorizontalOrganizationChart"/>
    <dgm:cxn modelId="{ADD9B3D6-B407-48DA-A17F-9798125DF5B9}" type="presOf" srcId="{7C8EA6EF-C924-4507-8250-CDDD483344C2}" destId="{C9BBC8D8-75B9-4E0C-A232-9FD8EDC1CD6F}" srcOrd="1" destOrd="0" presId="urn:microsoft.com/office/officeart/2009/3/layout/HorizontalOrganizationChart"/>
    <dgm:cxn modelId="{CF3C950D-C998-4D80-B883-C9C49C5CCA5B}" type="presOf" srcId="{C6F41D08-A39D-481F-BCF0-654A9A9496C1}" destId="{67ABAF1F-ED2C-4A06-8D8C-5A9801A57C64}" srcOrd="1" destOrd="0" presId="urn:microsoft.com/office/officeart/2009/3/layout/HorizontalOrganizationChart"/>
    <dgm:cxn modelId="{5BCE4A7C-5D3B-495A-923A-270088719154}" type="presOf" srcId="{BC005797-94BF-441B-913B-2A744B7D66E3}" destId="{F9E7CAC3-703B-4928-8145-AD8445A54B4F}" srcOrd="0" destOrd="0" presId="urn:microsoft.com/office/officeart/2009/3/layout/HorizontalOrganizationChart"/>
    <dgm:cxn modelId="{B9B213FC-E4C6-4D25-8935-7CDCF300BE3F}" srcId="{7BC30F80-5E95-4F4D-8BA5-9F3D82BA26CF}" destId="{F50D7880-F1A8-4138-B48A-EF57916F8A04}" srcOrd="2" destOrd="0" parTransId="{448BF548-AE68-4992-8C9D-C78710970424}" sibTransId="{3288D7DC-262E-4B6F-B131-B0C5A8D6210C}"/>
    <dgm:cxn modelId="{64F523D2-8D03-48C0-BC6F-0E0116719E5A}" type="presOf" srcId="{F50D7880-F1A8-4138-B48A-EF57916F8A04}" destId="{635BD29C-23A1-4FBC-85CC-C54C1376F3B2}" srcOrd="1" destOrd="0" presId="urn:microsoft.com/office/officeart/2009/3/layout/HorizontalOrganizationChart"/>
    <dgm:cxn modelId="{3C934D5B-B9AB-4C8F-8240-A177408A4435}" type="presOf" srcId="{A6F78EBE-01DE-48D5-ACD6-9AFFB91ACF46}" destId="{DC213FA1-BA66-4FB7-A7DF-91204C4BCEC1}" srcOrd="1" destOrd="0" presId="urn:microsoft.com/office/officeart/2009/3/layout/HorizontalOrganizationChart"/>
    <dgm:cxn modelId="{14A184FD-C8DE-4AEA-8284-5D4F4E43D813}" type="presOf" srcId="{FF54DCF2-1C47-48BE-B3BE-DD9CBCF05C65}" destId="{78EBBD15-A543-4C6F-83A3-56F302C0B14F}" srcOrd="1" destOrd="0" presId="urn:microsoft.com/office/officeart/2009/3/layout/HorizontalOrganizationChart"/>
    <dgm:cxn modelId="{FA1ECB87-3805-452B-81F1-7754F0393A5E}" srcId="{41B4F960-A8A6-4BB4-A366-2DE82D21BDDF}" destId="{BC005797-94BF-441B-913B-2A744B7D66E3}" srcOrd="1" destOrd="0" parTransId="{A3A5D0EA-F97E-4B9E-9216-CD1BDE0D1502}" sibTransId="{90AB7739-1B29-484D-BE51-57360E156FDA}"/>
    <dgm:cxn modelId="{973FDFCC-6750-4D6F-8F79-F3DCD523F9A9}" type="presOf" srcId="{3F136F45-48D7-4D94-AD66-5DC402A38E90}" destId="{4547B8D0-B228-4C1F-AB69-D517900A137D}" srcOrd="0" destOrd="0" presId="urn:microsoft.com/office/officeart/2009/3/layout/HorizontalOrganizationChart"/>
    <dgm:cxn modelId="{029F4168-5B93-4B87-88A5-DFC176CE169E}" type="presOf" srcId="{0B480652-000B-4A6E-9191-4516047670DC}" destId="{B6FB2525-6D32-4AC2-88AC-90EE54D70CD7}" srcOrd="0" destOrd="0" presId="urn:microsoft.com/office/officeart/2009/3/layout/HorizontalOrganizationChart"/>
    <dgm:cxn modelId="{58C9AC38-ED72-4DAA-98E8-D1A40365345B}" type="presOf" srcId="{08A04C6E-450A-4FF7-A4C8-8D0EFC908301}" destId="{E8407690-2146-4149-BB90-F7D9B928DA19}" srcOrd="1" destOrd="0" presId="urn:microsoft.com/office/officeart/2009/3/layout/HorizontalOrganizationChart"/>
    <dgm:cxn modelId="{5C145F5E-3174-4C54-BAD2-7D943B9700AE}" type="presOf" srcId="{48CA1B2F-CABC-45CD-8975-185861AD0314}" destId="{0AB72366-CBD9-4E50-82B6-5C92597448F0}" srcOrd="1" destOrd="0" presId="urn:microsoft.com/office/officeart/2009/3/layout/HorizontalOrganizationChart"/>
    <dgm:cxn modelId="{62A44910-9DD4-49E7-B82C-1A0BDFAB1B3D}" type="presOf" srcId="{41B4F960-A8A6-4BB4-A366-2DE82D21BDDF}" destId="{30CB45D0-023A-42E6-8BCB-97B218449BA4}" srcOrd="1" destOrd="0" presId="urn:microsoft.com/office/officeart/2009/3/layout/HorizontalOrganizationChart"/>
    <dgm:cxn modelId="{CDCC9DCE-080F-48BF-82A8-026D2B558775}" srcId="{7BC30F80-5E95-4F4D-8BA5-9F3D82BA26CF}" destId="{08A04C6E-450A-4FF7-A4C8-8D0EFC908301}" srcOrd="1" destOrd="0" parTransId="{658541F8-0FDC-4B16-9817-2DAE95E1D938}" sibTransId="{3C2DD48B-1CDE-4B50-AF8B-693B3F98C40E}"/>
    <dgm:cxn modelId="{137DC11F-2738-4D27-A2C5-0B20C6D27432}" type="presParOf" srcId="{E81C7556-69A2-4080-86A3-3FBD3EB12822}" destId="{48BF4335-B6DE-4040-A447-1553856D1870}" srcOrd="0" destOrd="0" presId="urn:microsoft.com/office/officeart/2009/3/layout/HorizontalOrganizationChart"/>
    <dgm:cxn modelId="{6C37DE0E-F3E4-4519-BD89-689698C09C14}" type="presParOf" srcId="{48BF4335-B6DE-4040-A447-1553856D1870}" destId="{3BA582E7-F6A5-480D-906B-6CBE91CAE66B}" srcOrd="0" destOrd="0" presId="urn:microsoft.com/office/officeart/2009/3/layout/HorizontalOrganizationChart"/>
    <dgm:cxn modelId="{196E21CF-7295-4A2C-BD50-976F31659835}" type="presParOf" srcId="{3BA582E7-F6A5-480D-906B-6CBE91CAE66B}" destId="{1332402F-36C9-41D0-AEF9-735C52E0C2AE}" srcOrd="0" destOrd="0" presId="urn:microsoft.com/office/officeart/2009/3/layout/HorizontalOrganizationChart"/>
    <dgm:cxn modelId="{A6302EDF-62CB-43E3-9E11-3B84DA8DF94C}" type="presParOf" srcId="{3BA582E7-F6A5-480D-906B-6CBE91CAE66B}" destId="{B3D441B9-3F42-491D-91A2-70610C577416}" srcOrd="1" destOrd="0" presId="urn:microsoft.com/office/officeart/2009/3/layout/HorizontalOrganizationChart"/>
    <dgm:cxn modelId="{24D683D5-954B-462F-8D26-61730241C68C}" type="presParOf" srcId="{48BF4335-B6DE-4040-A447-1553856D1870}" destId="{84B8F2E0-BD2B-477C-ABCA-B4900758721C}" srcOrd="1" destOrd="0" presId="urn:microsoft.com/office/officeart/2009/3/layout/HorizontalOrganizationChart"/>
    <dgm:cxn modelId="{83EEE988-6CF2-4941-9D57-99A18E83A91D}" type="presParOf" srcId="{84B8F2E0-BD2B-477C-ABCA-B4900758721C}" destId="{8CC595E4-8CF9-456E-A170-BB868ABEB592}" srcOrd="0" destOrd="0" presId="urn:microsoft.com/office/officeart/2009/3/layout/HorizontalOrganizationChart"/>
    <dgm:cxn modelId="{0618EAA7-DC51-40EE-B929-8F8BECAF91BC}" type="presParOf" srcId="{84B8F2E0-BD2B-477C-ABCA-B4900758721C}" destId="{99F3CB28-45AF-44EE-9EEB-A2D21BF668B3}" srcOrd="1" destOrd="0" presId="urn:microsoft.com/office/officeart/2009/3/layout/HorizontalOrganizationChart"/>
    <dgm:cxn modelId="{60205C5B-48AC-47AE-A51F-3FD05E87D17A}" type="presParOf" srcId="{99F3CB28-45AF-44EE-9EEB-A2D21BF668B3}" destId="{3EE19893-A4B7-438B-89FD-8999F22D72F0}" srcOrd="0" destOrd="0" presId="urn:microsoft.com/office/officeart/2009/3/layout/HorizontalOrganizationChart"/>
    <dgm:cxn modelId="{27ACD951-29FF-4313-A32A-06118EDBB973}" type="presParOf" srcId="{3EE19893-A4B7-438B-89FD-8999F22D72F0}" destId="{381C8612-8F66-4AAD-9CFF-4A664253AC0C}" srcOrd="0" destOrd="0" presId="urn:microsoft.com/office/officeart/2009/3/layout/HorizontalOrganizationChart"/>
    <dgm:cxn modelId="{E95E5D96-50D9-4D96-9730-F476E556384B}" type="presParOf" srcId="{3EE19893-A4B7-438B-89FD-8999F22D72F0}" destId="{30CB45D0-023A-42E6-8BCB-97B218449BA4}" srcOrd="1" destOrd="0" presId="urn:microsoft.com/office/officeart/2009/3/layout/HorizontalOrganizationChart"/>
    <dgm:cxn modelId="{46A0BC6E-BF55-4827-917F-40E89C60DB06}" type="presParOf" srcId="{99F3CB28-45AF-44EE-9EEB-A2D21BF668B3}" destId="{1BA08905-8311-4E40-8B49-F7B3362C2DB8}" srcOrd="1" destOrd="0" presId="urn:microsoft.com/office/officeart/2009/3/layout/HorizontalOrganizationChart"/>
    <dgm:cxn modelId="{0EBCE743-9146-4960-985D-615D7EB8435E}" type="presParOf" srcId="{99F3CB28-45AF-44EE-9EEB-A2D21BF668B3}" destId="{E4433B40-F348-40AF-9CB4-741B56F89DC5}" srcOrd="2" destOrd="0" presId="urn:microsoft.com/office/officeart/2009/3/layout/HorizontalOrganizationChart"/>
    <dgm:cxn modelId="{D52A171C-BFE8-4C1C-AA94-236ABD6AC494}" type="presParOf" srcId="{E4433B40-F348-40AF-9CB4-741B56F89DC5}" destId="{E5661F01-FE38-482D-BB50-889A9F5B7DB8}" srcOrd="0" destOrd="0" presId="urn:microsoft.com/office/officeart/2009/3/layout/HorizontalOrganizationChart"/>
    <dgm:cxn modelId="{3A312754-253B-4FF1-90F4-42ABBC31F68E}" type="presParOf" srcId="{E4433B40-F348-40AF-9CB4-741B56F89DC5}" destId="{5BEDCD9A-4F46-4429-B886-0888EF048CD2}" srcOrd="1" destOrd="0" presId="urn:microsoft.com/office/officeart/2009/3/layout/HorizontalOrganizationChart"/>
    <dgm:cxn modelId="{92C5F909-9EDB-4F34-B7A2-4315B2AC14C1}" type="presParOf" srcId="{5BEDCD9A-4F46-4429-B886-0888EF048CD2}" destId="{6010419C-B216-43D7-9E46-A73A72FB95B5}" srcOrd="0" destOrd="0" presId="urn:microsoft.com/office/officeart/2009/3/layout/HorizontalOrganizationChart"/>
    <dgm:cxn modelId="{A4395BFC-4144-44E9-85A4-2F466E275759}" type="presParOf" srcId="{6010419C-B216-43D7-9E46-A73A72FB95B5}" destId="{4ADB6996-7E5B-4283-8083-7F70DE9D66B7}" srcOrd="0" destOrd="0" presId="urn:microsoft.com/office/officeart/2009/3/layout/HorizontalOrganizationChart"/>
    <dgm:cxn modelId="{26CCF4E6-50E8-4C55-926C-3E9F2080EE68}" type="presParOf" srcId="{6010419C-B216-43D7-9E46-A73A72FB95B5}" destId="{78EBBD15-A543-4C6F-83A3-56F302C0B14F}" srcOrd="1" destOrd="0" presId="urn:microsoft.com/office/officeart/2009/3/layout/HorizontalOrganizationChart"/>
    <dgm:cxn modelId="{F36D6684-9A54-4C9A-85C4-15D2654A4617}" type="presParOf" srcId="{5BEDCD9A-4F46-4429-B886-0888EF048CD2}" destId="{56F58485-8D67-405C-B47A-D73F6B1A7A3E}" srcOrd="1" destOrd="0" presId="urn:microsoft.com/office/officeart/2009/3/layout/HorizontalOrganizationChart"/>
    <dgm:cxn modelId="{FDC910FC-5AED-413E-8934-0B5DA591F475}" type="presParOf" srcId="{5BEDCD9A-4F46-4429-B886-0888EF048CD2}" destId="{7C10642B-E6D9-43F5-B263-5E1DCF903436}" srcOrd="2" destOrd="0" presId="urn:microsoft.com/office/officeart/2009/3/layout/HorizontalOrganizationChart"/>
    <dgm:cxn modelId="{B4E4555F-1AA2-43DB-9EEF-2313CC3E9B84}" type="presParOf" srcId="{E4433B40-F348-40AF-9CB4-741B56F89DC5}" destId="{7F68EA96-E132-47E5-A5C7-2B6F6C63AA92}" srcOrd="2" destOrd="0" presId="urn:microsoft.com/office/officeart/2009/3/layout/HorizontalOrganizationChart"/>
    <dgm:cxn modelId="{164629F8-B9BD-4413-AB11-DC9A30CA4C8B}" type="presParOf" srcId="{E4433B40-F348-40AF-9CB4-741B56F89DC5}" destId="{DF850342-3E54-40B8-ADBC-EA60A2932E22}" srcOrd="3" destOrd="0" presId="urn:microsoft.com/office/officeart/2009/3/layout/HorizontalOrganizationChart"/>
    <dgm:cxn modelId="{D78697E2-9474-45C0-849E-DACFDD86366D}" type="presParOf" srcId="{DF850342-3E54-40B8-ADBC-EA60A2932E22}" destId="{3BEF8D13-6E1F-428B-80B7-695FF0129FAE}" srcOrd="0" destOrd="0" presId="urn:microsoft.com/office/officeart/2009/3/layout/HorizontalOrganizationChart"/>
    <dgm:cxn modelId="{ABB5CCB0-0416-4FD5-8C6A-F6EAFA3C636D}" type="presParOf" srcId="{3BEF8D13-6E1F-428B-80B7-695FF0129FAE}" destId="{F9E7CAC3-703B-4928-8145-AD8445A54B4F}" srcOrd="0" destOrd="0" presId="urn:microsoft.com/office/officeart/2009/3/layout/HorizontalOrganizationChart"/>
    <dgm:cxn modelId="{C27D2DA2-0A38-4680-8262-33B809AD6196}" type="presParOf" srcId="{3BEF8D13-6E1F-428B-80B7-695FF0129FAE}" destId="{2D46A9B2-2A58-48F4-A9DB-8F5A32BB9C49}" srcOrd="1" destOrd="0" presId="urn:microsoft.com/office/officeart/2009/3/layout/HorizontalOrganizationChart"/>
    <dgm:cxn modelId="{2C9C50F7-582C-4B71-9410-E1E5EBDAA451}" type="presParOf" srcId="{DF850342-3E54-40B8-ADBC-EA60A2932E22}" destId="{3DB092A4-4D16-4B79-9867-F066C008A0F6}" srcOrd="1" destOrd="0" presId="urn:microsoft.com/office/officeart/2009/3/layout/HorizontalOrganizationChart"/>
    <dgm:cxn modelId="{6ED01106-B490-4E81-9D1A-90F74D2E9EBB}" type="presParOf" srcId="{DF850342-3E54-40B8-ADBC-EA60A2932E22}" destId="{9C2E3230-7747-4784-ACEA-CAC3241FB175}" srcOrd="2" destOrd="0" presId="urn:microsoft.com/office/officeart/2009/3/layout/HorizontalOrganizationChart"/>
    <dgm:cxn modelId="{63AB0C8B-F814-4C02-950D-9F053655EE21}" type="presParOf" srcId="{E4433B40-F348-40AF-9CB4-741B56F89DC5}" destId="{7169A1E9-E62B-43A2-8187-EAFCA6AC31AF}" srcOrd="4" destOrd="0" presId="urn:microsoft.com/office/officeart/2009/3/layout/HorizontalOrganizationChart"/>
    <dgm:cxn modelId="{52631EC9-170B-4447-A0F4-1818C710486E}" type="presParOf" srcId="{E4433B40-F348-40AF-9CB4-741B56F89DC5}" destId="{06AC038C-54CA-40DF-B818-1E792E606DAF}" srcOrd="5" destOrd="0" presId="urn:microsoft.com/office/officeart/2009/3/layout/HorizontalOrganizationChart"/>
    <dgm:cxn modelId="{22AE6EB8-88AE-4E80-8F53-27574BE1710B}" type="presParOf" srcId="{06AC038C-54CA-40DF-B818-1E792E606DAF}" destId="{E63D7E1A-72FE-40CC-9866-11042D90B01A}" srcOrd="0" destOrd="0" presId="urn:microsoft.com/office/officeart/2009/3/layout/HorizontalOrganizationChart"/>
    <dgm:cxn modelId="{3640C750-BBD7-4EAA-A20A-CEF5FF629579}" type="presParOf" srcId="{E63D7E1A-72FE-40CC-9866-11042D90B01A}" destId="{CFCF80B6-4098-4ECD-B047-8799E555A273}" srcOrd="0" destOrd="0" presId="urn:microsoft.com/office/officeart/2009/3/layout/HorizontalOrganizationChart"/>
    <dgm:cxn modelId="{021A1830-B113-4099-89F2-46F401377B3E}" type="presParOf" srcId="{E63D7E1A-72FE-40CC-9866-11042D90B01A}" destId="{CA976043-D211-4F09-9902-13834944C96E}" srcOrd="1" destOrd="0" presId="urn:microsoft.com/office/officeart/2009/3/layout/HorizontalOrganizationChart"/>
    <dgm:cxn modelId="{4E23EBE4-88E8-4D2B-94D7-3F20B44A2C77}" type="presParOf" srcId="{06AC038C-54CA-40DF-B818-1E792E606DAF}" destId="{7BFAE7A5-7D80-4709-80A0-653EB5371ECB}" srcOrd="1" destOrd="0" presId="urn:microsoft.com/office/officeart/2009/3/layout/HorizontalOrganizationChart"/>
    <dgm:cxn modelId="{B35D5533-F762-4D46-9CB0-21561678509C}" type="presParOf" srcId="{06AC038C-54CA-40DF-B818-1E792E606DAF}" destId="{B85C9B98-A655-4A57-AC52-68D107C82400}" srcOrd="2" destOrd="0" presId="urn:microsoft.com/office/officeart/2009/3/layout/HorizontalOrganizationChart"/>
    <dgm:cxn modelId="{53B93655-0435-4913-8614-152CF888DED0}" type="presParOf" srcId="{84B8F2E0-BD2B-477C-ABCA-B4900758721C}" destId="{CE994398-ECB4-4475-8F2C-2CC09048C701}" srcOrd="2" destOrd="0" presId="urn:microsoft.com/office/officeart/2009/3/layout/HorizontalOrganizationChart"/>
    <dgm:cxn modelId="{CBBC2DB3-5FF5-4753-A9EB-BE066FB2ED2E}" type="presParOf" srcId="{84B8F2E0-BD2B-477C-ABCA-B4900758721C}" destId="{D19EAA38-5EE4-44F3-B53E-9BFDA13DEDF0}" srcOrd="3" destOrd="0" presId="urn:microsoft.com/office/officeart/2009/3/layout/HorizontalOrganizationChart"/>
    <dgm:cxn modelId="{A4CA677C-4049-4566-AF79-BED6C9120C97}" type="presParOf" srcId="{D19EAA38-5EE4-44F3-B53E-9BFDA13DEDF0}" destId="{1A97140B-3384-421D-B568-F963D77A1842}" srcOrd="0" destOrd="0" presId="urn:microsoft.com/office/officeart/2009/3/layout/HorizontalOrganizationChart"/>
    <dgm:cxn modelId="{C212FE02-B5CC-478B-8A6B-2F925AE6BA4A}" type="presParOf" srcId="{1A97140B-3384-421D-B568-F963D77A1842}" destId="{8D065791-FBFD-409B-BCBC-4A79B485C516}" srcOrd="0" destOrd="0" presId="urn:microsoft.com/office/officeart/2009/3/layout/HorizontalOrganizationChart"/>
    <dgm:cxn modelId="{B078BF54-4FE7-43B9-A6C0-DB2478B76784}" type="presParOf" srcId="{1A97140B-3384-421D-B568-F963D77A1842}" destId="{A017E8C8-F7D0-4A83-8620-8F1B58980851}" srcOrd="1" destOrd="0" presId="urn:microsoft.com/office/officeart/2009/3/layout/HorizontalOrganizationChart"/>
    <dgm:cxn modelId="{E0B83809-3C84-4B81-9FBD-1529220E3F8F}" type="presParOf" srcId="{D19EAA38-5EE4-44F3-B53E-9BFDA13DEDF0}" destId="{B7E821AC-CB9F-4F25-B3EE-E9B680D38894}" srcOrd="1" destOrd="0" presId="urn:microsoft.com/office/officeart/2009/3/layout/HorizontalOrganizationChart"/>
    <dgm:cxn modelId="{7E8107B6-AA44-4B93-B4F4-4904391E9602}" type="presParOf" srcId="{B7E821AC-CB9F-4F25-B3EE-E9B680D38894}" destId="{4547B8D0-B228-4C1F-AB69-D517900A137D}" srcOrd="0" destOrd="0" presId="urn:microsoft.com/office/officeart/2009/3/layout/HorizontalOrganizationChart"/>
    <dgm:cxn modelId="{64554C23-EB48-435B-96E6-B5335A126B3D}" type="presParOf" srcId="{B7E821AC-CB9F-4F25-B3EE-E9B680D38894}" destId="{8130F274-9BE8-4E36-85AD-F057D4876C92}" srcOrd="1" destOrd="0" presId="urn:microsoft.com/office/officeart/2009/3/layout/HorizontalOrganizationChart"/>
    <dgm:cxn modelId="{6B621D85-21BB-4873-8371-5693B544A1C1}" type="presParOf" srcId="{8130F274-9BE8-4E36-85AD-F057D4876C92}" destId="{CB41875F-D498-418F-9DB4-32742CC6808C}" srcOrd="0" destOrd="0" presId="urn:microsoft.com/office/officeart/2009/3/layout/HorizontalOrganizationChart"/>
    <dgm:cxn modelId="{FE7D8DC4-8CC8-4BA4-9480-EEA28DFEC51D}" type="presParOf" srcId="{CB41875F-D498-418F-9DB4-32742CC6808C}" destId="{A189BAD0-A1A4-44AF-A46F-6501DB005B8A}" srcOrd="0" destOrd="0" presId="urn:microsoft.com/office/officeart/2009/3/layout/HorizontalOrganizationChart"/>
    <dgm:cxn modelId="{3C4992CC-D1C6-4BE3-AB62-AD2F175961BB}" type="presParOf" srcId="{CB41875F-D498-418F-9DB4-32742CC6808C}" destId="{F55B320C-9355-48C4-975C-7553EFB45743}" srcOrd="1" destOrd="0" presId="urn:microsoft.com/office/officeart/2009/3/layout/HorizontalOrganizationChart"/>
    <dgm:cxn modelId="{9B9666E8-8E18-45C2-8C5E-AF6B8C0042A8}" type="presParOf" srcId="{8130F274-9BE8-4E36-85AD-F057D4876C92}" destId="{228E4EF4-A4DA-4B0D-93FA-41635FE2F133}" srcOrd="1" destOrd="0" presId="urn:microsoft.com/office/officeart/2009/3/layout/HorizontalOrganizationChart"/>
    <dgm:cxn modelId="{07622126-CCC1-4B2E-964E-35C2CD13A294}" type="presParOf" srcId="{228E4EF4-A4DA-4B0D-93FA-41635FE2F133}" destId="{B6FB2525-6D32-4AC2-88AC-90EE54D70CD7}" srcOrd="0" destOrd="0" presId="urn:microsoft.com/office/officeart/2009/3/layout/HorizontalOrganizationChart"/>
    <dgm:cxn modelId="{4B010B4B-414A-404E-BAFE-5402968C1732}" type="presParOf" srcId="{228E4EF4-A4DA-4B0D-93FA-41635FE2F133}" destId="{50E5821A-24D3-4B94-B852-00A8F6B2DD4A}" srcOrd="1" destOrd="0" presId="urn:microsoft.com/office/officeart/2009/3/layout/HorizontalOrganizationChart"/>
    <dgm:cxn modelId="{A985B4DF-86E3-4D62-837D-436899B83A23}" type="presParOf" srcId="{50E5821A-24D3-4B94-B852-00A8F6B2DD4A}" destId="{CBC9054E-ED22-4A39-BC48-B7DFB04CC837}" srcOrd="0" destOrd="0" presId="urn:microsoft.com/office/officeart/2009/3/layout/HorizontalOrganizationChart"/>
    <dgm:cxn modelId="{3146FF7D-B5AC-4737-AA0A-989C94C60002}" type="presParOf" srcId="{CBC9054E-ED22-4A39-BC48-B7DFB04CC837}" destId="{770C1D45-B3D9-4FA6-BAF0-D42E85358445}" srcOrd="0" destOrd="0" presId="urn:microsoft.com/office/officeart/2009/3/layout/HorizontalOrganizationChart"/>
    <dgm:cxn modelId="{EA3CEFBD-7DC3-4A0C-8A97-FAD21792524C}" type="presParOf" srcId="{CBC9054E-ED22-4A39-BC48-B7DFB04CC837}" destId="{EDF90075-D2E5-4AF2-9B22-EF14393C300B}" srcOrd="1" destOrd="0" presId="urn:microsoft.com/office/officeart/2009/3/layout/HorizontalOrganizationChart"/>
    <dgm:cxn modelId="{4CB41BDE-35A6-478B-BA86-899E1F73102B}" type="presParOf" srcId="{50E5821A-24D3-4B94-B852-00A8F6B2DD4A}" destId="{DF0CDC3D-0EE2-40CC-AA48-0A89C468597C}" srcOrd="1" destOrd="0" presId="urn:microsoft.com/office/officeart/2009/3/layout/HorizontalOrganizationChart"/>
    <dgm:cxn modelId="{192FA057-581C-4568-ACDB-CF89B829CCD8}" type="presParOf" srcId="{50E5821A-24D3-4B94-B852-00A8F6B2DD4A}" destId="{40FE3A27-EF50-4727-90C2-E1C8E9D09537}" srcOrd="2" destOrd="0" presId="urn:microsoft.com/office/officeart/2009/3/layout/HorizontalOrganizationChart"/>
    <dgm:cxn modelId="{7A8633BB-B273-4DD9-A858-E97726C038FC}" type="presParOf" srcId="{228E4EF4-A4DA-4B0D-93FA-41635FE2F133}" destId="{3F761662-6FC3-4A13-8057-DDC38946DEFB}" srcOrd="2" destOrd="0" presId="urn:microsoft.com/office/officeart/2009/3/layout/HorizontalOrganizationChart"/>
    <dgm:cxn modelId="{1F0586E3-3F40-4E9D-A6C2-B4BC8A896B42}" type="presParOf" srcId="{228E4EF4-A4DA-4B0D-93FA-41635FE2F133}" destId="{3B915768-4F03-4355-AF37-A18A59D6612C}" srcOrd="3" destOrd="0" presId="urn:microsoft.com/office/officeart/2009/3/layout/HorizontalOrganizationChart"/>
    <dgm:cxn modelId="{6589B8B2-ED37-4859-BEBB-7D51DE157B88}" type="presParOf" srcId="{3B915768-4F03-4355-AF37-A18A59D6612C}" destId="{2F545F91-6F8B-4A32-880B-8555598569B3}" srcOrd="0" destOrd="0" presId="urn:microsoft.com/office/officeart/2009/3/layout/HorizontalOrganizationChart"/>
    <dgm:cxn modelId="{7908FD4D-F55E-49DA-9BAB-96C96D2110CE}" type="presParOf" srcId="{2F545F91-6F8B-4A32-880B-8555598569B3}" destId="{F067D5F1-AC87-48AC-A80E-47F58A74455E}" srcOrd="0" destOrd="0" presId="urn:microsoft.com/office/officeart/2009/3/layout/HorizontalOrganizationChart"/>
    <dgm:cxn modelId="{A7F65195-8EC0-41D2-B4DB-AA32A6DCF6FA}" type="presParOf" srcId="{2F545F91-6F8B-4A32-880B-8555598569B3}" destId="{E8407690-2146-4149-BB90-F7D9B928DA19}" srcOrd="1" destOrd="0" presId="urn:microsoft.com/office/officeart/2009/3/layout/HorizontalOrganizationChart"/>
    <dgm:cxn modelId="{FE6F5241-3F1F-4EA8-B9BC-D2F1BF8C774F}" type="presParOf" srcId="{3B915768-4F03-4355-AF37-A18A59D6612C}" destId="{CAD6FB36-BA7B-44B4-AFE9-E15FC6A0EDCB}" srcOrd="1" destOrd="0" presId="urn:microsoft.com/office/officeart/2009/3/layout/HorizontalOrganizationChart"/>
    <dgm:cxn modelId="{179969C4-BC7A-4475-A6F4-4EAE6E8F673E}" type="presParOf" srcId="{3B915768-4F03-4355-AF37-A18A59D6612C}" destId="{8E9592EB-DD03-44DC-8771-3EC911EDAEFE}" srcOrd="2" destOrd="0" presId="urn:microsoft.com/office/officeart/2009/3/layout/HorizontalOrganizationChart"/>
    <dgm:cxn modelId="{AA3F8F41-1A92-4B87-B92E-2507F67C2357}" type="presParOf" srcId="{228E4EF4-A4DA-4B0D-93FA-41635FE2F133}" destId="{C1589D53-072C-4F18-804A-0689476BB18F}" srcOrd="4" destOrd="0" presId="urn:microsoft.com/office/officeart/2009/3/layout/HorizontalOrganizationChart"/>
    <dgm:cxn modelId="{B0A3A87E-DDD5-4B2A-A086-A44A04A65C20}" type="presParOf" srcId="{228E4EF4-A4DA-4B0D-93FA-41635FE2F133}" destId="{6289502B-8212-4938-BAC3-35FA29980749}" srcOrd="5" destOrd="0" presId="urn:microsoft.com/office/officeart/2009/3/layout/HorizontalOrganizationChart"/>
    <dgm:cxn modelId="{B5E47A0C-69A9-4AE7-9426-F809FF02A8E8}" type="presParOf" srcId="{6289502B-8212-4938-BAC3-35FA29980749}" destId="{E1AC6FA5-378C-49F3-9084-7658873E4CFB}" srcOrd="0" destOrd="0" presId="urn:microsoft.com/office/officeart/2009/3/layout/HorizontalOrganizationChart"/>
    <dgm:cxn modelId="{559CF78C-D4F7-4F2B-9E8B-DF035F323408}" type="presParOf" srcId="{E1AC6FA5-378C-49F3-9084-7658873E4CFB}" destId="{E1F63C09-84B3-4948-8189-A5DC742726F2}" srcOrd="0" destOrd="0" presId="urn:microsoft.com/office/officeart/2009/3/layout/HorizontalOrganizationChart"/>
    <dgm:cxn modelId="{563217FA-E74B-4163-97B5-95091000923B}" type="presParOf" srcId="{E1AC6FA5-378C-49F3-9084-7658873E4CFB}" destId="{635BD29C-23A1-4FBC-85CC-C54C1376F3B2}" srcOrd="1" destOrd="0" presId="urn:microsoft.com/office/officeart/2009/3/layout/HorizontalOrganizationChart"/>
    <dgm:cxn modelId="{25056901-5B94-4676-8E08-0F00C5E0F967}" type="presParOf" srcId="{6289502B-8212-4938-BAC3-35FA29980749}" destId="{9038ACEE-6AE7-41E5-AA13-678A31D91CA4}" srcOrd="1" destOrd="0" presId="urn:microsoft.com/office/officeart/2009/3/layout/HorizontalOrganizationChart"/>
    <dgm:cxn modelId="{ED3E349C-F1DB-40D6-9AF6-1D61CD56C7EB}" type="presParOf" srcId="{6289502B-8212-4938-BAC3-35FA29980749}" destId="{C72E4CA9-B06D-4785-A991-D8FE5263CC38}" srcOrd="2" destOrd="0" presId="urn:microsoft.com/office/officeart/2009/3/layout/HorizontalOrganizationChart"/>
    <dgm:cxn modelId="{579367D6-7D77-434F-9678-C2BE861B2D0B}" type="presParOf" srcId="{8130F274-9BE8-4E36-85AD-F057D4876C92}" destId="{8F4F7379-7206-411F-A0AA-2F12D32D1AF2}" srcOrd="2" destOrd="0" presId="urn:microsoft.com/office/officeart/2009/3/layout/HorizontalOrganizationChart"/>
    <dgm:cxn modelId="{8B34526D-56DD-4276-93DB-92117BEC3209}" type="presParOf" srcId="{B7E821AC-CB9F-4F25-B3EE-E9B680D38894}" destId="{5516A5A3-9541-45D9-AB5C-118FEECDE93F}" srcOrd="2" destOrd="0" presId="urn:microsoft.com/office/officeart/2009/3/layout/HorizontalOrganizationChart"/>
    <dgm:cxn modelId="{D39973BC-804C-4893-95E0-3D8442DDB6C4}" type="presParOf" srcId="{B7E821AC-CB9F-4F25-B3EE-E9B680D38894}" destId="{2AB6C86E-884C-4502-ACF5-5CCE8F7F34E2}" srcOrd="3" destOrd="0" presId="urn:microsoft.com/office/officeart/2009/3/layout/HorizontalOrganizationChart"/>
    <dgm:cxn modelId="{63E0103F-364B-42F3-8D6E-64EB976AC632}" type="presParOf" srcId="{2AB6C86E-884C-4502-ACF5-5CCE8F7F34E2}" destId="{CA116E29-ABDD-4B24-88ED-32817C6B5F9A}" srcOrd="0" destOrd="0" presId="urn:microsoft.com/office/officeart/2009/3/layout/HorizontalOrganizationChart"/>
    <dgm:cxn modelId="{1F9AAFE6-FF0B-4B17-8860-EF355BABC4B1}" type="presParOf" srcId="{CA116E29-ABDD-4B24-88ED-32817C6B5F9A}" destId="{41B3C160-BFF9-45DF-9964-8BB0851B4E94}" srcOrd="0" destOrd="0" presId="urn:microsoft.com/office/officeart/2009/3/layout/HorizontalOrganizationChart"/>
    <dgm:cxn modelId="{460E0819-08D7-48EF-882F-38EF5DCA2CFC}" type="presParOf" srcId="{CA116E29-ABDD-4B24-88ED-32817C6B5F9A}" destId="{DC213FA1-BA66-4FB7-A7DF-91204C4BCEC1}" srcOrd="1" destOrd="0" presId="urn:microsoft.com/office/officeart/2009/3/layout/HorizontalOrganizationChart"/>
    <dgm:cxn modelId="{27260F05-AC7C-440B-B0D3-DB7EFA63085C}" type="presParOf" srcId="{2AB6C86E-884C-4502-ACF5-5CCE8F7F34E2}" destId="{90BD3744-DDF0-40C3-AC0A-9A59D9855200}" srcOrd="1" destOrd="0" presId="urn:microsoft.com/office/officeart/2009/3/layout/HorizontalOrganizationChart"/>
    <dgm:cxn modelId="{446CB316-3F4C-4086-9941-B5F500FFBEC1}" type="presParOf" srcId="{90BD3744-DDF0-40C3-AC0A-9A59D9855200}" destId="{BB8D4F55-51EE-4D61-B60B-CC29F0DAF36F}" srcOrd="0" destOrd="0" presId="urn:microsoft.com/office/officeart/2009/3/layout/HorizontalOrganizationChart"/>
    <dgm:cxn modelId="{3647A957-F639-4B58-8428-18344F0BD642}" type="presParOf" srcId="{90BD3744-DDF0-40C3-AC0A-9A59D9855200}" destId="{B2725452-49E0-4497-BC03-41EC6FB7B737}" srcOrd="1" destOrd="0" presId="urn:microsoft.com/office/officeart/2009/3/layout/HorizontalOrganizationChart"/>
    <dgm:cxn modelId="{289B14D3-8B04-43DF-BA34-E98167DB14AB}" type="presParOf" srcId="{B2725452-49E0-4497-BC03-41EC6FB7B737}" destId="{81995DC4-7549-4239-A16D-F229FE690606}" srcOrd="0" destOrd="0" presId="urn:microsoft.com/office/officeart/2009/3/layout/HorizontalOrganizationChart"/>
    <dgm:cxn modelId="{F7381C25-D95C-4EC1-84D3-318AD14070E9}" type="presParOf" srcId="{81995DC4-7549-4239-A16D-F229FE690606}" destId="{A8D8E5E4-AE81-4406-9B81-37C6433CE9E1}" srcOrd="0" destOrd="0" presId="urn:microsoft.com/office/officeart/2009/3/layout/HorizontalOrganizationChart"/>
    <dgm:cxn modelId="{AA3CFDAE-AB00-453F-B429-B80889A0954F}" type="presParOf" srcId="{81995DC4-7549-4239-A16D-F229FE690606}" destId="{0AB72366-CBD9-4E50-82B6-5C92597448F0}" srcOrd="1" destOrd="0" presId="urn:microsoft.com/office/officeart/2009/3/layout/HorizontalOrganizationChart"/>
    <dgm:cxn modelId="{11D71DB6-D359-4F6E-8CF4-EC1554224108}" type="presParOf" srcId="{B2725452-49E0-4497-BC03-41EC6FB7B737}" destId="{D3CC666A-BC12-4E0E-AF62-706F1BE39180}" srcOrd="1" destOrd="0" presId="urn:microsoft.com/office/officeart/2009/3/layout/HorizontalOrganizationChart"/>
    <dgm:cxn modelId="{762D21F5-0D83-4ADF-B450-270CABD523DC}" type="presParOf" srcId="{B2725452-49E0-4497-BC03-41EC6FB7B737}" destId="{C0145E3D-FAF4-4BEF-B5CF-145E44E4478F}" srcOrd="2" destOrd="0" presId="urn:microsoft.com/office/officeart/2009/3/layout/HorizontalOrganizationChart"/>
    <dgm:cxn modelId="{A31EFE3B-6A46-48EF-8D50-087326DFFBA9}" type="presParOf" srcId="{90BD3744-DDF0-40C3-AC0A-9A59D9855200}" destId="{9047C460-7FD6-4861-B2BC-42B075536F05}" srcOrd="2" destOrd="0" presId="urn:microsoft.com/office/officeart/2009/3/layout/HorizontalOrganizationChart"/>
    <dgm:cxn modelId="{A0290491-41BB-43F8-AABA-6E571E04F349}" type="presParOf" srcId="{90BD3744-DDF0-40C3-AC0A-9A59D9855200}" destId="{12ED881E-3D9B-4B07-8E95-B748516FEEF1}" srcOrd="3" destOrd="0" presId="urn:microsoft.com/office/officeart/2009/3/layout/HorizontalOrganizationChart"/>
    <dgm:cxn modelId="{D3787744-3CDB-4460-908D-0E092407184C}" type="presParOf" srcId="{12ED881E-3D9B-4B07-8E95-B748516FEEF1}" destId="{E27F1888-B084-4D9C-8EB8-18DC42DD103B}" srcOrd="0" destOrd="0" presId="urn:microsoft.com/office/officeart/2009/3/layout/HorizontalOrganizationChart"/>
    <dgm:cxn modelId="{6524584E-E264-4931-818C-7A4EBA198C84}" type="presParOf" srcId="{E27F1888-B084-4D9C-8EB8-18DC42DD103B}" destId="{FB12A634-0810-48AA-8C83-725440A66207}" srcOrd="0" destOrd="0" presId="urn:microsoft.com/office/officeart/2009/3/layout/HorizontalOrganizationChart"/>
    <dgm:cxn modelId="{925AD062-9117-4FC8-B28D-09D63DDA791B}" type="presParOf" srcId="{E27F1888-B084-4D9C-8EB8-18DC42DD103B}" destId="{67ABAF1F-ED2C-4A06-8D8C-5A9801A57C64}" srcOrd="1" destOrd="0" presId="urn:microsoft.com/office/officeart/2009/3/layout/HorizontalOrganizationChart"/>
    <dgm:cxn modelId="{2A69EC64-B4A5-424A-A677-3905A5367CCD}" type="presParOf" srcId="{12ED881E-3D9B-4B07-8E95-B748516FEEF1}" destId="{FCD01125-1344-4F85-808A-16D07E48A079}" srcOrd="1" destOrd="0" presId="urn:microsoft.com/office/officeart/2009/3/layout/HorizontalOrganizationChart"/>
    <dgm:cxn modelId="{14A596A1-C6F2-4C37-BF13-9FAC3D5CC9E2}" type="presParOf" srcId="{12ED881E-3D9B-4B07-8E95-B748516FEEF1}" destId="{52E9A0AD-02B0-4F51-935E-AA8D2B82A68D}" srcOrd="2" destOrd="0" presId="urn:microsoft.com/office/officeart/2009/3/layout/HorizontalOrganizationChart"/>
    <dgm:cxn modelId="{0DC25848-A5D9-4CD3-8904-16D962CBC716}" type="presParOf" srcId="{90BD3744-DDF0-40C3-AC0A-9A59D9855200}" destId="{AE255C3C-A083-4B0B-B320-4D27399E27B7}" srcOrd="4" destOrd="0" presId="urn:microsoft.com/office/officeart/2009/3/layout/HorizontalOrganizationChart"/>
    <dgm:cxn modelId="{3D786B0B-2BA0-4489-9E02-79DC0E1ADF22}" type="presParOf" srcId="{90BD3744-DDF0-40C3-AC0A-9A59D9855200}" destId="{6C450E46-288A-4BDA-8270-BDE7C334CB53}" srcOrd="5" destOrd="0" presId="urn:microsoft.com/office/officeart/2009/3/layout/HorizontalOrganizationChart"/>
    <dgm:cxn modelId="{1D16E370-26F3-4DF5-A900-87F66C638A48}" type="presParOf" srcId="{6C450E46-288A-4BDA-8270-BDE7C334CB53}" destId="{25F759D8-5FB8-47D7-9DAA-A18A605DFBFA}" srcOrd="0" destOrd="0" presId="urn:microsoft.com/office/officeart/2009/3/layout/HorizontalOrganizationChart"/>
    <dgm:cxn modelId="{903D91D5-CE38-4848-8570-05C0F4525DB1}" type="presParOf" srcId="{25F759D8-5FB8-47D7-9DAA-A18A605DFBFA}" destId="{1FEDAE58-2C60-4232-AD9F-FFBD5B4789F7}" srcOrd="0" destOrd="0" presId="urn:microsoft.com/office/officeart/2009/3/layout/HorizontalOrganizationChart"/>
    <dgm:cxn modelId="{DF25830B-4BB4-43BF-8D3A-94B0EFF9392C}" type="presParOf" srcId="{25F759D8-5FB8-47D7-9DAA-A18A605DFBFA}" destId="{C9BBC8D8-75B9-4E0C-A232-9FD8EDC1CD6F}" srcOrd="1" destOrd="0" presId="urn:microsoft.com/office/officeart/2009/3/layout/HorizontalOrganizationChart"/>
    <dgm:cxn modelId="{BD16D44E-3259-4EDC-8E1F-94A86018F30B}" type="presParOf" srcId="{6C450E46-288A-4BDA-8270-BDE7C334CB53}" destId="{17720C0D-713C-4016-9007-1945B872E43B}" srcOrd="1" destOrd="0" presId="urn:microsoft.com/office/officeart/2009/3/layout/HorizontalOrganizationChart"/>
    <dgm:cxn modelId="{8E1A1768-4BED-40FD-B1BD-B71BA9CC7647}" type="presParOf" srcId="{6C450E46-288A-4BDA-8270-BDE7C334CB53}" destId="{BD1FCC33-3EEA-4E76-A9D6-8207F01FB7B8}" srcOrd="2" destOrd="0" presId="urn:microsoft.com/office/officeart/2009/3/layout/HorizontalOrganizationChart"/>
    <dgm:cxn modelId="{D0CA38E5-B112-403E-9D4F-A264F4A57DCC}" type="presParOf" srcId="{2AB6C86E-884C-4502-ACF5-5CCE8F7F34E2}" destId="{217449BE-FEF1-42AC-B61F-E1F6ADC6376E}" srcOrd="2" destOrd="0" presId="urn:microsoft.com/office/officeart/2009/3/layout/HorizontalOrganizationChart"/>
    <dgm:cxn modelId="{C3749A87-B1E6-4E0F-A3E8-15FFCC9016EF}" type="presParOf" srcId="{D19EAA38-5EE4-44F3-B53E-9BFDA13DEDF0}" destId="{F04F0DE1-B2A9-4B9B-AEE8-9A6ECBD13333}" srcOrd="2" destOrd="0" presId="urn:microsoft.com/office/officeart/2009/3/layout/HorizontalOrganizationChart"/>
    <dgm:cxn modelId="{B5A3138B-4BC8-426E-BB0C-6F23CB76E054}" type="presParOf" srcId="{48BF4335-B6DE-4040-A447-1553856D1870}" destId="{CC85B3A6-6F49-495C-8CF0-1319E2D9D4A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A76B77-E4F1-4E9E-A9C2-4423134F69F2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341BBAA-F28B-4DB8-9263-F36A9AB838B6}">
      <dgm:prSet custT="1"/>
      <dgm:spPr/>
      <dgm:t>
        <a:bodyPr/>
        <a:lstStyle/>
        <a:p>
          <a:pPr rtl="0"/>
          <a:r>
            <a:rPr lang="es-MX" sz="2400" smtClean="0"/>
            <a:t>Cualitativo</a:t>
          </a:r>
          <a:endParaRPr lang="es-MX" sz="2400"/>
        </a:p>
      </dgm:t>
    </dgm:pt>
    <dgm:pt modelId="{D369F5F8-B0B8-40F0-BBD5-A84001EAD714}" type="parTrans" cxnId="{5A4B85F3-FDD4-4705-8C03-06F16C139038}">
      <dgm:prSet/>
      <dgm:spPr/>
      <dgm:t>
        <a:bodyPr/>
        <a:lstStyle/>
        <a:p>
          <a:endParaRPr lang="es-MX" sz="2000"/>
        </a:p>
      </dgm:t>
    </dgm:pt>
    <dgm:pt modelId="{23BC61D0-7FA2-4C0B-9BAC-2F41D7765189}" type="sibTrans" cxnId="{5A4B85F3-FDD4-4705-8C03-06F16C139038}">
      <dgm:prSet/>
      <dgm:spPr/>
      <dgm:t>
        <a:bodyPr/>
        <a:lstStyle/>
        <a:p>
          <a:endParaRPr lang="es-MX" sz="2000"/>
        </a:p>
      </dgm:t>
    </dgm:pt>
    <dgm:pt modelId="{D966593B-02E8-49F6-A339-D959230B61FF}">
      <dgm:prSet custT="1"/>
      <dgm:spPr/>
      <dgm:t>
        <a:bodyPr/>
        <a:lstStyle/>
        <a:p>
          <a:pPr rtl="0"/>
          <a:r>
            <a:rPr lang="es-MX" sz="2400" smtClean="0"/>
            <a:t>Busca expander los datos</a:t>
          </a:r>
          <a:endParaRPr lang="es-MX" sz="2400"/>
        </a:p>
      </dgm:t>
    </dgm:pt>
    <dgm:pt modelId="{B6A12458-C73B-4999-BD56-C2F242CF3326}" type="parTrans" cxnId="{7A7DFF5B-5A0F-4BCE-AF95-2A40958C0A4A}">
      <dgm:prSet/>
      <dgm:spPr/>
      <dgm:t>
        <a:bodyPr/>
        <a:lstStyle/>
        <a:p>
          <a:endParaRPr lang="es-MX" sz="2000"/>
        </a:p>
      </dgm:t>
    </dgm:pt>
    <dgm:pt modelId="{3EBCB688-0818-4194-AA4D-DDED0ABA59DB}" type="sibTrans" cxnId="{7A7DFF5B-5A0F-4BCE-AF95-2A40958C0A4A}">
      <dgm:prSet/>
      <dgm:spPr/>
      <dgm:t>
        <a:bodyPr/>
        <a:lstStyle/>
        <a:p>
          <a:endParaRPr lang="es-MX" sz="2000"/>
        </a:p>
      </dgm:t>
    </dgm:pt>
    <dgm:pt modelId="{B02F6718-1B2E-4917-BBA4-7318A51659DE}">
      <dgm:prSet custT="1"/>
      <dgm:spPr/>
      <dgm:t>
        <a:bodyPr/>
        <a:lstStyle/>
        <a:p>
          <a:pPr rtl="0"/>
          <a:r>
            <a:rPr lang="es-MX" sz="2400" smtClean="0"/>
            <a:t>Se fundamenta en sí mismo</a:t>
          </a:r>
          <a:endParaRPr lang="es-MX" sz="2400"/>
        </a:p>
      </dgm:t>
    </dgm:pt>
    <dgm:pt modelId="{4BB2C9FA-A322-40F5-86D0-278F8AFAC4CC}" type="parTrans" cxnId="{C42C32A5-6CEF-4EAC-AFAE-490DD5534F23}">
      <dgm:prSet/>
      <dgm:spPr/>
      <dgm:t>
        <a:bodyPr/>
        <a:lstStyle/>
        <a:p>
          <a:endParaRPr lang="es-MX" sz="2000"/>
        </a:p>
      </dgm:t>
    </dgm:pt>
    <dgm:pt modelId="{F2BE17B5-CBF8-4D94-B717-186CD758C01C}" type="sibTrans" cxnId="{C42C32A5-6CEF-4EAC-AFAE-490DD5534F23}">
      <dgm:prSet/>
      <dgm:spPr/>
      <dgm:t>
        <a:bodyPr/>
        <a:lstStyle/>
        <a:p>
          <a:endParaRPr lang="es-MX" sz="2000"/>
        </a:p>
      </dgm:t>
    </dgm:pt>
    <dgm:pt modelId="{2BB17F81-3B72-40B3-B47B-20ADFCCB6BC4}">
      <dgm:prSet custT="1"/>
      <dgm:spPr/>
      <dgm:t>
        <a:bodyPr/>
        <a:lstStyle/>
        <a:p>
          <a:pPr rtl="0"/>
          <a:r>
            <a:rPr lang="es-MX" sz="2400" smtClean="0"/>
            <a:t>Construye creencias</a:t>
          </a:r>
          <a:endParaRPr lang="es-MX" sz="2400"/>
        </a:p>
      </dgm:t>
    </dgm:pt>
    <dgm:pt modelId="{57D89F0F-0DF6-4067-8A1D-C2C5C9F14D40}" type="parTrans" cxnId="{3CAD5BE4-E76C-48A7-A2F1-8AE6B3C9E54F}">
      <dgm:prSet/>
      <dgm:spPr/>
      <dgm:t>
        <a:bodyPr/>
        <a:lstStyle/>
        <a:p>
          <a:endParaRPr lang="es-MX" sz="2000"/>
        </a:p>
      </dgm:t>
    </dgm:pt>
    <dgm:pt modelId="{7BBCE386-7EDB-4024-A7C8-64574D10214E}" type="sibTrans" cxnId="{3CAD5BE4-E76C-48A7-A2F1-8AE6B3C9E54F}">
      <dgm:prSet/>
      <dgm:spPr/>
      <dgm:t>
        <a:bodyPr/>
        <a:lstStyle/>
        <a:p>
          <a:endParaRPr lang="es-MX" sz="2000"/>
        </a:p>
      </dgm:t>
    </dgm:pt>
    <dgm:pt modelId="{A102F947-1CB3-4023-9CD5-7BD95507FEC8}">
      <dgm:prSet custT="1"/>
      <dgm:spPr/>
      <dgm:t>
        <a:bodyPr/>
        <a:lstStyle/>
        <a:p>
          <a:pPr rtl="0"/>
          <a:r>
            <a:rPr lang="es-MX" sz="2400" smtClean="0"/>
            <a:t>Subjetivo</a:t>
          </a:r>
          <a:endParaRPr lang="es-MX" sz="2400"/>
        </a:p>
      </dgm:t>
    </dgm:pt>
    <dgm:pt modelId="{DE573D6A-B27F-4E68-A608-AA10AA148AF0}" type="parTrans" cxnId="{D3B968A0-EFA7-4205-BA47-251313EC7775}">
      <dgm:prSet/>
      <dgm:spPr/>
      <dgm:t>
        <a:bodyPr/>
        <a:lstStyle/>
        <a:p>
          <a:endParaRPr lang="es-MX" sz="2000"/>
        </a:p>
      </dgm:t>
    </dgm:pt>
    <dgm:pt modelId="{0A873458-287C-46A3-A55B-823E9F563471}" type="sibTrans" cxnId="{D3B968A0-EFA7-4205-BA47-251313EC7775}">
      <dgm:prSet/>
      <dgm:spPr/>
      <dgm:t>
        <a:bodyPr/>
        <a:lstStyle/>
        <a:p>
          <a:endParaRPr lang="es-MX" sz="2000"/>
        </a:p>
      </dgm:t>
    </dgm:pt>
    <dgm:pt modelId="{4F6D7FDB-B2A1-4339-B5A3-691F3F00E072}">
      <dgm:prSet custT="1"/>
      <dgm:spPr/>
      <dgm:t>
        <a:bodyPr/>
        <a:lstStyle/>
        <a:p>
          <a:pPr rtl="0"/>
          <a:r>
            <a:rPr lang="es-MX" sz="2400" dirty="0" smtClean="0"/>
            <a:t>Cuantitativo</a:t>
          </a:r>
          <a:endParaRPr lang="es-MX" sz="2400" dirty="0"/>
        </a:p>
      </dgm:t>
    </dgm:pt>
    <dgm:pt modelId="{920477D8-26E0-4596-BCA4-A3AF14FB84C3}" type="parTrans" cxnId="{D9096967-385D-4BA9-8755-D246AA64C1AF}">
      <dgm:prSet/>
      <dgm:spPr/>
      <dgm:t>
        <a:bodyPr/>
        <a:lstStyle/>
        <a:p>
          <a:endParaRPr lang="es-MX" sz="2000"/>
        </a:p>
      </dgm:t>
    </dgm:pt>
    <dgm:pt modelId="{822E96D9-B740-497F-9AE0-292450D7AD0C}" type="sibTrans" cxnId="{D9096967-385D-4BA9-8755-D246AA64C1AF}">
      <dgm:prSet/>
      <dgm:spPr/>
      <dgm:t>
        <a:bodyPr/>
        <a:lstStyle/>
        <a:p>
          <a:endParaRPr lang="es-MX" sz="2000"/>
        </a:p>
      </dgm:t>
    </dgm:pt>
    <dgm:pt modelId="{CF56A384-F892-46B2-901F-04790FF2BDCC}">
      <dgm:prSet custT="1"/>
      <dgm:spPr/>
      <dgm:t>
        <a:bodyPr/>
        <a:lstStyle/>
        <a:p>
          <a:pPr rtl="0"/>
          <a:r>
            <a:rPr lang="es-MX" sz="2400" smtClean="0"/>
            <a:t>Acota la información</a:t>
          </a:r>
          <a:endParaRPr lang="es-MX" sz="2400"/>
        </a:p>
      </dgm:t>
    </dgm:pt>
    <dgm:pt modelId="{6AB1A9AD-306D-46F9-ADCA-8754FBE2ED0E}" type="parTrans" cxnId="{85E7A3F6-DAB3-4887-85AA-E9A07A10F827}">
      <dgm:prSet/>
      <dgm:spPr/>
      <dgm:t>
        <a:bodyPr/>
        <a:lstStyle/>
        <a:p>
          <a:endParaRPr lang="es-MX" sz="2000"/>
        </a:p>
      </dgm:t>
    </dgm:pt>
    <dgm:pt modelId="{90DB25CA-296B-4F1C-8A8A-4F7A1EB5F150}" type="sibTrans" cxnId="{85E7A3F6-DAB3-4887-85AA-E9A07A10F827}">
      <dgm:prSet/>
      <dgm:spPr/>
      <dgm:t>
        <a:bodyPr/>
        <a:lstStyle/>
        <a:p>
          <a:endParaRPr lang="es-MX" sz="2000"/>
        </a:p>
      </dgm:t>
    </dgm:pt>
    <dgm:pt modelId="{B5FEC2EC-900C-41FE-BE73-88662049E7D1}">
      <dgm:prSet custT="1"/>
      <dgm:spPr/>
      <dgm:t>
        <a:bodyPr/>
        <a:lstStyle/>
        <a:p>
          <a:pPr rtl="0"/>
          <a:r>
            <a:rPr lang="es-MX" sz="2400" dirty="0" smtClean="0"/>
            <a:t>Se basa en estudios previos</a:t>
          </a:r>
          <a:endParaRPr lang="es-MX" sz="2400" dirty="0"/>
        </a:p>
      </dgm:t>
    </dgm:pt>
    <dgm:pt modelId="{BA25FB4B-92D7-4D01-9B5A-C4A1B679DB3F}" type="parTrans" cxnId="{1A266F16-5A9F-4D93-85A8-21FC924AE7F7}">
      <dgm:prSet/>
      <dgm:spPr/>
      <dgm:t>
        <a:bodyPr/>
        <a:lstStyle/>
        <a:p>
          <a:endParaRPr lang="es-MX" sz="2000"/>
        </a:p>
      </dgm:t>
    </dgm:pt>
    <dgm:pt modelId="{17785E62-FAC9-4CA0-A1C8-E945AEF482A6}" type="sibTrans" cxnId="{1A266F16-5A9F-4D93-85A8-21FC924AE7F7}">
      <dgm:prSet/>
      <dgm:spPr/>
      <dgm:t>
        <a:bodyPr/>
        <a:lstStyle/>
        <a:p>
          <a:endParaRPr lang="es-MX" sz="2000"/>
        </a:p>
      </dgm:t>
    </dgm:pt>
    <dgm:pt modelId="{EAE96C31-C758-431F-A8EE-1B6B26BEB9A3}">
      <dgm:prSet custT="1"/>
      <dgm:spPr/>
      <dgm:t>
        <a:bodyPr/>
        <a:lstStyle/>
        <a:p>
          <a:pPr rtl="0"/>
          <a:r>
            <a:rPr lang="es-MX" sz="2400" dirty="0" smtClean="0"/>
            <a:t>Consolida creencias</a:t>
          </a:r>
          <a:endParaRPr lang="es-MX" sz="2400" dirty="0"/>
        </a:p>
      </dgm:t>
    </dgm:pt>
    <dgm:pt modelId="{047257EC-41A1-4440-98B8-455B7321EB56}" type="parTrans" cxnId="{DFC46410-0157-46AF-86F6-AEFC259855CC}">
      <dgm:prSet/>
      <dgm:spPr/>
      <dgm:t>
        <a:bodyPr/>
        <a:lstStyle/>
        <a:p>
          <a:endParaRPr lang="es-MX" sz="2000"/>
        </a:p>
      </dgm:t>
    </dgm:pt>
    <dgm:pt modelId="{22C3C5D4-64C7-4740-AA31-3317663C0560}" type="sibTrans" cxnId="{DFC46410-0157-46AF-86F6-AEFC259855CC}">
      <dgm:prSet/>
      <dgm:spPr/>
      <dgm:t>
        <a:bodyPr/>
        <a:lstStyle/>
        <a:p>
          <a:endParaRPr lang="es-MX" sz="2000"/>
        </a:p>
      </dgm:t>
    </dgm:pt>
    <dgm:pt modelId="{76D2DCCA-252B-4AE5-803F-4EA9FC7D3C29}">
      <dgm:prSet custT="1"/>
      <dgm:spPr/>
      <dgm:t>
        <a:bodyPr/>
        <a:lstStyle/>
        <a:p>
          <a:pPr rtl="0"/>
          <a:r>
            <a:rPr lang="es-MX" sz="2400" smtClean="0"/>
            <a:t>Objetivo</a:t>
          </a:r>
          <a:endParaRPr lang="es-MX" sz="2400"/>
        </a:p>
      </dgm:t>
    </dgm:pt>
    <dgm:pt modelId="{DC7540D5-FF6F-4241-9224-6885F113A564}" type="parTrans" cxnId="{CF28D1B0-FC41-4F6F-AF0D-1D543540C2DB}">
      <dgm:prSet/>
      <dgm:spPr/>
      <dgm:t>
        <a:bodyPr/>
        <a:lstStyle/>
        <a:p>
          <a:endParaRPr lang="es-MX" sz="2000"/>
        </a:p>
      </dgm:t>
    </dgm:pt>
    <dgm:pt modelId="{64054D21-CAB1-47E7-B225-3E3B286EED64}" type="sibTrans" cxnId="{CF28D1B0-FC41-4F6F-AF0D-1D543540C2DB}">
      <dgm:prSet/>
      <dgm:spPr/>
      <dgm:t>
        <a:bodyPr/>
        <a:lstStyle/>
        <a:p>
          <a:endParaRPr lang="es-MX" sz="2000"/>
        </a:p>
      </dgm:t>
    </dgm:pt>
    <dgm:pt modelId="{A5700F82-E0B2-4571-A1F5-50506CDFFC1C}" type="pres">
      <dgm:prSet presAssocID="{7AA76B77-E4F1-4E9E-A9C2-4423134F69F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41ABC1-9DCA-4C7D-A152-DBF0B305FFA0}" type="pres">
      <dgm:prSet presAssocID="{5341BBAA-F28B-4DB8-9263-F36A9AB838B6}" presName="compNode" presStyleCnt="0"/>
      <dgm:spPr/>
    </dgm:pt>
    <dgm:pt modelId="{103E3362-20F2-431A-BE90-4475B5F70786}" type="pres">
      <dgm:prSet presAssocID="{5341BBAA-F28B-4DB8-9263-F36A9AB838B6}" presName="noGeometry" presStyleCnt="0"/>
      <dgm:spPr/>
    </dgm:pt>
    <dgm:pt modelId="{8F533D30-5F0D-40B4-A6C6-9346523F3424}" type="pres">
      <dgm:prSet presAssocID="{5341BBAA-F28B-4DB8-9263-F36A9AB838B6}" presName="childTextVisible" presStyleLbl="bgAccFollowNode1" presStyleIdx="0" presStyleCnt="2" custScaleX="1173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9D7252-A0CB-4E65-A7A1-8B2AB304FB50}" type="pres">
      <dgm:prSet presAssocID="{5341BBAA-F28B-4DB8-9263-F36A9AB838B6}" presName="childTextHidden" presStyleLbl="bgAccFollowNode1" presStyleIdx="0" presStyleCnt="2"/>
      <dgm:spPr/>
      <dgm:t>
        <a:bodyPr/>
        <a:lstStyle/>
        <a:p>
          <a:endParaRPr lang="es-MX"/>
        </a:p>
      </dgm:t>
    </dgm:pt>
    <dgm:pt modelId="{15CBC2DA-734E-466D-B534-60FFECB3F884}" type="pres">
      <dgm:prSet presAssocID="{5341BBAA-F28B-4DB8-9263-F36A9AB838B6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031211-E7D7-4290-849E-BDA58E3BA7AE}" type="pres">
      <dgm:prSet presAssocID="{5341BBAA-F28B-4DB8-9263-F36A9AB838B6}" presName="aSpace" presStyleCnt="0"/>
      <dgm:spPr/>
    </dgm:pt>
    <dgm:pt modelId="{FA117CED-FB08-4157-A40A-D34920919F35}" type="pres">
      <dgm:prSet presAssocID="{4F6D7FDB-B2A1-4339-B5A3-691F3F00E072}" presName="compNode" presStyleCnt="0"/>
      <dgm:spPr/>
    </dgm:pt>
    <dgm:pt modelId="{5B8BA171-3BC6-479A-8749-8F733CE0F03D}" type="pres">
      <dgm:prSet presAssocID="{4F6D7FDB-B2A1-4339-B5A3-691F3F00E072}" presName="noGeometry" presStyleCnt="0"/>
      <dgm:spPr/>
    </dgm:pt>
    <dgm:pt modelId="{D9AAFE17-9036-447D-8296-979FCD523FFF}" type="pres">
      <dgm:prSet presAssocID="{4F6D7FDB-B2A1-4339-B5A3-691F3F00E072}" presName="childTextVisible" presStyleLbl="bgAccFollowNode1" presStyleIdx="1" presStyleCnt="2" custScaleX="1129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73C321-70AA-4305-80B4-2686F261FB3F}" type="pres">
      <dgm:prSet presAssocID="{4F6D7FDB-B2A1-4339-B5A3-691F3F00E072}" presName="childTextHidden" presStyleLbl="bgAccFollowNode1" presStyleIdx="1" presStyleCnt="2"/>
      <dgm:spPr/>
      <dgm:t>
        <a:bodyPr/>
        <a:lstStyle/>
        <a:p>
          <a:endParaRPr lang="es-MX"/>
        </a:p>
      </dgm:t>
    </dgm:pt>
    <dgm:pt modelId="{73C6B69A-5617-4B15-B264-2878F2E3E030}" type="pres">
      <dgm:prSet presAssocID="{4F6D7FDB-B2A1-4339-B5A3-691F3F00E072}" presName="parentText" presStyleLbl="node1" presStyleIdx="1" presStyleCnt="2" custScaleX="10997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DC9A760-1310-45FA-83A8-CED8C6F1A12C}" type="presOf" srcId="{7AA76B77-E4F1-4E9E-A9C2-4423134F69F2}" destId="{A5700F82-E0B2-4571-A1F5-50506CDFFC1C}" srcOrd="0" destOrd="0" presId="urn:microsoft.com/office/officeart/2005/8/layout/hProcess6"/>
    <dgm:cxn modelId="{86744943-EAC3-432A-88EF-690D290D9B4B}" type="presOf" srcId="{B02F6718-1B2E-4917-BBA4-7318A51659DE}" destId="{999D7252-A0CB-4E65-A7A1-8B2AB304FB50}" srcOrd="1" destOrd="1" presId="urn:microsoft.com/office/officeart/2005/8/layout/hProcess6"/>
    <dgm:cxn modelId="{1A266F16-5A9F-4D93-85A8-21FC924AE7F7}" srcId="{4F6D7FDB-B2A1-4339-B5A3-691F3F00E072}" destId="{B5FEC2EC-900C-41FE-BE73-88662049E7D1}" srcOrd="1" destOrd="0" parTransId="{BA25FB4B-92D7-4D01-9B5A-C4A1B679DB3F}" sibTransId="{17785E62-FAC9-4CA0-A1C8-E945AEF482A6}"/>
    <dgm:cxn modelId="{0FFD0EA5-7DE8-4DFC-AF7B-93B1000E1B51}" type="presOf" srcId="{CF56A384-F892-46B2-901F-04790FF2BDCC}" destId="{D9AAFE17-9036-447D-8296-979FCD523FFF}" srcOrd="0" destOrd="0" presId="urn:microsoft.com/office/officeart/2005/8/layout/hProcess6"/>
    <dgm:cxn modelId="{D9096967-385D-4BA9-8755-D246AA64C1AF}" srcId="{7AA76B77-E4F1-4E9E-A9C2-4423134F69F2}" destId="{4F6D7FDB-B2A1-4339-B5A3-691F3F00E072}" srcOrd="1" destOrd="0" parTransId="{920477D8-26E0-4596-BCA4-A3AF14FB84C3}" sibTransId="{822E96D9-B740-497F-9AE0-292450D7AD0C}"/>
    <dgm:cxn modelId="{5880D077-1CE3-4E80-AF9E-3D5B03AD843D}" type="presOf" srcId="{EAE96C31-C758-431F-A8EE-1B6B26BEB9A3}" destId="{D9AAFE17-9036-447D-8296-979FCD523FFF}" srcOrd="0" destOrd="2" presId="urn:microsoft.com/office/officeart/2005/8/layout/hProcess6"/>
    <dgm:cxn modelId="{1494AD82-AE43-464E-8658-BA4C66036FF1}" type="presOf" srcId="{4F6D7FDB-B2A1-4339-B5A3-691F3F00E072}" destId="{73C6B69A-5617-4B15-B264-2878F2E3E030}" srcOrd="0" destOrd="0" presId="urn:microsoft.com/office/officeart/2005/8/layout/hProcess6"/>
    <dgm:cxn modelId="{A1CA377F-6EAF-4310-AAED-81F9BDA1B5AC}" type="presOf" srcId="{CF56A384-F892-46B2-901F-04790FF2BDCC}" destId="{0F73C321-70AA-4305-80B4-2686F261FB3F}" srcOrd="1" destOrd="0" presId="urn:microsoft.com/office/officeart/2005/8/layout/hProcess6"/>
    <dgm:cxn modelId="{A45F55AE-35FF-47A3-B0CA-4470B716967D}" type="presOf" srcId="{76D2DCCA-252B-4AE5-803F-4EA9FC7D3C29}" destId="{0F73C321-70AA-4305-80B4-2686F261FB3F}" srcOrd="1" destOrd="3" presId="urn:microsoft.com/office/officeart/2005/8/layout/hProcess6"/>
    <dgm:cxn modelId="{7A7DFF5B-5A0F-4BCE-AF95-2A40958C0A4A}" srcId="{5341BBAA-F28B-4DB8-9263-F36A9AB838B6}" destId="{D966593B-02E8-49F6-A339-D959230B61FF}" srcOrd="0" destOrd="0" parTransId="{B6A12458-C73B-4999-BD56-C2F242CF3326}" sibTransId="{3EBCB688-0818-4194-AA4D-DDED0ABA59DB}"/>
    <dgm:cxn modelId="{D817A968-1210-42FF-AEE0-F764C275E023}" type="presOf" srcId="{D966593B-02E8-49F6-A339-D959230B61FF}" destId="{999D7252-A0CB-4E65-A7A1-8B2AB304FB50}" srcOrd="1" destOrd="0" presId="urn:microsoft.com/office/officeart/2005/8/layout/hProcess6"/>
    <dgm:cxn modelId="{BE3CAF62-F5D5-4C39-BB4E-FC41DE592E15}" type="presOf" srcId="{B5FEC2EC-900C-41FE-BE73-88662049E7D1}" destId="{D9AAFE17-9036-447D-8296-979FCD523FFF}" srcOrd="0" destOrd="1" presId="urn:microsoft.com/office/officeart/2005/8/layout/hProcess6"/>
    <dgm:cxn modelId="{F798FBDF-270F-42F0-B0FD-D0494DCD1971}" type="presOf" srcId="{2BB17F81-3B72-40B3-B47B-20ADFCCB6BC4}" destId="{8F533D30-5F0D-40B4-A6C6-9346523F3424}" srcOrd="0" destOrd="2" presId="urn:microsoft.com/office/officeart/2005/8/layout/hProcess6"/>
    <dgm:cxn modelId="{9EBB2615-B8D1-4297-A7A9-AFF7FB3F64D4}" type="presOf" srcId="{D966593B-02E8-49F6-A339-D959230B61FF}" destId="{8F533D30-5F0D-40B4-A6C6-9346523F3424}" srcOrd="0" destOrd="0" presId="urn:microsoft.com/office/officeart/2005/8/layout/hProcess6"/>
    <dgm:cxn modelId="{F692C059-DC79-45FB-B4B3-838D09F6A76F}" type="presOf" srcId="{B02F6718-1B2E-4917-BBA4-7318A51659DE}" destId="{8F533D30-5F0D-40B4-A6C6-9346523F3424}" srcOrd="0" destOrd="1" presId="urn:microsoft.com/office/officeart/2005/8/layout/hProcess6"/>
    <dgm:cxn modelId="{DFC46410-0157-46AF-86F6-AEFC259855CC}" srcId="{4F6D7FDB-B2A1-4339-B5A3-691F3F00E072}" destId="{EAE96C31-C758-431F-A8EE-1B6B26BEB9A3}" srcOrd="2" destOrd="0" parTransId="{047257EC-41A1-4440-98B8-455B7321EB56}" sibTransId="{22C3C5D4-64C7-4740-AA31-3317663C0560}"/>
    <dgm:cxn modelId="{1CC6F664-5B6A-4C99-8A47-A84358B9D217}" type="presOf" srcId="{A102F947-1CB3-4023-9CD5-7BD95507FEC8}" destId="{999D7252-A0CB-4E65-A7A1-8B2AB304FB50}" srcOrd="1" destOrd="3" presId="urn:microsoft.com/office/officeart/2005/8/layout/hProcess6"/>
    <dgm:cxn modelId="{41F55208-6BB4-4282-B93C-71C548215CC2}" type="presOf" srcId="{76D2DCCA-252B-4AE5-803F-4EA9FC7D3C29}" destId="{D9AAFE17-9036-447D-8296-979FCD523FFF}" srcOrd="0" destOrd="3" presId="urn:microsoft.com/office/officeart/2005/8/layout/hProcess6"/>
    <dgm:cxn modelId="{85E7A3F6-DAB3-4887-85AA-E9A07A10F827}" srcId="{4F6D7FDB-B2A1-4339-B5A3-691F3F00E072}" destId="{CF56A384-F892-46B2-901F-04790FF2BDCC}" srcOrd="0" destOrd="0" parTransId="{6AB1A9AD-306D-46F9-ADCA-8754FBE2ED0E}" sibTransId="{90DB25CA-296B-4F1C-8A8A-4F7A1EB5F150}"/>
    <dgm:cxn modelId="{9C38F302-D9FA-4BBB-B6B9-6BB7B2B0AE85}" type="presOf" srcId="{2BB17F81-3B72-40B3-B47B-20ADFCCB6BC4}" destId="{999D7252-A0CB-4E65-A7A1-8B2AB304FB50}" srcOrd="1" destOrd="2" presId="urn:microsoft.com/office/officeart/2005/8/layout/hProcess6"/>
    <dgm:cxn modelId="{385BA6A1-8649-4ED5-A488-B35B46DA7DBC}" type="presOf" srcId="{A102F947-1CB3-4023-9CD5-7BD95507FEC8}" destId="{8F533D30-5F0D-40B4-A6C6-9346523F3424}" srcOrd="0" destOrd="3" presId="urn:microsoft.com/office/officeart/2005/8/layout/hProcess6"/>
    <dgm:cxn modelId="{8FFCC039-693E-436C-B6BE-0E81A67CE533}" type="presOf" srcId="{B5FEC2EC-900C-41FE-BE73-88662049E7D1}" destId="{0F73C321-70AA-4305-80B4-2686F261FB3F}" srcOrd="1" destOrd="1" presId="urn:microsoft.com/office/officeart/2005/8/layout/hProcess6"/>
    <dgm:cxn modelId="{5A4B85F3-FDD4-4705-8C03-06F16C139038}" srcId="{7AA76B77-E4F1-4E9E-A9C2-4423134F69F2}" destId="{5341BBAA-F28B-4DB8-9263-F36A9AB838B6}" srcOrd="0" destOrd="0" parTransId="{D369F5F8-B0B8-40F0-BBD5-A84001EAD714}" sibTransId="{23BC61D0-7FA2-4C0B-9BAC-2F41D7765189}"/>
    <dgm:cxn modelId="{CF28D1B0-FC41-4F6F-AF0D-1D543540C2DB}" srcId="{4F6D7FDB-B2A1-4339-B5A3-691F3F00E072}" destId="{76D2DCCA-252B-4AE5-803F-4EA9FC7D3C29}" srcOrd="3" destOrd="0" parTransId="{DC7540D5-FF6F-4241-9224-6885F113A564}" sibTransId="{64054D21-CAB1-47E7-B225-3E3B286EED64}"/>
    <dgm:cxn modelId="{381DA983-18E4-423B-8D05-23EA9F92DF7D}" type="presOf" srcId="{EAE96C31-C758-431F-A8EE-1B6B26BEB9A3}" destId="{0F73C321-70AA-4305-80B4-2686F261FB3F}" srcOrd="1" destOrd="2" presId="urn:microsoft.com/office/officeart/2005/8/layout/hProcess6"/>
    <dgm:cxn modelId="{D3B968A0-EFA7-4205-BA47-251313EC7775}" srcId="{5341BBAA-F28B-4DB8-9263-F36A9AB838B6}" destId="{A102F947-1CB3-4023-9CD5-7BD95507FEC8}" srcOrd="3" destOrd="0" parTransId="{DE573D6A-B27F-4E68-A608-AA10AA148AF0}" sibTransId="{0A873458-287C-46A3-A55B-823E9F563471}"/>
    <dgm:cxn modelId="{44CAAFDF-484D-4C9D-834C-5AB7692F5F21}" type="presOf" srcId="{5341BBAA-F28B-4DB8-9263-F36A9AB838B6}" destId="{15CBC2DA-734E-466D-B534-60FFECB3F884}" srcOrd="0" destOrd="0" presId="urn:microsoft.com/office/officeart/2005/8/layout/hProcess6"/>
    <dgm:cxn modelId="{C42C32A5-6CEF-4EAC-AFAE-490DD5534F23}" srcId="{5341BBAA-F28B-4DB8-9263-F36A9AB838B6}" destId="{B02F6718-1B2E-4917-BBA4-7318A51659DE}" srcOrd="1" destOrd="0" parTransId="{4BB2C9FA-A322-40F5-86D0-278F8AFAC4CC}" sibTransId="{F2BE17B5-CBF8-4D94-B717-186CD758C01C}"/>
    <dgm:cxn modelId="{3CAD5BE4-E76C-48A7-A2F1-8AE6B3C9E54F}" srcId="{5341BBAA-F28B-4DB8-9263-F36A9AB838B6}" destId="{2BB17F81-3B72-40B3-B47B-20ADFCCB6BC4}" srcOrd="2" destOrd="0" parTransId="{57D89F0F-0DF6-4067-8A1D-C2C5C9F14D40}" sibTransId="{7BBCE386-7EDB-4024-A7C8-64574D10214E}"/>
    <dgm:cxn modelId="{F48C47C8-C856-4653-B719-E8D44B961E77}" type="presParOf" srcId="{A5700F82-E0B2-4571-A1F5-50506CDFFC1C}" destId="{2B41ABC1-9DCA-4C7D-A152-DBF0B305FFA0}" srcOrd="0" destOrd="0" presId="urn:microsoft.com/office/officeart/2005/8/layout/hProcess6"/>
    <dgm:cxn modelId="{32B9B132-5AA1-40C9-9BF3-8BCAEE397D9E}" type="presParOf" srcId="{2B41ABC1-9DCA-4C7D-A152-DBF0B305FFA0}" destId="{103E3362-20F2-431A-BE90-4475B5F70786}" srcOrd="0" destOrd="0" presId="urn:microsoft.com/office/officeart/2005/8/layout/hProcess6"/>
    <dgm:cxn modelId="{ACA10374-15E9-48E6-91F7-EBDBB08959E2}" type="presParOf" srcId="{2B41ABC1-9DCA-4C7D-A152-DBF0B305FFA0}" destId="{8F533D30-5F0D-40B4-A6C6-9346523F3424}" srcOrd="1" destOrd="0" presId="urn:microsoft.com/office/officeart/2005/8/layout/hProcess6"/>
    <dgm:cxn modelId="{1B1B1C52-FED7-44B3-90C0-B2CFAC8FA8E5}" type="presParOf" srcId="{2B41ABC1-9DCA-4C7D-A152-DBF0B305FFA0}" destId="{999D7252-A0CB-4E65-A7A1-8B2AB304FB50}" srcOrd="2" destOrd="0" presId="urn:microsoft.com/office/officeart/2005/8/layout/hProcess6"/>
    <dgm:cxn modelId="{E66920CD-88C7-403E-9A25-BD0DE11DADAF}" type="presParOf" srcId="{2B41ABC1-9DCA-4C7D-A152-DBF0B305FFA0}" destId="{15CBC2DA-734E-466D-B534-60FFECB3F884}" srcOrd="3" destOrd="0" presId="urn:microsoft.com/office/officeart/2005/8/layout/hProcess6"/>
    <dgm:cxn modelId="{289F2FB8-A78F-4C80-B958-D7252F7C162F}" type="presParOf" srcId="{A5700F82-E0B2-4571-A1F5-50506CDFFC1C}" destId="{79031211-E7D7-4290-849E-BDA58E3BA7AE}" srcOrd="1" destOrd="0" presId="urn:microsoft.com/office/officeart/2005/8/layout/hProcess6"/>
    <dgm:cxn modelId="{CB012735-6898-46C0-9336-9C413A30A7D2}" type="presParOf" srcId="{A5700F82-E0B2-4571-A1F5-50506CDFFC1C}" destId="{FA117CED-FB08-4157-A40A-D34920919F35}" srcOrd="2" destOrd="0" presId="urn:microsoft.com/office/officeart/2005/8/layout/hProcess6"/>
    <dgm:cxn modelId="{A44A1D8B-9686-40A1-AB39-85DC4FFCBC3E}" type="presParOf" srcId="{FA117CED-FB08-4157-A40A-D34920919F35}" destId="{5B8BA171-3BC6-479A-8749-8F733CE0F03D}" srcOrd="0" destOrd="0" presId="urn:microsoft.com/office/officeart/2005/8/layout/hProcess6"/>
    <dgm:cxn modelId="{789DDE7A-BFD7-4E9A-AC26-97A1486715F2}" type="presParOf" srcId="{FA117CED-FB08-4157-A40A-D34920919F35}" destId="{D9AAFE17-9036-447D-8296-979FCD523FFF}" srcOrd="1" destOrd="0" presId="urn:microsoft.com/office/officeart/2005/8/layout/hProcess6"/>
    <dgm:cxn modelId="{0A0B586A-2E6D-4A28-8682-9D1A81BCAB1D}" type="presParOf" srcId="{FA117CED-FB08-4157-A40A-D34920919F35}" destId="{0F73C321-70AA-4305-80B4-2686F261FB3F}" srcOrd="2" destOrd="0" presId="urn:microsoft.com/office/officeart/2005/8/layout/hProcess6"/>
    <dgm:cxn modelId="{927CD8CC-BEED-4562-B806-B58D9B04BD0D}" type="presParOf" srcId="{FA117CED-FB08-4157-A40A-D34920919F35}" destId="{73C6B69A-5617-4B15-B264-2878F2E3E030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2FD2E837-C317-4B58-9AE1-EAEF1D51FDAC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DE978F77-7335-409C-B74B-09B896553F39}">
      <dgm:prSet/>
      <dgm:spPr/>
      <dgm:t>
        <a:bodyPr/>
        <a:lstStyle/>
        <a:p>
          <a:pPr rtl="0"/>
          <a:r>
            <a:rPr lang="es-ES" smtClean="0"/>
            <a:t>Es una técnica estadística que permite identificar y cuantificar las causas de un efecto dentro de un estudio experimental. </a:t>
          </a:r>
          <a:endParaRPr lang="es-MX"/>
        </a:p>
      </dgm:t>
    </dgm:pt>
    <dgm:pt modelId="{7205733B-93AF-4AE6-8DCC-DC5F33F37E0B}" type="parTrans" cxnId="{1076080E-0A00-4F27-A941-D11ADF3EFBBC}">
      <dgm:prSet/>
      <dgm:spPr/>
      <dgm:t>
        <a:bodyPr/>
        <a:lstStyle/>
        <a:p>
          <a:endParaRPr lang="es-MX"/>
        </a:p>
      </dgm:t>
    </dgm:pt>
    <dgm:pt modelId="{9374F34F-0D03-473A-A1EE-5640C4AD7DAF}" type="sibTrans" cxnId="{1076080E-0A00-4F27-A941-D11ADF3EFBBC}">
      <dgm:prSet/>
      <dgm:spPr/>
      <dgm:t>
        <a:bodyPr/>
        <a:lstStyle/>
        <a:p>
          <a:endParaRPr lang="es-MX"/>
        </a:p>
      </dgm:t>
    </dgm:pt>
    <dgm:pt modelId="{417C2160-8BEC-4F44-B1F5-B863F8B7FE0E}">
      <dgm:prSet/>
      <dgm:spPr/>
      <dgm:t>
        <a:bodyPr/>
        <a:lstStyle/>
        <a:p>
          <a:pPr rtl="0"/>
          <a:r>
            <a:rPr lang="es-ES" smtClean="0"/>
            <a:t>En un diseño experimental se manipulan deliberadamente una o más variables, vinculadas a las causas, para medir el efecto que tienen en otra variable de interés.</a:t>
          </a:r>
          <a:endParaRPr lang="es-MX"/>
        </a:p>
      </dgm:t>
    </dgm:pt>
    <dgm:pt modelId="{FE14DE35-BFC6-4981-B499-02C4CFBABB42}" type="parTrans" cxnId="{D695A066-94BF-4A16-80DC-24F5DE722F34}">
      <dgm:prSet/>
      <dgm:spPr/>
      <dgm:t>
        <a:bodyPr/>
        <a:lstStyle/>
        <a:p>
          <a:endParaRPr lang="es-MX"/>
        </a:p>
      </dgm:t>
    </dgm:pt>
    <dgm:pt modelId="{6A842B64-B0C8-4E41-B046-1B6FE3956719}" type="sibTrans" cxnId="{D695A066-94BF-4A16-80DC-24F5DE722F34}">
      <dgm:prSet/>
      <dgm:spPr/>
      <dgm:t>
        <a:bodyPr/>
        <a:lstStyle/>
        <a:p>
          <a:endParaRPr lang="es-MX"/>
        </a:p>
      </dgm:t>
    </dgm:pt>
    <dgm:pt modelId="{378B66E5-D2F9-4803-AC36-F6BAAE01B3A8}" type="pres">
      <dgm:prSet presAssocID="{2FD2E837-C317-4B58-9AE1-EAEF1D51FD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F102375-8235-43C2-850D-CDCD529E6216}" type="pres">
      <dgm:prSet presAssocID="{DE978F77-7335-409C-B74B-09B896553F3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52FC05-A727-4219-B21E-2EDFAFA0A468}" type="pres">
      <dgm:prSet presAssocID="{9374F34F-0D03-473A-A1EE-5640C4AD7DAF}" presName="sibTrans" presStyleLbl="sibTrans2D1" presStyleIdx="0" presStyleCnt="1"/>
      <dgm:spPr/>
      <dgm:t>
        <a:bodyPr/>
        <a:lstStyle/>
        <a:p>
          <a:endParaRPr lang="es-MX"/>
        </a:p>
      </dgm:t>
    </dgm:pt>
    <dgm:pt modelId="{872EF20A-DF36-44C6-9339-CBA4BF4167D5}" type="pres">
      <dgm:prSet presAssocID="{9374F34F-0D03-473A-A1EE-5640C4AD7DAF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30E33C59-375E-48FB-BBC7-372F5D34C25D}" type="pres">
      <dgm:prSet presAssocID="{417C2160-8BEC-4F44-B1F5-B863F8B7FE0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95A066-94BF-4A16-80DC-24F5DE722F34}" srcId="{2FD2E837-C317-4B58-9AE1-EAEF1D51FDAC}" destId="{417C2160-8BEC-4F44-B1F5-B863F8B7FE0E}" srcOrd="1" destOrd="0" parTransId="{FE14DE35-BFC6-4981-B499-02C4CFBABB42}" sibTransId="{6A842B64-B0C8-4E41-B046-1B6FE3956719}"/>
    <dgm:cxn modelId="{BAD2EB97-C7D5-47C4-B4DB-79A4BE82C79B}" type="presOf" srcId="{417C2160-8BEC-4F44-B1F5-B863F8B7FE0E}" destId="{30E33C59-375E-48FB-BBC7-372F5D34C25D}" srcOrd="0" destOrd="0" presId="urn:microsoft.com/office/officeart/2005/8/layout/process1"/>
    <dgm:cxn modelId="{1076080E-0A00-4F27-A941-D11ADF3EFBBC}" srcId="{2FD2E837-C317-4B58-9AE1-EAEF1D51FDAC}" destId="{DE978F77-7335-409C-B74B-09B896553F39}" srcOrd="0" destOrd="0" parTransId="{7205733B-93AF-4AE6-8DCC-DC5F33F37E0B}" sibTransId="{9374F34F-0D03-473A-A1EE-5640C4AD7DAF}"/>
    <dgm:cxn modelId="{D1DB7119-C0A6-4364-B89D-27D7D1E11021}" type="presOf" srcId="{2FD2E837-C317-4B58-9AE1-EAEF1D51FDAC}" destId="{378B66E5-D2F9-4803-AC36-F6BAAE01B3A8}" srcOrd="0" destOrd="0" presId="urn:microsoft.com/office/officeart/2005/8/layout/process1"/>
    <dgm:cxn modelId="{75F64613-9629-40B8-AE75-9A41736B8038}" type="presOf" srcId="{9374F34F-0D03-473A-A1EE-5640C4AD7DAF}" destId="{B252FC05-A727-4219-B21E-2EDFAFA0A468}" srcOrd="0" destOrd="0" presId="urn:microsoft.com/office/officeart/2005/8/layout/process1"/>
    <dgm:cxn modelId="{69A808B8-222D-488D-9D18-045770899E61}" type="presOf" srcId="{DE978F77-7335-409C-B74B-09B896553F39}" destId="{7F102375-8235-43C2-850D-CDCD529E6216}" srcOrd="0" destOrd="0" presId="urn:microsoft.com/office/officeart/2005/8/layout/process1"/>
    <dgm:cxn modelId="{ECC60A7D-83E7-4603-AB45-A3AAD7E7A549}" type="presOf" srcId="{9374F34F-0D03-473A-A1EE-5640C4AD7DAF}" destId="{872EF20A-DF36-44C6-9339-CBA4BF4167D5}" srcOrd="1" destOrd="0" presId="urn:microsoft.com/office/officeart/2005/8/layout/process1"/>
    <dgm:cxn modelId="{8CC2E1F9-4CD4-4BF7-9708-EC78B7C746E0}" type="presParOf" srcId="{378B66E5-D2F9-4803-AC36-F6BAAE01B3A8}" destId="{7F102375-8235-43C2-850D-CDCD529E6216}" srcOrd="0" destOrd="0" presId="urn:microsoft.com/office/officeart/2005/8/layout/process1"/>
    <dgm:cxn modelId="{1BF147BE-5DFF-456E-B8A4-FCF340248914}" type="presParOf" srcId="{378B66E5-D2F9-4803-AC36-F6BAAE01B3A8}" destId="{B252FC05-A727-4219-B21E-2EDFAFA0A468}" srcOrd="1" destOrd="0" presId="urn:microsoft.com/office/officeart/2005/8/layout/process1"/>
    <dgm:cxn modelId="{D57D7AEF-C60B-495F-8615-4B398B9A5CE3}" type="presParOf" srcId="{B252FC05-A727-4219-B21E-2EDFAFA0A468}" destId="{872EF20A-DF36-44C6-9339-CBA4BF4167D5}" srcOrd="0" destOrd="0" presId="urn:microsoft.com/office/officeart/2005/8/layout/process1"/>
    <dgm:cxn modelId="{657828ED-16BA-4FCB-BD88-92997E9B718A}" type="presParOf" srcId="{378B66E5-D2F9-4803-AC36-F6BAAE01B3A8}" destId="{30E33C59-375E-48FB-BBC7-372F5D34C25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8EB311E-17B7-4A96-A617-CC63D067191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3C0F8E5-C6C1-4519-A8DB-EA3FBD2344F2}">
      <dgm:prSet custT="1"/>
      <dgm:spPr/>
      <dgm:t>
        <a:bodyPr/>
        <a:lstStyle/>
        <a:p>
          <a:pPr rtl="0"/>
          <a:r>
            <a:rPr lang="es-MX" sz="2400" dirty="0" smtClean="0"/>
            <a:t>Se basa en la investigación secundaria como literatura disponible y/o datos, o enfoques cualitativos.</a:t>
          </a:r>
          <a:endParaRPr lang="es-MX" sz="2400" dirty="0"/>
        </a:p>
      </dgm:t>
    </dgm:pt>
    <dgm:pt modelId="{9C6AF993-9111-44B2-96B5-73CF2B8778CF}" type="parTrans" cxnId="{36E4FB42-2981-465D-A5C7-40715864D0CA}">
      <dgm:prSet/>
      <dgm:spPr/>
      <dgm:t>
        <a:bodyPr/>
        <a:lstStyle/>
        <a:p>
          <a:endParaRPr lang="es-MX"/>
        </a:p>
      </dgm:t>
    </dgm:pt>
    <dgm:pt modelId="{F094C8E4-44C1-4AA8-B305-FA6B4E894FC1}" type="sibTrans" cxnId="{36E4FB42-2981-465D-A5C7-40715864D0CA}">
      <dgm:prSet/>
      <dgm:spPr/>
      <dgm:t>
        <a:bodyPr/>
        <a:lstStyle/>
        <a:p>
          <a:endParaRPr lang="es-MX"/>
        </a:p>
      </dgm:t>
    </dgm:pt>
    <dgm:pt modelId="{86911566-8505-4D34-B662-73C3FEC00759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Las variables se manipulan, cuántas veces sea necesario repetir el experimento para poder establecer un grado de confianza en la relación de causa-efecto.</a:t>
          </a:r>
          <a:endParaRPr lang="es-MX" sz="2400" dirty="0">
            <a:solidFill>
              <a:schemeClr val="tx1"/>
            </a:solidFill>
          </a:endParaRPr>
        </a:p>
      </dgm:t>
    </dgm:pt>
    <dgm:pt modelId="{F1CEEEE2-D317-4359-8C48-BC94F4999943}" type="parTrans" cxnId="{E69A2E39-63EB-4E43-8681-9160D020C936}">
      <dgm:prSet/>
      <dgm:spPr/>
      <dgm:t>
        <a:bodyPr/>
        <a:lstStyle/>
        <a:p>
          <a:endParaRPr lang="es-MX"/>
        </a:p>
      </dgm:t>
    </dgm:pt>
    <dgm:pt modelId="{E1DC059C-71F7-458B-9CBF-2DE125C7CF4A}" type="sibTrans" cxnId="{E69A2E39-63EB-4E43-8681-9160D020C936}">
      <dgm:prSet/>
      <dgm:spPr/>
      <dgm:t>
        <a:bodyPr/>
        <a:lstStyle/>
        <a:p>
          <a:endParaRPr lang="es-MX"/>
        </a:p>
      </dgm:t>
    </dgm:pt>
    <dgm:pt modelId="{03B27DB2-C32E-4206-9A41-D3BEA2027044}" type="pres">
      <dgm:prSet presAssocID="{F8EB311E-17B7-4A96-A617-CC63D067191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25182CC-FE5D-446B-B01B-6B4611524C4E}" type="pres">
      <dgm:prSet presAssocID="{93C0F8E5-C6C1-4519-A8DB-EA3FBD2344F2}" presName="chaos" presStyleCnt="0"/>
      <dgm:spPr/>
    </dgm:pt>
    <dgm:pt modelId="{7ABB4AB0-E2DF-41FA-9A87-E855E469AAB3}" type="pres">
      <dgm:prSet presAssocID="{93C0F8E5-C6C1-4519-A8DB-EA3FBD2344F2}" presName="parTx1" presStyleLbl="revTx" presStyleIdx="0" presStyleCnt="1" custScaleX="101816" custScaleY="127655"/>
      <dgm:spPr/>
      <dgm:t>
        <a:bodyPr/>
        <a:lstStyle/>
        <a:p>
          <a:endParaRPr lang="es-MX"/>
        </a:p>
      </dgm:t>
    </dgm:pt>
    <dgm:pt modelId="{A127B7CB-072A-40D3-8631-A5CD56AAFDD6}" type="pres">
      <dgm:prSet presAssocID="{93C0F8E5-C6C1-4519-A8DB-EA3FBD2344F2}" presName="c1" presStyleLbl="node1" presStyleIdx="0" presStyleCnt="19"/>
      <dgm:spPr/>
    </dgm:pt>
    <dgm:pt modelId="{A465BE30-8929-46AE-8890-ABD1896B7F17}" type="pres">
      <dgm:prSet presAssocID="{93C0F8E5-C6C1-4519-A8DB-EA3FBD2344F2}" presName="c2" presStyleLbl="node1" presStyleIdx="1" presStyleCnt="19"/>
      <dgm:spPr/>
    </dgm:pt>
    <dgm:pt modelId="{72F47489-357F-4490-8A94-53A10101F01A}" type="pres">
      <dgm:prSet presAssocID="{93C0F8E5-C6C1-4519-A8DB-EA3FBD2344F2}" presName="c3" presStyleLbl="node1" presStyleIdx="2" presStyleCnt="19"/>
      <dgm:spPr/>
    </dgm:pt>
    <dgm:pt modelId="{E213D5A9-1B9F-49C8-90E9-C123F3D0E629}" type="pres">
      <dgm:prSet presAssocID="{93C0F8E5-C6C1-4519-A8DB-EA3FBD2344F2}" presName="c4" presStyleLbl="node1" presStyleIdx="3" presStyleCnt="19"/>
      <dgm:spPr/>
    </dgm:pt>
    <dgm:pt modelId="{841C6A37-9B77-4AB2-B236-57E0AA0BA384}" type="pres">
      <dgm:prSet presAssocID="{93C0F8E5-C6C1-4519-A8DB-EA3FBD2344F2}" presName="c5" presStyleLbl="node1" presStyleIdx="4" presStyleCnt="19"/>
      <dgm:spPr/>
    </dgm:pt>
    <dgm:pt modelId="{D565584E-1119-4C84-BF22-C5C620630774}" type="pres">
      <dgm:prSet presAssocID="{93C0F8E5-C6C1-4519-A8DB-EA3FBD2344F2}" presName="c6" presStyleLbl="node1" presStyleIdx="5" presStyleCnt="19"/>
      <dgm:spPr/>
    </dgm:pt>
    <dgm:pt modelId="{D5E4E9BF-440C-4E09-8609-30A801E912B5}" type="pres">
      <dgm:prSet presAssocID="{93C0F8E5-C6C1-4519-A8DB-EA3FBD2344F2}" presName="c7" presStyleLbl="node1" presStyleIdx="6" presStyleCnt="19"/>
      <dgm:spPr/>
    </dgm:pt>
    <dgm:pt modelId="{203CC62A-D969-4134-9D17-0F87A264E425}" type="pres">
      <dgm:prSet presAssocID="{93C0F8E5-C6C1-4519-A8DB-EA3FBD2344F2}" presName="c8" presStyleLbl="node1" presStyleIdx="7" presStyleCnt="19"/>
      <dgm:spPr/>
    </dgm:pt>
    <dgm:pt modelId="{985782AF-CC87-47AC-8D0B-783E3C1075C6}" type="pres">
      <dgm:prSet presAssocID="{93C0F8E5-C6C1-4519-A8DB-EA3FBD2344F2}" presName="c9" presStyleLbl="node1" presStyleIdx="8" presStyleCnt="19"/>
      <dgm:spPr/>
    </dgm:pt>
    <dgm:pt modelId="{062A4E9A-2745-47B5-AC4E-37AE0E5994C3}" type="pres">
      <dgm:prSet presAssocID="{93C0F8E5-C6C1-4519-A8DB-EA3FBD2344F2}" presName="c10" presStyleLbl="node1" presStyleIdx="9" presStyleCnt="19"/>
      <dgm:spPr/>
    </dgm:pt>
    <dgm:pt modelId="{E75C3CA0-4B83-4733-89BF-BDBBEBCEF30B}" type="pres">
      <dgm:prSet presAssocID="{93C0F8E5-C6C1-4519-A8DB-EA3FBD2344F2}" presName="c11" presStyleLbl="node1" presStyleIdx="10" presStyleCnt="19"/>
      <dgm:spPr/>
    </dgm:pt>
    <dgm:pt modelId="{239A6C8C-5B68-43AF-81B7-1EE609656F02}" type="pres">
      <dgm:prSet presAssocID="{93C0F8E5-C6C1-4519-A8DB-EA3FBD2344F2}" presName="c12" presStyleLbl="node1" presStyleIdx="11" presStyleCnt="19"/>
      <dgm:spPr/>
    </dgm:pt>
    <dgm:pt modelId="{556C150D-0962-4F27-8447-7C3CB6DEE643}" type="pres">
      <dgm:prSet presAssocID="{93C0F8E5-C6C1-4519-A8DB-EA3FBD2344F2}" presName="c13" presStyleLbl="node1" presStyleIdx="12" presStyleCnt="19"/>
      <dgm:spPr/>
    </dgm:pt>
    <dgm:pt modelId="{6308FDA1-E106-479E-A185-15453C5116D0}" type="pres">
      <dgm:prSet presAssocID="{93C0F8E5-C6C1-4519-A8DB-EA3FBD2344F2}" presName="c14" presStyleLbl="node1" presStyleIdx="13" presStyleCnt="19"/>
      <dgm:spPr/>
    </dgm:pt>
    <dgm:pt modelId="{137E0D8C-00AA-416C-A923-CEC845213329}" type="pres">
      <dgm:prSet presAssocID="{93C0F8E5-C6C1-4519-A8DB-EA3FBD2344F2}" presName="c15" presStyleLbl="node1" presStyleIdx="14" presStyleCnt="19"/>
      <dgm:spPr/>
    </dgm:pt>
    <dgm:pt modelId="{198E00F2-0490-4D90-8D2C-6A1F895B2CBA}" type="pres">
      <dgm:prSet presAssocID="{93C0F8E5-C6C1-4519-A8DB-EA3FBD2344F2}" presName="c16" presStyleLbl="node1" presStyleIdx="15" presStyleCnt="19"/>
      <dgm:spPr/>
    </dgm:pt>
    <dgm:pt modelId="{A316926B-3209-4E7C-A96D-3D456F90F962}" type="pres">
      <dgm:prSet presAssocID="{93C0F8E5-C6C1-4519-A8DB-EA3FBD2344F2}" presName="c17" presStyleLbl="node1" presStyleIdx="16" presStyleCnt="19"/>
      <dgm:spPr/>
    </dgm:pt>
    <dgm:pt modelId="{2DBAC0A0-EBCC-4E94-A850-2C495DA7F0B2}" type="pres">
      <dgm:prSet presAssocID="{93C0F8E5-C6C1-4519-A8DB-EA3FBD2344F2}" presName="c18" presStyleLbl="node1" presStyleIdx="17" presStyleCnt="19"/>
      <dgm:spPr/>
    </dgm:pt>
    <dgm:pt modelId="{8DA022E1-6814-41C6-A685-E0704C60FDE3}" type="pres">
      <dgm:prSet presAssocID="{F094C8E4-44C1-4AA8-B305-FA6B4E894FC1}" presName="chevronComposite1" presStyleCnt="0"/>
      <dgm:spPr/>
    </dgm:pt>
    <dgm:pt modelId="{074E703C-8AE8-4A4C-B0AD-B5C70453DE74}" type="pres">
      <dgm:prSet presAssocID="{F094C8E4-44C1-4AA8-B305-FA6B4E894FC1}" presName="chevron1" presStyleLbl="sibTrans2D1" presStyleIdx="0" presStyleCnt="2"/>
      <dgm:spPr/>
    </dgm:pt>
    <dgm:pt modelId="{3B5216EA-6E1C-4BD2-B92F-89081A26FDD6}" type="pres">
      <dgm:prSet presAssocID="{F094C8E4-44C1-4AA8-B305-FA6B4E894FC1}" presName="spChevron1" presStyleCnt="0"/>
      <dgm:spPr/>
    </dgm:pt>
    <dgm:pt modelId="{F1EF0B4A-F9F9-453B-9500-A706CEA025AF}" type="pres">
      <dgm:prSet presAssocID="{F094C8E4-44C1-4AA8-B305-FA6B4E894FC1}" presName="overlap" presStyleCnt="0"/>
      <dgm:spPr/>
    </dgm:pt>
    <dgm:pt modelId="{7021A6EB-1F19-4C66-A788-0E8B5266E71D}" type="pres">
      <dgm:prSet presAssocID="{F094C8E4-44C1-4AA8-B305-FA6B4E894FC1}" presName="chevronComposite2" presStyleCnt="0"/>
      <dgm:spPr/>
    </dgm:pt>
    <dgm:pt modelId="{4B48A11A-1823-4062-9E1C-D1FC271BCA15}" type="pres">
      <dgm:prSet presAssocID="{F094C8E4-44C1-4AA8-B305-FA6B4E894FC1}" presName="chevron2" presStyleLbl="sibTrans2D1" presStyleIdx="1" presStyleCnt="2"/>
      <dgm:spPr/>
    </dgm:pt>
    <dgm:pt modelId="{A9BA3466-6BB0-427B-81DE-A36985501ACD}" type="pres">
      <dgm:prSet presAssocID="{F094C8E4-44C1-4AA8-B305-FA6B4E894FC1}" presName="spChevron2" presStyleCnt="0"/>
      <dgm:spPr/>
    </dgm:pt>
    <dgm:pt modelId="{0F0E42BC-F4A8-49F6-82A4-128F9A45BD45}" type="pres">
      <dgm:prSet presAssocID="{86911566-8505-4D34-B662-73C3FEC00759}" presName="last" presStyleCnt="0"/>
      <dgm:spPr/>
    </dgm:pt>
    <dgm:pt modelId="{1BF2098C-7180-4913-B547-A5AC4DBEB19A}" type="pres">
      <dgm:prSet presAssocID="{86911566-8505-4D34-B662-73C3FEC00759}" presName="circleTx" presStyleLbl="node1" presStyleIdx="18" presStyleCnt="19" custScaleX="123654" custScaleY="113138"/>
      <dgm:spPr/>
      <dgm:t>
        <a:bodyPr/>
        <a:lstStyle/>
        <a:p>
          <a:endParaRPr lang="es-MX"/>
        </a:p>
      </dgm:t>
    </dgm:pt>
    <dgm:pt modelId="{981F7A7A-4AF8-4A09-8431-73648A45E9A0}" type="pres">
      <dgm:prSet presAssocID="{86911566-8505-4D34-B662-73C3FEC00759}" presName="spN" presStyleCnt="0"/>
      <dgm:spPr/>
    </dgm:pt>
  </dgm:ptLst>
  <dgm:cxnLst>
    <dgm:cxn modelId="{36E4FB42-2981-465D-A5C7-40715864D0CA}" srcId="{F8EB311E-17B7-4A96-A617-CC63D0671917}" destId="{93C0F8E5-C6C1-4519-A8DB-EA3FBD2344F2}" srcOrd="0" destOrd="0" parTransId="{9C6AF993-9111-44B2-96B5-73CF2B8778CF}" sibTransId="{F094C8E4-44C1-4AA8-B305-FA6B4E894FC1}"/>
    <dgm:cxn modelId="{40648635-1613-4225-B1CD-0A54EDAA9188}" type="presOf" srcId="{93C0F8E5-C6C1-4519-A8DB-EA3FBD2344F2}" destId="{7ABB4AB0-E2DF-41FA-9A87-E855E469AAB3}" srcOrd="0" destOrd="0" presId="urn:microsoft.com/office/officeart/2009/3/layout/RandomtoResultProcess"/>
    <dgm:cxn modelId="{E69A2E39-63EB-4E43-8681-9160D020C936}" srcId="{F8EB311E-17B7-4A96-A617-CC63D0671917}" destId="{86911566-8505-4D34-B662-73C3FEC00759}" srcOrd="1" destOrd="0" parTransId="{F1CEEEE2-D317-4359-8C48-BC94F4999943}" sibTransId="{E1DC059C-71F7-458B-9CBF-2DE125C7CF4A}"/>
    <dgm:cxn modelId="{D89B93C1-F176-4E29-A6D0-4D8D7EB99A0C}" type="presOf" srcId="{F8EB311E-17B7-4A96-A617-CC63D0671917}" destId="{03B27DB2-C32E-4206-9A41-D3BEA2027044}" srcOrd="0" destOrd="0" presId="urn:microsoft.com/office/officeart/2009/3/layout/RandomtoResultProcess"/>
    <dgm:cxn modelId="{31ED2243-F71D-41A5-917F-2955E7EF0613}" type="presOf" srcId="{86911566-8505-4D34-B662-73C3FEC00759}" destId="{1BF2098C-7180-4913-B547-A5AC4DBEB19A}" srcOrd="0" destOrd="0" presId="urn:microsoft.com/office/officeart/2009/3/layout/RandomtoResultProcess"/>
    <dgm:cxn modelId="{5AF66B90-8808-4978-9B66-25E4B06373C9}" type="presParOf" srcId="{03B27DB2-C32E-4206-9A41-D3BEA2027044}" destId="{825182CC-FE5D-446B-B01B-6B4611524C4E}" srcOrd="0" destOrd="0" presId="urn:microsoft.com/office/officeart/2009/3/layout/RandomtoResultProcess"/>
    <dgm:cxn modelId="{F09E93A7-A446-4CF2-948E-E6079DD020AD}" type="presParOf" srcId="{825182CC-FE5D-446B-B01B-6B4611524C4E}" destId="{7ABB4AB0-E2DF-41FA-9A87-E855E469AAB3}" srcOrd="0" destOrd="0" presId="urn:microsoft.com/office/officeart/2009/3/layout/RandomtoResultProcess"/>
    <dgm:cxn modelId="{CEB5DF5E-FF81-4D0A-A64B-170B02C29677}" type="presParOf" srcId="{825182CC-FE5D-446B-B01B-6B4611524C4E}" destId="{A127B7CB-072A-40D3-8631-A5CD56AAFDD6}" srcOrd="1" destOrd="0" presId="urn:microsoft.com/office/officeart/2009/3/layout/RandomtoResultProcess"/>
    <dgm:cxn modelId="{CFA6EB6D-0240-4A43-9047-27B8EA9D36F9}" type="presParOf" srcId="{825182CC-FE5D-446B-B01B-6B4611524C4E}" destId="{A465BE30-8929-46AE-8890-ABD1896B7F17}" srcOrd="2" destOrd="0" presId="urn:microsoft.com/office/officeart/2009/3/layout/RandomtoResultProcess"/>
    <dgm:cxn modelId="{6B799267-574B-4E4C-9A38-F3C60C007CBD}" type="presParOf" srcId="{825182CC-FE5D-446B-B01B-6B4611524C4E}" destId="{72F47489-357F-4490-8A94-53A10101F01A}" srcOrd="3" destOrd="0" presId="urn:microsoft.com/office/officeart/2009/3/layout/RandomtoResultProcess"/>
    <dgm:cxn modelId="{F25B6EC7-E4A9-442E-AB6C-0D22D8F17125}" type="presParOf" srcId="{825182CC-FE5D-446B-B01B-6B4611524C4E}" destId="{E213D5A9-1B9F-49C8-90E9-C123F3D0E629}" srcOrd="4" destOrd="0" presId="urn:microsoft.com/office/officeart/2009/3/layout/RandomtoResultProcess"/>
    <dgm:cxn modelId="{D96D6984-7338-41D2-8D10-8F79061B998B}" type="presParOf" srcId="{825182CC-FE5D-446B-B01B-6B4611524C4E}" destId="{841C6A37-9B77-4AB2-B236-57E0AA0BA384}" srcOrd="5" destOrd="0" presId="urn:microsoft.com/office/officeart/2009/3/layout/RandomtoResultProcess"/>
    <dgm:cxn modelId="{BE2AD9C7-97FA-45E4-A125-757B685B377F}" type="presParOf" srcId="{825182CC-FE5D-446B-B01B-6B4611524C4E}" destId="{D565584E-1119-4C84-BF22-C5C620630774}" srcOrd="6" destOrd="0" presId="urn:microsoft.com/office/officeart/2009/3/layout/RandomtoResultProcess"/>
    <dgm:cxn modelId="{5312E42E-1F18-4B98-85F3-959A3E0314F2}" type="presParOf" srcId="{825182CC-FE5D-446B-B01B-6B4611524C4E}" destId="{D5E4E9BF-440C-4E09-8609-30A801E912B5}" srcOrd="7" destOrd="0" presId="urn:microsoft.com/office/officeart/2009/3/layout/RandomtoResultProcess"/>
    <dgm:cxn modelId="{A12B6E8D-EE11-4C6F-86CF-E30EE8312F90}" type="presParOf" srcId="{825182CC-FE5D-446B-B01B-6B4611524C4E}" destId="{203CC62A-D969-4134-9D17-0F87A264E425}" srcOrd="8" destOrd="0" presId="urn:microsoft.com/office/officeart/2009/3/layout/RandomtoResultProcess"/>
    <dgm:cxn modelId="{ABBDEF54-C396-4EC2-94AB-1D7C4AD923B3}" type="presParOf" srcId="{825182CC-FE5D-446B-B01B-6B4611524C4E}" destId="{985782AF-CC87-47AC-8D0B-783E3C1075C6}" srcOrd="9" destOrd="0" presId="urn:microsoft.com/office/officeart/2009/3/layout/RandomtoResultProcess"/>
    <dgm:cxn modelId="{4640CB37-F507-4551-9C60-DBC36E9670B9}" type="presParOf" srcId="{825182CC-FE5D-446B-B01B-6B4611524C4E}" destId="{062A4E9A-2745-47B5-AC4E-37AE0E5994C3}" srcOrd="10" destOrd="0" presId="urn:microsoft.com/office/officeart/2009/3/layout/RandomtoResultProcess"/>
    <dgm:cxn modelId="{1FED824C-CA85-4E0B-B374-0C62E34BC8D1}" type="presParOf" srcId="{825182CC-FE5D-446B-B01B-6B4611524C4E}" destId="{E75C3CA0-4B83-4733-89BF-BDBBEBCEF30B}" srcOrd="11" destOrd="0" presId="urn:microsoft.com/office/officeart/2009/3/layout/RandomtoResultProcess"/>
    <dgm:cxn modelId="{00DE6D05-E967-4F28-BCC5-064BFC252479}" type="presParOf" srcId="{825182CC-FE5D-446B-B01B-6B4611524C4E}" destId="{239A6C8C-5B68-43AF-81B7-1EE609656F02}" srcOrd="12" destOrd="0" presId="urn:microsoft.com/office/officeart/2009/3/layout/RandomtoResultProcess"/>
    <dgm:cxn modelId="{675AFB96-B264-48BF-BA68-034860D16E27}" type="presParOf" srcId="{825182CC-FE5D-446B-B01B-6B4611524C4E}" destId="{556C150D-0962-4F27-8447-7C3CB6DEE643}" srcOrd="13" destOrd="0" presId="urn:microsoft.com/office/officeart/2009/3/layout/RandomtoResultProcess"/>
    <dgm:cxn modelId="{A5FEDD81-DE7E-4D81-BFB8-53EA682CA71D}" type="presParOf" srcId="{825182CC-FE5D-446B-B01B-6B4611524C4E}" destId="{6308FDA1-E106-479E-A185-15453C5116D0}" srcOrd="14" destOrd="0" presId="urn:microsoft.com/office/officeart/2009/3/layout/RandomtoResultProcess"/>
    <dgm:cxn modelId="{50C34F24-86E3-45E7-B65E-D2642B86A881}" type="presParOf" srcId="{825182CC-FE5D-446B-B01B-6B4611524C4E}" destId="{137E0D8C-00AA-416C-A923-CEC845213329}" srcOrd="15" destOrd="0" presId="urn:microsoft.com/office/officeart/2009/3/layout/RandomtoResultProcess"/>
    <dgm:cxn modelId="{3DAEFB4A-E730-4168-835A-5E620E67C942}" type="presParOf" srcId="{825182CC-FE5D-446B-B01B-6B4611524C4E}" destId="{198E00F2-0490-4D90-8D2C-6A1F895B2CBA}" srcOrd="16" destOrd="0" presId="urn:microsoft.com/office/officeart/2009/3/layout/RandomtoResultProcess"/>
    <dgm:cxn modelId="{7C49E45F-BCE6-48C3-ACA5-ABCA22CC516F}" type="presParOf" srcId="{825182CC-FE5D-446B-B01B-6B4611524C4E}" destId="{A316926B-3209-4E7C-A96D-3D456F90F962}" srcOrd="17" destOrd="0" presId="urn:microsoft.com/office/officeart/2009/3/layout/RandomtoResultProcess"/>
    <dgm:cxn modelId="{5C094651-E3C3-481B-94D2-D9C87C666460}" type="presParOf" srcId="{825182CC-FE5D-446B-B01B-6B4611524C4E}" destId="{2DBAC0A0-EBCC-4E94-A850-2C495DA7F0B2}" srcOrd="18" destOrd="0" presId="urn:microsoft.com/office/officeart/2009/3/layout/RandomtoResultProcess"/>
    <dgm:cxn modelId="{D9DAB009-19FD-4C1C-A056-EA7AA9E1C92A}" type="presParOf" srcId="{03B27DB2-C32E-4206-9A41-D3BEA2027044}" destId="{8DA022E1-6814-41C6-A685-E0704C60FDE3}" srcOrd="1" destOrd="0" presId="urn:microsoft.com/office/officeart/2009/3/layout/RandomtoResultProcess"/>
    <dgm:cxn modelId="{5393F55F-9A61-4E2A-85FB-C1CB1D88B996}" type="presParOf" srcId="{8DA022E1-6814-41C6-A685-E0704C60FDE3}" destId="{074E703C-8AE8-4A4C-B0AD-B5C70453DE74}" srcOrd="0" destOrd="0" presId="urn:microsoft.com/office/officeart/2009/3/layout/RandomtoResultProcess"/>
    <dgm:cxn modelId="{5F880F4F-C493-4471-8BC0-65A7A154DC92}" type="presParOf" srcId="{8DA022E1-6814-41C6-A685-E0704C60FDE3}" destId="{3B5216EA-6E1C-4BD2-B92F-89081A26FDD6}" srcOrd="1" destOrd="0" presId="urn:microsoft.com/office/officeart/2009/3/layout/RandomtoResultProcess"/>
    <dgm:cxn modelId="{D49C71B3-81E2-45BA-9704-D5525B3250DB}" type="presParOf" srcId="{03B27DB2-C32E-4206-9A41-D3BEA2027044}" destId="{F1EF0B4A-F9F9-453B-9500-A706CEA025AF}" srcOrd="2" destOrd="0" presId="urn:microsoft.com/office/officeart/2009/3/layout/RandomtoResultProcess"/>
    <dgm:cxn modelId="{D09733C1-9E97-47A4-8533-86AAEB4BAC86}" type="presParOf" srcId="{03B27DB2-C32E-4206-9A41-D3BEA2027044}" destId="{7021A6EB-1F19-4C66-A788-0E8B5266E71D}" srcOrd="3" destOrd="0" presId="urn:microsoft.com/office/officeart/2009/3/layout/RandomtoResultProcess"/>
    <dgm:cxn modelId="{4E9A9009-4C4E-46C1-BCBF-159B12CE5237}" type="presParOf" srcId="{7021A6EB-1F19-4C66-A788-0E8B5266E71D}" destId="{4B48A11A-1823-4062-9E1C-D1FC271BCA15}" srcOrd="0" destOrd="0" presId="urn:microsoft.com/office/officeart/2009/3/layout/RandomtoResultProcess"/>
    <dgm:cxn modelId="{14E52CE3-E339-4227-872B-D839E5B07EC7}" type="presParOf" srcId="{7021A6EB-1F19-4C66-A788-0E8B5266E71D}" destId="{A9BA3466-6BB0-427B-81DE-A36985501ACD}" srcOrd="1" destOrd="0" presId="urn:microsoft.com/office/officeart/2009/3/layout/RandomtoResultProcess"/>
    <dgm:cxn modelId="{AA2CDC83-0B35-4D0A-9B44-DCC172204037}" type="presParOf" srcId="{03B27DB2-C32E-4206-9A41-D3BEA2027044}" destId="{0F0E42BC-F4A8-49F6-82A4-128F9A45BD45}" srcOrd="4" destOrd="0" presId="urn:microsoft.com/office/officeart/2009/3/layout/RandomtoResultProcess"/>
    <dgm:cxn modelId="{8C8F02B6-A767-4BEB-9E5E-C98233633842}" type="presParOf" srcId="{0F0E42BC-F4A8-49F6-82A4-128F9A45BD45}" destId="{1BF2098C-7180-4913-B547-A5AC4DBEB19A}" srcOrd="0" destOrd="0" presId="urn:microsoft.com/office/officeart/2009/3/layout/RandomtoResultProcess"/>
    <dgm:cxn modelId="{DBB9776F-BB7A-4D0F-80E2-501C7C37F4EF}" type="presParOf" srcId="{0F0E42BC-F4A8-49F6-82A4-128F9A45BD45}" destId="{981F7A7A-4AF8-4A09-8431-73648A45E9A0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914F45A-FF44-4C5A-AC00-2EDB24C1E8A0}" type="doc">
      <dgm:prSet loTypeId="urn:microsoft.com/office/officeart/2009/3/layout/StepUpProcess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BE6C234-0421-4299-A67C-C638FF3EDD8E}">
      <dgm:prSet custT="1"/>
      <dgm:spPr/>
      <dgm:t>
        <a:bodyPr/>
        <a:lstStyle/>
        <a:p>
          <a:pPr rtl="0"/>
          <a:r>
            <a:rPr lang="es-MX" sz="2800" i="1" dirty="0" smtClean="0"/>
            <a:t>Experimental</a:t>
          </a:r>
          <a:endParaRPr lang="es-MX" sz="2800" dirty="0"/>
        </a:p>
      </dgm:t>
    </dgm:pt>
    <dgm:pt modelId="{0A803BB8-E833-41BC-A124-9CA3344CA8E4}" type="parTrans" cxnId="{874B7D65-729F-45AB-9F5A-706FE7BB96F1}">
      <dgm:prSet/>
      <dgm:spPr/>
      <dgm:t>
        <a:bodyPr/>
        <a:lstStyle/>
        <a:p>
          <a:endParaRPr lang="es-MX"/>
        </a:p>
      </dgm:t>
    </dgm:pt>
    <dgm:pt modelId="{25C7D199-3211-402C-8BD9-38024BDE0DAE}" type="sibTrans" cxnId="{874B7D65-729F-45AB-9F5A-706FE7BB96F1}">
      <dgm:prSet/>
      <dgm:spPr/>
      <dgm:t>
        <a:bodyPr/>
        <a:lstStyle/>
        <a:p>
          <a:endParaRPr lang="es-MX"/>
        </a:p>
      </dgm:t>
    </dgm:pt>
    <dgm:pt modelId="{BC722D48-6248-4AB5-B8B1-87706A11CB30}">
      <dgm:prSet custT="1"/>
      <dgm:spPr/>
      <dgm:t>
        <a:bodyPr/>
        <a:lstStyle/>
        <a:p>
          <a:pPr rtl="0"/>
          <a:r>
            <a:rPr lang="es-ES" sz="1800" dirty="0" smtClean="0"/>
            <a:t>Manipulación en la variable dependiente.</a:t>
          </a:r>
          <a:endParaRPr lang="es-MX" sz="1800" dirty="0"/>
        </a:p>
      </dgm:t>
    </dgm:pt>
    <dgm:pt modelId="{590DC785-30F3-4DA5-9BD1-6F2A0675940E}" type="parTrans" cxnId="{86C3D7BA-FB1B-4B35-9520-FC44C8C529FE}">
      <dgm:prSet/>
      <dgm:spPr/>
      <dgm:t>
        <a:bodyPr/>
        <a:lstStyle/>
        <a:p>
          <a:endParaRPr lang="es-MX"/>
        </a:p>
      </dgm:t>
    </dgm:pt>
    <dgm:pt modelId="{857E75AD-7A7B-459F-B84C-3630B735CFDE}" type="sibTrans" cxnId="{86C3D7BA-FB1B-4B35-9520-FC44C8C529FE}">
      <dgm:prSet/>
      <dgm:spPr/>
      <dgm:t>
        <a:bodyPr/>
        <a:lstStyle/>
        <a:p>
          <a:endParaRPr lang="es-MX"/>
        </a:p>
      </dgm:t>
    </dgm:pt>
    <dgm:pt modelId="{F5613A53-413A-41E7-9DDE-3A212EF9CC0D}">
      <dgm:prSet custT="1"/>
      <dgm:spPr/>
      <dgm:t>
        <a:bodyPr/>
        <a:lstStyle/>
        <a:p>
          <a:pPr rtl="0"/>
          <a:r>
            <a:rPr lang="es-MX" sz="2800" i="1" dirty="0" err="1" smtClean="0"/>
            <a:t>Cuasiexperimental</a:t>
          </a:r>
          <a:endParaRPr lang="es-MX" sz="2800" dirty="0"/>
        </a:p>
      </dgm:t>
    </dgm:pt>
    <dgm:pt modelId="{A3C14EAF-8A3C-4A13-B1E9-C661A82A3E7B}" type="parTrans" cxnId="{2EF5F8CB-EDCE-4C11-8F83-8079C8B43681}">
      <dgm:prSet/>
      <dgm:spPr/>
      <dgm:t>
        <a:bodyPr/>
        <a:lstStyle/>
        <a:p>
          <a:endParaRPr lang="es-MX"/>
        </a:p>
      </dgm:t>
    </dgm:pt>
    <dgm:pt modelId="{49D43F35-6BEF-43EF-9CEF-010238A143C2}" type="sibTrans" cxnId="{2EF5F8CB-EDCE-4C11-8F83-8079C8B43681}">
      <dgm:prSet/>
      <dgm:spPr/>
      <dgm:t>
        <a:bodyPr/>
        <a:lstStyle/>
        <a:p>
          <a:endParaRPr lang="es-MX"/>
        </a:p>
      </dgm:t>
    </dgm:pt>
    <dgm:pt modelId="{6E1EBA32-C2A5-46E7-8E19-0C0863E39CB9}">
      <dgm:prSet custT="1"/>
      <dgm:spPr/>
      <dgm:t>
        <a:bodyPr/>
        <a:lstStyle/>
        <a:p>
          <a:pPr rtl="0"/>
          <a:r>
            <a:rPr lang="es-MX" sz="2000" dirty="0" smtClean="0"/>
            <a:t>Hay manipulación de variables pero no hay aleatorización.</a:t>
          </a:r>
          <a:endParaRPr lang="es-MX" sz="2000" dirty="0"/>
        </a:p>
      </dgm:t>
    </dgm:pt>
    <dgm:pt modelId="{CD850DE1-1E20-412F-8882-BE5CB112BF7D}" type="parTrans" cxnId="{BE27B0C2-AE35-44A1-A4E7-539E0536E326}">
      <dgm:prSet/>
      <dgm:spPr/>
      <dgm:t>
        <a:bodyPr/>
        <a:lstStyle/>
        <a:p>
          <a:endParaRPr lang="es-MX"/>
        </a:p>
      </dgm:t>
    </dgm:pt>
    <dgm:pt modelId="{54C65797-DCEF-436D-80E4-CC83787E126B}" type="sibTrans" cxnId="{BE27B0C2-AE35-44A1-A4E7-539E0536E326}">
      <dgm:prSet/>
      <dgm:spPr/>
      <dgm:t>
        <a:bodyPr/>
        <a:lstStyle/>
        <a:p>
          <a:endParaRPr lang="es-MX"/>
        </a:p>
      </dgm:t>
    </dgm:pt>
    <dgm:pt modelId="{C38C4D0E-807C-4E2E-978D-A67F1BA2C6B9}">
      <dgm:prSet custT="1"/>
      <dgm:spPr/>
      <dgm:t>
        <a:bodyPr/>
        <a:lstStyle/>
        <a:p>
          <a:pPr rtl="0"/>
          <a:r>
            <a:rPr lang="es-MX" sz="2800" b="1" dirty="0" smtClean="0"/>
            <a:t>Puros o de caso</a:t>
          </a:r>
          <a:endParaRPr lang="es-MX" sz="2800" b="1" dirty="0"/>
        </a:p>
      </dgm:t>
    </dgm:pt>
    <dgm:pt modelId="{BF26EAED-EAF2-4F84-8BBB-0A58F1AC4FCD}" type="parTrans" cxnId="{E001FE8C-4FAA-4127-9882-F8237E8CC69B}">
      <dgm:prSet/>
      <dgm:spPr/>
      <dgm:t>
        <a:bodyPr/>
        <a:lstStyle/>
        <a:p>
          <a:endParaRPr lang="es-MX"/>
        </a:p>
      </dgm:t>
    </dgm:pt>
    <dgm:pt modelId="{DF57F5B4-BBC4-43A3-BB09-8A4DD11E5D13}" type="sibTrans" cxnId="{E001FE8C-4FAA-4127-9882-F8237E8CC69B}">
      <dgm:prSet/>
      <dgm:spPr/>
      <dgm:t>
        <a:bodyPr/>
        <a:lstStyle/>
        <a:p>
          <a:endParaRPr lang="es-MX"/>
        </a:p>
      </dgm:t>
    </dgm:pt>
    <dgm:pt modelId="{79BB1D9F-D21E-4034-AAE9-7C54984A748F}">
      <dgm:prSet custT="1"/>
      <dgm:spPr/>
      <dgm:t>
        <a:bodyPr/>
        <a:lstStyle/>
        <a:p>
          <a:r>
            <a:rPr lang="es-ES" sz="1800" dirty="0" smtClean="0"/>
            <a:t>Flexibilidad, eficiencia, simetría y manipulación estadística.</a:t>
          </a:r>
          <a:endParaRPr lang="es-MX" sz="1800" dirty="0"/>
        </a:p>
      </dgm:t>
    </dgm:pt>
    <dgm:pt modelId="{2CF40919-6E83-47B5-A593-45821F93AC48}" type="sibTrans" cxnId="{4D24C13B-8A37-4221-8244-ABC80E00F3B4}">
      <dgm:prSet/>
      <dgm:spPr/>
      <dgm:t>
        <a:bodyPr/>
        <a:lstStyle/>
        <a:p>
          <a:endParaRPr lang="es-MX"/>
        </a:p>
      </dgm:t>
    </dgm:pt>
    <dgm:pt modelId="{9BEC54DE-86F3-45C0-B5E4-105158BC9DF1}" type="parTrans" cxnId="{4D24C13B-8A37-4221-8244-ABC80E00F3B4}">
      <dgm:prSet/>
      <dgm:spPr/>
      <dgm:t>
        <a:bodyPr/>
        <a:lstStyle/>
        <a:p>
          <a:endParaRPr lang="es-MX"/>
        </a:p>
      </dgm:t>
    </dgm:pt>
    <dgm:pt modelId="{90201545-62F9-47A8-90F6-947B219F1FC6}">
      <dgm:prSet custT="1"/>
      <dgm:spPr/>
      <dgm:t>
        <a:bodyPr/>
        <a:lstStyle/>
        <a:p>
          <a:pPr rtl="0"/>
          <a:r>
            <a:rPr lang="es-ES" sz="1800" dirty="0" smtClean="0"/>
            <a:t>Control y manipulación de las variables predictorias.</a:t>
          </a:r>
          <a:endParaRPr lang="es-MX" sz="1800" dirty="0"/>
        </a:p>
      </dgm:t>
    </dgm:pt>
    <dgm:pt modelId="{F50D8249-A1F8-4454-88F5-BB65D9A235EC}" type="sibTrans" cxnId="{7BA8B0CD-F4C9-4253-A45E-FF875AD57996}">
      <dgm:prSet/>
      <dgm:spPr/>
      <dgm:t>
        <a:bodyPr/>
        <a:lstStyle/>
        <a:p>
          <a:endParaRPr lang="es-MX"/>
        </a:p>
      </dgm:t>
    </dgm:pt>
    <dgm:pt modelId="{068F25D2-C094-4404-984C-B2A2389CD9D0}" type="parTrans" cxnId="{7BA8B0CD-F4C9-4253-A45E-FF875AD57996}">
      <dgm:prSet/>
      <dgm:spPr/>
      <dgm:t>
        <a:bodyPr/>
        <a:lstStyle/>
        <a:p>
          <a:endParaRPr lang="es-MX"/>
        </a:p>
      </dgm:t>
    </dgm:pt>
    <dgm:pt modelId="{BD533573-357E-48CB-AE9B-D70ABA7499CC}">
      <dgm:prSet custT="1"/>
      <dgm:spPr/>
      <dgm:t>
        <a:bodyPr/>
        <a:lstStyle/>
        <a:p>
          <a:r>
            <a:rPr lang="es-MX" sz="1800" dirty="0" smtClean="0"/>
            <a:t>Aleatorización de los efectos.</a:t>
          </a:r>
          <a:endParaRPr lang="es-MX" sz="1800" dirty="0"/>
        </a:p>
      </dgm:t>
    </dgm:pt>
    <dgm:pt modelId="{122C1278-586B-4103-A7D9-89D68081CFAE}" type="sibTrans" cxnId="{061B6295-A6B5-4754-9489-54D363D8C37B}">
      <dgm:prSet/>
      <dgm:spPr/>
      <dgm:t>
        <a:bodyPr/>
        <a:lstStyle/>
        <a:p>
          <a:endParaRPr lang="es-MX"/>
        </a:p>
      </dgm:t>
    </dgm:pt>
    <dgm:pt modelId="{6A57F291-FB77-4228-A72D-A63888D46238}" type="parTrans" cxnId="{061B6295-A6B5-4754-9489-54D363D8C37B}">
      <dgm:prSet/>
      <dgm:spPr/>
      <dgm:t>
        <a:bodyPr/>
        <a:lstStyle/>
        <a:p>
          <a:endParaRPr lang="es-MX"/>
        </a:p>
      </dgm:t>
    </dgm:pt>
    <dgm:pt modelId="{8661A92B-41E7-4ADA-B424-D60FBAB0AAF1}">
      <dgm:prSet custT="1"/>
      <dgm:spPr/>
      <dgm:t>
        <a:bodyPr/>
        <a:lstStyle/>
        <a:p>
          <a:pPr rtl="0"/>
          <a:r>
            <a:rPr lang="es-MX" sz="2000" dirty="0" smtClean="0">
              <a:effectLst/>
            </a:rPr>
            <a:t>Trabaja con un solo sujeto y puede considerarse una alternativa a la investigación realizada habitualmente en grupos.</a:t>
          </a:r>
          <a:endParaRPr lang="es-MX" sz="2000" dirty="0"/>
        </a:p>
      </dgm:t>
    </dgm:pt>
    <dgm:pt modelId="{0A6D13A0-C0E2-413C-A866-D98088533861}" type="parTrans" cxnId="{635D8284-DDB6-4AC1-864A-C6A3AF6E82F5}">
      <dgm:prSet/>
      <dgm:spPr/>
      <dgm:t>
        <a:bodyPr/>
        <a:lstStyle/>
        <a:p>
          <a:endParaRPr lang="es-MX"/>
        </a:p>
      </dgm:t>
    </dgm:pt>
    <dgm:pt modelId="{727F7696-144C-470F-8D27-99BBC707B14B}" type="sibTrans" cxnId="{635D8284-DDB6-4AC1-864A-C6A3AF6E82F5}">
      <dgm:prSet/>
      <dgm:spPr/>
      <dgm:t>
        <a:bodyPr/>
        <a:lstStyle/>
        <a:p>
          <a:endParaRPr lang="es-MX"/>
        </a:p>
      </dgm:t>
    </dgm:pt>
    <dgm:pt modelId="{34757657-D99A-46DA-80BC-B1E2D6DBEA55}">
      <dgm:prSet custT="1"/>
      <dgm:spPr/>
      <dgm:t>
        <a:bodyPr/>
        <a:lstStyle/>
        <a:p>
          <a:pPr rtl="0"/>
          <a:r>
            <a:rPr lang="es-MX" sz="2000" dirty="0" smtClean="0">
              <a:effectLst/>
            </a:rPr>
            <a:t>Es  mejor utilizar un grupo de control.</a:t>
          </a:r>
          <a:endParaRPr lang="es-MX" sz="2000" dirty="0"/>
        </a:p>
      </dgm:t>
    </dgm:pt>
    <dgm:pt modelId="{26C677E2-4B1E-4948-8BC0-F77876D799A7}" type="parTrans" cxnId="{AADBD4C3-74E8-44D6-9FF5-3793ECC75D04}">
      <dgm:prSet/>
      <dgm:spPr/>
      <dgm:t>
        <a:bodyPr/>
        <a:lstStyle/>
        <a:p>
          <a:endParaRPr lang="es-MX"/>
        </a:p>
      </dgm:t>
    </dgm:pt>
    <dgm:pt modelId="{78E9078E-88FB-4728-822A-D78882DCC7B7}" type="sibTrans" cxnId="{AADBD4C3-74E8-44D6-9FF5-3793ECC75D04}">
      <dgm:prSet/>
      <dgm:spPr/>
      <dgm:t>
        <a:bodyPr/>
        <a:lstStyle/>
        <a:p>
          <a:endParaRPr lang="es-MX"/>
        </a:p>
      </dgm:t>
    </dgm:pt>
    <dgm:pt modelId="{D439013B-2A0B-451E-BFCB-A2FAE4637FA5}">
      <dgm:prSet custT="1"/>
      <dgm:spPr/>
      <dgm:t>
        <a:bodyPr/>
        <a:lstStyle/>
        <a:p>
          <a:r>
            <a:rPr lang="es-MX" sz="2000" dirty="0" smtClean="0">
              <a:effectLst/>
            </a:rPr>
            <a:t>Los sesgos de selección o se controlan en la fase de diseño o ya no hay forma posible de ser controlados.</a:t>
          </a:r>
          <a:endParaRPr lang="es-MX" sz="2000" dirty="0">
            <a:effectLst/>
          </a:endParaRPr>
        </a:p>
      </dgm:t>
    </dgm:pt>
    <dgm:pt modelId="{DBA6AEAC-AD71-42F1-9415-5E049796F5F0}" type="parTrans" cxnId="{BCE6ABDE-94E2-4AA6-9AA4-A3BE0825C21F}">
      <dgm:prSet/>
      <dgm:spPr/>
      <dgm:t>
        <a:bodyPr/>
        <a:lstStyle/>
        <a:p>
          <a:endParaRPr lang="es-MX"/>
        </a:p>
      </dgm:t>
    </dgm:pt>
    <dgm:pt modelId="{0B462E50-6AB8-4D23-BB2C-6265FAE0A6CD}" type="sibTrans" cxnId="{BCE6ABDE-94E2-4AA6-9AA4-A3BE0825C21F}">
      <dgm:prSet/>
      <dgm:spPr/>
      <dgm:t>
        <a:bodyPr/>
        <a:lstStyle/>
        <a:p>
          <a:endParaRPr lang="es-MX"/>
        </a:p>
      </dgm:t>
    </dgm:pt>
    <dgm:pt modelId="{7CD061E3-4AB3-4EA2-8608-1EA896E7850E}" type="pres">
      <dgm:prSet presAssocID="{B914F45A-FF44-4C5A-AC00-2EDB24C1E8A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5A7903A-9EFE-43B8-9C41-832914B213C2}" type="pres">
      <dgm:prSet presAssocID="{2BE6C234-0421-4299-A67C-C638FF3EDD8E}" presName="composite" presStyleCnt="0"/>
      <dgm:spPr/>
    </dgm:pt>
    <dgm:pt modelId="{E5708085-543F-44B2-8258-C5F92C4E99E6}" type="pres">
      <dgm:prSet presAssocID="{2BE6C234-0421-4299-A67C-C638FF3EDD8E}" presName="LShape" presStyleLbl="alignNode1" presStyleIdx="0" presStyleCnt="5"/>
      <dgm:spPr/>
    </dgm:pt>
    <dgm:pt modelId="{0E7F0D8E-FAE3-49C1-8FE8-033E96965AAD}" type="pres">
      <dgm:prSet presAssocID="{2BE6C234-0421-4299-A67C-C638FF3EDD8E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108F59-2FB9-4818-B40C-CD56C833F219}" type="pres">
      <dgm:prSet presAssocID="{2BE6C234-0421-4299-A67C-C638FF3EDD8E}" presName="Triangle" presStyleLbl="alignNode1" presStyleIdx="1" presStyleCnt="5"/>
      <dgm:spPr/>
    </dgm:pt>
    <dgm:pt modelId="{B24FEDD3-92A0-43EA-A911-D3A9252B6369}" type="pres">
      <dgm:prSet presAssocID="{25C7D199-3211-402C-8BD9-38024BDE0DAE}" presName="sibTrans" presStyleCnt="0"/>
      <dgm:spPr/>
    </dgm:pt>
    <dgm:pt modelId="{6F5C1915-DB87-440F-A11C-9A3A8EE74C6A}" type="pres">
      <dgm:prSet presAssocID="{25C7D199-3211-402C-8BD9-38024BDE0DAE}" presName="space" presStyleCnt="0"/>
      <dgm:spPr/>
    </dgm:pt>
    <dgm:pt modelId="{EA65557B-559F-43BF-9BF8-9FDA127CA969}" type="pres">
      <dgm:prSet presAssocID="{F5613A53-413A-41E7-9DDE-3A212EF9CC0D}" presName="composite" presStyleCnt="0"/>
      <dgm:spPr/>
    </dgm:pt>
    <dgm:pt modelId="{DCC99F69-93B7-4AC1-B5B2-7170167B3FEE}" type="pres">
      <dgm:prSet presAssocID="{F5613A53-413A-41E7-9DDE-3A212EF9CC0D}" presName="LShape" presStyleLbl="alignNode1" presStyleIdx="2" presStyleCnt="5"/>
      <dgm:spPr/>
    </dgm:pt>
    <dgm:pt modelId="{4D4D412B-453B-436C-9A6C-29FD4749703D}" type="pres">
      <dgm:prSet presAssocID="{F5613A53-413A-41E7-9DDE-3A212EF9CC0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A48B2D-6E46-4B6F-B4F2-008505A5524D}" type="pres">
      <dgm:prSet presAssocID="{F5613A53-413A-41E7-9DDE-3A212EF9CC0D}" presName="Triangle" presStyleLbl="alignNode1" presStyleIdx="3" presStyleCnt="5"/>
      <dgm:spPr/>
    </dgm:pt>
    <dgm:pt modelId="{A7D1B371-D29E-48D7-95D9-F588EC862776}" type="pres">
      <dgm:prSet presAssocID="{49D43F35-6BEF-43EF-9CEF-010238A143C2}" presName="sibTrans" presStyleCnt="0"/>
      <dgm:spPr/>
    </dgm:pt>
    <dgm:pt modelId="{4EAA40F5-6062-460E-A487-D77CCE5EAB46}" type="pres">
      <dgm:prSet presAssocID="{49D43F35-6BEF-43EF-9CEF-010238A143C2}" presName="space" presStyleCnt="0"/>
      <dgm:spPr/>
    </dgm:pt>
    <dgm:pt modelId="{2DC956CD-81BB-414B-8AC2-4B5351AE6DDF}" type="pres">
      <dgm:prSet presAssocID="{C38C4D0E-807C-4E2E-978D-A67F1BA2C6B9}" presName="composite" presStyleCnt="0"/>
      <dgm:spPr/>
    </dgm:pt>
    <dgm:pt modelId="{3159B266-DA98-4FF6-B130-D462ECE3A31A}" type="pres">
      <dgm:prSet presAssocID="{C38C4D0E-807C-4E2E-978D-A67F1BA2C6B9}" presName="LShape" presStyleLbl="alignNode1" presStyleIdx="4" presStyleCnt="5"/>
      <dgm:spPr/>
    </dgm:pt>
    <dgm:pt modelId="{2585EEA0-0295-43CA-B731-08AFF38F7C7E}" type="pres">
      <dgm:prSet presAssocID="{C38C4D0E-807C-4E2E-978D-A67F1BA2C6B9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A332BB4-79C4-4DCC-952E-A48C51E81D58}" type="presOf" srcId="{2BE6C234-0421-4299-A67C-C638FF3EDD8E}" destId="{0E7F0D8E-FAE3-49C1-8FE8-033E96965AAD}" srcOrd="0" destOrd="0" presId="urn:microsoft.com/office/officeart/2009/3/layout/StepUpProcess"/>
    <dgm:cxn modelId="{B9B56C84-CDCA-439B-9024-6CF9B38615F4}" type="presOf" srcId="{6E1EBA32-C2A5-46E7-8E19-0C0863E39CB9}" destId="{4D4D412B-453B-436C-9A6C-29FD4749703D}" srcOrd="0" destOrd="1" presId="urn:microsoft.com/office/officeart/2009/3/layout/StepUpProcess"/>
    <dgm:cxn modelId="{7BA8B0CD-F4C9-4253-A45E-FF875AD57996}" srcId="{2BE6C234-0421-4299-A67C-C638FF3EDD8E}" destId="{90201545-62F9-47A8-90F6-947B219F1FC6}" srcOrd="2" destOrd="0" parTransId="{068F25D2-C094-4404-984C-B2A2389CD9D0}" sibTransId="{F50D8249-A1F8-4454-88F5-BB65D9A235EC}"/>
    <dgm:cxn modelId="{36435F2D-2EB6-4A39-B8BA-5B8D559C002E}" type="presOf" srcId="{34757657-D99A-46DA-80BC-B1E2D6DBEA55}" destId="{4D4D412B-453B-436C-9A6C-29FD4749703D}" srcOrd="0" destOrd="2" presId="urn:microsoft.com/office/officeart/2009/3/layout/StepUpProcess"/>
    <dgm:cxn modelId="{4D24C13B-8A37-4221-8244-ABC80E00F3B4}" srcId="{2BE6C234-0421-4299-A67C-C638FF3EDD8E}" destId="{79BB1D9F-D21E-4034-AAE9-7C54984A748F}" srcOrd="3" destOrd="0" parTransId="{9BEC54DE-86F3-45C0-B5E4-105158BC9DF1}" sibTransId="{2CF40919-6E83-47B5-A593-45821F93AC48}"/>
    <dgm:cxn modelId="{FD9D88F7-8EA7-4000-A21D-F7A85C639FF3}" type="presOf" srcId="{F5613A53-413A-41E7-9DDE-3A212EF9CC0D}" destId="{4D4D412B-453B-436C-9A6C-29FD4749703D}" srcOrd="0" destOrd="0" presId="urn:microsoft.com/office/officeart/2009/3/layout/StepUpProcess"/>
    <dgm:cxn modelId="{BE27B0C2-AE35-44A1-A4E7-539E0536E326}" srcId="{F5613A53-413A-41E7-9DDE-3A212EF9CC0D}" destId="{6E1EBA32-C2A5-46E7-8E19-0C0863E39CB9}" srcOrd="0" destOrd="0" parTransId="{CD850DE1-1E20-412F-8882-BE5CB112BF7D}" sibTransId="{54C65797-DCEF-436D-80E4-CC83787E126B}"/>
    <dgm:cxn modelId="{E6E16CF5-2DC5-4E18-B52D-81F5057DF3B8}" type="presOf" srcId="{79BB1D9F-D21E-4034-AAE9-7C54984A748F}" destId="{0E7F0D8E-FAE3-49C1-8FE8-033E96965AAD}" srcOrd="0" destOrd="4" presId="urn:microsoft.com/office/officeart/2009/3/layout/StepUpProcess"/>
    <dgm:cxn modelId="{AADBD4C3-74E8-44D6-9FF5-3793ECC75D04}" srcId="{F5613A53-413A-41E7-9DDE-3A212EF9CC0D}" destId="{34757657-D99A-46DA-80BC-B1E2D6DBEA55}" srcOrd="1" destOrd="0" parTransId="{26C677E2-4B1E-4948-8BC0-F77876D799A7}" sibTransId="{78E9078E-88FB-4728-822A-D78882DCC7B7}"/>
    <dgm:cxn modelId="{635D8284-DDB6-4AC1-864A-C6A3AF6E82F5}" srcId="{C38C4D0E-807C-4E2E-978D-A67F1BA2C6B9}" destId="{8661A92B-41E7-4ADA-B424-D60FBAB0AAF1}" srcOrd="0" destOrd="0" parTransId="{0A6D13A0-C0E2-413C-A866-D98088533861}" sibTransId="{727F7696-144C-470F-8D27-99BBC707B14B}"/>
    <dgm:cxn modelId="{A3006CCF-509C-401C-8731-C57CF2D1F28B}" type="presOf" srcId="{C38C4D0E-807C-4E2E-978D-A67F1BA2C6B9}" destId="{2585EEA0-0295-43CA-B731-08AFF38F7C7E}" srcOrd="0" destOrd="0" presId="urn:microsoft.com/office/officeart/2009/3/layout/StepUpProcess"/>
    <dgm:cxn modelId="{061B6295-A6B5-4754-9489-54D363D8C37B}" srcId="{2BE6C234-0421-4299-A67C-C638FF3EDD8E}" destId="{BD533573-357E-48CB-AE9B-D70ABA7499CC}" srcOrd="1" destOrd="0" parTransId="{6A57F291-FB77-4228-A72D-A63888D46238}" sibTransId="{122C1278-586B-4103-A7D9-89D68081CFAE}"/>
    <dgm:cxn modelId="{E2AD9326-CC9E-4E7D-A39C-6D2EA6646DC5}" type="presOf" srcId="{90201545-62F9-47A8-90F6-947B219F1FC6}" destId="{0E7F0D8E-FAE3-49C1-8FE8-033E96965AAD}" srcOrd="0" destOrd="3" presId="urn:microsoft.com/office/officeart/2009/3/layout/StepUpProcess"/>
    <dgm:cxn modelId="{86C3D7BA-FB1B-4B35-9520-FC44C8C529FE}" srcId="{2BE6C234-0421-4299-A67C-C638FF3EDD8E}" destId="{BC722D48-6248-4AB5-B8B1-87706A11CB30}" srcOrd="0" destOrd="0" parTransId="{590DC785-30F3-4DA5-9BD1-6F2A0675940E}" sibTransId="{857E75AD-7A7B-459F-B84C-3630B735CFDE}"/>
    <dgm:cxn modelId="{874B7D65-729F-45AB-9F5A-706FE7BB96F1}" srcId="{B914F45A-FF44-4C5A-AC00-2EDB24C1E8A0}" destId="{2BE6C234-0421-4299-A67C-C638FF3EDD8E}" srcOrd="0" destOrd="0" parTransId="{0A803BB8-E833-41BC-A124-9CA3344CA8E4}" sibTransId="{25C7D199-3211-402C-8BD9-38024BDE0DAE}"/>
    <dgm:cxn modelId="{E36BC638-A347-4C00-9E35-0FD1B30C4D8C}" type="presOf" srcId="{BC722D48-6248-4AB5-B8B1-87706A11CB30}" destId="{0E7F0D8E-FAE3-49C1-8FE8-033E96965AAD}" srcOrd="0" destOrd="1" presId="urn:microsoft.com/office/officeart/2009/3/layout/StepUpProcess"/>
    <dgm:cxn modelId="{3EA55FFF-66A1-45C3-B7EA-5CC3CF912F4C}" type="presOf" srcId="{BD533573-357E-48CB-AE9B-D70ABA7499CC}" destId="{0E7F0D8E-FAE3-49C1-8FE8-033E96965AAD}" srcOrd="0" destOrd="2" presId="urn:microsoft.com/office/officeart/2009/3/layout/StepUpProcess"/>
    <dgm:cxn modelId="{A58600A4-3D90-4200-A5AA-2BD46AC6AB56}" type="presOf" srcId="{8661A92B-41E7-4ADA-B424-D60FBAB0AAF1}" destId="{2585EEA0-0295-43CA-B731-08AFF38F7C7E}" srcOrd="0" destOrd="1" presId="urn:microsoft.com/office/officeart/2009/3/layout/StepUpProcess"/>
    <dgm:cxn modelId="{E001FE8C-4FAA-4127-9882-F8237E8CC69B}" srcId="{B914F45A-FF44-4C5A-AC00-2EDB24C1E8A0}" destId="{C38C4D0E-807C-4E2E-978D-A67F1BA2C6B9}" srcOrd="2" destOrd="0" parTransId="{BF26EAED-EAF2-4F84-8BBB-0A58F1AC4FCD}" sibTransId="{DF57F5B4-BBC4-43A3-BB09-8A4DD11E5D13}"/>
    <dgm:cxn modelId="{8EA6B251-C7CA-4BA8-A239-6213A2C29918}" type="presOf" srcId="{D439013B-2A0B-451E-BFCB-A2FAE4637FA5}" destId="{4D4D412B-453B-436C-9A6C-29FD4749703D}" srcOrd="0" destOrd="3" presId="urn:microsoft.com/office/officeart/2009/3/layout/StepUpProcess"/>
    <dgm:cxn modelId="{26E5FF81-E424-448A-861E-80BD53CF5532}" type="presOf" srcId="{B914F45A-FF44-4C5A-AC00-2EDB24C1E8A0}" destId="{7CD061E3-4AB3-4EA2-8608-1EA896E7850E}" srcOrd="0" destOrd="0" presId="urn:microsoft.com/office/officeart/2009/3/layout/StepUpProcess"/>
    <dgm:cxn modelId="{2EF5F8CB-EDCE-4C11-8F83-8079C8B43681}" srcId="{B914F45A-FF44-4C5A-AC00-2EDB24C1E8A0}" destId="{F5613A53-413A-41E7-9DDE-3A212EF9CC0D}" srcOrd="1" destOrd="0" parTransId="{A3C14EAF-8A3C-4A13-B1E9-C661A82A3E7B}" sibTransId="{49D43F35-6BEF-43EF-9CEF-010238A143C2}"/>
    <dgm:cxn modelId="{BCE6ABDE-94E2-4AA6-9AA4-A3BE0825C21F}" srcId="{F5613A53-413A-41E7-9DDE-3A212EF9CC0D}" destId="{D439013B-2A0B-451E-BFCB-A2FAE4637FA5}" srcOrd="2" destOrd="0" parTransId="{DBA6AEAC-AD71-42F1-9415-5E049796F5F0}" sibTransId="{0B462E50-6AB8-4D23-BB2C-6265FAE0A6CD}"/>
    <dgm:cxn modelId="{C88D802D-299F-4DF5-81E6-EBDBDE8DB81F}" type="presParOf" srcId="{7CD061E3-4AB3-4EA2-8608-1EA896E7850E}" destId="{75A7903A-9EFE-43B8-9C41-832914B213C2}" srcOrd="0" destOrd="0" presId="urn:microsoft.com/office/officeart/2009/3/layout/StepUpProcess"/>
    <dgm:cxn modelId="{F8E4AE4B-5C1F-423D-91D0-98F8F549F161}" type="presParOf" srcId="{75A7903A-9EFE-43B8-9C41-832914B213C2}" destId="{E5708085-543F-44B2-8258-C5F92C4E99E6}" srcOrd="0" destOrd="0" presId="urn:microsoft.com/office/officeart/2009/3/layout/StepUpProcess"/>
    <dgm:cxn modelId="{050AC6A9-CBC0-4EC1-8975-99E534E753D4}" type="presParOf" srcId="{75A7903A-9EFE-43B8-9C41-832914B213C2}" destId="{0E7F0D8E-FAE3-49C1-8FE8-033E96965AAD}" srcOrd="1" destOrd="0" presId="urn:microsoft.com/office/officeart/2009/3/layout/StepUpProcess"/>
    <dgm:cxn modelId="{BC36B4CB-2779-45DB-BA1F-AFF9567D1C32}" type="presParOf" srcId="{75A7903A-9EFE-43B8-9C41-832914B213C2}" destId="{08108F59-2FB9-4818-B40C-CD56C833F219}" srcOrd="2" destOrd="0" presId="urn:microsoft.com/office/officeart/2009/3/layout/StepUpProcess"/>
    <dgm:cxn modelId="{6AA5C86D-1CAB-4FB9-ADDD-BEBE4B5F185D}" type="presParOf" srcId="{7CD061E3-4AB3-4EA2-8608-1EA896E7850E}" destId="{B24FEDD3-92A0-43EA-A911-D3A9252B6369}" srcOrd="1" destOrd="0" presId="urn:microsoft.com/office/officeart/2009/3/layout/StepUpProcess"/>
    <dgm:cxn modelId="{2C6B1BA9-CF9A-4663-A789-17FBCF40635F}" type="presParOf" srcId="{B24FEDD3-92A0-43EA-A911-D3A9252B6369}" destId="{6F5C1915-DB87-440F-A11C-9A3A8EE74C6A}" srcOrd="0" destOrd="0" presId="urn:microsoft.com/office/officeart/2009/3/layout/StepUpProcess"/>
    <dgm:cxn modelId="{E700E0A6-4724-40EF-946E-9A081BDC06C2}" type="presParOf" srcId="{7CD061E3-4AB3-4EA2-8608-1EA896E7850E}" destId="{EA65557B-559F-43BF-9BF8-9FDA127CA969}" srcOrd="2" destOrd="0" presId="urn:microsoft.com/office/officeart/2009/3/layout/StepUpProcess"/>
    <dgm:cxn modelId="{C81534F2-B37D-4854-BBC3-C140F5230D56}" type="presParOf" srcId="{EA65557B-559F-43BF-9BF8-9FDA127CA969}" destId="{DCC99F69-93B7-4AC1-B5B2-7170167B3FEE}" srcOrd="0" destOrd="0" presId="urn:microsoft.com/office/officeart/2009/3/layout/StepUpProcess"/>
    <dgm:cxn modelId="{B12C708C-CEFA-4CFA-858A-488A0EA73D32}" type="presParOf" srcId="{EA65557B-559F-43BF-9BF8-9FDA127CA969}" destId="{4D4D412B-453B-436C-9A6C-29FD4749703D}" srcOrd="1" destOrd="0" presId="urn:microsoft.com/office/officeart/2009/3/layout/StepUpProcess"/>
    <dgm:cxn modelId="{AC5149B9-DBE8-4062-8638-533B2E5964A1}" type="presParOf" srcId="{EA65557B-559F-43BF-9BF8-9FDA127CA969}" destId="{68A48B2D-6E46-4B6F-B4F2-008505A5524D}" srcOrd="2" destOrd="0" presId="urn:microsoft.com/office/officeart/2009/3/layout/StepUpProcess"/>
    <dgm:cxn modelId="{E2C1CB26-2578-42FA-BD11-048DD2CF6A7A}" type="presParOf" srcId="{7CD061E3-4AB3-4EA2-8608-1EA896E7850E}" destId="{A7D1B371-D29E-48D7-95D9-F588EC862776}" srcOrd="3" destOrd="0" presId="urn:microsoft.com/office/officeart/2009/3/layout/StepUpProcess"/>
    <dgm:cxn modelId="{B17F7F99-E16E-4FE0-A494-BAE437748FF1}" type="presParOf" srcId="{A7D1B371-D29E-48D7-95D9-F588EC862776}" destId="{4EAA40F5-6062-460E-A487-D77CCE5EAB46}" srcOrd="0" destOrd="0" presId="urn:microsoft.com/office/officeart/2009/3/layout/StepUpProcess"/>
    <dgm:cxn modelId="{61EFBF60-CC66-46DD-9C56-31351DB548EB}" type="presParOf" srcId="{7CD061E3-4AB3-4EA2-8608-1EA896E7850E}" destId="{2DC956CD-81BB-414B-8AC2-4B5351AE6DDF}" srcOrd="4" destOrd="0" presId="urn:microsoft.com/office/officeart/2009/3/layout/StepUpProcess"/>
    <dgm:cxn modelId="{FEC77770-6B39-4145-BB9D-2C27FE40B193}" type="presParOf" srcId="{2DC956CD-81BB-414B-8AC2-4B5351AE6DDF}" destId="{3159B266-DA98-4FF6-B130-D462ECE3A31A}" srcOrd="0" destOrd="0" presId="urn:microsoft.com/office/officeart/2009/3/layout/StepUpProcess"/>
    <dgm:cxn modelId="{553407F5-0000-4A8D-B385-1C66E2265195}" type="presParOf" srcId="{2DC956CD-81BB-414B-8AC2-4B5351AE6DDF}" destId="{2585EEA0-0295-43CA-B731-08AFF38F7C7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692E4EC1-BB85-4A5E-AFDF-A5E2895E08C0}" type="doc">
      <dgm:prSet loTypeId="urn:microsoft.com/office/officeart/2005/8/layout/process3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B33C0E2F-B7CD-4CD2-A7BD-737C17B3937E}">
      <dgm:prSet custT="1"/>
      <dgm:spPr/>
      <dgm:t>
        <a:bodyPr/>
        <a:lstStyle/>
        <a:p>
          <a:pPr rtl="0"/>
          <a:r>
            <a:rPr lang="es-MX" sz="2000" smtClean="0"/>
            <a:t>Exploratorios</a:t>
          </a:r>
          <a:endParaRPr lang="es-MX" sz="2000"/>
        </a:p>
      </dgm:t>
    </dgm:pt>
    <dgm:pt modelId="{8DF53814-6D0E-47D3-9260-845B22E78849}" type="parTrans" cxnId="{B3306506-35B7-4482-A2EC-8C57E239EFFF}">
      <dgm:prSet/>
      <dgm:spPr/>
      <dgm:t>
        <a:bodyPr/>
        <a:lstStyle/>
        <a:p>
          <a:endParaRPr lang="es-MX"/>
        </a:p>
      </dgm:t>
    </dgm:pt>
    <dgm:pt modelId="{E4AD6C5F-77CD-4E07-9EA8-B0431F58BF83}" type="sibTrans" cxnId="{B3306506-35B7-4482-A2EC-8C57E239EFFF}">
      <dgm:prSet/>
      <dgm:spPr/>
      <dgm:t>
        <a:bodyPr/>
        <a:lstStyle/>
        <a:p>
          <a:endParaRPr lang="es-MX"/>
        </a:p>
      </dgm:t>
    </dgm:pt>
    <dgm:pt modelId="{787B41C8-1180-4A68-9489-F4EE581C6CFE}">
      <dgm:prSet/>
      <dgm:spPr/>
      <dgm:t>
        <a:bodyPr/>
        <a:lstStyle/>
        <a:p>
          <a:pPr rtl="0"/>
          <a:r>
            <a:rPr lang="es-MX" smtClean="0"/>
            <a:t>Investigan problemas poco estudiados</a:t>
          </a:r>
          <a:endParaRPr lang="es-MX"/>
        </a:p>
      </dgm:t>
    </dgm:pt>
    <dgm:pt modelId="{B7F4BE8D-9A58-4340-B81E-38B385C083F7}" type="parTrans" cxnId="{0D907448-BE05-43E0-A003-F6D779A9317F}">
      <dgm:prSet/>
      <dgm:spPr/>
      <dgm:t>
        <a:bodyPr/>
        <a:lstStyle/>
        <a:p>
          <a:endParaRPr lang="es-MX"/>
        </a:p>
      </dgm:t>
    </dgm:pt>
    <dgm:pt modelId="{14A2DBC9-9EE8-45BF-8367-5413AACDB07C}" type="sibTrans" cxnId="{0D907448-BE05-43E0-A003-F6D779A9317F}">
      <dgm:prSet/>
      <dgm:spPr/>
      <dgm:t>
        <a:bodyPr/>
        <a:lstStyle/>
        <a:p>
          <a:endParaRPr lang="es-MX"/>
        </a:p>
      </dgm:t>
    </dgm:pt>
    <dgm:pt modelId="{C501F794-3FAC-44A2-9EE8-004487CDBF26}">
      <dgm:prSet/>
      <dgm:spPr/>
      <dgm:t>
        <a:bodyPr/>
        <a:lstStyle/>
        <a:p>
          <a:pPr rtl="0"/>
          <a:r>
            <a:rPr lang="es-MX" smtClean="0"/>
            <a:t>Indagan desde una perspectiva innovadora</a:t>
          </a:r>
          <a:endParaRPr lang="es-MX"/>
        </a:p>
      </dgm:t>
    </dgm:pt>
    <dgm:pt modelId="{02C4DB2E-EA2B-4648-A294-3F4B71A2B350}" type="parTrans" cxnId="{0B553ECE-92DD-4DAD-AF03-A19412ABAB3D}">
      <dgm:prSet/>
      <dgm:spPr/>
      <dgm:t>
        <a:bodyPr/>
        <a:lstStyle/>
        <a:p>
          <a:endParaRPr lang="es-MX"/>
        </a:p>
      </dgm:t>
    </dgm:pt>
    <dgm:pt modelId="{86F69963-FD63-41AE-A632-28D45CA2E86D}" type="sibTrans" cxnId="{0B553ECE-92DD-4DAD-AF03-A19412ABAB3D}">
      <dgm:prSet/>
      <dgm:spPr/>
      <dgm:t>
        <a:bodyPr/>
        <a:lstStyle/>
        <a:p>
          <a:endParaRPr lang="es-MX"/>
        </a:p>
      </dgm:t>
    </dgm:pt>
    <dgm:pt modelId="{64A74EA5-B409-4D9C-BE1A-8682228DF7F0}">
      <dgm:prSet/>
      <dgm:spPr/>
      <dgm:t>
        <a:bodyPr/>
        <a:lstStyle/>
        <a:p>
          <a:pPr rtl="0"/>
          <a:r>
            <a:rPr lang="es-MX" smtClean="0"/>
            <a:t>Preparan el terreno para nuevos estudios</a:t>
          </a:r>
          <a:endParaRPr lang="es-MX"/>
        </a:p>
      </dgm:t>
    </dgm:pt>
    <dgm:pt modelId="{4068C405-310C-4FB8-8329-6A5E1E60C61A}" type="parTrans" cxnId="{DA129325-D9B4-45CA-B361-994DD7627964}">
      <dgm:prSet/>
      <dgm:spPr/>
      <dgm:t>
        <a:bodyPr/>
        <a:lstStyle/>
        <a:p>
          <a:endParaRPr lang="es-MX"/>
        </a:p>
      </dgm:t>
    </dgm:pt>
    <dgm:pt modelId="{50D8AA29-5704-435C-848C-650FA09FF857}" type="sibTrans" cxnId="{DA129325-D9B4-45CA-B361-994DD7627964}">
      <dgm:prSet/>
      <dgm:spPr/>
      <dgm:t>
        <a:bodyPr/>
        <a:lstStyle/>
        <a:p>
          <a:endParaRPr lang="es-MX"/>
        </a:p>
      </dgm:t>
    </dgm:pt>
    <dgm:pt modelId="{480A2B47-8142-46BC-B25B-233B6A386C72}">
      <dgm:prSet custT="1"/>
      <dgm:spPr/>
      <dgm:t>
        <a:bodyPr/>
        <a:lstStyle/>
        <a:p>
          <a:pPr rtl="0"/>
          <a:r>
            <a:rPr lang="es-MX" sz="2000" smtClean="0"/>
            <a:t>Descriptivos</a:t>
          </a:r>
          <a:endParaRPr lang="es-MX" sz="2000"/>
        </a:p>
      </dgm:t>
    </dgm:pt>
    <dgm:pt modelId="{ABBD9835-8A75-4994-B90D-5FF87282F84F}" type="parTrans" cxnId="{BAAE37F1-5E9F-46CD-A882-535D0C64AD45}">
      <dgm:prSet/>
      <dgm:spPr/>
      <dgm:t>
        <a:bodyPr/>
        <a:lstStyle/>
        <a:p>
          <a:endParaRPr lang="es-MX"/>
        </a:p>
      </dgm:t>
    </dgm:pt>
    <dgm:pt modelId="{CF5824DF-06F9-4866-BC59-4F05260C2566}" type="sibTrans" cxnId="{BAAE37F1-5E9F-46CD-A882-535D0C64AD45}">
      <dgm:prSet/>
      <dgm:spPr/>
      <dgm:t>
        <a:bodyPr/>
        <a:lstStyle/>
        <a:p>
          <a:endParaRPr lang="es-MX"/>
        </a:p>
      </dgm:t>
    </dgm:pt>
    <dgm:pt modelId="{9EC7A249-83EA-4130-9431-8BBC8EE1DBEE}">
      <dgm:prSet/>
      <dgm:spPr/>
      <dgm:t>
        <a:bodyPr/>
        <a:lstStyle/>
        <a:p>
          <a:pPr rtl="0"/>
          <a:r>
            <a:rPr lang="es-MX" smtClean="0"/>
            <a:t>Consideran el fenómeno estudiado y sus componentes</a:t>
          </a:r>
          <a:endParaRPr lang="es-MX"/>
        </a:p>
      </dgm:t>
    </dgm:pt>
    <dgm:pt modelId="{795287DD-1D2B-4705-BED8-450755A8839A}" type="parTrans" cxnId="{E2CEC1F2-734F-4A5A-AA52-60D000A8101C}">
      <dgm:prSet/>
      <dgm:spPr/>
      <dgm:t>
        <a:bodyPr/>
        <a:lstStyle/>
        <a:p>
          <a:endParaRPr lang="es-MX"/>
        </a:p>
      </dgm:t>
    </dgm:pt>
    <dgm:pt modelId="{FAD3C71C-8D94-472D-875B-7335C8BDB310}" type="sibTrans" cxnId="{E2CEC1F2-734F-4A5A-AA52-60D000A8101C}">
      <dgm:prSet/>
      <dgm:spPr/>
      <dgm:t>
        <a:bodyPr/>
        <a:lstStyle/>
        <a:p>
          <a:endParaRPr lang="es-MX"/>
        </a:p>
      </dgm:t>
    </dgm:pt>
    <dgm:pt modelId="{5DBD341D-7735-4C40-9721-1850A144802C}">
      <dgm:prSet/>
      <dgm:spPr/>
      <dgm:t>
        <a:bodyPr/>
        <a:lstStyle/>
        <a:p>
          <a:pPr rtl="0"/>
          <a:r>
            <a:rPr lang="es-MX" smtClean="0"/>
            <a:t>Miden conceptos</a:t>
          </a:r>
          <a:endParaRPr lang="es-MX"/>
        </a:p>
      </dgm:t>
    </dgm:pt>
    <dgm:pt modelId="{0B382021-A428-435B-AF4D-208148783569}" type="parTrans" cxnId="{68BAC8C0-EFEB-4220-98F0-60E9A4EFE7A5}">
      <dgm:prSet/>
      <dgm:spPr/>
      <dgm:t>
        <a:bodyPr/>
        <a:lstStyle/>
        <a:p>
          <a:endParaRPr lang="es-MX"/>
        </a:p>
      </dgm:t>
    </dgm:pt>
    <dgm:pt modelId="{65D6568F-F512-4AE1-AEE6-A178EF00A7A2}" type="sibTrans" cxnId="{68BAC8C0-EFEB-4220-98F0-60E9A4EFE7A5}">
      <dgm:prSet/>
      <dgm:spPr/>
      <dgm:t>
        <a:bodyPr/>
        <a:lstStyle/>
        <a:p>
          <a:endParaRPr lang="es-MX"/>
        </a:p>
      </dgm:t>
    </dgm:pt>
    <dgm:pt modelId="{997607BB-EA7A-45AE-B3AD-FF8A8261BEAB}">
      <dgm:prSet/>
      <dgm:spPr/>
      <dgm:t>
        <a:bodyPr/>
        <a:lstStyle/>
        <a:p>
          <a:pPr rtl="0"/>
          <a:r>
            <a:rPr lang="es-MX" smtClean="0"/>
            <a:t>Definen variables</a:t>
          </a:r>
          <a:endParaRPr lang="es-MX"/>
        </a:p>
      </dgm:t>
    </dgm:pt>
    <dgm:pt modelId="{31FDE9E2-D48D-4370-A031-47A7F5C7D9AC}" type="parTrans" cxnId="{052C2D69-80E2-42A3-8686-25FE156AAE7D}">
      <dgm:prSet/>
      <dgm:spPr/>
      <dgm:t>
        <a:bodyPr/>
        <a:lstStyle/>
        <a:p>
          <a:endParaRPr lang="es-MX"/>
        </a:p>
      </dgm:t>
    </dgm:pt>
    <dgm:pt modelId="{F676AFBD-2B1D-4D4E-A12E-4A72DE186BF6}" type="sibTrans" cxnId="{052C2D69-80E2-42A3-8686-25FE156AAE7D}">
      <dgm:prSet/>
      <dgm:spPr/>
      <dgm:t>
        <a:bodyPr/>
        <a:lstStyle/>
        <a:p>
          <a:endParaRPr lang="es-MX"/>
        </a:p>
      </dgm:t>
    </dgm:pt>
    <dgm:pt modelId="{87025A81-85E2-4BE4-AAF2-930346F8C2FB}">
      <dgm:prSet custT="1"/>
      <dgm:spPr/>
      <dgm:t>
        <a:bodyPr/>
        <a:lstStyle/>
        <a:p>
          <a:pPr rtl="0"/>
          <a:r>
            <a:rPr lang="es-MX" sz="2000" smtClean="0"/>
            <a:t>Correlacionales</a:t>
          </a:r>
          <a:endParaRPr lang="es-MX" sz="2000"/>
        </a:p>
      </dgm:t>
    </dgm:pt>
    <dgm:pt modelId="{F2D17F7E-FBF5-45BB-BAA7-682D8907A558}" type="parTrans" cxnId="{8D2656BA-2840-424A-A81D-DD6CA1BBF997}">
      <dgm:prSet/>
      <dgm:spPr/>
      <dgm:t>
        <a:bodyPr/>
        <a:lstStyle/>
        <a:p>
          <a:endParaRPr lang="es-MX"/>
        </a:p>
      </dgm:t>
    </dgm:pt>
    <dgm:pt modelId="{3B2B8334-559E-4D26-B024-F9EE1614DD35}" type="sibTrans" cxnId="{8D2656BA-2840-424A-A81D-DD6CA1BBF997}">
      <dgm:prSet/>
      <dgm:spPr/>
      <dgm:t>
        <a:bodyPr/>
        <a:lstStyle/>
        <a:p>
          <a:endParaRPr lang="es-MX"/>
        </a:p>
      </dgm:t>
    </dgm:pt>
    <dgm:pt modelId="{43C7CC38-F212-4FE9-84C4-8418D6338BA0}">
      <dgm:prSet/>
      <dgm:spPr/>
      <dgm:t>
        <a:bodyPr/>
        <a:lstStyle/>
        <a:p>
          <a:pPr rtl="0"/>
          <a:r>
            <a:rPr lang="es-MX" smtClean="0"/>
            <a:t>Ofrecen predicciones</a:t>
          </a:r>
          <a:endParaRPr lang="es-MX"/>
        </a:p>
      </dgm:t>
    </dgm:pt>
    <dgm:pt modelId="{A8A39DCB-DBC9-4D14-9D94-12C70F451981}" type="parTrans" cxnId="{49700E1B-7763-4B24-8719-8C8569D87F2E}">
      <dgm:prSet/>
      <dgm:spPr/>
      <dgm:t>
        <a:bodyPr/>
        <a:lstStyle/>
        <a:p>
          <a:endParaRPr lang="es-MX"/>
        </a:p>
      </dgm:t>
    </dgm:pt>
    <dgm:pt modelId="{CA9E6D42-5536-47BC-9678-1DF836199245}" type="sibTrans" cxnId="{49700E1B-7763-4B24-8719-8C8569D87F2E}">
      <dgm:prSet/>
      <dgm:spPr/>
      <dgm:t>
        <a:bodyPr/>
        <a:lstStyle/>
        <a:p>
          <a:endParaRPr lang="es-MX"/>
        </a:p>
      </dgm:t>
    </dgm:pt>
    <dgm:pt modelId="{E098D42F-9752-4768-8095-C00E36908EC1}">
      <dgm:prSet/>
      <dgm:spPr/>
      <dgm:t>
        <a:bodyPr/>
        <a:lstStyle/>
        <a:p>
          <a:pPr rtl="0"/>
          <a:r>
            <a:rPr lang="es-MX" smtClean="0"/>
            <a:t>Explican la relación entre variables</a:t>
          </a:r>
          <a:endParaRPr lang="es-MX"/>
        </a:p>
      </dgm:t>
    </dgm:pt>
    <dgm:pt modelId="{E2703F09-9013-4644-A6C7-3B35C2FC8116}" type="parTrans" cxnId="{F589BFD6-DE1C-401D-90FA-CF808748651E}">
      <dgm:prSet/>
      <dgm:spPr/>
      <dgm:t>
        <a:bodyPr/>
        <a:lstStyle/>
        <a:p>
          <a:endParaRPr lang="es-MX"/>
        </a:p>
      </dgm:t>
    </dgm:pt>
    <dgm:pt modelId="{8D9B80A2-D1C2-4F34-9A72-DB6D4B9D9DFB}" type="sibTrans" cxnId="{F589BFD6-DE1C-401D-90FA-CF808748651E}">
      <dgm:prSet/>
      <dgm:spPr/>
      <dgm:t>
        <a:bodyPr/>
        <a:lstStyle/>
        <a:p>
          <a:endParaRPr lang="es-MX"/>
        </a:p>
      </dgm:t>
    </dgm:pt>
    <dgm:pt modelId="{B05D61F1-D628-442A-9307-C3C62E898CED}">
      <dgm:prSet/>
      <dgm:spPr/>
      <dgm:t>
        <a:bodyPr/>
        <a:lstStyle/>
        <a:p>
          <a:pPr rtl="0"/>
          <a:r>
            <a:rPr lang="es-MX" smtClean="0"/>
            <a:t>Cuantifican relaciones</a:t>
          </a:r>
          <a:endParaRPr lang="es-MX"/>
        </a:p>
      </dgm:t>
    </dgm:pt>
    <dgm:pt modelId="{4CC0CB9A-3E05-4CF5-8E6A-CDC0B019528B}" type="parTrans" cxnId="{24528078-45AA-4BB7-8BB1-6BA0FB161F47}">
      <dgm:prSet/>
      <dgm:spPr/>
      <dgm:t>
        <a:bodyPr/>
        <a:lstStyle/>
        <a:p>
          <a:endParaRPr lang="es-MX"/>
        </a:p>
      </dgm:t>
    </dgm:pt>
    <dgm:pt modelId="{7BDCFE72-D2BF-4DC2-B115-D751ACE59890}" type="sibTrans" cxnId="{24528078-45AA-4BB7-8BB1-6BA0FB161F47}">
      <dgm:prSet/>
      <dgm:spPr/>
      <dgm:t>
        <a:bodyPr/>
        <a:lstStyle/>
        <a:p>
          <a:endParaRPr lang="es-MX"/>
        </a:p>
      </dgm:t>
    </dgm:pt>
    <dgm:pt modelId="{92137265-0644-474A-83EB-3832404E0D9F}">
      <dgm:prSet custT="1"/>
      <dgm:spPr/>
      <dgm:t>
        <a:bodyPr/>
        <a:lstStyle/>
        <a:p>
          <a:pPr rtl="0"/>
          <a:r>
            <a:rPr lang="es-MX" sz="2000" smtClean="0"/>
            <a:t>Explicativos o causales</a:t>
          </a:r>
          <a:endParaRPr lang="es-MX" sz="2000"/>
        </a:p>
      </dgm:t>
    </dgm:pt>
    <dgm:pt modelId="{EBA28004-1ADA-4B4C-A867-E46F48A68BFB}" type="parTrans" cxnId="{C23C2225-AC09-46CF-BDBA-62417ED2B186}">
      <dgm:prSet/>
      <dgm:spPr/>
      <dgm:t>
        <a:bodyPr/>
        <a:lstStyle/>
        <a:p>
          <a:endParaRPr lang="es-MX"/>
        </a:p>
      </dgm:t>
    </dgm:pt>
    <dgm:pt modelId="{D991FAE3-BA46-491E-A2D2-DC3CA9C1BB4D}" type="sibTrans" cxnId="{C23C2225-AC09-46CF-BDBA-62417ED2B186}">
      <dgm:prSet/>
      <dgm:spPr/>
      <dgm:t>
        <a:bodyPr/>
        <a:lstStyle/>
        <a:p>
          <a:endParaRPr lang="es-MX"/>
        </a:p>
      </dgm:t>
    </dgm:pt>
    <dgm:pt modelId="{3A0CD3C2-AD92-4777-9B67-C85545D61DDA}">
      <dgm:prSet/>
      <dgm:spPr/>
      <dgm:t>
        <a:bodyPr/>
        <a:lstStyle/>
        <a:p>
          <a:pPr rtl="0"/>
          <a:r>
            <a:rPr lang="es-MX" smtClean="0"/>
            <a:t>Determinan las causas</a:t>
          </a:r>
          <a:endParaRPr lang="es-MX"/>
        </a:p>
      </dgm:t>
    </dgm:pt>
    <dgm:pt modelId="{88AC78A4-2E28-4D08-A0BC-A69664811A5A}" type="parTrans" cxnId="{911AD03D-4C32-4B1F-BF92-79D6DECD8A0D}">
      <dgm:prSet/>
      <dgm:spPr/>
      <dgm:t>
        <a:bodyPr/>
        <a:lstStyle/>
        <a:p>
          <a:endParaRPr lang="es-MX"/>
        </a:p>
      </dgm:t>
    </dgm:pt>
    <dgm:pt modelId="{C32AB5DE-260E-4D1A-A670-2B2465320546}" type="sibTrans" cxnId="{911AD03D-4C32-4B1F-BF92-79D6DECD8A0D}">
      <dgm:prSet/>
      <dgm:spPr/>
      <dgm:t>
        <a:bodyPr/>
        <a:lstStyle/>
        <a:p>
          <a:endParaRPr lang="es-MX"/>
        </a:p>
      </dgm:t>
    </dgm:pt>
    <dgm:pt modelId="{AB4B9BD7-8F6F-47E3-9462-6775F6B2EF3D}">
      <dgm:prSet/>
      <dgm:spPr/>
      <dgm:t>
        <a:bodyPr/>
        <a:lstStyle/>
        <a:p>
          <a:pPr rtl="0"/>
          <a:r>
            <a:rPr lang="es-MX" dirty="0" smtClean="0"/>
            <a:t>Generan  sentido de entendimiento</a:t>
          </a:r>
          <a:endParaRPr lang="es-MX" dirty="0"/>
        </a:p>
      </dgm:t>
    </dgm:pt>
    <dgm:pt modelId="{36B8B2AD-4715-426B-9BE0-46E00719B13B}" type="parTrans" cxnId="{816616C0-1E09-4837-AAA4-407AB2ED5936}">
      <dgm:prSet/>
      <dgm:spPr/>
      <dgm:t>
        <a:bodyPr/>
        <a:lstStyle/>
        <a:p>
          <a:endParaRPr lang="es-MX"/>
        </a:p>
      </dgm:t>
    </dgm:pt>
    <dgm:pt modelId="{02D454C6-4BEC-4C82-8BBE-218A2C10C9BE}" type="sibTrans" cxnId="{816616C0-1E09-4837-AAA4-407AB2ED5936}">
      <dgm:prSet/>
      <dgm:spPr/>
      <dgm:t>
        <a:bodyPr/>
        <a:lstStyle/>
        <a:p>
          <a:endParaRPr lang="es-MX"/>
        </a:p>
      </dgm:t>
    </dgm:pt>
    <dgm:pt modelId="{93E535CF-A714-4F96-B1B4-A0CDC56CF6F1}">
      <dgm:prSet/>
      <dgm:spPr/>
      <dgm:t>
        <a:bodyPr/>
        <a:lstStyle/>
        <a:p>
          <a:pPr rtl="0"/>
          <a:r>
            <a:rPr lang="es-MX" smtClean="0"/>
            <a:t>Son estructurados</a:t>
          </a:r>
          <a:endParaRPr lang="es-MX"/>
        </a:p>
      </dgm:t>
    </dgm:pt>
    <dgm:pt modelId="{1301D453-74F0-454C-B459-276EAB5C3F3D}" type="parTrans" cxnId="{47BBA6C4-518A-425C-B2F0-76160C986CF3}">
      <dgm:prSet/>
      <dgm:spPr/>
      <dgm:t>
        <a:bodyPr/>
        <a:lstStyle/>
        <a:p>
          <a:endParaRPr lang="es-MX"/>
        </a:p>
      </dgm:t>
    </dgm:pt>
    <dgm:pt modelId="{1518ED98-283E-4942-BF3C-360C3DA7D9F9}" type="sibTrans" cxnId="{47BBA6C4-518A-425C-B2F0-76160C986CF3}">
      <dgm:prSet/>
      <dgm:spPr/>
      <dgm:t>
        <a:bodyPr/>
        <a:lstStyle/>
        <a:p>
          <a:endParaRPr lang="es-MX"/>
        </a:p>
      </dgm:t>
    </dgm:pt>
    <dgm:pt modelId="{CF231B61-A368-4159-8492-81E00AFAC10C}" type="pres">
      <dgm:prSet presAssocID="{692E4EC1-BB85-4A5E-AFDF-A5E2895E08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C146444-CE57-483C-90F6-B619E72393D0}" type="pres">
      <dgm:prSet presAssocID="{B33C0E2F-B7CD-4CD2-A7BD-737C17B3937E}" presName="composite" presStyleCnt="0"/>
      <dgm:spPr/>
    </dgm:pt>
    <dgm:pt modelId="{27A1542F-C2EB-4BAA-98C6-F3B3F36CB023}" type="pres">
      <dgm:prSet presAssocID="{B33C0E2F-B7CD-4CD2-A7BD-737C17B3937E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7BD45D-25CC-4324-A885-BC3F005F8DF9}" type="pres">
      <dgm:prSet presAssocID="{B33C0E2F-B7CD-4CD2-A7BD-737C17B3937E}" presName="parSh" presStyleLbl="node1" presStyleIdx="0" presStyleCnt="4"/>
      <dgm:spPr/>
      <dgm:t>
        <a:bodyPr/>
        <a:lstStyle/>
        <a:p>
          <a:endParaRPr lang="es-MX"/>
        </a:p>
      </dgm:t>
    </dgm:pt>
    <dgm:pt modelId="{16AF5D3C-CD51-4F8B-AC21-D8920D9928DD}" type="pres">
      <dgm:prSet presAssocID="{B33C0E2F-B7CD-4CD2-A7BD-737C17B3937E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885E97-31E3-4A5C-AA32-36E8D51DF4BC}" type="pres">
      <dgm:prSet presAssocID="{E4AD6C5F-77CD-4E07-9EA8-B0431F58BF83}" presName="sibTrans" presStyleLbl="sibTrans2D1" presStyleIdx="0" presStyleCnt="3"/>
      <dgm:spPr/>
      <dgm:t>
        <a:bodyPr/>
        <a:lstStyle/>
        <a:p>
          <a:endParaRPr lang="es-MX"/>
        </a:p>
      </dgm:t>
    </dgm:pt>
    <dgm:pt modelId="{457E7699-FA4F-4D85-985D-EEFC9F9D2845}" type="pres">
      <dgm:prSet presAssocID="{E4AD6C5F-77CD-4E07-9EA8-B0431F58BF83}" presName="connTx" presStyleLbl="sibTrans2D1" presStyleIdx="0" presStyleCnt="3"/>
      <dgm:spPr/>
      <dgm:t>
        <a:bodyPr/>
        <a:lstStyle/>
        <a:p>
          <a:endParaRPr lang="es-MX"/>
        </a:p>
      </dgm:t>
    </dgm:pt>
    <dgm:pt modelId="{FFA16BF0-3CF3-44CA-88C9-E87449771BFB}" type="pres">
      <dgm:prSet presAssocID="{480A2B47-8142-46BC-B25B-233B6A386C72}" presName="composite" presStyleCnt="0"/>
      <dgm:spPr/>
    </dgm:pt>
    <dgm:pt modelId="{5D10AE09-BE16-44BD-B774-6D6CA3FAD289}" type="pres">
      <dgm:prSet presAssocID="{480A2B47-8142-46BC-B25B-233B6A386C72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E6959C-7846-430A-8C50-33DF92960860}" type="pres">
      <dgm:prSet presAssocID="{480A2B47-8142-46BC-B25B-233B6A386C72}" presName="parSh" presStyleLbl="node1" presStyleIdx="1" presStyleCnt="4"/>
      <dgm:spPr/>
      <dgm:t>
        <a:bodyPr/>
        <a:lstStyle/>
        <a:p>
          <a:endParaRPr lang="es-MX"/>
        </a:p>
      </dgm:t>
    </dgm:pt>
    <dgm:pt modelId="{5F29EF6B-E275-4363-9FFE-9059B268E589}" type="pres">
      <dgm:prSet presAssocID="{480A2B47-8142-46BC-B25B-233B6A386C72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CBB5C8-259D-4F3A-95CD-5C4147ACD899}" type="pres">
      <dgm:prSet presAssocID="{CF5824DF-06F9-4866-BC59-4F05260C2566}" presName="sibTrans" presStyleLbl="sibTrans2D1" presStyleIdx="1" presStyleCnt="3"/>
      <dgm:spPr/>
      <dgm:t>
        <a:bodyPr/>
        <a:lstStyle/>
        <a:p>
          <a:endParaRPr lang="es-MX"/>
        </a:p>
      </dgm:t>
    </dgm:pt>
    <dgm:pt modelId="{23889E43-5FBA-4D6A-84CD-AA9C6F7F1DEC}" type="pres">
      <dgm:prSet presAssocID="{CF5824DF-06F9-4866-BC59-4F05260C2566}" presName="connTx" presStyleLbl="sibTrans2D1" presStyleIdx="1" presStyleCnt="3"/>
      <dgm:spPr/>
      <dgm:t>
        <a:bodyPr/>
        <a:lstStyle/>
        <a:p>
          <a:endParaRPr lang="es-MX"/>
        </a:p>
      </dgm:t>
    </dgm:pt>
    <dgm:pt modelId="{F4275D69-4627-4970-A32C-483413500137}" type="pres">
      <dgm:prSet presAssocID="{87025A81-85E2-4BE4-AAF2-930346F8C2FB}" presName="composite" presStyleCnt="0"/>
      <dgm:spPr/>
    </dgm:pt>
    <dgm:pt modelId="{D5B9858A-16D1-4460-A043-CA8A6306A7B4}" type="pres">
      <dgm:prSet presAssocID="{87025A81-85E2-4BE4-AAF2-930346F8C2FB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64D902-C7F2-4EF2-8CE1-D7C2C6916FBB}" type="pres">
      <dgm:prSet presAssocID="{87025A81-85E2-4BE4-AAF2-930346F8C2FB}" presName="parSh" presStyleLbl="node1" presStyleIdx="2" presStyleCnt="4" custScaleX="112076"/>
      <dgm:spPr/>
      <dgm:t>
        <a:bodyPr/>
        <a:lstStyle/>
        <a:p>
          <a:endParaRPr lang="es-MX"/>
        </a:p>
      </dgm:t>
    </dgm:pt>
    <dgm:pt modelId="{7FE1EF8B-FC9F-4A86-8C32-16F15E735F60}" type="pres">
      <dgm:prSet presAssocID="{87025A81-85E2-4BE4-AAF2-930346F8C2FB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DBF28D-8561-4028-BB6C-AB508D26F679}" type="pres">
      <dgm:prSet presAssocID="{3B2B8334-559E-4D26-B024-F9EE1614DD35}" presName="sibTrans" presStyleLbl="sibTrans2D1" presStyleIdx="2" presStyleCnt="3"/>
      <dgm:spPr/>
      <dgm:t>
        <a:bodyPr/>
        <a:lstStyle/>
        <a:p>
          <a:endParaRPr lang="es-MX"/>
        </a:p>
      </dgm:t>
    </dgm:pt>
    <dgm:pt modelId="{7C83F290-D6D8-4D0C-9A59-AB0953D040D8}" type="pres">
      <dgm:prSet presAssocID="{3B2B8334-559E-4D26-B024-F9EE1614DD35}" presName="connTx" presStyleLbl="sibTrans2D1" presStyleIdx="2" presStyleCnt="3"/>
      <dgm:spPr/>
      <dgm:t>
        <a:bodyPr/>
        <a:lstStyle/>
        <a:p>
          <a:endParaRPr lang="es-MX"/>
        </a:p>
      </dgm:t>
    </dgm:pt>
    <dgm:pt modelId="{9C93280B-9C46-4A39-BF5D-8732213309CE}" type="pres">
      <dgm:prSet presAssocID="{92137265-0644-474A-83EB-3832404E0D9F}" presName="composite" presStyleCnt="0"/>
      <dgm:spPr/>
    </dgm:pt>
    <dgm:pt modelId="{2CD5C5C6-D26C-498E-A277-A7EF092F91EC}" type="pres">
      <dgm:prSet presAssocID="{92137265-0644-474A-83EB-3832404E0D9F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E7386-7051-425D-8879-9E5CA46D973F}" type="pres">
      <dgm:prSet presAssocID="{92137265-0644-474A-83EB-3832404E0D9F}" presName="parSh" presStyleLbl="node1" presStyleIdx="3" presStyleCnt="4" custLinFactNeighborY="-26088"/>
      <dgm:spPr/>
      <dgm:t>
        <a:bodyPr/>
        <a:lstStyle/>
        <a:p>
          <a:endParaRPr lang="es-MX"/>
        </a:p>
      </dgm:t>
    </dgm:pt>
    <dgm:pt modelId="{ECFC11E9-AF97-428E-8015-EE89368AA1E7}" type="pres">
      <dgm:prSet presAssocID="{92137265-0644-474A-83EB-3832404E0D9F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528078-45AA-4BB7-8BB1-6BA0FB161F47}" srcId="{87025A81-85E2-4BE4-AAF2-930346F8C2FB}" destId="{B05D61F1-D628-442A-9307-C3C62E898CED}" srcOrd="2" destOrd="0" parTransId="{4CC0CB9A-3E05-4CF5-8E6A-CDC0B019528B}" sibTransId="{7BDCFE72-D2BF-4DC2-B115-D751ACE59890}"/>
    <dgm:cxn modelId="{DAEBF56B-CEAC-4584-8D30-2B5D9BA1DC59}" type="presOf" srcId="{87025A81-85E2-4BE4-AAF2-930346F8C2FB}" destId="{D5B9858A-16D1-4460-A043-CA8A6306A7B4}" srcOrd="0" destOrd="0" presId="urn:microsoft.com/office/officeart/2005/8/layout/process3"/>
    <dgm:cxn modelId="{583D3F34-FAF8-4525-A4ED-558DA871863E}" type="presOf" srcId="{997607BB-EA7A-45AE-B3AD-FF8A8261BEAB}" destId="{5F29EF6B-E275-4363-9FFE-9059B268E589}" srcOrd="0" destOrd="2" presId="urn:microsoft.com/office/officeart/2005/8/layout/process3"/>
    <dgm:cxn modelId="{816616C0-1E09-4837-AAA4-407AB2ED5936}" srcId="{92137265-0644-474A-83EB-3832404E0D9F}" destId="{AB4B9BD7-8F6F-47E3-9462-6775F6B2EF3D}" srcOrd="1" destOrd="0" parTransId="{36B8B2AD-4715-426B-9BE0-46E00719B13B}" sibTransId="{02D454C6-4BEC-4C82-8BBE-218A2C10C9BE}"/>
    <dgm:cxn modelId="{47BBA6C4-518A-425C-B2F0-76160C986CF3}" srcId="{92137265-0644-474A-83EB-3832404E0D9F}" destId="{93E535CF-A714-4F96-B1B4-A0CDC56CF6F1}" srcOrd="2" destOrd="0" parTransId="{1301D453-74F0-454C-B459-276EAB5C3F3D}" sibTransId="{1518ED98-283E-4942-BF3C-360C3DA7D9F9}"/>
    <dgm:cxn modelId="{E2CEC1F2-734F-4A5A-AA52-60D000A8101C}" srcId="{480A2B47-8142-46BC-B25B-233B6A386C72}" destId="{9EC7A249-83EA-4130-9431-8BBC8EE1DBEE}" srcOrd="0" destOrd="0" parTransId="{795287DD-1D2B-4705-BED8-450755A8839A}" sibTransId="{FAD3C71C-8D94-472D-875B-7335C8BDB310}"/>
    <dgm:cxn modelId="{00F6844B-88A3-4D4D-8DAE-C08EC1F15392}" type="presOf" srcId="{E4AD6C5F-77CD-4E07-9EA8-B0431F58BF83}" destId="{D7885E97-31E3-4A5C-AA32-36E8D51DF4BC}" srcOrd="0" destOrd="0" presId="urn:microsoft.com/office/officeart/2005/8/layout/process3"/>
    <dgm:cxn modelId="{052C2D69-80E2-42A3-8686-25FE156AAE7D}" srcId="{480A2B47-8142-46BC-B25B-233B6A386C72}" destId="{997607BB-EA7A-45AE-B3AD-FF8A8261BEAB}" srcOrd="2" destOrd="0" parTransId="{31FDE9E2-D48D-4370-A031-47A7F5C7D9AC}" sibTransId="{F676AFBD-2B1D-4D4E-A12E-4A72DE186BF6}"/>
    <dgm:cxn modelId="{3262237C-1ACB-47CD-BC30-15A60D09D2A3}" type="presOf" srcId="{E4AD6C5F-77CD-4E07-9EA8-B0431F58BF83}" destId="{457E7699-FA4F-4D85-985D-EEFC9F9D2845}" srcOrd="1" destOrd="0" presId="urn:microsoft.com/office/officeart/2005/8/layout/process3"/>
    <dgm:cxn modelId="{0B553ECE-92DD-4DAD-AF03-A19412ABAB3D}" srcId="{B33C0E2F-B7CD-4CD2-A7BD-737C17B3937E}" destId="{C501F794-3FAC-44A2-9EE8-004487CDBF26}" srcOrd="1" destOrd="0" parTransId="{02C4DB2E-EA2B-4648-A294-3F4B71A2B350}" sibTransId="{86F69963-FD63-41AE-A632-28D45CA2E86D}"/>
    <dgm:cxn modelId="{C500F428-5D46-4F65-852F-B75DD3CE8D1E}" type="presOf" srcId="{64A74EA5-B409-4D9C-BE1A-8682228DF7F0}" destId="{16AF5D3C-CD51-4F8B-AC21-D8920D9928DD}" srcOrd="0" destOrd="2" presId="urn:microsoft.com/office/officeart/2005/8/layout/process3"/>
    <dgm:cxn modelId="{49700E1B-7763-4B24-8719-8C8569D87F2E}" srcId="{87025A81-85E2-4BE4-AAF2-930346F8C2FB}" destId="{43C7CC38-F212-4FE9-84C4-8418D6338BA0}" srcOrd="0" destOrd="0" parTransId="{A8A39DCB-DBC9-4D14-9D94-12C70F451981}" sibTransId="{CA9E6D42-5536-47BC-9678-1DF836199245}"/>
    <dgm:cxn modelId="{CE96CD0F-4A71-4902-8710-03731B647070}" type="presOf" srcId="{E098D42F-9752-4768-8095-C00E36908EC1}" destId="{7FE1EF8B-FC9F-4A86-8C32-16F15E735F60}" srcOrd="0" destOrd="1" presId="urn:microsoft.com/office/officeart/2005/8/layout/process3"/>
    <dgm:cxn modelId="{BB1A0550-0280-4FD6-9FAF-0A5621294D2C}" type="presOf" srcId="{480A2B47-8142-46BC-B25B-233B6A386C72}" destId="{74E6959C-7846-430A-8C50-33DF92960860}" srcOrd="1" destOrd="0" presId="urn:microsoft.com/office/officeart/2005/8/layout/process3"/>
    <dgm:cxn modelId="{E4395748-D487-4734-8512-1DF5A1567793}" type="presOf" srcId="{B33C0E2F-B7CD-4CD2-A7BD-737C17B3937E}" destId="{D07BD45D-25CC-4324-A885-BC3F005F8DF9}" srcOrd="1" destOrd="0" presId="urn:microsoft.com/office/officeart/2005/8/layout/process3"/>
    <dgm:cxn modelId="{F589BFD6-DE1C-401D-90FA-CF808748651E}" srcId="{87025A81-85E2-4BE4-AAF2-930346F8C2FB}" destId="{E098D42F-9752-4768-8095-C00E36908EC1}" srcOrd="1" destOrd="0" parTransId="{E2703F09-9013-4644-A6C7-3B35C2FC8116}" sibTransId="{8D9B80A2-D1C2-4F34-9A72-DB6D4B9D9DFB}"/>
    <dgm:cxn modelId="{F85167A3-C5F3-4F39-9CE5-7F85E3C74503}" type="presOf" srcId="{787B41C8-1180-4A68-9489-F4EE581C6CFE}" destId="{16AF5D3C-CD51-4F8B-AC21-D8920D9928DD}" srcOrd="0" destOrd="0" presId="urn:microsoft.com/office/officeart/2005/8/layout/process3"/>
    <dgm:cxn modelId="{2BFAA6D4-31C1-4E70-993C-DB64AF331064}" type="presOf" srcId="{B05D61F1-D628-442A-9307-C3C62E898CED}" destId="{7FE1EF8B-FC9F-4A86-8C32-16F15E735F60}" srcOrd="0" destOrd="2" presId="urn:microsoft.com/office/officeart/2005/8/layout/process3"/>
    <dgm:cxn modelId="{B5F8BD82-034D-42E6-88E6-B92E2CAB8688}" type="presOf" srcId="{87025A81-85E2-4BE4-AAF2-930346F8C2FB}" destId="{E464D902-C7F2-4EF2-8CE1-D7C2C6916FBB}" srcOrd="1" destOrd="0" presId="urn:microsoft.com/office/officeart/2005/8/layout/process3"/>
    <dgm:cxn modelId="{5E09D7D2-C721-46C0-8DBA-F9C7AD4E9801}" type="presOf" srcId="{B33C0E2F-B7CD-4CD2-A7BD-737C17B3937E}" destId="{27A1542F-C2EB-4BAA-98C6-F3B3F36CB023}" srcOrd="0" destOrd="0" presId="urn:microsoft.com/office/officeart/2005/8/layout/process3"/>
    <dgm:cxn modelId="{14FB9761-302C-4CA9-B11F-D3B40605D80F}" type="presOf" srcId="{93E535CF-A714-4F96-B1B4-A0CDC56CF6F1}" destId="{ECFC11E9-AF97-428E-8015-EE89368AA1E7}" srcOrd="0" destOrd="2" presId="urn:microsoft.com/office/officeart/2005/8/layout/process3"/>
    <dgm:cxn modelId="{E52222FB-0A1E-456E-BF77-D851A9DCA6D9}" type="presOf" srcId="{692E4EC1-BB85-4A5E-AFDF-A5E2895E08C0}" destId="{CF231B61-A368-4159-8492-81E00AFAC10C}" srcOrd="0" destOrd="0" presId="urn:microsoft.com/office/officeart/2005/8/layout/process3"/>
    <dgm:cxn modelId="{E02ED020-212D-4E0D-AA03-6063A29F229A}" type="presOf" srcId="{480A2B47-8142-46BC-B25B-233B6A386C72}" destId="{5D10AE09-BE16-44BD-B774-6D6CA3FAD289}" srcOrd="0" destOrd="0" presId="urn:microsoft.com/office/officeart/2005/8/layout/process3"/>
    <dgm:cxn modelId="{2A1CDAD3-7E05-4715-BB68-9A67BBC075EA}" type="presOf" srcId="{5DBD341D-7735-4C40-9721-1850A144802C}" destId="{5F29EF6B-E275-4363-9FFE-9059B268E589}" srcOrd="0" destOrd="1" presId="urn:microsoft.com/office/officeart/2005/8/layout/process3"/>
    <dgm:cxn modelId="{DA129325-D9B4-45CA-B361-994DD7627964}" srcId="{B33C0E2F-B7CD-4CD2-A7BD-737C17B3937E}" destId="{64A74EA5-B409-4D9C-BE1A-8682228DF7F0}" srcOrd="2" destOrd="0" parTransId="{4068C405-310C-4FB8-8329-6A5E1E60C61A}" sibTransId="{50D8AA29-5704-435C-848C-650FA09FF857}"/>
    <dgm:cxn modelId="{76F0B0EC-E3F6-425A-9196-1DB51BBE69F8}" type="presOf" srcId="{3B2B8334-559E-4D26-B024-F9EE1614DD35}" destId="{E1DBF28D-8561-4028-BB6C-AB508D26F679}" srcOrd="0" destOrd="0" presId="urn:microsoft.com/office/officeart/2005/8/layout/process3"/>
    <dgm:cxn modelId="{68BAC8C0-EFEB-4220-98F0-60E9A4EFE7A5}" srcId="{480A2B47-8142-46BC-B25B-233B6A386C72}" destId="{5DBD341D-7735-4C40-9721-1850A144802C}" srcOrd="1" destOrd="0" parTransId="{0B382021-A428-435B-AF4D-208148783569}" sibTransId="{65D6568F-F512-4AE1-AEE6-A178EF00A7A2}"/>
    <dgm:cxn modelId="{B6D0F9C2-20DA-4030-8DE1-5714D38B37EA}" type="presOf" srcId="{AB4B9BD7-8F6F-47E3-9462-6775F6B2EF3D}" destId="{ECFC11E9-AF97-428E-8015-EE89368AA1E7}" srcOrd="0" destOrd="1" presId="urn:microsoft.com/office/officeart/2005/8/layout/process3"/>
    <dgm:cxn modelId="{1BA4F3F5-9A28-4AB1-A420-EF6302A8CEED}" type="presOf" srcId="{43C7CC38-F212-4FE9-84C4-8418D6338BA0}" destId="{7FE1EF8B-FC9F-4A86-8C32-16F15E735F60}" srcOrd="0" destOrd="0" presId="urn:microsoft.com/office/officeart/2005/8/layout/process3"/>
    <dgm:cxn modelId="{911AD03D-4C32-4B1F-BF92-79D6DECD8A0D}" srcId="{92137265-0644-474A-83EB-3832404E0D9F}" destId="{3A0CD3C2-AD92-4777-9B67-C85545D61DDA}" srcOrd="0" destOrd="0" parTransId="{88AC78A4-2E28-4D08-A0BC-A69664811A5A}" sibTransId="{C32AB5DE-260E-4D1A-A670-2B2465320546}"/>
    <dgm:cxn modelId="{E80B980A-2308-484A-BA02-ABFD886CC88F}" type="presOf" srcId="{CF5824DF-06F9-4866-BC59-4F05260C2566}" destId="{23889E43-5FBA-4D6A-84CD-AA9C6F7F1DEC}" srcOrd="1" destOrd="0" presId="urn:microsoft.com/office/officeart/2005/8/layout/process3"/>
    <dgm:cxn modelId="{46E31514-D34C-46CD-93BB-C7B5D212C941}" type="presOf" srcId="{C501F794-3FAC-44A2-9EE8-004487CDBF26}" destId="{16AF5D3C-CD51-4F8B-AC21-D8920D9928DD}" srcOrd="0" destOrd="1" presId="urn:microsoft.com/office/officeart/2005/8/layout/process3"/>
    <dgm:cxn modelId="{0D907448-BE05-43E0-A003-F6D779A9317F}" srcId="{B33C0E2F-B7CD-4CD2-A7BD-737C17B3937E}" destId="{787B41C8-1180-4A68-9489-F4EE581C6CFE}" srcOrd="0" destOrd="0" parTransId="{B7F4BE8D-9A58-4340-B81E-38B385C083F7}" sibTransId="{14A2DBC9-9EE8-45BF-8367-5413AACDB07C}"/>
    <dgm:cxn modelId="{30BFF26D-F216-4B18-BA46-5BFF58CEBFC6}" type="presOf" srcId="{92137265-0644-474A-83EB-3832404E0D9F}" destId="{2CD5C5C6-D26C-498E-A277-A7EF092F91EC}" srcOrd="0" destOrd="0" presId="urn:microsoft.com/office/officeart/2005/8/layout/process3"/>
    <dgm:cxn modelId="{C23C2225-AC09-46CF-BDBA-62417ED2B186}" srcId="{692E4EC1-BB85-4A5E-AFDF-A5E2895E08C0}" destId="{92137265-0644-474A-83EB-3832404E0D9F}" srcOrd="3" destOrd="0" parTransId="{EBA28004-1ADA-4B4C-A867-E46F48A68BFB}" sibTransId="{D991FAE3-BA46-491E-A2D2-DC3CA9C1BB4D}"/>
    <dgm:cxn modelId="{B3306506-35B7-4482-A2EC-8C57E239EFFF}" srcId="{692E4EC1-BB85-4A5E-AFDF-A5E2895E08C0}" destId="{B33C0E2F-B7CD-4CD2-A7BD-737C17B3937E}" srcOrd="0" destOrd="0" parTransId="{8DF53814-6D0E-47D3-9260-845B22E78849}" sibTransId="{E4AD6C5F-77CD-4E07-9EA8-B0431F58BF83}"/>
    <dgm:cxn modelId="{37C3F220-4FCC-482E-B03F-4437F572F194}" type="presOf" srcId="{92137265-0644-474A-83EB-3832404E0D9F}" destId="{F76E7386-7051-425D-8879-9E5CA46D973F}" srcOrd="1" destOrd="0" presId="urn:microsoft.com/office/officeart/2005/8/layout/process3"/>
    <dgm:cxn modelId="{16A4FAC2-5EAD-43BF-A02E-FC19AC7C910C}" type="presOf" srcId="{9EC7A249-83EA-4130-9431-8BBC8EE1DBEE}" destId="{5F29EF6B-E275-4363-9FFE-9059B268E589}" srcOrd="0" destOrd="0" presId="urn:microsoft.com/office/officeart/2005/8/layout/process3"/>
    <dgm:cxn modelId="{F89C1407-CEA0-4052-BFCB-D1EF925DA65B}" type="presOf" srcId="{3A0CD3C2-AD92-4777-9B67-C85545D61DDA}" destId="{ECFC11E9-AF97-428E-8015-EE89368AA1E7}" srcOrd="0" destOrd="0" presId="urn:microsoft.com/office/officeart/2005/8/layout/process3"/>
    <dgm:cxn modelId="{85DF2291-96DF-49BF-96BD-D7FF3A7C2E77}" type="presOf" srcId="{CF5824DF-06F9-4866-BC59-4F05260C2566}" destId="{B7CBB5C8-259D-4F3A-95CD-5C4147ACD899}" srcOrd="0" destOrd="0" presId="urn:microsoft.com/office/officeart/2005/8/layout/process3"/>
    <dgm:cxn modelId="{05382D5D-2446-44B0-9BEA-D62A3D596B00}" type="presOf" srcId="{3B2B8334-559E-4D26-B024-F9EE1614DD35}" destId="{7C83F290-D6D8-4D0C-9A59-AB0953D040D8}" srcOrd="1" destOrd="0" presId="urn:microsoft.com/office/officeart/2005/8/layout/process3"/>
    <dgm:cxn modelId="{BAAE37F1-5E9F-46CD-A882-535D0C64AD45}" srcId="{692E4EC1-BB85-4A5E-AFDF-A5E2895E08C0}" destId="{480A2B47-8142-46BC-B25B-233B6A386C72}" srcOrd="1" destOrd="0" parTransId="{ABBD9835-8A75-4994-B90D-5FF87282F84F}" sibTransId="{CF5824DF-06F9-4866-BC59-4F05260C2566}"/>
    <dgm:cxn modelId="{8D2656BA-2840-424A-A81D-DD6CA1BBF997}" srcId="{692E4EC1-BB85-4A5E-AFDF-A5E2895E08C0}" destId="{87025A81-85E2-4BE4-AAF2-930346F8C2FB}" srcOrd="2" destOrd="0" parTransId="{F2D17F7E-FBF5-45BB-BAA7-682D8907A558}" sibTransId="{3B2B8334-559E-4D26-B024-F9EE1614DD35}"/>
    <dgm:cxn modelId="{3C02067B-0033-4D8B-AED8-E482D4DC3C15}" type="presParOf" srcId="{CF231B61-A368-4159-8492-81E00AFAC10C}" destId="{EC146444-CE57-483C-90F6-B619E72393D0}" srcOrd="0" destOrd="0" presId="urn:microsoft.com/office/officeart/2005/8/layout/process3"/>
    <dgm:cxn modelId="{66579F74-784B-400C-8111-702ACCC6E14A}" type="presParOf" srcId="{EC146444-CE57-483C-90F6-B619E72393D0}" destId="{27A1542F-C2EB-4BAA-98C6-F3B3F36CB023}" srcOrd="0" destOrd="0" presId="urn:microsoft.com/office/officeart/2005/8/layout/process3"/>
    <dgm:cxn modelId="{16E0AB29-CB1F-47F8-808B-80C744A6685E}" type="presParOf" srcId="{EC146444-CE57-483C-90F6-B619E72393D0}" destId="{D07BD45D-25CC-4324-A885-BC3F005F8DF9}" srcOrd="1" destOrd="0" presId="urn:microsoft.com/office/officeart/2005/8/layout/process3"/>
    <dgm:cxn modelId="{1EB5A381-52C9-4CCC-8BB1-07348D177C19}" type="presParOf" srcId="{EC146444-CE57-483C-90F6-B619E72393D0}" destId="{16AF5D3C-CD51-4F8B-AC21-D8920D9928DD}" srcOrd="2" destOrd="0" presId="urn:microsoft.com/office/officeart/2005/8/layout/process3"/>
    <dgm:cxn modelId="{91058C22-FF5E-44A0-8CAA-6B0976D5A72F}" type="presParOf" srcId="{CF231B61-A368-4159-8492-81E00AFAC10C}" destId="{D7885E97-31E3-4A5C-AA32-36E8D51DF4BC}" srcOrd="1" destOrd="0" presId="urn:microsoft.com/office/officeart/2005/8/layout/process3"/>
    <dgm:cxn modelId="{5D9E3096-64AA-42FF-8B23-0D569111E977}" type="presParOf" srcId="{D7885E97-31E3-4A5C-AA32-36E8D51DF4BC}" destId="{457E7699-FA4F-4D85-985D-EEFC9F9D2845}" srcOrd="0" destOrd="0" presId="urn:microsoft.com/office/officeart/2005/8/layout/process3"/>
    <dgm:cxn modelId="{8682E749-44A5-4595-8263-73A4680C46EE}" type="presParOf" srcId="{CF231B61-A368-4159-8492-81E00AFAC10C}" destId="{FFA16BF0-3CF3-44CA-88C9-E87449771BFB}" srcOrd="2" destOrd="0" presId="urn:microsoft.com/office/officeart/2005/8/layout/process3"/>
    <dgm:cxn modelId="{EAD1DB60-8956-4571-9C56-04872D6EC6DF}" type="presParOf" srcId="{FFA16BF0-3CF3-44CA-88C9-E87449771BFB}" destId="{5D10AE09-BE16-44BD-B774-6D6CA3FAD289}" srcOrd="0" destOrd="0" presId="urn:microsoft.com/office/officeart/2005/8/layout/process3"/>
    <dgm:cxn modelId="{4859B8AE-ABC0-4CC8-A519-1AF041B6A3C5}" type="presParOf" srcId="{FFA16BF0-3CF3-44CA-88C9-E87449771BFB}" destId="{74E6959C-7846-430A-8C50-33DF92960860}" srcOrd="1" destOrd="0" presId="urn:microsoft.com/office/officeart/2005/8/layout/process3"/>
    <dgm:cxn modelId="{41860FB5-1952-4DCA-8A87-E2ABB1C92C42}" type="presParOf" srcId="{FFA16BF0-3CF3-44CA-88C9-E87449771BFB}" destId="{5F29EF6B-E275-4363-9FFE-9059B268E589}" srcOrd="2" destOrd="0" presId="urn:microsoft.com/office/officeart/2005/8/layout/process3"/>
    <dgm:cxn modelId="{9EA82328-08FD-4CFA-8599-A3CA0B51151E}" type="presParOf" srcId="{CF231B61-A368-4159-8492-81E00AFAC10C}" destId="{B7CBB5C8-259D-4F3A-95CD-5C4147ACD899}" srcOrd="3" destOrd="0" presId="urn:microsoft.com/office/officeart/2005/8/layout/process3"/>
    <dgm:cxn modelId="{BFA65DDE-833D-4705-BBC8-38F437A3FAF8}" type="presParOf" srcId="{B7CBB5C8-259D-4F3A-95CD-5C4147ACD899}" destId="{23889E43-5FBA-4D6A-84CD-AA9C6F7F1DEC}" srcOrd="0" destOrd="0" presId="urn:microsoft.com/office/officeart/2005/8/layout/process3"/>
    <dgm:cxn modelId="{DC9EC7B0-597C-4D13-83C5-DCB9B1567B95}" type="presParOf" srcId="{CF231B61-A368-4159-8492-81E00AFAC10C}" destId="{F4275D69-4627-4970-A32C-483413500137}" srcOrd="4" destOrd="0" presId="urn:microsoft.com/office/officeart/2005/8/layout/process3"/>
    <dgm:cxn modelId="{17C08A6C-6D67-4269-ACEA-62C0C69A61C5}" type="presParOf" srcId="{F4275D69-4627-4970-A32C-483413500137}" destId="{D5B9858A-16D1-4460-A043-CA8A6306A7B4}" srcOrd="0" destOrd="0" presId="urn:microsoft.com/office/officeart/2005/8/layout/process3"/>
    <dgm:cxn modelId="{0F3AEC0C-2139-4453-9166-6AD0C6D8D951}" type="presParOf" srcId="{F4275D69-4627-4970-A32C-483413500137}" destId="{E464D902-C7F2-4EF2-8CE1-D7C2C6916FBB}" srcOrd="1" destOrd="0" presId="urn:microsoft.com/office/officeart/2005/8/layout/process3"/>
    <dgm:cxn modelId="{BC7E80D0-D971-4A3B-A615-CE29B89DC890}" type="presParOf" srcId="{F4275D69-4627-4970-A32C-483413500137}" destId="{7FE1EF8B-FC9F-4A86-8C32-16F15E735F60}" srcOrd="2" destOrd="0" presId="urn:microsoft.com/office/officeart/2005/8/layout/process3"/>
    <dgm:cxn modelId="{F4E16FF3-374D-4613-8BB8-1057DAE8982A}" type="presParOf" srcId="{CF231B61-A368-4159-8492-81E00AFAC10C}" destId="{E1DBF28D-8561-4028-BB6C-AB508D26F679}" srcOrd="5" destOrd="0" presId="urn:microsoft.com/office/officeart/2005/8/layout/process3"/>
    <dgm:cxn modelId="{8DE7EBA4-D752-4501-BEE2-756E0782513E}" type="presParOf" srcId="{E1DBF28D-8561-4028-BB6C-AB508D26F679}" destId="{7C83F290-D6D8-4D0C-9A59-AB0953D040D8}" srcOrd="0" destOrd="0" presId="urn:microsoft.com/office/officeart/2005/8/layout/process3"/>
    <dgm:cxn modelId="{37C685EE-F284-40FB-AA6A-142C2E00B747}" type="presParOf" srcId="{CF231B61-A368-4159-8492-81E00AFAC10C}" destId="{9C93280B-9C46-4A39-BF5D-8732213309CE}" srcOrd="6" destOrd="0" presId="urn:microsoft.com/office/officeart/2005/8/layout/process3"/>
    <dgm:cxn modelId="{5310E2AC-C989-476D-BADA-32363A249B0C}" type="presParOf" srcId="{9C93280B-9C46-4A39-BF5D-8732213309CE}" destId="{2CD5C5C6-D26C-498E-A277-A7EF092F91EC}" srcOrd="0" destOrd="0" presId="urn:microsoft.com/office/officeart/2005/8/layout/process3"/>
    <dgm:cxn modelId="{09B0753F-695F-44B6-80A7-3DEDB9AACA31}" type="presParOf" srcId="{9C93280B-9C46-4A39-BF5D-8732213309CE}" destId="{F76E7386-7051-425D-8879-9E5CA46D973F}" srcOrd="1" destOrd="0" presId="urn:microsoft.com/office/officeart/2005/8/layout/process3"/>
    <dgm:cxn modelId="{D1A9575B-7259-45AF-995B-C3BD11B883E4}" type="presParOf" srcId="{9C93280B-9C46-4A39-BF5D-8732213309CE}" destId="{ECFC11E9-AF97-428E-8015-EE89368AA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0109B954-1B72-4CFC-9018-6B94D6DF86BA}" type="doc">
      <dgm:prSet loTypeId="urn:microsoft.com/office/officeart/2005/8/layout/lProcess1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F0FE36FD-C8A0-4301-9285-73513D17D735}">
      <dgm:prSet/>
      <dgm:spPr/>
      <dgm:t>
        <a:bodyPr/>
        <a:lstStyle/>
        <a:p>
          <a:pPr rtl="0"/>
          <a:r>
            <a:rPr lang="es-MX" dirty="0" smtClean="0"/>
            <a:t>Transversal o transeccional</a:t>
          </a:r>
          <a:endParaRPr lang="es-MX" dirty="0"/>
        </a:p>
      </dgm:t>
    </dgm:pt>
    <dgm:pt modelId="{C3E9A34D-1ACC-4B8E-8E24-83376AEAA08C}" type="parTrans" cxnId="{3FA1AC87-3270-453A-AD37-BE8AD100BE10}">
      <dgm:prSet/>
      <dgm:spPr/>
      <dgm:t>
        <a:bodyPr/>
        <a:lstStyle/>
        <a:p>
          <a:endParaRPr lang="es-MX"/>
        </a:p>
      </dgm:t>
    </dgm:pt>
    <dgm:pt modelId="{C6EEA263-75DA-4248-8D53-892287A7964E}" type="sibTrans" cxnId="{3FA1AC87-3270-453A-AD37-BE8AD100BE10}">
      <dgm:prSet/>
      <dgm:spPr/>
      <dgm:t>
        <a:bodyPr/>
        <a:lstStyle/>
        <a:p>
          <a:endParaRPr lang="es-MX"/>
        </a:p>
      </dgm:t>
    </dgm:pt>
    <dgm:pt modelId="{54B4D9FC-B383-4352-BDCB-4AF18C9F1C08}">
      <dgm:prSet/>
      <dgm:spPr/>
      <dgm:t>
        <a:bodyPr/>
        <a:lstStyle/>
        <a:p>
          <a:pPr rtl="0"/>
          <a:r>
            <a:rPr lang="es-MX" dirty="0" smtClean="0"/>
            <a:t>Recolectan datos en un solo momento, en un tiempo único, a través del análisis y evaluación de:</a:t>
          </a:r>
          <a:endParaRPr lang="es-MX" dirty="0"/>
        </a:p>
      </dgm:t>
    </dgm:pt>
    <dgm:pt modelId="{961F6AFF-4D4E-43C3-93CD-A204F4630E8B}" type="parTrans" cxnId="{0058A543-2436-4767-9E5D-5C019D774BA6}">
      <dgm:prSet/>
      <dgm:spPr/>
      <dgm:t>
        <a:bodyPr/>
        <a:lstStyle/>
        <a:p>
          <a:endParaRPr lang="es-MX"/>
        </a:p>
      </dgm:t>
    </dgm:pt>
    <dgm:pt modelId="{610096EF-F5EB-4672-A4F9-42844D5C28DB}" type="sibTrans" cxnId="{0058A543-2436-4767-9E5D-5C019D774BA6}">
      <dgm:prSet/>
      <dgm:spPr/>
      <dgm:t>
        <a:bodyPr/>
        <a:lstStyle/>
        <a:p>
          <a:endParaRPr lang="es-MX"/>
        </a:p>
      </dgm:t>
    </dgm:pt>
    <dgm:pt modelId="{2E70D010-2764-4D50-AD02-20F71AEB3300}">
      <dgm:prSet/>
      <dgm:spPr/>
      <dgm:t>
        <a:bodyPr/>
        <a:lstStyle/>
        <a:p>
          <a:pPr rtl="0"/>
          <a:r>
            <a:rPr lang="es-MX" dirty="0" smtClean="0"/>
            <a:t>Una o varias variables.</a:t>
          </a:r>
          <a:endParaRPr lang="es-MX" dirty="0"/>
        </a:p>
      </dgm:t>
    </dgm:pt>
    <dgm:pt modelId="{8952FF41-A007-4E12-8393-AB7AEA8019F1}" type="parTrans" cxnId="{6C1C097D-0F40-400D-B3C9-0EAED3A0AEE5}">
      <dgm:prSet/>
      <dgm:spPr/>
      <dgm:t>
        <a:bodyPr/>
        <a:lstStyle/>
        <a:p>
          <a:endParaRPr lang="es-MX"/>
        </a:p>
      </dgm:t>
    </dgm:pt>
    <dgm:pt modelId="{03C82FB5-FC0E-4CBC-A9E6-4F7BCC03A3DD}" type="sibTrans" cxnId="{6C1C097D-0F40-400D-B3C9-0EAED3A0AEE5}">
      <dgm:prSet/>
      <dgm:spPr/>
      <dgm:t>
        <a:bodyPr/>
        <a:lstStyle/>
        <a:p>
          <a:endParaRPr lang="es-MX"/>
        </a:p>
      </dgm:t>
    </dgm:pt>
    <dgm:pt modelId="{0C744509-D834-441B-9564-BA06C94ABFE1}">
      <dgm:prSet/>
      <dgm:spPr/>
      <dgm:t>
        <a:bodyPr/>
        <a:lstStyle/>
        <a:p>
          <a:pPr rtl="0"/>
          <a:r>
            <a:rPr lang="es-MX" dirty="0" smtClean="0"/>
            <a:t>Una situación, comunidad, evento, fenómeno o contexto.</a:t>
          </a:r>
          <a:endParaRPr lang="es-MX" dirty="0"/>
        </a:p>
      </dgm:t>
    </dgm:pt>
    <dgm:pt modelId="{75E6C6EC-71B9-46B6-86AF-DF8D7A6383D0}" type="parTrans" cxnId="{76297A3C-73BD-4199-BF48-5CE93E4CF51D}">
      <dgm:prSet/>
      <dgm:spPr/>
      <dgm:t>
        <a:bodyPr/>
        <a:lstStyle/>
        <a:p>
          <a:endParaRPr lang="es-MX"/>
        </a:p>
      </dgm:t>
    </dgm:pt>
    <dgm:pt modelId="{75B9D85A-2E0A-486E-96B4-4AAA488C7866}" type="sibTrans" cxnId="{76297A3C-73BD-4199-BF48-5CE93E4CF51D}">
      <dgm:prSet/>
      <dgm:spPr/>
      <dgm:t>
        <a:bodyPr/>
        <a:lstStyle/>
        <a:p>
          <a:endParaRPr lang="es-MX"/>
        </a:p>
      </dgm:t>
    </dgm:pt>
    <dgm:pt modelId="{7A921B8E-4ABF-412D-805D-BB59E356C6D7}">
      <dgm:prSet/>
      <dgm:spPr/>
      <dgm:t>
        <a:bodyPr/>
        <a:lstStyle/>
        <a:p>
          <a:pPr rtl="0"/>
          <a:r>
            <a:rPr lang="es-MX" dirty="0" smtClean="0"/>
            <a:t>La relación entre un conjunto de variables en un momento.</a:t>
          </a:r>
          <a:endParaRPr lang="es-MX" dirty="0"/>
        </a:p>
      </dgm:t>
    </dgm:pt>
    <dgm:pt modelId="{A97C567F-E3C9-4323-B1C5-24C499105CD9}" type="parTrans" cxnId="{EF561FFF-5A53-4BD7-B1D5-32F0BA394FAF}">
      <dgm:prSet/>
      <dgm:spPr/>
      <dgm:t>
        <a:bodyPr/>
        <a:lstStyle/>
        <a:p>
          <a:endParaRPr lang="es-MX"/>
        </a:p>
      </dgm:t>
    </dgm:pt>
    <dgm:pt modelId="{4BF74B6C-F3B6-4AC8-90B4-EA3ECACBE013}" type="sibTrans" cxnId="{EF561FFF-5A53-4BD7-B1D5-32F0BA394FAF}">
      <dgm:prSet/>
      <dgm:spPr/>
      <dgm:t>
        <a:bodyPr/>
        <a:lstStyle/>
        <a:p>
          <a:endParaRPr lang="es-MX"/>
        </a:p>
      </dgm:t>
    </dgm:pt>
    <dgm:pt modelId="{DE602B92-5047-490C-AE29-0FB7CF9410BE}">
      <dgm:prSet/>
      <dgm:spPr/>
      <dgm:t>
        <a:bodyPr/>
        <a:lstStyle/>
        <a:p>
          <a:pPr rtl="0"/>
          <a:r>
            <a:rPr lang="es-MX" dirty="0" smtClean="0"/>
            <a:t>Longitudinal</a:t>
          </a:r>
          <a:endParaRPr lang="es-MX" dirty="0"/>
        </a:p>
      </dgm:t>
    </dgm:pt>
    <dgm:pt modelId="{7644EB1B-49E2-4208-961B-868CF1E50537}" type="parTrans" cxnId="{FB7B8A83-90DF-417E-B120-2F7946C94E04}">
      <dgm:prSet/>
      <dgm:spPr/>
      <dgm:t>
        <a:bodyPr/>
        <a:lstStyle/>
        <a:p>
          <a:endParaRPr lang="es-MX"/>
        </a:p>
      </dgm:t>
    </dgm:pt>
    <dgm:pt modelId="{D5C40072-97F4-4EEE-8FCA-E98FB8B93437}" type="sibTrans" cxnId="{FB7B8A83-90DF-417E-B120-2F7946C94E04}">
      <dgm:prSet/>
      <dgm:spPr/>
      <dgm:t>
        <a:bodyPr/>
        <a:lstStyle/>
        <a:p>
          <a:endParaRPr lang="es-MX"/>
        </a:p>
      </dgm:t>
    </dgm:pt>
    <dgm:pt modelId="{DD5D33DD-8159-4DED-92D5-77A394FF3750}">
      <dgm:prSet/>
      <dgm:spPr/>
      <dgm:t>
        <a:bodyPr/>
        <a:lstStyle/>
        <a:p>
          <a:pPr rtl="0"/>
          <a:r>
            <a:rPr lang="es-MX" dirty="0" smtClean="0"/>
            <a:t>Estudian como evoluciona una o más variables, o las relaciones entre ellas.</a:t>
          </a:r>
          <a:endParaRPr lang="es-MX" dirty="0"/>
        </a:p>
      </dgm:t>
    </dgm:pt>
    <dgm:pt modelId="{514C649F-9769-47A4-A442-0A31DC35F919}" type="parTrans" cxnId="{E321EA24-4C9D-474D-AD98-D6D84C2ACF64}">
      <dgm:prSet/>
      <dgm:spPr/>
      <dgm:t>
        <a:bodyPr/>
        <a:lstStyle/>
        <a:p>
          <a:endParaRPr lang="es-MX"/>
        </a:p>
      </dgm:t>
    </dgm:pt>
    <dgm:pt modelId="{9104B485-F3A4-4721-8FAC-D8164CB5EE03}" type="sibTrans" cxnId="{E321EA24-4C9D-474D-AD98-D6D84C2ACF64}">
      <dgm:prSet/>
      <dgm:spPr/>
      <dgm:t>
        <a:bodyPr/>
        <a:lstStyle/>
        <a:p>
          <a:endParaRPr lang="es-MX"/>
        </a:p>
      </dgm:t>
    </dgm:pt>
    <dgm:pt modelId="{3170151C-8AD3-4257-BFAE-37CE48A80E8C}">
      <dgm:prSet/>
      <dgm:spPr/>
      <dgm:t>
        <a:bodyPr/>
        <a:lstStyle/>
        <a:p>
          <a:pPr rtl="0"/>
          <a:r>
            <a:rPr lang="es-MX" dirty="0" smtClean="0"/>
            <a:t>Los cambios a través del tiempo de un evento, comunidad, fenómeno, situación o contexto.</a:t>
          </a:r>
          <a:endParaRPr lang="es-MX" dirty="0"/>
        </a:p>
      </dgm:t>
    </dgm:pt>
    <dgm:pt modelId="{766514A5-2F19-44EB-9225-359BDD72B9F3}" type="parTrans" cxnId="{3ECBB69D-B07D-4345-B2FF-73777B7186E7}">
      <dgm:prSet/>
      <dgm:spPr/>
      <dgm:t>
        <a:bodyPr/>
        <a:lstStyle/>
        <a:p>
          <a:endParaRPr lang="es-MX"/>
        </a:p>
      </dgm:t>
    </dgm:pt>
    <dgm:pt modelId="{9964CE0F-D477-42DA-ACA0-E3380AAF761B}" type="sibTrans" cxnId="{3ECBB69D-B07D-4345-B2FF-73777B7186E7}">
      <dgm:prSet/>
      <dgm:spPr/>
      <dgm:t>
        <a:bodyPr/>
        <a:lstStyle/>
        <a:p>
          <a:endParaRPr lang="es-MX"/>
        </a:p>
      </dgm:t>
    </dgm:pt>
    <dgm:pt modelId="{AE31B4A9-C024-4EB0-8D3C-AC331F68AC7A}" type="pres">
      <dgm:prSet presAssocID="{0109B954-1B72-4CFC-9018-6B94D6DF86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705D8C-CA8F-4BC8-B669-00440C23703E}" type="pres">
      <dgm:prSet presAssocID="{F0FE36FD-C8A0-4301-9285-73513D17D735}" presName="vertFlow" presStyleCnt="0"/>
      <dgm:spPr/>
    </dgm:pt>
    <dgm:pt modelId="{08D794B5-FA7E-4CD1-8CDB-61371D8EFEEE}" type="pres">
      <dgm:prSet presAssocID="{F0FE36FD-C8A0-4301-9285-73513D17D735}" presName="header" presStyleLbl="node1" presStyleIdx="0" presStyleCnt="2"/>
      <dgm:spPr/>
      <dgm:t>
        <a:bodyPr/>
        <a:lstStyle/>
        <a:p>
          <a:endParaRPr lang="es-MX"/>
        </a:p>
      </dgm:t>
    </dgm:pt>
    <dgm:pt modelId="{8D57ACB8-A9E8-462C-93D6-1A294C52C33C}" type="pres">
      <dgm:prSet presAssocID="{961F6AFF-4D4E-43C3-93CD-A204F4630E8B}" presName="parTrans" presStyleLbl="sibTrans2D1" presStyleIdx="0" presStyleCnt="6"/>
      <dgm:spPr/>
      <dgm:t>
        <a:bodyPr/>
        <a:lstStyle/>
        <a:p>
          <a:endParaRPr lang="es-MX"/>
        </a:p>
      </dgm:t>
    </dgm:pt>
    <dgm:pt modelId="{9858936A-A371-480E-A1D6-E747ABB1E0C8}" type="pres">
      <dgm:prSet presAssocID="{54B4D9FC-B383-4352-BDCB-4AF18C9F1C08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A97E16-467D-4601-97C8-230B2A9E8123}" type="pres">
      <dgm:prSet presAssocID="{610096EF-F5EB-4672-A4F9-42844D5C28DB}" presName="sibTrans" presStyleLbl="sibTrans2D1" presStyleIdx="1" presStyleCnt="6"/>
      <dgm:spPr/>
      <dgm:t>
        <a:bodyPr/>
        <a:lstStyle/>
        <a:p>
          <a:endParaRPr lang="es-MX"/>
        </a:p>
      </dgm:t>
    </dgm:pt>
    <dgm:pt modelId="{4F265106-28A9-44AD-822F-CC093EA176E7}" type="pres">
      <dgm:prSet presAssocID="{2E70D010-2764-4D50-AD02-20F71AEB3300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0ACCFE-9415-439A-B6DD-ED8E55E86724}" type="pres">
      <dgm:prSet presAssocID="{03C82FB5-FC0E-4CBC-A9E6-4F7BCC03A3DD}" presName="sibTrans" presStyleLbl="sibTrans2D1" presStyleIdx="2" presStyleCnt="6"/>
      <dgm:spPr/>
      <dgm:t>
        <a:bodyPr/>
        <a:lstStyle/>
        <a:p>
          <a:endParaRPr lang="es-MX"/>
        </a:p>
      </dgm:t>
    </dgm:pt>
    <dgm:pt modelId="{EA728764-AFF3-479B-B4A2-17FB7BBBACD3}" type="pres">
      <dgm:prSet presAssocID="{0C744509-D834-441B-9564-BA06C94ABFE1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A936D8-B4DC-477C-A690-D393F8279551}" type="pres">
      <dgm:prSet presAssocID="{75B9D85A-2E0A-486E-96B4-4AAA488C7866}" presName="sibTrans" presStyleLbl="sibTrans2D1" presStyleIdx="3" presStyleCnt="6"/>
      <dgm:spPr/>
      <dgm:t>
        <a:bodyPr/>
        <a:lstStyle/>
        <a:p>
          <a:endParaRPr lang="es-MX"/>
        </a:p>
      </dgm:t>
    </dgm:pt>
    <dgm:pt modelId="{88287AF4-13DC-459B-97E2-8C457AF1F334}" type="pres">
      <dgm:prSet presAssocID="{7A921B8E-4ABF-412D-805D-BB59E356C6D7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EBCCFC-F6FA-4F68-A587-76CED823B781}" type="pres">
      <dgm:prSet presAssocID="{F0FE36FD-C8A0-4301-9285-73513D17D735}" presName="hSp" presStyleCnt="0"/>
      <dgm:spPr/>
    </dgm:pt>
    <dgm:pt modelId="{1D578C72-EB68-4D24-A4F6-71D7D15D0D26}" type="pres">
      <dgm:prSet presAssocID="{DE602B92-5047-490C-AE29-0FB7CF9410BE}" presName="vertFlow" presStyleCnt="0"/>
      <dgm:spPr/>
    </dgm:pt>
    <dgm:pt modelId="{C258AE34-9ECC-4B5E-A419-9697DEFCC8B7}" type="pres">
      <dgm:prSet presAssocID="{DE602B92-5047-490C-AE29-0FB7CF9410BE}" presName="header" presStyleLbl="node1" presStyleIdx="1" presStyleCnt="2"/>
      <dgm:spPr/>
      <dgm:t>
        <a:bodyPr/>
        <a:lstStyle/>
        <a:p>
          <a:endParaRPr lang="es-MX"/>
        </a:p>
      </dgm:t>
    </dgm:pt>
    <dgm:pt modelId="{7DDE1247-2A8C-4A54-ADCD-EE7BCE7E244F}" type="pres">
      <dgm:prSet presAssocID="{514C649F-9769-47A4-A442-0A31DC35F919}" presName="parTrans" presStyleLbl="sibTrans2D1" presStyleIdx="4" presStyleCnt="6"/>
      <dgm:spPr/>
      <dgm:t>
        <a:bodyPr/>
        <a:lstStyle/>
        <a:p>
          <a:endParaRPr lang="es-MX"/>
        </a:p>
      </dgm:t>
    </dgm:pt>
    <dgm:pt modelId="{03132F19-3B48-486C-B562-27ED75C9A0BA}" type="pres">
      <dgm:prSet presAssocID="{DD5D33DD-8159-4DED-92D5-77A394FF3750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3B8932-DA52-4FBF-9898-CFD90B36BBAF}" type="pres">
      <dgm:prSet presAssocID="{9104B485-F3A4-4721-8FAC-D8164CB5EE03}" presName="sibTrans" presStyleLbl="sibTrans2D1" presStyleIdx="5" presStyleCnt="6"/>
      <dgm:spPr/>
      <dgm:t>
        <a:bodyPr/>
        <a:lstStyle/>
        <a:p>
          <a:endParaRPr lang="es-MX"/>
        </a:p>
      </dgm:t>
    </dgm:pt>
    <dgm:pt modelId="{221E88C2-AF53-4858-9DFB-4F94205E4AC2}" type="pres">
      <dgm:prSet presAssocID="{3170151C-8AD3-4257-BFAE-37CE48A80E8C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A7B748-2971-4DFE-B233-E3A7F80A8027}" type="presOf" srcId="{9104B485-F3A4-4721-8FAC-D8164CB5EE03}" destId="{1A3B8932-DA52-4FBF-9898-CFD90B36BBAF}" srcOrd="0" destOrd="0" presId="urn:microsoft.com/office/officeart/2005/8/layout/lProcess1"/>
    <dgm:cxn modelId="{3C5C9F0D-3A97-4439-9F71-FA2CE18968D4}" type="presOf" srcId="{54B4D9FC-B383-4352-BDCB-4AF18C9F1C08}" destId="{9858936A-A371-480E-A1D6-E747ABB1E0C8}" srcOrd="0" destOrd="0" presId="urn:microsoft.com/office/officeart/2005/8/layout/lProcess1"/>
    <dgm:cxn modelId="{B8574935-A325-4725-B0E3-6FE09DDA3F6A}" type="presOf" srcId="{DE602B92-5047-490C-AE29-0FB7CF9410BE}" destId="{C258AE34-9ECC-4B5E-A419-9697DEFCC8B7}" srcOrd="0" destOrd="0" presId="urn:microsoft.com/office/officeart/2005/8/layout/lProcess1"/>
    <dgm:cxn modelId="{E321EA24-4C9D-474D-AD98-D6D84C2ACF64}" srcId="{DE602B92-5047-490C-AE29-0FB7CF9410BE}" destId="{DD5D33DD-8159-4DED-92D5-77A394FF3750}" srcOrd="0" destOrd="0" parTransId="{514C649F-9769-47A4-A442-0A31DC35F919}" sibTransId="{9104B485-F3A4-4721-8FAC-D8164CB5EE03}"/>
    <dgm:cxn modelId="{EF561FFF-5A53-4BD7-B1D5-32F0BA394FAF}" srcId="{F0FE36FD-C8A0-4301-9285-73513D17D735}" destId="{7A921B8E-4ABF-412D-805D-BB59E356C6D7}" srcOrd="3" destOrd="0" parTransId="{A97C567F-E3C9-4323-B1C5-24C499105CD9}" sibTransId="{4BF74B6C-F3B6-4AC8-90B4-EA3ECACBE013}"/>
    <dgm:cxn modelId="{4FCFD470-D35D-47F2-B95C-653A6E403F02}" type="presOf" srcId="{F0FE36FD-C8A0-4301-9285-73513D17D735}" destId="{08D794B5-FA7E-4CD1-8CDB-61371D8EFEEE}" srcOrd="0" destOrd="0" presId="urn:microsoft.com/office/officeart/2005/8/layout/lProcess1"/>
    <dgm:cxn modelId="{F2198814-CD8B-4BED-AE2C-9E63C713C0DF}" type="presOf" srcId="{0109B954-1B72-4CFC-9018-6B94D6DF86BA}" destId="{AE31B4A9-C024-4EB0-8D3C-AC331F68AC7A}" srcOrd="0" destOrd="0" presId="urn:microsoft.com/office/officeart/2005/8/layout/lProcess1"/>
    <dgm:cxn modelId="{9ACFF590-C93A-4527-8A5D-A0B42BB33CE0}" type="presOf" srcId="{DD5D33DD-8159-4DED-92D5-77A394FF3750}" destId="{03132F19-3B48-486C-B562-27ED75C9A0BA}" srcOrd="0" destOrd="0" presId="urn:microsoft.com/office/officeart/2005/8/layout/lProcess1"/>
    <dgm:cxn modelId="{3ECBB69D-B07D-4345-B2FF-73777B7186E7}" srcId="{DE602B92-5047-490C-AE29-0FB7CF9410BE}" destId="{3170151C-8AD3-4257-BFAE-37CE48A80E8C}" srcOrd="1" destOrd="0" parTransId="{766514A5-2F19-44EB-9225-359BDD72B9F3}" sibTransId="{9964CE0F-D477-42DA-ACA0-E3380AAF761B}"/>
    <dgm:cxn modelId="{D0AEA036-96DB-46D7-A2A8-6880A1765044}" type="presOf" srcId="{03C82FB5-FC0E-4CBC-A9E6-4F7BCC03A3DD}" destId="{6C0ACCFE-9415-439A-B6DD-ED8E55E86724}" srcOrd="0" destOrd="0" presId="urn:microsoft.com/office/officeart/2005/8/layout/lProcess1"/>
    <dgm:cxn modelId="{FB7B8A83-90DF-417E-B120-2F7946C94E04}" srcId="{0109B954-1B72-4CFC-9018-6B94D6DF86BA}" destId="{DE602B92-5047-490C-AE29-0FB7CF9410BE}" srcOrd="1" destOrd="0" parTransId="{7644EB1B-49E2-4208-961B-868CF1E50537}" sibTransId="{D5C40072-97F4-4EEE-8FCA-E98FB8B93437}"/>
    <dgm:cxn modelId="{CB977077-5539-42DB-BA32-1BFC0C6A17A4}" type="presOf" srcId="{610096EF-F5EB-4672-A4F9-42844D5C28DB}" destId="{5DA97E16-467D-4601-97C8-230B2A9E8123}" srcOrd="0" destOrd="0" presId="urn:microsoft.com/office/officeart/2005/8/layout/lProcess1"/>
    <dgm:cxn modelId="{76297A3C-73BD-4199-BF48-5CE93E4CF51D}" srcId="{F0FE36FD-C8A0-4301-9285-73513D17D735}" destId="{0C744509-D834-441B-9564-BA06C94ABFE1}" srcOrd="2" destOrd="0" parTransId="{75E6C6EC-71B9-46B6-86AF-DF8D7A6383D0}" sibTransId="{75B9D85A-2E0A-486E-96B4-4AAA488C7866}"/>
    <dgm:cxn modelId="{6C1C097D-0F40-400D-B3C9-0EAED3A0AEE5}" srcId="{F0FE36FD-C8A0-4301-9285-73513D17D735}" destId="{2E70D010-2764-4D50-AD02-20F71AEB3300}" srcOrd="1" destOrd="0" parTransId="{8952FF41-A007-4E12-8393-AB7AEA8019F1}" sibTransId="{03C82FB5-FC0E-4CBC-A9E6-4F7BCC03A3DD}"/>
    <dgm:cxn modelId="{3FA1AC87-3270-453A-AD37-BE8AD100BE10}" srcId="{0109B954-1B72-4CFC-9018-6B94D6DF86BA}" destId="{F0FE36FD-C8A0-4301-9285-73513D17D735}" srcOrd="0" destOrd="0" parTransId="{C3E9A34D-1ACC-4B8E-8E24-83376AEAA08C}" sibTransId="{C6EEA263-75DA-4248-8D53-892287A7964E}"/>
    <dgm:cxn modelId="{2AEB9E61-FFCC-417A-BC0C-E76D7CC4BFB2}" type="presOf" srcId="{2E70D010-2764-4D50-AD02-20F71AEB3300}" destId="{4F265106-28A9-44AD-822F-CC093EA176E7}" srcOrd="0" destOrd="0" presId="urn:microsoft.com/office/officeart/2005/8/layout/lProcess1"/>
    <dgm:cxn modelId="{0058A543-2436-4767-9E5D-5C019D774BA6}" srcId="{F0FE36FD-C8A0-4301-9285-73513D17D735}" destId="{54B4D9FC-B383-4352-BDCB-4AF18C9F1C08}" srcOrd="0" destOrd="0" parTransId="{961F6AFF-4D4E-43C3-93CD-A204F4630E8B}" sibTransId="{610096EF-F5EB-4672-A4F9-42844D5C28DB}"/>
    <dgm:cxn modelId="{C75CADEB-58CC-4589-8BB2-CEBB5475AC44}" type="presOf" srcId="{3170151C-8AD3-4257-BFAE-37CE48A80E8C}" destId="{221E88C2-AF53-4858-9DFB-4F94205E4AC2}" srcOrd="0" destOrd="0" presId="urn:microsoft.com/office/officeart/2005/8/layout/lProcess1"/>
    <dgm:cxn modelId="{16CD70A4-4258-415F-B9C1-6C86FED1096B}" type="presOf" srcId="{0C744509-D834-441B-9564-BA06C94ABFE1}" destId="{EA728764-AFF3-479B-B4A2-17FB7BBBACD3}" srcOrd="0" destOrd="0" presId="urn:microsoft.com/office/officeart/2005/8/layout/lProcess1"/>
    <dgm:cxn modelId="{E20D6AF1-B91B-4DA7-AA10-B114B7305DEC}" type="presOf" srcId="{75B9D85A-2E0A-486E-96B4-4AAA488C7866}" destId="{C5A936D8-B4DC-477C-A690-D393F8279551}" srcOrd="0" destOrd="0" presId="urn:microsoft.com/office/officeart/2005/8/layout/lProcess1"/>
    <dgm:cxn modelId="{8DFFA0FA-16BC-474C-99F7-14D70EBF6628}" type="presOf" srcId="{514C649F-9769-47A4-A442-0A31DC35F919}" destId="{7DDE1247-2A8C-4A54-ADCD-EE7BCE7E244F}" srcOrd="0" destOrd="0" presId="urn:microsoft.com/office/officeart/2005/8/layout/lProcess1"/>
    <dgm:cxn modelId="{5B97B43F-844D-4CE0-A9A2-93ACD5D8BD64}" type="presOf" srcId="{961F6AFF-4D4E-43C3-93CD-A204F4630E8B}" destId="{8D57ACB8-A9E8-462C-93D6-1A294C52C33C}" srcOrd="0" destOrd="0" presId="urn:microsoft.com/office/officeart/2005/8/layout/lProcess1"/>
    <dgm:cxn modelId="{548F7026-DB9C-4887-9F44-C7AA143AEA07}" type="presOf" srcId="{7A921B8E-4ABF-412D-805D-BB59E356C6D7}" destId="{88287AF4-13DC-459B-97E2-8C457AF1F334}" srcOrd="0" destOrd="0" presId="urn:microsoft.com/office/officeart/2005/8/layout/lProcess1"/>
    <dgm:cxn modelId="{17E85FD0-34D1-4AC2-8C80-99F93187E3B0}" type="presParOf" srcId="{AE31B4A9-C024-4EB0-8D3C-AC331F68AC7A}" destId="{8A705D8C-CA8F-4BC8-B669-00440C23703E}" srcOrd="0" destOrd="0" presId="urn:microsoft.com/office/officeart/2005/8/layout/lProcess1"/>
    <dgm:cxn modelId="{BB27176C-59B9-41ED-8009-C35C6D742C08}" type="presParOf" srcId="{8A705D8C-CA8F-4BC8-B669-00440C23703E}" destId="{08D794B5-FA7E-4CD1-8CDB-61371D8EFEEE}" srcOrd="0" destOrd="0" presId="urn:microsoft.com/office/officeart/2005/8/layout/lProcess1"/>
    <dgm:cxn modelId="{6B5FDBA2-5E49-4F0B-B93D-F6F560003E8A}" type="presParOf" srcId="{8A705D8C-CA8F-4BC8-B669-00440C23703E}" destId="{8D57ACB8-A9E8-462C-93D6-1A294C52C33C}" srcOrd="1" destOrd="0" presId="urn:microsoft.com/office/officeart/2005/8/layout/lProcess1"/>
    <dgm:cxn modelId="{46CF4755-259B-4DE9-A703-0C5ED90BFA1E}" type="presParOf" srcId="{8A705D8C-CA8F-4BC8-B669-00440C23703E}" destId="{9858936A-A371-480E-A1D6-E747ABB1E0C8}" srcOrd="2" destOrd="0" presId="urn:microsoft.com/office/officeart/2005/8/layout/lProcess1"/>
    <dgm:cxn modelId="{5CD5F52E-B97B-4D87-BE8F-3B1D69441CFB}" type="presParOf" srcId="{8A705D8C-CA8F-4BC8-B669-00440C23703E}" destId="{5DA97E16-467D-4601-97C8-230B2A9E8123}" srcOrd="3" destOrd="0" presId="urn:microsoft.com/office/officeart/2005/8/layout/lProcess1"/>
    <dgm:cxn modelId="{C1A7C78C-398E-4E4F-9E49-19B215929D6F}" type="presParOf" srcId="{8A705D8C-CA8F-4BC8-B669-00440C23703E}" destId="{4F265106-28A9-44AD-822F-CC093EA176E7}" srcOrd="4" destOrd="0" presId="urn:microsoft.com/office/officeart/2005/8/layout/lProcess1"/>
    <dgm:cxn modelId="{6ECE7412-C00D-458A-A819-804FA371E57B}" type="presParOf" srcId="{8A705D8C-CA8F-4BC8-B669-00440C23703E}" destId="{6C0ACCFE-9415-439A-B6DD-ED8E55E86724}" srcOrd="5" destOrd="0" presId="urn:microsoft.com/office/officeart/2005/8/layout/lProcess1"/>
    <dgm:cxn modelId="{F88C000A-02CE-42BF-A481-1AC66DD2476E}" type="presParOf" srcId="{8A705D8C-CA8F-4BC8-B669-00440C23703E}" destId="{EA728764-AFF3-479B-B4A2-17FB7BBBACD3}" srcOrd="6" destOrd="0" presId="urn:microsoft.com/office/officeart/2005/8/layout/lProcess1"/>
    <dgm:cxn modelId="{F33027E7-A83D-4D18-8AE3-C3B197946183}" type="presParOf" srcId="{8A705D8C-CA8F-4BC8-B669-00440C23703E}" destId="{C5A936D8-B4DC-477C-A690-D393F8279551}" srcOrd="7" destOrd="0" presId="urn:microsoft.com/office/officeart/2005/8/layout/lProcess1"/>
    <dgm:cxn modelId="{D4513EAF-7396-4D95-B2DF-CA2CAC10DC22}" type="presParOf" srcId="{8A705D8C-CA8F-4BC8-B669-00440C23703E}" destId="{88287AF4-13DC-459B-97E2-8C457AF1F334}" srcOrd="8" destOrd="0" presId="urn:microsoft.com/office/officeart/2005/8/layout/lProcess1"/>
    <dgm:cxn modelId="{2E81AB1E-CFF7-4736-B28B-F601416AACAE}" type="presParOf" srcId="{AE31B4A9-C024-4EB0-8D3C-AC331F68AC7A}" destId="{83EBCCFC-F6FA-4F68-A587-76CED823B781}" srcOrd="1" destOrd="0" presId="urn:microsoft.com/office/officeart/2005/8/layout/lProcess1"/>
    <dgm:cxn modelId="{B2FF6BC8-70D0-44AD-8CFC-1E11E7B9BCED}" type="presParOf" srcId="{AE31B4A9-C024-4EB0-8D3C-AC331F68AC7A}" destId="{1D578C72-EB68-4D24-A4F6-71D7D15D0D26}" srcOrd="2" destOrd="0" presId="urn:microsoft.com/office/officeart/2005/8/layout/lProcess1"/>
    <dgm:cxn modelId="{3910EA63-8E79-4401-AF6E-EED6263CE76B}" type="presParOf" srcId="{1D578C72-EB68-4D24-A4F6-71D7D15D0D26}" destId="{C258AE34-9ECC-4B5E-A419-9697DEFCC8B7}" srcOrd="0" destOrd="0" presId="urn:microsoft.com/office/officeart/2005/8/layout/lProcess1"/>
    <dgm:cxn modelId="{AAEA282C-D370-49C2-8CB0-46070A8B8413}" type="presParOf" srcId="{1D578C72-EB68-4D24-A4F6-71D7D15D0D26}" destId="{7DDE1247-2A8C-4A54-ADCD-EE7BCE7E244F}" srcOrd="1" destOrd="0" presId="urn:microsoft.com/office/officeart/2005/8/layout/lProcess1"/>
    <dgm:cxn modelId="{9EBC73B2-485F-4E46-8EFD-E298DB732656}" type="presParOf" srcId="{1D578C72-EB68-4D24-A4F6-71D7D15D0D26}" destId="{03132F19-3B48-486C-B562-27ED75C9A0BA}" srcOrd="2" destOrd="0" presId="urn:microsoft.com/office/officeart/2005/8/layout/lProcess1"/>
    <dgm:cxn modelId="{4267FEA9-08FF-4972-8090-D6C6F65DD458}" type="presParOf" srcId="{1D578C72-EB68-4D24-A4F6-71D7D15D0D26}" destId="{1A3B8932-DA52-4FBF-9898-CFD90B36BBAF}" srcOrd="3" destOrd="0" presId="urn:microsoft.com/office/officeart/2005/8/layout/lProcess1"/>
    <dgm:cxn modelId="{7E54BD08-B502-473C-BC39-2B6726D8A3C4}" type="presParOf" srcId="{1D578C72-EB68-4D24-A4F6-71D7D15D0D26}" destId="{221E88C2-AF53-4858-9DFB-4F94205E4AC2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389114A9-5E02-400B-9B7E-6B19055AAC99}" type="doc">
      <dgm:prSet loTypeId="urn:microsoft.com/office/officeart/2008/layout/RadialCluster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D4EE8984-3972-4A8F-BA19-7795A282E89E}">
      <dgm:prSet custT="1"/>
      <dgm:spPr/>
      <dgm:t>
        <a:bodyPr/>
        <a:lstStyle/>
        <a:p>
          <a:pPr rtl="0"/>
          <a:r>
            <a:rPr lang="es-MX" sz="2000" dirty="0" smtClean="0"/>
            <a:t>Diseños transeccionales</a:t>
          </a:r>
          <a:endParaRPr lang="es-MX" sz="2000" dirty="0"/>
        </a:p>
      </dgm:t>
    </dgm:pt>
    <dgm:pt modelId="{973CA6B4-610D-4DB5-9654-9A2DA5905DAB}" type="parTrans" cxnId="{5BB99537-07B6-43C0-BB03-B6568C687371}">
      <dgm:prSet/>
      <dgm:spPr/>
      <dgm:t>
        <a:bodyPr/>
        <a:lstStyle/>
        <a:p>
          <a:endParaRPr lang="es-MX"/>
        </a:p>
      </dgm:t>
    </dgm:pt>
    <dgm:pt modelId="{B8C1BC4A-A0A4-4EBA-B35D-B5E22EFE8E8D}" type="sibTrans" cxnId="{5BB99537-07B6-43C0-BB03-B6568C687371}">
      <dgm:prSet/>
      <dgm:spPr/>
      <dgm:t>
        <a:bodyPr/>
        <a:lstStyle/>
        <a:p>
          <a:endParaRPr lang="es-MX"/>
        </a:p>
      </dgm:t>
    </dgm:pt>
    <dgm:pt modelId="{055F130C-C019-4B85-8EF5-7DDFA23553B7}">
      <dgm:prSet custT="1"/>
      <dgm:spPr/>
      <dgm:t>
        <a:bodyPr/>
        <a:lstStyle/>
        <a:p>
          <a:pPr rtl="0"/>
          <a:r>
            <a:rPr lang="es-MX" sz="1600" dirty="0" smtClean="0"/>
            <a:t>Exploratorios</a:t>
          </a:r>
          <a:endParaRPr lang="es-MX" sz="1600" dirty="0"/>
        </a:p>
      </dgm:t>
    </dgm:pt>
    <dgm:pt modelId="{E0208411-85DB-4D71-942E-7CEF5514E5AA}" type="parTrans" cxnId="{D9AD4793-1A1C-4954-8E42-372F7BF98284}">
      <dgm:prSet/>
      <dgm:spPr/>
      <dgm:t>
        <a:bodyPr/>
        <a:lstStyle/>
        <a:p>
          <a:endParaRPr lang="es-MX"/>
        </a:p>
      </dgm:t>
    </dgm:pt>
    <dgm:pt modelId="{5FC3CB93-AFC0-4BE3-983D-513E63C03DF8}" type="sibTrans" cxnId="{D9AD4793-1A1C-4954-8E42-372F7BF98284}">
      <dgm:prSet/>
      <dgm:spPr/>
      <dgm:t>
        <a:bodyPr/>
        <a:lstStyle/>
        <a:p>
          <a:endParaRPr lang="es-MX"/>
        </a:p>
      </dgm:t>
    </dgm:pt>
    <dgm:pt modelId="{6953F4C5-7A22-4C64-B22E-F9971CFE182D}">
      <dgm:prSet custT="1"/>
      <dgm:spPr/>
      <dgm:t>
        <a:bodyPr/>
        <a:lstStyle/>
        <a:p>
          <a:pPr rtl="0"/>
          <a:r>
            <a:rPr lang="es-MX" sz="1800" dirty="0" smtClean="0"/>
            <a:t>Descriptivos</a:t>
          </a:r>
          <a:endParaRPr lang="es-MX" sz="1800" dirty="0"/>
        </a:p>
      </dgm:t>
    </dgm:pt>
    <dgm:pt modelId="{AEC44614-F94B-42FB-A42B-D2FD6E9EA6E1}" type="parTrans" cxnId="{5E823683-B91D-4836-B522-75F3F81A1B55}">
      <dgm:prSet/>
      <dgm:spPr/>
      <dgm:t>
        <a:bodyPr/>
        <a:lstStyle/>
        <a:p>
          <a:endParaRPr lang="es-MX"/>
        </a:p>
      </dgm:t>
    </dgm:pt>
    <dgm:pt modelId="{369E1D45-B560-4759-90E0-A08C06B929B7}" type="sibTrans" cxnId="{5E823683-B91D-4836-B522-75F3F81A1B55}">
      <dgm:prSet/>
      <dgm:spPr/>
      <dgm:t>
        <a:bodyPr/>
        <a:lstStyle/>
        <a:p>
          <a:endParaRPr lang="es-MX"/>
        </a:p>
      </dgm:t>
    </dgm:pt>
    <dgm:pt modelId="{E13DC914-5472-49EA-8724-91679405E545}">
      <dgm:prSet custT="1"/>
      <dgm:spPr/>
      <dgm:t>
        <a:bodyPr/>
        <a:lstStyle/>
        <a:p>
          <a:pPr rtl="0"/>
          <a:r>
            <a:rPr lang="es-MX" sz="1400" dirty="0" smtClean="0"/>
            <a:t>Correlacionales-causales</a:t>
          </a:r>
          <a:endParaRPr lang="es-MX" sz="1400" dirty="0"/>
        </a:p>
      </dgm:t>
    </dgm:pt>
    <dgm:pt modelId="{2F89E58B-C575-44BC-835B-F15A6618369D}" type="parTrans" cxnId="{4A3ADDAA-2BB9-4B89-AB21-17D9474E52E3}">
      <dgm:prSet/>
      <dgm:spPr/>
      <dgm:t>
        <a:bodyPr/>
        <a:lstStyle/>
        <a:p>
          <a:endParaRPr lang="es-MX"/>
        </a:p>
      </dgm:t>
    </dgm:pt>
    <dgm:pt modelId="{5D03A896-1563-4548-A230-F5EAE2803A1F}" type="sibTrans" cxnId="{4A3ADDAA-2BB9-4B89-AB21-17D9474E52E3}">
      <dgm:prSet/>
      <dgm:spPr/>
      <dgm:t>
        <a:bodyPr/>
        <a:lstStyle/>
        <a:p>
          <a:endParaRPr lang="es-MX"/>
        </a:p>
      </dgm:t>
    </dgm:pt>
    <dgm:pt modelId="{A5EBAF1C-7EDC-4458-B38D-573F0F3EC4C1}" type="pres">
      <dgm:prSet presAssocID="{389114A9-5E02-400B-9B7E-6B19055AAC9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37B51F5-EEBD-4AED-AC99-76CB689E361C}" type="pres">
      <dgm:prSet presAssocID="{D4EE8984-3972-4A8F-BA19-7795A282E89E}" presName="singleCycle" presStyleCnt="0"/>
      <dgm:spPr/>
    </dgm:pt>
    <dgm:pt modelId="{BE327C11-5E6D-4D18-B79E-1E9576129BB8}" type="pres">
      <dgm:prSet presAssocID="{D4EE8984-3972-4A8F-BA19-7795A282E89E}" presName="singleCenter" presStyleLbl="node1" presStyleIdx="0" presStyleCnt="4" custScaleX="124629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C5B0FD5A-58DA-41AF-BF5B-9F79A5158E89}" type="pres">
      <dgm:prSet presAssocID="{E0208411-85DB-4D71-942E-7CEF5514E5AA}" presName="Name56" presStyleLbl="parChTrans1D2" presStyleIdx="0" presStyleCnt="3"/>
      <dgm:spPr/>
      <dgm:t>
        <a:bodyPr/>
        <a:lstStyle/>
        <a:p>
          <a:endParaRPr lang="es-MX"/>
        </a:p>
      </dgm:t>
    </dgm:pt>
    <dgm:pt modelId="{A1CC5137-614C-437B-BF48-F075EF76419E}" type="pres">
      <dgm:prSet presAssocID="{055F130C-C019-4B85-8EF5-7DDFA23553B7}" presName="text0" presStyleLbl="node1" presStyleIdx="1" presStyleCnt="4" custScaleX="1246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F6D1D1-EB68-410C-BEEE-515A93F28BF9}" type="pres">
      <dgm:prSet presAssocID="{AEC44614-F94B-42FB-A42B-D2FD6E9EA6E1}" presName="Name56" presStyleLbl="parChTrans1D2" presStyleIdx="1" presStyleCnt="3"/>
      <dgm:spPr/>
      <dgm:t>
        <a:bodyPr/>
        <a:lstStyle/>
        <a:p>
          <a:endParaRPr lang="es-MX"/>
        </a:p>
      </dgm:t>
    </dgm:pt>
    <dgm:pt modelId="{94E80312-FBFA-4C41-98AC-6078DBB5D9C7}" type="pres">
      <dgm:prSet presAssocID="{6953F4C5-7A22-4C64-B22E-F9971CFE182D}" presName="text0" presStyleLbl="node1" presStyleIdx="2" presStyleCnt="4" custScaleX="1246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2E48AE-9C5E-41E9-AC31-2C0E81E70DC5}" type="pres">
      <dgm:prSet presAssocID="{2F89E58B-C575-44BC-835B-F15A6618369D}" presName="Name56" presStyleLbl="parChTrans1D2" presStyleIdx="2" presStyleCnt="3"/>
      <dgm:spPr/>
      <dgm:t>
        <a:bodyPr/>
        <a:lstStyle/>
        <a:p>
          <a:endParaRPr lang="es-MX"/>
        </a:p>
      </dgm:t>
    </dgm:pt>
    <dgm:pt modelId="{2C93CD0C-25FC-4C34-A75D-76B659DD8768}" type="pres">
      <dgm:prSet presAssocID="{E13DC914-5472-49EA-8724-91679405E545}" presName="text0" presStyleLbl="node1" presStyleIdx="3" presStyleCnt="4" custScaleX="1246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A6A152-1440-4F35-A7FA-D1FA98B3EBFE}" type="presOf" srcId="{055F130C-C019-4B85-8EF5-7DDFA23553B7}" destId="{A1CC5137-614C-437B-BF48-F075EF76419E}" srcOrd="0" destOrd="0" presId="urn:microsoft.com/office/officeart/2008/layout/RadialCluster"/>
    <dgm:cxn modelId="{5E823683-B91D-4836-B522-75F3F81A1B55}" srcId="{D4EE8984-3972-4A8F-BA19-7795A282E89E}" destId="{6953F4C5-7A22-4C64-B22E-F9971CFE182D}" srcOrd="1" destOrd="0" parTransId="{AEC44614-F94B-42FB-A42B-D2FD6E9EA6E1}" sibTransId="{369E1D45-B560-4759-90E0-A08C06B929B7}"/>
    <dgm:cxn modelId="{161377D8-4149-4A9E-9159-E00A3220A868}" type="presOf" srcId="{D4EE8984-3972-4A8F-BA19-7795A282E89E}" destId="{BE327C11-5E6D-4D18-B79E-1E9576129BB8}" srcOrd="0" destOrd="0" presId="urn:microsoft.com/office/officeart/2008/layout/RadialCluster"/>
    <dgm:cxn modelId="{3525C981-984C-434F-81AD-0371136E1D8D}" type="presOf" srcId="{6953F4C5-7A22-4C64-B22E-F9971CFE182D}" destId="{94E80312-FBFA-4C41-98AC-6078DBB5D9C7}" srcOrd="0" destOrd="0" presId="urn:microsoft.com/office/officeart/2008/layout/RadialCluster"/>
    <dgm:cxn modelId="{D3926B7F-2BDC-4C96-AA96-4F0A20F5EA97}" type="presOf" srcId="{E0208411-85DB-4D71-942E-7CEF5514E5AA}" destId="{C5B0FD5A-58DA-41AF-BF5B-9F79A5158E89}" srcOrd="0" destOrd="0" presId="urn:microsoft.com/office/officeart/2008/layout/RadialCluster"/>
    <dgm:cxn modelId="{4A3ADDAA-2BB9-4B89-AB21-17D9474E52E3}" srcId="{D4EE8984-3972-4A8F-BA19-7795A282E89E}" destId="{E13DC914-5472-49EA-8724-91679405E545}" srcOrd="2" destOrd="0" parTransId="{2F89E58B-C575-44BC-835B-F15A6618369D}" sibTransId="{5D03A896-1563-4548-A230-F5EAE2803A1F}"/>
    <dgm:cxn modelId="{B4FE5085-68B6-4BBD-B694-DDCB9DD0915B}" type="presOf" srcId="{E13DC914-5472-49EA-8724-91679405E545}" destId="{2C93CD0C-25FC-4C34-A75D-76B659DD8768}" srcOrd="0" destOrd="0" presId="urn:microsoft.com/office/officeart/2008/layout/RadialCluster"/>
    <dgm:cxn modelId="{5BB99537-07B6-43C0-BB03-B6568C687371}" srcId="{389114A9-5E02-400B-9B7E-6B19055AAC99}" destId="{D4EE8984-3972-4A8F-BA19-7795A282E89E}" srcOrd="0" destOrd="0" parTransId="{973CA6B4-610D-4DB5-9654-9A2DA5905DAB}" sibTransId="{B8C1BC4A-A0A4-4EBA-B35D-B5E22EFE8E8D}"/>
    <dgm:cxn modelId="{E9269EA7-087E-4499-9B6F-05AD2CEC17D5}" type="presOf" srcId="{2F89E58B-C575-44BC-835B-F15A6618369D}" destId="{202E48AE-9C5E-41E9-AC31-2C0E81E70DC5}" srcOrd="0" destOrd="0" presId="urn:microsoft.com/office/officeart/2008/layout/RadialCluster"/>
    <dgm:cxn modelId="{D9AD4793-1A1C-4954-8E42-372F7BF98284}" srcId="{D4EE8984-3972-4A8F-BA19-7795A282E89E}" destId="{055F130C-C019-4B85-8EF5-7DDFA23553B7}" srcOrd="0" destOrd="0" parTransId="{E0208411-85DB-4D71-942E-7CEF5514E5AA}" sibTransId="{5FC3CB93-AFC0-4BE3-983D-513E63C03DF8}"/>
    <dgm:cxn modelId="{24D4004F-FCD4-41FF-A4C9-AFBD3128C417}" type="presOf" srcId="{AEC44614-F94B-42FB-A42B-D2FD6E9EA6E1}" destId="{A3F6D1D1-EB68-410C-BEEE-515A93F28BF9}" srcOrd="0" destOrd="0" presId="urn:microsoft.com/office/officeart/2008/layout/RadialCluster"/>
    <dgm:cxn modelId="{9E91164E-2EAD-408E-8B5D-DE5C3A81410C}" type="presOf" srcId="{389114A9-5E02-400B-9B7E-6B19055AAC99}" destId="{A5EBAF1C-7EDC-4458-B38D-573F0F3EC4C1}" srcOrd="0" destOrd="0" presId="urn:microsoft.com/office/officeart/2008/layout/RadialCluster"/>
    <dgm:cxn modelId="{58CD0973-ED7E-4E8C-996A-01D70426667C}" type="presParOf" srcId="{A5EBAF1C-7EDC-4458-B38D-573F0F3EC4C1}" destId="{B37B51F5-EEBD-4AED-AC99-76CB689E361C}" srcOrd="0" destOrd="0" presId="urn:microsoft.com/office/officeart/2008/layout/RadialCluster"/>
    <dgm:cxn modelId="{323F32E4-61FA-45BC-99EF-EC8176FB2605}" type="presParOf" srcId="{B37B51F5-EEBD-4AED-AC99-76CB689E361C}" destId="{BE327C11-5E6D-4D18-B79E-1E9576129BB8}" srcOrd="0" destOrd="0" presId="urn:microsoft.com/office/officeart/2008/layout/RadialCluster"/>
    <dgm:cxn modelId="{C2927B2F-C85F-477B-B4B2-8291D0314DFD}" type="presParOf" srcId="{B37B51F5-EEBD-4AED-AC99-76CB689E361C}" destId="{C5B0FD5A-58DA-41AF-BF5B-9F79A5158E89}" srcOrd="1" destOrd="0" presId="urn:microsoft.com/office/officeart/2008/layout/RadialCluster"/>
    <dgm:cxn modelId="{F1080928-6912-417F-82C4-1A102B5ECF89}" type="presParOf" srcId="{B37B51F5-EEBD-4AED-AC99-76CB689E361C}" destId="{A1CC5137-614C-437B-BF48-F075EF76419E}" srcOrd="2" destOrd="0" presId="urn:microsoft.com/office/officeart/2008/layout/RadialCluster"/>
    <dgm:cxn modelId="{32176D42-CFE4-455E-9374-B97D7E5CF767}" type="presParOf" srcId="{B37B51F5-EEBD-4AED-AC99-76CB689E361C}" destId="{A3F6D1D1-EB68-410C-BEEE-515A93F28BF9}" srcOrd="3" destOrd="0" presId="urn:microsoft.com/office/officeart/2008/layout/RadialCluster"/>
    <dgm:cxn modelId="{B619A827-3A95-4F26-8672-24BAC37F74A2}" type="presParOf" srcId="{B37B51F5-EEBD-4AED-AC99-76CB689E361C}" destId="{94E80312-FBFA-4C41-98AC-6078DBB5D9C7}" srcOrd="4" destOrd="0" presId="urn:microsoft.com/office/officeart/2008/layout/RadialCluster"/>
    <dgm:cxn modelId="{12869AED-F4FD-4B7C-9EC3-54C24F0761EF}" type="presParOf" srcId="{B37B51F5-EEBD-4AED-AC99-76CB689E361C}" destId="{202E48AE-9C5E-41E9-AC31-2C0E81E70DC5}" srcOrd="5" destOrd="0" presId="urn:microsoft.com/office/officeart/2008/layout/RadialCluster"/>
    <dgm:cxn modelId="{102C4FFD-CCDB-4A00-A66D-3869BC3D1B8C}" type="presParOf" srcId="{B37B51F5-EEBD-4AED-AC99-76CB689E361C}" destId="{2C93CD0C-25FC-4C34-A75D-76B659DD876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9B97783A-14C0-4768-8558-DA73B76219F9}" type="doc">
      <dgm:prSet loTypeId="urn:microsoft.com/office/officeart/2005/8/layout/target3" loCatId="relationship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798CA1EF-416A-4A8F-A8F8-387D47EB121A}">
      <dgm:prSet custT="1"/>
      <dgm:spPr/>
      <dgm:t>
        <a:bodyPr/>
        <a:lstStyle/>
        <a:p>
          <a:pPr rtl="0"/>
          <a:r>
            <a:rPr lang="es-MX" sz="2800" dirty="0" smtClean="0"/>
            <a:t>Consiste, fundamentalmente, en caracterizar un fenómeno o situación concreta indicando sus rasgos más peculiares o diferenciadores.</a:t>
          </a:r>
          <a:endParaRPr lang="es-MX" sz="2800" dirty="0"/>
        </a:p>
      </dgm:t>
    </dgm:pt>
    <dgm:pt modelId="{1B418535-9052-498F-8032-E52CE2C8B07A}" type="parTrans" cxnId="{6212C639-046A-4839-BFAB-BDE3E336D3F5}">
      <dgm:prSet/>
      <dgm:spPr/>
      <dgm:t>
        <a:bodyPr/>
        <a:lstStyle/>
        <a:p>
          <a:endParaRPr lang="es-MX"/>
        </a:p>
      </dgm:t>
    </dgm:pt>
    <dgm:pt modelId="{1F2FD691-403F-41FC-9D21-ABDF38283944}" type="sibTrans" cxnId="{6212C639-046A-4839-BFAB-BDE3E336D3F5}">
      <dgm:prSet/>
      <dgm:spPr/>
      <dgm:t>
        <a:bodyPr/>
        <a:lstStyle/>
        <a:p>
          <a:endParaRPr lang="es-MX"/>
        </a:p>
      </dgm:t>
    </dgm:pt>
    <dgm:pt modelId="{596051FF-A4A2-486F-AD3E-3D69C7E408E4}">
      <dgm:prSet custT="1"/>
      <dgm:spPr/>
      <dgm:t>
        <a:bodyPr/>
        <a:lstStyle/>
        <a:p>
          <a:pPr rtl="0"/>
          <a:r>
            <a:rPr lang="es-MX" sz="2800" dirty="0" smtClean="0"/>
            <a:t>Su función principal es examinar un tema o problema de investigación poco estudiado, del cual se tienen muchas dudas o no se ha abordado antes.</a:t>
          </a:r>
          <a:endParaRPr lang="es-MX" sz="2800" dirty="0"/>
        </a:p>
      </dgm:t>
    </dgm:pt>
    <dgm:pt modelId="{7B4E83FD-2040-4B6D-8AA0-C15E4AA7545A}" type="parTrans" cxnId="{DC24D608-3BEA-445E-AD70-5AE3055ECE39}">
      <dgm:prSet/>
      <dgm:spPr/>
      <dgm:t>
        <a:bodyPr/>
        <a:lstStyle/>
        <a:p>
          <a:endParaRPr lang="es-MX"/>
        </a:p>
      </dgm:t>
    </dgm:pt>
    <dgm:pt modelId="{65C1D10B-2CA8-403D-BE50-F7A968A42753}" type="sibTrans" cxnId="{DC24D608-3BEA-445E-AD70-5AE3055ECE39}">
      <dgm:prSet/>
      <dgm:spPr/>
      <dgm:t>
        <a:bodyPr/>
        <a:lstStyle/>
        <a:p>
          <a:endParaRPr lang="es-MX"/>
        </a:p>
      </dgm:t>
    </dgm:pt>
    <dgm:pt modelId="{AB93A713-B2A3-4025-BB93-F028A348DC6A}" type="pres">
      <dgm:prSet presAssocID="{9B97783A-14C0-4768-8558-DA73B76219F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8B0929-BB11-4B56-8752-5A5B090E7D0A}" type="pres">
      <dgm:prSet presAssocID="{798CA1EF-416A-4A8F-A8F8-387D47EB121A}" presName="circle1" presStyleLbl="node1" presStyleIdx="0" presStyleCnt="2"/>
      <dgm:spPr/>
    </dgm:pt>
    <dgm:pt modelId="{E3F0AB54-B3E2-4F3D-B7CB-06101446E669}" type="pres">
      <dgm:prSet presAssocID="{798CA1EF-416A-4A8F-A8F8-387D47EB121A}" presName="space" presStyleCnt="0"/>
      <dgm:spPr/>
    </dgm:pt>
    <dgm:pt modelId="{4871A524-25A4-4328-8BD5-8F2B2E874FD8}" type="pres">
      <dgm:prSet presAssocID="{798CA1EF-416A-4A8F-A8F8-387D47EB121A}" presName="rect1" presStyleLbl="alignAcc1" presStyleIdx="0" presStyleCnt="2"/>
      <dgm:spPr/>
      <dgm:t>
        <a:bodyPr/>
        <a:lstStyle/>
        <a:p>
          <a:endParaRPr lang="es-MX"/>
        </a:p>
      </dgm:t>
    </dgm:pt>
    <dgm:pt modelId="{FED17064-90AC-4785-B3EB-E63A6E1A247F}" type="pres">
      <dgm:prSet presAssocID="{596051FF-A4A2-486F-AD3E-3D69C7E408E4}" presName="vertSpace2" presStyleLbl="node1" presStyleIdx="0" presStyleCnt="2"/>
      <dgm:spPr/>
    </dgm:pt>
    <dgm:pt modelId="{3777FAC1-6030-44B9-A922-D59980183B4A}" type="pres">
      <dgm:prSet presAssocID="{596051FF-A4A2-486F-AD3E-3D69C7E408E4}" presName="circle2" presStyleLbl="node1" presStyleIdx="1" presStyleCnt="2"/>
      <dgm:spPr/>
    </dgm:pt>
    <dgm:pt modelId="{8788CD27-A344-446C-BF8A-A7963B03AB93}" type="pres">
      <dgm:prSet presAssocID="{596051FF-A4A2-486F-AD3E-3D69C7E408E4}" presName="rect2" presStyleLbl="alignAcc1" presStyleIdx="1" presStyleCnt="2"/>
      <dgm:spPr/>
      <dgm:t>
        <a:bodyPr/>
        <a:lstStyle/>
        <a:p>
          <a:endParaRPr lang="es-MX"/>
        </a:p>
      </dgm:t>
    </dgm:pt>
    <dgm:pt modelId="{9AAA44C8-EEDD-4B4E-9392-FD4E03D46E14}" type="pres">
      <dgm:prSet presAssocID="{798CA1EF-416A-4A8F-A8F8-387D47EB121A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B5D15E-6615-4A10-B5C2-61CA3C1FD288}" type="pres">
      <dgm:prSet presAssocID="{596051FF-A4A2-486F-AD3E-3D69C7E408E4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6F5F54D-BA1E-40C8-B767-0EDCAC6C0077}" type="presOf" srcId="{798CA1EF-416A-4A8F-A8F8-387D47EB121A}" destId="{9AAA44C8-EEDD-4B4E-9392-FD4E03D46E14}" srcOrd="1" destOrd="0" presId="urn:microsoft.com/office/officeart/2005/8/layout/target3"/>
    <dgm:cxn modelId="{DC24D608-3BEA-445E-AD70-5AE3055ECE39}" srcId="{9B97783A-14C0-4768-8558-DA73B76219F9}" destId="{596051FF-A4A2-486F-AD3E-3D69C7E408E4}" srcOrd="1" destOrd="0" parTransId="{7B4E83FD-2040-4B6D-8AA0-C15E4AA7545A}" sibTransId="{65C1D10B-2CA8-403D-BE50-F7A968A42753}"/>
    <dgm:cxn modelId="{5A9077C2-9936-45DF-827E-3126FCAFB46D}" type="presOf" srcId="{596051FF-A4A2-486F-AD3E-3D69C7E408E4}" destId="{8788CD27-A344-446C-BF8A-A7963B03AB93}" srcOrd="0" destOrd="0" presId="urn:microsoft.com/office/officeart/2005/8/layout/target3"/>
    <dgm:cxn modelId="{EACBE482-BE2F-4919-8A07-169A3A4C077B}" type="presOf" srcId="{798CA1EF-416A-4A8F-A8F8-387D47EB121A}" destId="{4871A524-25A4-4328-8BD5-8F2B2E874FD8}" srcOrd="0" destOrd="0" presId="urn:microsoft.com/office/officeart/2005/8/layout/target3"/>
    <dgm:cxn modelId="{0DF77CB0-2C70-47D6-9E82-4B3233317F84}" type="presOf" srcId="{596051FF-A4A2-486F-AD3E-3D69C7E408E4}" destId="{ADB5D15E-6615-4A10-B5C2-61CA3C1FD288}" srcOrd="1" destOrd="0" presId="urn:microsoft.com/office/officeart/2005/8/layout/target3"/>
    <dgm:cxn modelId="{110C1218-A90F-4A6D-9FF0-C91534C9191D}" type="presOf" srcId="{9B97783A-14C0-4768-8558-DA73B76219F9}" destId="{AB93A713-B2A3-4025-BB93-F028A348DC6A}" srcOrd="0" destOrd="0" presId="urn:microsoft.com/office/officeart/2005/8/layout/target3"/>
    <dgm:cxn modelId="{6212C639-046A-4839-BFAB-BDE3E336D3F5}" srcId="{9B97783A-14C0-4768-8558-DA73B76219F9}" destId="{798CA1EF-416A-4A8F-A8F8-387D47EB121A}" srcOrd="0" destOrd="0" parTransId="{1B418535-9052-498F-8032-E52CE2C8B07A}" sibTransId="{1F2FD691-403F-41FC-9D21-ABDF38283944}"/>
    <dgm:cxn modelId="{F1D7285B-0A29-4C02-9062-8138608E6F2F}" type="presParOf" srcId="{AB93A713-B2A3-4025-BB93-F028A348DC6A}" destId="{758B0929-BB11-4B56-8752-5A5B090E7D0A}" srcOrd="0" destOrd="0" presId="urn:microsoft.com/office/officeart/2005/8/layout/target3"/>
    <dgm:cxn modelId="{57C3731D-F1DE-450B-AE30-8159E0A8035D}" type="presParOf" srcId="{AB93A713-B2A3-4025-BB93-F028A348DC6A}" destId="{E3F0AB54-B3E2-4F3D-B7CB-06101446E669}" srcOrd="1" destOrd="0" presId="urn:microsoft.com/office/officeart/2005/8/layout/target3"/>
    <dgm:cxn modelId="{47561720-503C-48E2-9A17-D32FB655D317}" type="presParOf" srcId="{AB93A713-B2A3-4025-BB93-F028A348DC6A}" destId="{4871A524-25A4-4328-8BD5-8F2B2E874FD8}" srcOrd="2" destOrd="0" presId="urn:microsoft.com/office/officeart/2005/8/layout/target3"/>
    <dgm:cxn modelId="{476F84A9-7CE9-43EA-A166-E6C9A31CCE74}" type="presParOf" srcId="{AB93A713-B2A3-4025-BB93-F028A348DC6A}" destId="{FED17064-90AC-4785-B3EB-E63A6E1A247F}" srcOrd="3" destOrd="0" presId="urn:microsoft.com/office/officeart/2005/8/layout/target3"/>
    <dgm:cxn modelId="{5E66AFAC-78B8-4124-9B01-90F7FCB509F5}" type="presParOf" srcId="{AB93A713-B2A3-4025-BB93-F028A348DC6A}" destId="{3777FAC1-6030-44B9-A922-D59980183B4A}" srcOrd="4" destOrd="0" presId="urn:microsoft.com/office/officeart/2005/8/layout/target3"/>
    <dgm:cxn modelId="{0D1A89A3-79ED-429F-BC24-2E5A0A1882E7}" type="presParOf" srcId="{AB93A713-B2A3-4025-BB93-F028A348DC6A}" destId="{8788CD27-A344-446C-BF8A-A7963B03AB93}" srcOrd="5" destOrd="0" presId="urn:microsoft.com/office/officeart/2005/8/layout/target3"/>
    <dgm:cxn modelId="{971490BE-1C86-4268-AD80-464076EFA1EC}" type="presParOf" srcId="{AB93A713-B2A3-4025-BB93-F028A348DC6A}" destId="{9AAA44C8-EEDD-4B4E-9392-FD4E03D46E14}" srcOrd="6" destOrd="0" presId="urn:microsoft.com/office/officeart/2005/8/layout/target3"/>
    <dgm:cxn modelId="{2B38B274-2666-4887-843D-83803C9F1CBE}" type="presParOf" srcId="{AB93A713-B2A3-4025-BB93-F028A348DC6A}" destId="{ADB5D15E-6615-4A10-B5C2-61CA3C1FD288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81602E3B-5B53-468F-8A78-F6284EFB892F}" type="doc">
      <dgm:prSet loTypeId="urn:microsoft.com/office/officeart/2005/8/layout/pyramid2" loCatId="pyramid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93E66DB3-2507-41F7-A3D3-37926E8F711B}">
      <dgm:prSet custT="1"/>
      <dgm:spPr/>
      <dgm:t>
        <a:bodyPr/>
        <a:lstStyle/>
        <a:p>
          <a:pPr rtl="0"/>
          <a:r>
            <a:rPr lang="es-MX" sz="1800" smtClean="0"/>
            <a:t>Ayuda a familiarizarse con fenómenos desconocidos.</a:t>
          </a:r>
          <a:endParaRPr lang="es-MX" sz="1800"/>
        </a:p>
      </dgm:t>
    </dgm:pt>
    <dgm:pt modelId="{3BA6FA21-81EB-49A0-8DDB-89435867768A}" type="parTrans" cxnId="{EB2E1085-730F-4861-AA53-30BF0B587975}">
      <dgm:prSet/>
      <dgm:spPr/>
      <dgm:t>
        <a:bodyPr/>
        <a:lstStyle/>
        <a:p>
          <a:endParaRPr lang="es-MX" sz="2000"/>
        </a:p>
      </dgm:t>
    </dgm:pt>
    <dgm:pt modelId="{78A9337D-9138-4D96-94D3-AA520D43C47B}" type="sibTrans" cxnId="{EB2E1085-730F-4861-AA53-30BF0B587975}">
      <dgm:prSet/>
      <dgm:spPr/>
      <dgm:t>
        <a:bodyPr/>
        <a:lstStyle/>
        <a:p>
          <a:endParaRPr lang="es-MX" sz="2000"/>
        </a:p>
      </dgm:t>
    </dgm:pt>
    <dgm:pt modelId="{27C592E6-677F-4E9B-83B0-5E140699EFF8}">
      <dgm:prSet custT="1"/>
      <dgm:spPr/>
      <dgm:t>
        <a:bodyPr/>
        <a:lstStyle/>
        <a:p>
          <a:pPr rtl="0"/>
          <a:r>
            <a:rPr lang="es-MX" sz="1800" dirty="0" smtClean="0"/>
            <a:t>Obtiene información para realizar una investigación más completa de un contexto particular </a:t>
          </a:r>
          <a:r>
            <a:rPr lang="es-ES" sz="1800" dirty="0" smtClean="0"/>
            <a:t>de la vida real</a:t>
          </a:r>
          <a:r>
            <a:rPr lang="es-MX" sz="1800" dirty="0" smtClean="0"/>
            <a:t>.</a:t>
          </a:r>
          <a:endParaRPr lang="es-MX" sz="1800" dirty="0"/>
        </a:p>
      </dgm:t>
    </dgm:pt>
    <dgm:pt modelId="{9E7DDF83-6EB3-4FB6-B8B2-7BD1B611A808}" type="parTrans" cxnId="{8179FB62-571D-4C85-8191-27B006E30B6E}">
      <dgm:prSet/>
      <dgm:spPr/>
      <dgm:t>
        <a:bodyPr/>
        <a:lstStyle/>
        <a:p>
          <a:endParaRPr lang="es-MX" sz="2000"/>
        </a:p>
      </dgm:t>
    </dgm:pt>
    <dgm:pt modelId="{0676140C-F02E-4CCA-A004-12784BE85956}" type="sibTrans" cxnId="{8179FB62-571D-4C85-8191-27B006E30B6E}">
      <dgm:prSet/>
      <dgm:spPr/>
      <dgm:t>
        <a:bodyPr/>
        <a:lstStyle/>
        <a:p>
          <a:endParaRPr lang="es-MX" sz="2000"/>
        </a:p>
      </dgm:t>
    </dgm:pt>
    <dgm:pt modelId="{09386DC2-24A2-4010-8E66-12CAD65A1C38}">
      <dgm:prSet custT="1"/>
      <dgm:spPr/>
      <dgm:t>
        <a:bodyPr/>
        <a:lstStyle/>
        <a:p>
          <a:pPr rtl="0"/>
          <a:r>
            <a:rPr lang="es-MX" sz="1800" dirty="0" smtClean="0"/>
            <a:t>Investiga nuevos problemas.</a:t>
          </a:r>
          <a:endParaRPr lang="es-MX" sz="1800" dirty="0"/>
        </a:p>
      </dgm:t>
    </dgm:pt>
    <dgm:pt modelId="{5294F0F1-3701-45C3-B431-12106BBDE499}" type="parTrans" cxnId="{268FA572-674B-4FD5-86F7-9361B9E6214C}">
      <dgm:prSet/>
      <dgm:spPr/>
      <dgm:t>
        <a:bodyPr/>
        <a:lstStyle/>
        <a:p>
          <a:endParaRPr lang="es-MX" sz="2000"/>
        </a:p>
      </dgm:t>
    </dgm:pt>
    <dgm:pt modelId="{8A2D173D-1835-4F5D-8E0B-8C7503107751}" type="sibTrans" cxnId="{268FA572-674B-4FD5-86F7-9361B9E6214C}">
      <dgm:prSet/>
      <dgm:spPr/>
      <dgm:t>
        <a:bodyPr/>
        <a:lstStyle/>
        <a:p>
          <a:endParaRPr lang="es-MX" sz="2000"/>
        </a:p>
      </dgm:t>
    </dgm:pt>
    <dgm:pt modelId="{D4BE0CE0-7BE9-4A6E-B0D9-DEF08693ACCE}">
      <dgm:prSet custT="1"/>
      <dgm:spPr/>
      <dgm:t>
        <a:bodyPr/>
        <a:lstStyle/>
        <a:p>
          <a:pPr rtl="0"/>
          <a:r>
            <a:rPr lang="es-MX" sz="1800" smtClean="0"/>
            <a:t>Identifica conceptos o variables promisorias.</a:t>
          </a:r>
          <a:endParaRPr lang="es-MX" sz="1800"/>
        </a:p>
      </dgm:t>
    </dgm:pt>
    <dgm:pt modelId="{D055CCC4-5FF2-4ABA-AB87-8BD8D239D75C}" type="parTrans" cxnId="{570E2F9E-7139-4976-9A2C-6CB32B2180E2}">
      <dgm:prSet/>
      <dgm:spPr/>
      <dgm:t>
        <a:bodyPr/>
        <a:lstStyle/>
        <a:p>
          <a:endParaRPr lang="es-MX" sz="2000"/>
        </a:p>
      </dgm:t>
    </dgm:pt>
    <dgm:pt modelId="{CE1FC247-A886-499C-AA38-6B6008289B29}" type="sibTrans" cxnId="{570E2F9E-7139-4976-9A2C-6CB32B2180E2}">
      <dgm:prSet/>
      <dgm:spPr/>
      <dgm:t>
        <a:bodyPr/>
        <a:lstStyle/>
        <a:p>
          <a:endParaRPr lang="es-MX" sz="2000"/>
        </a:p>
      </dgm:t>
    </dgm:pt>
    <dgm:pt modelId="{BE8F6CA1-8A7B-4A25-BBAA-626781542729}" type="pres">
      <dgm:prSet presAssocID="{81602E3B-5B53-468F-8A78-F6284EFB892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7A1CB490-8B51-4CA9-A578-CC38A67104E9}" type="pres">
      <dgm:prSet presAssocID="{81602E3B-5B53-468F-8A78-F6284EFB892F}" presName="pyramid" presStyleLbl="node1" presStyleIdx="0" presStyleCnt="1"/>
      <dgm:spPr/>
    </dgm:pt>
    <dgm:pt modelId="{6ED5FAC8-5618-48D6-8ED6-D35C6FA204C3}" type="pres">
      <dgm:prSet presAssocID="{81602E3B-5B53-468F-8A78-F6284EFB892F}" presName="theList" presStyleCnt="0"/>
      <dgm:spPr/>
    </dgm:pt>
    <dgm:pt modelId="{807AD191-0C29-4C31-8EF6-45C78A3F01B0}" type="pres">
      <dgm:prSet presAssocID="{93E66DB3-2507-41F7-A3D3-37926E8F711B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BEA61A-414F-4394-BE9C-1A3B401DB38B}" type="pres">
      <dgm:prSet presAssocID="{93E66DB3-2507-41F7-A3D3-37926E8F711B}" presName="aSpace" presStyleCnt="0"/>
      <dgm:spPr/>
    </dgm:pt>
    <dgm:pt modelId="{385CB12C-07F0-4333-AA50-9BF63383979E}" type="pres">
      <dgm:prSet presAssocID="{27C592E6-677F-4E9B-83B0-5E140699EFF8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095B4F-CF95-4616-8811-105E453F4014}" type="pres">
      <dgm:prSet presAssocID="{27C592E6-677F-4E9B-83B0-5E140699EFF8}" presName="aSpace" presStyleCnt="0"/>
      <dgm:spPr/>
    </dgm:pt>
    <dgm:pt modelId="{C9AC7896-3C86-48AF-A8E5-0376487F64FB}" type="pres">
      <dgm:prSet presAssocID="{09386DC2-24A2-4010-8E66-12CAD65A1C3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4D9022-0739-4F4C-9644-5EA5848E34E1}" type="pres">
      <dgm:prSet presAssocID="{09386DC2-24A2-4010-8E66-12CAD65A1C38}" presName="aSpace" presStyleCnt="0"/>
      <dgm:spPr/>
    </dgm:pt>
    <dgm:pt modelId="{A309BD82-5989-4A2B-80B1-07D9A4874CC0}" type="pres">
      <dgm:prSet presAssocID="{D4BE0CE0-7BE9-4A6E-B0D9-DEF08693ACCE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BE309E-D8D2-4D42-AA96-BA18E0751C0B}" type="pres">
      <dgm:prSet presAssocID="{D4BE0CE0-7BE9-4A6E-B0D9-DEF08693ACCE}" presName="aSpace" presStyleCnt="0"/>
      <dgm:spPr/>
    </dgm:pt>
  </dgm:ptLst>
  <dgm:cxnLst>
    <dgm:cxn modelId="{268FA572-674B-4FD5-86F7-9361B9E6214C}" srcId="{81602E3B-5B53-468F-8A78-F6284EFB892F}" destId="{09386DC2-24A2-4010-8E66-12CAD65A1C38}" srcOrd="2" destOrd="0" parTransId="{5294F0F1-3701-45C3-B431-12106BBDE499}" sibTransId="{8A2D173D-1835-4F5D-8E0B-8C7503107751}"/>
    <dgm:cxn modelId="{BE118335-0204-471D-985D-19CE6BDF6999}" type="presOf" srcId="{81602E3B-5B53-468F-8A78-F6284EFB892F}" destId="{BE8F6CA1-8A7B-4A25-BBAA-626781542729}" srcOrd="0" destOrd="0" presId="urn:microsoft.com/office/officeart/2005/8/layout/pyramid2"/>
    <dgm:cxn modelId="{0C013531-512C-4B95-B238-854339513CB5}" type="presOf" srcId="{93E66DB3-2507-41F7-A3D3-37926E8F711B}" destId="{807AD191-0C29-4C31-8EF6-45C78A3F01B0}" srcOrd="0" destOrd="0" presId="urn:microsoft.com/office/officeart/2005/8/layout/pyramid2"/>
    <dgm:cxn modelId="{570E2F9E-7139-4976-9A2C-6CB32B2180E2}" srcId="{81602E3B-5B53-468F-8A78-F6284EFB892F}" destId="{D4BE0CE0-7BE9-4A6E-B0D9-DEF08693ACCE}" srcOrd="3" destOrd="0" parTransId="{D055CCC4-5FF2-4ABA-AB87-8BD8D239D75C}" sibTransId="{CE1FC247-A886-499C-AA38-6B6008289B29}"/>
    <dgm:cxn modelId="{D3C00E4D-77FD-4DF5-8452-4AEB668F588C}" type="presOf" srcId="{27C592E6-677F-4E9B-83B0-5E140699EFF8}" destId="{385CB12C-07F0-4333-AA50-9BF63383979E}" srcOrd="0" destOrd="0" presId="urn:microsoft.com/office/officeart/2005/8/layout/pyramid2"/>
    <dgm:cxn modelId="{5D0CED56-1700-41C5-89D4-AA6B0E6F003F}" type="presOf" srcId="{09386DC2-24A2-4010-8E66-12CAD65A1C38}" destId="{C9AC7896-3C86-48AF-A8E5-0376487F64FB}" srcOrd="0" destOrd="0" presId="urn:microsoft.com/office/officeart/2005/8/layout/pyramid2"/>
    <dgm:cxn modelId="{8179FB62-571D-4C85-8191-27B006E30B6E}" srcId="{81602E3B-5B53-468F-8A78-F6284EFB892F}" destId="{27C592E6-677F-4E9B-83B0-5E140699EFF8}" srcOrd="1" destOrd="0" parTransId="{9E7DDF83-6EB3-4FB6-B8B2-7BD1B611A808}" sibTransId="{0676140C-F02E-4CCA-A004-12784BE85956}"/>
    <dgm:cxn modelId="{EB2E1085-730F-4861-AA53-30BF0B587975}" srcId="{81602E3B-5B53-468F-8A78-F6284EFB892F}" destId="{93E66DB3-2507-41F7-A3D3-37926E8F711B}" srcOrd="0" destOrd="0" parTransId="{3BA6FA21-81EB-49A0-8DDB-89435867768A}" sibTransId="{78A9337D-9138-4D96-94D3-AA520D43C47B}"/>
    <dgm:cxn modelId="{9A384010-AAD0-43E4-BABC-48038E42EC8C}" type="presOf" srcId="{D4BE0CE0-7BE9-4A6E-B0D9-DEF08693ACCE}" destId="{A309BD82-5989-4A2B-80B1-07D9A4874CC0}" srcOrd="0" destOrd="0" presId="urn:microsoft.com/office/officeart/2005/8/layout/pyramid2"/>
    <dgm:cxn modelId="{EC55E6DA-99DC-48E5-B17C-D50867216BE5}" type="presParOf" srcId="{BE8F6CA1-8A7B-4A25-BBAA-626781542729}" destId="{7A1CB490-8B51-4CA9-A578-CC38A67104E9}" srcOrd="0" destOrd="0" presId="urn:microsoft.com/office/officeart/2005/8/layout/pyramid2"/>
    <dgm:cxn modelId="{AB3AD516-9603-4996-B044-288A54CACF88}" type="presParOf" srcId="{BE8F6CA1-8A7B-4A25-BBAA-626781542729}" destId="{6ED5FAC8-5618-48D6-8ED6-D35C6FA204C3}" srcOrd="1" destOrd="0" presId="urn:microsoft.com/office/officeart/2005/8/layout/pyramid2"/>
    <dgm:cxn modelId="{E2F9F648-542A-4114-9911-A2BEC45A812A}" type="presParOf" srcId="{6ED5FAC8-5618-48D6-8ED6-D35C6FA204C3}" destId="{807AD191-0C29-4C31-8EF6-45C78A3F01B0}" srcOrd="0" destOrd="0" presId="urn:microsoft.com/office/officeart/2005/8/layout/pyramid2"/>
    <dgm:cxn modelId="{7D5D4767-067C-476C-BBDE-7E35FEE92113}" type="presParOf" srcId="{6ED5FAC8-5618-48D6-8ED6-D35C6FA204C3}" destId="{F7BEA61A-414F-4394-BE9C-1A3B401DB38B}" srcOrd="1" destOrd="0" presId="urn:microsoft.com/office/officeart/2005/8/layout/pyramid2"/>
    <dgm:cxn modelId="{5EC514E8-9673-4C23-8339-DDD2139DD0BE}" type="presParOf" srcId="{6ED5FAC8-5618-48D6-8ED6-D35C6FA204C3}" destId="{385CB12C-07F0-4333-AA50-9BF63383979E}" srcOrd="2" destOrd="0" presId="urn:microsoft.com/office/officeart/2005/8/layout/pyramid2"/>
    <dgm:cxn modelId="{811546B5-2BF9-4A1F-8C83-7214DA6001E7}" type="presParOf" srcId="{6ED5FAC8-5618-48D6-8ED6-D35C6FA204C3}" destId="{FF095B4F-CF95-4616-8811-105E453F4014}" srcOrd="3" destOrd="0" presId="urn:microsoft.com/office/officeart/2005/8/layout/pyramid2"/>
    <dgm:cxn modelId="{C2DC5EB6-D44B-4CF3-8483-A5F358CDA323}" type="presParOf" srcId="{6ED5FAC8-5618-48D6-8ED6-D35C6FA204C3}" destId="{C9AC7896-3C86-48AF-A8E5-0376487F64FB}" srcOrd="4" destOrd="0" presId="urn:microsoft.com/office/officeart/2005/8/layout/pyramid2"/>
    <dgm:cxn modelId="{C2A665E0-1A9E-4275-878F-EEE4C248378D}" type="presParOf" srcId="{6ED5FAC8-5618-48D6-8ED6-D35C6FA204C3}" destId="{7A4D9022-0739-4F4C-9644-5EA5848E34E1}" srcOrd="5" destOrd="0" presId="urn:microsoft.com/office/officeart/2005/8/layout/pyramid2"/>
    <dgm:cxn modelId="{8B27902C-9DD1-45B0-A92A-E06B8C492E4B}" type="presParOf" srcId="{6ED5FAC8-5618-48D6-8ED6-D35C6FA204C3}" destId="{A309BD82-5989-4A2B-80B1-07D9A4874CC0}" srcOrd="6" destOrd="0" presId="urn:microsoft.com/office/officeart/2005/8/layout/pyramid2"/>
    <dgm:cxn modelId="{B6693981-6C90-4F3B-B717-7E4842999921}" type="presParOf" srcId="{6ED5FAC8-5618-48D6-8ED6-D35C6FA204C3}" destId="{BCBE309E-D8D2-4D42-AA96-BA18E0751C0B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A13EAA14-90A7-4D6A-AB40-200C39978F6E}" type="doc">
      <dgm:prSet loTypeId="urn:microsoft.com/office/officeart/2005/8/layout/arrow6" loCatId="process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8DAA4B86-E042-40DF-A40E-B5E4FF4F36FB}">
      <dgm:prSet custT="1"/>
      <dgm:spPr/>
      <dgm:t>
        <a:bodyPr/>
        <a:lstStyle/>
        <a:p>
          <a:pPr rtl="0"/>
          <a:r>
            <a:rPr lang="es-MX" sz="2200" dirty="0" smtClean="0">
              <a:solidFill>
                <a:schemeClr val="tx1"/>
              </a:solidFill>
            </a:rPr>
            <a:t>Es un método científico que implica observar y describir el comportamiento de un sujeto sin influir sobre él de ninguna manera.</a:t>
          </a:r>
          <a:endParaRPr lang="es-MX" sz="2200" dirty="0">
            <a:solidFill>
              <a:schemeClr val="tx1"/>
            </a:solidFill>
          </a:endParaRPr>
        </a:p>
      </dgm:t>
    </dgm:pt>
    <dgm:pt modelId="{3248A04A-BBC3-4668-B402-9FEE42E278DB}" type="parTrans" cxnId="{E6C90DDC-8D34-428F-A868-CF11AA1A285F}">
      <dgm:prSet/>
      <dgm:spPr/>
      <dgm:t>
        <a:bodyPr/>
        <a:lstStyle/>
        <a:p>
          <a:endParaRPr lang="es-MX"/>
        </a:p>
      </dgm:t>
    </dgm:pt>
    <dgm:pt modelId="{2E3B4C73-8D3E-4ADC-A172-F6416D9566E4}" type="sibTrans" cxnId="{E6C90DDC-8D34-428F-A868-CF11AA1A285F}">
      <dgm:prSet/>
      <dgm:spPr/>
      <dgm:t>
        <a:bodyPr/>
        <a:lstStyle/>
        <a:p>
          <a:endParaRPr lang="es-MX"/>
        </a:p>
      </dgm:t>
    </dgm:pt>
    <dgm:pt modelId="{9D0200E4-4B64-4218-8F1E-C10443E6B85C}">
      <dgm:prSet custT="1"/>
      <dgm:spPr/>
      <dgm:t>
        <a:bodyPr/>
        <a:lstStyle/>
        <a:p>
          <a:pPr rtl="0"/>
          <a:r>
            <a:rPr lang="es-MX" sz="2200" dirty="0" smtClean="0">
              <a:solidFill>
                <a:schemeClr val="tx1"/>
              </a:solidFill>
            </a:rPr>
            <a:t>Es el mejor método de recolección de información que demuestra las relaciones y describe el mundo tal cual es. Este tipo de estudio a menudo se realiza antes de llevar a cabo un experimento.</a:t>
          </a:r>
          <a:endParaRPr lang="es-MX" sz="2200" dirty="0">
            <a:solidFill>
              <a:schemeClr val="tx1"/>
            </a:solidFill>
          </a:endParaRPr>
        </a:p>
      </dgm:t>
    </dgm:pt>
    <dgm:pt modelId="{D82961F1-493A-4268-BAA3-477BFAF17B6D}" type="parTrans" cxnId="{2ADCC5B8-03F4-4D23-A7DF-B4978465BE2F}">
      <dgm:prSet/>
      <dgm:spPr/>
      <dgm:t>
        <a:bodyPr/>
        <a:lstStyle/>
        <a:p>
          <a:endParaRPr lang="es-MX"/>
        </a:p>
      </dgm:t>
    </dgm:pt>
    <dgm:pt modelId="{86A9431D-9E38-4B3C-BCAC-3672783C3006}" type="sibTrans" cxnId="{2ADCC5B8-03F4-4D23-A7DF-B4978465BE2F}">
      <dgm:prSet/>
      <dgm:spPr/>
      <dgm:t>
        <a:bodyPr/>
        <a:lstStyle/>
        <a:p>
          <a:endParaRPr lang="es-MX"/>
        </a:p>
      </dgm:t>
    </dgm:pt>
    <dgm:pt modelId="{F5BA81ED-B31F-4FB8-99F7-FB6A2DC43561}" type="pres">
      <dgm:prSet presAssocID="{A13EAA14-90A7-4D6A-AB40-200C39978F6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C0A308-6F4E-458A-88C2-B5EF62BE6F0C}" type="pres">
      <dgm:prSet presAssocID="{A13EAA14-90A7-4D6A-AB40-200C39978F6E}" presName="ribbon" presStyleLbl="node1" presStyleIdx="0" presStyleCnt="1"/>
      <dgm:spPr/>
    </dgm:pt>
    <dgm:pt modelId="{112D9889-A893-44F7-A764-64011A97F906}" type="pres">
      <dgm:prSet presAssocID="{A13EAA14-90A7-4D6A-AB40-200C39978F6E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76C780-DDAA-4D09-89C3-590D2CF36E74}" type="pres">
      <dgm:prSet presAssocID="{A13EAA14-90A7-4D6A-AB40-200C39978F6E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7E48F1-9C44-4D48-B587-C35057FC760F}" type="presOf" srcId="{A13EAA14-90A7-4D6A-AB40-200C39978F6E}" destId="{F5BA81ED-B31F-4FB8-99F7-FB6A2DC43561}" srcOrd="0" destOrd="0" presId="urn:microsoft.com/office/officeart/2005/8/layout/arrow6"/>
    <dgm:cxn modelId="{E6C90DDC-8D34-428F-A868-CF11AA1A285F}" srcId="{A13EAA14-90A7-4D6A-AB40-200C39978F6E}" destId="{8DAA4B86-E042-40DF-A40E-B5E4FF4F36FB}" srcOrd="0" destOrd="0" parTransId="{3248A04A-BBC3-4668-B402-9FEE42E278DB}" sibTransId="{2E3B4C73-8D3E-4ADC-A172-F6416D9566E4}"/>
    <dgm:cxn modelId="{ED6D2EFB-7B7D-4B3F-AA6E-1B2AD5F9AD3C}" type="presOf" srcId="{9D0200E4-4B64-4218-8F1E-C10443E6B85C}" destId="{9576C780-DDAA-4D09-89C3-590D2CF36E74}" srcOrd="0" destOrd="0" presId="urn:microsoft.com/office/officeart/2005/8/layout/arrow6"/>
    <dgm:cxn modelId="{2ADCC5B8-03F4-4D23-A7DF-B4978465BE2F}" srcId="{A13EAA14-90A7-4D6A-AB40-200C39978F6E}" destId="{9D0200E4-4B64-4218-8F1E-C10443E6B85C}" srcOrd="1" destOrd="0" parTransId="{D82961F1-493A-4268-BAA3-477BFAF17B6D}" sibTransId="{86A9431D-9E38-4B3C-BCAC-3672783C3006}"/>
    <dgm:cxn modelId="{8F2A9FEA-47E3-4CC6-B1DB-F81278E66558}" type="presOf" srcId="{8DAA4B86-E042-40DF-A40E-B5E4FF4F36FB}" destId="{112D9889-A893-44F7-A764-64011A97F906}" srcOrd="0" destOrd="0" presId="urn:microsoft.com/office/officeart/2005/8/layout/arrow6"/>
    <dgm:cxn modelId="{A2D70EF7-08AC-4081-9594-F927893CD644}" type="presParOf" srcId="{F5BA81ED-B31F-4FB8-99F7-FB6A2DC43561}" destId="{14C0A308-6F4E-458A-88C2-B5EF62BE6F0C}" srcOrd="0" destOrd="0" presId="urn:microsoft.com/office/officeart/2005/8/layout/arrow6"/>
    <dgm:cxn modelId="{A5D6342A-9FD3-47D4-84DA-DE47ADF5ED5F}" type="presParOf" srcId="{F5BA81ED-B31F-4FB8-99F7-FB6A2DC43561}" destId="{112D9889-A893-44F7-A764-64011A97F906}" srcOrd="1" destOrd="0" presId="urn:microsoft.com/office/officeart/2005/8/layout/arrow6"/>
    <dgm:cxn modelId="{07E812FE-4159-4BEF-9904-C97D640F3E91}" type="presParOf" srcId="{F5BA81ED-B31F-4FB8-99F7-FB6A2DC43561}" destId="{9576C780-DDAA-4D09-89C3-590D2CF36E7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7AB2FA54-0BBF-476C-A570-C753A4AB7225}" type="doc">
      <dgm:prSet loTypeId="urn:microsoft.com/office/officeart/2005/8/layout/hProcess9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44C6AEE6-510E-4093-A5C6-B22A98277468}">
      <dgm:prSet/>
      <dgm:spPr/>
      <dgm:t>
        <a:bodyPr/>
        <a:lstStyle/>
        <a:p>
          <a:pPr rtl="0"/>
          <a:r>
            <a:rPr lang="es-MX" smtClean="0"/>
            <a:t>Este tipo de experimentos es generalmente usado por los antropólogos, psicólogos y científicos sociales para observar comportamientos naturales sin que estos sean afectados de ninguna forma. </a:t>
          </a:r>
          <a:endParaRPr lang="es-MX"/>
        </a:p>
      </dgm:t>
    </dgm:pt>
    <dgm:pt modelId="{C5E0930F-930B-4603-9A48-FF9DFB3E8222}" type="parTrans" cxnId="{E262BB75-1037-40C8-B328-E3F0FE685B44}">
      <dgm:prSet/>
      <dgm:spPr/>
      <dgm:t>
        <a:bodyPr/>
        <a:lstStyle/>
        <a:p>
          <a:endParaRPr lang="es-MX"/>
        </a:p>
      </dgm:t>
    </dgm:pt>
    <dgm:pt modelId="{C0F5C9AA-35BF-4F91-8E4A-2409AC068E76}" type="sibTrans" cxnId="{E262BB75-1037-40C8-B328-E3F0FE685B44}">
      <dgm:prSet/>
      <dgm:spPr/>
      <dgm:t>
        <a:bodyPr/>
        <a:lstStyle/>
        <a:p>
          <a:endParaRPr lang="es-MX"/>
        </a:p>
      </dgm:t>
    </dgm:pt>
    <dgm:pt modelId="{6CF02034-4264-4E33-9DCB-F1A3E06BB8DA}">
      <dgm:prSet/>
      <dgm:spPr/>
      <dgm:t>
        <a:bodyPr/>
        <a:lstStyle/>
        <a:p>
          <a:pPr rtl="0"/>
          <a:r>
            <a:rPr lang="es-MX" smtClean="0"/>
            <a:t>También es empleado por los investigadores de mercadeo para evaluar los hábitos de los clientes, o por las empresas que desean juzgar la moral del personal.</a:t>
          </a:r>
          <a:endParaRPr lang="es-MX"/>
        </a:p>
      </dgm:t>
    </dgm:pt>
    <dgm:pt modelId="{A1306537-E60E-47FF-AA29-9A7F693E6261}" type="parTrans" cxnId="{8D88009A-34D5-42C4-9A1F-13CB75154A3C}">
      <dgm:prSet/>
      <dgm:spPr/>
      <dgm:t>
        <a:bodyPr/>
        <a:lstStyle/>
        <a:p>
          <a:endParaRPr lang="es-MX"/>
        </a:p>
      </dgm:t>
    </dgm:pt>
    <dgm:pt modelId="{7235C7B5-193D-4D1B-B901-5CBCF3B75B08}" type="sibTrans" cxnId="{8D88009A-34D5-42C4-9A1F-13CB75154A3C}">
      <dgm:prSet/>
      <dgm:spPr/>
      <dgm:t>
        <a:bodyPr/>
        <a:lstStyle/>
        <a:p>
          <a:endParaRPr lang="es-MX"/>
        </a:p>
      </dgm:t>
    </dgm:pt>
    <dgm:pt modelId="{E5412653-6619-44B1-AFAB-E273DBB73B21}" type="pres">
      <dgm:prSet presAssocID="{7AB2FA54-0BBF-476C-A570-C753A4AB722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885C12-C780-498F-BF09-0AD415D09230}" type="pres">
      <dgm:prSet presAssocID="{7AB2FA54-0BBF-476C-A570-C753A4AB7225}" presName="arrow" presStyleLbl="bgShp" presStyleIdx="0" presStyleCnt="1"/>
      <dgm:spPr/>
    </dgm:pt>
    <dgm:pt modelId="{D42C57E1-FDD9-48B0-ADA5-CBF80545B882}" type="pres">
      <dgm:prSet presAssocID="{7AB2FA54-0BBF-476C-A570-C753A4AB7225}" presName="linearProcess" presStyleCnt="0"/>
      <dgm:spPr/>
    </dgm:pt>
    <dgm:pt modelId="{B95E4767-C88E-4C1D-B157-4E852224AC99}" type="pres">
      <dgm:prSet presAssocID="{44C6AEE6-510E-4093-A5C6-B22A98277468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B41436-EC93-4031-BB41-C5BD09AD61EE}" type="pres">
      <dgm:prSet presAssocID="{C0F5C9AA-35BF-4F91-8E4A-2409AC068E76}" presName="sibTrans" presStyleCnt="0"/>
      <dgm:spPr/>
    </dgm:pt>
    <dgm:pt modelId="{95B07E80-A86E-497B-A6F6-2FD0042D2AB7}" type="pres">
      <dgm:prSet presAssocID="{6CF02034-4264-4E33-9DCB-F1A3E06BB8DA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D88009A-34D5-42C4-9A1F-13CB75154A3C}" srcId="{7AB2FA54-0BBF-476C-A570-C753A4AB7225}" destId="{6CF02034-4264-4E33-9DCB-F1A3E06BB8DA}" srcOrd="1" destOrd="0" parTransId="{A1306537-E60E-47FF-AA29-9A7F693E6261}" sibTransId="{7235C7B5-193D-4D1B-B901-5CBCF3B75B08}"/>
    <dgm:cxn modelId="{B5DC4A00-A8BA-4D78-9FCC-207A45464A5E}" type="presOf" srcId="{7AB2FA54-0BBF-476C-A570-C753A4AB7225}" destId="{E5412653-6619-44B1-AFAB-E273DBB73B21}" srcOrd="0" destOrd="0" presId="urn:microsoft.com/office/officeart/2005/8/layout/hProcess9"/>
    <dgm:cxn modelId="{E625328D-0EF6-4CA3-8A1A-8A65B319FADE}" type="presOf" srcId="{6CF02034-4264-4E33-9DCB-F1A3E06BB8DA}" destId="{95B07E80-A86E-497B-A6F6-2FD0042D2AB7}" srcOrd="0" destOrd="0" presId="urn:microsoft.com/office/officeart/2005/8/layout/hProcess9"/>
    <dgm:cxn modelId="{D0E8EF08-6857-4061-A95B-43A759D9FAE1}" type="presOf" srcId="{44C6AEE6-510E-4093-A5C6-B22A98277468}" destId="{B95E4767-C88E-4C1D-B157-4E852224AC99}" srcOrd="0" destOrd="0" presId="urn:microsoft.com/office/officeart/2005/8/layout/hProcess9"/>
    <dgm:cxn modelId="{E262BB75-1037-40C8-B328-E3F0FE685B44}" srcId="{7AB2FA54-0BBF-476C-A570-C753A4AB7225}" destId="{44C6AEE6-510E-4093-A5C6-B22A98277468}" srcOrd="0" destOrd="0" parTransId="{C5E0930F-930B-4603-9A48-FF9DFB3E8222}" sibTransId="{C0F5C9AA-35BF-4F91-8E4A-2409AC068E76}"/>
    <dgm:cxn modelId="{1F558D61-B6A2-4B9B-B64F-7FF007C8BE6E}" type="presParOf" srcId="{E5412653-6619-44B1-AFAB-E273DBB73B21}" destId="{94885C12-C780-498F-BF09-0AD415D09230}" srcOrd="0" destOrd="0" presId="urn:microsoft.com/office/officeart/2005/8/layout/hProcess9"/>
    <dgm:cxn modelId="{41F2B258-EBEF-4287-B972-D118217DABCF}" type="presParOf" srcId="{E5412653-6619-44B1-AFAB-E273DBB73B21}" destId="{D42C57E1-FDD9-48B0-ADA5-CBF80545B882}" srcOrd="1" destOrd="0" presId="urn:microsoft.com/office/officeart/2005/8/layout/hProcess9"/>
    <dgm:cxn modelId="{A7BC1123-0241-43F7-BAE9-A448913BD273}" type="presParOf" srcId="{D42C57E1-FDD9-48B0-ADA5-CBF80545B882}" destId="{B95E4767-C88E-4C1D-B157-4E852224AC99}" srcOrd="0" destOrd="0" presId="urn:microsoft.com/office/officeart/2005/8/layout/hProcess9"/>
    <dgm:cxn modelId="{8252DC3A-24F9-4AC6-91FA-E5218851FEC5}" type="presParOf" srcId="{D42C57E1-FDD9-48B0-ADA5-CBF80545B882}" destId="{17B41436-EC93-4031-BB41-C5BD09AD61EE}" srcOrd="1" destOrd="0" presId="urn:microsoft.com/office/officeart/2005/8/layout/hProcess9"/>
    <dgm:cxn modelId="{7A51A4BA-070D-4878-B369-61FAA9766FE0}" type="presParOf" srcId="{D42C57E1-FDD9-48B0-ADA5-CBF80545B882}" destId="{95B07E80-A86E-497B-A6F6-2FD0042D2AB7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0065C1-4FFC-46BE-80E9-F7FDF27A9B1E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4D31CBB-7204-4962-8157-C3CB5CA8E290}">
      <dgm:prSet custT="1"/>
      <dgm:spPr/>
      <dgm:t>
        <a:bodyPr/>
        <a:lstStyle/>
        <a:p>
          <a:pPr rtl="0"/>
          <a:r>
            <a:rPr lang="es-MX" sz="1500" dirty="0" smtClean="0"/>
            <a:t>La investigación cualitativa es inductiva, el investigador ve el escenario y a las personas que son objeto de su estudio y trata de comprender el marco de referencia de ellas mismas, aparta sus propias creencias, perspectivas y predisposiciones.</a:t>
          </a:r>
          <a:endParaRPr lang="es-MX" sz="1500" dirty="0"/>
        </a:p>
      </dgm:t>
    </dgm:pt>
    <dgm:pt modelId="{B1F89D0F-8BC7-46CA-A021-054DD91AB3AD}" type="parTrans" cxnId="{131E698B-6730-4A86-9011-785CC0590CE4}">
      <dgm:prSet/>
      <dgm:spPr/>
      <dgm:t>
        <a:bodyPr/>
        <a:lstStyle/>
        <a:p>
          <a:endParaRPr lang="es-MX" sz="3200"/>
        </a:p>
      </dgm:t>
    </dgm:pt>
    <dgm:pt modelId="{BAEC1190-EE00-4E0F-B263-2ACDB415BD12}" type="sibTrans" cxnId="{131E698B-6730-4A86-9011-785CC0590CE4}">
      <dgm:prSet/>
      <dgm:spPr/>
      <dgm:t>
        <a:bodyPr/>
        <a:lstStyle/>
        <a:p>
          <a:endParaRPr lang="es-MX" sz="3200"/>
        </a:p>
      </dgm:t>
    </dgm:pt>
    <dgm:pt modelId="{0AEF16D5-FC05-4704-977C-F5A4D0D65DEA}">
      <dgm:prSet custT="1"/>
      <dgm:spPr/>
      <dgm:t>
        <a:bodyPr/>
        <a:lstStyle/>
        <a:p>
          <a:pPr rtl="0"/>
          <a:r>
            <a:rPr lang="es-MX" sz="1800" dirty="0" smtClean="0"/>
            <a:t>Para el investigador cualitativo todas las perspectivas son valiosas, los métodos cualitativos son humanistas, se pone relieve en la validez de la investigación, todos los escenarios y personas son dignos de estudio.</a:t>
          </a:r>
          <a:endParaRPr lang="es-MX" sz="1800" dirty="0"/>
        </a:p>
      </dgm:t>
    </dgm:pt>
    <dgm:pt modelId="{710C3DFA-0414-4B32-BED9-4C912D758564}" type="parTrans" cxnId="{AB16D9D1-93BC-438C-9A61-BE32CADCD6DC}">
      <dgm:prSet/>
      <dgm:spPr/>
      <dgm:t>
        <a:bodyPr/>
        <a:lstStyle/>
        <a:p>
          <a:endParaRPr lang="es-MX" sz="3200"/>
        </a:p>
      </dgm:t>
    </dgm:pt>
    <dgm:pt modelId="{01544E29-31EA-40AF-82DD-F26DA51A45B7}" type="sibTrans" cxnId="{AB16D9D1-93BC-438C-9A61-BE32CADCD6DC}">
      <dgm:prSet/>
      <dgm:spPr/>
      <dgm:t>
        <a:bodyPr/>
        <a:lstStyle/>
        <a:p>
          <a:endParaRPr lang="es-MX" sz="3200"/>
        </a:p>
      </dgm:t>
    </dgm:pt>
    <dgm:pt modelId="{FF8C69DC-B2A7-4E12-95F9-86644631EABD}">
      <dgm:prSet custT="1"/>
      <dgm:spPr/>
      <dgm:t>
        <a:bodyPr/>
        <a:lstStyle/>
        <a:p>
          <a:pPr rtl="0"/>
          <a:r>
            <a:rPr lang="es-MX" sz="2400" dirty="0" smtClean="0"/>
            <a:t>La investigación cualitativa es un arte.</a:t>
          </a:r>
          <a:endParaRPr lang="es-MX" sz="2400" dirty="0"/>
        </a:p>
      </dgm:t>
    </dgm:pt>
    <dgm:pt modelId="{03F1D399-A5E7-415D-8839-468CDE867E98}" type="parTrans" cxnId="{004856DA-11A7-4811-98E7-5D9AE96B007D}">
      <dgm:prSet/>
      <dgm:spPr/>
      <dgm:t>
        <a:bodyPr/>
        <a:lstStyle/>
        <a:p>
          <a:endParaRPr lang="es-MX" sz="3200"/>
        </a:p>
      </dgm:t>
    </dgm:pt>
    <dgm:pt modelId="{67B5DF8C-EF6A-4F0A-9A00-4B2E1BAFE63A}" type="sibTrans" cxnId="{004856DA-11A7-4811-98E7-5D9AE96B007D}">
      <dgm:prSet/>
      <dgm:spPr/>
      <dgm:t>
        <a:bodyPr/>
        <a:lstStyle/>
        <a:p>
          <a:endParaRPr lang="es-MX" sz="3200"/>
        </a:p>
      </dgm:t>
    </dgm:pt>
    <dgm:pt modelId="{0A38119F-6196-4C43-85BE-234317D45131}" type="pres">
      <dgm:prSet presAssocID="{160065C1-4FFC-46BE-80E9-F7FDF27A9B1E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E25A636-7F96-4A52-8621-CF177B6FC227}" type="pres">
      <dgm:prSet presAssocID="{D4D31CBB-7204-4962-8157-C3CB5CA8E290}" presName="chaos" presStyleCnt="0"/>
      <dgm:spPr/>
    </dgm:pt>
    <dgm:pt modelId="{D09AE72D-6F1A-4591-8F5E-5616CA59BC26}" type="pres">
      <dgm:prSet presAssocID="{D4D31CBB-7204-4962-8157-C3CB5CA8E290}" presName="parTx1" presStyleLbl="revTx" presStyleIdx="0" presStyleCnt="2" custScaleY="199885"/>
      <dgm:spPr/>
      <dgm:t>
        <a:bodyPr/>
        <a:lstStyle/>
        <a:p>
          <a:endParaRPr lang="es-MX"/>
        </a:p>
      </dgm:t>
    </dgm:pt>
    <dgm:pt modelId="{886A7BF4-82D9-4B40-966F-21A97ECF13A6}" type="pres">
      <dgm:prSet presAssocID="{D4D31CBB-7204-4962-8157-C3CB5CA8E290}" presName="c1" presStyleLbl="node1" presStyleIdx="0" presStyleCnt="19" custLinFactNeighborX="-38902" custLinFactNeighborY="4"/>
      <dgm:spPr/>
    </dgm:pt>
    <dgm:pt modelId="{6545963C-DE71-40C5-9C18-6C33F532261D}" type="pres">
      <dgm:prSet presAssocID="{D4D31CBB-7204-4962-8157-C3CB5CA8E290}" presName="c2" presStyleLbl="node1" presStyleIdx="1" presStyleCnt="19" custLinFactNeighborY="-58616"/>
      <dgm:spPr/>
    </dgm:pt>
    <dgm:pt modelId="{55F4CADA-8259-411B-A3EC-89D646B60DEF}" type="pres">
      <dgm:prSet presAssocID="{D4D31CBB-7204-4962-8157-C3CB5CA8E290}" presName="c3" presStyleLbl="node1" presStyleIdx="2" presStyleCnt="19" custLinFactNeighborY="-69945"/>
      <dgm:spPr/>
    </dgm:pt>
    <dgm:pt modelId="{29057027-12B3-4FF0-A561-9B8516AC34DD}" type="pres">
      <dgm:prSet presAssocID="{D4D31CBB-7204-4962-8157-C3CB5CA8E290}" presName="c4" presStyleLbl="node1" presStyleIdx="3" presStyleCnt="19" custLinFactY="-9905" custLinFactNeighborY="-100000"/>
      <dgm:spPr/>
    </dgm:pt>
    <dgm:pt modelId="{C2A37636-4839-4DB5-819E-44A79B0CD861}" type="pres">
      <dgm:prSet presAssocID="{D4D31CBB-7204-4962-8157-C3CB5CA8E290}" presName="c5" presStyleLbl="node1" presStyleIdx="4" presStyleCnt="19" custLinFactY="-9905" custLinFactNeighborY="-100000"/>
      <dgm:spPr/>
    </dgm:pt>
    <dgm:pt modelId="{8230BE93-01CC-49E4-B06C-DB32AB437770}" type="pres">
      <dgm:prSet presAssocID="{D4D31CBB-7204-4962-8157-C3CB5CA8E290}" presName="c6" presStyleLbl="node1" presStyleIdx="5" presStyleCnt="19" custLinFactY="-9905" custLinFactNeighborY="-100000"/>
      <dgm:spPr/>
    </dgm:pt>
    <dgm:pt modelId="{ED04B989-919C-4DAA-B11E-6EDF8B103268}" type="pres">
      <dgm:prSet presAssocID="{D4D31CBB-7204-4962-8157-C3CB5CA8E290}" presName="c7" presStyleLbl="node1" presStyleIdx="6" presStyleCnt="19" custLinFactNeighborY="-37304"/>
      <dgm:spPr/>
    </dgm:pt>
    <dgm:pt modelId="{798B604A-7BFA-4BEC-9F2F-922AD99CE974}" type="pres">
      <dgm:prSet presAssocID="{D4D31CBB-7204-4962-8157-C3CB5CA8E290}" presName="c8" presStyleLbl="node1" presStyleIdx="7" presStyleCnt="19" custLinFactNeighborX="14654" custLinFactNeighborY="-65943"/>
      <dgm:spPr/>
    </dgm:pt>
    <dgm:pt modelId="{AF20601B-6100-4389-BAAF-FE8020DDBF13}" type="pres">
      <dgm:prSet presAssocID="{D4D31CBB-7204-4962-8157-C3CB5CA8E290}" presName="c9" presStyleLbl="node1" presStyleIdx="8" presStyleCnt="19"/>
      <dgm:spPr/>
    </dgm:pt>
    <dgm:pt modelId="{69C4E0F7-A998-4F0D-B8D9-36AF2ED927D8}" type="pres">
      <dgm:prSet presAssocID="{D4D31CBB-7204-4962-8157-C3CB5CA8E290}" presName="c10" presStyleLbl="node1" presStyleIdx="9" presStyleCnt="19" custLinFactNeighborY="-54149"/>
      <dgm:spPr/>
      <dgm:t>
        <a:bodyPr/>
        <a:lstStyle/>
        <a:p>
          <a:endParaRPr lang="es-MX"/>
        </a:p>
      </dgm:t>
    </dgm:pt>
    <dgm:pt modelId="{A671F884-99F4-49CE-A527-45DB0ABFC379}" type="pres">
      <dgm:prSet presAssocID="{D4D31CBB-7204-4962-8157-C3CB5CA8E290}" presName="c11" presStyleLbl="node1" presStyleIdx="10" presStyleCnt="19"/>
      <dgm:spPr/>
    </dgm:pt>
    <dgm:pt modelId="{5408610D-8E53-44FA-B532-E7E8F3D8E11E}" type="pres">
      <dgm:prSet presAssocID="{D4D31CBB-7204-4962-8157-C3CB5CA8E290}" presName="c12" presStyleLbl="node1" presStyleIdx="11" presStyleCnt="19"/>
      <dgm:spPr/>
    </dgm:pt>
    <dgm:pt modelId="{DA027B59-4AF5-4976-B1E3-F9CABCA1D15D}" type="pres">
      <dgm:prSet presAssocID="{D4D31CBB-7204-4962-8157-C3CB5CA8E290}" presName="c13" presStyleLbl="node1" presStyleIdx="12" presStyleCnt="19" custLinFactNeighborY="22442"/>
      <dgm:spPr/>
    </dgm:pt>
    <dgm:pt modelId="{9734B3E7-F024-48B3-8328-23C651E2E946}" type="pres">
      <dgm:prSet presAssocID="{D4D31CBB-7204-4962-8157-C3CB5CA8E290}" presName="c14" presStyleLbl="node1" presStyleIdx="13" presStyleCnt="19" custLinFactNeighborY="51289"/>
      <dgm:spPr/>
    </dgm:pt>
    <dgm:pt modelId="{56D09826-0DC6-4E76-9D7D-49B4CA63A169}" type="pres">
      <dgm:prSet presAssocID="{D4D31CBB-7204-4962-8157-C3CB5CA8E290}" presName="c15" presStyleLbl="node1" presStyleIdx="14" presStyleCnt="19" custLinFactNeighborY="32641"/>
      <dgm:spPr/>
    </dgm:pt>
    <dgm:pt modelId="{464C834C-3C2B-4976-A545-0AE9DC9AD1D6}" type="pres">
      <dgm:prSet presAssocID="{D4D31CBB-7204-4962-8157-C3CB5CA8E290}" presName="c16" presStyleLbl="node1" presStyleIdx="15" presStyleCnt="19" custLinFactNeighborY="51289"/>
      <dgm:spPr/>
    </dgm:pt>
    <dgm:pt modelId="{5C8C8A86-1E54-4B22-8876-24CB57353A38}" type="pres">
      <dgm:prSet presAssocID="{D4D31CBB-7204-4962-8157-C3CB5CA8E290}" presName="c17" presStyleLbl="node1" presStyleIdx="16" presStyleCnt="19" custLinFactNeighborY="22442"/>
      <dgm:spPr/>
    </dgm:pt>
    <dgm:pt modelId="{3C12FBF8-B488-44D3-B679-75135464003C}" type="pres">
      <dgm:prSet presAssocID="{D4D31CBB-7204-4962-8157-C3CB5CA8E290}" presName="c18" presStyleLbl="node1" presStyleIdx="17" presStyleCnt="19"/>
      <dgm:spPr/>
    </dgm:pt>
    <dgm:pt modelId="{1A1EC4E9-66FE-4FAA-9A01-953C7F6BE496}" type="pres">
      <dgm:prSet presAssocID="{BAEC1190-EE00-4E0F-B263-2ACDB415BD12}" presName="chevronComposite1" presStyleCnt="0"/>
      <dgm:spPr/>
    </dgm:pt>
    <dgm:pt modelId="{51F1DF66-6B32-4F4F-B81B-C7EA13FF896A}" type="pres">
      <dgm:prSet presAssocID="{BAEC1190-EE00-4E0F-B263-2ACDB415BD12}" presName="chevron1" presStyleLbl="sibTrans2D1" presStyleIdx="0" presStyleCnt="2"/>
      <dgm:spPr/>
    </dgm:pt>
    <dgm:pt modelId="{60B8E4B4-FD93-4BF9-8D82-F5E93F96F732}" type="pres">
      <dgm:prSet presAssocID="{BAEC1190-EE00-4E0F-B263-2ACDB415BD12}" presName="spChevron1" presStyleCnt="0"/>
      <dgm:spPr/>
    </dgm:pt>
    <dgm:pt modelId="{BF330FCC-E789-4EF0-8153-47697F7085BF}" type="pres">
      <dgm:prSet presAssocID="{0AEF16D5-FC05-4704-977C-F5A4D0D65DEA}" presName="middle" presStyleCnt="0"/>
      <dgm:spPr/>
    </dgm:pt>
    <dgm:pt modelId="{2E80BD4E-D919-4C09-9E9F-932727C644F5}" type="pres">
      <dgm:prSet presAssocID="{0AEF16D5-FC05-4704-977C-F5A4D0D65DEA}" presName="parTxMid" presStyleLbl="revTx" presStyleIdx="1" presStyleCnt="2"/>
      <dgm:spPr/>
      <dgm:t>
        <a:bodyPr/>
        <a:lstStyle/>
        <a:p>
          <a:endParaRPr lang="es-MX"/>
        </a:p>
      </dgm:t>
    </dgm:pt>
    <dgm:pt modelId="{E9323F99-B510-469F-AEF9-156587659A1F}" type="pres">
      <dgm:prSet presAssocID="{0AEF16D5-FC05-4704-977C-F5A4D0D65DEA}" presName="spMid" presStyleCnt="0"/>
      <dgm:spPr/>
    </dgm:pt>
    <dgm:pt modelId="{3BC818D9-F56E-4D70-B359-AD575787B61D}" type="pres">
      <dgm:prSet presAssocID="{01544E29-31EA-40AF-82DD-F26DA51A45B7}" presName="chevronComposite1" presStyleCnt="0"/>
      <dgm:spPr/>
    </dgm:pt>
    <dgm:pt modelId="{269F2F5E-DFAB-4688-8B98-89684ABFB17D}" type="pres">
      <dgm:prSet presAssocID="{01544E29-31EA-40AF-82DD-F26DA51A45B7}" presName="chevron1" presStyleLbl="sibTrans2D1" presStyleIdx="1" presStyleCnt="2"/>
      <dgm:spPr/>
    </dgm:pt>
    <dgm:pt modelId="{52573DA2-B737-4267-AC9D-B8355BD4FF03}" type="pres">
      <dgm:prSet presAssocID="{01544E29-31EA-40AF-82DD-F26DA51A45B7}" presName="spChevron1" presStyleCnt="0"/>
      <dgm:spPr/>
    </dgm:pt>
    <dgm:pt modelId="{437BBC2B-89AD-44CC-88C8-CB630AB711A1}" type="pres">
      <dgm:prSet presAssocID="{FF8C69DC-B2A7-4E12-95F9-86644631EABD}" presName="last" presStyleCnt="0"/>
      <dgm:spPr/>
    </dgm:pt>
    <dgm:pt modelId="{A2190879-449D-4B90-9033-F7A9BFCC04D0}" type="pres">
      <dgm:prSet presAssocID="{FF8C69DC-B2A7-4E12-95F9-86644631EABD}" presName="circleTx" presStyleLbl="node1" presStyleIdx="18" presStyleCnt="19"/>
      <dgm:spPr/>
      <dgm:t>
        <a:bodyPr/>
        <a:lstStyle/>
        <a:p>
          <a:endParaRPr lang="es-MX"/>
        </a:p>
      </dgm:t>
    </dgm:pt>
    <dgm:pt modelId="{2033D845-35F7-4170-8E32-591956F5B27A}" type="pres">
      <dgm:prSet presAssocID="{FF8C69DC-B2A7-4E12-95F9-86644631EABD}" presName="spN" presStyleCnt="0"/>
      <dgm:spPr/>
    </dgm:pt>
  </dgm:ptLst>
  <dgm:cxnLst>
    <dgm:cxn modelId="{AB16D9D1-93BC-438C-9A61-BE32CADCD6DC}" srcId="{160065C1-4FFC-46BE-80E9-F7FDF27A9B1E}" destId="{0AEF16D5-FC05-4704-977C-F5A4D0D65DEA}" srcOrd="1" destOrd="0" parTransId="{710C3DFA-0414-4B32-BED9-4C912D758564}" sibTransId="{01544E29-31EA-40AF-82DD-F26DA51A45B7}"/>
    <dgm:cxn modelId="{DD865486-74B9-4FEC-B063-47E15844C959}" type="presOf" srcId="{D4D31CBB-7204-4962-8157-C3CB5CA8E290}" destId="{D09AE72D-6F1A-4591-8F5E-5616CA59BC26}" srcOrd="0" destOrd="0" presId="urn:microsoft.com/office/officeart/2009/3/layout/RandomtoResultProcess"/>
    <dgm:cxn modelId="{131E698B-6730-4A86-9011-785CC0590CE4}" srcId="{160065C1-4FFC-46BE-80E9-F7FDF27A9B1E}" destId="{D4D31CBB-7204-4962-8157-C3CB5CA8E290}" srcOrd="0" destOrd="0" parTransId="{B1F89D0F-8BC7-46CA-A021-054DD91AB3AD}" sibTransId="{BAEC1190-EE00-4E0F-B263-2ACDB415BD12}"/>
    <dgm:cxn modelId="{194A471D-74EC-49D8-A947-B3544092EBC6}" type="presOf" srcId="{160065C1-4FFC-46BE-80E9-F7FDF27A9B1E}" destId="{0A38119F-6196-4C43-85BE-234317D45131}" srcOrd="0" destOrd="0" presId="urn:microsoft.com/office/officeart/2009/3/layout/RandomtoResultProcess"/>
    <dgm:cxn modelId="{004856DA-11A7-4811-98E7-5D9AE96B007D}" srcId="{160065C1-4FFC-46BE-80E9-F7FDF27A9B1E}" destId="{FF8C69DC-B2A7-4E12-95F9-86644631EABD}" srcOrd="2" destOrd="0" parTransId="{03F1D399-A5E7-415D-8839-468CDE867E98}" sibTransId="{67B5DF8C-EF6A-4F0A-9A00-4B2E1BAFE63A}"/>
    <dgm:cxn modelId="{308C383B-40BC-414C-88A0-40B3A6071084}" type="presOf" srcId="{0AEF16D5-FC05-4704-977C-F5A4D0D65DEA}" destId="{2E80BD4E-D919-4C09-9E9F-932727C644F5}" srcOrd="0" destOrd="0" presId="urn:microsoft.com/office/officeart/2009/3/layout/RandomtoResultProcess"/>
    <dgm:cxn modelId="{27CA61FF-DE29-4F88-A7F2-B5C63CFA3FF1}" type="presOf" srcId="{FF8C69DC-B2A7-4E12-95F9-86644631EABD}" destId="{A2190879-449D-4B90-9033-F7A9BFCC04D0}" srcOrd="0" destOrd="0" presId="urn:microsoft.com/office/officeart/2009/3/layout/RandomtoResultProcess"/>
    <dgm:cxn modelId="{BEE5DD9A-128A-426F-8E80-6E6F2C16EDBA}" type="presParOf" srcId="{0A38119F-6196-4C43-85BE-234317D45131}" destId="{6E25A636-7F96-4A52-8621-CF177B6FC227}" srcOrd="0" destOrd="0" presId="urn:microsoft.com/office/officeart/2009/3/layout/RandomtoResultProcess"/>
    <dgm:cxn modelId="{64AC579B-DD5C-4A40-BB44-54D81048702F}" type="presParOf" srcId="{6E25A636-7F96-4A52-8621-CF177B6FC227}" destId="{D09AE72D-6F1A-4591-8F5E-5616CA59BC26}" srcOrd="0" destOrd="0" presId="urn:microsoft.com/office/officeart/2009/3/layout/RandomtoResultProcess"/>
    <dgm:cxn modelId="{BEE1EDD3-B0EE-487C-8C45-0CAA947B35D5}" type="presParOf" srcId="{6E25A636-7F96-4A52-8621-CF177B6FC227}" destId="{886A7BF4-82D9-4B40-966F-21A97ECF13A6}" srcOrd="1" destOrd="0" presId="urn:microsoft.com/office/officeart/2009/3/layout/RandomtoResultProcess"/>
    <dgm:cxn modelId="{C54482C3-7042-41D1-8D52-7FB507C1F218}" type="presParOf" srcId="{6E25A636-7F96-4A52-8621-CF177B6FC227}" destId="{6545963C-DE71-40C5-9C18-6C33F532261D}" srcOrd="2" destOrd="0" presId="urn:microsoft.com/office/officeart/2009/3/layout/RandomtoResultProcess"/>
    <dgm:cxn modelId="{215C3C89-F5B1-4D88-B1E7-5DB902E25FA9}" type="presParOf" srcId="{6E25A636-7F96-4A52-8621-CF177B6FC227}" destId="{55F4CADA-8259-411B-A3EC-89D646B60DEF}" srcOrd="3" destOrd="0" presId="urn:microsoft.com/office/officeart/2009/3/layout/RandomtoResultProcess"/>
    <dgm:cxn modelId="{CCF8F858-62B2-4A0D-90CD-77CAC65426FA}" type="presParOf" srcId="{6E25A636-7F96-4A52-8621-CF177B6FC227}" destId="{29057027-12B3-4FF0-A561-9B8516AC34DD}" srcOrd="4" destOrd="0" presId="urn:microsoft.com/office/officeart/2009/3/layout/RandomtoResultProcess"/>
    <dgm:cxn modelId="{C6B715CB-11C3-4387-8536-E500931C830F}" type="presParOf" srcId="{6E25A636-7F96-4A52-8621-CF177B6FC227}" destId="{C2A37636-4839-4DB5-819E-44A79B0CD861}" srcOrd="5" destOrd="0" presId="urn:microsoft.com/office/officeart/2009/3/layout/RandomtoResultProcess"/>
    <dgm:cxn modelId="{0612433F-458E-41DB-872B-0C12F2354D53}" type="presParOf" srcId="{6E25A636-7F96-4A52-8621-CF177B6FC227}" destId="{8230BE93-01CC-49E4-B06C-DB32AB437770}" srcOrd="6" destOrd="0" presId="urn:microsoft.com/office/officeart/2009/3/layout/RandomtoResultProcess"/>
    <dgm:cxn modelId="{3859EBB7-F187-44B7-91D1-2DD588F468D8}" type="presParOf" srcId="{6E25A636-7F96-4A52-8621-CF177B6FC227}" destId="{ED04B989-919C-4DAA-B11E-6EDF8B103268}" srcOrd="7" destOrd="0" presId="urn:microsoft.com/office/officeart/2009/3/layout/RandomtoResultProcess"/>
    <dgm:cxn modelId="{EF416EA1-4926-4399-AC5A-6FB0BAF73CC0}" type="presParOf" srcId="{6E25A636-7F96-4A52-8621-CF177B6FC227}" destId="{798B604A-7BFA-4BEC-9F2F-922AD99CE974}" srcOrd="8" destOrd="0" presId="urn:microsoft.com/office/officeart/2009/3/layout/RandomtoResultProcess"/>
    <dgm:cxn modelId="{61022FF8-4903-4060-9544-636E41BAE4E2}" type="presParOf" srcId="{6E25A636-7F96-4A52-8621-CF177B6FC227}" destId="{AF20601B-6100-4389-BAAF-FE8020DDBF13}" srcOrd="9" destOrd="0" presId="urn:microsoft.com/office/officeart/2009/3/layout/RandomtoResultProcess"/>
    <dgm:cxn modelId="{E80BEE2D-173A-4CF1-B06A-45428D741F1D}" type="presParOf" srcId="{6E25A636-7F96-4A52-8621-CF177B6FC227}" destId="{69C4E0F7-A998-4F0D-B8D9-36AF2ED927D8}" srcOrd="10" destOrd="0" presId="urn:microsoft.com/office/officeart/2009/3/layout/RandomtoResultProcess"/>
    <dgm:cxn modelId="{36A48AF4-539E-4C99-9C89-3DF7E9A35475}" type="presParOf" srcId="{6E25A636-7F96-4A52-8621-CF177B6FC227}" destId="{A671F884-99F4-49CE-A527-45DB0ABFC379}" srcOrd="11" destOrd="0" presId="urn:microsoft.com/office/officeart/2009/3/layout/RandomtoResultProcess"/>
    <dgm:cxn modelId="{F395E54D-35AF-44B8-881E-5065F60AFC8B}" type="presParOf" srcId="{6E25A636-7F96-4A52-8621-CF177B6FC227}" destId="{5408610D-8E53-44FA-B532-E7E8F3D8E11E}" srcOrd="12" destOrd="0" presId="urn:microsoft.com/office/officeart/2009/3/layout/RandomtoResultProcess"/>
    <dgm:cxn modelId="{F8224718-1C22-4621-A073-55C4EA2C3361}" type="presParOf" srcId="{6E25A636-7F96-4A52-8621-CF177B6FC227}" destId="{DA027B59-4AF5-4976-B1E3-F9CABCA1D15D}" srcOrd="13" destOrd="0" presId="urn:microsoft.com/office/officeart/2009/3/layout/RandomtoResultProcess"/>
    <dgm:cxn modelId="{C689C2BE-57FF-4E84-9DDE-B5A6E0782BF7}" type="presParOf" srcId="{6E25A636-7F96-4A52-8621-CF177B6FC227}" destId="{9734B3E7-F024-48B3-8328-23C651E2E946}" srcOrd="14" destOrd="0" presId="urn:microsoft.com/office/officeart/2009/3/layout/RandomtoResultProcess"/>
    <dgm:cxn modelId="{3952CF0B-BB9D-45C2-9B9C-ED6693294559}" type="presParOf" srcId="{6E25A636-7F96-4A52-8621-CF177B6FC227}" destId="{56D09826-0DC6-4E76-9D7D-49B4CA63A169}" srcOrd="15" destOrd="0" presId="urn:microsoft.com/office/officeart/2009/3/layout/RandomtoResultProcess"/>
    <dgm:cxn modelId="{BCEF334C-2A42-4E15-B4A8-6F137BA52D98}" type="presParOf" srcId="{6E25A636-7F96-4A52-8621-CF177B6FC227}" destId="{464C834C-3C2B-4976-A545-0AE9DC9AD1D6}" srcOrd="16" destOrd="0" presId="urn:microsoft.com/office/officeart/2009/3/layout/RandomtoResultProcess"/>
    <dgm:cxn modelId="{957C6577-EB4D-4D21-B605-25DFD3E5DB62}" type="presParOf" srcId="{6E25A636-7F96-4A52-8621-CF177B6FC227}" destId="{5C8C8A86-1E54-4B22-8876-24CB57353A38}" srcOrd="17" destOrd="0" presId="urn:microsoft.com/office/officeart/2009/3/layout/RandomtoResultProcess"/>
    <dgm:cxn modelId="{CAD76337-8858-47D0-BCDC-1F3A48761284}" type="presParOf" srcId="{6E25A636-7F96-4A52-8621-CF177B6FC227}" destId="{3C12FBF8-B488-44D3-B679-75135464003C}" srcOrd="18" destOrd="0" presId="urn:microsoft.com/office/officeart/2009/3/layout/RandomtoResultProcess"/>
    <dgm:cxn modelId="{2ECCE416-E919-45DA-B8C7-138497C72505}" type="presParOf" srcId="{0A38119F-6196-4C43-85BE-234317D45131}" destId="{1A1EC4E9-66FE-4FAA-9A01-953C7F6BE496}" srcOrd="1" destOrd="0" presId="urn:microsoft.com/office/officeart/2009/3/layout/RandomtoResultProcess"/>
    <dgm:cxn modelId="{E498FEEF-45C5-4E68-ABA0-1E42754BFA6D}" type="presParOf" srcId="{1A1EC4E9-66FE-4FAA-9A01-953C7F6BE496}" destId="{51F1DF66-6B32-4F4F-B81B-C7EA13FF896A}" srcOrd="0" destOrd="0" presId="urn:microsoft.com/office/officeart/2009/3/layout/RandomtoResultProcess"/>
    <dgm:cxn modelId="{7E444D0F-08A3-49F5-BC62-FE01C1ED18E7}" type="presParOf" srcId="{1A1EC4E9-66FE-4FAA-9A01-953C7F6BE496}" destId="{60B8E4B4-FD93-4BF9-8D82-F5E93F96F732}" srcOrd="1" destOrd="0" presId="urn:microsoft.com/office/officeart/2009/3/layout/RandomtoResultProcess"/>
    <dgm:cxn modelId="{71B52372-07EB-423B-81F6-67BEF0562395}" type="presParOf" srcId="{0A38119F-6196-4C43-85BE-234317D45131}" destId="{BF330FCC-E789-4EF0-8153-47697F7085BF}" srcOrd="2" destOrd="0" presId="urn:microsoft.com/office/officeart/2009/3/layout/RandomtoResultProcess"/>
    <dgm:cxn modelId="{5FA0C9A2-9918-4D03-A944-D2B939806BDE}" type="presParOf" srcId="{BF330FCC-E789-4EF0-8153-47697F7085BF}" destId="{2E80BD4E-D919-4C09-9E9F-932727C644F5}" srcOrd="0" destOrd="0" presId="urn:microsoft.com/office/officeart/2009/3/layout/RandomtoResultProcess"/>
    <dgm:cxn modelId="{A8B58C02-5B0E-400E-921D-3D826651E71F}" type="presParOf" srcId="{BF330FCC-E789-4EF0-8153-47697F7085BF}" destId="{E9323F99-B510-469F-AEF9-156587659A1F}" srcOrd="1" destOrd="0" presId="urn:microsoft.com/office/officeart/2009/3/layout/RandomtoResultProcess"/>
    <dgm:cxn modelId="{60AE522C-D22E-45D6-A65B-BE4BB31A6100}" type="presParOf" srcId="{0A38119F-6196-4C43-85BE-234317D45131}" destId="{3BC818D9-F56E-4D70-B359-AD575787B61D}" srcOrd="3" destOrd="0" presId="urn:microsoft.com/office/officeart/2009/3/layout/RandomtoResultProcess"/>
    <dgm:cxn modelId="{835C5C77-955C-4A17-9814-D34F3EC1879E}" type="presParOf" srcId="{3BC818D9-F56E-4D70-B359-AD575787B61D}" destId="{269F2F5E-DFAB-4688-8B98-89684ABFB17D}" srcOrd="0" destOrd="0" presId="urn:microsoft.com/office/officeart/2009/3/layout/RandomtoResultProcess"/>
    <dgm:cxn modelId="{C8E8A396-AB71-4189-8653-F519D18249C0}" type="presParOf" srcId="{3BC818D9-F56E-4D70-B359-AD575787B61D}" destId="{52573DA2-B737-4267-AC9D-B8355BD4FF03}" srcOrd="1" destOrd="0" presId="urn:microsoft.com/office/officeart/2009/3/layout/RandomtoResultProcess"/>
    <dgm:cxn modelId="{DBAB4E08-4A96-496B-8E9D-A12960333472}" type="presParOf" srcId="{0A38119F-6196-4C43-85BE-234317D45131}" destId="{437BBC2B-89AD-44CC-88C8-CB630AB711A1}" srcOrd="4" destOrd="0" presId="urn:microsoft.com/office/officeart/2009/3/layout/RandomtoResultProcess"/>
    <dgm:cxn modelId="{C760CAD3-A205-4819-93F3-9E7AC4600695}" type="presParOf" srcId="{437BBC2B-89AD-44CC-88C8-CB630AB711A1}" destId="{A2190879-449D-4B90-9033-F7A9BFCC04D0}" srcOrd="0" destOrd="0" presId="urn:microsoft.com/office/officeart/2009/3/layout/RandomtoResultProcess"/>
    <dgm:cxn modelId="{B0795ACB-1211-4A29-B3A9-BC95554FB664}" type="presParOf" srcId="{437BBC2B-89AD-44CC-88C8-CB630AB711A1}" destId="{2033D845-35F7-4170-8E32-591956F5B27A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AAD9D068-CCB9-437C-909B-EA9BD4CA3B05}" type="doc">
      <dgm:prSet loTypeId="urn:microsoft.com/office/officeart/2005/8/layout/arrow2" loCatId="process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es-MX"/>
        </a:p>
      </dgm:t>
    </dgm:pt>
    <dgm:pt modelId="{25BF342A-63A6-4372-ACDA-A46807319920}">
      <dgm:prSet/>
      <dgm:spPr/>
      <dgm:t>
        <a:bodyPr/>
        <a:lstStyle/>
        <a:p>
          <a:pPr rtl="0"/>
          <a:r>
            <a:rPr lang="es-MX" smtClean="0"/>
            <a:t>Describen relaciones entre dos o más categorías o variables.</a:t>
          </a:r>
          <a:endParaRPr lang="es-MX"/>
        </a:p>
      </dgm:t>
    </dgm:pt>
    <dgm:pt modelId="{EFA4931A-05BE-474C-AEB2-65DE67DECB9E}" type="parTrans" cxnId="{599295ED-2950-4FF4-9FEF-9A8D5204C176}">
      <dgm:prSet/>
      <dgm:spPr/>
      <dgm:t>
        <a:bodyPr/>
        <a:lstStyle/>
        <a:p>
          <a:endParaRPr lang="es-MX"/>
        </a:p>
      </dgm:t>
    </dgm:pt>
    <dgm:pt modelId="{6D26850D-C7E4-4B15-B1D6-E2BBDDEFD532}" type="sibTrans" cxnId="{599295ED-2950-4FF4-9FEF-9A8D5204C176}">
      <dgm:prSet/>
      <dgm:spPr/>
      <dgm:t>
        <a:bodyPr/>
        <a:lstStyle/>
        <a:p>
          <a:endParaRPr lang="es-MX"/>
        </a:p>
      </dgm:t>
    </dgm:pt>
    <dgm:pt modelId="{322DB026-415E-4D4A-A84B-B1B14518522E}">
      <dgm:prSet/>
      <dgm:spPr/>
      <dgm:t>
        <a:bodyPr/>
        <a:lstStyle/>
        <a:p>
          <a:pPr rtl="0"/>
          <a:r>
            <a:rPr lang="es-MX" smtClean="0"/>
            <a:t>Pueden ser en términos correlacionales o en función a la relación causa-efecto.</a:t>
          </a:r>
          <a:endParaRPr lang="es-MX"/>
        </a:p>
      </dgm:t>
    </dgm:pt>
    <dgm:pt modelId="{716902E5-E688-4C2D-AA0D-EDBD1F2C0689}" type="parTrans" cxnId="{9EAD376E-1231-499C-AF3F-FA800611B6DF}">
      <dgm:prSet/>
      <dgm:spPr/>
      <dgm:t>
        <a:bodyPr/>
        <a:lstStyle/>
        <a:p>
          <a:endParaRPr lang="es-MX"/>
        </a:p>
      </dgm:t>
    </dgm:pt>
    <dgm:pt modelId="{CABB8651-7E7E-42AB-BAF7-6635CF08E6B8}" type="sibTrans" cxnId="{9EAD376E-1231-499C-AF3F-FA800611B6DF}">
      <dgm:prSet/>
      <dgm:spPr/>
      <dgm:t>
        <a:bodyPr/>
        <a:lstStyle/>
        <a:p>
          <a:endParaRPr lang="es-MX"/>
        </a:p>
      </dgm:t>
    </dgm:pt>
    <dgm:pt modelId="{EE2F7C18-0096-46AB-B7DE-122697A9FB77}">
      <dgm:prSet/>
      <dgm:spPr/>
      <dgm:t>
        <a:bodyPr/>
        <a:lstStyle/>
        <a:p>
          <a:pPr rtl="0"/>
          <a:r>
            <a:rPr lang="es-MX" dirty="0" smtClean="0"/>
            <a:t>Las causas y los efectos ya ocurrieron en la realidad, o están ocurriendo durante el desarrollo del estudio, no se provocan.</a:t>
          </a:r>
          <a:endParaRPr lang="es-MX" dirty="0"/>
        </a:p>
      </dgm:t>
    </dgm:pt>
    <dgm:pt modelId="{765545EF-416E-43F5-B6D1-D1A65C4825C0}" type="parTrans" cxnId="{1DBE92A8-558E-42EF-AF4C-D37E7D99CAA9}">
      <dgm:prSet/>
      <dgm:spPr/>
      <dgm:t>
        <a:bodyPr/>
        <a:lstStyle/>
        <a:p>
          <a:endParaRPr lang="es-MX"/>
        </a:p>
      </dgm:t>
    </dgm:pt>
    <dgm:pt modelId="{3DC08D47-04A6-4835-A799-251A47452645}" type="sibTrans" cxnId="{1DBE92A8-558E-42EF-AF4C-D37E7D99CAA9}">
      <dgm:prSet/>
      <dgm:spPr/>
      <dgm:t>
        <a:bodyPr/>
        <a:lstStyle/>
        <a:p>
          <a:endParaRPr lang="es-MX"/>
        </a:p>
      </dgm:t>
    </dgm:pt>
    <dgm:pt modelId="{EB03C742-5771-40A3-A2DA-46A736160758}" type="pres">
      <dgm:prSet presAssocID="{AAD9D068-CCB9-437C-909B-EA9BD4CA3B05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7943BE-1B5D-4EB8-903B-C16251613B97}" type="pres">
      <dgm:prSet presAssocID="{AAD9D068-CCB9-437C-909B-EA9BD4CA3B05}" presName="arrow" presStyleLbl="bgShp" presStyleIdx="0" presStyleCnt="1"/>
      <dgm:spPr/>
    </dgm:pt>
    <dgm:pt modelId="{DE1746D4-5E35-477C-92E2-8C2CA314CD7C}" type="pres">
      <dgm:prSet presAssocID="{AAD9D068-CCB9-437C-909B-EA9BD4CA3B05}" presName="arrowDiagram3" presStyleCnt="0"/>
      <dgm:spPr/>
    </dgm:pt>
    <dgm:pt modelId="{E684B6A0-029B-4BF3-8A7E-6507B5F97F33}" type="pres">
      <dgm:prSet presAssocID="{25BF342A-63A6-4372-ACDA-A46807319920}" presName="bullet3a" presStyleLbl="node1" presStyleIdx="0" presStyleCnt="3"/>
      <dgm:spPr/>
    </dgm:pt>
    <dgm:pt modelId="{02F80750-A4D4-47C7-86B3-32ED54110EEB}" type="pres">
      <dgm:prSet presAssocID="{25BF342A-63A6-4372-ACDA-A46807319920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6C00EA-145B-447C-95FD-91BC387E4132}" type="pres">
      <dgm:prSet presAssocID="{322DB026-415E-4D4A-A84B-B1B14518522E}" presName="bullet3b" presStyleLbl="node1" presStyleIdx="1" presStyleCnt="3"/>
      <dgm:spPr/>
    </dgm:pt>
    <dgm:pt modelId="{C6E81D5C-9268-4F86-AD2B-B4D14B0239E7}" type="pres">
      <dgm:prSet presAssocID="{322DB026-415E-4D4A-A84B-B1B14518522E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97FCB3-DAE9-4ECC-9F66-0E5D0F63385F}" type="pres">
      <dgm:prSet presAssocID="{EE2F7C18-0096-46AB-B7DE-122697A9FB77}" presName="bullet3c" presStyleLbl="node1" presStyleIdx="2" presStyleCnt="3"/>
      <dgm:spPr/>
    </dgm:pt>
    <dgm:pt modelId="{E5A8277A-38D5-4B5D-A30D-66940CDB970C}" type="pres">
      <dgm:prSet presAssocID="{EE2F7C18-0096-46AB-B7DE-122697A9FB77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9CA16B5-E155-4D49-A8B7-B5E922CC095D}" type="presOf" srcId="{25BF342A-63A6-4372-ACDA-A46807319920}" destId="{02F80750-A4D4-47C7-86B3-32ED54110EEB}" srcOrd="0" destOrd="0" presId="urn:microsoft.com/office/officeart/2005/8/layout/arrow2"/>
    <dgm:cxn modelId="{EC1C316D-0AD5-48C1-94A0-12037221CF62}" type="presOf" srcId="{AAD9D068-CCB9-437C-909B-EA9BD4CA3B05}" destId="{EB03C742-5771-40A3-A2DA-46A736160758}" srcOrd="0" destOrd="0" presId="urn:microsoft.com/office/officeart/2005/8/layout/arrow2"/>
    <dgm:cxn modelId="{9EAD376E-1231-499C-AF3F-FA800611B6DF}" srcId="{AAD9D068-CCB9-437C-909B-EA9BD4CA3B05}" destId="{322DB026-415E-4D4A-A84B-B1B14518522E}" srcOrd="1" destOrd="0" parTransId="{716902E5-E688-4C2D-AA0D-EDBD1F2C0689}" sibTransId="{CABB8651-7E7E-42AB-BAF7-6635CF08E6B8}"/>
    <dgm:cxn modelId="{1DBE92A8-558E-42EF-AF4C-D37E7D99CAA9}" srcId="{AAD9D068-CCB9-437C-909B-EA9BD4CA3B05}" destId="{EE2F7C18-0096-46AB-B7DE-122697A9FB77}" srcOrd="2" destOrd="0" parTransId="{765545EF-416E-43F5-B6D1-D1A65C4825C0}" sibTransId="{3DC08D47-04A6-4835-A799-251A47452645}"/>
    <dgm:cxn modelId="{5DFD2C8E-C765-4055-8C29-7EE2CAD341DD}" type="presOf" srcId="{EE2F7C18-0096-46AB-B7DE-122697A9FB77}" destId="{E5A8277A-38D5-4B5D-A30D-66940CDB970C}" srcOrd="0" destOrd="0" presId="urn:microsoft.com/office/officeart/2005/8/layout/arrow2"/>
    <dgm:cxn modelId="{599295ED-2950-4FF4-9FEF-9A8D5204C176}" srcId="{AAD9D068-CCB9-437C-909B-EA9BD4CA3B05}" destId="{25BF342A-63A6-4372-ACDA-A46807319920}" srcOrd="0" destOrd="0" parTransId="{EFA4931A-05BE-474C-AEB2-65DE67DECB9E}" sibTransId="{6D26850D-C7E4-4B15-B1D6-E2BBDDEFD532}"/>
    <dgm:cxn modelId="{00FE162E-B71F-483E-8004-BA2E53226304}" type="presOf" srcId="{322DB026-415E-4D4A-A84B-B1B14518522E}" destId="{C6E81D5C-9268-4F86-AD2B-B4D14B0239E7}" srcOrd="0" destOrd="0" presId="urn:microsoft.com/office/officeart/2005/8/layout/arrow2"/>
    <dgm:cxn modelId="{1939FF27-2ED2-42BF-AD7D-AB35E189359A}" type="presParOf" srcId="{EB03C742-5771-40A3-A2DA-46A736160758}" destId="{757943BE-1B5D-4EB8-903B-C16251613B97}" srcOrd="0" destOrd="0" presId="urn:microsoft.com/office/officeart/2005/8/layout/arrow2"/>
    <dgm:cxn modelId="{C129A370-566C-4A89-B411-3A4D2376DE90}" type="presParOf" srcId="{EB03C742-5771-40A3-A2DA-46A736160758}" destId="{DE1746D4-5E35-477C-92E2-8C2CA314CD7C}" srcOrd="1" destOrd="0" presId="urn:microsoft.com/office/officeart/2005/8/layout/arrow2"/>
    <dgm:cxn modelId="{39F34B4B-C122-427D-8D19-7B04E5C6FFC7}" type="presParOf" srcId="{DE1746D4-5E35-477C-92E2-8C2CA314CD7C}" destId="{E684B6A0-029B-4BF3-8A7E-6507B5F97F33}" srcOrd="0" destOrd="0" presId="urn:microsoft.com/office/officeart/2005/8/layout/arrow2"/>
    <dgm:cxn modelId="{68120BCB-6D35-4A38-A892-776B808BD9DA}" type="presParOf" srcId="{DE1746D4-5E35-477C-92E2-8C2CA314CD7C}" destId="{02F80750-A4D4-47C7-86B3-32ED54110EEB}" srcOrd="1" destOrd="0" presId="urn:microsoft.com/office/officeart/2005/8/layout/arrow2"/>
    <dgm:cxn modelId="{7AA9E592-B254-4D02-AEB8-B99195FE1646}" type="presParOf" srcId="{DE1746D4-5E35-477C-92E2-8C2CA314CD7C}" destId="{D36C00EA-145B-447C-95FD-91BC387E4132}" srcOrd="2" destOrd="0" presId="urn:microsoft.com/office/officeart/2005/8/layout/arrow2"/>
    <dgm:cxn modelId="{FCCDEACF-7B2C-424F-A65F-944ADE9DEEA6}" type="presParOf" srcId="{DE1746D4-5E35-477C-92E2-8C2CA314CD7C}" destId="{C6E81D5C-9268-4F86-AD2B-B4D14B0239E7}" srcOrd="3" destOrd="0" presId="urn:microsoft.com/office/officeart/2005/8/layout/arrow2"/>
    <dgm:cxn modelId="{52C70F83-FBDE-42FE-ADDA-74AF1FE02549}" type="presParOf" srcId="{DE1746D4-5E35-477C-92E2-8C2CA314CD7C}" destId="{4497FCB3-DAE9-4ECC-9F66-0E5D0F63385F}" srcOrd="4" destOrd="0" presId="urn:microsoft.com/office/officeart/2005/8/layout/arrow2"/>
    <dgm:cxn modelId="{62454A30-BE61-4E0D-A956-8DFB6740AB0B}" type="presParOf" srcId="{DE1746D4-5E35-477C-92E2-8C2CA314CD7C}" destId="{E5A8277A-38D5-4B5D-A30D-66940CDB970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51C2287F-A70F-4FFD-9949-5C09A3C2D317}" type="doc">
      <dgm:prSet loTypeId="urn:microsoft.com/office/officeart/2005/8/layout/arrow4" loCatId="process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D6F2A913-7261-45C3-BF2C-44633CD04218}">
      <dgm:prSet/>
      <dgm:spPr/>
      <dgm:t>
        <a:bodyPr/>
        <a:lstStyle/>
        <a:p>
          <a:pPr rtl="0"/>
          <a:r>
            <a:rPr lang="es-MX" smtClean="0"/>
            <a:t>El investigador escoge uno o más efectos a observar y busca  posibles causas, relaciones y su significado.</a:t>
          </a:r>
          <a:endParaRPr lang="es-MX"/>
        </a:p>
      </dgm:t>
    </dgm:pt>
    <dgm:pt modelId="{A129B306-0FFB-4F4B-A02A-2F0C34C35241}" type="parTrans" cxnId="{FB304A0C-DA68-4B9C-A17E-FDC849A78E7C}">
      <dgm:prSet/>
      <dgm:spPr/>
      <dgm:t>
        <a:bodyPr/>
        <a:lstStyle/>
        <a:p>
          <a:endParaRPr lang="es-MX"/>
        </a:p>
      </dgm:t>
    </dgm:pt>
    <dgm:pt modelId="{C2836B96-F1F6-4858-9465-9EC148E06267}" type="sibTrans" cxnId="{FB304A0C-DA68-4B9C-A17E-FDC849A78E7C}">
      <dgm:prSet/>
      <dgm:spPr/>
      <dgm:t>
        <a:bodyPr/>
        <a:lstStyle/>
        <a:p>
          <a:endParaRPr lang="es-MX"/>
        </a:p>
      </dgm:t>
    </dgm:pt>
    <dgm:pt modelId="{AA58BAF4-8DE8-4C58-A2E0-D11F7EB21761}">
      <dgm:prSet/>
      <dgm:spPr/>
      <dgm:t>
        <a:bodyPr/>
        <a:lstStyle/>
        <a:p>
          <a:pPr rtl="0"/>
          <a:r>
            <a:rPr lang="es-MX" dirty="0" smtClean="0"/>
            <a:t>Es apropiado cuando por razones prácticas, económicas o éticas, no es posible realizar experimentos. </a:t>
          </a:r>
          <a:endParaRPr lang="es-MX" dirty="0"/>
        </a:p>
      </dgm:t>
    </dgm:pt>
    <dgm:pt modelId="{2008745C-3EE4-400E-A9F8-7194DFA9F1AC}" type="parTrans" cxnId="{5BE2DBF8-EBC7-4DA5-B92E-6DD64A87EE8E}">
      <dgm:prSet/>
      <dgm:spPr/>
      <dgm:t>
        <a:bodyPr/>
        <a:lstStyle/>
        <a:p>
          <a:endParaRPr lang="es-MX"/>
        </a:p>
      </dgm:t>
    </dgm:pt>
    <dgm:pt modelId="{671EA28F-A88E-4F67-B896-C37FDADEF224}" type="sibTrans" cxnId="{5BE2DBF8-EBC7-4DA5-B92E-6DD64A87EE8E}">
      <dgm:prSet/>
      <dgm:spPr/>
      <dgm:t>
        <a:bodyPr/>
        <a:lstStyle/>
        <a:p>
          <a:endParaRPr lang="es-MX"/>
        </a:p>
      </dgm:t>
    </dgm:pt>
    <dgm:pt modelId="{CB152DD7-A828-428A-8FD1-984828475E95}" type="pres">
      <dgm:prSet presAssocID="{51C2287F-A70F-4FFD-9949-5C09A3C2D31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B2BB964-608F-4B46-BD4B-4AF1690FE493}" type="pres">
      <dgm:prSet presAssocID="{D6F2A913-7261-45C3-BF2C-44633CD04218}" presName="upArrow" presStyleLbl="node1" presStyleIdx="0" presStyleCnt="2"/>
      <dgm:spPr/>
    </dgm:pt>
    <dgm:pt modelId="{C07FAB1B-D7E7-4E88-A3B0-5C6E5FCDD312}" type="pres">
      <dgm:prSet presAssocID="{D6F2A913-7261-45C3-BF2C-44633CD04218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BAA39E-6847-4B28-A800-D28F06C02309}" type="pres">
      <dgm:prSet presAssocID="{AA58BAF4-8DE8-4C58-A2E0-D11F7EB21761}" presName="downArrow" presStyleLbl="node1" presStyleIdx="1" presStyleCnt="2"/>
      <dgm:spPr/>
    </dgm:pt>
    <dgm:pt modelId="{C328E963-E21F-4C8A-A10C-3D1D951A0774}" type="pres">
      <dgm:prSet presAssocID="{AA58BAF4-8DE8-4C58-A2E0-D11F7EB21761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E2DBF8-EBC7-4DA5-B92E-6DD64A87EE8E}" srcId="{51C2287F-A70F-4FFD-9949-5C09A3C2D317}" destId="{AA58BAF4-8DE8-4C58-A2E0-D11F7EB21761}" srcOrd="1" destOrd="0" parTransId="{2008745C-3EE4-400E-A9F8-7194DFA9F1AC}" sibTransId="{671EA28F-A88E-4F67-B896-C37FDADEF224}"/>
    <dgm:cxn modelId="{FB304A0C-DA68-4B9C-A17E-FDC849A78E7C}" srcId="{51C2287F-A70F-4FFD-9949-5C09A3C2D317}" destId="{D6F2A913-7261-45C3-BF2C-44633CD04218}" srcOrd="0" destOrd="0" parTransId="{A129B306-0FFB-4F4B-A02A-2F0C34C35241}" sibTransId="{C2836B96-F1F6-4858-9465-9EC148E06267}"/>
    <dgm:cxn modelId="{D905A3AF-1F77-4325-B516-E153C3ACC1F8}" type="presOf" srcId="{51C2287F-A70F-4FFD-9949-5C09A3C2D317}" destId="{CB152DD7-A828-428A-8FD1-984828475E95}" srcOrd="0" destOrd="0" presId="urn:microsoft.com/office/officeart/2005/8/layout/arrow4"/>
    <dgm:cxn modelId="{AAAE02F1-22C1-4610-A084-5D05B2815C00}" type="presOf" srcId="{AA58BAF4-8DE8-4C58-A2E0-D11F7EB21761}" destId="{C328E963-E21F-4C8A-A10C-3D1D951A0774}" srcOrd="0" destOrd="0" presId="urn:microsoft.com/office/officeart/2005/8/layout/arrow4"/>
    <dgm:cxn modelId="{477AC644-1CDC-45E9-A47B-C06335BE3A19}" type="presOf" srcId="{D6F2A913-7261-45C3-BF2C-44633CD04218}" destId="{C07FAB1B-D7E7-4E88-A3B0-5C6E5FCDD312}" srcOrd="0" destOrd="0" presId="urn:microsoft.com/office/officeart/2005/8/layout/arrow4"/>
    <dgm:cxn modelId="{22CDB5A7-6FC0-4EA9-B0CE-2D659423D1AE}" type="presParOf" srcId="{CB152DD7-A828-428A-8FD1-984828475E95}" destId="{AB2BB964-608F-4B46-BD4B-4AF1690FE493}" srcOrd="0" destOrd="0" presId="urn:microsoft.com/office/officeart/2005/8/layout/arrow4"/>
    <dgm:cxn modelId="{97B401F9-B12B-42E6-A081-7C9D0B9C473A}" type="presParOf" srcId="{CB152DD7-A828-428A-8FD1-984828475E95}" destId="{C07FAB1B-D7E7-4E88-A3B0-5C6E5FCDD312}" srcOrd="1" destOrd="0" presId="urn:microsoft.com/office/officeart/2005/8/layout/arrow4"/>
    <dgm:cxn modelId="{9C1AB9ED-6DB9-4CAA-AEBC-BBB0A194B415}" type="presParOf" srcId="{CB152DD7-A828-428A-8FD1-984828475E95}" destId="{BABAA39E-6847-4B28-A800-D28F06C02309}" srcOrd="2" destOrd="0" presId="urn:microsoft.com/office/officeart/2005/8/layout/arrow4"/>
    <dgm:cxn modelId="{66CEB249-C3E2-4DAB-8A7E-1AFF1E614F2B}" type="presParOf" srcId="{CB152DD7-A828-428A-8FD1-984828475E95}" destId="{C328E963-E21F-4C8A-A10C-3D1D951A0774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29D28681-3D3B-4D77-92DC-5C44EE381F08}" type="doc">
      <dgm:prSet loTypeId="urn:microsoft.com/office/officeart/2005/8/layout/radial1" loCatId="cycle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A679107A-0884-4476-BA14-52A9527A146E}">
      <dgm:prSet custT="1"/>
      <dgm:spPr/>
      <dgm:t>
        <a:bodyPr/>
        <a:lstStyle/>
        <a:p>
          <a:pPr rtl="0"/>
          <a:r>
            <a:rPr lang="es-MX" sz="1800" smtClean="0"/>
            <a:t>Longitudinales</a:t>
          </a:r>
          <a:endParaRPr lang="es-MX" sz="1800"/>
        </a:p>
      </dgm:t>
    </dgm:pt>
    <dgm:pt modelId="{B670EC94-4BCF-43D5-AB8F-A6E8088FFCC0}" type="parTrans" cxnId="{0D384ED4-CB74-4716-8EAC-1735C7FDCD1A}">
      <dgm:prSet/>
      <dgm:spPr/>
      <dgm:t>
        <a:bodyPr/>
        <a:lstStyle/>
        <a:p>
          <a:endParaRPr lang="es-MX" sz="2000"/>
        </a:p>
      </dgm:t>
    </dgm:pt>
    <dgm:pt modelId="{07FDA8B9-84F1-4669-B396-0B20B24ED62F}" type="sibTrans" cxnId="{0D384ED4-CB74-4716-8EAC-1735C7FDCD1A}">
      <dgm:prSet/>
      <dgm:spPr/>
      <dgm:t>
        <a:bodyPr/>
        <a:lstStyle/>
        <a:p>
          <a:endParaRPr lang="es-MX" sz="2000"/>
        </a:p>
      </dgm:t>
    </dgm:pt>
    <dgm:pt modelId="{9226827C-AC60-4FD4-BFFD-C15B568C81F5}">
      <dgm:prSet custT="1"/>
      <dgm:spPr/>
      <dgm:t>
        <a:bodyPr/>
        <a:lstStyle/>
        <a:p>
          <a:pPr rtl="0"/>
          <a:r>
            <a:rPr lang="es-MX" sz="1800" dirty="0" smtClean="0"/>
            <a:t>De tendencia (</a:t>
          </a:r>
          <a:r>
            <a:rPr lang="es-MX" sz="1800" dirty="0" err="1" smtClean="0"/>
            <a:t>trend</a:t>
          </a:r>
          <a:r>
            <a:rPr lang="es-MX" sz="1800" dirty="0" smtClean="0"/>
            <a:t>)</a:t>
          </a:r>
          <a:endParaRPr lang="es-MX" sz="1800" dirty="0"/>
        </a:p>
      </dgm:t>
    </dgm:pt>
    <dgm:pt modelId="{3467BA83-913F-4C5C-B55C-9FD0221FFF08}" type="parTrans" cxnId="{913693D9-2AF1-449F-8AEB-8612270807FA}">
      <dgm:prSet/>
      <dgm:spPr/>
      <dgm:t>
        <a:bodyPr/>
        <a:lstStyle/>
        <a:p>
          <a:endParaRPr lang="es-MX" sz="2000"/>
        </a:p>
      </dgm:t>
    </dgm:pt>
    <dgm:pt modelId="{3B9CC77F-5786-4FB3-AC46-48A40D4D7949}" type="sibTrans" cxnId="{913693D9-2AF1-449F-8AEB-8612270807FA}">
      <dgm:prSet/>
      <dgm:spPr/>
      <dgm:t>
        <a:bodyPr/>
        <a:lstStyle/>
        <a:p>
          <a:endParaRPr lang="es-MX" sz="2000"/>
        </a:p>
      </dgm:t>
    </dgm:pt>
    <dgm:pt modelId="{575744A0-EDB3-4C66-B485-0AEE8762EF9D}">
      <dgm:prSet custT="1"/>
      <dgm:spPr/>
      <dgm:t>
        <a:bodyPr/>
        <a:lstStyle/>
        <a:p>
          <a:pPr rtl="0"/>
          <a:r>
            <a:rPr lang="es-MX" sz="1800" dirty="0" smtClean="0"/>
            <a:t>De evaluación de grupo (cohorte)</a:t>
          </a:r>
          <a:endParaRPr lang="es-MX" sz="1800" dirty="0"/>
        </a:p>
      </dgm:t>
    </dgm:pt>
    <dgm:pt modelId="{7EE608C1-2912-44F7-9DDA-4E0DCBCBB4D9}" type="parTrans" cxnId="{649E4D9F-B56D-425E-80E9-666A1A6286F3}">
      <dgm:prSet/>
      <dgm:spPr/>
      <dgm:t>
        <a:bodyPr/>
        <a:lstStyle/>
        <a:p>
          <a:endParaRPr lang="es-MX" sz="2000"/>
        </a:p>
      </dgm:t>
    </dgm:pt>
    <dgm:pt modelId="{C38DF8EE-4D4F-4750-B508-15810FDDDC9A}" type="sibTrans" cxnId="{649E4D9F-B56D-425E-80E9-666A1A6286F3}">
      <dgm:prSet/>
      <dgm:spPr/>
      <dgm:t>
        <a:bodyPr/>
        <a:lstStyle/>
        <a:p>
          <a:endParaRPr lang="es-MX" sz="2000"/>
        </a:p>
      </dgm:t>
    </dgm:pt>
    <dgm:pt modelId="{AEC5613C-A036-4377-AC63-FB34F7DEB14E}">
      <dgm:prSet custT="1"/>
      <dgm:spPr/>
      <dgm:t>
        <a:bodyPr/>
        <a:lstStyle/>
        <a:p>
          <a:pPr rtl="0"/>
          <a:r>
            <a:rPr lang="es-MX" sz="1800" smtClean="0"/>
            <a:t>Panel</a:t>
          </a:r>
          <a:endParaRPr lang="es-MX" sz="1800"/>
        </a:p>
      </dgm:t>
    </dgm:pt>
    <dgm:pt modelId="{BF0314BB-A97E-4ABA-9426-ACF91CA30206}" type="parTrans" cxnId="{01462054-3C2D-4CE4-B137-3C8AC0A32607}">
      <dgm:prSet/>
      <dgm:spPr/>
      <dgm:t>
        <a:bodyPr/>
        <a:lstStyle/>
        <a:p>
          <a:endParaRPr lang="es-MX" sz="2000"/>
        </a:p>
      </dgm:t>
    </dgm:pt>
    <dgm:pt modelId="{169238D3-E0B7-45B4-AB0B-6572A56C1714}" type="sibTrans" cxnId="{01462054-3C2D-4CE4-B137-3C8AC0A32607}">
      <dgm:prSet/>
      <dgm:spPr/>
      <dgm:t>
        <a:bodyPr/>
        <a:lstStyle/>
        <a:p>
          <a:endParaRPr lang="es-MX" sz="2000"/>
        </a:p>
      </dgm:t>
    </dgm:pt>
    <dgm:pt modelId="{7F9E2A42-F2E0-4908-A8FE-CBBCA1FC6FD0}" type="pres">
      <dgm:prSet presAssocID="{29D28681-3D3B-4D77-92DC-5C44EE381F0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E6CB019-1802-49C1-A540-F417C74789C8}" type="pres">
      <dgm:prSet presAssocID="{A679107A-0884-4476-BA14-52A9527A146E}" presName="centerShape" presStyleLbl="node0" presStyleIdx="0" presStyleCnt="1"/>
      <dgm:spPr/>
      <dgm:t>
        <a:bodyPr/>
        <a:lstStyle/>
        <a:p>
          <a:endParaRPr lang="es-MX"/>
        </a:p>
      </dgm:t>
    </dgm:pt>
    <dgm:pt modelId="{A28F6A49-C21A-4E5E-BD36-2E769A177B2D}" type="pres">
      <dgm:prSet presAssocID="{3467BA83-913F-4C5C-B55C-9FD0221FFF08}" presName="Name9" presStyleLbl="parChTrans1D2" presStyleIdx="0" presStyleCnt="3"/>
      <dgm:spPr/>
      <dgm:t>
        <a:bodyPr/>
        <a:lstStyle/>
        <a:p>
          <a:endParaRPr lang="es-MX"/>
        </a:p>
      </dgm:t>
    </dgm:pt>
    <dgm:pt modelId="{D776AA5A-4598-46CA-B0C1-E7817F53D0DF}" type="pres">
      <dgm:prSet presAssocID="{3467BA83-913F-4C5C-B55C-9FD0221FFF08}" presName="connTx" presStyleLbl="parChTrans1D2" presStyleIdx="0" presStyleCnt="3"/>
      <dgm:spPr/>
      <dgm:t>
        <a:bodyPr/>
        <a:lstStyle/>
        <a:p>
          <a:endParaRPr lang="es-MX"/>
        </a:p>
      </dgm:t>
    </dgm:pt>
    <dgm:pt modelId="{1C216039-8B0C-4D33-9782-59D1535DB7B8}" type="pres">
      <dgm:prSet presAssocID="{9226827C-AC60-4FD4-BFFD-C15B568C81F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6724D-47B7-4E66-A2BA-7420BC6D1AA3}" type="pres">
      <dgm:prSet presAssocID="{7EE608C1-2912-44F7-9DDA-4E0DCBCBB4D9}" presName="Name9" presStyleLbl="parChTrans1D2" presStyleIdx="1" presStyleCnt="3"/>
      <dgm:spPr/>
      <dgm:t>
        <a:bodyPr/>
        <a:lstStyle/>
        <a:p>
          <a:endParaRPr lang="es-MX"/>
        </a:p>
      </dgm:t>
    </dgm:pt>
    <dgm:pt modelId="{38B74F61-B0F9-4ED3-BE3C-F923894CC66B}" type="pres">
      <dgm:prSet presAssocID="{7EE608C1-2912-44F7-9DDA-4E0DCBCBB4D9}" presName="connTx" presStyleLbl="parChTrans1D2" presStyleIdx="1" presStyleCnt="3"/>
      <dgm:spPr/>
      <dgm:t>
        <a:bodyPr/>
        <a:lstStyle/>
        <a:p>
          <a:endParaRPr lang="es-MX"/>
        </a:p>
      </dgm:t>
    </dgm:pt>
    <dgm:pt modelId="{A4F4F6B0-9C3B-41EA-8397-65EF65A21F4A}" type="pres">
      <dgm:prSet presAssocID="{575744A0-EDB3-4C66-B485-0AEE8762EF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D895F5-500B-4EFE-803C-88C763B3E274}" type="pres">
      <dgm:prSet presAssocID="{BF0314BB-A97E-4ABA-9426-ACF91CA30206}" presName="Name9" presStyleLbl="parChTrans1D2" presStyleIdx="2" presStyleCnt="3"/>
      <dgm:spPr/>
      <dgm:t>
        <a:bodyPr/>
        <a:lstStyle/>
        <a:p>
          <a:endParaRPr lang="es-MX"/>
        </a:p>
      </dgm:t>
    </dgm:pt>
    <dgm:pt modelId="{44C06D98-8A7A-459E-BE1F-D18B3BC78C7E}" type="pres">
      <dgm:prSet presAssocID="{BF0314BB-A97E-4ABA-9426-ACF91CA30206}" presName="connTx" presStyleLbl="parChTrans1D2" presStyleIdx="2" presStyleCnt="3"/>
      <dgm:spPr/>
      <dgm:t>
        <a:bodyPr/>
        <a:lstStyle/>
        <a:p>
          <a:endParaRPr lang="es-MX"/>
        </a:p>
      </dgm:t>
    </dgm:pt>
    <dgm:pt modelId="{1670E3E8-3A45-4A8B-8788-36B441C1EE5B}" type="pres">
      <dgm:prSet presAssocID="{AEC5613C-A036-4377-AC63-FB34F7DEB1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384ED4-CB74-4716-8EAC-1735C7FDCD1A}" srcId="{29D28681-3D3B-4D77-92DC-5C44EE381F08}" destId="{A679107A-0884-4476-BA14-52A9527A146E}" srcOrd="0" destOrd="0" parTransId="{B670EC94-4BCF-43D5-AB8F-A6E8088FFCC0}" sibTransId="{07FDA8B9-84F1-4669-B396-0B20B24ED62F}"/>
    <dgm:cxn modelId="{F1CEBCE4-9D6B-4D74-A4B8-38166FEA926D}" type="presOf" srcId="{AEC5613C-A036-4377-AC63-FB34F7DEB14E}" destId="{1670E3E8-3A45-4A8B-8788-36B441C1EE5B}" srcOrd="0" destOrd="0" presId="urn:microsoft.com/office/officeart/2005/8/layout/radial1"/>
    <dgm:cxn modelId="{03B3C691-E097-44E7-970C-2CCD19518EC5}" type="presOf" srcId="{29D28681-3D3B-4D77-92DC-5C44EE381F08}" destId="{7F9E2A42-F2E0-4908-A8FE-CBBCA1FC6FD0}" srcOrd="0" destOrd="0" presId="urn:microsoft.com/office/officeart/2005/8/layout/radial1"/>
    <dgm:cxn modelId="{649E4D9F-B56D-425E-80E9-666A1A6286F3}" srcId="{A679107A-0884-4476-BA14-52A9527A146E}" destId="{575744A0-EDB3-4C66-B485-0AEE8762EF9D}" srcOrd="1" destOrd="0" parTransId="{7EE608C1-2912-44F7-9DDA-4E0DCBCBB4D9}" sibTransId="{C38DF8EE-4D4F-4750-B508-15810FDDDC9A}"/>
    <dgm:cxn modelId="{7DEA49AF-8A88-466B-A0AA-72E1FAD26134}" type="presOf" srcId="{3467BA83-913F-4C5C-B55C-9FD0221FFF08}" destId="{A28F6A49-C21A-4E5E-BD36-2E769A177B2D}" srcOrd="0" destOrd="0" presId="urn:microsoft.com/office/officeart/2005/8/layout/radial1"/>
    <dgm:cxn modelId="{01462054-3C2D-4CE4-B137-3C8AC0A32607}" srcId="{A679107A-0884-4476-BA14-52A9527A146E}" destId="{AEC5613C-A036-4377-AC63-FB34F7DEB14E}" srcOrd="2" destOrd="0" parTransId="{BF0314BB-A97E-4ABA-9426-ACF91CA30206}" sibTransId="{169238D3-E0B7-45B4-AB0B-6572A56C1714}"/>
    <dgm:cxn modelId="{5AF8AA74-E187-4A7B-A9A6-53BC3D8EA4A2}" type="presOf" srcId="{A679107A-0884-4476-BA14-52A9527A146E}" destId="{EE6CB019-1802-49C1-A540-F417C74789C8}" srcOrd="0" destOrd="0" presId="urn:microsoft.com/office/officeart/2005/8/layout/radial1"/>
    <dgm:cxn modelId="{733A9986-22BB-48EA-AE6F-BE244E12E3C9}" type="presOf" srcId="{3467BA83-913F-4C5C-B55C-9FD0221FFF08}" destId="{D776AA5A-4598-46CA-B0C1-E7817F53D0DF}" srcOrd="1" destOrd="0" presId="urn:microsoft.com/office/officeart/2005/8/layout/radial1"/>
    <dgm:cxn modelId="{CB272E1A-D9BE-4AA3-99F6-E6A0A7309481}" type="presOf" srcId="{7EE608C1-2912-44F7-9DDA-4E0DCBCBB4D9}" destId="{38B74F61-B0F9-4ED3-BE3C-F923894CC66B}" srcOrd="1" destOrd="0" presId="urn:microsoft.com/office/officeart/2005/8/layout/radial1"/>
    <dgm:cxn modelId="{913693D9-2AF1-449F-8AEB-8612270807FA}" srcId="{A679107A-0884-4476-BA14-52A9527A146E}" destId="{9226827C-AC60-4FD4-BFFD-C15B568C81F5}" srcOrd="0" destOrd="0" parTransId="{3467BA83-913F-4C5C-B55C-9FD0221FFF08}" sibTransId="{3B9CC77F-5786-4FB3-AC46-48A40D4D7949}"/>
    <dgm:cxn modelId="{5BF905B4-23D8-4A0B-A288-36F1F465DAE8}" type="presOf" srcId="{BF0314BB-A97E-4ABA-9426-ACF91CA30206}" destId="{E1D895F5-500B-4EFE-803C-88C763B3E274}" srcOrd="0" destOrd="0" presId="urn:microsoft.com/office/officeart/2005/8/layout/radial1"/>
    <dgm:cxn modelId="{6BC66468-80A9-4818-83C8-7668754AB465}" type="presOf" srcId="{9226827C-AC60-4FD4-BFFD-C15B568C81F5}" destId="{1C216039-8B0C-4D33-9782-59D1535DB7B8}" srcOrd="0" destOrd="0" presId="urn:microsoft.com/office/officeart/2005/8/layout/radial1"/>
    <dgm:cxn modelId="{477A5A60-9F5E-4539-A22A-2F76981926F0}" type="presOf" srcId="{BF0314BB-A97E-4ABA-9426-ACF91CA30206}" destId="{44C06D98-8A7A-459E-BE1F-D18B3BC78C7E}" srcOrd="1" destOrd="0" presId="urn:microsoft.com/office/officeart/2005/8/layout/radial1"/>
    <dgm:cxn modelId="{56B94332-F38E-4340-B645-0211CA196A49}" type="presOf" srcId="{7EE608C1-2912-44F7-9DDA-4E0DCBCBB4D9}" destId="{2626724D-47B7-4E66-A2BA-7420BC6D1AA3}" srcOrd="0" destOrd="0" presId="urn:microsoft.com/office/officeart/2005/8/layout/radial1"/>
    <dgm:cxn modelId="{B2864BFA-4A72-496D-80BD-8F651A4140E5}" type="presOf" srcId="{575744A0-EDB3-4C66-B485-0AEE8762EF9D}" destId="{A4F4F6B0-9C3B-41EA-8397-65EF65A21F4A}" srcOrd="0" destOrd="0" presId="urn:microsoft.com/office/officeart/2005/8/layout/radial1"/>
    <dgm:cxn modelId="{F1074F29-3658-4D4A-8946-59476A467429}" type="presParOf" srcId="{7F9E2A42-F2E0-4908-A8FE-CBBCA1FC6FD0}" destId="{EE6CB019-1802-49C1-A540-F417C74789C8}" srcOrd="0" destOrd="0" presId="urn:microsoft.com/office/officeart/2005/8/layout/radial1"/>
    <dgm:cxn modelId="{70307243-604C-42AE-8693-C499BF370FB4}" type="presParOf" srcId="{7F9E2A42-F2E0-4908-A8FE-CBBCA1FC6FD0}" destId="{A28F6A49-C21A-4E5E-BD36-2E769A177B2D}" srcOrd="1" destOrd="0" presId="urn:microsoft.com/office/officeart/2005/8/layout/radial1"/>
    <dgm:cxn modelId="{711B8B76-C127-4D3D-ACA8-BA493C35FB97}" type="presParOf" srcId="{A28F6A49-C21A-4E5E-BD36-2E769A177B2D}" destId="{D776AA5A-4598-46CA-B0C1-E7817F53D0DF}" srcOrd="0" destOrd="0" presId="urn:microsoft.com/office/officeart/2005/8/layout/radial1"/>
    <dgm:cxn modelId="{49A6FF5F-88A8-4396-95C7-4BDAA34BC0B9}" type="presParOf" srcId="{7F9E2A42-F2E0-4908-A8FE-CBBCA1FC6FD0}" destId="{1C216039-8B0C-4D33-9782-59D1535DB7B8}" srcOrd="2" destOrd="0" presId="urn:microsoft.com/office/officeart/2005/8/layout/radial1"/>
    <dgm:cxn modelId="{AB801E60-0061-4847-A57B-8AD38B7DFDE8}" type="presParOf" srcId="{7F9E2A42-F2E0-4908-A8FE-CBBCA1FC6FD0}" destId="{2626724D-47B7-4E66-A2BA-7420BC6D1AA3}" srcOrd="3" destOrd="0" presId="urn:microsoft.com/office/officeart/2005/8/layout/radial1"/>
    <dgm:cxn modelId="{AA64D28A-E049-43D0-9952-427650042534}" type="presParOf" srcId="{2626724D-47B7-4E66-A2BA-7420BC6D1AA3}" destId="{38B74F61-B0F9-4ED3-BE3C-F923894CC66B}" srcOrd="0" destOrd="0" presId="urn:microsoft.com/office/officeart/2005/8/layout/radial1"/>
    <dgm:cxn modelId="{9C324D42-0765-404B-9876-84CA7444F94A}" type="presParOf" srcId="{7F9E2A42-F2E0-4908-A8FE-CBBCA1FC6FD0}" destId="{A4F4F6B0-9C3B-41EA-8397-65EF65A21F4A}" srcOrd="4" destOrd="0" presId="urn:microsoft.com/office/officeart/2005/8/layout/radial1"/>
    <dgm:cxn modelId="{82E01280-3967-4220-A420-25079330AD53}" type="presParOf" srcId="{7F9E2A42-F2E0-4908-A8FE-CBBCA1FC6FD0}" destId="{E1D895F5-500B-4EFE-803C-88C763B3E274}" srcOrd="5" destOrd="0" presId="urn:microsoft.com/office/officeart/2005/8/layout/radial1"/>
    <dgm:cxn modelId="{D480D4B8-4628-4899-9B92-95AF5D07E13E}" type="presParOf" srcId="{E1D895F5-500B-4EFE-803C-88C763B3E274}" destId="{44C06D98-8A7A-459E-BE1F-D18B3BC78C7E}" srcOrd="0" destOrd="0" presId="urn:microsoft.com/office/officeart/2005/8/layout/radial1"/>
    <dgm:cxn modelId="{11D738EB-DFED-4767-B1D9-D835650AB29E}" type="presParOf" srcId="{7F9E2A42-F2E0-4908-A8FE-CBBCA1FC6FD0}" destId="{1670E3E8-3A45-4A8B-8788-36B441C1EE5B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8654DF-2A54-451F-976F-A68519DD294A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6875550-97AF-410E-AAFE-6A072D01ED01}">
      <dgm:prSet phldrT="[Texto]"/>
      <dgm:spPr/>
      <dgm:t>
        <a:bodyPr/>
        <a:lstStyle/>
        <a:p>
          <a:r>
            <a:rPr lang="es-MX" dirty="0" smtClean="0"/>
            <a:t>Características</a:t>
          </a:r>
          <a:endParaRPr lang="es-MX" dirty="0"/>
        </a:p>
      </dgm:t>
    </dgm:pt>
    <dgm:pt modelId="{2E561448-397C-4361-8979-CBC422A54102}" type="parTrans" cxnId="{227F18B1-706E-4BD2-B9CD-75244F6E5E50}">
      <dgm:prSet/>
      <dgm:spPr/>
      <dgm:t>
        <a:bodyPr/>
        <a:lstStyle/>
        <a:p>
          <a:endParaRPr lang="es-MX"/>
        </a:p>
      </dgm:t>
    </dgm:pt>
    <dgm:pt modelId="{9FEAA966-579A-4C00-B3BB-7B5033C7FB5A}" type="sibTrans" cxnId="{227F18B1-706E-4BD2-B9CD-75244F6E5E50}">
      <dgm:prSet/>
      <dgm:spPr/>
      <dgm:t>
        <a:bodyPr/>
        <a:lstStyle/>
        <a:p>
          <a:endParaRPr lang="es-MX"/>
        </a:p>
      </dgm:t>
    </dgm:pt>
    <dgm:pt modelId="{C199BA06-381C-427F-BD4D-7DE1FC9925EE}">
      <dgm:prSet phldrT="[Texto]" custT="1"/>
      <dgm:spPr/>
      <dgm:t>
        <a:bodyPr/>
        <a:lstStyle/>
        <a:p>
          <a:r>
            <a:rPr lang="es-MX" sz="1900" dirty="0" smtClean="0"/>
            <a:t>Estudia cualidades y calidad</a:t>
          </a:r>
          <a:endParaRPr lang="es-MX" sz="1900" dirty="0"/>
        </a:p>
      </dgm:t>
    </dgm:pt>
    <dgm:pt modelId="{AC4D4CED-725D-421A-9288-9171C388D3F5}" type="parTrans" cxnId="{5A333DC4-5626-42AD-83D2-12CF27E7E59D}">
      <dgm:prSet/>
      <dgm:spPr/>
      <dgm:t>
        <a:bodyPr/>
        <a:lstStyle/>
        <a:p>
          <a:endParaRPr lang="es-MX"/>
        </a:p>
      </dgm:t>
    </dgm:pt>
    <dgm:pt modelId="{439A2AAE-F89D-46B5-94A5-7FAC6D08124F}" type="sibTrans" cxnId="{5A333DC4-5626-42AD-83D2-12CF27E7E59D}">
      <dgm:prSet/>
      <dgm:spPr/>
      <dgm:t>
        <a:bodyPr/>
        <a:lstStyle/>
        <a:p>
          <a:endParaRPr lang="es-MX"/>
        </a:p>
      </dgm:t>
    </dgm:pt>
    <dgm:pt modelId="{65D0355A-9DB2-4B0C-BF3E-923D979FB311}">
      <dgm:prSet phldrT="[Texto]"/>
      <dgm:spPr/>
      <dgm:t>
        <a:bodyPr/>
        <a:lstStyle/>
        <a:p>
          <a:r>
            <a:rPr lang="es-MX" dirty="0" smtClean="0"/>
            <a:t>Métodos</a:t>
          </a:r>
          <a:endParaRPr lang="es-MX" dirty="0"/>
        </a:p>
      </dgm:t>
    </dgm:pt>
    <dgm:pt modelId="{64A18F02-738A-4430-B1B7-AF9855E35A3C}" type="parTrans" cxnId="{A527BB00-5208-4348-8796-E1453295DF57}">
      <dgm:prSet/>
      <dgm:spPr/>
      <dgm:t>
        <a:bodyPr/>
        <a:lstStyle/>
        <a:p>
          <a:endParaRPr lang="es-MX"/>
        </a:p>
      </dgm:t>
    </dgm:pt>
    <dgm:pt modelId="{DEAA627D-787B-4370-93B2-7363E5380259}" type="sibTrans" cxnId="{A527BB00-5208-4348-8796-E1453295DF57}">
      <dgm:prSet/>
      <dgm:spPr/>
      <dgm:t>
        <a:bodyPr/>
        <a:lstStyle/>
        <a:p>
          <a:endParaRPr lang="es-MX"/>
        </a:p>
      </dgm:t>
    </dgm:pt>
    <dgm:pt modelId="{6A75C067-72A2-4A54-9AC8-B591D461F791}">
      <dgm:prSet phldrT="[Texto]" custT="1"/>
      <dgm:spPr/>
      <dgm:t>
        <a:bodyPr/>
        <a:lstStyle/>
        <a:p>
          <a:r>
            <a:rPr lang="es-MX" sz="1900" dirty="0" smtClean="0"/>
            <a:t>Estudio del todo integrado</a:t>
          </a:r>
          <a:endParaRPr lang="es-MX" sz="1900" dirty="0"/>
        </a:p>
      </dgm:t>
    </dgm:pt>
    <dgm:pt modelId="{BA97620B-A056-48A3-9A68-DB8D807C60C6}" type="parTrans" cxnId="{172E2FDC-0607-4480-B2AD-F99B4622022D}">
      <dgm:prSet/>
      <dgm:spPr/>
      <dgm:t>
        <a:bodyPr/>
        <a:lstStyle/>
        <a:p>
          <a:endParaRPr lang="es-MX"/>
        </a:p>
      </dgm:t>
    </dgm:pt>
    <dgm:pt modelId="{C900F7CF-BF5B-4BF5-B32F-E8D4D3E7705E}" type="sibTrans" cxnId="{172E2FDC-0607-4480-B2AD-F99B4622022D}">
      <dgm:prSet/>
      <dgm:spPr/>
      <dgm:t>
        <a:bodyPr/>
        <a:lstStyle/>
        <a:p>
          <a:endParaRPr lang="es-MX"/>
        </a:p>
      </dgm:t>
    </dgm:pt>
    <dgm:pt modelId="{F1909A85-99B6-4DA4-89C0-CF5ADC8D1692}">
      <dgm:prSet phldrT="[Texto]" custT="1"/>
      <dgm:spPr/>
      <dgm:t>
        <a:bodyPr/>
        <a:lstStyle/>
        <a:p>
          <a:r>
            <a:rPr lang="es-MX" sz="1900" dirty="0" smtClean="0"/>
            <a:t>Identifica la estructura dinámica</a:t>
          </a:r>
          <a:endParaRPr lang="es-MX" sz="1900" dirty="0"/>
        </a:p>
      </dgm:t>
    </dgm:pt>
    <dgm:pt modelId="{EC330B5A-69CC-4D93-96CA-7830114B795C}" type="parTrans" cxnId="{E89489CD-DE23-46B4-80E5-52F5ED250ACE}">
      <dgm:prSet/>
      <dgm:spPr/>
      <dgm:t>
        <a:bodyPr/>
        <a:lstStyle/>
        <a:p>
          <a:endParaRPr lang="es-MX"/>
        </a:p>
      </dgm:t>
    </dgm:pt>
    <dgm:pt modelId="{79BF4369-4455-4469-BD36-2216E5D03522}" type="sibTrans" cxnId="{E89489CD-DE23-46B4-80E5-52F5ED250ACE}">
      <dgm:prSet/>
      <dgm:spPr/>
      <dgm:t>
        <a:bodyPr/>
        <a:lstStyle/>
        <a:p>
          <a:endParaRPr lang="es-MX"/>
        </a:p>
      </dgm:t>
    </dgm:pt>
    <dgm:pt modelId="{43A5ECCD-7681-4084-888D-89286EDF77C5}">
      <dgm:prSet phldrT="[Texto]" custT="1"/>
      <dgm:spPr/>
      <dgm:t>
        <a:bodyPr/>
        <a:lstStyle/>
        <a:p>
          <a:r>
            <a:rPr lang="es-MX" sz="2000" dirty="0" smtClean="0"/>
            <a:t>Hermenéuticos</a:t>
          </a:r>
          <a:endParaRPr lang="es-MX" sz="2000" dirty="0"/>
        </a:p>
      </dgm:t>
    </dgm:pt>
    <dgm:pt modelId="{C9313AC1-6689-4BD6-80DD-0459D36593BD}" type="parTrans" cxnId="{238C1C0F-E16B-4455-9A82-30334BD767F0}">
      <dgm:prSet/>
      <dgm:spPr/>
      <dgm:t>
        <a:bodyPr/>
        <a:lstStyle/>
        <a:p>
          <a:endParaRPr lang="es-MX"/>
        </a:p>
      </dgm:t>
    </dgm:pt>
    <dgm:pt modelId="{26587B40-0E7E-47A4-8149-BBFC5BEDA55A}" type="sibTrans" cxnId="{238C1C0F-E16B-4455-9A82-30334BD767F0}">
      <dgm:prSet/>
      <dgm:spPr/>
      <dgm:t>
        <a:bodyPr/>
        <a:lstStyle/>
        <a:p>
          <a:endParaRPr lang="es-MX"/>
        </a:p>
      </dgm:t>
    </dgm:pt>
    <dgm:pt modelId="{56C459FD-7034-42F8-A86C-7079233FD39A}">
      <dgm:prSet phldrT="[Texto]" custT="1"/>
      <dgm:spPr/>
      <dgm:t>
        <a:bodyPr/>
        <a:lstStyle/>
        <a:p>
          <a:r>
            <a:rPr lang="es-MX" sz="2000" dirty="0" smtClean="0"/>
            <a:t>Fenomenológicos</a:t>
          </a:r>
          <a:endParaRPr lang="es-MX" sz="2000" dirty="0"/>
        </a:p>
      </dgm:t>
    </dgm:pt>
    <dgm:pt modelId="{83AC0A7A-02D0-4AF6-9382-BDF624252704}" type="parTrans" cxnId="{58155B16-4226-402D-870D-253D3C05D219}">
      <dgm:prSet/>
      <dgm:spPr/>
      <dgm:t>
        <a:bodyPr/>
        <a:lstStyle/>
        <a:p>
          <a:endParaRPr lang="es-MX"/>
        </a:p>
      </dgm:t>
    </dgm:pt>
    <dgm:pt modelId="{CF041FA3-2CA8-4958-8873-03587287B630}" type="sibTrans" cxnId="{58155B16-4226-402D-870D-253D3C05D219}">
      <dgm:prSet/>
      <dgm:spPr/>
      <dgm:t>
        <a:bodyPr/>
        <a:lstStyle/>
        <a:p>
          <a:endParaRPr lang="es-MX"/>
        </a:p>
      </dgm:t>
    </dgm:pt>
    <dgm:pt modelId="{5095B8AF-E20A-4812-9164-10C5D3CC7AA5}">
      <dgm:prSet phldrT="[Texto]" custT="1"/>
      <dgm:spPr/>
      <dgm:t>
        <a:bodyPr/>
        <a:lstStyle/>
        <a:p>
          <a:r>
            <a:rPr lang="es-MX" sz="2000" dirty="0" smtClean="0"/>
            <a:t>Etnográficos</a:t>
          </a:r>
          <a:endParaRPr lang="es-MX" sz="2000" dirty="0"/>
        </a:p>
      </dgm:t>
    </dgm:pt>
    <dgm:pt modelId="{78B51296-D027-4FF5-AB4A-937CAA7503A6}" type="parTrans" cxnId="{D8F08AD0-E64F-48F9-8835-AF00C597E911}">
      <dgm:prSet/>
      <dgm:spPr/>
      <dgm:t>
        <a:bodyPr/>
        <a:lstStyle/>
        <a:p>
          <a:endParaRPr lang="es-MX"/>
        </a:p>
      </dgm:t>
    </dgm:pt>
    <dgm:pt modelId="{3120A9DE-C983-4318-8076-A8F4BBD4073B}" type="sibTrans" cxnId="{D8F08AD0-E64F-48F9-8835-AF00C597E911}">
      <dgm:prSet/>
      <dgm:spPr/>
      <dgm:t>
        <a:bodyPr/>
        <a:lstStyle/>
        <a:p>
          <a:endParaRPr lang="es-MX"/>
        </a:p>
      </dgm:t>
    </dgm:pt>
    <dgm:pt modelId="{E8348615-864C-4B37-9164-3BF801B48293}">
      <dgm:prSet phldrT="[Texto]" custT="1"/>
      <dgm:spPr/>
      <dgm:t>
        <a:bodyPr/>
        <a:lstStyle/>
        <a:p>
          <a:r>
            <a:rPr lang="es-MX" sz="2000" dirty="0" smtClean="0"/>
            <a:t>Interpretativos</a:t>
          </a:r>
          <a:endParaRPr lang="es-MX" sz="2000" dirty="0"/>
        </a:p>
      </dgm:t>
    </dgm:pt>
    <dgm:pt modelId="{6C98AA32-EDF2-4C8D-936D-B692898DDB28}" type="parTrans" cxnId="{E3684717-506F-4A5D-BB25-C81ED9CBA577}">
      <dgm:prSet/>
      <dgm:spPr/>
      <dgm:t>
        <a:bodyPr/>
        <a:lstStyle/>
        <a:p>
          <a:endParaRPr lang="es-MX"/>
        </a:p>
      </dgm:t>
    </dgm:pt>
    <dgm:pt modelId="{90ED656B-93F0-4BD8-94AA-BC65383EFA39}" type="sibTrans" cxnId="{E3684717-506F-4A5D-BB25-C81ED9CBA577}">
      <dgm:prSet/>
      <dgm:spPr/>
      <dgm:t>
        <a:bodyPr/>
        <a:lstStyle/>
        <a:p>
          <a:endParaRPr lang="es-MX"/>
        </a:p>
      </dgm:t>
    </dgm:pt>
    <dgm:pt modelId="{F8392A1C-6873-45CD-8201-54289987F077}">
      <dgm:prSet phldrT="[Texto]" custT="1"/>
      <dgm:spPr/>
      <dgm:t>
        <a:bodyPr/>
        <a:lstStyle/>
        <a:p>
          <a:r>
            <a:rPr lang="es-MX" sz="2000" dirty="0" smtClean="0"/>
            <a:t>Investigación-acción</a:t>
          </a:r>
          <a:endParaRPr lang="es-MX" sz="2000" dirty="0"/>
        </a:p>
      </dgm:t>
    </dgm:pt>
    <dgm:pt modelId="{BF1A2CCA-DE47-4ED8-A5B6-F69DDBF3334C}" type="parTrans" cxnId="{684565FE-BFA3-416C-93A6-15C2182E545A}">
      <dgm:prSet/>
      <dgm:spPr/>
      <dgm:t>
        <a:bodyPr/>
        <a:lstStyle/>
        <a:p>
          <a:endParaRPr lang="es-MX"/>
        </a:p>
      </dgm:t>
    </dgm:pt>
    <dgm:pt modelId="{F2D90CA2-AF91-4988-9DCD-4CE9CA6FFB49}" type="sibTrans" cxnId="{684565FE-BFA3-416C-93A6-15C2182E545A}">
      <dgm:prSet/>
      <dgm:spPr/>
      <dgm:t>
        <a:bodyPr/>
        <a:lstStyle/>
        <a:p>
          <a:endParaRPr lang="es-MX"/>
        </a:p>
      </dgm:t>
    </dgm:pt>
    <dgm:pt modelId="{330B1CEF-6592-4F22-AC52-13ADB43F964B}">
      <dgm:prSet phldrT="[Texto]"/>
      <dgm:spPr/>
      <dgm:t>
        <a:bodyPr/>
        <a:lstStyle/>
        <a:p>
          <a:r>
            <a:rPr lang="es-MX" dirty="0" smtClean="0"/>
            <a:t>Fundamentación epistemológica</a:t>
          </a:r>
          <a:endParaRPr lang="es-MX" dirty="0"/>
        </a:p>
      </dgm:t>
    </dgm:pt>
    <dgm:pt modelId="{AAA7E5BB-102C-461B-8045-95990EB74D90}" type="parTrans" cxnId="{3A5E82E5-2877-4034-8F1F-CA81EC18117E}">
      <dgm:prSet/>
      <dgm:spPr/>
      <dgm:t>
        <a:bodyPr/>
        <a:lstStyle/>
        <a:p>
          <a:endParaRPr lang="es-MX"/>
        </a:p>
      </dgm:t>
    </dgm:pt>
    <dgm:pt modelId="{D99EFDB2-B982-49A9-AC0D-0A366E25D1FF}" type="sibTrans" cxnId="{3A5E82E5-2877-4034-8F1F-CA81EC18117E}">
      <dgm:prSet/>
      <dgm:spPr/>
      <dgm:t>
        <a:bodyPr/>
        <a:lstStyle/>
        <a:p>
          <a:endParaRPr lang="es-MX"/>
        </a:p>
      </dgm:t>
    </dgm:pt>
    <dgm:pt modelId="{EDE8DC01-126C-4B39-B403-BAD993A9E2A7}">
      <dgm:prSet phldrT="[Texto]" custT="1"/>
      <dgm:spPr/>
      <dgm:t>
        <a:bodyPr/>
        <a:lstStyle/>
        <a:p>
          <a:r>
            <a:rPr lang="es-MX" sz="1700" dirty="0" smtClean="0"/>
            <a:t>Investigación científica</a:t>
          </a:r>
          <a:endParaRPr lang="es-MX" sz="1700" dirty="0"/>
        </a:p>
      </dgm:t>
    </dgm:pt>
    <dgm:pt modelId="{C7D65028-C5A3-4D2E-A5B4-1A7F5EEC033C}" type="parTrans" cxnId="{8E9E60F3-B3C4-4535-8072-8B27089679AD}">
      <dgm:prSet/>
      <dgm:spPr/>
      <dgm:t>
        <a:bodyPr/>
        <a:lstStyle/>
        <a:p>
          <a:endParaRPr lang="es-MX"/>
        </a:p>
      </dgm:t>
    </dgm:pt>
    <dgm:pt modelId="{49AD8144-5CB7-4004-B3C8-CD4A9A8768FE}" type="sibTrans" cxnId="{8E9E60F3-B3C4-4535-8072-8B27089679AD}">
      <dgm:prSet/>
      <dgm:spPr/>
      <dgm:t>
        <a:bodyPr/>
        <a:lstStyle/>
        <a:p>
          <a:endParaRPr lang="es-MX"/>
        </a:p>
      </dgm:t>
    </dgm:pt>
    <dgm:pt modelId="{25A5D3BD-1EE3-48FB-87D9-4C5EAF81745C}">
      <dgm:prSet phldrT="[Texto]" custT="1"/>
      <dgm:spPr/>
      <dgm:t>
        <a:bodyPr/>
        <a:lstStyle/>
        <a:p>
          <a:r>
            <a:rPr lang="es-MX" sz="1700" dirty="0" smtClean="0"/>
            <a:t>Elegir: estudio, análisis, comparación, evaluación o ponderación</a:t>
          </a:r>
          <a:endParaRPr lang="es-MX" sz="1700" dirty="0"/>
        </a:p>
      </dgm:t>
    </dgm:pt>
    <dgm:pt modelId="{291EF33F-6F02-48D8-BBF7-67D41FE8D475}" type="parTrans" cxnId="{AA2A6870-812C-4F42-8AF8-14A5E1AF949A}">
      <dgm:prSet/>
      <dgm:spPr/>
      <dgm:t>
        <a:bodyPr/>
        <a:lstStyle/>
        <a:p>
          <a:endParaRPr lang="es-MX"/>
        </a:p>
      </dgm:t>
    </dgm:pt>
    <dgm:pt modelId="{723EC0EC-BEDA-44F6-A31F-B2E5524B2B40}" type="sibTrans" cxnId="{AA2A6870-812C-4F42-8AF8-14A5E1AF949A}">
      <dgm:prSet/>
      <dgm:spPr/>
      <dgm:t>
        <a:bodyPr/>
        <a:lstStyle/>
        <a:p>
          <a:endParaRPr lang="es-MX"/>
        </a:p>
      </dgm:t>
    </dgm:pt>
    <dgm:pt modelId="{038828B5-175A-4566-9430-412C4F77DE68}">
      <dgm:prSet phldrT="[Texto]" custT="1"/>
      <dgm:spPr/>
      <dgm:t>
        <a:bodyPr/>
        <a:lstStyle/>
        <a:p>
          <a:r>
            <a:rPr lang="es-MX" sz="1700" dirty="0" smtClean="0"/>
            <a:t>Relaciona, interpreta y teoriza</a:t>
          </a:r>
          <a:endParaRPr lang="es-MX" sz="1700" dirty="0"/>
        </a:p>
      </dgm:t>
    </dgm:pt>
    <dgm:pt modelId="{D289A993-3BE6-471C-A10D-859926BBEDC2}" type="parTrans" cxnId="{14B08498-0A39-4474-A07B-DB59B8BF2931}">
      <dgm:prSet/>
      <dgm:spPr/>
      <dgm:t>
        <a:bodyPr/>
        <a:lstStyle/>
        <a:p>
          <a:endParaRPr lang="es-MX"/>
        </a:p>
      </dgm:t>
    </dgm:pt>
    <dgm:pt modelId="{5EFCCE66-26DE-4F83-BC79-FD3623CF9CB4}" type="sibTrans" cxnId="{14B08498-0A39-4474-A07B-DB59B8BF2931}">
      <dgm:prSet/>
      <dgm:spPr/>
      <dgm:t>
        <a:bodyPr/>
        <a:lstStyle/>
        <a:p>
          <a:endParaRPr lang="es-MX"/>
        </a:p>
      </dgm:t>
    </dgm:pt>
    <dgm:pt modelId="{637C5E27-9D5E-42E3-B98D-62B3C000E16D}">
      <dgm:prSet phldrT="[Texto]" custT="1"/>
      <dgm:spPr/>
      <dgm:t>
        <a:bodyPr/>
        <a:lstStyle/>
        <a:p>
          <a:r>
            <a:rPr lang="es-MX" sz="1700" dirty="0" smtClean="0"/>
            <a:t>Estructural-sistémico</a:t>
          </a:r>
          <a:endParaRPr lang="es-MX" sz="1700" dirty="0"/>
        </a:p>
      </dgm:t>
    </dgm:pt>
    <dgm:pt modelId="{D64B853C-EAD0-4ABE-ABF2-B5F9A393A4FD}" type="parTrans" cxnId="{BBD63237-963F-45E8-B5E6-6726649B16CC}">
      <dgm:prSet/>
      <dgm:spPr/>
      <dgm:t>
        <a:bodyPr/>
        <a:lstStyle/>
        <a:p>
          <a:endParaRPr lang="es-MX"/>
        </a:p>
      </dgm:t>
    </dgm:pt>
    <dgm:pt modelId="{8A45F72A-738D-498B-BAF7-64E7A293A8BB}" type="sibTrans" cxnId="{BBD63237-963F-45E8-B5E6-6726649B16CC}">
      <dgm:prSet/>
      <dgm:spPr/>
      <dgm:t>
        <a:bodyPr/>
        <a:lstStyle/>
        <a:p>
          <a:endParaRPr lang="es-MX"/>
        </a:p>
      </dgm:t>
    </dgm:pt>
    <dgm:pt modelId="{DCEC8AFA-1A86-415A-8187-BCD2793F8F6F}" type="pres">
      <dgm:prSet presAssocID="{3B8654DF-2A54-451F-976F-A68519DD29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E82B23-4C63-464C-97FD-9BFA72186452}" type="pres">
      <dgm:prSet presAssocID="{3B8654DF-2A54-451F-976F-A68519DD294A}" presName="tSp" presStyleCnt="0"/>
      <dgm:spPr/>
    </dgm:pt>
    <dgm:pt modelId="{20691D80-E11D-4A2C-8FBB-24B467133CBD}" type="pres">
      <dgm:prSet presAssocID="{3B8654DF-2A54-451F-976F-A68519DD294A}" presName="bSp" presStyleCnt="0"/>
      <dgm:spPr/>
    </dgm:pt>
    <dgm:pt modelId="{AB13A442-1492-4108-898F-FA7219589959}" type="pres">
      <dgm:prSet presAssocID="{3B8654DF-2A54-451F-976F-A68519DD294A}" presName="process" presStyleCnt="0"/>
      <dgm:spPr/>
    </dgm:pt>
    <dgm:pt modelId="{CAB6C4A2-C2D6-4FB9-809E-62CC15679237}" type="pres">
      <dgm:prSet presAssocID="{A6875550-97AF-410E-AAFE-6A072D01ED01}" presName="composite1" presStyleCnt="0"/>
      <dgm:spPr/>
    </dgm:pt>
    <dgm:pt modelId="{52FEA658-31F3-4A45-8D88-9A66448E0851}" type="pres">
      <dgm:prSet presAssocID="{A6875550-97AF-410E-AAFE-6A072D01ED01}" presName="dummyNode1" presStyleLbl="node1" presStyleIdx="0" presStyleCnt="3"/>
      <dgm:spPr/>
    </dgm:pt>
    <dgm:pt modelId="{90373A8B-7606-45A6-BFAE-779C8EB7DA1D}" type="pres">
      <dgm:prSet presAssocID="{A6875550-97AF-410E-AAFE-6A072D01ED01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5F378-4999-4712-ADA7-1F2ED7098064}" type="pres">
      <dgm:prSet presAssocID="{A6875550-97AF-410E-AAFE-6A072D01ED01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EBD461-51EB-4D58-8271-C7B4BEC19825}" type="pres">
      <dgm:prSet presAssocID="{A6875550-97AF-410E-AAFE-6A072D01ED01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9F17E3-6474-4088-A130-C98D17D745D7}" type="pres">
      <dgm:prSet presAssocID="{A6875550-97AF-410E-AAFE-6A072D01ED01}" presName="connSite1" presStyleCnt="0"/>
      <dgm:spPr/>
    </dgm:pt>
    <dgm:pt modelId="{8D431375-EF07-4EB1-B26F-15E773116715}" type="pres">
      <dgm:prSet presAssocID="{9FEAA966-579A-4C00-B3BB-7B5033C7FB5A}" presName="Name9" presStyleLbl="sibTrans2D1" presStyleIdx="0" presStyleCnt="2"/>
      <dgm:spPr/>
      <dgm:t>
        <a:bodyPr/>
        <a:lstStyle/>
        <a:p>
          <a:endParaRPr lang="es-MX"/>
        </a:p>
      </dgm:t>
    </dgm:pt>
    <dgm:pt modelId="{CED42F20-8A14-41A1-B920-2C35A790EBB8}" type="pres">
      <dgm:prSet presAssocID="{65D0355A-9DB2-4B0C-BF3E-923D979FB311}" presName="composite2" presStyleCnt="0"/>
      <dgm:spPr/>
    </dgm:pt>
    <dgm:pt modelId="{8AE0132C-EAC0-49F3-9433-69861AE849BD}" type="pres">
      <dgm:prSet presAssocID="{65D0355A-9DB2-4B0C-BF3E-923D979FB311}" presName="dummyNode2" presStyleLbl="node1" presStyleIdx="0" presStyleCnt="3"/>
      <dgm:spPr/>
    </dgm:pt>
    <dgm:pt modelId="{65834CD4-5515-44AF-902B-66D650A2985D}" type="pres">
      <dgm:prSet presAssocID="{65D0355A-9DB2-4B0C-BF3E-923D979FB311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1703A3-E8D2-4662-B484-DDC400F9AD03}" type="pres">
      <dgm:prSet presAssocID="{65D0355A-9DB2-4B0C-BF3E-923D979FB31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CFD89E-7020-460B-B478-50865DAC8594}" type="pres">
      <dgm:prSet presAssocID="{65D0355A-9DB2-4B0C-BF3E-923D979FB311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282DC5-60A6-4D0D-AB93-E1639BC7C3B0}" type="pres">
      <dgm:prSet presAssocID="{65D0355A-9DB2-4B0C-BF3E-923D979FB311}" presName="connSite2" presStyleCnt="0"/>
      <dgm:spPr/>
    </dgm:pt>
    <dgm:pt modelId="{D3533553-1C45-40C7-A07A-338D7DE76673}" type="pres">
      <dgm:prSet presAssocID="{DEAA627D-787B-4370-93B2-7363E5380259}" presName="Name18" presStyleLbl="sibTrans2D1" presStyleIdx="1" presStyleCnt="2"/>
      <dgm:spPr/>
      <dgm:t>
        <a:bodyPr/>
        <a:lstStyle/>
        <a:p>
          <a:endParaRPr lang="es-MX"/>
        </a:p>
      </dgm:t>
    </dgm:pt>
    <dgm:pt modelId="{3C812DB6-DF8C-4B44-B649-383AA45D8829}" type="pres">
      <dgm:prSet presAssocID="{330B1CEF-6592-4F22-AC52-13ADB43F964B}" presName="composite1" presStyleCnt="0"/>
      <dgm:spPr/>
    </dgm:pt>
    <dgm:pt modelId="{5AF2E561-FC22-4B3B-A257-D06ED4177C38}" type="pres">
      <dgm:prSet presAssocID="{330B1CEF-6592-4F22-AC52-13ADB43F964B}" presName="dummyNode1" presStyleLbl="node1" presStyleIdx="1" presStyleCnt="3"/>
      <dgm:spPr/>
    </dgm:pt>
    <dgm:pt modelId="{82E37229-1831-4CC1-9E90-0E3DF091EADE}" type="pres">
      <dgm:prSet presAssocID="{330B1CEF-6592-4F22-AC52-13ADB43F964B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046141-D167-4FD2-A40B-C80F29F51A8E}" type="pres">
      <dgm:prSet presAssocID="{330B1CEF-6592-4F22-AC52-13ADB43F964B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6CC15A-15B7-431D-8007-6F0361EDE560}" type="pres">
      <dgm:prSet presAssocID="{330B1CEF-6592-4F22-AC52-13ADB43F964B}" presName="parentNode1" presStyleLbl="node1" presStyleIdx="2" presStyleCnt="3" custLinFactNeighborY="1129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E7CD65-17FD-4A37-AC89-1301CACFADDB}" type="pres">
      <dgm:prSet presAssocID="{330B1CEF-6592-4F22-AC52-13ADB43F964B}" presName="connSite1" presStyleCnt="0"/>
      <dgm:spPr/>
    </dgm:pt>
  </dgm:ptLst>
  <dgm:cxnLst>
    <dgm:cxn modelId="{60716E30-3310-40A2-926D-DAF927788FD4}" type="presOf" srcId="{C199BA06-381C-427F-BD4D-7DE1FC9925EE}" destId="{90373A8B-7606-45A6-BFAE-779C8EB7DA1D}" srcOrd="0" destOrd="0" presId="urn:microsoft.com/office/officeart/2005/8/layout/hProcess4"/>
    <dgm:cxn modelId="{E89489CD-DE23-46B4-80E5-52F5ED250ACE}" srcId="{A6875550-97AF-410E-AAFE-6A072D01ED01}" destId="{F1909A85-99B6-4DA4-89C0-CF5ADC8D1692}" srcOrd="2" destOrd="0" parTransId="{EC330B5A-69CC-4D93-96CA-7830114B795C}" sibTransId="{79BF4369-4455-4469-BD36-2216E5D03522}"/>
    <dgm:cxn modelId="{BBD63237-963F-45E8-B5E6-6726649B16CC}" srcId="{330B1CEF-6592-4F22-AC52-13ADB43F964B}" destId="{637C5E27-9D5E-42E3-B98D-62B3C000E16D}" srcOrd="3" destOrd="0" parTransId="{D64B853C-EAD0-4ABE-ABF2-B5F9A393A4FD}" sibTransId="{8A45F72A-738D-498B-BAF7-64E7A293A8BB}"/>
    <dgm:cxn modelId="{9E01AEFA-783F-401E-9862-261720EF3A86}" type="presOf" srcId="{F1909A85-99B6-4DA4-89C0-CF5ADC8D1692}" destId="{9515F378-4999-4712-ADA7-1F2ED7098064}" srcOrd="1" destOrd="2" presId="urn:microsoft.com/office/officeart/2005/8/layout/hProcess4"/>
    <dgm:cxn modelId="{8E9E60F3-B3C4-4535-8072-8B27089679AD}" srcId="{330B1CEF-6592-4F22-AC52-13ADB43F964B}" destId="{EDE8DC01-126C-4B39-B403-BAD993A9E2A7}" srcOrd="0" destOrd="0" parTransId="{C7D65028-C5A3-4D2E-A5B4-1A7F5EEC033C}" sibTransId="{49AD8144-5CB7-4004-B3C8-CD4A9A8768FE}"/>
    <dgm:cxn modelId="{1E1AA3E9-4F3D-4A06-9284-BDB92D2225FA}" type="presOf" srcId="{65D0355A-9DB2-4B0C-BF3E-923D979FB311}" destId="{6ACFD89E-7020-460B-B478-50865DAC8594}" srcOrd="0" destOrd="0" presId="urn:microsoft.com/office/officeart/2005/8/layout/hProcess4"/>
    <dgm:cxn modelId="{3951C358-6553-4762-999A-217EDA3787D8}" type="presOf" srcId="{DEAA627D-787B-4370-93B2-7363E5380259}" destId="{D3533553-1C45-40C7-A07A-338D7DE76673}" srcOrd="0" destOrd="0" presId="urn:microsoft.com/office/officeart/2005/8/layout/hProcess4"/>
    <dgm:cxn modelId="{AA2A6870-812C-4F42-8AF8-14A5E1AF949A}" srcId="{330B1CEF-6592-4F22-AC52-13ADB43F964B}" destId="{25A5D3BD-1EE3-48FB-87D9-4C5EAF81745C}" srcOrd="1" destOrd="0" parTransId="{291EF33F-6F02-48D8-BBF7-67D41FE8D475}" sibTransId="{723EC0EC-BEDA-44F6-A31F-B2E5524B2B40}"/>
    <dgm:cxn modelId="{A527BB00-5208-4348-8796-E1453295DF57}" srcId="{3B8654DF-2A54-451F-976F-A68519DD294A}" destId="{65D0355A-9DB2-4B0C-BF3E-923D979FB311}" srcOrd="1" destOrd="0" parTransId="{64A18F02-738A-4430-B1B7-AF9855E35A3C}" sibTransId="{DEAA627D-787B-4370-93B2-7363E5380259}"/>
    <dgm:cxn modelId="{A359EA0F-66B8-4F86-999A-05DDECC987D2}" type="presOf" srcId="{5095B8AF-E20A-4812-9164-10C5D3CC7AA5}" destId="{65834CD4-5515-44AF-902B-66D650A2985D}" srcOrd="0" destOrd="2" presId="urn:microsoft.com/office/officeart/2005/8/layout/hProcess4"/>
    <dgm:cxn modelId="{58155B16-4226-402D-870D-253D3C05D219}" srcId="{65D0355A-9DB2-4B0C-BF3E-923D979FB311}" destId="{56C459FD-7034-42F8-A86C-7079233FD39A}" srcOrd="1" destOrd="0" parTransId="{83AC0A7A-02D0-4AF6-9382-BDF624252704}" sibTransId="{CF041FA3-2CA8-4958-8873-03587287B630}"/>
    <dgm:cxn modelId="{684565FE-BFA3-416C-93A6-15C2182E545A}" srcId="{65D0355A-9DB2-4B0C-BF3E-923D979FB311}" destId="{F8392A1C-6873-45CD-8201-54289987F077}" srcOrd="4" destOrd="0" parTransId="{BF1A2CCA-DE47-4ED8-A5B6-F69DDBF3334C}" sibTransId="{F2D90CA2-AF91-4988-9DCD-4CE9CA6FFB49}"/>
    <dgm:cxn modelId="{172E2FDC-0607-4480-B2AD-F99B4622022D}" srcId="{A6875550-97AF-410E-AAFE-6A072D01ED01}" destId="{6A75C067-72A2-4A54-9AC8-B591D461F791}" srcOrd="1" destOrd="0" parTransId="{BA97620B-A056-48A3-9A68-DB8D807C60C6}" sibTransId="{C900F7CF-BF5B-4BF5-B32F-E8D4D3E7705E}"/>
    <dgm:cxn modelId="{2BCDDD1D-E8D6-4E80-8A34-38E3E1B645B7}" type="presOf" srcId="{56C459FD-7034-42F8-A86C-7079233FD39A}" destId="{65834CD4-5515-44AF-902B-66D650A2985D}" srcOrd="0" destOrd="1" presId="urn:microsoft.com/office/officeart/2005/8/layout/hProcess4"/>
    <dgm:cxn modelId="{8A5A4411-A41B-4C93-AC7B-792450690E4D}" type="presOf" srcId="{6A75C067-72A2-4A54-9AC8-B591D461F791}" destId="{9515F378-4999-4712-ADA7-1F2ED7098064}" srcOrd="1" destOrd="1" presId="urn:microsoft.com/office/officeart/2005/8/layout/hProcess4"/>
    <dgm:cxn modelId="{49F62D78-77B4-4348-96CD-57EEE73B83C6}" type="presOf" srcId="{637C5E27-9D5E-42E3-B98D-62B3C000E16D}" destId="{A2046141-D167-4FD2-A40B-C80F29F51A8E}" srcOrd="1" destOrd="3" presId="urn:microsoft.com/office/officeart/2005/8/layout/hProcess4"/>
    <dgm:cxn modelId="{B42E259F-5FD8-48A6-9FF6-A4C143EB88DD}" type="presOf" srcId="{038828B5-175A-4566-9430-412C4F77DE68}" destId="{A2046141-D167-4FD2-A40B-C80F29F51A8E}" srcOrd="1" destOrd="2" presId="urn:microsoft.com/office/officeart/2005/8/layout/hProcess4"/>
    <dgm:cxn modelId="{549EB42B-7F21-4317-9C43-75E11A638849}" type="presOf" srcId="{43A5ECCD-7681-4084-888D-89286EDF77C5}" destId="{65834CD4-5515-44AF-902B-66D650A2985D}" srcOrd="0" destOrd="0" presId="urn:microsoft.com/office/officeart/2005/8/layout/hProcess4"/>
    <dgm:cxn modelId="{9D05E9D5-006E-4C0B-9A30-7F8CEDEC18B5}" type="presOf" srcId="{038828B5-175A-4566-9430-412C4F77DE68}" destId="{82E37229-1831-4CC1-9E90-0E3DF091EADE}" srcOrd="0" destOrd="2" presId="urn:microsoft.com/office/officeart/2005/8/layout/hProcess4"/>
    <dgm:cxn modelId="{D25D854F-FA34-414A-8D2B-3C6ED898A1BC}" type="presOf" srcId="{F8392A1C-6873-45CD-8201-54289987F077}" destId="{65834CD4-5515-44AF-902B-66D650A2985D}" srcOrd="0" destOrd="4" presId="urn:microsoft.com/office/officeart/2005/8/layout/hProcess4"/>
    <dgm:cxn modelId="{33866769-B48F-4103-A8F9-F72BA8BF87A2}" type="presOf" srcId="{5095B8AF-E20A-4812-9164-10C5D3CC7AA5}" destId="{C71703A3-E8D2-4662-B484-DDC400F9AD03}" srcOrd="1" destOrd="2" presId="urn:microsoft.com/office/officeart/2005/8/layout/hProcess4"/>
    <dgm:cxn modelId="{238C1C0F-E16B-4455-9A82-30334BD767F0}" srcId="{65D0355A-9DB2-4B0C-BF3E-923D979FB311}" destId="{43A5ECCD-7681-4084-888D-89286EDF77C5}" srcOrd="0" destOrd="0" parTransId="{C9313AC1-6689-4BD6-80DD-0459D36593BD}" sibTransId="{26587B40-0E7E-47A4-8149-BBFC5BEDA55A}"/>
    <dgm:cxn modelId="{D8F08AD0-E64F-48F9-8835-AF00C597E911}" srcId="{65D0355A-9DB2-4B0C-BF3E-923D979FB311}" destId="{5095B8AF-E20A-4812-9164-10C5D3CC7AA5}" srcOrd="2" destOrd="0" parTransId="{78B51296-D027-4FF5-AB4A-937CAA7503A6}" sibTransId="{3120A9DE-C983-4318-8076-A8F4BBD4073B}"/>
    <dgm:cxn modelId="{5A333DC4-5626-42AD-83D2-12CF27E7E59D}" srcId="{A6875550-97AF-410E-AAFE-6A072D01ED01}" destId="{C199BA06-381C-427F-BD4D-7DE1FC9925EE}" srcOrd="0" destOrd="0" parTransId="{AC4D4CED-725D-421A-9288-9171C388D3F5}" sibTransId="{439A2AAE-F89D-46B5-94A5-7FAC6D08124F}"/>
    <dgm:cxn modelId="{2874ADC5-2E71-4FA8-B257-15F17F352C58}" type="presOf" srcId="{25A5D3BD-1EE3-48FB-87D9-4C5EAF81745C}" destId="{A2046141-D167-4FD2-A40B-C80F29F51A8E}" srcOrd="1" destOrd="1" presId="urn:microsoft.com/office/officeart/2005/8/layout/hProcess4"/>
    <dgm:cxn modelId="{B43F0E9D-6918-4935-ACDF-0DEDA9F251D5}" type="presOf" srcId="{C199BA06-381C-427F-BD4D-7DE1FC9925EE}" destId="{9515F378-4999-4712-ADA7-1F2ED7098064}" srcOrd="1" destOrd="0" presId="urn:microsoft.com/office/officeart/2005/8/layout/hProcess4"/>
    <dgm:cxn modelId="{428FC89E-12B5-4B2C-AAE0-ED758D36E903}" type="presOf" srcId="{637C5E27-9D5E-42E3-B98D-62B3C000E16D}" destId="{82E37229-1831-4CC1-9E90-0E3DF091EADE}" srcOrd="0" destOrd="3" presId="urn:microsoft.com/office/officeart/2005/8/layout/hProcess4"/>
    <dgm:cxn modelId="{D24752A8-8268-4BD2-8E1F-CFDCFC5C6E92}" type="presOf" srcId="{E8348615-864C-4B37-9164-3BF801B48293}" destId="{C71703A3-E8D2-4662-B484-DDC400F9AD03}" srcOrd="1" destOrd="3" presId="urn:microsoft.com/office/officeart/2005/8/layout/hProcess4"/>
    <dgm:cxn modelId="{CB97DF1A-D1AA-457E-A8EE-6B5FB5267654}" type="presOf" srcId="{F1909A85-99B6-4DA4-89C0-CF5ADC8D1692}" destId="{90373A8B-7606-45A6-BFAE-779C8EB7DA1D}" srcOrd="0" destOrd="2" presId="urn:microsoft.com/office/officeart/2005/8/layout/hProcess4"/>
    <dgm:cxn modelId="{5F6CB358-57C2-420B-BD5C-09A1825885D0}" type="presOf" srcId="{A6875550-97AF-410E-AAFE-6A072D01ED01}" destId="{9BEBD461-51EB-4D58-8271-C7B4BEC19825}" srcOrd="0" destOrd="0" presId="urn:microsoft.com/office/officeart/2005/8/layout/hProcess4"/>
    <dgm:cxn modelId="{7F0E39F0-B672-4927-9394-CAE574EED634}" type="presOf" srcId="{E8348615-864C-4B37-9164-3BF801B48293}" destId="{65834CD4-5515-44AF-902B-66D650A2985D}" srcOrd="0" destOrd="3" presId="urn:microsoft.com/office/officeart/2005/8/layout/hProcess4"/>
    <dgm:cxn modelId="{80380ACC-292A-4FB4-B54C-9F266AEE38DB}" type="presOf" srcId="{56C459FD-7034-42F8-A86C-7079233FD39A}" destId="{C71703A3-E8D2-4662-B484-DDC400F9AD03}" srcOrd="1" destOrd="1" presId="urn:microsoft.com/office/officeart/2005/8/layout/hProcess4"/>
    <dgm:cxn modelId="{3A5E82E5-2877-4034-8F1F-CA81EC18117E}" srcId="{3B8654DF-2A54-451F-976F-A68519DD294A}" destId="{330B1CEF-6592-4F22-AC52-13ADB43F964B}" srcOrd="2" destOrd="0" parTransId="{AAA7E5BB-102C-461B-8045-95990EB74D90}" sibTransId="{D99EFDB2-B982-49A9-AC0D-0A366E25D1FF}"/>
    <dgm:cxn modelId="{E4BF0B57-F920-431F-90DE-842E3D0FA48E}" type="presOf" srcId="{330B1CEF-6592-4F22-AC52-13ADB43F964B}" destId="{776CC15A-15B7-431D-8007-6F0361EDE560}" srcOrd="0" destOrd="0" presId="urn:microsoft.com/office/officeart/2005/8/layout/hProcess4"/>
    <dgm:cxn modelId="{87BB3E00-5885-4DB7-ADAF-3390BCED13EE}" type="presOf" srcId="{25A5D3BD-1EE3-48FB-87D9-4C5EAF81745C}" destId="{82E37229-1831-4CC1-9E90-0E3DF091EADE}" srcOrd="0" destOrd="1" presId="urn:microsoft.com/office/officeart/2005/8/layout/hProcess4"/>
    <dgm:cxn modelId="{227F18B1-706E-4BD2-B9CD-75244F6E5E50}" srcId="{3B8654DF-2A54-451F-976F-A68519DD294A}" destId="{A6875550-97AF-410E-AAFE-6A072D01ED01}" srcOrd="0" destOrd="0" parTransId="{2E561448-397C-4361-8979-CBC422A54102}" sibTransId="{9FEAA966-579A-4C00-B3BB-7B5033C7FB5A}"/>
    <dgm:cxn modelId="{0FA6BACE-B8ED-40B2-BCC2-B1A729F7F167}" type="presOf" srcId="{43A5ECCD-7681-4084-888D-89286EDF77C5}" destId="{C71703A3-E8D2-4662-B484-DDC400F9AD03}" srcOrd="1" destOrd="0" presId="urn:microsoft.com/office/officeart/2005/8/layout/hProcess4"/>
    <dgm:cxn modelId="{914925E7-33AA-4BB7-AAF4-9155E7B4FBC0}" type="presOf" srcId="{F8392A1C-6873-45CD-8201-54289987F077}" destId="{C71703A3-E8D2-4662-B484-DDC400F9AD03}" srcOrd="1" destOrd="4" presId="urn:microsoft.com/office/officeart/2005/8/layout/hProcess4"/>
    <dgm:cxn modelId="{36F39E35-6A50-49F4-8F92-196985A38364}" type="presOf" srcId="{EDE8DC01-126C-4B39-B403-BAD993A9E2A7}" destId="{82E37229-1831-4CC1-9E90-0E3DF091EADE}" srcOrd="0" destOrd="0" presId="urn:microsoft.com/office/officeart/2005/8/layout/hProcess4"/>
    <dgm:cxn modelId="{10F6606F-EFF8-4ACE-9D15-40F3FE78B757}" type="presOf" srcId="{EDE8DC01-126C-4B39-B403-BAD993A9E2A7}" destId="{A2046141-D167-4FD2-A40B-C80F29F51A8E}" srcOrd="1" destOrd="0" presId="urn:microsoft.com/office/officeart/2005/8/layout/hProcess4"/>
    <dgm:cxn modelId="{DA0B9455-6EFF-4374-911B-668461193F7C}" type="presOf" srcId="{6A75C067-72A2-4A54-9AC8-B591D461F791}" destId="{90373A8B-7606-45A6-BFAE-779C8EB7DA1D}" srcOrd="0" destOrd="1" presId="urn:microsoft.com/office/officeart/2005/8/layout/hProcess4"/>
    <dgm:cxn modelId="{DB77AA1F-1275-486B-9A33-530FC8BA7E99}" type="presOf" srcId="{3B8654DF-2A54-451F-976F-A68519DD294A}" destId="{DCEC8AFA-1A86-415A-8187-BCD2793F8F6F}" srcOrd="0" destOrd="0" presId="urn:microsoft.com/office/officeart/2005/8/layout/hProcess4"/>
    <dgm:cxn modelId="{FCC4C83F-C698-4B0A-9452-8533C2A527E6}" type="presOf" srcId="{9FEAA966-579A-4C00-B3BB-7B5033C7FB5A}" destId="{8D431375-EF07-4EB1-B26F-15E773116715}" srcOrd="0" destOrd="0" presId="urn:microsoft.com/office/officeart/2005/8/layout/hProcess4"/>
    <dgm:cxn modelId="{E3684717-506F-4A5D-BB25-C81ED9CBA577}" srcId="{65D0355A-9DB2-4B0C-BF3E-923D979FB311}" destId="{E8348615-864C-4B37-9164-3BF801B48293}" srcOrd="3" destOrd="0" parTransId="{6C98AA32-EDF2-4C8D-936D-B692898DDB28}" sibTransId="{90ED656B-93F0-4BD8-94AA-BC65383EFA39}"/>
    <dgm:cxn modelId="{14B08498-0A39-4474-A07B-DB59B8BF2931}" srcId="{330B1CEF-6592-4F22-AC52-13ADB43F964B}" destId="{038828B5-175A-4566-9430-412C4F77DE68}" srcOrd="2" destOrd="0" parTransId="{D289A993-3BE6-471C-A10D-859926BBEDC2}" sibTransId="{5EFCCE66-26DE-4F83-BC79-FD3623CF9CB4}"/>
    <dgm:cxn modelId="{6CA32066-F737-4D9F-A2DE-06C116F82DF6}" type="presParOf" srcId="{DCEC8AFA-1A86-415A-8187-BCD2793F8F6F}" destId="{8DE82B23-4C63-464C-97FD-9BFA72186452}" srcOrd="0" destOrd="0" presId="urn:microsoft.com/office/officeart/2005/8/layout/hProcess4"/>
    <dgm:cxn modelId="{8373FFB2-D6CC-4309-B973-4A2B7CAC4003}" type="presParOf" srcId="{DCEC8AFA-1A86-415A-8187-BCD2793F8F6F}" destId="{20691D80-E11D-4A2C-8FBB-24B467133CBD}" srcOrd="1" destOrd="0" presId="urn:microsoft.com/office/officeart/2005/8/layout/hProcess4"/>
    <dgm:cxn modelId="{DC8322D4-7A6F-4927-BF98-1209BE242A72}" type="presParOf" srcId="{DCEC8AFA-1A86-415A-8187-BCD2793F8F6F}" destId="{AB13A442-1492-4108-898F-FA7219589959}" srcOrd="2" destOrd="0" presId="urn:microsoft.com/office/officeart/2005/8/layout/hProcess4"/>
    <dgm:cxn modelId="{E6BF8E2C-18AD-4C13-81E6-E9A1C2576C24}" type="presParOf" srcId="{AB13A442-1492-4108-898F-FA7219589959}" destId="{CAB6C4A2-C2D6-4FB9-809E-62CC15679237}" srcOrd="0" destOrd="0" presId="urn:microsoft.com/office/officeart/2005/8/layout/hProcess4"/>
    <dgm:cxn modelId="{5999D2EE-FEC9-4AF5-BDF5-47D2C2688B10}" type="presParOf" srcId="{CAB6C4A2-C2D6-4FB9-809E-62CC15679237}" destId="{52FEA658-31F3-4A45-8D88-9A66448E0851}" srcOrd="0" destOrd="0" presId="urn:microsoft.com/office/officeart/2005/8/layout/hProcess4"/>
    <dgm:cxn modelId="{734BF813-DE7D-4C55-A739-1E55451E185D}" type="presParOf" srcId="{CAB6C4A2-C2D6-4FB9-809E-62CC15679237}" destId="{90373A8B-7606-45A6-BFAE-779C8EB7DA1D}" srcOrd="1" destOrd="0" presId="urn:microsoft.com/office/officeart/2005/8/layout/hProcess4"/>
    <dgm:cxn modelId="{8555FED2-ACF9-4382-871E-B27C7AF5681C}" type="presParOf" srcId="{CAB6C4A2-C2D6-4FB9-809E-62CC15679237}" destId="{9515F378-4999-4712-ADA7-1F2ED7098064}" srcOrd="2" destOrd="0" presId="urn:microsoft.com/office/officeart/2005/8/layout/hProcess4"/>
    <dgm:cxn modelId="{EB505415-4BC6-4ECD-A1A1-89FEEBE7CE18}" type="presParOf" srcId="{CAB6C4A2-C2D6-4FB9-809E-62CC15679237}" destId="{9BEBD461-51EB-4D58-8271-C7B4BEC19825}" srcOrd="3" destOrd="0" presId="urn:microsoft.com/office/officeart/2005/8/layout/hProcess4"/>
    <dgm:cxn modelId="{DD833A03-BE8B-4A23-8E00-B30118ED95EF}" type="presParOf" srcId="{CAB6C4A2-C2D6-4FB9-809E-62CC15679237}" destId="{CB9F17E3-6474-4088-A130-C98D17D745D7}" srcOrd="4" destOrd="0" presId="urn:microsoft.com/office/officeart/2005/8/layout/hProcess4"/>
    <dgm:cxn modelId="{0533670F-360D-44EF-BA81-441FD46C84EA}" type="presParOf" srcId="{AB13A442-1492-4108-898F-FA7219589959}" destId="{8D431375-EF07-4EB1-B26F-15E773116715}" srcOrd="1" destOrd="0" presId="urn:microsoft.com/office/officeart/2005/8/layout/hProcess4"/>
    <dgm:cxn modelId="{C6755BDF-0023-46D1-9585-7A5E21F19265}" type="presParOf" srcId="{AB13A442-1492-4108-898F-FA7219589959}" destId="{CED42F20-8A14-41A1-B920-2C35A790EBB8}" srcOrd="2" destOrd="0" presId="urn:microsoft.com/office/officeart/2005/8/layout/hProcess4"/>
    <dgm:cxn modelId="{6146B7B4-F3A7-4BB4-95EF-B70BAA8E0F84}" type="presParOf" srcId="{CED42F20-8A14-41A1-B920-2C35A790EBB8}" destId="{8AE0132C-EAC0-49F3-9433-69861AE849BD}" srcOrd="0" destOrd="0" presId="urn:microsoft.com/office/officeart/2005/8/layout/hProcess4"/>
    <dgm:cxn modelId="{81627FE7-245A-4BE2-81AA-2F2D3B2160C1}" type="presParOf" srcId="{CED42F20-8A14-41A1-B920-2C35A790EBB8}" destId="{65834CD4-5515-44AF-902B-66D650A2985D}" srcOrd="1" destOrd="0" presId="urn:microsoft.com/office/officeart/2005/8/layout/hProcess4"/>
    <dgm:cxn modelId="{AEDF58CA-2924-41A0-8CEA-9B25FAF6966D}" type="presParOf" srcId="{CED42F20-8A14-41A1-B920-2C35A790EBB8}" destId="{C71703A3-E8D2-4662-B484-DDC400F9AD03}" srcOrd="2" destOrd="0" presId="urn:microsoft.com/office/officeart/2005/8/layout/hProcess4"/>
    <dgm:cxn modelId="{94B2FAFC-BAA9-424A-B58D-B074B2F068CF}" type="presParOf" srcId="{CED42F20-8A14-41A1-B920-2C35A790EBB8}" destId="{6ACFD89E-7020-460B-B478-50865DAC8594}" srcOrd="3" destOrd="0" presId="urn:microsoft.com/office/officeart/2005/8/layout/hProcess4"/>
    <dgm:cxn modelId="{02FCAC30-8E1B-4A7F-96A8-D2CA311683AE}" type="presParOf" srcId="{CED42F20-8A14-41A1-B920-2C35A790EBB8}" destId="{96282DC5-60A6-4D0D-AB93-E1639BC7C3B0}" srcOrd="4" destOrd="0" presId="urn:microsoft.com/office/officeart/2005/8/layout/hProcess4"/>
    <dgm:cxn modelId="{091ED50E-0434-4C8A-8135-30A1DEF0EE50}" type="presParOf" srcId="{AB13A442-1492-4108-898F-FA7219589959}" destId="{D3533553-1C45-40C7-A07A-338D7DE76673}" srcOrd="3" destOrd="0" presId="urn:microsoft.com/office/officeart/2005/8/layout/hProcess4"/>
    <dgm:cxn modelId="{5573C061-40DC-4BD7-9263-A0FEBDC724A0}" type="presParOf" srcId="{AB13A442-1492-4108-898F-FA7219589959}" destId="{3C812DB6-DF8C-4B44-B649-383AA45D8829}" srcOrd="4" destOrd="0" presId="urn:microsoft.com/office/officeart/2005/8/layout/hProcess4"/>
    <dgm:cxn modelId="{04B4745B-204E-4417-A498-24035733B90E}" type="presParOf" srcId="{3C812DB6-DF8C-4B44-B649-383AA45D8829}" destId="{5AF2E561-FC22-4B3B-A257-D06ED4177C38}" srcOrd="0" destOrd="0" presId="urn:microsoft.com/office/officeart/2005/8/layout/hProcess4"/>
    <dgm:cxn modelId="{AFA4F3F8-B55A-46D7-9034-8362F75A7A3E}" type="presParOf" srcId="{3C812DB6-DF8C-4B44-B649-383AA45D8829}" destId="{82E37229-1831-4CC1-9E90-0E3DF091EADE}" srcOrd="1" destOrd="0" presId="urn:microsoft.com/office/officeart/2005/8/layout/hProcess4"/>
    <dgm:cxn modelId="{54035E69-C4DC-40B2-B21D-90FD3F8623D7}" type="presParOf" srcId="{3C812DB6-DF8C-4B44-B649-383AA45D8829}" destId="{A2046141-D167-4FD2-A40B-C80F29F51A8E}" srcOrd="2" destOrd="0" presId="urn:microsoft.com/office/officeart/2005/8/layout/hProcess4"/>
    <dgm:cxn modelId="{6BA2AD6D-4BB2-467A-9D78-A09E3A9E7764}" type="presParOf" srcId="{3C812DB6-DF8C-4B44-B649-383AA45D8829}" destId="{776CC15A-15B7-431D-8007-6F0361EDE560}" srcOrd="3" destOrd="0" presId="urn:microsoft.com/office/officeart/2005/8/layout/hProcess4"/>
    <dgm:cxn modelId="{78D527F5-0FF9-4C4B-AFF7-0E0E8E2FBEFF}" type="presParOf" srcId="{3C812DB6-DF8C-4B44-B649-383AA45D8829}" destId="{F8E7CD65-17FD-4A37-AC89-1301CACFADD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D88318-C077-45FE-8C4D-D8C27DD94C10}" type="doc">
      <dgm:prSet loTypeId="urn:microsoft.com/office/officeart/2009/3/layout/RandomtoResultProcess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51A5C95-2762-4CBC-9B1A-2BDE9826B2E2}">
      <dgm:prSet custT="1"/>
      <dgm:spPr/>
      <dgm:t>
        <a:bodyPr/>
        <a:lstStyle/>
        <a:p>
          <a:pPr rtl="0"/>
          <a:r>
            <a:rPr lang="es-MX" sz="2000" dirty="0" smtClean="0"/>
            <a:t>Periodo tradicional</a:t>
          </a:r>
          <a:endParaRPr lang="es-MX" sz="2000" dirty="0"/>
        </a:p>
      </dgm:t>
    </dgm:pt>
    <dgm:pt modelId="{7C60C9C7-02E3-46A9-9A11-E6EEB55D30E0}" type="parTrans" cxnId="{7137ED1C-2659-4E25-8201-A189B4D43827}">
      <dgm:prSet/>
      <dgm:spPr/>
      <dgm:t>
        <a:bodyPr/>
        <a:lstStyle/>
        <a:p>
          <a:endParaRPr lang="es-MX" sz="2000"/>
        </a:p>
      </dgm:t>
    </dgm:pt>
    <dgm:pt modelId="{78B14E24-995C-4137-8A29-79F6828A1301}" type="sibTrans" cxnId="{7137ED1C-2659-4E25-8201-A189B4D43827}">
      <dgm:prSet/>
      <dgm:spPr/>
      <dgm:t>
        <a:bodyPr/>
        <a:lstStyle/>
        <a:p>
          <a:endParaRPr lang="es-MX" sz="2000"/>
        </a:p>
      </dgm:t>
    </dgm:pt>
    <dgm:pt modelId="{ACAF8072-D196-40A8-BD75-E05DF194083E}">
      <dgm:prSet custT="1"/>
      <dgm:spPr/>
      <dgm:t>
        <a:bodyPr/>
        <a:lstStyle/>
        <a:p>
          <a:pPr rtl="0"/>
          <a:r>
            <a:rPr lang="es-MX" sz="2000" dirty="0" smtClean="0"/>
            <a:t>Investigación del solitario</a:t>
          </a:r>
          <a:endParaRPr lang="es-MX" sz="2000" dirty="0"/>
        </a:p>
      </dgm:t>
    </dgm:pt>
    <dgm:pt modelId="{E47C489C-98AB-4C8A-8225-E57A6E313292}" type="parTrans" cxnId="{05C25689-A6BC-49A8-9493-CBE7EF2F2320}">
      <dgm:prSet/>
      <dgm:spPr/>
      <dgm:t>
        <a:bodyPr/>
        <a:lstStyle/>
        <a:p>
          <a:endParaRPr lang="es-MX" sz="2000"/>
        </a:p>
      </dgm:t>
    </dgm:pt>
    <dgm:pt modelId="{83F1138E-A3CA-46BF-884A-267EFCDED7EB}" type="sibTrans" cxnId="{05C25689-A6BC-49A8-9493-CBE7EF2F2320}">
      <dgm:prSet/>
      <dgm:spPr/>
      <dgm:t>
        <a:bodyPr/>
        <a:lstStyle/>
        <a:p>
          <a:endParaRPr lang="es-MX" sz="2000"/>
        </a:p>
      </dgm:t>
    </dgm:pt>
    <dgm:pt modelId="{0D513C10-BFEF-4449-85E8-AE67EDE3654B}">
      <dgm:prSet custT="1"/>
      <dgm:spPr/>
      <dgm:t>
        <a:bodyPr/>
        <a:lstStyle/>
        <a:p>
          <a:pPr rtl="0"/>
          <a:r>
            <a:rPr lang="es-MX" sz="1800" dirty="0" smtClean="0"/>
            <a:t>Fase </a:t>
          </a:r>
          <a:r>
            <a:rPr lang="es-MX" sz="2000" dirty="0" smtClean="0"/>
            <a:t>modernista</a:t>
          </a:r>
          <a:endParaRPr lang="es-MX" sz="1800" dirty="0"/>
        </a:p>
      </dgm:t>
    </dgm:pt>
    <dgm:pt modelId="{4C4A2A34-6F74-42B9-9A4A-9F8AF9F62362}" type="parTrans" cxnId="{20A34BF4-358A-46AB-A3DE-68771E979BE5}">
      <dgm:prSet/>
      <dgm:spPr/>
      <dgm:t>
        <a:bodyPr/>
        <a:lstStyle/>
        <a:p>
          <a:endParaRPr lang="es-MX" sz="2000"/>
        </a:p>
      </dgm:t>
    </dgm:pt>
    <dgm:pt modelId="{472A3258-A49B-44E9-9C9C-9BE37F361E59}" type="sibTrans" cxnId="{20A34BF4-358A-46AB-A3DE-68771E979BE5}">
      <dgm:prSet/>
      <dgm:spPr/>
      <dgm:t>
        <a:bodyPr/>
        <a:lstStyle/>
        <a:p>
          <a:endParaRPr lang="es-MX" sz="2000"/>
        </a:p>
      </dgm:t>
    </dgm:pt>
    <dgm:pt modelId="{635A01BC-3C1E-436A-B0F1-305317BEACF5}">
      <dgm:prSet custT="1"/>
      <dgm:spPr/>
      <dgm:t>
        <a:bodyPr/>
        <a:lstStyle/>
        <a:p>
          <a:pPr rtl="0"/>
          <a:r>
            <a:rPr lang="es-MX" sz="2000" dirty="0" smtClean="0"/>
            <a:t>Época de oro</a:t>
          </a:r>
          <a:endParaRPr lang="es-MX" sz="2000" dirty="0"/>
        </a:p>
      </dgm:t>
    </dgm:pt>
    <dgm:pt modelId="{A498807F-5985-44F0-A366-B3435868846C}" type="parTrans" cxnId="{9AF406DB-BEE7-42D1-9974-B7364B8DD35F}">
      <dgm:prSet/>
      <dgm:spPr/>
      <dgm:t>
        <a:bodyPr/>
        <a:lstStyle/>
        <a:p>
          <a:endParaRPr lang="es-MX" sz="2000"/>
        </a:p>
      </dgm:t>
    </dgm:pt>
    <dgm:pt modelId="{34BB0995-61C6-4E19-891C-AD6339A89BF4}" type="sibTrans" cxnId="{9AF406DB-BEE7-42D1-9974-B7364B8DD35F}">
      <dgm:prSet/>
      <dgm:spPr/>
      <dgm:t>
        <a:bodyPr/>
        <a:lstStyle/>
        <a:p>
          <a:endParaRPr lang="es-MX" sz="2000"/>
        </a:p>
      </dgm:t>
    </dgm:pt>
    <dgm:pt modelId="{F8FB7EA1-7A63-4FA7-8DB2-BFCD20984D93}">
      <dgm:prSet custT="1"/>
      <dgm:spPr/>
      <dgm:t>
        <a:bodyPr/>
        <a:lstStyle/>
        <a:p>
          <a:pPr rtl="0"/>
          <a:r>
            <a:rPr lang="es-MX" sz="2000" dirty="0" smtClean="0"/>
            <a:t>Fase de los géneros borrosos o vagos</a:t>
          </a:r>
          <a:endParaRPr lang="es-MX" sz="2000" dirty="0"/>
        </a:p>
      </dgm:t>
    </dgm:pt>
    <dgm:pt modelId="{E5961116-2B29-42C2-B115-463779A22783}" type="parTrans" cxnId="{8138292B-8652-4B05-9DEA-570390E6272C}">
      <dgm:prSet/>
      <dgm:spPr/>
      <dgm:t>
        <a:bodyPr/>
        <a:lstStyle/>
        <a:p>
          <a:endParaRPr lang="es-MX" sz="2000"/>
        </a:p>
      </dgm:t>
    </dgm:pt>
    <dgm:pt modelId="{184D0325-65F2-4B88-A216-7BF56BFC7BBA}" type="sibTrans" cxnId="{8138292B-8652-4B05-9DEA-570390E6272C}">
      <dgm:prSet/>
      <dgm:spPr/>
      <dgm:t>
        <a:bodyPr/>
        <a:lstStyle/>
        <a:p>
          <a:endParaRPr lang="es-MX" sz="2000"/>
        </a:p>
      </dgm:t>
    </dgm:pt>
    <dgm:pt modelId="{9F03F084-9EFA-40D0-BD2B-8ED03B244EDC}">
      <dgm:prSet custT="1"/>
      <dgm:spPr/>
      <dgm:t>
        <a:bodyPr/>
        <a:lstStyle/>
        <a:p>
          <a:pPr rtl="0"/>
          <a:r>
            <a:rPr lang="es-MX" sz="2000" dirty="0" smtClean="0"/>
            <a:t>Etapa de la diversificación</a:t>
          </a:r>
          <a:endParaRPr lang="es-MX" sz="2000" dirty="0"/>
        </a:p>
      </dgm:t>
    </dgm:pt>
    <dgm:pt modelId="{1B9CA70D-D2FC-4766-AE22-7FFD0CEA73BD}" type="parTrans" cxnId="{866E3773-1A70-4DF0-898A-FECDABD0223A}">
      <dgm:prSet/>
      <dgm:spPr/>
      <dgm:t>
        <a:bodyPr/>
        <a:lstStyle/>
        <a:p>
          <a:endParaRPr lang="es-MX" sz="2000"/>
        </a:p>
      </dgm:t>
    </dgm:pt>
    <dgm:pt modelId="{B7D0BFB6-4439-4360-80C1-CCAF83FAB62B}" type="sibTrans" cxnId="{866E3773-1A70-4DF0-898A-FECDABD0223A}">
      <dgm:prSet/>
      <dgm:spPr/>
      <dgm:t>
        <a:bodyPr/>
        <a:lstStyle/>
        <a:p>
          <a:endParaRPr lang="es-MX" sz="2000"/>
        </a:p>
      </dgm:t>
    </dgm:pt>
    <dgm:pt modelId="{470C36F2-2B08-4229-A3CE-B66DD605B66B}">
      <dgm:prSet custT="1"/>
      <dgm:spPr/>
      <dgm:t>
        <a:bodyPr/>
        <a:lstStyle/>
        <a:p>
          <a:pPr rtl="0"/>
          <a:r>
            <a:rPr lang="es-MX" sz="2000" dirty="0" smtClean="0"/>
            <a:t>Periodo de la crisis de representación</a:t>
          </a:r>
          <a:endParaRPr lang="es-MX" sz="2000" dirty="0"/>
        </a:p>
      </dgm:t>
    </dgm:pt>
    <dgm:pt modelId="{CE1DB00E-78F8-4173-A44C-71EC3F1C10AE}" type="parTrans" cxnId="{F64AFC44-C6B7-4587-836D-C572F41DF193}">
      <dgm:prSet/>
      <dgm:spPr/>
      <dgm:t>
        <a:bodyPr/>
        <a:lstStyle/>
        <a:p>
          <a:endParaRPr lang="es-MX" sz="2000"/>
        </a:p>
      </dgm:t>
    </dgm:pt>
    <dgm:pt modelId="{C3561F8F-4317-4B7B-A5A1-40698B20E085}" type="sibTrans" cxnId="{F64AFC44-C6B7-4587-836D-C572F41DF193}">
      <dgm:prSet/>
      <dgm:spPr/>
      <dgm:t>
        <a:bodyPr/>
        <a:lstStyle/>
        <a:p>
          <a:endParaRPr lang="es-MX" sz="2000"/>
        </a:p>
      </dgm:t>
    </dgm:pt>
    <dgm:pt modelId="{8810B0C6-94BF-4B9B-B524-0123C3704E3E}">
      <dgm:prSet custT="1"/>
      <dgm:spPr/>
      <dgm:t>
        <a:bodyPr/>
        <a:lstStyle/>
        <a:p>
          <a:pPr rtl="0"/>
          <a:r>
            <a:rPr lang="es-MX" sz="2000" dirty="0" smtClean="0"/>
            <a:t>Década de los ochenta, reportes de investigación más reflexivos</a:t>
          </a:r>
          <a:endParaRPr lang="es-MX" sz="2000" dirty="0"/>
        </a:p>
      </dgm:t>
    </dgm:pt>
    <dgm:pt modelId="{31336A10-FEA1-4592-B682-1B8EF1E1FB2A}" type="parTrans" cxnId="{9E985379-AA7F-45DD-96F5-7D585ED05074}">
      <dgm:prSet/>
      <dgm:spPr/>
      <dgm:t>
        <a:bodyPr/>
        <a:lstStyle/>
        <a:p>
          <a:endParaRPr lang="es-MX" sz="2000"/>
        </a:p>
      </dgm:t>
    </dgm:pt>
    <dgm:pt modelId="{43B7F0F3-EAC5-4A4D-8217-C722D8B44FB1}" type="sibTrans" cxnId="{9E985379-AA7F-45DD-96F5-7D585ED05074}">
      <dgm:prSet/>
      <dgm:spPr/>
      <dgm:t>
        <a:bodyPr/>
        <a:lstStyle/>
        <a:p>
          <a:endParaRPr lang="es-MX" sz="2000"/>
        </a:p>
      </dgm:t>
    </dgm:pt>
    <dgm:pt modelId="{E8E380B0-5273-4B04-A865-E9FF103D4B11}">
      <dgm:prSet custT="1"/>
      <dgm:spPr/>
      <dgm:t>
        <a:bodyPr/>
        <a:lstStyle/>
        <a:p>
          <a:pPr rtl="0"/>
          <a:r>
            <a:rPr lang="es-MX" sz="2000" dirty="0" smtClean="0"/>
            <a:t>Quinto momento</a:t>
          </a:r>
          <a:endParaRPr lang="es-MX" sz="2000" dirty="0"/>
        </a:p>
      </dgm:t>
    </dgm:pt>
    <dgm:pt modelId="{9F7CBBF0-0042-43DB-87CA-BDA2F67F2AE3}" type="parTrans" cxnId="{6B913E2F-258C-4632-84CC-B5ADBBED3E41}">
      <dgm:prSet/>
      <dgm:spPr/>
      <dgm:t>
        <a:bodyPr/>
        <a:lstStyle/>
        <a:p>
          <a:endParaRPr lang="es-MX" sz="2000"/>
        </a:p>
      </dgm:t>
    </dgm:pt>
    <dgm:pt modelId="{9ED02B4A-3AF6-4F42-9C0C-82004835A419}" type="sibTrans" cxnId="{6B913E2F-258C-4632-84CC-B5ADBBED3E41}">
      <dgm:prSet/>
      <dgm:spPr/>
      <dgm:t>
        <a:bodyPr/>
        <a:lstStyle/>
        <a:p>
          <a:endParaRPr lang="es-MX" sz="2000"/>
        </a:p>
      </dgm:t>
    </dgm:pt>
    <dgm:pt modelId="{543A7E49-7072-4CFC-AB72-D1BD958D1E3F}">
      <dgm:prSet custT="1"/>
      <dgm:spPr/>
      <dgm:t>
        <a:bodyPr/>
        <a:lstStyle/>
        <a:p>
          <a:pPr rtl="0"/>
          <a:r>
            <a:rPr lang="es-MX" sz="2000" dirty="0" smtClean="0"/>
            <a:t>Época actual</a:t>
          </a:r>
          <a:endParaRPr lang="es-MX" sz="2000" dirty="0"/>
        </a:p>
      </dgm:t>
    </dgm:pt>
    <dgm:pt modelId="{346E69E3-EE88-4A66-A73F-F42001818805}" type="parTrans" cxnId="{4AF5924D-5964-4B33-A874-3DC804CE4EF7}">
      <dgm:prSet/>
      <dgm:spPr/>
      <dgm:t>
        <a:bodyPr/>
        <a:lstStyle/>
        <a:p>
          <a:endParaRPr lang="es-MX" sz="2000"/>
        </a:p>
      </dgm:t>
    </dgm:pt>
    <dgm:pt modelId="{11599B16-5C4B-4146-AA35-DAB312C7FA43}" type="sibTrans" cxnId="{4AF5924D-5964-4B33-A874-3DC804CE4EF7}">
      <dgm:prSet/>
      <dgm:spPr/>
      <dgm:t>
        <a:bodyPr/>
        <a:lstStyle/>
        <a:p>
          <a:endParaRPr lang="es-MX" sz="2000"/>
        </a:p>
      </dgm:t>
    </dgm:pt>
    <dgm:pt modelId="{A9EF35A1-F9D8-44FA-9319-609C8AEB8D5E}" type="pres">
      <dgm:prSet presAssocID="{EBD88318-C077-45FE-8C4D-D8C27DD94C10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27437B8-C19F-4490-89D6-E1157E1017B8}" type="pres">
      <dgm:prSet presAssocID="{E51A5C95-2762-4CBC-9B1A-2BDE9826B2E2}" presName="chaos" presStyleCnt="0"/>
      <dgm:spPr/>
    </dgm:pt>
    <dgm:pt modelId="{EEB6752D-C245-4348-8629-0993AA501EB9}" type="pres">
      <dgm:prSet presAssocID="{E51A5C95-2762-4CBC-9B1A-2BDE9826B2E2}" presName="parTx1" presStyleLbl="revTx" presStyleIdx="0" presStyleCnt="9"/>
      <dgm:spPr/>
      <dgm:t>
        <a:bodyPr/>
        <a:lstStyle/>
        <a:p>
          <a:endParaRPr lang="es-MX"/>
        </a:p>
      </dgm:t>
    </dgm:pt>
    <dgm:pt modelId="{D51E7617-5549-4885-AE10-98A67B2AD485}" type="pres">
      <dgm:prSet presAssocID="{E51A5C95-2762-4CBC-9B1A-2BDE9826B2E2}" presName="desTx1" presStyleLbl="revTx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2ECD34-534C-4E8E-A819-47F4BAA3EE3B}" type="pres">
      <dgm:prSet presAssocID="{E51A5C95-2762-4CBC-9B1A-2BDE9826B2E2}" presName="c1" presStyleLbl="node1" presStyleIdx="0" presStyleCnt="19"/>
      <dgm:spPr/>
    </dgm:pt>
    <dgm:pt modelId="{3914A0BB-4E72-4750-AB02-59B372D0578F}" type="pres">
      <dgm:prSet presAssocID="{E51A5C95-2762-4CBC-9B1A-2BDE9826B2E2}" presName="c2" presStyleLbl="node1" presStyleIdx="1" presStyleCnt="19"/>
      <dgm:spPr/>
    </dgm:pt>
    <dgm:pt modelId="{DBE0ABB2-F43A-4648-8958-4C26B8A49A03}" type="pres">
      <dgm:prSet presAssocID="{E51A5C95-2762-4CBC-9B1A-2BDE9826B2E2}" presName="c3" presStyleLbl="node1" presStyleIdx="2" presStyleCnt="19"/>
      <dgm:spPr/>
    </dgm:pt>
    <dgm:pt modelId="{199C1111-6C97-4448-AA24-7D819CC0A060}" type="pres">
      <dgm:prSet presAssocID="{E51A5C95-2762-4CBC-9B1A-2BDE9826B2E2}" presName="c4" presStyleLbl="node1" presStyleIdx="3" presStyleCnt="19"/>
      <dgm:spPr/>
    </dgm:pt>
    <dgm:pt modelId="{811CCAE0-A9BC-4B7F-B611-168A523457D4}" type="pres">
      <dgm:prSet presAssocID="{E51A5C95-2762-4CBC-9B1A-2BDE9826B2E2}" presName="c5" presStyleLbl="node1" presStyleIdx="4" presStyleCnt="19"/>
      <dgm:spPr/>
    </dgm:pt>
    <dgm:pt modelId="{9F8D2462-6494-4F3F-A83C-6642C8684F35}" type="pres">
      <dgm:prSet presAssocID="{E51A5C95-2762-4CBC-9B1A-2BDE9826B2E2}" presName="c6" presStyleLbl="node1" presStyleIdx="5" presStyleCnt="19"/>
      <dgm:spPr/>
    </dgm:pt>
    <dgm:pt modelId="{157C0D56-4C46-418F-92F3-BBB87DAD4E77}" type="pres">
      <dgm:prSet presAssocID="{E51A5C95-2762-4CBC-9B1A-2BDE9826B2E2}" presName="c7" presStyleLbl="node1" presStyleIdx="6" presStyleCnt="19"/>
      <dgm:spPr/>
    </dgm:pt>
    <dgm:pt modelId="{FB637089-EA97-48D8-BC0E-F1179F70D0D3}" type="pres">
      <dgm:prSet presAssocID="{E51A5C95-2762-4CBC-9B1A-2BDE9826B2E2}" presName="c8" presStyleLbl="node1" presStyleIdx="7" presStyleCnt="19"/>
      <dgm:spPr/>
    </dgm:pt>
    <dgm:pt modelId="{D6B08D8D-259A-4E64-BC0E-FFEE2B3689E3}" type="pres">
      <dgm:prSet presAssocID="{E51A5C95-2762-4CBC-9B1A-2BDE9826B2E2}" presName="c9" presStyleLbl="node1" presStyleIdx="8" presStyleCnt="19"/>
      <dgm:spPr/>
    </dgm:pt>
    <dgm:pt modelId="{756352E9-46AC-4B4F-BC27-0F883C317655}" type="pres">
      <dgm:prSet presAssocID="{E51A5C95-2762-4CBC-9B1A-2BDE9826B2E2}" presName="c10" presStyleLbl="node1" presStyleIdx="9" presStyleCnt="19"/>
      <dgm:spPr/>
    </dgm:pt>
    <dgm:pt modelId="{5C9A6E68-1FE3-49C8-A582-7C349F4E48B6}" type="pres">
      <dgm:prSet presAssocID="{E51A5C95-2762-4CBC-9B1A-2BDE9826B2E2}" presName="c11" presStyleLbl="node1" presStyleIdx="10" presStyleCnt="19"/>
      <dgm:spPr/>
    </dgm:pt>
    <dgm:pt modelId="{D9FCD0D1-8A70-419C-BA03-16B4F306B34E}" type="pres">
      <dgm:prSet presAssocID="{E51A5C95-2762-4CBC-9B1A-2BDE9826B2E2}" presName="c12" presStyleLbl="node1" presStyleIdx="11" presStyleCnt="19"/>
      <dgm:spPr/>
    </dgm:pt>
    <dgm:pt modelId="{42F1B574-6DBD-4F5A-807E-F7655DD86ADC}" type="pres">
      <dgm:prSet presAssocID="{E51A5C95-2762-4CBC-9B1A-2BDE9826B2E2}" presName="c13" presStyleLbl="node1" presStyleIdx="12" presStyleCnt="19"/>
      <dgm:spPr/>
    </dgm:pt>
    <dgm:pt modelId="{A28502DA-947E-4B47-900A-3BA757BF0BD5}" type="pres">
      <dgm:prSet presAssocID="{E51A5C95-2762-4CBC-9B1A-2BDE9826B2E2}" presName="c14" presStyleLbl="node1" presStyleIdx="13" presStyleCnt="19"/>
      <dgm:spPr/>
    </dgm:pt>
    <dgm:pt modelId="{A01CEE16-C1DC-4893-A7A5-BE02662EC910}" type="pres">
      <dgm:prSet presAssocID="{E51A5C95-2762-4CBC-9B1A-2BDE9826B2E2}" presName="c15" presStyleLbl="node1" presStyleIdx="14" presStyleCnt="19"/>
      <dgm:spPr/>
    </dgm:pt>
    <dgm:pt modelId="{A14EED7D-EB65-49BC-9157-B5D7927EB502}" type="pres">
      <dgm:prSet presAssocID="{E51A5C95-2762-4CBC-9B1A-2BDE9826B2E2}" presName="c16" presStyleLbl="node1" presStyleIdx="15" presStyleCnt="19"/>
      <dgm:spPr/>
    </dgm:pt>
    <dgm:pt modelId="{FB52FD6B-5B74-45D2-8D7A-198BE24DA9A8}" type="pres">
      <dgm:prSet presAssocID="{E51A5C95-2762-4CBC-9B1A-2BDE9826B2E2}" presName="c17" presStyleLbl="node1" presStyleIdx="16" presStyleCnt="19"/>
      <dgm:spPr/>
    </dgm:pt>
    <dgm:pt modelId="{E1B27B42-8AFD-4A26-A198-92F283DDFCAC}" type="pres">
      <dgm:prSet presAssocID="{E51A5C95-2762-4CBC-9B1A-2BDE9826B2E2}" presName="c18" presStyleLbl="node1" presStyleIdx="17" presStyleCnt="19"/>
      <dgm:spPr/>
    </dgm:pt>
    <dgm:pt modelId="{DCE2C79A-9220-433E-BD49-03E701625F74}" type="pres">
      <dgm:prSet presAssocID="{78B14E24-995C-4137-8A29-79F6828A1301}" presName="chevronComposite1" presStyleCnt="0"/>
      <dgm:spPr/>
    </dgm:pt>
    <dgm:pt modelId="{4FB387EC-4CCB-403D-BA4A-4EE02AD83340}" type="pres">
      <dgm:prSet presAssocID="{78B14E24-995C-4137-8A29-79F6828A1301}" presName="chevron1" presStyleLbl="sibTrans2D1" presStyleIdx="0" presStyleCnt="4"/>
      <dgm:spPr/>
    </dgm:pt>
    <dgm:pt modelId="{CE051822-DE6E-4505-AF5C-3DDD634E3141}" type="pres">
      <dgm:prSet presAssocID="{78B14E24-995C-4137-8A29-79F6828A1301}" presName="spChevron1" presStyleCnt="0"/>
      <dgm:spPr/>
    </dgm:pt>
    <dgm:pt modelId="{C388E5F3-91B3-478C-B853-C11388F08E6D}" type="pres">
      <dgm:prSet presAssocID="{0D513C10-BFEF-4449-85E8-AE67EDE3654B}" presName="middle" presStyleCnt="0"/>
      <dgm:spPr/>
    </dgm:pt>
    <dgm:pt modelId="{7BB868F9-4B3B-458A-8576-9D4B535A0A5C}" type="pres">
      <dgm:prSet presAssocID="{0D513C10-BFEF-4449-85E8-AE67EDE3654B}" presName="parTxMid" presStyleLbl="revTx" presStyleIdx="2" presStyleCnt="9"/>
      <dgm:spPr/>
      <dgm:t>
        <a:bodyPr/>
        <a:lstStyle/>
        <a:p>
          <a:endParaRPr lang="es-MX"/>
        </a:p>
      </dgm:t>
    </dgm:pt>
    <dgm:pt modelId="{7E999910-5D23-419F-A10B-607836D0C7CC}" type="pres">
      <dgm:prSet presAssocID="{0D513C10-BFEF-4449-85E8-AE67EDE3654B}" presName="desTxMid" presStyleLbl="revTx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4B5BBD-606B-4181-9892-632420196A2A}" type="pres">
      <dgm:prSet presAssocID="{0D513C10-BFEF-4449-85E8-AE67EDE3654B}" presName="spMid" presStyleCnt="0"/>
      <dgm:spPr/>
    </dgm:pt>
    <dgm:pt modelId="{A4E27501-FC25-4B35-9E4F-7B9507D89A6E}" type="pres">
      <dgm:prSet presAssocID="{472A3258-A49B-44E9-9C9C-9BE37F361E59}" presName="chevronComposite1" presStyleCnt="0"/>
      <dgm:spPr/>
    </dgm:pt>
    <dgm:pt modelId="{9516B57F-B02C-4CB8-AE0C-BFE2AF13C838}" type="pres">
      <dgm:prSet presAssocID="{472A3258-A49B-44E9-9C9C-9BE37F361E59}" presName="chevron1" presStyleLbl="sibTrans2D1" presStyleIdx="1" presStyleCnt="4"/>
      <dgm:spPr/>
    </dgm:pt>
    <dgm:pt modelId="{0BD5632F-544B-4E33-AE6F-9F66E42CB1F6}" type="pres">
      <dgm:prSet presAssocID="{472A3258-A49B-44E9-9C9C-9BE37F361E59}" presName="spChevron1" presStyleCnt="0"/>
      <dgm:spPr/>
    </dgm:pt>
    <dgm:pt modelId="{91C79B91-D64D-4660-80E9-460684642189}" type="pres">
      <dgm:prSet presAssocID="{F8FB7EA1-7A63-4FA7-8DB2-BFCD20984D93}" presName="middle" presStyleCnt="0"/>
      <dgm:spPr/>
    </dgm:pt>
    <dgm:pt modelId="{FD08D64A-EB36-4B47-83A6-4EFBE5CE3F56}" type="pres">
      <dgm:prSet presAssocID="{F8FB7EA1-7A63-4FA7-8DB2-BFCD20984D93}" presName="parTxMid" presStyleLbl="revTx" presStyleIdx="4" presStyleCnt="9"/>
      <dgm:spPr/>
      <dgm:t>
        <a:bodyPr/>
        <a:lstStyle/>
        <a:p>
          <a:endParaRPr lang="es-MX"/>
        </a:p>
      </dgm:t>
    </dgm:pt>
    <dgm:pt modelId="{ECF3BDB5-34E9-4C8D-A87B-ECA547A26AC0}" type="pres">
      <dgm:prSet presAssocID="{F8FB7EA1-7A63-4FA7-8DB2-BFCD20984D93}" presName="desTxMid" presStyleLbl="revTx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D8ABF8-4A63-4859-972D-26FD9E7232C5}" type="pres">
      <dgm:prSet presAssocID="{F8FB7EA1-7A63-4FA7-8DB2-BFCD20984D93}" presName="spMid" presStyleCnt="0"/>
      <dgm:spPr/>
    </dgm:pt>
    <dgm:pt modelId="{0F666686-1372-4184-A423-F8D401A0F799}" type="pres">
      <dgm:prSet presAssocID="{184D0325-65F2-4B88-A216-7BF56BFC7BBA}" presName="chevronComposite1" presStyleCnt="0"/>
      <dgm:spPr/>
    </dgm:pt>
    <dgm:pt modelId="{18246743-CE11-4DE8-83E3-719676FDFE03}" type="pres">
      <dgm:prSet presAssocID="{184D0325-65F2-4B88-A216-7BF56BFC7BBA}" presName="chevron1" presStyleLbl="sibTrans2D1" presStyleIdx="2" presStyleCnt="4"/>
      <dgm:spPr/>
    </dgm:pt>
    <dgm:pt modelId="{17111BDA-2EA7-4CF2-B0AB-CF08AA67689E}" type="pres">
      <dgm:prSet presAssocID="{184D0325-65F2-4B88-A216-7BF56BFC7BBA}" presName="spChevron1" presStyleCnt="0"/>
      <dgm:spPr/>
    </dgm:pt>
    <dgm:pt modelId="{67F80ED2-8BAF-435E-8D2A-56929E4ADF40}" type="pres">
      <dgm:prSet presAssocID="{470C36F2-2B08-4229-A3CE-B66DD605B66B}" presName="middle" presStyleCnt="0"/>
      <dgm:spPr/>
    </dgm:pt>
    <dgm:pt modelId="{2C324524-8BA5-41BB-A8D8-CFAB5DF6E159}" type="pres">
      <dgm:prSet presAssocID="{470C36F2-2B08-4229-A3CE-B66DD605B66B}" presName="parTxMid" presStyleLbl="revTx" presStyleIdx="6" presStyleCnt="9"/>
      <dgm:spPr/>
      <dgm:t>
        <a:bodyPr/>
        <a:lstStyle/>
        <a:p>
          <a:endParaRPr lang="es-MX"/>
        </a:p>
      </dgm:t>
    </dgm:pt>
    <dgm:pt modelId="{51AF4C87-8AB8-468C-9824-EA594754E9F1}" type="pres">
      <dgm:prSet presAssocID="{470C36F2-2B08-4229-A3CE-B66DD605B66B}" presName="desTxMid" presStyleLbl="revTx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4C5AB9-1E47-43D3-A612-21E9A6FE4669}" type="pres">
      <dgm:prSet presAssocID="{470C36F2-2B08-4229-A3CE-B66DD605B66B}" presName="spMid" presStyleCnt="0"/>
      <dgm:spPr/>
    </dgm:pt>
    <dgm:pt modelId="{426677E2-1783-4F9E-B745-F1D21C936FA2}" type="pres">
      <dgm:prSet presAssocID="{C3561F8F-4317-4B7B-A5A1-40698B20E085}" presName="chevronComposite1" presStyleCnt="0"/>
      <dgm:spPr/>
    </dgm:pt>
    <dgm:pt modelId="{4A1856C7-BD80-43FD-94A1-D5D880C657C5}" type="pres">
      <dgm:prSet presAssocID="{C3561F8F-4317-4B7B-A5A1-40698B20E085}" presName="chevron1" presStyleLbl="sibTrans2D1" presStyleIdx="3" presStyleCnt="4"/>
      <dgm:spPr/>
    </dgm:pt>
    <dgm:pt modelId="{1EF5E3D0-965F-46C2-A2B8-21CA517FD962}" type="pres">
      <dgm:prSet presAssocID="{C3561F8F-4317-4B7B-A5A1-40698B20E085}" presName="spChevron1" presStyleCnt="0"/>
      <dgm:spPr/>
    </dgm:pt>
    <dgm:pt modelId="{0C91E75E-668C-4B14-B0BE-006E47B8159A}" type="pres">
      <dgm:prSet presAssocID="{E8E380B0-5273-4B04-A865-E9FF103D4B11}" presName="last" presStyleCnt="0"/>
      <dgm:spPr/>
    </dgm:pt>
    <dgm:pt modelId="{3D7E6269-B81E-4807-A504-9766D8634B4E}" type="pres">
      <dgm:prSet presAssocID="{E8E380B0-5273-4B04-A865-E9FF103D4B11}" presName="circleTx" presStyleLbl="node1" presStyleIdx="18" presStyleCnt="19" custScaleX="108706"/>
      <dgm:spPr/>
      <dgm:t>
        <a:bodyPr/>
        <a:lstStyle/>
        <a:p>
          <a:endParaRPr lang="es-MX"/>
        </a:p>
      </dgm:t>
    </dgm:pt>
    <dgm:pt modelId="{98608D04-6234-4E32-8323-E0AB847F2186}" type="pres">
      <dgm:prSet presAssocID="{E8E380B0-5273-4B04-A865-E9FF103D4B11}" presName="desTxN" presStyleLbl="revTx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028202-D084-4F35-BC8E-A88A12EE451F}" type="pres">
      <dgm:prSet presAssocID="{E8E380B0-5273-4B04-A865-E9FF103D4B11}" presName="spN" presStyleCnt="0"/>
      <dgm:spPr/>
    </dgm:pt>
  </dgm:ptLst>
  <dgm:cxnLst>
    <dgm:cxn modelId="{6B913E2F-258C-4632-84CC-B5ADBBED3E41}" srcId="{EBD88318-C077-45FE-8C4D-D8C27DD94C10}" destId="{E8E380B0-5273-4B04-A865-E9FF103D4B11}" srcOrd="4" destOrd="0" parTransId="{9F7CBBF0-0042-43DB-87CA-BDA2F67F2AE3}" sibTransId="{9ED02B4A-3AF6-4F42-9C0C-82004835A419}"/>
    <dgm:cxn modelId="{403920BB-4F2D-42E8-8F1C-897DACEE08E3}" type="presOf" srcId="{543A7E49-7072-4CFC-AB72-D1BD958D1E3F}" destId="{98608D04-6234-4E32-8323-E0AB847F2186}" srcOrd="0" destOrd="0" presId="urn:microsoft.com/office/officeart/2009/3/layout/RandomtoResultProcess"/>
    <dgm:cxn modelId="{4AF5924D-5964-4B33-A874-3DC804CE4EF7}" srcId="{E8E380B0-5273-4B04-A865-E9FF103D4B11}" destId="{543A7E49-7072-4CFC-AB72-D1BD958D1E3F}" srcOrd="0" destOrd="0" parTransId="{346E69E3-EE88-4A66-A73F-F42001818805}" sibTransId="{11599B16-5C4B-4146-AA35-DAB312C7FA43}"/>
    <dgm:cxn modelId="{7137ED1C-2659-4E25-8201-A189B4D43827}" srcId="{EBD88318-C077-45FE-8C4D-D8C27DD94C10}" destId="{E51A5C95-2762-4CBC-9B1A-2BDE9826B2E2}" srcOrd="0" destOrd="0" parTransId="{7C60C9C7-02E3-46A9-9A11-E6EEB55D30E0}" sibTransId="{78B14E24-995C-4137-8A29-79F6828A1301}"/>
    <dgm:cxn modelId="{F203327B-9DD1-448D-952E-7CC149E849A3}" type="presOf" srcId="{8810B0C6-94BF-4B9B-B524-0123C3704E3E}" destId="{51AF4C87-8AB8-468C-9824-EA594754E9F1}" srcOrd="0" destOrd="0" presId="urn:microsoft.com/office/officeart/2009/3/layout/RandomtoResultProcess"/>
    <dgm:cxn modelId="{8138292B-8652-4B05-9DEA-570390E6272C}" srcId="{EBD88318-C077-45FE-8C4D-D8C27DD94C10}" destId="{F8FB7EA1-7A63-4FA7-8DB2-BFCD20984D93}" srcOrd="2" destOrd="0" parTransId="{E5961116-2B29-42C2-B115-463779A22783}" sibTransId="{184D0325-65F2-4B88-A216-7BF56BFC7BBA}"/>
    <dgm:cxn modelId="{74D5823A-61AB-4A75-BCBC-B67CFDBB2F9F}" type="presOf" srcId="{ACAF8072-D196-40A8-BD75-E05DF194083E}" destId="{D51E7617-5549-4885-AE10-98A67B2AD485}" srcOrd="0" destOrd="0" presId="urn:microsoft.com/office/officeart/2009/3/layout/RandomtoResultProcess"/>
    <dgm:cxn modelId="{20A34BF4-358A-46AB-A3DE-68771E979BE5}" srcId="{EBD88318-C077-45FE-8C4D-D8C27DD94C10}" destId="{0D513C10-BFEF-4449-85E8-AE67EDE3654B}" srcOrd="1" destOrd="0" parTransId="{4C4A2A34-6F74-42B9-9A4A-9F8AF9F62362}" sibTransId="{472A3258-A49B-44E9-9C9C-9BE37F361E59}"/>
    <dgm:cxn modelId="{9AF406DB-BEE7-42D1-9974-B7364B8DD35F}" srcId="{0D513C10-BFEF-4449-85E8-AE67EDE3654B}" destId="{635A01BC-3C1E-436A-B0F1-305317BEACF5}" srcOrd="0" destOrd="0" parTransId="{A498807F-5985-44F0-A366-B3435868846C}" sibTransId="{34BB0995-61C6-4E19-891C-AD6339A89BF4}"/>
    <dgm:cxn modelId="{8D4318F0-CFAB-437B-B432-FB58F35E4FE3}" type="presOf" srcId="{635A01BC-3C1E-436A-B0F1-305317BEACF5}" destId="{7E999910-5D23-419F-A10B-607836D0C7CC}" srcOrd="0" destOrd="0" presId="urn:microsoft.com/office/officeart/2009/3/layout/RandomtoResultProcess"/>
    <dgm:cxn modelId="{866E3773-1A70-4DF0-898A-FECDABD0223A}" srcId="{F8FB7EA1-7A63-4FA7-8DB2-BFCD20984D93}" destId="{9F03F084-9EFA-40D0-BD2B-8ED03B244EDC}" srcOrd="0" destOrd="0" parTransId="{1B9CA70D-D2FC-4766-AE22-7FFD0CEA73BD}" sibTransId="{B7D0BFB6-4439-4360-80C1-CCAF83FAB62B}"/>
    <dgm:cxn modelId="{FE3A6D25-1A56-4394-BA9F-DC0FD5214CE3}" type="presOf" srcId="{0D513C10-BFEF-4449-85E8-AE67EDE3654B}" destId="{7BB868F9-4B3B-458A-8576-9D4B535A0A5C}" srcOrd="0" destOrd="0" presId="urn:microsoft.com/office/officeart/2009/3/layout/RandomtoResultProcess"/>
    <dgm:cxn modelId="{9B4F52EF-3E86-40C6-9CCB-C52A3C887554}" type="presOf" srcId="{470C36F2-2B08-4229-A3CE-B66DD605B66B}" destId="{2C324524-8BA5-41BB-A8D8-CFAB5DF6E159}" srcOrd="0" destOrd="0" presId="urn:microsoft.com/office/officeart/2009/3/layout/RandomtoResultProcess"/>
    <dgm:cxn modelId="{F64AFC44-C6B7-4587-836D-C572F41DF193}" srcId="{EBD88318-C077-45FE-8C4D-D8C27DD94C10}" destId="{470C36F2-2B08-4229-A3CE-B66DD605B66B}" srcOrd="3" destOrd="0" parTransId="{CE1DB00E-78F8-4173-A44C-71EC3F1C10AE}" sibTransId="{C3561F8F-4317-4B7B-A5A1-40698B20E085}"/>
    <dgm:cxn modelId="{6673EC36-3B2D-4B3C-A6B9-FB78B7AA00EA}" type="presOf" srcId="{9F03F084-9EFA-40D0-BD2B-8ED03B244EDC}" destId="{ECF3BDB5-34E9-4C8D-A87B-ECA547A26AC0}" srcOrd="0" destOrd="0" presId="urn:microsoft.com/office/officeart/2009/3/layout/RandomtoResultProcess"/>
    <dgm:cxn modelId="{05C25689-A6BC-49A8-9493-CBE7EF2F2320}" srcId="{E51A5C95-2762-4CBC-9B1A-2BDE9826B2E2}" destId="{ACAF8072-D196-40A8-BD75-E05DF194083E}" srcOrd="0" destOrd="0" parTransId="{E47C489C-98AB-4C8A-8225-E57A6E313292}" sibTransId="{83F1138E-A3CA-46BF-884A-267EFCDED7EB}"/>
    <dgm:cxn modelId="{F2E1AF2A-709D-42A5-A701-3A940D28ADD4}" type="presOf" srcId="{EBD88318-C077-45FE-8C4D-D8C27DD94C10}" destId="{A9EF35A1-F9D8-44FA-9319-609C8AEB8D5E}" srcOrd="0" destOrd="0" presId="urn:microsoft.com/office/officeart/2009/3/layout/RandomtoResultProcess"/>
    <dgm:cxn modelId="{EB755655-E2B1-4628-A1BD-F007B826BEF5}" type="presOf" srcId="{F8FB7EA1-7A63-4FA7-8DB2-BFCD20984D93}" destId="{FD08D64A-EB36-4B47-83A6-4EFBE5CE3F56}" srcOrd="0" destOrd="0" presId="urn:microsoft.com/office/officeart/2009/3/layout/RandomtoResultProcess"/>
    <dgm:cxn modelId="{A7F11200-725A-40E4-9543-C2E9C9CD8276}" type="presOf" srcId="{E51A5C95-2762-4CBC-9B1A-2BDE9826B2E2}" destId="{EEB6752D-C245-4348-8629-0993AA501EB9}" srcOrd="0" destOrd="0" presId="urn:microsoft.com/office/officeart/2009/3/layout/RandomtoResultProcess"/>
    <dgm:cxn modelId="{9E985379-AA7F-45DD-96F5-7D585ED05074}" srcId="{470C36F2-2B08-4229-A3CE-B66DD605B66B}" destId="{8810B0C6-94BF-4B9B-B524-0123C3704E3E}" srcOrd="0" destOrd="0" parTransId="{31336A10-FEA1-4592-B682-1B8EF1E1FB2A}" sibTransId="{43B7F0F3-EAC5-4A4D-8217-C722D8B44FB1}"/>
    <dgm:cxn modelId="{BFC3F54A-1A92-4E32-A6F2-F0AFCB4AF3DD}" type="presOf" srcId="{E8E380B0-5273-4B04-A865-E9FF103D4B11}" destId="{3D7E6269-B81E-4807-A504-9766D8634B4E}" srcOrd="0" destOrd="0" presId="urn:microsoft.com/office/officeart/2009/3/layout/RandomtoResultProcess"/>
    <dgm:cxn modelId="{B38688B1-31F6-4E9B-982E-27D85B952C21}" type="presParOf" srcId="{A9EF35A1-F9D8-44FA-9319-609C8AEB8D5E}" destId="{B27437B8-C19F-4490-89D6-E1157E1017B8}" srcOrd="0" destOrd="0" presId="urn:microsoft.com/office/officeart/2009/3/layout/RandomtoResultProcess"/>
    <dgm:cxn modelId="{B0407E1A-F6EF-4F0B-B932-86A2CEF8317D}" type="presParOf" srcId="{B27437B8-C19F-4490-89D6-E1157E1017B8}" destId="{EEB6752D-C245-4348-8629-0993AA501EB9}" srcOrd="0" destOrd="0" presId="urn:microsoft.com/office/officeart/2009/3/layout/RandomtoResultProcess"/>
    <dgm:cxn modelId="{53A6E4C8-67C9-455F-944C-80096AE5E165}" type="presParOf" srcId="{B27437B8-C19F-4490-89D6-E1157E1017B8}" destId="{D51E7617-5549-4885-AE10-98A67B2AD485}" srcOrd="1" destOrd="0" presId="urn:microsoft.com/office/officeart/2009/3/layout/RandomtoResultProcess"/>
    <dgm:cxn modelId="{AD0B8847-E63D-4E84-BB43-1528ADC0EC13}" type="presParOf" srcId="{B27437B8-C19F-4490-89D6-E1157E1017B8}" destId="{782ECD34-534C-4E8E-A819-47F4BAA3EE3B}" srcOrd="2" destOrd="0" presId="urn:microsoft.com/office/officeart/2009/3/layout/RandomtoResultProcess"/>
    <dgm:cxn modelId="{E050E6BC-CE1B-4AC8-9865-2CD26165C247}" type="presParOf" srcId="{B27437B8-C19F-4490-89D6-E1157E1017B8}" destId="{3914A0BB-4E72-4750-AB02-59B372D0578F}" srcOrd="3" destOrd="0" presId="urn:microsoft.com/office/officeart/2009/3/layout/RandomtoResultProcess"/>
    <dgm:cxn modelId="{5D56F6E1-C36B-4593-AE5C-DD7966D30608}" type="presParOf" srcId="{B27437B8-C19F-4490-89D6-E1157E1017B8}" destId="{DBE0ABB2-F43A-4648-8958-4C26B8A49A03}" srcOrd="4" destOrd="0" presId="urn:microsoft.com/office/officeart/2009/3/layout/RandomtoResultProcess"/>
    <dgm:cxn modelId="{005945C7-8E8F-4318-BB60-3C7F23DD568F}" type="presParOf" srcId="{B27437B8-C19F-4490-89D6-E1157E1017B8}" destId="{199C1111-6C97-4448-AA24-7D819CC0A060}" srcOrd="5" destOrd="0" presId="urn:microsoft.com/office/officeart/2009/3/layout/RandomtoResultProcess"/>
    <dgm:cxn modelId="{EDC79E18-51B1-48CF-9617-09E98182B58E}" type="presParOf" srcId="{B27437B8-C19F-4490-89D6-E1157E1017B8}" destId="{811CCAE0-A9BC-4B7F-B611-168A523457D4}" srcOrd="6" destOrd="0" presId="urn:microsoft.com/office/officeart/2009/3/layout/RandomtoResultProcess"/>
    <dgm:cxn modelId="{C01B75DA-5DBA-4BBA-8DF8-036D4B7CC16B}" type="presParOf" srcId="{B27437B8-C19F-4490-89D6-E1157E1017B8}" destId="{9F8D2462-6494-4F3F-A83C-6642C8684F35}" srcOrd="7" destOrd="0" presId="urn:microsoft.com/office/officeart/2009/3/layout/RandomtoResultProcess"/>
    <dgm:cxn modelId="{2ADF1A85-5CF6-4083-B8C9-C92930D770D5}" type="presParOf" srcId="{B27437B8-C19F-4490-89D6-E1157E1017B8}" destId="{157C0D56-4C46-418F-92F3-BBB87DAD4E77}" srcOrd="8" destOrd="0" presId="urn:microsoft.com/office/officeart/2009/3/layout/RandomtoResultProcess"/>
    <dgm:cxn modelId="{3F8502A9-374B-43CF-B31C-D0263151DA6A}" type="presParOf" srcId="{B27437B8-C19F-4490-89D6-E1157E1017B8}" destId="{FB637089-EA97-48D8-BC0E-F1179F70D0D3}" srcOrd="9" destOrd="0" presId="urn:microsoft.com/office/officeart/2009/3/layout/RandomtoResultProcess"/>
    <dgm:cxn modelId="{0F356249-4A2C-4A16-90D1-4223B263AA34}" type="presParOf" srcId="{B27437B8-C19F-4490-89D6-E1157E1017B8}" destId="{D6B08D8D-259A-4E64-BC0E-FFEE2B3689E3}" srcOrd="10" destOrd="0" presId="urn:microsoft.com/office/officeart/2009/3/layout/RandomtoResultProcess"/>
    <dgm:cxn modelId="{F8F0C4F9-C360-42AB-8933-7602954B8A11}" type="presParOf" srcId="{B27437B8-C19F-4490-89D6-E1157E1017B8}" destId="{756352E9-46AC-4B4F-BC27-0F883C317655}" srcOrd="11" destOrd="0" presId="urn:microsoft.com/office/officeart/2009/3/layout/RandomtoResultProcess"/>
    <dgm:cxn modelId="{07EF5335-FB65-4916-8565-4C7142C156E4}" type="presParOf" srcId="{B27437B8-C19F-4490-89D6-E1157E1017B8}" destId="{5C9A6E68-1FE3-49C8-A582-7C349F4E48B6}" srcOrd="12" destOrd="0" presId="urn:microsoft.com/office/officeart/2009/3/layout/RandomtoResultProcess"/>
    <dgm:cxn modelId="{33DE492B-E9FF-4433-89CF-F8B60E5837A9}" type="presParOf" srcId="{B27437B8-C19F-4490-89D6-E1157E1017B8}" destId="{D9FCD0D1-8A70-419C-BA03-16B4F306B34E}" srcOrd="13" destOrd="0" presId="urn:microsoft.com/office/officeart/2009/3/layout/RandomtoResultProcess"/>
    <dgm:cxn modelId="{CA140138-ECFE-48CB-B4C6-ABB8FBFAB6C9}" type="presParOf" srcId="{B27437B8-C19F-4490-89D6-E1157E1017B8}" destId="{42F1B574-6DBD-4F5A-807E-F7655DD86ADC}" srcOrd="14" destOrd="0" presId="urn:microsoft.com/office/officeart/2009/3/layout/RandomtoResultProcess"/>
    <dgm:cxn modelId="{0BFD54DD-7D5A-4533-B0A3-39215B7C8FCD}" type="presParOf" srcId="{B27437B8-C19F-4490-89D6-E1157E1017B8}" destId="{A28502DA-947E-4B47-900A-3BA757BF0BD5}" srcOrd="15" destOrd="0" presId="urn:microsoft.com/office/officeart/2009/3/layout/RandomtoResultProcess"/>
    <dgm:cxn modelId="{EFCF0B43-071B-4C83-BA68-3FCBEA6D31C4}" type="presParOf" srcId="{B27437B8-C19F-4490-89D6-E1157E1017B8}" destId="{A01CEE16-C1DC-4893-A7A5-BE02662EC910}" srcOrd="16" destOrd="0" presId="urn:microsoft.com/office/officeart/2009/3/layout/RandomtoResultProcess"/>
    <dgm:cxn modelId="{152623A8-EA34-491E-B22C-1A830056C47D}" type="presParOf" srcId="{B27437B8-C19F-4490-89D6-E1157E1017B8}" destId="{A14EED7D-EB65-49BC-9157-B5D7927EB502}" srcOrd="17" destOrd="0" presId="urn:microsoft.com/office/officeart/2009/3/layout/RandomtoResultProcess"/>
    <dgm:cxn modelId="{320A71C8-7337-4BF3-8A2D-724D6BB5816C}" type="presParOf" srcId="{B27437B8-C19F-4490-89D6-E1157E1017B8}" destId="{FB52FD6B-5B74-45D2-8D7A-198BE24DA9A8}" srcOrd="18" destOrd="0" presId="urn:microsoft.com/office/officeart/2009/3/layout/RandomtoResultProcess"/>
    <dgm:cxn modelId="{73284775-A23A-42DB-BE64-05C2492FC1F3}" type="presParOf" srcId="{B27437B8-C19F-4490-89D6-E1157E1017B8}" destId="{E1B27B42-8AFD-4A26-A198-92F283DDFCAC}" srcOrd="19" destOrd="0" presId="urn:microsoft.com/office/officeart/2009/3/layout/RandomtoResultProcess"/>
    <dgm:cxn modelId="{9446F1FF-2DB3-47C6-98C1-CB269675A079}" type="presParOf" srcId="{A9EF35A1-F9D8-44FA-9319-609C8AEB8D5E}" destId="{DCE2C79A-9220-433E-BD49-03E701625F74}" srcOrd="1" destOrd="0" presId="urn:microsoft.com/office/officeart/2009/3/layout/RandomtoResultProcess"/>
    <dgm:cxn modelId="{28DA4F13-5F8F-4E09-8E95-B93E81E4A9B6}" type="presParOf" srcId="{DCE2C79A-9220-433E-BD49-03E701625F74}" destId="{4FB387EC-4CCB-403D-BA4A-4EE02AD83340}" srcOrd="0" destOrd="0" presId="urn:microsoft.com/office/officeart/2009/3/layout/RandomtoResultProcess"/>
    <dgm:cxn modelId="{2976FBC0-EC3F-44CC-A5F8-F7B660AC353A}" type="presParOf" srcId="{DCE2C79A-9220-433E-BD49-03E701625F74}" destId="{CE051822-DE6E-4505-AF5C-3DDD634E3141}" srcOrd="1" destOrd="0" presId="urn:microsoft.com/office/officeart/2009/3/layout/RandomtoResultProcess"/>
    <dgm:cxn modelId="{73871C7C-7534-4377-89C6-CE6C593A68A0}" type="presParOf" srcId="{A9EF35A1-F9D8-44FA-9319-609C8AEB8D5E}" destId="{C388E5F3-91B3-478C-B853-C11388F08E6D}" srcOrd="2" destOrd="0" presId="urn:microsoft.com/office/officeart/2009/3/layout/RandomtoResultProcess"/>
    <dgm:cxn modelId="{EC81C6A5-D5C1-46DC-8A46-71DF006044C8}" type="presParOf" srcId="{C388E5F3-91B3-478C-B853-C11388F08E6D}" destId="{7BB868F9-4B3B-458A-8576-9D4B535A0A5C}" srcOrd="0" destOrd="0" presId="urn:microsoft.com/office/officeart/2009/3/layout/RandomtoResultProcess"/>
    <dgm:cxn modelId="{C8A8FC65-6DA5-4DE5-B3A7-B3024F46FC51}" type="presParOf" srcId="{C388E5F3-91B3-478C-B853-C11388F08E6D}" destId="{7E999910-5D23-419F-A10B-607836D0C7CC}" srcOrd="1" destOrd="0" presId="urn:microsoft.com/office/officeart/2009/3/layout/RandomtoResultProcess"/>
    <dgm:cxn modelId="{A7751AFF-398C-4D6D-A89C-F99DFC33D7DF}" type="presParOf" srcId="{C388E5F3-91B3-478C-B853-C11388F08E6D}" destId="{7A4B5BBD-606B-4181-9892-632420196A2A}" srcOrd="2" destOrd="0" presId="urn:microsoft.com/office/officeart/2009/3/layout/RandomtoResultProcess"/>
    <dgm:cxn modelId="{108A25EC-C924-4138-AAD2-1006B15C24DC}" type="presParOf" srcId="{A9EF35A1-F9D8-44FA-9319-609C8AEB8D5E}" destId="{A4E27501-FC25-4B35-9E4F-7B9507D89A6E}" srcOrd="3" destOrd="0" presId="urn:microsoft.com/office/officeart/2009/3/layout/RandomtoResultProcess"/>
    <dgm:cxn modelId="{9A95C7C2-D9FC-4923-B2F1-083D55313980}" type="presParOf" srcId="{A4E27501-FC25-4B35-9E4F-7B9507D89A6E}" destId="{9516B57F-B02C-4CB8-AE0C-BFE2AF13C838}" srcOrd="0" destOrd="0" presId="urn:microsoft.com/office/officeart/2009/3/layout/RandomtoResultProcess"/>
    <dgm:cxn modelId="{325CD235-5055-40AB-810F-9DDD84D1236B}" type="presParOf" srcId="{A4E27501-FC25-4B35-9E4F-7B9507D89A6E}" destId="{0BD5632F-544B-4E33-AE6F-9F66E42CB1F6}" srcOrd="1" destOrd="0" presId="urn:microsoft.com/office/officeart/2009/3/layout/RandomtoResultProcess"/>
    <dgm:cxn modelId="{D7DF5EF1-8243-4468-89D2-3B6BD6D20D65}" type="presParOf" srcId="{A9EF35A1-F9D8-44FA-9319-609C8AEB8D5E}" destId="{91C79B91-D64D-4660-80E9-460684642189}" srcOrd="4" destOrd="0" presId="urn:microsoft.com/office/officeart/2009/3/layout/RandomtoResultProcess"/>
    <dgm:cxn modelId="{581B16B2-1958-4088-B867-80C8D3ACF360}" type="presParOf" srcId="{91C79B91-D64D-4660-80E9-460684642189}" destId="{FD08D64A-EB36-4B47-83A6-4EFBE5CE3F56}" srcOrd="0" destOrd="0" presId="urn:microsoft.com/office/officeart/2009/3/layout/RandomtoResultProcess"/>
    <dgm:cxn modelId="{D7256B0A-E1D6-4179-9592-778C0A12D77A}" type="presParOf" srcId="{91C79B91-D64D-4660-80E9-460684642189}" destId="{ECF3BDB5-34E9-4C8D-A87B-ECA547A26AC0}" srcOrd="1" destOrd="0" presId="urn:microsoft.com/office/officeart/2009/3/layout/RandomtoResultProcess"/>
    <dgm:cxn modelId="{3BE1D613-9571-4771-9609-8915B69A7130}" type="presParOf" srcId="{91C79B91-D64D-4660-80E9-460684642189}" destId="{DBD8ABF8-4A63-4859-972D-26FD9E7232C5}" srcOrd="2" destOrd="0" presId="urn:microsoft.com/office/officeart/2009/3/layout/RandomtoResultProcess"/>
    <dgm:cxn modelId="{6210FB48-4D2A-4AD6-9C1A-A17981051BF0}" type="presParOf" srcId="{A9EF35A1-F9D8-44FA-9319-609C8AEB8D5E}" destId="{0F666686-1372-4184-A423-F8D401A0F799}" srcOrd="5" destOrd="0" presId="urn:microsoft.com/office/officeart/2009/3/layout/RandomtoResultProcess"/>
    <dgm:cxn modelId="{E7753136-8FA2-4075-872C-B9A86F443005}" type="presParOf" srcId="{0F666686-1372-4184-A423-F8D401A0F799}" destId="{18246743-CE11-4DE8-83E3-719676FDFE03}" srcOrd="0" destOrd="0" presId="urn:microsoft.com/office/officeart/2009/3/layout/RandomtoResultProcess"/>
    <dgm:cxn modelId="{50219690-B92F-43DA-AD75-AA6C5A1AE8AB}" type="presParOf" srcId="{0F666686-1372-4184-A423-F8D401A0F799}" destId="{17111BDA-2EA7-4CF2-B0AB-CF08AA67689E}" srcOrd="1" destOrd="0" presId="urn:microsoft.com/office/officeart/2009/3/layout/RandomtoResultProcess"/>
    <dgm:cxn modelId="{124DC636-3B56-4253-B847-BFF6D491852C}" type="presParOf" srcId="{A9EF35A1-F9D8-44FA-9319-609C8AEB8D5E}" destId="{67F80ED2-8BAF-435E-8D2A-56929E4ADF40}" srcOrd="6" destOrd="0" presId="urn:microsoft.com/office/officeart/2009/3/layout/RandomtoResultProcess"/>
    <dgm:cxn modelId="{FF6A400E-C326-4AD7-A78A-D41FE3EF0DC8}" type="presParOf" srcId="{67F80ED2-8BAF-435E-8D2A-56929E4ADF40}" destId="{2C324524-8BA5-41BB-A8D8-CFAB5DF6E159}" srcOrd="0" destOrd="0" presId="urn:microsoft.com/office/officeart/2009/3/layout/RandomtoResultProcess"/>
    <dgm:cxn modelId="{906E4180-6772-4EF5-ADCB-3FEEE1FAE1DE}" type="presParOf" srcId="{67F80ED2-8BAF-435E-8D2A-56929E4ADF40}" destId="{51AF4C87-8AB8-468C-9824-EA594754E9F1}" srcOrd="1" destOrd="0" presId="urn:microsoft.com/office/officeart/2009/3/layout/RandomtoResultProcess"/>
    <dgm:cxn modelId="{B90D950B-3617-4E67-8631-35F12A38FEFD}" type="presParOf" srcId="{67F80ED2-8BAF-435E-8D2A-56929E4ADF40}" destId="{534C5AB9-1E47-43D3-A612-21E9A6FE4669}" srcOrd="2" destOrd="0" presId="urn:microsoft.com/office/officeart/2009/3/layout/RandomtoResultProcess"/>
    <dgm:cxn modelId="{5BAEBC4D-E885-43B6-844A-462D6BA2AFD6}" type="presParOf" srcId="{A9EF35A1-F9D8-44FA-9319-609C8AEB8D5E}" destId="{426677E2-1783-4F9E-B745-F1D21C936FA2}" srcOrd="7" destOrd="0" presId="urn:microsoft.com/office/officeart/2009/3/layout/RandomtoResultProcess"/>
    <dgm:cxn modelId="{A1C84E0E-7108-422A-801C-09FEC8CAF680}" type="presParOf" srcId="{426677E2-1783-4F9E-B745-F1D21C936FA2}" destId="{4A1856C7-BD80-43FD-94A1-D5D880C657C5}" srcOrd="0" destOrd="0" presId="urn:microsoft.com/office/officeart/2009/3/layout/RandomtoResultProcess"/>
    <dgm:cxn modelId="{84969EF3-8E20-4CDF-89DF-C2520207EC88}" type="presParOf" srcId="{426677E2-1783-4F9E-B745-F1D21C936FA2}" destId="{1EF5E3D0-965F-46C2-A2B8-21CA517FD962}" srcOrd="1" destOrd="0" presId="urn:microsoft.com/office/officeart/2009/3/layout/RandomtoResultProcess"/>
    <dgm:cxn modelId="{ED8C7778-66FD-4173-964D-880BC5B1E71A}" type="presParOf" srcId="{A9EF35A1-F9D8-44FA-9319-609C8AEB8D5E}" destId="{0C91E75E-668C-4B14-B0BE-006E47B8159A}" srcOrd="8" destOrd="0" presId="urn:microsoft.com/office/officeart/2009/3/layout/RandomtoResultProcess"/>
    <dgm:cxn modelId="{2D4E5AE3-A450-446A-8C0A-8C4FFBB9D698}" type="presParOf" srcId="{0C91E75E-668C-4B14-B0BE-006E47B8159A}" destId="{3D7E6269-B81E-4807-A504-9766D8634B4E}" srcOrd="0" destOrd="0" presId="urn:microsoft.com/office/officeart/2009/3/layout/RandomtoResultProcess"/>
    <dgm:cxn modelId="{3B2E8A07-CC6D-4219-BAC1-50CDF0F3F72C}" type="presParOf" srcId="{0C91E75E-668C-4B14-B0BE-006E47B8159A}" destId="{98608D04-6234-4E32-8323-E0AB847F2186}" srcOrd="1" destOrd="0" presId="urn:microsoft.com/office/officeart/2009/3/layout/RandomtoResultProcess"/>
    <dgm:cxn modelId="{BBBFE4D0-283E-4582-BE56-32094D840DE3}" type="presParOf" srcId="{0C91E75E-668C-4B14-B0BE-006E47B8159A}" destId="{34028202-D084-4F35-BC8E-A88A12EE451F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C89E3B-EBF0-4AF9-B2F0-EE994A2DEEA6}" type="doc">
      <dgm:prSet loTypeId="urn:microsoft.com/office/officeart/2005/8/layout/hierarchy3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DE95EA2-E748-4F5B-A3EA-EC4D7A96676F}">
      <dgm:prSet phldrT="[Texto]"/>
      <dgm:spPr/>
      <dgm:t>
        <a:bodyPr/>
        <a:lstStyle/>
        <a:p>
          <a:r>
            <a:rPr lang="es-MX" dirty="0" smtClean="0"/>
            <a:t>Marco epistemológico</a:t>
          </a:r>
          <a:endParaRPr lang="es-MX" dirty="0"/>
        </a:p>
      </dgm:t>
    </dgm:pt>
    <dgm:pt modelId="{2AB05D57-0427-4C67-9974-B6ACC8BB31AC}" type="parTrans" cxnId="{C64AB2D4-1FA9-48C9-9C81-ADBE4521C7A9}">
      <dgm:prSet/>
      <dgm:spPr/>
      <dgm:t>
        <a:bodyPr/>
        <a:lstStyle/>
        <a:p>
          <a:endParaRPr lang="es-MX"/>
        </a:p>
      </dgm:t>
    </dgm:pt>
    <dgm:pt modelId="{8F883AA4-5DBF-4F18-96DC-8BEC1D9F9E36}" type="sibTrans" cxnId="{C64AB2D4-1FA9-48C9-9C81-ADBE4521C7A9}">
      <dgm:prSet/>
      <dgm:spPr/>
      <dgm:t>
        <a:bodyPr/>
        <a:lstStyle/>
        <a:p>
          <a:endParaRPr lang="es-MX"/>
        </a:p>
      </dgm:t>
    </dgm:pt>
    <dgm:pt modelId="{15FDAF23-8F29-4BF2-AEB3-9DD955F05424}">
      <dgm:prSet phldrT="[Texto]" custT="1"/>
      <dgm:spPr/>
      <dgm:t>
        <a:bodyPr/>
        <a:lstStyle/>
        <a:p>
          <a:pPr algn="l"/>
          <a:r>
            <a:rPr lang="es-MX" sz="1800" dirty="0" smtClean="0"/>
            <a:t>Apoyado en las ideas expuestas en obras anteriores</a:t>
          </a:r>
          <a:endParaRPr lang="es-MX" sz="1800" dirty="0"/>
        </a:p>
      </dgm:t>
    </dgm:pt>
    <dgm:pt modelId="{18DF54BA-BA0A-48E5-BBE9-F4AD18E25845}" type="parTrans" cxnId="{B3743AB7-4C5D-4C9C-8EED-D5B2F5C942D7}">
      <dgm:prSet/>
      <dgm:spPr/>
      <dgm:t>
        <a:bodyPr/>
        <a:lstStyle/>
        <a:p>
          <a:endParaRPr lang="es-MX"/>
        </a:p>
      </dgm:t>
    </dgm:pt>
    <dgm:pt modelId="{3053D6E9-B25B-43DC-858D-F9D03B87FACD}" type="sibTrans" cxnId="{B3743AB7-4C5D-4C9C-8EED-D5B2F5C942D7}">
      <dgm:prSet/>
      <dgm:spPr/>
      <dgm:t>
        <a:bodyPr/>
        <a:lstStyle/>
        <a:p>
          <a:endParaRPr lang="es-MX"/>
        </a:p>
      </dgm:t>
    </dgm:pt>
    <dgm:pt modelId="{C84846C2-F1FD-418A-A0CC-11482E3C6B8F}">
      <dgm:prSet phldrT="[Texto]"/>
      <dgm:spPr/>
      <dgm:t>
        <a:bodyPr/>
        <a:lstStyle/>
        <a:p>
          <a:r>
            <a:rPr lang="es-MX" dirty="0" smtClean="0"/>
            <a:t>Marco teórico-referencial</a:t>
          </a:r>
          <a:endParaRPr lang="es-MX" dirty="0"/>
        </a:p>
      </dgm:t>
    </dgm:pt>
    <dgm:pt modelId="{27E3324C-BC4A-4571-863F-246E013E3F3E}" type="parTrans" cxnId="{CEA251B3-2E8D-440A-B483-9CB28358E505}">
      <dgm:prSet/>
      <dgm:spPr/>
      <dgm:t>
        <a:bodyPr/>
        <a:lstStyle/>
        <a:p>
          <a:endParaRPr lang="es-MX"/>
        </a:p>
      </dgm:t>
    </dgm:pt>
    <dgm:pt modelId="{505FC76F-F053-4828-B8EF-D2C8F681DD1C}" type="sibTrans" cxnId="{CEA251B3-2E8D-440A-B483-9CB28358E505}">
      <dgm:prSet/>
      <dgm:spPr/>
      <dgm:t>
        <a:bodyPr/>
        <a:lstStyle/>
        <a:p>
          <a:endParaRPr lang="es-MX"/>
        </a:p>
      </dgm:t>
    </dgm:pt>
    <dgm:pt modelId="{0B204097-3166-40A7-B16F-991270034863}">
      <dgm:prSet phldrT="[Texto]" custT="1"/>
      <dgm:spPr/>
      <dgm:t>
        <a:bodyPr/>
        <a:lstStyle/>
        <a:p>
          <a:pPr algn="l"/>
          <a:r>
            <a:rPr lang="es-MX" sz="1800" dirty="0" smtClean="0"/>
            <a:t>Expone lo que se ha hecho hasta el momento para esclarecer el fenómeno.</a:t>
          </a:r>
          <a:endParaRPr lang="es-MX" sz="1800" dirty="0"/>
        </a:p>
      </dgm:t>
    </dgm:pt>
    <dgm:pt modelId="{D3CEF6C9-002D-4948-80C5-352E25918961}" type="parTrans" cxnId="{DEECA899-65EF-472D-BA79-FE8AA894A09A}">
      <dgm:prSet/>
      <dgm:spPr/>
      <dgm:t>
        <a:bodyPr/>
        <a:lstStyle/>
        <a:p>
          <a:endParaRPr lang="es-MX"/>
        </a:p>
      </dgm:t>
    </dgm:pt>
    <dgm:pt modelId="{BEDA2F87-EFC3-4A40-822A-CF0577E15E25}" type="sibTrans" cxnId="{DEECA899-65EF-472D-BA79-FE8AA894A09A}">
      <dgm:prSet/>
      <dgm:spPr/>
      <dgm:t>
        <a:bodyPr/>
        <a:lstStyle/>
        <a:p>
          <a:endParaRPr lang="es-MX"/>
        </a:p>
      </dgm:t>
    </dgm:pt>
    <dgm:pt modelId="{533DA179-8342-4144-A7CC-53EBD2848FD7}">
      <dgm:prSet phldrT="[Texto]"/>
      <dgm:spPr/>
      <dgm:t>
        <a:bodyPr/>
        <a:lstStyle/>
        <a:p>
          <a:r>
            <a:rPr lang="es-MX" dirty="0" smtClean="0"/>
            <a:t>Objetivos</a:t>
          </a:r>
          <a:endParaRPr lang="es-MX" dirty="0"/>
        </a:p>
      </dgm:t>
    </dgm:pt>
    <dgm:pt modelId="{EEB2D872-1E19-4B32-942C-E36444F74762}" type="parTrans" cxnId="{35C6CB42-3358-41DB-B7A7-AF692B3BC7F9}">
      <dgm:prSet/>
      <dgm:spPr/>
      <dgm:t>
        <a:bodyPr/>
        <a:lstStyle/>
        <a:p>
          <a:endParaRPr lang="es-MX"/>
        </a:p>
      </dgm:t>
    </dgm:pt>
    <dgm:pt modelId="{9917BE36-4293-4149-ABF2-BC4BF944AA91}" type="sibTrans" cxnId="{35C6CB42-3358-41DB-B7A7-AF692B3BC7F9}">
      <dgm:prSet/>
      <dgm:spPr/>
      <dgm:t>
        <a:bodyPr/>
        <a:lstStyle/>
        <a:p>
          <a:endParaRPr lang="es-MX"/>
        </a:p>
      </dgm:t>
    </dgm:pt>
    <dgm:pt modelId="{8221555E-DD6B-4E95-97B8-5AB242D42BA5}">
      <dgm:prSet phldrT="[Texto]"/>
      <dgm:spPr/>
      <dgm:t>
        <a:bodyPr/>
        <a:lstStyle/>
        <a:p>
          <a:pPr algn="l"/>
          <a:r>
            <a:rPr lang="es-MX" dirty="0" smtClean="0"/>
            <a:t>Generales y particulares</a:t>
          </a:r>
          <a:endParaRPr lang="es-MX" dirty="0"/>
        </a:p>
      </dgm:t>
    </dgm:pt>
    <dgm:pt modelId="{5F959DBC-1364-49B4-98F8-B1DB484A56CA}" type="parTrans" cxnId="{4100647A-2A72-4571-BF4F-DCA6FFAA6C1E}">
      <dgm:prSet/>
      <dgm:spPr/>
      <dgm:t>
        <a:bodyPr/>
        <a:lstStyle/>
        <a:p>
          <a:endParaRPr lang="es-MX"/>
        </a:p>
      </dgm:t>
    </dgm:pt>
    <dgm:pt modelId="{7BF3781C-8101-49A4-A6CB-F9CC402ED80A}" type="sibTrans" cxnId="{4100647A-2A72-4571-BF4F-DCA6FFAA6C1E}">
      <dgm:prSet/>
      <dgm:spPr/>
      <dgm:t>
        <a:bodyPr/>
        <a:lstStyle/>
        <a:p>
          <a:endParaRPr lang="es-MX"/>
        </a:p>
      </dgm:t>
    </dgm:pt>
    <dgm:pt modelId="{3C2A750D-5DF0-42AC-9844-ED479633EBDC}">
      <dgm:prSet phldrT="[Texto]"/>
      <dgm:spPr/>
      <dgm:t>
        <a:bodyPr/>
        <a:lstStyle/>
        <a:p>
          <a:r>
            <a:rPr lang="es-MX" dirty="0" smtClean="0"/>
            <a:t>Generalización</a:t>
          </a:r>
          <a:endParaRPr lang="es-MX" dirty="0"/>
        </a:p>
      </dgm:t>
    </dgm:pt>
    <dgm:pt modelId="{2868BAC6-5A63-4999-A700-D2E2B1E0787F}" type="parTrans" cxnId="{EC47D18B-0AD4-4CFA-9295-6234338EF426}">
      <dgm:prSet/>
      <dgm:spPr/>
      <dgm:t>
        <a:bodyPr/>
        <a:lstStyle/>
        <a:p>
          <a:endParaRPr lang="es-MX"/>
        </a:p>
      </dgm:t>
    </dgm:pt>
    <dgm:pt modelId="{B0BFB99D-F2F7-4AAC-9AA2-C05F2A57CBA0}" type="sibTrans" cxnId="{EC47D18B-0AD4-4CFA-9295-6234338EF426}">
      <dgm:prSet/>
      <dgm:spPr/>
      <dgm:t>
        <a:bodyPr/>
        <a:lstStyle/>
        <a:p>
          <a:endParaRPr lang="es-MX"/>
        </a:p>
      </dgm:t>
    </dgm:pt>
    <dgm:pt modelId="{85553162-F370-4155-9540-8B24402FDEDD}">
      <dgm:prSet phldrT="[Texto]"/>
      <dgm:spPr/>
      <dgm:t>
        <a:bodyPr/>
        <a:lstStyle/>
        <a:p>
          <a:pPr algn="l"/>
          <a:r>
            <a:rPr lang="es-MX" dirty="0" smtClean="0"/>
            <a:t>Esencia, forma o naturaleza.</a:t>
          </a:r>
          <a:endParaRPr lang="es-MX" dirty="0"/>
        </a:p>
      </dgm:t>
    </dgm:pt>
    <dgm:pt modelId="{30AB30C8-C177-4813-8E88-5AA13B50650E}" type="parTrans" cxnId="{1019B8CC-4527-4C3A-BECE-A7A235884FD5}">
      <dgm:prSet/>
      <dgm:spPr/>
      <dgm:t>
        <a:bodyPr/>
        <a:lstStyle/>
        <a:p>
          <a:endParaRPr lang="es-MX"/>
        </a:p>
      </dgm:t>
    </dgm:pt>
    <dgm:pt modelId="{3058B5AA-F9EB-4992-90E8-CA6C6DE4184E}" type="sibTrans" cxnId="{1019B8CC-4527-4C3A-BECE-A7A235884FD5}">
      <dgm:prSet/>
      <dgm:spPr/>
      <dgm:t>
        <a:bodyPr/>
        <a:lstStyle/>
        <a:p>
          <a:endParaRPr lang="es-MX"/>
        </a:p>
      </dgm:t>
    </dgm:pt>
    <dgm:pt modelId="{EC9DD143-7806-45AE-989F-E1A405444B62}">
      <dgm:prSet phldrT="[Texto]" custT="1"/>
      <dgm:spPr/>
      <dgm:t>
        <a:bodyPr/>
        <a:lstStyle/>
        <a:p>
          <a:pPr algn="l"/>
          <a:r>
            <a:rPr lang="es-MX" sz="1800" dirty="0" smtClean="0"/>
            <a:t>Refieren las principales investigaciones del área: autores, enfoques, métodos, conclusiones e interpretaciones.</a:t>
          </a:r>
          <a:endParaRPr lang="es-MX" sz="1800" dirty="0"/>
        </a:p>
      </dgm:t>
    </dgm:pt>
    <dgm:pt modelId="{7E215313-93F3-477F-BFBF-64E1F0057F82}" type="parTrans" cxnId="{9C8BB2B5-56BF-4874-A66E-B33444D38E53}">
      <dgm:prSet/>
      <dgm:spPr/>
      <dgm:t>
        <a:bodyPr/>
        <a:lstStyle/>
        <a:p>
          <a:endParaRPr lang="es-MX"/>
        </a:p>
      </dgm:t>
    </dgm:pt>
    <dgm:pt modelId="{D1E32CD4-EBEB-4634-A014-502DB6A788F3}" type="sibTrans" cxnId="{9C8BB2B5-56BF-4874-A66E-B33444D38E53}">
      <dgm:prSet/>
      <dgm:spPr/>
      <dgm:t>
        <a:bodyPr/>
        <a:lstStyle/>
        <a:p>
          <a:endParaRPr lang="es-MX"/>
        </a:p>
      </dgm:t>
    </dgm:pt>
    <dgm:pt modelId="{AA3CB131-B3C4-47B2-AFA9-855528E55AE9}">
      <dgm:prSet phldrT="[Texto]"/>
      <dgm:spPr/>
      <dgm:t>
        <a:bodyPr/>
        <a:lstStyle/>
        <a:p>
          <a:pPr algn="l"/>
          <a:r>
            <a:rPr lang="es-MX" dirty="0" smtClean="0"/>
            <a:t>Determinan las estrategias y procedimientos</a:t>
          </a:r>
          <a:endParaRPr lang="es-MX" dirty="0"/>
        </a:p>
      </dgm:t>
    </dgm:pt>
    <dgm:pt modelId="{97E0BD3A-1BFE-406E-A6DC-4057F9F1F98E}" type="parTrans" cxnId="{A7A5AE37-3127-4E13-8EF8-868B5BC74F25}">
      <dgm:prSet/>
      <dgm:spPr/>
      <dgm:t>
        <a:bodyPr/>
        <a:lstStyle/>
        <a:p>
          <a:endParaRPr lang="es-MX"/>
        </a:p>
      </dgm:t>
    </dgm:pt>
    <dgm:pt modelId="{37453478-EDCB-4943-9D09-4E6E759C0A0F}" type="sibTrans" cxnId="{A7A5AE37-3127-4E13-8EF8-868B5BC74F25}">
      <dgm:prSet/>
      <dgm:spPr/>
      <dgm:t>
        <a:bodyPr/>
        <a:lstStyle/>
        <a:p>
          <a:endParaRPr lang="es-MX"/>
        </a:p>
      </dgm:t>
    </dgm:pt>
    <dgm:pt modelId="{9F5EF69E-6A7F-4164-9ECB-843112F6DC23}">
      <dgm:prSet phldrT="[Texto]"/>
      <dgm:spPr/>
      <dgm:t>
        <a:bodyPr/>
        <a:lstStyle/>
        <a:p>
          <a:pPr algn="l"/>
          <a:r>
            <a:rPr lang="es-MX" dirty="0" smtClean="0"/>
            <a:t>Estudio de los universal</a:t>
          </a:r>
          <a:endParaRPr lang="es-MX" dirty="0"/>
        </a:p>
      </dgm:t>
    </dgm:pt>
    <dgm:pt modelId="{E1AB9290-258A-4DC4-B44A-1C306F6F5B76}" type="parTrans" cxnId="{A6E4D2C5-2C17-4417-AC55-89FE1B3FAE55}">
      <dgm:prSet/>
      <dgm:spPr/>
      <dgm:t>
        <a:bodyPr/>
        <a:lstStyle/>
        <a:p>
          <a:endParaRPr lang="es-MX"/>
        </a:p>
      </dgm:t>
    </dgm:pt>
    <dgm:pt modelId="{19562539-EA31-4F53-9EC8-76AE7F859CB4}" type="sibTrans" cxnId="{A6E4D2C5-2C17-4417-AC55-89FE1B3FAE55}">
      <dgm:prSet/>
      <dgm:spPr/>
      <dgm:t>
        <a:bodyPr/>
        <a:lstStyle/>
        <a:p>
          <a:endParaRPr lang="es-MX"/>
        </a:p>
      </dgm:t>
    </dgm:pt>
    <dgm:pt modelId="{828BB9F7-EC7E-4984-9D44-890FBA530D72}" type="pres">
      <dgm:prSet presAssocID="{47C89E3B-EBF0-4AF9-B2F0-EE994A2DEEA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09A4AEF-5D32-422A-9CD2-3A7BA5B10C7E}" type="pres">
      <dgm:prSet presAssocID="{0DE95EA2-E748-4F5B-A3EA-EC4D7A96676F}" presName="root" presStyleCnt="0"/>
      <dgm:spPr/>
    </dgm:pt>
    <dgm:pt modelId="{B15EB0CA-A2B7-40CC-8928-E1076A01CF9A}" type="pres">
      <dgm:prSet presAssocID="{0DE95EA2-E748-4F5B-A3EA-EC4D7A96676F}" presName="rootComposite" presStyleCnt="0"/>
      <dgm:spPr/>
    </dgm:pt>
    <dgm:pt modelId="{4A0B07C1-7B9F-4067-82DB-5F09A18EEE82}" type="pres">
      <dgm:prSet presAssocID="{0DE95EA2-E748-4F5B-A3EA-EC4D7A96676F}" presName="rootText" presStyleLbl="node1" presStyleIdx="0" presStyleCnt="4"/>
      <dgm:spPr/>
      <dgm:t>
        <a:bodyPr/>
        <a:lstStyle/>
        <a:p>
          <a:endParaRPr lang="es-MX"/>
        </a:p>
      </dgm:t>
    </dgm:pt>
    <dgm:pt modelId="{C2FB1F14-724F-483D-8014-49A1A1CA1F86}" type="pres">
      <dgm:prSet presAssocID="{0DE95EA2-E748-4F5B-A3EA-EC4D7A96676F}" presName="rootConnector" presStyleLbl="node1" presStyleIdx="0" presStyleCnt="4"/>
      <dgm:spPr/>
      <dgm:t>
        <a:bodyPr/>
        <a:lstStyle/>
        <a:p>
          <a:endParaRPr lang="es-MX"/>
        </a:p>
      </dgm:t>
    </dgm:pt>
    <dgm:pt modelId="{5D7DD724-2685-432F-BC9A-8E8D365479A6}" type="pres">
      <dgm:prSet presAssocID="{0DE95EA2-E748-4F5B-A3EA-EC4D7A96676F}" presName="childShape" presStyleCnt="0"/>
      <dgm:spPr/>
    </dgm:pt>
    <dgm:pt modelId="{1EB0210C-7805-44C0-884F-23888804981B}" type="pres">
      <dgm:prSet presAssocID="{18DF54BA-BA0A-48E5-BBE9-F4AD18E25845}" presName="Name13" presStyleLbl="parChTrans1D2" presStyleIdx="0" presStyleCnt="7"/>
      <dgm:spPr/>
      <dgm:t>
        <a:bodyPr/>
        <a:lstStyle/>
        <a:p>
          <a:endParaRPr lang="es-MX"/>
        </a:p>
      </dgm:t>
    </dgm:pt>
    <dgm:pt modelId="{8EDCAF01-5F00-4674-92DD-0867BE109AEF}" type="pres">
      <dgm:prSet presAssocID="{15FDAF23-8F29-4BF2-AEB3-9DD955F05424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F8B147-6D40-4556-B80E-EA0EBAB6AB6A}" type="pres">
      <dgm:prSet presAssocID="{C84846C2-F1FD-418A-A0CC-11482E3C6B8F}" presName="root" presStyleCnt="0"/>
      <dgm:spPr/>
    </dgm:pt>
    <dgm:pt modelId="{D34C11C5-4832-43E5-901B-21B2F95CE1D0}" type="pres">
      <dgm:prSet presAssocID="{C84846C2-F1FD-418A-A0CC-11482E3C6B8F}" presName="rootComposite" presStyleCnt="0"/>
      <dgm:spPr/>
    </dgm:pt>
    <dgm:pt modelId="{5465DD75-F15C-4D0C-8DF1-D2BBE81222FC}" type="pres">
      <dgm:prSet presAssocID="{C84846C2-F1FD-418A-A0CC-11482E3C6B8F}" presName="rootText" presStyleLbl="node1" presStyleIdx="1" presStyleCnt="4"/>
      <dgm:spPr/>
      <dgm:t>
        <a:bodyPr/>
        <a:lstStyle/>
        <a:p>
          <a:endParaRPr lang="es-MX"/>
        </a:p>
      </dgm:t>
    </dgm:pt>
    <dgm:pt modelId="{6AFC7515-6DC5-4528-ACC1-28962551C763}" type="pres">
      <dgm:prSet presAssocID="{C84846C2-F1FD-418A-A0CC-11482E3C6B8F}" presName="rootConnector" presStyleLbl="node1" presStyleIdx="1" presStyleCnt="4"/>
      <dgm:spPr/>
      <dgm:t>
        <a:bodyPr/>
        <a:lstStyle/>
        <a:p>
          <a:endParaRPr lang="es-MX"/>
        </a:p>
      </dgm:t>
    </dgm:pt>
    <dgm:pt modelId="{F5DC62DC-6EF2-4610-BCE1-1A258B9B1ED5}" type="pres">
      <dgm:prSet presAssocID="{C84846C2-F1FD-418A-A0CC-11482E3C6B8F}" presName="childShape" presStyleCnt="0"/>
      <dgm:spPr/>
    </dgm:pt>
    <dgm:pt modelId="{CBF77949-20A3-4805-BF09-4B7E2809BDA8}" type="pres">
      <dgm:prSet presAssocID="{D3CEF6C9-002D-4948-80C5-352E25918961}" presName="Name13" presStyleLbl="parChTrans1D2" presStyleIdx="1" presStyleCnt="7"/>
      <dgm:spPr/>
      <dgm:t>
        <a:bodyPr/>
        <a:lstStyle/>
        <a:p>
          <a:endParaRPr lang="es-MX"/>
        </a:p>
      </dgm:t>
    </dgm:pt>
    <dgm:pt modelId="{7F31C66A-FD22-4F90-9B2A-116CFD2EEB15}" type="pres">
      <dgm:prSet presAssocID="{0B204097-3166-40A7-B16F-991270034863}" presName="childText" presStyleLbl="bgAcc1" presStyleIdx="1" presStyleCnt="7" custScaleX="101536" custScaleY="12560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5F9D5B-5091-432B-8006-BCB17837848F}" type="pres">
      <dgm:prSet presAssocID="{7E215313-93F3-477F-BFBF-64E1F0057F82}" presName="Name13" presStyleLbl="parChTrans1D2" presStyleIdx="2" presStyleCnt="7"/>
      <dgm:spPr/>
      <dgm:t>
        <a:bodyPr/>
        <a:lstStyle/>
        <a:p>
          <a:endParaRPr lang="es-MX"/>
        </a:p>
      </dgm:t>
    </dgm:pt>
    <dgm:pt modelId="{5E2FE905-75FC-4530-A874-90045992642D}" type="pres">
      <dgm:prSet presAssocID="{EC9DD143-7806-45AE-989F-E1A405444B62}" presName="childText" presStyleLbl="bgAcc1" presStyleIdx="2" presStyleCnt="7" custScaleX="107328" custScaleY="2047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08B254-22F8-41A7-9403-D1E1233FF4AA}" type="pres">
      <dgm:prSet presAssocID="{533DA179-8342-4144-A7CC-53EBD2848FD7}" presName="root" presStyleCnt="0"/>
      <dgm:spPr/>
    </dgm:pt>
    <dgm:pt modelId="{68D75BDD-F779-42AA-A67C-D1034C51A459}" type="pres">
      <dgm:prSet presAssocID="{533DA179-8342-4144-A7CC-53EBD2848FD7}" presName="rootComposite" presStyleCnt="0"/>
      <dgm:spPr/>
    </dgm:pt>
    <dgm:pt modelId="{52677E35-149A-43DA-8BE1-6E41D93CB272}" type="pres">
      <dgm:prSet presAssocID="{533DA179-8342-4144-A7CC-53EBD2848FD7}" presName="rootText" presStyleLbl="node1" presStyleIdx="2" presStyleCnt="4"/>
      <dgm:spPr/>
      <dgm:t>
        <a:bodyPr/>
        <a:lstStyle/>
        <a:p>
          <a:endParaRPr lang="es-MX"/>
        </a:p>
      </dgm:t>
    </dgm:pt>
    <dgm:pt modelId="{9D977E6E-967F-4CC2-9EAB-81FEB85275CA}" type="pres">
      <dgm:prSet presAssocID="{533DA179-8342-4144-A7CC-53EBD2848FD7}" presName="rootConnector" presStyleLbl="node1" presStyleIdx="2" presStyleCnt="4"/>
      <dgm:spPr/>
      <dgm:t>
        <a:bodyPr/>
        <a:lstStyle/>
        <a:p>
          <a:endParaRPr lang="es-MX"/>
        </a:p>
      </dgm:t>
    </dgm:pt>
    <dgm:pt modelId="{DF112E58-03DF-4EF5-80D9-A4B40F34A035}" type="pres">
      <dgm:prSet presAssocID="{533DA179-8342-4144-A7CC-53EBD2848FD7}" presName="childShape" presStyleCnt="0"/>
      <dgm:spPr/>
    </dgm:pt>
    <dgm:pt modelId="{41E37E3E-F05D-49AD-981E-CC9A44BF596A}" type="pres">
      <dgm:prSet presAssocID="{5F959DBC-1364-49B4-98F8-B1DB484A56CA}" presName="Name13" presStyleLbl="parChTrans1D2" presStyleIdx="3" presStyleCnt="7"/>
      <dgm:spPr/>
      <dgm:t>
        <a:bodyPr/>
        <a:lstStyle/>
        <a:p>
          <a:endParaRPr lang="es-MX"/>
        </a:p>
      </dgm:t>
    </dgm:pt>
    <dgm:pt modelId="{3ED08365-ACF7-4F2F-91E2-F7476A9A5EEA}" type="pres">
      <dgm:prSet presAssocID="{8221555E-DD6B-4E95-97B8-5AB242D42BA5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2E5F7F-8D49-4CBA-9966-287B0DDC1520}" type="pres">
      <dgm:prSet presAssocID="{97E0BD3A-1BFE-406E-A6DC-4057F9F1F98E}" presName="Name13" presStyleLbl="parChTrans1D2" presStyleIdx="4" presStyleCnt="7"/>
      <dgm:spPr/>
      <dgm:t>
        <a:bodyPr/>
        <a:lstStyle/>
        <a:p>
          <a:endParaRPr lang="es-MX"/>
        </a:p>
      </dgm:t>
    </dgm:pt>
    <dgm:pt modelId="{D5BE74CE-E673-4F98-9A09-189973247B0E}" type="pres">
      <dgm:prSet presAssocID="{AA3CB131-B3C4-47B2-AFA9-855528E55AE9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87D746-2526-4F51-9006-674614EAB46E}" type="pres">
      <dgm:prSet presAssocID="{3C2A750D-5DF0-42AC-9844-ED479633EBDC}" presName="root" presStyleCnt="0"/>
      <dgm:spPr/>
    </dgm:pt>
    <dgm:pt modelId="{D9A38A7C-3061-473B-B04E-F2CEFB18EE3E}" type="pres">
      <dgm:prSet presAssocID="{3C2A750D-5DF0-42AC-9844-ED479633EBDC}" presName="rootComposite" presStyleCnt="0"/>
      <dgm:spPr/>
    </dgm:pt>
    <dgm:pt modelId="{B7955D1E-0CBE-4E39-949D-61E1A157800E}" type="pres">
      <dgm:prSet presAssocID="{3C2A750D-5DF0-42AC-9844-ED479633EBDC}" presName="rootText" presStyleLbl="node1" presStyleIdx="3" presStyleCnt="4"/>
      <dgm:spPr/>
      <dgm:t>
        <a:bodyPr/>
        <a:lstStyle/>
        <a:p>
          <a:endParaRPr lang="es-MX"/>
        </a:p>
      </dgm:t>
    </dgm:pt>
    <dgm:pt modelId="{A4CC66A7-8148-4F5B-A91E-265B797DDB42}" type="pres">
      <dgm:prSet presAssocID="{3C2A750D-5DF0-42AC-9844-ED479633EBDC}" presName="rootConnector" presStyleLbl="node1" presStyleIdx="3" presStyleCnt="4"/>
      <dgm:spPr/>
      <dgm:t>
        <a:bodyPr/>
        <a:lstStyle/>
        <a:p>
          <a:endParaRPr lang="es-MX"/>
        </a:p>
      </dgm:t>
    </dgm:pt>
    <dgm:pt modelId="{398632A1-0E52-4642-8851-E437D111E3DA}" type="pres">
      <dgm:prSet presAssocID="{3C2A750D-5DF0-42AC-9844-ED479633EBDC}" presName="childShape" presStyleCnt="0"/>
      <dgm:spPr/>
    </dgm:pt>
    <dgm:pt modelId="{21F21554-4622-4C01-83D6-D356BF15D27D}" type="pres">
      <dgm:prSet presAssocID="{E1AB9290-258A-4DC4-B44A-1C306F6F5B76}" presName="Name13" presStyleLbl="parChTrans1D2" presStyleIdx="5" presStyleCnt="7"/>
      <dgm:spPr/>
      <dgm:t>
        <a:bodyPr/>
        <a:lstStyle/>
        <a:p>
          <a:endParaRPr lang="es-MX"/>
        </a:p>
      </dgm:t>
    </dgm:pt>
    <dgm:pt modelId="{73874E37-DB64-4AAC-8613-7BDAC89C11BA}" type="pres">
      <dgm:prSet presAssocID="{9F5EF69E-6A7F-4164-9ECB-843112F6DC23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1AA030-FD8C-48BE-815E-E30560C3459A}" type="pres">
      <dgm:prSet presAssocID="{30AB30C8-C177-4813-8E88-5AA13B50650E}" presName="Name13" presStyleLbl="parChTrans1D2" presStyleIdx="6" presStyleCnt="7"/>
      <dgm:spPr/>
      <dgm:t>
        <a:bodyPr/>
        <a:lstStyle/>
        <a:p>
          <a:endParaRPr lang="es-MX"/>
        </a:p>
      </dgm:t>
    </dgm:pt>
    <dgm:pt modelId="{808C372D-6819-4D6A-BE0D-49DEB70E26F8}" type="pres">
      <dgm:prSet presAssocID="{85553162-F370-4155-9540-8B24402FDEDD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96FE1CF-8DEE-4709-BD0D-D179F5D9EFEB}" type="presOf" srcId="{3C2A750D-5DF0-42AC-9844-ED479633EBDC}" destId="{B7955D1E-0CBE-4E39-949D-61E1A157800E}" srcOrd="0" destOrd="0" presId="urn:microsoft.com/office/officeart/2005/8/layout/hierarchy3"/>
    <dgm:cxn modelId="{97956A61-BBD2-4713-938A-8D06659AAEE9}" type="presOf" srcId="{E1AB9290-258A-4DC4-B44A-1C306F6F5B76}" destId="{21F21554-4622-4C01-83D6-D356BF15D27D}" srcOrd="0" destOrd="0" presId="urn:microsoft.com/office/officeart/2005/8/layout/hierarchy3"/>
    <dgm:cxn modelId="{027A1CCE-8326-45B2-A791-9C4CB5D4117B}" type="presOf" srcId="{85553162-F370-4155-9540-8B24402FDEDD}" destId="{808C372D-6819-4D6A-BE0D-49DEB70E26F8}" srcOrd="0" destOrd="0" presId="urn:microsoft.com/office/officeart/2005/8/layout/hierarchy3"/>
    <dgm:cxn modelId="{B3302469-A1D1-45EF-9D18-2A2CE0AD0AA4}" type="presOf" srcId="{5F959DBC-1364-49B4-98F8-B1DB484A56CA}" destId="{41E37E3E-F05D-49AD-981E-CC9A44BF596A}" srcOrd="0" destOrd="0" presId="urn:microsoft.com/office/officeart/2005/8/layout/hierarchy3"/>
    <dgm:cxn modelId="{755243C2-540C-4B3F-A697-E2A82B3A1713}" type="presOf" srcId="{0DE95EA2-E748-4F5B-A3EA-EC4D7A96676F}" destId="{C2FB1F14-724F-483D-8014-49A1A1CA1F86}" srcOrd="1" destOrd="0" presId="urn:microsoft.com/office/officeart/2005/8/layout/hierarchy3"/>
    <dgm:cxn modelId="{4100647A-2A72-4571-BF4F-DCA6FFAA6C1E}" srcId="{533DA179-8342-4144-A7CC-53EBD2848FD7}" destId="{8221555E-DD6B-4E95-97B8-5AB242D42BA5}" srcOrd="0" destOrd="0" parTransId="{5F959DBC-1364-49B4-98F8-B1DB484A56CA}" sibTransId="{7BF3781C-8101-49A4-A6CB-F9CC402ED80A}"/>
    <dgm:cxn modelId="{80469D5D-B477-4321-B7CC-6DC3EA8718AB}" type="presOf" srcId="{9F5EF69E-6A7F-4164-9ECB-843112F6DC23}" destId="{73874E37-DB64-4AAC-8613-7BDAC89C11BA}" srcOrd="0" destOrd="0" presId="urn:microsoft.com/office/officeart/2005/8/layout/hierarchy3"/>
    <dgm:cxn modelId="{56FCACC2-DD77-43FB-AA3F-D7EAD7688A7D}" type="presOf" srcId="{3C2A750D-5DF0-42AC-9844-ED479633EBDC}" destId="{A4CC66A7-8148-4F5B-A91E-265B797DDB42}" srcOrd="1" destOrd="0" presId="urn:microsoft.com/office/officeart/2005/8/layout/hierarchy3"/>
    <dgm:cxn modelId="{37964A46-D16C-4F2D-BAF7-D27902999D71}" type="presOf" srcId="{EC9DD143-7806-45AE-989F-E1A405444B62}" destId="{5E2FE905-75FC-4530-A874-90045992642D}" srcOrd="0" destOrd="0" presId="urn:microsoft.com/office/officeart/2005/8/layout/hierarchy3"/>
    <dgm:cxn modelId="{C64AB2D4-1FA9-48C9-9C81-ADBE4521C7A9}" srcId="{47C89E3B-EBF0-4AF9-B2F0-EE994A2DEEA6}" destId="{0DE95EA2-E748-4F5B-A3EA-EC4D7A96676F}" srcOrd="0" destOrd="0" parTransId="{2AB05D57-0427-4C67-9974-B6ACC8BB31AC}" sibTransId="{8F883AA4-5DBF-4F18-96DC-8BEC1D9F9E36}"/>
    <dgm:cxn modelId="{9C8BB2B5-56BF-4874-A66E-B33444D38E53}" srcId="{C84846C2-F1FD-418A-A0CC-11482E3C6B8F}" destId="{EC9DD143-7806-45AE-989F-E1A405444B62}" srcOrd="1" destOrd="0" parTransId="{7E215313-93F3-477F-BFBF-64E1F0057F82}" sibTransId="{D1E32CD4-EBEB-4634-A014-502DB6A788F3}"/>
    <dgm:cxn modelId="{726FBCB3-FDAD-45D4-AA4A-BB416C351FF7}" type="presOf" srcId="{8221555E-DD6B-4E95-97B8-5AB242D42BA5}" destId="{3ED08365-ACF7-4F2F-91E2-F7476A9A5EEA}" srcOrd="0" destOrd="0" presId="urn:microsoft.com/office/officeart/2005/8/layout/hierarchy3"/>
    <dgm:cxn modelId="{D1D6F797-78B2-4F61-B786-F147825EF227}" type="presOf" srcId="{97E0BD3A-1BFE-406E-A6DC-4057F9F1F98E}" destId="{F72E5F7F-8D49-4CBA-9966-287B0DDC1520}" srcOrd="0" destOrd="0" presId="urn:microsoft.com/office/officeart/2005/8/layout/hierarchy3"/>
    <dgm:cxn modelId="{B3C46B9C-709F-42BB-8E82-36D7033682E5}" type="presOf" srcId="{533DA179-8342-4144-A7CC-53EBD2848FD7}" destId="{52677E35-149A-43DA-8BE1-6E41D93CB272}" srcOrd="0" destOrd="0" presId="urn:microsoft.com/office/officeart/2005/8/layout/hierarchy3"/>
    <dgm:cxn modelId="{35C6CB42-3358-41DB-B7A7-AF692B3BC7F9}" srcId="{47C89E3B-EBF0-4AF9-B2F0-EE994A2DEEA6}" destId="{533DA179-8342-4144-A7CC-53EBD2848FD7}" srcOrd="2" destOrd="0" parTransId="{EEB2D872-1E19-4B32-942C-E36444F74762}" sibTransId="{9917BE36-4293-4149-ABF2-BC4BF944AA91}"/>
    <dgm:cxn modelId="{A6E4D2C5-2C17-4417-AC55-89FE1B3FAE55}" srcId="{3C2A750D-5DF0-42AC-9844-ED479633EBDC}" destId="{9F5EF69E-6A7F-4164-9ECB-843112F6DC23}" srcOrd="0" destOrd="0" parTransId="{E1AB9290-258A-4DC4-B44A-1C306F6F5B76}" sibTransId="{19562539-EA31-4F53-9EC8-76AE7F859CB4}"/>
    <dgm:cxn modelId="{DEECA899-65EF-472D-BA79-FE8AA894A09A}" srcId="{C84846C2-F1FD-418A-A0CC-11482E3C6B8F}" destId="{0B204097-3166-40A7-B16F-991270034863}" srcOrd="0" destOrd="0" parTransId="{D3CEF6C9-002D-4948-80C5-352E25918961}" sibTransId="{BEDA2F87-EFC3-4A40-822A-CF0577E15E25}"/>
    <dgm:cxn modelId="{7C8777E6-5144-4CFF-A594-6E0329A79424}" type="presOf" srcId="{0DE95EA2-E748-4F5B-A3EA-EC4D7A96676F}" destId="{4A0B07C1-7B9F-4067-82DB-5F09A18EEE82}" srcOrd="0" destOrd="0" presId="urn:microsoft.com/office/officeart/2005/8/layout/hierarchy3"/>
    <dgm:cxn modelId="{B3743AB7-4C5D-4C9C-8EED-D5B2F5C942D7}" srcId="{0DE95EA2-E748-4F5B-A3EA-EC4D7A96676F}" destId="{15FDAF23-8F29-4BF2-AEB3-9DD955F05424}" srcOrd="0" destOrd="0" parTransId="{18DF54BA-BA0A-48E5-BBE9-F4AD18E25845}" sibTransId="{3053D6E9-B25B-43DC-858D-F9D03B87FACD}"/>
    <dgm:cxn modelId="{54A2F99B-9EAD-4A7B-9B79-D9B6A078345A}" type="presOf" srcId="{533DA179-8342-4144-A7CC-53EBD2848FD7}" destId="{9D977E6E-967F-4CC2-9EAB-81FEB85275CA}" srcOrd="1" destOrd="0" presId="urn:microsoft.com/office/officeart/2005/8/layout/hierarchy3"/>
    <dgm:cxn modelId="{7B63F402-1D38-4167-A85E-CAFFB8B1F194}" type="presOf" srcId="{D3CEF6C9-002D-4948-80C5-352E25918961}" destId="{CBF77949-20A3-4805-BF09-4B7E2809BDA8}" srcOrd="0" destOrd="0" presId="urn:microsoft.com/office/officeart/2005/8/layout/hierarchy3"/>
    <dgm:cxn modelId="{C0E962C4-FCE9-4AB9-80AF-ABB6E1A43646}" type="presOf" srcId="{C84846C2-F1FD-418A-A0CC-11482E3C6B8F}" destId="{5465DD75-F15C-4D0C-8DF1-D2BBE81222FC}" srcOrd="0" destOrd="0" presId="urn:microsoft.com/office/officeart/2005/8/layout/hierarchy3"/>
    <dgm:cxn modelId="{031F03D9-7728-43E9-B868-8006B70A45EC}" type="presOf" srcId="{C84846C2-F1FD-418A-A0CC-11482E3C6B8F}" destId="{6AFC7515-6DC5-4528-ACC1-28962551C763}" srcOrd="1" destOrd="0" presId="urn:microsoft.com/office/officeart/2005/8/layout/hierarchy3"/>
    <dgm:cxn modelId="{B534DD73-B9F5-41A2-B16E-478BFB8D3C85}" type="presOf" srcId="{AA3CB131-B3C4-47B2-AFA9-855528E55AE9}" destId="{D5BE74CE-E673-4F98-9A09-189973247B0E}" srcOrd="0" destOrd="0" presId="urn:microsoft.com/office/officeart/2005/8/layout/hierarchy3"/>
    <dgm:cxn modelId="{731A1AA3-6A89-413E-8C86-D1D0993F514E}" type="presOf" srcId="{47C89E3B-EBF0-4AF9-B2F0-EE994A2DEEA6}" destId="{828BB9F7-EC7E-4984-9D44-890FBA530D72}" srcOrd="0" destOrd="0" presId="urn:microsoft.com/office/officeart/2005/8/layout/hierarchy3"/>
    <dgm:cxn modelId="{28AEED43-6FDE-4D92-AA29-AB336A8F0A71}" type="presOf" srcId="{0B204097-3166-40A7-B16F-991270034863}" destId="{7F31C66A-FD22-4F90-9B2A-116CFD2EEB15}" srcOrd="0" destOrd="0" presId="urn:microsoft.com/office/officeart/2005/8/layout/hierarchy3"/>
    <dgm:cxn modelId="{A7A5AE37-3127-4E13-8EF8-868B5BC74F25}" srcId="{533DA179-8342-4144-A7CC-53EBD2848FD7}" destId="{AA3CB131-B3C4-47B2-AFA9-855528E55AE9}" srcOrd="1" destOrd="0" parTransId="{97E0BD3A-1BFE-406E-A6DC-4057F9F1F98E}" sibTransId="{37453478-EDCB-4943-9D09-4E6E759C0A0F}"/>
    <dgm:cxn modelId="{5581B0D8-0551-45D2-B372-42B28BE7FDBD}" type="presOf" srcId="{18DF54BA-BA0A-48E5-BBE9-F4AD18E25845}" destId="{1EB0210C-7805-44C0-884F-23888804981B}" srcOrd="0" destOrd="0" presId="urn:microsoft.com/office/officeart/2005/8/layout/hierarchy3"/>
    <dgm:cxn modelId="{1019B8CC-4527-4C3A-BECE-A7A235884FD5}" srcId="{3C2A750D-5DF0-42AC-9844-ED479633EBDC}" destId="{85553162-F370-4155-9540-8B24402FDEDD}" srcOrd="1" destOrd="0" parTransId="{30AB30C8-C177-4813-8E88-5AA13B50650E}" sibTransId="{3058B5AA-F9EB-4992-90E8-CA6C6DE4184E}"/>
    <dgm:cxn modelId="{136917D5-75D7-402F-BCFD-649882301E95}" type="presOf" srcId="{7E215313-93F3-477F-BFBF-64E1F0057F82}" destId="{725F9D5B-5091-432B-8006-BCB17837848F}" srcOrd="0" destOrd="0" presId="urn:microsoft.com/office/officeart/2005/8/layout/hierarchy3"/>
    <dgm:cxn modelId="{EC47D18B-0AD4-4CFA-9295-6234338EF426}" srcId="{47C89E3B-EBF0-4AF9-B2F0-EE994A2DEEA6}" destId="{3C2A750D-5DF0-42AC-9844-ED479633EBDC}" srcOrd="3" destOrd="0" parTransId="{2868BAC6-5A63-4999-A700-D2E2B1E0787F}" sibTransId="{B0BFB99D-F2F7-4AAC-9AA2-C05F2A57CBA0}"/>
    <dgm:cxn modelId="{CEA251B3-2E8D-440A-B483-9CB28358E505}" srcId="{47C89E3B-EBF0-4AF9-B2F0-EE994A2DEEA6}" destId="{C84846C2-F1FD-418A-A0CC-11482E3C6B8F}" srcOrd="1" destOrd="0" parTransId="{27E3324C-BC4A-4571-863F-246E013E3F3E}" sibTransId="{505FC76F-F053-4828-B8EF-D2C8F681DD1C}"/>
    <dgm:cxn modelId="{D27332DE-54AA-4C86-8007-35AC12CD8F8E}" type="presOf" srcId="{30AB30C8-C177-4813-8E88-5AA13B50650E}" destId="{4E1AA030-FD8C-48BE-815E-E30560C3459A}" srcOrd="0" destOrd="0" presId="urn:microsoft.com/office/officeart/2005/8/layout/hierarchy3"/>
    <dgm:cxn modelId="{E987B74A-5BE0-49A9-9B80-941A2C96BA88}" type="presOf" srcId="{15FDAF23-8F29-4BF2-AEB3-9DD955F05424}" destId="{8EDCAF01-5F00-4674-92DD-0867BE109AEF}" srcOrd="0" destOrd="0" presId="urn:microsoft.com/office/officeart/2005/8/layout/hierarchy3"/>
    <dgm:cxn modelId="{062FB749-0CD4-49E6-8DCA-147E15027934}" type="presParOf" srcId="{828BB9F7-EC7E-4984-9D44-890FBA530D72}" destId="{C09A4AEF-5D32-422A-9CD2-3A7BA5B10C7E}" srcOrd="0" destOrd="0" presId="urn:microsoft.com/office/officeart/2005/8/layout/hierarchy3"/>
    <dgm:cxn modelId="{601752DF-A00C-4593-8A68-1AC40A0E54C8}" type="presParOf" srcId="{C09A4AEF-5D32-422A-9CD2-3A7BA5B10C7E}" destId="{B15EB0CA-A2B7-40CC-8928-E1076A01CF9A}" srcOrd="0" destOrd="0" presId="urn:microsoft.com/office/officeart/2005/8/layout/hierarchy3"/>
    <dgm:cxn modelId="{6A00404C-766E-4A0C-884A-034CC9C29537}" type="presParOf" srcId="{B15EB0CA-A2B7-40CC-8928-E1076A01CF9A}" destId="{4A0B07C1-7B9F-4067-82DB-5F09A18EEE82}" srcOrd="0" destOrd="0" presId="urn:microsoft.com/office/officeart/2005/8/layout/hierarchy3"/>
    <dgm:cxn modelId="{E603A507-0455-41DD-9954-603FC76765B1}" type="presParOf" srcId="{B15EB0CA-A2B7-40CC-8928-E1076A01CF9A}" destId="{C2FB1F14-724F-483D-8014-49A1A1CA1F86}" srcOrd="1" destOrd="0" presId="urn:microsoft.com/office/officeart/2005/8/layout/hierarchy3"/>
    <dgm:cxn modelId="{02F82C14-77FD-4B1E-AA0C-7FD7703575D7}" type="presParOf" srcId="{C09A4AEF-5D32-422A-9CD2-3A7BA5B10C7E}" destId="{5D7DD724-2685-432F-BC9A-8E8D365479A6}" srcOrd="1" destOrd="0" presId="urn:microsoft.com/office/officeart/2005/8/layout/hierarchy3"/>
    <dgm:cxn modelId="{436F595D-C292-4A81-B218-A4306A68913F}" type="presParOf" srcId="{5D7DD724-2685-432F-BC9A-8E8D365479A6}" destId="{1EB0210C-7805-44C0-884F-23888804981B}" srcOrd="0" destOrd="0" presId="urn:microsoft.com/office/officeart/2005/8/layout/hierarchy3"/>
    <dgm:cxn modelId="{213ED03C-CCA2-4BD2-B4BA-FDD781060E91}" type="presParOf" srcId="{5D7DD724-2685-432F-BC9A-8E8D365479A6}" destId="{8EDCAF01-5F00-4674-92DD-0867BE109AEF}" srcOrd="1" destOrd="0" presId="urn:microsoft.com/office/officeart/2005/8/layout/hierarchy3"/>
    <dgm:cxn modelId="{52F5ED59-BAE1-40BD-A899-82343D610E74}" type="presParOf" srcId="{828BB9F7-EC7E-4984-9D44-890FBA530D72}" destId="{EEF8B147-6D40-4556-B80E-EA0EBAB6AB6A}" srcOrd="1" destOrd="0" presId="urn:microsoft.com/office/officeart/2005/8/layout/hierarchy3"/>
    <dgm:cxn modelId="{3D2DD3B8-BD6D-4F92-8172-2D42EA08A1CD}" type="presParOf" srcId="{EEF8B147-6D40-4556-B80E-EA0EBAB6AB6A}" destId="{D34C11C5-4832-43E5-901B-21B2F95CE1D0}" srcOrd="0" destOrd="0" presId="urn:microsoft.com/office/officeart/2005/8/layout/hierarchy3"/>
    <dgm:cxn modelId="{91BB49F7-72B6-45E8-9F5F-E38E2B398AA7}" type="presParOf" srcId="{D34C11C5-4832-43E5-901B-21B2F95CE1D0}" destId="{5465DD75-F15C-4D0C-8DF1-D2BBE81222FC}" srcOrd="0" destOrd="0" presId="urn:microsoft.com/office/officeart/2005/8/layout/hierarchy3"/>
    <dgm:cxn modelId="{10CD1B77-5888-45A7-BBD5-715D7580361F}" type="presParOf" srcId="{D34C11C5-4832-43E5-901B-21B2F95CE1D0}" destId="{6AFC7515-6DC5-4528-ACC1-28962551C763}" srcOrd="1" destOrd="0" presId="urn:microsoft.com/office/officeart/2005/8/layout/hierarchy3"/>
    <dgm:cxn modelId="{219FB5E3-823C-4097-BB5C-316BF2BD7DCE}" type="presParOf" srcId="{EEF8B147-6D40-4556-B80E-EA0EBAB6AB6A}" destId="{F5DC62DC-6EF2-4610-BCE1-1A258B9B1ED5}" srcOrd="1" destOrd="0" presId="urn:microsoft.com/office/officeart/2005/8/layout/hierarchy3"/>
    <dgm:cxn modelId="{A2E4053A-1C0A-4198-9437-D0D32FAD53DF}" type="presParOf" srcId="{F5DC62DC-6EF2-4610-BCE1-1A258B9B1ED5}" destId="{CBF77949-20A3-4805-BF09-4B7E2809BDA8}" srcOrd="0" destOrd="0" presId="urn:microsoft.com/office/officeart/2005/8/layout/hierarchy3"/>
    <dgm:cxn modelId="{A06E9862-FC05-48AE-A12F-D16A585AE0BA}" type="presParOf" srcId="{F5DC62DC-6EF2-4610-BCE1-1A258B9B1ED5}" destId="{7F31C66A-FD22-4F90-9B2A-116CFD2EEB15}" srcOrd="1" destOrd="0" presId="urn:microsoft.com/office/officeart/2005/8/layout/hierarchy3"/>
    <dgm:cxn modelId="{63231C0F-E011-40FC-B200-12083E605974}" type="presParOf" srcId="{F5DC62DC-6EF2-4610-BCE1-1A258B9B1ED5}" destId="{725F9D5B-5091-432B-8006-BCB17837848F}" srcOrd="2" destOrd="0" presId="urn:microsoft.com/office/officeart/2005/8/layout/hierarchy3"/>
    <dgm:cxn modelId="{BAC899DF-A2A2-49F2-92D7-DEC9437FA275}" type="presParOf" srcId="{F5DC62DC-6EF2-4610-BCE1-1A258B9B1ED5}" destId="{5E2FE905-75FC-4530-A874-90045992642D}" srcOrd="3" destOrd="0" presId="urn:microsoft.com/office/officeart/2005/8/layout/hierarchy3"/>
    <dgm:cxn modelId="{10D829DC-C164-47E5-ADAB-9BA1422CF813}" type="presParOf" srcId="{828BB9F7-EC7E-4984-9D44-890FBA530D72}" destId="{9008B254-22F8-41A7-9403-D1E1233FF4AA}" srcOrd="2" destOrd="0" presId="urn:microsoft.com/office/officeart/2005/8/layout/hierarchy3"/>
    <dgm:cxn modelId="{54A47D8C-FCF9-47C7-ACDB-C73823EB6C47}" type="presParOf" srcId="{9008B254-22F8-41A7-9403-D1E1233FF4AA}" destId="{68D75BDD-F779-42AA-A67C-D1034C51A459}" srcOrd="0" destOrd="0" presId="urn:microsoft.com/office/officeart/2005/8/layout/hierarchy3"/>
    <dgm:cxn modelId="{0B701866-3F2E-4BBF-B4BE-5536D404B32D}" type="presParOf" srcId="{68D75BDD-F779-42AA-A67C-D1034C51A459}" destId="{52677E35-149A-43DA-8BE1-6E41D93CB272}" srcOrd="0" destOrd="0" presId="urn:microsoft.com/office/officeart/2005/8/layout/hierarchy3"/>
    <dgm:cxn modelId="{89B826AD-7ACD-4964-B500-BF55654B36A1}" type="presParOf" srcId="{68D75BDD-F779-42AA-A67C-D1034C51A459}" destId="{9D977E6E-967F-4CC2-9EAB-81FEB85275CA}" srcOrd="1" destOrd="0" presId="urn:microsoft.com/office/officeart/2005/8/layout/hierarchy3"/>
    <dgm:cxn modelId="{C3B8D808-09E5-4B3C-8AE1-ABF254E3D37B}" type="presParOf" srcId="{9008B254-22F8-41A7-9403-D1E1233FF4AA}" destId="{DF112E58-03DF-4EF5-80D9-A4B40F34A035}" srcOrd="1" destOrd="0" presId="urn:microsoft.com/office/officeart/2005/8/layout/hierarchy3"/>
    <dgm:cxn modelId="{54B15A99-21C2-493B-B126-F5C8CB157BB7}" type="presParOf" srcId="{DF112E58-03DF-4EF5-80D9-A4B40F34A035}" destId="{41E37E3E-F05D-49AD-981E-CC9A44BF596A}" srcOrd="0" destOrd="0" presId="urn:microsoft.com/office/officeart/2005/8/layout/hierarchy3"/>
    <dgm:cxn modelId="{A797C50F-3505-4AA9-8238-3B86FDC1E681}" type="presParOf" srcId="{DF112E58-03DF-4EF5-80D9-A4B40F34A035}" destId="{3ED08365-ACF7-4F2F-91E2-F7476A9A5EEA}" srcOrd="1" destOrd="0" presId="urn:microsoft.com/office/officeart/2005/8/layout/hierarchy3"/>
    <dgm:cxn modelId="{3C390C99-C7B6-4140-A14E-163902079957}" type="presParOf" srcId="{DF112E58-03DF-4EF5-80D9-A4B40F34A035}" destId="{F72E5F7F-8D49-4CBA-9966-287B0DDC1520}" srcOrd="2" destOrd="0" presId="urn:microsoft.com/office/officeart/2005/8/layout/hierarchy3"/>
    <dgm:cxn modelId="{BC1D4A00-11C4-414A-B1A9-58AF0A6AFDA5}" type="presParOf" srcId="{DF112E58-03DF-4EF5-80D9-A4B40F34A035}" destId="{D5BE74CE-E673-4F98-9A09-189973247B0E}" srcOrd="3" destOrd="0" presId="urn:microsoft.com/office/officeart/2005/8/layout/hierarchy3"/>
    <dgm:cxn modelId="{947CFC6B-FC79-4D5C-914C-CE2E3A2ECD05}" type="presParOf" srcId="{828BB9F7-EC7E-4984-9D44-890FBA530D72}" destId="{AF87D746-2526-4F51-9006-674614EAB46E}" srcOrd="3" destOrd="0" presId="urn:microsoft.com/office/officeart/2005/8/layout/hierarchy3"/>
    <dgm:cxn modelId="{274BBACE-BC5B-4145-9EF2-8E7DAB5594DF}" type="presParOf" srcId="{AF87D746-2526-4F51-9006-674614EAB46E}" destId="{D9A38A7C-3061-473B-B04E-F2CEFB18EE3E}" srcOrd="0" destOrd="0" presId="urn:microsoft.com/office/officeart/2005/8/layout/hierarchy3"/>
    <dgm:cxn modelId="{B8FD102C-B304-4EED-B058-81F4DDA0EF19}" type="presParOf" srcId="{D9A38A7C-3061-473B-B04E-F2CEFB18EE3E}" destId="{B7955D1E-0CBE-4E39-949D-61E1A157800E}" srcOrd="0" destOrd="0" presId="urn:microsoft.com/office/officeart/2005/8/layout/hierarchy3"/>
    <dgm:cxn modelId="{B642650E-1F81-46D5-9B3A-F2D7E91310E9}" type="presParOf" srcId="{D9A38A7C-3061-473B-B04E-F2CEFB18EE3E}" destId="{A4CC66A7-8148-4F5B-A91E-265B797DDB42}" srcOrd="1" destOrd="0" presId="urn:microsoft.com/office/officeart/2005/8/layout/hierarchy3"/>
    <dgm:cxn modelId="{CBB1D775-48D5-4134-8EF3-813061BF55BB}" type="presParOf" srcId="{AF87D746-2526-4F51-9006-674614EAB46E}" destId="{398632A1-0E52-4642-8851-E437D111E3DA}" srcOrd="1" destOrd="0" presId="urn:microsoft.com/office/officeart/2005/8/layout/hierarchy3"/>
    <dgm:cxn modelId="{124A6209-C0B5-4BDB-8F8A-BEBDC4D52898}" type="presParOf" srcId="{398632A1-0E52-4642-8851-E437D111E3DA}" destId="{21F21554-4622-4C01-83D6-D356BF15D27D}" srcOrd="0" destOrd="0" presId="urn:microsoft.com/office/officeart/2005/8/layout/hierarchy3"/>
    <dgm:cxn modelId="{4AFD1333-8606-476E-A196-32DAE6777D4A}" type="presParOf" srcId="{398632A1-0E52-4642-8851-E437D111E3DA}" destId="{73874E37-DB64-4AAC-8613-7BDAC89C11BA}" srcOrd="1" destOrd="0" presId="urn:microsoft.com/office/officeart/2005/8/layout/hierarchy3"/>
    <dgm:cxn modelId="{C0C770B1-7B15-4CCA-91FC-AFEDDD6F5CF7}" type="presParOf" srcId="{398632A1-0E52-4642-8851-E437D111E3DA}" destId="{4E1AA030-FD8C-48BE-815E-E30560C3459A}" srcOrd="2" destOrd="0" presId="urn:microsoft.com/office/officeart/2005/8/layout/hierarchy3"/>
    <dgm:cxn modelId="{77CE2051-7549-438E-8681-9FDB206508D5}" type="presParOf" srcId="{398632A1-0E52-4642-8851-E437D111E3DA}" destId="{808C372D-6819-4D6A-BE0D-49DEB70E26F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DF1CEBD-FCDF-46A0-B393-15C076A097D7}" type="doc">
      <dgm:prSet loTypeId="urn:microsoft.com/office/officeart/2009/3/layout/StepUpProcess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D50C468-E148-477D-B40A-A4F6C35B5668}">
      <dgm:prSet phldrT="[Texto]" custT="1"/>
      <dgm:spPr/>
      <dgm:t>
        <a:bodyPr/>
        <a:lstStyle/>
        <a:p>
          <a:r>
            <a:rPr lang="es-MX" sz="2400" dirty="0" smtClean="0"/>
            <a:t>Diseño de:</a:t>
          </a:r>
          <a:endParaRPr lang="es-MX" sz="2400" dirty="0"/>
        </a:p>
      </dgm:t>
    </dgm:pt>
    <dgm:pt modelId="{78395681-C589-4520-8EB0-4E7CDB631719}" type="parTrans" cxnId="{CFA002A9-AFF4-45EF-9DB8-1ADBD16AB5F5}">
      <dgm:prSet/>
      <dgm:spPr/>
      <dgm:t>
        <a:bodyPr/>
        <a:lstStyle/>
        <a:p>
          <a:endParaRPr lang="es-MX" sz="2000"/>
        </a:p>
      </dgm:t>
    </dgm:pt>
    <dgm:pt modelId="{C96062C2-A41F-4D43-83E6-30A96E9E72F0}" type="sibTrans" cxnId="{CFA002A9-AFF4-45EF-9DB8-1ADBD16AB5F5}">
      <dgm:prSet/>
      <dgm:spPr/>
      <dgm:t>
        <a:bodyPr/>
        <a:lstStyle/>
        <a:p>
          <a:endParaRPr lang="es-MX" sz="2000"/>
        </a:p>
      </dgm:t>
    </dgm:pt>
    <dgm:pt modelId="{DD799CEA-FA7C-4325-B893-8F91F5C8C82B}">
      <dgm:prSet phldrT="[Texto]" custT="1"/>
      <dgm:spPr/>
      <dgm:t>
        <a:bodyPr/>
        <a:lstStyle/>
        <a:p>
          <a:r>
            <a:rPr lang="es-MX" sz="2400" dirty="0" smtClean="0"/>
            <a:t>Hipótesis</a:t>
          </a:r>
          <a:endParaRPr lang="es-MX" sz="2400" dirty="0"/>
        </a:p>
      </dgm:t>
    </dgm:pt>
    <dgm:pt modelId="{8D6D69B2-6191-4B99-9A67-BD6565F6271E}" type="parTrans" cxnId="{CA896625-7026-4E5F-95B3-86EA56F8DCD7}">
      <dgm:prSet/>
      <dgm:spPr/>
      <dgm:t>
        <a:bodyPr/>
        <a:lstStyle/>
        <a:p>
          <a:endParaRPr lang="es-MX" sz="2000"/>
        </a:p>
      </dgm:t>
    </dgm:pt>
    <dgm:pt modelId="{5FB18617-6B24-4F06-A8D2-7CE873DC35DC}" type="sibTrans" cxnId="{CA896625-7026-4E5F-95B3-86EA56F8DCD7}">
      <dgm:prSet/>
      <dgm:spPr/>
      <dgm:t>
        <a:bodyPr/>
        <a:lstStyle/>
        <a:p>
          <a:endParaRPr lang="es-MX" sz="2000"/>
        </a:p>
      </dgm:t>
    </dgm:pt>
    <dgm:pt modelId="{CC02F430-A0D5-4CEB-9B66-1857624EB6CC}">
      <dgm:prSet phldrT="[Texto]" custT="1"/>
      <dgm:spPr/>
      <dgm:t>
        <a:bodyPr/>
        <a:lstStyle/>
        <a:p>
          <a:r>
            <a:rPr lang="es-MX" sz="2400" dirty="0" smtClean="0"/>
            <a:t>Categorías</a:t>
          </a:r>
          <a:endParaRPr lang="es-MX" sz="2400" dirty="0"/>
        </a:p>
      </dgm:t>
    </dgm:pt>
    <dgm:pt modelId="{AC16844C-7E58-43CB-8FF0-B641679FEEE1}" type="parTrans" cxnId="{597D6806-AD95-46E7-93D6-8DB8AF8F2CB1}">
      <dgm:prSet/>
      <dgm:spPr/>
      <dgm:t>
        <a:bodyPr/>
        <a:lstStyle/>
        <a:p>
          <a:endParaRPr lang="es-MX" sz="2000"/>
        </a:p>
      </dgm:t>
    </dgm:pt>
    <dgm:pt modelId="{E98A45C9-6B2E-4ECF-BDA2-2AA40595A169}" type="sibTrans" cxnId="{597D6806-AD95-46E7-93D6-8DB8AF8F2CB1}">
      <dgm:prSet/>
      <dgm:spPr/>
      <dgm:t>
        <a:bodyPr/>
        <a:lstStyle/>
        <a:p>
          <a:endParaRPr lang="es-MX" sz="2000"/>
        </a:p>
      </dgm:t>
    </dgm:pt>
    <dgm:pt modelId="{7DC2AB86-5408-4A1C-8DBB-B0334938A1C4}">
      <dgm:prSet phldrT="[Texto]" custT="1"/>
      <dgm:spPr/>
      <dgm:t>
        <a:bodyPr/>
        <a:lstStyle/>
        <a:p>
          <a:r>
            <a:rPr lang="es-MX" sz="2400" dirty="0" smtClean="0"/>
            <a:t>Procedimientos e instrumentos</a:t>
          </a:r>
          <a:endParaRPr lang="es-MX" sz="2400" dirty="0"/>
        </a:p>
      </dgm:t>
    </dgm:pt>
    <dgm:pt modelId="{CD251FC2-BDC7-459F-9BE3-366F3E1387FD}" type="parTrans" cxnId="{8145B286-04A3-42F9-A750-84365D01DE6E}">
      <dgm:prSet/>
      <dgm:spPr/>
      <dgm:t>
        <a:bodyPr/>
        <a:lstStyle/>
        <a:p>
          <a:endParaRPr lang="es-MX" sz="2000"/>
        </a:p>
      </dgm:t>
    </dgm:pt>
    <dgm:pt modelId="{9B66FFDE-D9EB-43C1-9AF3-E03F34D73FFF}" type="sibTrans" cxnId="{8145B286-04A3-42F9-A750-84365D01DE6E}">
      <dgm:prSet/>
      <dgm:spPr/>
      <dgm:t>
        <a:bodyPr/>
        <a:lstStyle/>
        <a:p>
          <a:endParaRPr lang="es-MX" sz="2000"/>
        </a:p>
      </dgm:t>
    </dgm:pt>
    <dgm:pt modelId="{11F3274D-BABA-4F02-BE44-1BC58BB98A06}">
      <dgm:prSet phldrT="[Texto]" custT="1"/>
      <dgm:spPr/>
      <dgm:t>
        <a:bodyPr/>
        <a:lstStyle/>
        <a:p>
          <a:r>
            <a:rPr lang="es-MX" sz="2400" dirty="0" smtClean="0"/>
            <a:t>Etapas de la estructuración</a:t>
          </a:r>
          <a:endParaRPr lang="es-MX" sz="2400" dirty="0"/>
        </a:p>
      </dgm:t>
    </dgm:pt>
    <dgm:pt modelId="{A619FFF1-41E0-48DC-9613-8C9E73708951}" type="parTrans" cxnId="{1C287B54-C441-43AF-8D2B-1F5E784F58D0}">
      <dgm:prSet/>
      <dgm:spPr/>
      <dgm:t>
        <a:bodyPr/>
        <a:lstStyle/>
        <a:p>
          <a:endParaRPr lang="es-MX" sz="2000"/>
        </a:p>
      </dgm:t>
    </dgm:pt>
    <dgm:pt modelId="{0CA9487F-6404-4BEA-868B-DB892C5FB264}" type="sibTrans" cxnId="{1C287B54-C441-43AF-8D2B-1F5E784F58D0}">
      <dgm:prSet/>
      <dgm:spPr/>
      <dgm:t>
        <a:bodyPr/>
        <a:lstStyle/>
        <a:p>
          <a:endParaRPr lang="es-MX" sz="2000"/>
        </a:p>
      </dgm:t>
    </dgm:pt>
    <dgm:pt modelId="{2D305169-C7DB-40BA-A83B-E0EE6FB420BB}">
      <dgm:prSet phldrT="[Texto]" custT="1"/>
      <dgm:spPr/>
      <dgm:t>
        <a:bodyPr/>
        <a:lstStyle/>
        <a:p>
          <a:r>
            <a:rPr lang="es-MX" sz="2400" dirty="0" smtClean="0"/>
            <a:t>Variables</a:t>
          </a:r>
          <a:endParaRPr lang="es-MX" sz="2400" dirty="0"/>
        </a:p>
      </dgm:t>
    </dgm:pt>
    <dgm:pt modelId="{052D7D05-928A-4465-9DEC-59F18648EB0A}" type="parTrans" cxnId="{9E8EE8FC-E282-4F4C-9CA8-421BBD1C467C}">
      <dgm:prSet/>
      <dgm:spPr/>
      <dgm:t>
        <a:bodyPr/>
        <a:lstStyle/>
        <a:p>
          <a:endParaRPr lang="es-MX" sz="2000"/>
        </a:p>
      </dgm:t>
    </dgm:pt>
    <dgm:pt modelId="{0BFFB4D2-43C5-499C-AAB0-3B7BFA17808A}" type="sibTrans" cxnId="{9E8EE8FC-E282-4F4C-9CA8-421BBD1C467C}">
      <dgm:prSet/>
      <dgm:spPr/>
      <dgm:t>
        <a:bodyPr/>
        <a:lstStyle/>
        <a:p>
          <a:endParaRPr lang="es-MX" sz="2000"/>
        </a:p>
      </dgm:t>
    </dgm:pt>
    <dgm:pt modelId="{991AE5AF-1D12-493D-8CF6-7E0725290954}">
      <dgm:prSet phldrT="[Texto]" custT="1"/>
      <dgm:spPr/>
      <dgm:t>
        <a:bodyPr/>
        <a:lstStyle/>
        <a:p>
          <a:r>
            <a:rPr lang="es-MX" sz="2000" dirty="0" smtClean="0"/>
            <a:t>Observación participativa</a:t>
          </a:r>
          <a:endParaRPr lang="es-MX" sz="2000" dirty="0"/>
        </a:p>
      </dgm:t>
    </dgm:pt>
    <dgm:pt modelId="{8620A42D-EC5B-4A97-A6A9-DE092503BBE3}" type="parTrans" cxnId="{17B64D55-EB05-4935-8696-89EB5F89B12B}">
      <dgm:prSet/>
      <dgm:spPr/>
      <dgm:t>
        <a:bodyPr/>
        <a:lstStyle/>
        <a:p>
          <a:endParaRPr lang="es-MX" sz="2000"/>
        </a:p>
      </dgm:t>
    </dgm:pt>
    <dgm:pt modelId="{9ADA311E-50DA-4761-815D-DAD3A3DDBE3C}" type="sibTrans" cxnId="{17B64D55-EB05-4935-8696-89EB5F89B12B}">
      <dgm:prSet/>
      <dgm:spPr/>
      <dgm:t>
        <a:bodyPr/>
        <a:lstStyle/>
        <a:p>
          <a:endParaRPr lang="es-MX" sz="2000"/>
        </a:p>
      </dgm:t>
    </dgm:pt>
    <dgm:pt modelId="{4F854FE6-B07B-4690-897F-89C219EBE211}">
      <dgm:prSet phldrT="[Texto]" custT="1"/>
      <dgm:spPr/>
      <dgm:t>
        <a:bodyPr/>
        <a:lstStyle/>
        <a:p>
          <a:r>
            <a:rPr lang="es-MX" sz="2000" dirty="0" smtClean="0"/>
            <a:t>Entrevista semiestructurada</a:t>
          </a:r>
          <a:endParaRPr lang="es-MX" sz="2000" dirty="0"/>
        </a:p>
      </dgm:t>
    </dgm:pt>
    <dgm:pt modelId="{36A10016-EBC0-48CF-B4F4-246A49B9ACFC}" type="parTrans" cxnId="{7A36246A-B355-4D0A-8C3B-EA5D57124C19}">
      <dgm:prSet/>
      <dgm:spPr/>
      <dgm:t>
        <a:bodyPr/>
        <a:lstStyle/>
        <a:p>
          <a:endParaRPr lang="es-MX" sz="2000"/>
        </a:p>
      </dgm:t>
    </dgm:pt>
    <dgm:pt modelId="{AD72DF4C-618D-4746-83DA-F77D53381BD5}" type="sibTrans" cxnId="{7A36246A-B355-4D0A-8C3B-EA5D57124C19}">
      <dgm:prSet/>
      <dgm:spPr/>
      <dgm:t>
        <a:bodyPr/>
        <a:lstStyle/>
        <a:p>
          <a:endParaRPr lang="es-MX" sz="2000"/>
        </a:p>
      </dgm:t>
    </dgm:pt>
    <dgm:pt modelId="{32455055-4E79-4700-9D18-E778550A5411}">
      <dgm:prSet phldrT="[Texto]" custT="1"/>
      <dgm:spPr/>
      <dgm:t>
        <a:bodyPr/>
        <a:lstStyle/>
        <a:p>
          <a:r>
            <a:rPr lang="es-MX" sz="2000" dirty="0" smtClean="0"/>
            <a:t>Categorización</a:t>
          </a:r>
          <a:endParaRPr lang="es-MX" sz="2000" dirty="0"/>
        </a:p>
      </dgm:t>
    </dgm:pt>
    <dgm:pt modelId="{8175C7EC-7945-4FFA-828A-5B3C0EABF094}" type="parTrans" cxnId="{FBB574E8-DDB0-4FD5-A68D-0AD132C73ABE}">
      <dgm:prSet/>
      <dgm:spPr/>
      <dgm:t>
        <a:bodyPr/>
        <a:lstStyle/>
        <a:p>
          <a:endParaRPr lang="es-MX" sz="2000"/>
        </a:p>
      </dgm:t>
    </dgm:pt>
    <dgm:pt modelId="{CC221E5E-44C8-438B-9D08-CD4ABC34BE87}" type="sibTrans" cxnId="{FBB574E8-DDB0-4FD5-A68D-0AD132C73ABE}">
      <dgm:prSet/>
      <dgm:spPr/>
      <dgm:t>
        <a:bodyPr/>
        <a:lstStyle/>
        <a:p>
          <a:endParaRPr lang="es-MX" sz="2000"/>
        </a:p>
      </dgm:t>
    </dgm:pt>
    <dgm:pt modelId="{BCC7D4F5-67D3-47FC-B280-5DDF3F75CFAA}">
      <dgm:prSet phldrT="[Texto]" custT="1"/>
      <dgm:spPr/>
      <dgm:t>
        <a:bodyPr/>
        <a:lstStyle/>
        <a:p>
          <a:r>
            <a:rPr lang="es-MX" sz="2000" dirty="0" smtClean="0"/>
            <a:t>Estructuración</a:t>
          </a:r>
          <a:endParaRPr lang="es-MX" sz="2000" dirty="0"/>
        </a:p>
      </dgm:t>
    </dgm:pt>
    <dgm:pt modelId="{25CA7987-0CBC-4ED5-BD5A-A855C5CBB73D}" type="parTrans" cxnId="{4ECDF638-6DD2-42FE-A255-C75EA020B31D}">
      <dgm:prSet/>
      <dgm:spPr/>
      <dgm:t>
        <a:bodyPr/>
        <a:lstStyle/>
        <a:p>
          <a:endParaRPr lang="es-MX" sz="2000"/>
        </a:p>
      </dgm:t>
    </dgm:pt>
    <dgm:pt modelId="{1B335DD9-A094-4F1E-9BF9-97B1850D7114}" type="sibTrans" cxnId="{4ECDF638-6DD2-42FE-A255-C75EA020B31D}">
      <dgm:prSet/>
      <dgm:spPr/>
      <dgm:t>
        <a:bodyPr/>
        <a:lstStyle/>
        <a:p>
          <a:endParaRPr lang="es-MX" sz="2000"/>
        </a:p>
      </dgm:t>
    </dgm:pt>
    <dgm:pt modelId="{E93E9767-7D76-4CFF-9967-07D067B5D82A}">
      <dgm:prSet phldrT="[Texto]" custT="1"/>
      <dgm:spPr/>
      <dgm:t>
        <a:bodyPr/>
        <a:lstStyle/>
        <a:p>
          <a:r>
            <a:rPr lang="es-MX" sz="2000" dirty="0" smtClean="0"/>
            <a:t>Contrastación</a:t>
          </a:r>
          <a:endParaRPr lang="es-MX" sz="2000" dirty="0"/>
        </a:p>
      </dgm:t>
    </dgm:pt>
    <dgm:pt modelId="{374376DE-7C81-4F35-9C21-57C3BB06ADFE}" type="parTrans" cxnId="{29749DBE-6196-4A62-B63C-9FC1AB9F1484}">
      <dgm:prSet/>
      <dgm:spPr/>
      <dgm:t>
        <a:bodyPr/>
        <a:lstStyle/>
        <a:p>
          <a:endParaRPr lang="es-MX" sz="2000"/>
        </a:p>
      </dgm:t>
    </dgm:pt>
    <dgm:pt modelId="{F4244BA7-4F67-458B-B84F-56DB797082CD}" type="sibTrans" cxnId="{29749DBE-6196-4A62-B63C-9FC1AB9F1484}">
      <dgm:prSet/>
      <dgm:spPr/>
      <dgm:t>
        <a:bodyPr/>
        <a:lstStyle/>
        <a:p>
          <a:endParaRPr lang="es-MX" sz="2000"/>
        </a:p>
      </dgm:t>
    </dgm:pt>
    <dgm:pt modelId="{07B1396B-EEFB-4B4F-A4F7-B551B878E595}">
      <dgm:prSet phldrT="[Texto]" custT="1"/>
      <dgm:spPr/>
      <dgm:t>
        <a:bodyPr/>
        <a:lstStyle/>
        <a:p>
          <a:r>
            <a:rPr lang="es-MX" sz="2000" dirty="0" smtClean="0"/>
            <a:t>Teorización</a:t>
          </a:r>
          <a:endParaRPr lang="es-MX" sz="2000" dirty="0"/>
        </a:p>
      </dgm:t>
    </dgm:pt>
    <dgm:pt modelId="{31A7622F-92D6-4EC6-9AD7-7FEADE94EBE2}" type="parTrans" cxnId="{263E7794-9636-4707-9C91-57DD56C45E14}">
      <dgm:prSet/>
      <dgm:spPr/>
      <dgm:t>
        <a:bodyPr/>
        <a:lstStyle/>
        <a:p>
          <a:endParaRPr lang="es-MX" sz="2000"/>
        </a:p>
      </dgm:t>
    </dgm:pt>
    <dgm:pt modelId="{83EDB12A-4EFA-4F77-BD9F-DD6A1A89218B}" type="sibTrans" cxnId="{263E7794-9636-4707-9C91-57DD56C45E14}">
      <dgm:prSet/>
      <dgm:spPr/>
      <dgm:t>
        <a:bodyPr/>
        <a:lstStyle/>
        <a:p>
          <a:endParaRPr lang="es-MX" sz="2000"/>
        </a:p>
      </dgm:t>
    </dgm:pt>
    <dgm:pt modelId="{F274FA3A-2C5C-4802-A967-05AEA08B9357}" type="pres">
      <dgm:prSet presAssocID="{0DF1CEBD-FCDF-46A0-B393-15C076A097D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2FCBAA4-0FDC-4D29-A324-69E68701BA36}" type="pres">
      <dgm:prSet presAssocID="{ED50C468-E148-477D-B40A-A4F6C35B5668}" presName="composite" presStyleCnt="0"/>
      <dgm:spPr/>
    </dgm:pt>
    <dgm:pt modelId="{78998138-F782-4DAA-8D85-9E3320C8783F}" type="pres">
      <dgm:prSet presAssocID="{ED50C468-E148-477D-B40A-A4F6C35B5668}" presName="LShape" presStyleLbl="alignNode1" presStyleIdx="0" presStyleCnt="5"/>
      <dgm:spPr/>
    </dgm:pt>
    <dgm:pt modelId="{D8389854-6834-49FA-850A-4D185A57B70D}" type="pres">
      <dgm:prSet presAssocID="{ED50C468-E148-477D-B40A-A4F6C35B566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11ED40-EBF6-4951-ADF0-217B0E97EA61}" type="pres">
      <dgm:prSet presAssocID="{ED50C468-E148-477D-B40A-A4F6C35B5668}" presName="Triangle" presStyleLbl="alignNode1" presStyleIdx="1" presStyleCnt="5"/>
      <dgm:spPr/>
    </dgm:pt>
    <dgm:pt modelId="{5EE7D1B4-0D14-441C-927E-E7488B24B699}" type="pres">
      <dgm:prSet presAssocID="{C96062C2-A41F-4D43-83E6-30A96E9E72F0}" presName="sibTrans" presStyleCnt="0"/>
      <dgm:spPr/>
    </dgm:pt>
    <dgm:pt modelId="{D390E883-E88A-41F5-9A15-30C64990ADC7}" type="pres">
      <dgm:prSet presAssocID="{C96062C2-A41F-4D43-83E6-30A96E9E72F0}" presName="space" presStyleCnt="0"/>
      <dgm:spPr/>
    </dgm:pt>
    <dgm:pt modelId="{C7DD0C19-9828-4E71-A4E9-072E8335D903}" type="pres">
      <dgm:prSet presAssocID="{7DC2AB86-5408-4A1C-8DBB-B0334938A1C4}" presName="composite" presStyleCnt="0"/>
      <dgm:spPr/>
    </dgm:pt>
    <dgm:pt modelId="{FAD1B4EF-E6F3-4528-B783-27B0F697B9C4}" type="pres">
      <dgm:prSet presAssocID="{7DC2AB86-5408-4A1C-8DBB-B0334938A1C4}" presName="LShape" presStyleLbl="alignNode1" presStyleIdx="2" presStyleCnt="5"/>
      <dgm:spPr/>
    </dgm:pt>
    <dgm:pt modelId="{FBCEA3A9-B08C-4A81-A796-CFCBEC43C207}" type="pres">
      <dgm:prSet presAssocID="{7DC2AB86-5408-4A1C-8DBB-B0334938A1C4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09F3E-FCC0-46F7-86D8-66A6BF6ACB30}" type="pres">
      <dgm:prSet presAssocID="{7DC2AB86-5408-4A1C-8DBB-B0334938A1C4}" presName="Triangle" presStyleLbl="alignNode1" presStyleIdx="3" presStyleCnt="5"/>
      <dgm:spPr/>
    </dgm:pt>
    <dgm:pt modelId="{587F8038-6053-4305-89BE-EBB2366D2911}" type="pres">
      <dgm:prSet presAssocID="{9B66FFDE-D9EB-43C1-9AF3-E03F34D73FFF}" presName="sibTrans" presStyleCnt="0"/>
      <dgm:spPr/>
    </dgm:pt>
    <dgm:pt modelId="{F2AF622A-FBCD-43E5-9DC4-F2BB0A164EA6}" type="pres">
      <dgm:prSet presAssocID="{9B66FFDE-D9EB-43C1-9AF3-E03F34D73FFF}" presName="space" presStyleCnt="0"/>
      <dgm:spPr/>
    </dgm:pt>
    <dgm:pt modelId="{73753351-3A13-463D-AFC5-338FADA357B8}" type="pres">
      <dgm:prSet presAssocID="{11F3274D-BABA-4F02-BE44-1BC58BB98A06}" presName="composite" presStyleCnt="0"/>
      <dgm:spPr/>
    </dgm:pt>
    <dgm:pt modelId="{B80BFB4F-587A-43DD-83E4-38EDA71D6083}" type="pres">
      <dgm:prSet presAssocID="{11F3274D-BABA-4F02-BE44-1BC58BB98A06}" presName="LShape" presStyleLbl="alignNode1" presStyleIdx="4" presStyleCnt="5"/>
      <dgm:spPr/>
    </dgm:pt>
    <dgm:pt modelId="{2BE8614E-15CD-4F80-BE0B-FD82062CF326}" type="pres">
      <dgm:prSet presAssocID="{11F3274D-BABA-4F02-BE44-1BC58BB98A06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1AB1CD9-8A9F-4252-AE82-A54AB8D896C7}" type="presOf" srcId="{E93E9767-7D76-4CFF-9967-07D067B5D82A}" destId="{2BE8614E-15CD-4F80-BE0B-FD82062CF326}" srcOrd="0" destOrd="3" presId="urn:microsoft.com/office/officeart/2009/3/layout/StepUpProcess"/>
    <dgm:cxn modelId="{38693A23-E901-4E38-964B-94858F17875F}" type="presOf" srcId="{7DC2AB86-5408-4A1C-8DBB-B0334938A1C4}" destId="{FBCEA3A9-B08C-4A81-A796-CFCBEC43C207}" srcOrd="0" destOrd="0" presId="urn:microsoft.com/office/officeart/2009/3/layout/StepUpProcess"/>
    <dgm:cxn modelId="{0934D2A2-0CA3-48F4-8526-A6029DDD0574}" type="presOf" srcId="{BCC7D4F5-67D3-47FC-B280-5DDF3F75CFAA}" destId="{2BE8614E-15CD-4F80-BE0B-FD82062CF326}" srcOrd="0" destOrd="2" presId="urn:microsoft.com/office/officeart/2009/3/layout/StepUpProcess"/>
    <dgm:cxn modelId="{9AAF8794-48CF-4183-9B1E-1706EB2649C4}" type="presOf" srcId="{ED50C468-E148-477D-B40A-A4F6C35B5668}" destId="{D8389854-6834-49FA-850A-4D185A57B70D}" srcOrd="0" destOrd="0" presId="urn:microsoft.com/office/officeart/2009/3/layout/StepUpProcess"/>
    <dgm:cxn modelId="{9E8EE8FC-E282-4F4C-9CA8-421BBD1C467C}" srcId="{ED50C468-E148-477D-B40A-A4F6C35B5668}" destId="{2D305169-C7DB-40BA-A83B-E0EE6FB420BB}" srcOrd="2" destOrd="0" parTransId="{052D7D05-928A-4465-9DEC-59F18648EB0A}" sibTransId="{0BFFB4D2-43C5-499C-AAB0-3B7BFA17808A}"/>
    <dgm:cxn modelId="{CFA002A9-AFF4-45EF-9DB8-1ADBD16AB5F5}" srcId="{0DF1CEBD-FCDF-46A0-B393-15C076A097D7}" destId="{ED50C468-E148-477D-B40A-A4F6C35B5668}" srcOrd="0" destOrd="0" parTransId="{78395681-C589-4520-8EB0-4E7CDB631719}" sibTransId="{C96062C2-A41F-4D43-83E6-30A96E9E72F0}"/>
    <dgm:cxn modelId="{1231FD31-4E34-454F-A651-35E9D8E66A25}" type="presOf" srcId="{11F3274D-BABA-4F02-BE44-1BC58BB98A06}" destId="{2BE8614E-15CD-4F80-BE0B-FD82062CF326}" srcOrd="0" destOrd="0" presId="urn:microsoft.com/office/officeart/2009/3/layout/StepUpProcess"/>
    <dgm:cxn modelId="{29749DBE-6196-4A62-B63C-9FC1AB9F1484}" srcId="{11F3274D-BABA-4F02-BE44-1BC58BB98A06}" destId="{E93E9767-7D76-4CFF-9967-07D067B5D82A}" srcOrd="2" destOrd="0" parTransId="{374376DE-7C81-4F35-9C21-57C3BB06ADFE}" sibTransId="{F4244BA7-4F67-458B-B84F-56DB797082CD}"/>
    <dgm:cxn modelId="{CA896625-7026-4E5F-95B3-86EA56F8DCD7}" srcId="{ED50C468-E148-477D-B40A-A4F6C35B5668}" destId="{DD799CEA-FA7C-4325-B893-8F91F5C8C82B}" srcOrd="0" destOrd="0" parTransId="{8D6D69B2-6191-4B99-9A67-BD6565F6271E}" sibTransId="{5FB18617-6B24-4F06-A8D2-7CE873DC35DC}"/>
    <dgm:cxn modelId="{597D6806-AD95-46E7-93D6-8DB8AF8F2CB1}" srcId="{ED50C468-E148-477D-B40A-A4F6C35B5668}" destId="{CC02F430-A0D5-4CEB-9B66-1857624EB6CC}" srcOrd="1" destOrd="0" parTransId="{AC16844C-7E58-43CB-8FF0-B641679FEEE1}" sibTransId="{E98A45C9-6B2E-4ECF-BDA2-2AA40595A169}"/>
    <dgm:cxn modelId="{17B64D55-EB05-4935-8696-89EB5F89B12B}" srcId="{7DC2AB86-5408-4A1C-8DBB-B0334938A1C4}" destId="{991AE5AF-1D12-493D-8CF6-7E0725290954}" srcOrd="0" destOrd="0" parTransId="{8620A42D-EC5B-4A97-A6A9-DE092503BBE3}" sibTransId="{9ADA311E-50DA-4761-815D-DAD3A3DDBE3C}"/>
    <dgm:cxn modelId="{7A36246A-B355-4D0A-8C3B-EA5D57124C19}" srcId="{7DC2AB86-5408-4A1C-8DBB-B0334938A1C4}" destId="{4F854FE6-B07B-4690-897F-89C219EBE211}" srcOrd="1" destOrd="0" parTransId="{36A10016-EBC0-48CF-B4F4-246A49B9ACFC}" sibTransId="{AD72DF4C-618D-4746-83DA-F77D53381BD5}"/>
    <dgm:cxn modelId="{53C16AD7-116F-48F6-905D-AE281EE4A063}" type="presOf" srcId="{2D305169-C7DB-40BA-A83B-E0EE6FB420BB}" destId="{D8389854-6834-49FA-850A-4D185A57B70D}" srcOrd="0" destOrd="3" presId="urn:microsoft.com/office/officeart/2009/3/layout/StepUpProcess"/>
    <dgm:cxn modelId="{8145B286-04A3-42F9-A750-84365D01DE6E}" srcId="{0DF1CEBD-FCDF-46A0-B393-15C076A097D7}" destId="{7DC2AB86-5408-4A1C-8DBB-B0334938A1C4}" srcOrd="1" destOrd="0" parTransId="{CD251FC2-BDC7-459F-9BE3-366F3E1387FD}" sibTransId="{9B66FFDE-D9EB-43C1-9AF3-E03F34D73FFF}"/>
    <dgm:cxn modelId="{72042092-6360-462D-9476-72400961424B}" type="presOf" srcId="{991AE5AF-1D12-493D-8CF6-7E0725290954}" destId="{FBCEA3A9-B08C-4A81-A796-CFCBEC43C207}" srcOrd="0" destOrd="1" presId="urn:microsoft.com/office/officeart/2009/3/layout/StepUpProcess"/>
    <dgm:cxn modelId="{BDE6AF7A-917E-4F23-89DC-D7D426F3028B}" type="presOf" srcId="{DD799CEA-FA7C-4325-B893-8F91F5C8C82B}" destId="{D8389854-6834-49FA-850A-4D185A57B70D}" srcOrd="0" destOrd="1" presId="urn:microsoft.com/office/officeart/2009/3/layout/StepUpProcess"/>
    <dgm:cxn modelId="{363F2C18-146B-46CF-9C76-9F46EFB7033B}" type="presOf" srcId="{CC02F430-A0D5-4CEB-9B66-1857624EB6CC}" destId="{D8389854-6834-49FA-850A-4D185A57B70D}" srcOrd="0" destOrd="2" presId="urn:microsoft.com/office/officeart/2009/3/layout/StepUpProcess"/>
    <dgm:cxn modelId="{263E7794-9636-4707-9C91-57DD56C45E14}" srcId="{11F3274D-BABA-4F02-BE44-1BC58BB98A06}" destId="{07B1396B-EEFB-4B4F-A4F7-B551B878E595}" srcOrd="3" destOrd="0" parTransId="{31A7622F-92D6-4EC6-9AD7-7FEADE94EBE2}" sibTransId="{83EDB12A-4EFA-4F77-BD9F-DD6A1A89218B}"/>
    <dgm:cxn modelId="{1C287B54-C441-43AF-8D2B-1F5E784F58D0}" srcId="{0DF1CEBD-FCDF-46A0-B393-15C076A097D7}" destId="{11F3274D-BABA-4F02-BE44-1BC58BB98A06}" srcOrd="2" destOrd="0" parTransId="{A619FFF1-41E0-48DC-9613-8C9E73708951}" sibTransId="{0CA9487F-6404-4BEA-868B-DB892C5FB264}"/>
    <dgm:cxn modelId="{4ECDF638-6DD2-42FE-A255-C75EA020B31D}" srcId="{11F3274D-BABA-4F02-BE44-1BC58BB98A06}" destId="{BCC7D4F5-67D3-47FC-B280-5DDF3F75CFAA}" srcOrd="1" destOrd="0" parTransId="{25CA7987-0CBC-4ED5-BD5A-A855C5CBB73D}" sibTransId="{1B335DD9-A094-4F1E-9BF9-97B1850D7114}"/>
    <dgm:cxn modelId="{A158BED9-98A5-462D-9E69-70F79C7F76BE}" type="presOf" srcId="{4F854FE6-B07B-4690-897F-89C219EBE211}" destId="{FBCEA3A9-B08C-4A81-A796-CFCBEC43C207}" srcOrd="0" destOrd="2" presId="urn:microsoft.com/office/officeart/2009/3/layout/StepUpProcess"/>
    <dgm:cxn modelId="{FBB574E8-DDB0-4FD5-A68D-0AD132C73ABE}" srcId="{11F3274D-BABA-4F02-BE44-1BC58BB98A06}" destId="{32455055-4E79-4700-9D18-E778550A5411}" srcOrd="0" destOrd="0" parTransId="{8175C7EC-7945-4FFA-828A-5B3C0EABF094}" sibTransId="{CC221E5E-44C8-438B-9D08-CD4ABC34BE87}"/>
    <dgm:cxn modelId="{9885C707-0F1F-4A60-BFDD-804FA1B20517}" type="presOf" srcId="{0DF1CEBD-FCDF-46A0-B393-15C076A097D7}" destId="{F274FA3A-2C5C-4802-A967-05AEA08B9357}" srcOrd="0" destOrd="0" presId="urn:microsoft.com/office/officeart/2009/3/layout/StepUpProcess"/>
    <dgm:cxn modelId="{1B03C14D-EAD9-4274-B654-0A7704D4905B}" type="presOf" srcId="{32455055-4E79-4700-9D18-E778550A5411}" destId="{2BE8614E-15CD-4F80-BE0B-FD82062CF326}" srcOrd="0" destOrd="1" presId="urn:microsoft.com/office/officeart/2009/3/layout/StepUpProcess"/>
    <dgm:cxn modelId="{7DD2714F-BAC7-4B58-B60A-0EBD5CC87E80}" type="presOf" srcId="{07B1396B-EEFB-4B4F-A4F7-B551B878E595}" destId="{2BE8614E-15CD-4F80-BE0B-FD82062CF326}" srcOrd="0" destOrd="4" presId="urn:microsoft.com/office/officeart/2009/3/layout/StepUpProcess"/>
    <dgm:cxn modelId="{EEA1DDAC-FF72-40B1-8F1B-B24A476B2414}" type="presParOf" srcId="{F274FA3A-2C5C-4802-A967-05AEA08B9357}" destId="{92FCBAA4-0FDC-4D29-A324-69E68701BA36}" srcOrd="0" destOrd="0" presId="urn:microsoft.com/office/officeart/2009/3/layout/StepUpProcess"/>
    <dgm:cxn modelId="{685FB9FE-36CA-4D10-A360-4CA07D450A55}" type="presParOf" srcId="{92FCBAA4-0FDC-4D29-A324-69E68701BA36}" destId="{78998138-F782-4DAA-8D85-9E3320C8783F}" srcOrd="0" destOrd="0" presId="urn:microsoft.com/office/officeart/2009/3/layout/StepUpProcess"/>
    <dgm:cxn modelId="{4F5DE155-F745-47B7-AC74-4920A7F46980}" type="presParOf" srcId="{92FCBAA4-0FDC-4D29-A324-69E68701BA36}" destId="{D8389854-6834-49FA-850A-4D185A57B70D}" srcOrd="1" destOrd="0" presId="urn:microsoft.com/office/officeart/2009/3/layout/StepUpProcess"/>
    <dgm:cxn modelId="{559B6566-A1B5-4745-B59C-919E8AAFB9F8}" type="presParOf" srcId="{92FCBAA4-0FDC-4D29-A324-69E68701BA36}" destId="{B511ED40-EBF6-4951-ADF0-217B0E97EA61}" srcOrd="2" destOrd="0" presId="urn:microsoft.com/office/officeart/2009/3/layout/StepUpProcess"/>
    <dgm:cxn modelId="{5351328D-A2A8-46EF-8C64-EEA62F3A3747}" type="presParOf" srcId="{F274FA3A-2C5C-4802-A967-05AEA08B9357}" destId="{5EE7D1B4-0D14-441C-927E-E7488B24B699}" srcOrd="1" destOrd="0" presId="urn:microsoft.com/office/officeart/2009/3/layout/StepUpProcess"/>
    <dgm:cxn modelId="{F129B8DF-BBAC-4A3F-98BD-D7DC660C80BD}" type="presParOf" srcId="{5EE7D1B4-0D14-441C-927E-E7488B24B699}" destId="{D390E883-E88A-41F5-9A15-30C64990ADC7}" srcOrd="0" destOrd="0" presId="urn:microsoft.com/office/officeart/2009/3/layout/StepUpProcess"/>
    <dgm:cxn modelId="{8D8C4E70-57BB-48C2-BAE0-2288EAA97A5C}" type="presParOf" srcId="{F274FA3A-2C5C-4802-A967-05AEA08B9357}" destId="{C7DD0C19-9828-4E71-A4E9-072E8335D903}" srcOrd="2" destOrd="0" presId="urn:microsoft.com/office/officeart/2009/3/layout/StepUpProcess"/>
    <dgm:cxn modelId="{A2247C2E-E603-4501-9AF8-4112AA07539B}" type="presParOf" srcId="{C7DD0C19-9828-4E71-A4E9-072E8335D903}" destId="{FAD1B4EF-E6F3-4528-B783-27B0F697B9C4}" srcOrd="0" destOrd="0" presId="urn:microsoft.com/office/officeart/2009/3/layout/StepUpProcess"/>
    <dgm:cxn modelId="{304404C2-8228-4227-B361-B65520E62623}" type="presParOf" srcId="{C7DD0C19-9828-4E71-A4E9-072E8335D903}" destId="{FBCEA3A9-B08C-4A81-A796-CFCBEC43C207}" srcOrd="1" destOrd="0" presId="urn:microsoft.com/office/officeart/2009/3/layout/StepUpProcess"/>
    <dgm:cxn modelId="{FD47510A-3B36-4046-918C-2760F15517CE}" type="presParOf" srcId="{C7DD0C19-9828-4E71-A4E9-072E8335D903}" destId="{6D009F3E-FCC0-46F7-86D8-66A6BF6ACB30}" srcOrd="2" destOrd="0" presId="urn:microsoft.com/office/officeart/2009/3/layout/StepUpProcess"/>
    <dgm:cxn modelId="{F6CB7045-8397-4BE0-AA6B-6CF5C920D0EF}" type="presParOf" srcId="{F274FA3A-2C5C-4802-A967-05AEA08B9357}" destId="{587F8038-6053-4305-89BE-EBB2366D2911}" srcOrd="3" destOrd="0" presId="urn:microsoft.com/office/officeart/2009/3/layout/StepUpProcess"/>
    <dgm:cxn modelId="{5B23A6E0-F97D-4B83-968A-7A6FDA3C0B89}" type="presParOf" srcId="{587F8038-6053-4305-89BE-EBB2366D2911}" destId="{F2AF622A-FBCD-43E5-9DC4-F2BB0A164EA6}" srcOrd="0" destOrd="0" presId="urn:microsoft.com/office/officeart/2009/3/layout/StepUpProcess"/>
    <dgm:cxn modelId="{95E16F78-3469-4177-9DD2-019D5C80193F}" type="presParOf" srcId="{F274FA3A-2C5C-4802-A967-05AEA08B9357}" destId="{73753351-3A13-463D-AFC5-338FADA357B8}" srcOrd="4" destOrd="0" presId="urn:microsoft.com/office/officeart/2009/3/layout/StepUpProcess"/>
    <dgm:cxn modelId="{AA91AC81-74EF-4966-8EC2-560F6C0BF9C7}" type="presParOf" srcId="{73753351-3A13-463D-AFC5-338FADA357B8}" destId="{B80BFB4F-587A-43DD-83E4-38EDA71D6083}" srcOrd="0" destOrd="0" presId="urn:microsoft.com/office/officeart/2009/3/layout/StepUpProcess"/>
    <dgm:cxn modelId="{79E4FBC4-DE10-4B8A-AF71-B45CBAD3ECCE}" type="presParOf" srcId="{73753351-3A13-463D-AFC5-338FADA357B8}" destId="{2BE8614E-15CD-4F80-BE0B-FD82062CF32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CB6FD30-FA04-4AD5-B1EE-480FB2305DD9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AE9D636-BE47-44E4-A553-90BFA1E5605F}">
      <dgm:prSet/>
      <dgm:spPr/>
      <dgm:t>
        <a:bodyPr/>
        <a:lstStyle/>
        <a:p>
          <a:pPr rtl="0"/>
          <a:r>
            <a:rPr lang="es-MX" dirty="0" smtClean="0"/>
            <a:t>Proceso activo, sistemático y riguroso de indagación dirigida.</a:t>
          </a:r>
          <a:endParaRPr lang="es-MX" dirty="0"/>
        </a:p>
      </dgm:t>
    </dgm:pt>
    <dgm:pt modelId="{160DE40C-5B40-49E5-8DA0-6602605F7525}" type="parTrans" cxnId="{128E367F-EFA1-4FBC-A476-57006D16955D}">
      <dgm:prSet/>
      <dgm:spPr/>
      <dgm:t>
        <a:bodyPr/>
        <a:lstStyle/>
        <a:p>
          <a:endParaRPr lang="es-MX"/>
        </a:p>
      </dgm:t>
    </dgm:pt>
    <dgm:pt modelId="{4CDDDD19-C1A0-48FD-9254-D5B4FC2668A7}" type="sibTrans" cxnId="{128E367F-EFA1-4FBC-A476-57006D16955D}">
      <dgm:prSet/>
      <dgm:spPr/>
      <dgm:t>
        <a:bodyPr/>
        <a:lstStyle/>
        <a:p>
          <a:endParaRPr lang="es-MX"/>
        </a:p>
      </dgm:t>
    </dgm:pt>
    <dgm:pt modelId="{4A8122C7-0BD5-49BD-B859-05B74BD1EB66}">
      <dgm:prSet/>
      <dgm:spPr/>
      <dgm:t>
        <a:bodyPr/>
        <a:lstStyle/>
        <a:p>
          <a:pPr rtl="0"/>
          <a:r>
            <a:rPr lang="es-MX" dirty="0" smtClean="0"/>
            <a:t>Asume que la realidad social, es una realidad dinámica. </a:t>
          </a:r>
          <a:endParaRPr lang="es-MX" dirty="0"/>
        </a:p>
      </dgm:t>
    </dgm:pt>
    <dgm:pt modelId="{16FD528F-B728-4992-B08A-8B0D1713FDDF}" type="parTrans" cxnId="{C38DCE07-DB85-4D10-AD22-25CEF3A12A8B}">
      <dgm:prSet/>
      <dgm:spPr/>
      <dgm:t>
        <a:bodyPr/>
        <a:lstStyle/>
        <a:p>
          <a:endParaRPr lang="es-MX"/>
        </a:p>
      </dgm:t>
    </dgm:pt>
    <dgm:pt modelId="{A5630DC2-E112-4A9F-933B-959F4FB721C8}" type="sibTrans" cxnId="{C38DCE07-DB85-4D10-AD22-25CEF3A12A8B}">
      <dgm:prSet/>
      <dgm:spPr/>
      <dgm:t>
        <a:bodyPr/>
        <a:lstStyle/>
        <a:p>
          <a:endParaRPr lang="es-MX"/>
        </a:p>
      </dgm:t>
    </dgm:pt>
    <dgm:pt modelId="{F19C0879-0ADD-4A9C-B9FC-31F4835ED78D}">
      <dgm:prSet/>
      <dgm:spPr/>
      <dgm:t>
        <a:bodyPr/>
        <a:lstStyle/>
        <a:p>
          <a:pPr rtl="0"/>
          <a:r>
            <a:rPr lang="es-MX" dirty="0" smtClean="0"/>
            <a:t>Asigna un papel principal a las intenciones humanas. </a:t>
          </a:r>
          <a:endParaRPr lang="es-MX" dirty="0"/>
        </a:p>
      </dgm:t>
    </dgm:pt>
    <dgm:pt modelId="{7D0533CD-3B3F-4307-8F48-E2BA4AEE972F}" type="parTrans" cxnId="{59A0D880-B67F-453C-90AD-161AF3E69E8A}">
      <dgm:prSet/>
      <dgm:spPr/>
      <dgm:t>
        <a:bodyPr/>
        <a:lstStyle/>
        <a:p>
          <a:endParaRPr lang="es-MX"/>
        </a:p>
      </dgm:t>
    </dgm:pt>
    <dgm:pt modelId="{84DC85FD-E3CC-4F95-8A98-CBB9D86AA3C8}" type="sibTrans" cxnId="{59A0D880-B67F-453C-90AD-161AF3E69E8A}">
      <dgm:prSet/>
      <dgm:spPr/>
      <dgm:t>
        <a:bodyPr/>
        <a:lstStyle/>
        <a:p>
          <a:endParaRPr lang="es-MX"/>
        </a:p>
      </dgm:t>
    </dgm:pt>
    <dgm:pt modelId="{7CF349DF-464C-4F99-BA7F-FAA388BA59FB}">
      <dgm:prSet/>
      <dgm:spPr/>
      <dgm:t>
        <a:bodyPr/>
        <a:lstStyle/>
        <a:p>
          <a:pPr rtl="0"/>
          <a:r>
            <a:rPr lang="es-MX" dirty="0" smtClean="0"/>
            <a:t>Se involucra personalmente con los participantes en la investigación.</a:t>
          </a:r>
          <a:endParaRPr lang="es-MX" dirty="0"/>
        </a:p>
      </dgm:t>
    </dgm:pt>
    <dgm:pt modelId="{44567AC1-0D19-4570-B95E-2978AD2E3FE6}" type="parTrans" cxnId="{7EF44922-ADA2-4024-8A8C-959E37144630}">
      <dgm:prSet/>
      <dgm:spPr/>
      <dgm:t>
        <a:bodyPr/>
        <a:lstStyle/>
        <a:p>
          <a:endParaRPr lang="es-MX"/>
        </a:p>
      </dgm:t>
    </dgm:pt>
    <dgm:pt modelId="{5A26A85B-A38C-4099-BC08-70E834A67B63}" type="sibTrans" cxnId="{7EF44922-ADA2-4024-8A8C-959E37144630}">
      <dgm:prSet/>
      <dgm:spPr/>
      <dgm:t>
        <a:bodyPr/>
        <a:lstStyle/>
        <a:p>
          <a:endParaRPr lang="es-MX"/>
        </a:p>
      </dgm:t>
    </dgm:pt>
    <dgm:pt modelId="{DBD87658-E877-4F32-83AD-3FC4C512BC0D}">
      <dgm:prSet/>
      <dgm:spPr/>
      <dgm:t>
        <a:bodyPr/>
        <a:lstStyle/>
        <a:p>
          <a:pPr rtl="0"/>
          <a:r>
            <a:rPr lang="es-MX" dirty="0" smtClean="0"/>
            <a:t>Observación naturalista y sin control. </a:t>
          </a:r>
          <a:endParaRPr lang="es-MX" dirty="0"/>
        </a:p>
      </dgm:t>
    </dgm:pt>
    <dgm:pt modelId="{1895DC2C-93F3-4556-BE62-CC2E276D9156}" type="parTrans" cxnId="{23AB6B81-FFF4-47AD-8D06-57580A0F7156}">
      <dgm:prSet/>
      <dgm:spPr/>
      <dgm:t>
        <a:bodyPr/>
        <a:lstStyle/>
        <a:p>
          <a:endParaRPr lang="es-MX"/>
        </a:p>
      </dgm:t>
    </dgm:pt>
    <dgm:pt modelId="{0124955C-E840-451A-B01C-C7470DD98B32}" type="sibTrans" cxnId="{23AB6B81-FFF4-47AD-8D06-57580A0F7156}">
      <dgm:prSet/>
      <dgm:spPr/>
      <dgm:t>
        <a:bodyPr/>
        <a:lstStyle/>
        <a:p>
          <a:endParaRPr lang="es-MX"/>
        </a:p>
      </dgm:t>
    </dgm:pt>
    <dgm:pt modelId="{16033BD6-5CE0-457F-8571-C146FA02C4B1}">
      <dgm:prSet/>
      <dgm:spPr/>
      <dgm:t>
        <a:bodyPr/>
        <a:lstStyle/>
        <a:p>
          <a:pPr rtl="0"/>
          <a:r>
            <a:rPr lang="es-MX" dirty="0" smtClean="0"/>
            <a:t>Estudia las acciones humanas en situaciones naturales y estudia casos. </a:t>
          </a:r>
          <a:endParaRPr lang="es-MX" dirty="0"/>
        </a:p>
      </dgm:t>
    </dgm:pt>
    <dgm:pt modelId="{1E6323D6-F7C8-4AC9-B88B-56499A40AACC}" type="parTrans" cxnId="{D55264CC-D174-4A80-A332-06C45730FDB8}">
      <dgm:prSet/>
      <dgm:spPr/>
      <dgm:t>
        <a:bodyPr/>
        <a:lstStyle/>
        <a:p>
          <a:endParaRPr lang="es-MX"/>
        </a:p>
      </dgm:t>
    </dgm:pt>
    <dgm:pt modelId="{D85B5CE4-E14C-4438-A838-C101F4C82B82}" type="sibTrans" cxnId="{D55264CC-D174-4A80-A332-06C45730FDB8}">
      <dgm:prSet/>
      <dgm:spPr/>
      <dgm:t>
        <a:bodyPr/>
        <a:lstStyle/>
        <a:p>
          <a:endParaRPr lang="es-MX"/>
        </a:p>
      </dgm:t>
    </dgm:pt>
    <dgm:pt modelId="{1B66EA09-F737-48F6-A793-8BD167051B1D}">
      <dgm:prSet/>
      <dgm:spPr/>
      <dgm:t>
        <a:bodyPr/>
        <a:lstStyle/>
        <a:p>
          <a:pPr rtl="0"/>
          <a:r>
            <a:rPr lang="es-MX" dirty="0" smtClean="0"/>
            <a:t>Descubre conceptos y teorías después de que los datos han sido recolectados. </a:t>
          </a:r>
          <a:endParaRPr lang="es-MX" dirty="0"/>
        </a:p>
      </dgm:t>
    </dgm:pt>
    <dgm:pt modelId="{F998D049-ABAF-47EE-AE75-C2001CD0FC3B}" type="parTrans" cxnId="{C98D6666-EC75-40CB-9BCE-6E9AFA25AB4B}">
      <dgm:prSet/>
      <dgm:spPr/>
      <dgm:t>
        <a:bodyPr/>
        <a:lstStyle/>
        <a:p>
          <a:endParaRPr lang="es-MX"/>
        </a:p>
      </dgm:t>
    </dgm:pt>
    <dgm:pt modelId="{B3B585F8-7F76-47E2-9326-AB11F8C1C461}" type="sibTrans" cxnId="{C98D6666-EC75-40CB-9BCE-6E9AFA25AB4B}">
      <dgm:prSet/>
      <dgm:spPr/>
      <dgm:t>
        <a:bodyPr/>
        <a:lstStyle/>
        <a:p>
          <a:endParaRPr lang="es-MX"/>
        </a:p>
      </dgm:t>
    </dgm:pt>
    <dgm:pt modelId="{2EA9E959-52EF-437A-9612-96E7DA4D2686}" type="pres">
      <dgm:prSet presAssocID="{6CB6FD30-FA04-4AD5-B1EE-480FB2305DD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4EF59B-0B12-406E-A746-8767E990DCC0}" type="pres">
      <dgm:prSet presAssocID="{EAE9D636-BE47-44E4-A553-90BFA1E5605F}" presName="circ1" presStyleLbl="vennNode1" presStyleIdx="0" presStyleCnt="7"/>
      <dgm:spPr/>
    </dgm:pt>
    <dgm:pt modelId="{C7006843-2D10-4DD7-B695-D30577B9773C}" type="pres">
      <dgm:prSet presAssocID="{EAE9D636-BE47-44E4-A553-90BFA1E5605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83B883-6C3D-4237-9A60-7B663C40E6B7}" type="pres">
      <dgm:prSet presAssocID="{4A8122C7-0BD5-49BD-B859-05B74BD1EB66}" presName="circ2" presStyleLbl="vennNode1" presStyleIdx="1" presStyleCnt="7"/>
      <dgm:spPr/>
    </dgm:pt>
    <dgm:pt modelId="{9E409671-68F5-4886-987A-987B6FCAA8AC}" type="pres">
      <dgm:prSet presAssocID="{4A8122C7-0BD5-49BD-B859-05B74BD1EB6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6671EF-0813-45BD-BD28-94A402E2D743}" type="pres">
      <dgm:prSet presAssocID="{F19C0879-0ADD-4A9C-B9FC-31F4835ED78D}" presName="circ3" presStyleLbl="vennNode1" presStyleIdx="2" presStyleCnt="7"/>
      <dgm:spPr/>
    </dgm:pt>
    <dgm:pt modelId="{4D632655-82C7-49D2-A417-2621F3BCE3EC}" type="pres">
      <dgm:prSet presAssocID="{F19C0879-0ADD-4A9C-B9FC-31F4835ED78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ED14D8-4882-40F7-BEC0-72236A9ADC5F}" type="pres">
      <dgm:prSet presAssocID="{7CF349DF-464C-4F99-BA7F-FAA388BA59FB}" presName="circ4" presStyleLbl="vennNode1" presStyleIdx="3" presStyleCnt="7"/>
      <dgm:spPr/>
    </dgm:pt>
    <dgm:pt modelId="{5B83BA07-C52B-49E1-BC1E-484C0D4E2196}" type="pres">
      <dgm:prSet presAssocID="{7CF349DF-464C-4F99-BA7F-FAA388BA59F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02A379-4A80-47B6-81A5-262FA3CAB703}" type="pres">
      <dgm:prSet presAssocID="{DBD87658-E877-4F32-83AD-3FC4C512BC0D}" presName="circ5" presStyleLbl="vennNode1" presStyleIdx="4" presStyleCnt="7"/>
      <dgm:spPr/>
    </dgm:pt>
    <dgm:pt modelId="{C1C50850-27B1-46E5-A8C9-5B5C16712FDE}" type="pres">
      <dgm:prSet presAssocID="{DBD87658-E877-4F32-83AD-3FC4C512BC0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8F4194-DA25-447B-8EE5-B9A92AB397CA}" type="pres">
      <dgm:prSet presAssocID="{16033BD6-5CE0-457F-8571-C146FA02C4B1}" presName="circ6" presStyleLbl="vennNode1" presStyleIdx="5" presStyleCnt="7"/>
      <dgm:spPr/>
    </dgm:pt>
    <dgm:pt modelId="{2CA3E803-B03E-4CAB-BD69-A5171B8F9D0B}" type="pres">
      <dgm:prSet presAssocID="{16033BD6-5CE0-457F-8571-C146FA02C4B1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4CE342-842D-49B7-A18E-2947730F58F8}" type="pres">
      <dgm:prSet presAssocID="{1B66EA09-F737-48F6-A793-8BD167051B1D}" presName="circ7" presStyleLbl="vennNode1" presStyleIdx="6" presStyleCnt="7"/>
      <dgm:spPr/>
    </dgm:pt>
    <dgm:pt modelId="{5B6A6430-47E6-4266-90C3-93897AC1CAA5}" type="pres">
      <dgm:prSet presAssocID="{1B66EA09-F737-48F6-A793-8BD167051B1D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5264CC-D174-4A80-A332-06C45730FDB8}" srcId="{6CB6FD30-FA04-4AD5-B1EE-480FB2305DD9}" destId="{16033BD6-5CE0-457F-8571-C146FA02C4B1}" srcOrd="5" destOrd="0" parTransId="{1E6323D6-F7C8-4AC9-B88B-56499A40AACC}" sibTransId="{D85B5CE4-E14C-4438-A838-C101F4C82B82}"/>
    <dgm:cxn modelId="{E16981B7-BD3B-45AE-A36A-13CFAC1D5256}" type="presOf" srcId="{1B66EA09-F737-48F6-A793-8BD167051B1D}" destId="{5B6A6430-47E6-4266-90C3-93897AC1CAA5}" srcOrd="0" destOrd="0" presId="urn:microsoft.com/office/officeart/2005/8/layout/venn1"/>
    <dgm:cxn modelId="{11151A1C-F9A9-4955-AE82-E3A2FC158F61}" type="presOf" srcId="{DBD87658-E877-4F32-83AD-3FC4C512BC0D}" destId="{C1C50850-27B1-46E5-A8C9-5B5C16712FDE}" srcOrd="0" destOrd="0" presId="urn:microsoft.com/office/officeart/2005/8/layout/venn1"/>
    <dgm:cxn modelId="{791BB2C2-8479-4A0E-ACF6-17EE4C8C828D}" type="presOf" srcId="{F19C0879-0ADD-4A9C-B9FC-31F4835ED78D}" destId="{4D632655-82C7-49D2-A417-2621F3BCE3EC}" srcOrd="0" destOrd="0" presId="urn:microsoft.com/office/officeart/2005/8/layout/venn1"/>
    <dgm:cxn modelId="{59A0D880-B67F-453C-90AD-161AF3E69E8A}" srcId="{6CB6FD30-FA04-4AD5-B1EE-480FB2305DD9}" destId="{F19C0879-0ADD-4A9C-B9FC-31F4835ED78D}" srcOrd="2" destOrd="0" parTransId="{7D0533CD-3B3F-4307-8F48-E2BA4AEE972F}" sibTransId="{84DC85FD-E3CC-4F95-8A98-CBB9D86AA3C8}"/>
    <dgm:cxn modelId="{128E367F-EFA1-4FBC-A476-57006D16955D}" srcId="{6CB6FD30-FA04-4AD5-B1EE-480FB2305DD9}" destId="{EAE9D636-BE47-44E4-A553-90BFA1E5605F}" srcOrd="0" destOrd="0" parTransId="{160DE40C-5B40-49E5-8DA0-6602605F7525}" sibTransId="{4CDDDD19-C1A0-48FD-9254-D5B4FC2668A7}"/>
    <dgm:cxn modelId="{C98D6666-EC75-40CB-9BCE-6E9AFA25AB4B}" srcId="{6CB6FD30-FA04-4AD5-B1EE-480FB2305DD9}" destId="{1B66EA09-F737-48F6-A793-8BD167051B1D}" srcOrd="6" destOrd="0" parTransId="{F998D049-ABAF-47EE-AE75-C2001CD0FC3B}" sibTransId="{B3B585F8-7F76-47E2-9326-AB11F8C1C461}"/>
    <dgm:cxn modelId="{23AB6B81-FFF4-47AD-8D06-57580A0F7156}" srcId="{6CB6FD30-FA04-4AD5-B1EE-480FB2305DD9}" destId="{DBD87658-E877-4F32-83AD-3FC4C512BC0D}" srcOrd="4" destOrd="0" parTransId="{1895DC2C-93F3-4556-BE62-CC2E276D9156}" sibTransId="{0124955C-E840-451A-B01C-C7470DD98B32}"/>
    <dgm:cxn modelId="{01A52C0D-5163-427D-A943-56E49424AF0E}" type="presOf" srcId="{4A8122C7-0BD5-49BD-B859-05B74BD1EB66}" destId="{9E409671-68F5-4886-987A-987B6FCAA8AC}" srcOrd="0" destOrd="0" presId="urn:microsoft.com/office/officeart/2005/8/layout/venn1"/>
    <dgm:cxn modelId="{C38DCE07-DB85-4D10-AD22-25CEF3A12A8B}" srcId="{6CB6FD30-FA04-4AD5-B1EE-480FB2305DD9}" destId="{4A8122C7-0BD5-49BD-B859-05B74BD1EB66}" srcOrd="1" destOrd="0" parTransId="{16FD528F-B728-4992-B08A-8B0D1713FDDF}" sibTransId="{A5630DC2-E112-4A9F-933B-959F4FB721C8}"/>
    <dgm:cxn modelId="{7EF44922-ADA2-4024-8A8C-959E37144630}" srcId="{6CB6FD30-FA04-4AD5-B1EE-480FB2305DD9}" destId="{7CF349DF-464C-4F99-BA7F-FAA388BA59FB}" srcOrd="3" destOrd="0" parTransId="{44567AC1-0D19-4570-B95E-2978AD2E3FE6}" sibTransId="{5A26A85B-A38C-4099-BC08-70E834A67B63}"/>
    <dgm:cxn modelId="{DD6A2C01-3DC0-480F-915D-6E813FF1FB6E}" type="presOf" srcId="{EAE9D636-BE47-44E4-A553-90BFA1E5605F}" destId="{C7006843-2D10-4DD7-B695-D30577B9773C}" srcOrd="0" destOrd="0" presId="urn:microsoft.com/office/officeart/2005/8/layout/venn1"/>
    <dgm:cxn modelId="{DE83FD46-ADFA-4643-BE49-B420D9E360F9}" type="presOf" srcId="{6CB6FD30-FA04-4AD5-B1EE-480FB2305DD9}" destId="{2EA9E959-52EF-437A-9612-96E7DA4D2686}" srcOrd="0" destOrd="0" presId="urn:microsoft.com/office/officeart/2005/8/layout/venn1"/>
    <dgm:cxn modelId="{EEF803E1-BC41-47D4-9F7F-E64B286E7AA4}" type="presOf" srcId="{16033BD6-5CE0-457F-8571-C146FA02C4B1}" destId="{2CA3E803-B03E-4CAB-BD69-A5171B8F9D0B}" srcOrd="0" destOrd="0" presId="urn:microsoft.com/office/officeart/2005/8/layout/venn1"/>
    <dgm:cxn modelId="{D21B9AC6-7F68-4BFF-937B-FCAB5DF6ED01}" type="presOf" srcId="{7CF349DF-464C-4F99-BA7F-FAA388BA59FB}" destId="{5B83BA07-C52B-49E1-BC1E-484C0D4E2196}" srcOrd="0" destOrd="0" presId="urn:microsoft.com/office/officeart/2005/8/layout/venn1"/>
    <dgm:cxn modelId="{83B6D089-5616-418B-B2D6-7A2E27E13ABA}" type="presParOf" srcId="{2EA9E959-52EF-437A-9612-96E7DA4D2686}" destId="{7E4EF59B-0B12-406E-A746-8767E990DCC0}" srcOrd="0" destOrd="0" presId="urn:microsoft.com/office/officeart/2005/8/layout/venn1"/>
    <dgm:cxn modelId="{F6D2219F-896A-457B-BEEC-911BB28DF39A}" type="presParOf" srcId="{2EA9E959-52EF-437A-9612-96E7DA4D2686}" destId="{C7006843-2D10-4DD7-B695-D30577B9773C}" srcOrd="1" destOrd="0" presId="urn:microsoft.com/office/officeart/2005/8/layout/venn1"/>
    <dgm:cxn modelId="{5F90D426-1513-4CDD-970D-A4D5C9AF9A7C}" type="presParOf" srcId="{2EA9E959-52EF-437A-9612-96E7DA4D2686}" destId="{E583B883-6C3D-4237-9A60-7B663C40E6B7}" srcOrd="2" destOrd="0" presId="urn:microsoft.com/office/officeart/2005/8/layout/venn1"/>
    <dgm:cxn modelId="{494B013C-0293-40FF-83A1-B7EF07250FEB}" type="presParOf" srcId="{2EA9E959-52EF-437A-9612-96E7DA4D2686}" destId="{9E409671-68F5-4886-987A-987B6FCAA8AC}" srcOrd="3" destOrd="0" presId="urn:microsoft.com/office/officeart/2005/8/layout/venn1"/>
    <dgm:cxn modelId="{8A6443D1-F345-4B22-B963-8D9EB13592B4}" type="presParOf" srcId="{2EA9E959-52EF-437A-9612-96E7DA4D2686}" destId="{C56671EF-0813-45BD-BD28-94A402E2D743}" srcOrd="4" destOrd="0" presId="urn:microsoft.com/office/officeart/2005/8/layout/venn1"/>
    <dgm:cxn modelId="{403FECCC-F61E-4E0D-9D54-00C2E6D4A058}" type="presParOf" srcId="{2EA9E959-52EF-437A-9612-96E7DA4D2686}" destId="{4D632655-82C7-49D2-A417-2621F3BCE3EC}" srcOrd="5" destOrd="0" presId="urn:microsoft.com/office/officeart/2005/8/layout/venn1"/>
    <dgm:cxn modelId="{3D31F49A-7D50-4DB6-9F26-D9227531B56E}" type="presParOf" srcId="{2EA9E959-52EF-437A-9612-96E7DA4D2686}" destId="{A0ED14D8-4882-40F7-BEC0-72236A9ADC5F}" srcOrd="6" destOrd="0" presId="urn:microsoft.com/office/officeart/2005/8/layout/venn1"/>
    <dgm:cxn modelId="{803CD39A-37DB-4FF4-B272-162313D1D6D0}" type="presParOf" srcId="{2EA9E959-52EF-437A-9612-96E7DA4D2686}" destId="{5B83BA07-C52B-49E1-BC1E-484C0D4E2196}" srcOrd="7" destOrd="0" presId="urn:microsoft.com/office/officeart/2005/8/layout/venn1"/>
    <dgm:cxn modelId="{0B968E77-4200-4B5F-BF97-76B4614C38FD}" type="presParOf" srcId="{2EA9E959-52EF-437A-9612-96E7DA4D2686}" destId="{E102A379-4A80-47B6-81A5-262FA3CAB703}" srcOrd="8" destOrd="0" presId="urn:microsoft.com/office/officeart/2005/8/layout/venn1"/>
    <dgm:cxn modelId="{D0036BF2-EE5B-4437-A724-D33D1716FA32}" type="presParOf" srcId="{2EA9E959-52EF-437A-9612-96E7DA4D2686}" destId="{C1C50850-27B1-46E5-A8C9-5B5C16712FDE}" srcOrd="9" destOrd="0" presId="urn:microsoft.com/office/officeart/2005/8/layout/venn1"/>
    <dgm:cxn modelId="{629EB626-FD20-4961-9A22-CE6EEBD3D2D5}" type="presParOf" srcId="{2EA9E959-52EF-437A-9612-96E7DA4D2686}" destId="{958F4194-DA25-447B-8EE5-B9A92AB397CA}" srcOrd="10" destOrd="0" presId="urn:microsoft.com/office/officeart/2005/8/layout/venn1"/>
    <dgm:cxn modelId="{BBB1CC85-46E5-48A1-963F-5A7FBAA4A6AA}" type="presParOf" srcId="{2EA9E959-52EF-437A-9612-96E7DA4D2686}" destId="{2CA3E803-B03E-4CAB-BD69-A5171B8F9D0B}" srcOrd="11" destOrd="0" presId="urn:microsoft.com/office/officeart/2005/8/layout/venn1"/>
    <dgm:cxn modelId="{413D1B60-D55A-45C5-ADFC-EF85387FF658}" type="presParOf" srcId="{2EA9E959-52EF-437A-9612-96E7DA4D2686}" destId="{C94CE342-842D-49B7-A18E-2947730F58F8}" srcOrd="12" destOrd="0" presId="urn:microsoft.com/office/officeart/2005/8/layout/venn1"/>
    <dgm:cxn modelId="{EF25BC08-8199-4FE8-9B39-A91A425A54F9}" type="presParOf" srcId="{2EA9E959-52EF-437A-9612-96E7DA4D2686}" destId="{5B6A6430-47E6-4266-90C3-93897AC1CAA5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CBA70-A040-4886-BC6A-F45388B713C0}">
      <dsp:nvSpPr>
        <dsp:cNvPr id="0" name=""/>
        <dsp:cNvSpPr/>
      </dsp:nvSpPr>
      <dsp:spPr>
        <a:xfrm>
          <a:off x="0" y="0"/>
          <a:ext cx="5346990" cy="534699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FD26B-51BC-49CA-B0DB-2A6F7B1C1E54}">
      <dsp:nvSpPr>
        <dsp:cNvPr id="0" name=""/>
        <dsp:cNvSpPr/>
      </dsp:nvSpPr>
      <dsp:spPr>
        <a:xfrm>
          <a:off x="2673495" y="0"/>
          <a:ext cx="8282052" cy="53469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Cuando se han hecho re-estudios de una situación, muchas veces se llega a conclusiones diferentes. </a:t>
          </a:r>
          <a:endParaRPr lang="es-MX" sz="2200" kern="1200"/>
        </a:p>
      </dsp:txBody>
      <dsp:txXfrm>
        <a:off x="2673495" y="0"/>
        <a:ext cx="8282052" cy="855518"/>
      </dsp:txXfrm>
    </dsp:sp>
    <dsp:sp modelId="{CD5FC6C6-BF5C-48F8-A53B-69C05068A758}">
      <dsp:nvSpPr>
        <dsp:cNvPr id="0" name=""/>
        <dsp:cNvSpPr/>
      </dsp:nvSpPr>
      <dsp:spPr>
        <a:xfrm>
          <a:off x="561434" y="855518"/>
          <a:ext cx="4224122" cy="422412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8434C-5711-4293-9E7E-F4BC6DB2C1B7}">
      <dsp:nvSpPr>
        <dsp:cNvPr id="0" name=""/>
        <dsp:cNvSpPr/>
      </dsp:nvSpPr>
      <dsp:spPr>
        <a:xfrm>
          <a:off x="2673495" y="855518"/>
          <a:ext cx="8282052" cy="42241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Los investigadores requieren una posición estratégica a fin de que sus interpretaciones y acontecimientos sean congruentes con los entendimientos. </a:t>
          </a:r>
          <a:endParaRPr lang="es-MX" sz="2200" kern="1200"/>
        </a:p>
      </dsp:txBody>
      <dsp:txXfrm>
        <a:off x="2673495" y="855518"/>
        <a:ext cx="8282052" cy="855518"/>
      </dsp:txXfrm>
    </dsp:sp>
    <dsp:sp modelId="{163B9116-5CCB-475F-AC54-7581A7950BDE}">
      <dsp:nvSpPr>
        <dsp:cNvPr id="0" name=""/>
        <dsp:cNvSpPr/>
      </dsp:nvSpPr>
      <dsp:spPr>
        <a:xfrm>
          <a:off x="1122868" y="1711037"/>
          <a:ext cx="3101254" cy="3101254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50B60C-48E3-438C-A0AD-CE79677D28EF}">
      <dsp:nvSpPr>
        <dsp:cNvPr id="0" name=""/>
        <dsp:cNvSpPr/>
      </dsp:nvSpPr>
      <dsp:spPr>
        <a:xfrm>
          <a:off x="2673495" y="1711037"/>
          <a:ext cx="8282052" cy="31012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Otra dificultad en relación a la validez de las respuestas, reside en la interpretación de la interpretación. </a:t>
          </a:r>
          <a:endParaRPr lang="es-MX" sz="2200" kern="1200"/>
        </a:p>
      </dsp:txBody>
      <dsp:txXfrm>
        <a:off x="2673495" y="1711037"/>
        <a:ext cx="8282052" cy="855518"/>
      </dsp:txXfrm>
    </dsp:sp>
    <dsp:sp modelId="{BC108108-8D93-40F9-B9B0-ABE053DBF031}">
      <dsp:nvSpPr>
        <dsp:cNvPr id="0" name=""/>
        <dsp:cNvSpPr/>
      </dsp:nvSpPr>
      <dsp:spPr>
        <a:xfrm>
          <a:off x="1684302" y="2566555"/>
          <a:ext cx="1978386" cy="1978386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9D91E-5097-4647-9F7D-A95AC9555B93}">
      <dsp:nvSpPr>
        <dsp:cNvPr id="0" name=""/>
        <dsp:cNvSpPr/>
      </dsp:nvSpPr>
      <dsp:spPr>
        <a:xfrm>
          <a:off x="2673495" y="2566555"/>
          <a:ext cx="8282052" cy="19783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El no incorporar elementos teóricos en sus investigaciones. </a:t>
          </a:r>
          <a:endParaRPr lang="es-MX" sz="2200" kern="1200"/>
        </a:p>
      </dsp:txBody>
      <dsp:txXfrm>
        <a:off x="2673495" y="2566555"/>
        <a:ext cx="8282052" cy="855518"/>
      </dsp:txXfrm>
    </dsp:sp>
    <dsp:sp modelId="{7785F20A-34E7-4D7A-8366-15C5C9A8682B}">
      <dsp:nvSpPr>
        <dsp:cNvPr id="0" name=""/>
        <dsp:cNvSpPr/>
      </dsp:nvSpPr>
      <dsp:spPr>
        <a:xfrm>
          <a:off x="2245736" y="3422074"/>
          <a:ext cx="855518" cy="85551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67250-6528-4D76-A547-390F4FCA08F0}">
      <dsp:nvSpPr>
        <dsp:cNvPr id="0" name=""/>
        <dsp:cNvSpPr/>
      </dsp:nvSpPr>
      <dsp:spPr>
        <a:xfrm>
          <a:off x="2673495" y="3422074"/>
          <a:ext cx="8282052" cy="8555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Generalizar a partir de uno o unos pocos casos, especialmente cuando la técnica ha sido la  observación participante.</a:t>
          </a:r>
          <a:endParaRPr lang="es-MX" sz="2200" kern="1200"/>
        </a:p>
      </dsp:txBody>
      <dsp:txXfrm>
        <a:off x="2673495" y="3422074"/>
        <a:ext cx="8282052" cy="85551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8178D-D021-4EFE-85E8-611BDB6EF652}">
      <dsp:nvSpPr>
        <dsp:cNvPr id="0" name=""/>
        <dsp:cNvSpPr/>
      </dsp:nvSpPr>
      <dsp:spPr>
        <a:xfrm>
          <a:off x="271395" y="1077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Define el tema</a:t>
          </a:r>
          <a:endParaRPr lang="es-MX" sz="2100" kern="1200" dirty="0"/>
        </a:p>
      </dsp:txBody>
      <dsp:txXfrm>
        <a:off x="305069" y="34751"/>
        <a:ext cx="1848840" cy="1082365"/>
      </dsp:txXfrm>
    </dsp:sp>
    <dsp:sp modelId="{CCD7C87A-B1DA-4169-ADED-65F8C678BE5F}">
      <dsp:nvSpPr>
        <dsp:cNvPr id="0" name=""/>
        <dsp:cNvSpPr/>
      </dsp:nvSpPr>
      <dsp:spPr>
        <a:xfrm>
          <a:off x="2356209" y="338327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2356209" y="433370"/>
        <a:ext cx="284362" cy="285128"/>
      </dsp:txXfrm>
    </dsp:sp>
    <dsp:sp modelId="{2FF02B23-1C92-4E36-B83E-C5078A5D0F9B}">
      <dsp:nvSpPr>
        <dsp:cNvPr id="0" name=""/>
        <dsp:cNvSpPr/>
      </dsp:nvSpPr>
      <dsp:spPr>
        <a:xfrm>
          <a:off x="2954060" y="1077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299462"/>
                <a:satOff val="-5996"/>
                <a:lumOff val="22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299462"/>
                <a:satOff val="-5996"/>
                <a:lumOff val="22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299462"/>
                <a:satOff val="-5996"/>
                <a:lumOff val="22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Justifica la importancia del estudio</a:t>
          </a:r>
          <a:endParaRPr lang="es-MX" sz="2100" kern="1200" dirty="0"/>
        </a:p>
      </dsp:txBody>
      <dsp:txXfrm>
        <a:off x="2987734" y="34751"/>
        <a:ext cx="1848840" cy="1082365"/>
      </dsp:txXfrm>
    </dsp:sp>
    <dsp:sp modelId="{BCF6E4F2-BF67-40DD-8290-7D8C5904BC9C}">
      <dsp:nvSpPr>
        <dsp:cNvPr id="0" name=""/>
        <dsp:cNvSpPr/>
      </dsp:nvSpPr>
      <dsp:spPr>
        <a:xfrm>
          <a:off x="5038873" y="338327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485099"/>
                <a:satOff val="-6853"/>
                <a:lumOff val="2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485099"/>
                <a:satOff val="-6853"/>
                <a:lumOff val="2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485099"/>
                <a:satOff val="-6853"/>
                <a:lumOff val="2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038873" y="433370"/>
        <a:ext cx="284362" cy="285128"/>
      </dsp:txXfrm>
    </dsp:sp>
    <dsp:sp modelId="{3221E47A-6767-4C93-AE30-5518090E6C0D}">
      <dsp:nvSpPr>
        <dsp:cNvPr id="0" name=""/>
        <dsp:cNvSpPr/>
      </dsp:nvSpPr>
      <dsp:spPr>
        <a:xfrm>
          <a:off x="5636724" y="1077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Viabilidad del proyecto</a:t>
          </a:r>
          <a:endParaRPr lang="es-MX" sz="2100" kern="1200" dirty="0"/>
        </a:p>
      </dsp:txBody>
      <dsp:txXfrm>
        <a:off x="5670398" y="34751"/>
        <a:ext cx="1848840" cy="1082365"/>
      </dsp:txXfrm>
    </dsp:sp>
    <dsp:sp modelId="{3D340B7F-1442-4912-86DE-124AA21A9A82}">
      <dsp:nvSpPr>
        <dsp:cNvPr id="0" name=""/>
        <dsp:cNvSpPr/>
      </dsp:nvSpPr>
      <dsp:spPr>
        <a:xfrm>
          <a:off x="7721538" y="338327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970198"/>
                <a:satOff val="-13705"/>
                <a:lumOff val="5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970198"/>
                <a:satOff val="-13705"/>
                <a:lumOff val="5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970198"/>
                <a:satOff val="-13705"/>
                <a:lumOff val="5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7721538" y="433370"/>
        <a:ext cx="284362" cy="285128"/>
      </dsp:txXfrm>
    </dsp:sp>
    <dsp:sp modelId="{1BF19874-A881-412B-BBC8-59ECEA7748A2}">
      <dsp:nvSpPr>
        <dsp:cNvPr id="0" name=""/>
        <dsp:cNvSpPr/>
      </dsp:nvSpPr>
      <dsp:spPr>
        <a:xfrm>
          <a:off x="8319389" y="1077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898385"/>
                <a:satOff val="-17988"/>
                <a:lumOff val="66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898385"/>
                <a:satOff val="-17988"/>
                <a:lumOff val="66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898385"/>
                <a:satOff val="-17988"/>
                <a:lumOff val="66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Define objetivos</a:t>
          </a:r>
          <a:endParaRPr lang="es-MX" sz="2100" kern="1200" dirty="0"/>
        </a:p>
      </dsp:txBody>
      <dsp:txXfrm>
        <a:off x="8353063" y="34751"/>
        <a:ext cx="1848840" cy="1082365"/>
      </dsp:txXfrm>
    </dsp:sp>
    <dsp:sp modelId="{56206F7F-4758-44B8-A3EB-E8C533058A5C}">
      <dsp:nvSpPr>
        <dsp:cNvPr id="0" name=""/>
        <dsp:cNvSpPr/>
      </dsp:nvSpPr>
      <dsp:spPr>
        <a:xfrm rot="5400000">
          <a:off x="9074367" y="1284924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4455297"/>
                <a:satOff val="-20558"/>
                <a:lumOff val="75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455297"/>
                <a:satOff val="-20558"/>
                <a:lumOff val="75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455297"/>
                <a:satOff val="-20558"/>
                <a:lumOff val="75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-5400000">
        <a:off x="9134919" y="1319415"/>
        <a:ext cx="285128" cy="284362"/>
      </dsp:txXfrm>
    </dsp:sp>
    <dsp:sp modelId="{477F811F-54C6-4C22-A29D-33B4A2132F1A}">
      <dsp:nvSpPr>
        <dsp:cNvPr id="0" name=""/>
        <dsp:cNvSpPr/>
      </dsp:nvSpPr>
      <dsp:spPr>
        <a:xfrm>
          <a:off x="8319389" y="1917266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Paradigma</a:t>
          </a:r>
          <a:endParaRPr lang="es-MX" sz="2100" kern="1200" dirty="0"/>
        </a:p>
      </dsp:txBody>
      <dsp:txXfrm>
        <a:off x="8353063" y="1950940"/>
        <a:ext cx="1848840" cy="1082365"/>
      </dsp:txXfrm>
    </dsp:sp>
    <dsp:sp modelId="{08E2F678-ADAE-434B-9D34-EE3FC8D2D2B5}">
      <dsp:nvSpPr>
        <dsp:cNvPr id="0" name=""/>
        <dsp:cNvSpPr/>
      </dsp:nvSpPr>
      <dsp:spPr>
        <a:xfrm rot="10800000">
          <a:off x="7744532" y="2254516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940396"/>
                <a:satOff val="-27410"/>
                <a:lumOff val="10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940396"/>
                <a:satOff val="-27410"/>
                <a:lumOff val="10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940396"/>
                <a:satOff val="-27410"/>
                <a:lumOff val="10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7866402" y="2349559"/>
        <a:ext cx="284362" cy="285128"/>
      </dsp:txXfrm>
    </dsp:sp>
    <dsp:sp modelId="{38035CE6-8C7F-4B3C-A2A1-21CDE8EBEFFE}">
      <dsp:nvSpPr>
        <dsp:cNvPr id="0" name=""/>
        <dsp:cNvSpPr/>
      </dsp:nvSpPr>
      <dsp:spPr>
        <a:xfrm>
          <a:off x="5636724" y="1917266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497308"/>
                <a:satOff val="-29980"/>
                <a:lumOff val="11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497308"/>
                <a:satOff val="-29980"/>
                <a:lumOff val="11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497308"/>
                <a:satOff val="-29980"/>
                <a:lumOff val="11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Participantes</a:t>
          </a:r>
          <a:endParaRPr lang="es-MX" sz="2100" kern="1200" dirty="0"/>
        </a:p>
      </dsp:txBody>
      <dsp:txXfrm>
        <a:off x="5670398" y="1950940"/>
        <a:ext cx="1848840" cy="1082365"/>
      </dsp:txXfrm>
    </dsp:sp>
    <dsp:sp modelId="{E3B9AF7B-A481-4775-8E5B-40E585876BC5}">
      <dsp:nvSpPr>
        <dsp:cNvPr id="0" name=""/>
        <dsp:cNvSpPr/>
      </dsp:nvSpPr>
      <dsp:spPr>
        <a:xfrm rot="10800000">
          <a:off x="5061868" y="2254516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425494"/>
                <a:satOff val="-34263"/>
                <a:lumOff val="12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425494"/>
                <a:satOff val="-34263"/>
                <a:lumOff val="12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425494"/>
                <a:satOff val="-34263"/>
                <a:lumOff val="12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5183738" y="2349559"/>
        <a:ext cx="284362" cy="285128"/>
      </dsp:txXfrm>
    </dsp:sp>
    <dsp:sp modelId="{CDE6533D-F74E-47C1-9F95-6F6310C61090}">
      <dsp:nvSpPr>
        <dsp:cNvPr id="0" name=""/>
        <dsp:cNvSpPr/>
      </dsp:nvSpPr>
      <dsp:spPr>
        <a:xfrm>
          <a:off x="2954060" y="1917266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Técnicas de investigación</a:t>
          </a:r>
          <a:endParaRPr lang="es-MX" sz="2100" kern="1200" dirty="0"/>
        </a:p>
      </dsp:txBody>
      <dsp:txXfrm>
        <a:off x="2987734" y="1950940"/>
        <a:ext cx="1848840" cy="1082365"/>
      </dsp:txXfrm>
    </dsp:sp>
    <dsp:sp modelId="{3F76C63B-4265-4C26-B832-6EECB29F3BB6}">
      <dsp:nvSpPr>
        <dsp:cNvPr id="0" name=""/>
        <dsp:cNvSpPr/>
      </dsp:nvSpPr>
      <dsp:spPr>
        <a:xfrm rot="10800000">
          <a:off x="2379203" y="2254516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8910593"/>
                <a:satOff val="-41115"/>
                <a:lumOff val="151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910593"/>
                <a:satOff val="-41115"/>
                <a:lumOff val="151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910593"/>
                <a:satOff val="-41115"/>
                <a:lumOff val="151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2501073" y="2349559"/>
        <a:ext cx="284362" cy="285128"/>
      </dsp:txXfrm>
    </dsp:sp>
    <dsp:sp modelId="{A7B93563-1351-4B5B-8B5A-AE370D0A8CD5}">
      <dsp:nvSpPr>
        <dsp:cNvPr id="0" name=""/>
        <dsp:cNvSpPr/>
      </dsp:nvSpPr>
      <dsp:spPr>
        <a:xfrm>
          <a:off x="271395" y="1917266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096231"/>
                <a:satOff val="-41972"/>
                <a:lumOff val="154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096231"/>
                <a:satOff val="-41972"/>
                <a:lumOff val="154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096231"/>
                <a:satOff val="-41972"/>
                <a:lumOff val="154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Método</a:t>
          </a:r>
          <a:endParaRPr lang="es-MX" sz="2100" kern="1200" dirty="0"/>
        </a:p>
      </dsp:txBody>
      <dsp:txXfrm>
        <a:off x="305069" y="1950940"/>
        <a:ext cx="1848840" cy="1082365"/>
      </dsp:txXfrm>
    </dsp:sp>
    <dsp:sp modelId="{946F7289-1F8B-4B01-BB00-AC7D7E5751CE}">
      <dsp:nvSpPr>
        <dsp:cNvPr id="0" name=""/>
        <dsp:cNvSpPr/>
      </dsp:nvSpPr>
      <dsp:spPr>
        <a:xfrm rot="5400000">
          <a:off x="1026374" y="3201113"/>
          <a:ext cx="406232" cy="4752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-5400000">
        <a:off x="1086926" y="3235604"/>
        <a:ext cx="285128" cy="284362"/>
      </dsp:txXfrm>
    </dsp:sp>
    <dsp:sp modelId="{E3365C39-50E7-4473-83A5-DA1D471D90E8}">
      <dsp:nvSpPr>
        <dsp:cNvPr id="0" name=""/>
        <dsp:cNvSpPr/>
      </dsp:nvSpPr>
      <dsp:spPr>
        <a:xfrm>
          <a:off x="271395" y="3833455"/>
          <a:ext cx="1916188" cy="1149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Cronograma</a:t>
          </a:r>
          <a:endParaRPr lang="es-MX" sz="2100" kern="1200" dirty="0"/>
        </a:p>
      </dsp:txBody>
      <dsp:txXfrm>
        <a:off x="305069" y="3867129"/>
        <a:ext cx="1848840" cy="108236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AE72D-6F1A-4591-8F5E-5616CA59BC26}">
      <dsp:nvSpPr>
        <dsp:cNvPr id="0" name=""/>
        <dsp:cNvSpPr/>
      </dsp:nvSpPr>
      <dsp:spPr>
        <a:xfrm>
          <a:off x="143913" y="2069496"/>
          <a:ext cx="2116148" cy="1393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Es una forma estructurada de recopilar y analizar datos obtenidos de distintas fuentes.</a:t>
          </a:r>
          <a:endParaRPr lang="es-MX" sz="1800" kern="1200" dirty="0"/>
        </a:p>
      </dsp:txBody>
      <dsp:txXfrm>
        <a:off x="143913" y="2069496"/>
        <a:ext cx="2116148" cy="1393932"/>
      </dsp:txXfrm>
    </dsp:sp>
    <dsp:sp modelId="{886A7BF4-82D9-4B40-966F-21A97ECF13A6}">
      <dsp:nvSpPr>
        <dsp:cNvPr id="0" name=""/>
        <dsp:cNvSpPr/>
      </dsp:nvSpPr>
      <dsp:spPr>
        <a:xfrm>
          <a:off x="76025" y="2205690"/>
          <a:ext cx="168330" cy="16833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5963C-DE71-40C5-9C18-6C33F532261D}">
      <dsp:nvSpPr>
        <dsp:cNvPr id="0" name=""/>
        <dsp:cNvSpPr/>
      </dsp:nvSpPr>
      <dsp:spPr>
        <a:xfrm>
          <a:off x="259340" y="1871353"/>
          <a:ext cx="168330" cy="168330"/>
        </a:xfrm>
        <a:prstGeom prst="ellipse">
          <a:avLst/>
        </a:prstGeom>
        <a:solidFill>
          <a:schemeClr val="accent5">
            <a:hueOff val="-408519"/>
            <a:satOff val="-568"/>
            <a:lumOff val="-2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F4CADA-8259-411B-A3EC-89D646B60DEF}">
      <dsp:nvSpPr>
        <dsp:cNvPr id="0" name=""/>
        <dsp:cNvSpPr/>
      </dsp:nvSpPr>
      <dsp:spPr>
        <a:xfrm>
          <a:off x="542134" y="1832136"/>
          <a:ext cx="264518" cy="264518"/>
        </a:xfrm>
        <a:prstGeom prst="ellipse">
          <a:avLst/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57027-12B3-4FF0-A561-9B8516AC34DD}">
      <dsp:nvSpPr>
        <dsp:cNvPr id="0" name=""/>
        <dsp:cNvSpPr/>
      </dsp:nvSpPr>
      <dsp:spPr>
        <a:xfrm>
          <a:off x="777796" y="1572922"/>
          <a:ext cx="168330" cy="168330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37636-4839-4DB5-819E-44A79B0CD861}">
      <dsp:nvSpPr>
        <dsp:cNvPr id="0" name=""/>
        <dsp:cNvSpPr/>
      </dsp:nvSpPr>
      <dsp:spPr>
        <a:xfrm>
          <a:off x="1084157" y="1478657"/>
          <a:ext cx="168330" cy="168330"/>
        </a:xfrm>
        <a:prstGeom prst="ellipse">
          <a:avLst/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30BE93-01CC-49E4-B06C-DB32AB437770}">
      <dsp:nvSpPr>
        <dsp:cNvPr id="0" name=""/>
        <dsp:cNvSpPr/>
      </dsp:nvSpPr>
      <dsp:spPr>
        <a:xfrm>
          <a:off x="1461216" y="1643621"/>
          <a:ext cx="168330" cy="168330"/>
        </a:xfrm>
        <a:prstGeom prst="ellipse">
          <a:avLst/>
        </a:prstGeom>
        <a:solidFill>
          <a:schemeClr val="accent5">
            <a:hueOff val="-2042596"/>
            <a:satOff val="-2841"/>
            <a:lumOff val="-10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04B989-919C-4DAA-B11E-6EDF8B103268}">
      <dsp:nvSpPr>
        <dsp:cNvPr id="0" name=""/>
        <dsp:cNvSpPr/>
      </dsp:nvSpPr>
      <dsp:spPr>
        <a:xfrm>
          <a:off x="1696878" y="1847779"/>
          <a:ext cx="264518" cy="264518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B604A-7BFA-4BEC-9F2F-922AD99CE974}">
      <dsp:nvSpPr>
        <dsp:cNvPr id="0" name=""/>
        <dsp:cNvSpPr/>
      </dsp:nvSpPr>
      <dsp:spPr>
        <a:xfrm>
          <a:off x="2051472" y="2094681"/>
          <a:ext cx="168330" cy="168330"/>
        </a:xfrm>
        <a:prstGeom prst="ellipse">
          <a:avLst/>
        </a:prstGeom>
        <a:solidFill>
          <a:schemeClr val="accent5">
            <a:hueOff val="-2859634"/>
            <a:satOff val="-3978"/>
            <a:lumOff val="-15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0601B-6100-4389-BAAF-FE8020DDBF13}">
      <dsp:nvSpPr>
        <dsp:cNvPr id="0" name=""/>
        <dsp:cNvSpPr/>
      </dsp:nvSpPr>
      <dsp:spPr>
        <a:xfrm>
          <a:off x="2168202" y="2464911"/>
          <a:ext cx="168330" cy="168330"/>
        </a:xfrm>
        <a:prstGeom prst="ellipse">
          <a:avLst/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4E0F7-A998-4F0D-B8D9-36AF2ED927D8}">
      <dsp:nvSpPr>
        <dsp:cNvPr id="0" name=""/>
        <dsp:cNvSpPr/>
      </dsp:nvSpPr>
      <dsp:spPr>
        <a:xfrm>
          <a:off x="942760" y="1735638"/>
          <a:ext cx="432848" cy="432848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71F884-99F4-49CE-A527-45DB0ABFC379}">
      <dsp:nvSpPr>
        <dsp:cNvPr id="0" name=""/>
        <dsp:cNvSpPr/>
      </dsp:nvSpPr>
      <dsp:spPr>
        <a:xfrm>
          <a:off x="23678" y="2865537"/>
          <a:ext cx="168330" cy="168330"/>
        </a:xfrm>
        <a:prstGeom prst="ellipse">
          <a:avLst/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8610D-8E53-44FA-B532-E7E8F3D8E11E}">
      <dsp:nvSpPr>
        <dsp:cNvPr id="0" name=""/>
        <dsp:cNvSpPr/>
      </dsp:nvSpPr>
      <dsp:spPr>
        <a:xfrm>
          <a:off x="165075" y="3077633"/>
          <a:ext cx="264518" cy="264518"/>
        </a:xfrm>
        <a:prstGeom prst="ellipse">
          <a:avLst/>
        </a:prstGeom>
        <a:solidFill>
          <a:schemeClr val="accent5">
            <a:hueOff val="-4493710"/>
            <a:satOff val="-6250"/>
            <a:lumOff val="-23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27B59-4AF5-4976-B1E3-F9CABCA1D15D}">
      <dsp:nvSpPr>
        <dsp:cNvPr id="0" name=""/>
        <dsp:cNvSpPr/>
      </dsp:nvSpPr>
      <dsp:spPr>
        <a:xfrm>
          <a:off x="518568" y="3352509"/>
          <a:ext cx="384754" cy="384754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4B3E7-F024-48B3-8328-23C651E2E946}">
      <dsp:nvSpPr>
        <dsp:cNvPr id="0" name=""/>
        <dsp:cNvSpPr/>
      </dsp:nvSpPr>
      <dsp:spPr>
        <a:xfrm>
          <a:off x="1013458" y="3658858"/>
          <a:ext cx="168330" cy="168330"/>
        </a:xfrm>
        <a:prstGeom prst="ellipse">
          <a:avLst/>
        </a:prstGeom>
        <a:solidFill>
          <a:schemeClr val="accent5">
            <a:hueOff val="-5310748"/>
            <a:satOff val="-7387"/>
            <a:lumOff val="-28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D09826-0DC6-4E76-9D7D-49B4CA63A169}">
      <dsp:nvSpPr>
        <dsp:cNvPr id="0" name=""/>
        <dsp:cNvSpPr/>
      </dsp:nvSpPr>
      <dsp:spPr>
        <a:xfrm>
          <a:off x="1107723" y="3352504"/>
          <a:ext cx="264518" cy="264518"/>
        </a:xfrm>
        <a:prstGeom prst="ellipse">
          <a:avLst/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C834C-3C2B-4976-A545-0AE9DC9AD1D6}">
      <dsp:nvSpPr>
        <dsp:cNvPr id="0" name=""/>
        <dsp:cNvSpPr/>
      </dsp:nvSpPr>
      <dsp:spPr>
        <a:xfrm>
          <a:off x="1343385" y="3682424"/>
          <a:ext cx="168330" cy="168330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8C8A86-1E54-4B22-8876-24CB57353A38}">
      <dsp:nvSpPr>
        <dsp:cNvPr id="0" name=""/>
        <dsp:cNvSpPr/>
      </dsp:nvSpPr>
      <dsp:spPr>
        <a:xfrm>
          <a:off x="1555481" y="3305377"/>
          <a:ext cx="384754" cy="384754"/>
        </a:xfrm>
        <a:prstGeom prst="ellipse">
          <a:avLst/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12FBF8-B488-44D3-B679-75135464003C}">
      <dsp:nvSpPr>
        <dsp:cNvPr id="0" name=""/>
        <dsp:cNvSpPr/>
      </dsp:nvSpPr>
      <dsp:spPr>
        <a:xfrm>
          <a:off x="2073938" y="3124765"/>
          <a:ext cx="264518" cy="264518"/>
        </a:xfrm>
        <a:prstGeom prst="ellipse">
          <a:avLst/>
        </a:prstGeom>
        <a:solidFill>
          <a:schemeClr val="accent5">
            <a:hueOff val="-6944825"/>
            <a:satOff val="-9660"/>
            <a:lumOff val="-37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F1DF66-6B32-4F4F-B81B-C7EA13FF896A}">
      <dsp:nvSpPr>
        <dsp:cNvPr id="0" name=""/>
        <dsp:cNvSpPr/>
      </dsp:nvSpPr>
      <dsp:spPr>
        <a:xfrm>
          <a:off x="2338456" y="2016762"/>
          <a:ext cx="776853" cy="1483098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D4632-D7E6-4590-B412-EA9E39C47AE7}">
      <dsp:nvSpPr>
        <dsp:cNvPr id="0" name=""/>
        <dsp:cNvSpPr/>
      </dsp:nvSpPr>
      <dsp:spPr>
        <a:xfrm>
          <a:off x="3115310" y="2017482"/>
          <a:ext cx="2118691" cy="1483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Implica el uso de herramientas informáticas, estadísticas, y matemáticas para obtener resultados. </a:t>
          </a:r>
          <a:endParaRPr lang="es-MX" sz="1800" kern="1200" dirty="0"/>
        </a:p>
      </dsp:txBody>
      <dsp:txXfrm>
        <a:off x="3115310" y="2017482"/>
        <a:ext cx="2118691" cy="1483083"/>
      </dsp:txXfrm>
    </dsp:sp>
    <dsp:sp modelId="{42669B9D-CD01-41F6-B2D9-44EC4E85C740}">
      <dsp:nvSpPr>
        <dsp:cNvPr id="0" name=""/>
        <dsp:cNvSpPr/>
      </dsp:nvSpPr>
      <dsp:spPr>
        <a:xfrm>
          <a:off x="5234001" y="2016762"/>
          <a:ext cx="776853" cy="1483098"/>
        </a:xfrm>
        <a:prstGeom prst="chevron">
          <a:avLst>
            <a:gd name="adj" fmla="val 6231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F9778-4F05-41CC-8F1C-9CE726E926A7}">
      <dsp:nvSpPr>
        <dsp:cNvPr id="0" name=""/>
        <dsp:cNvSpPr/>
      </dsp:nvSpPr>
      <dsp:spPr>
        <a:xfrm>
          <a:off x="6010855" y="2017482"/>
          <a:ext cx="2118691" cy="1483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Trata de cuantificar el problema y entender qué tan generalizado está mediante la búsqueda de resultados </a:t>
          </a:r>
          <a:r>
            <a:rPr lang="es-MX" sz="1800" b="0" i="0" kern="1200" dirty="0" err="1" smtClean="0"/>
            <a:t>proyectables</a:t>
          </a:r>
          <a:r>
            <a:rPr lang="es-MX" sz="1800" b="0" i="0" kern="1200" dirty="0" smtClean="0"/>
            <a:t> a una población.</a:t>
          </a:r>
          <a:endParaRPr lang="es-MX" sz="1800" kern="1200" dirty="0"/>
        </a:p>
      </dsp:txBody>
      <dsp:txXfrm>
        <a:off x="6010855" y="2017482"/>
        <a:ext cx="2118691" cy="1483083"/>
      </dsp:txXfrm>
    </dsp:sp>
    <dsp:sp modelId="{075CDCF0-E326-462D-BBAA-DA562043BE62}">
      <dsp:nvSpPr>
        <dsp:cNvPr id="0" name=""/>
        <dsp:cNvSpPr/>
      </dsp:nvSpPr>
      <dsp:spPr>
        <a:xfrm>
          <a:off x="8129546" y="2016762"/>
          <a:ext cx="776853" cy="1483098"/>
        </a:xfrm>
        <a:prstGeom prst="chevron">
          <a:avLst>
            <a:gd name="adj" fmla="val 6231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67244-1F4B-4859-B77F-3F36ACCD529E}">
      <dsp:nvSpPr>
        <dsp:cNvPr id="0" name=""/>
        <dsp:cNvSpPr/>
      </dsp:nvSpPr>
      <dsp:spPr>
        <a:xfrm>
          <a:off x="8906400" y="1749287"/>
          <a:ext cx="2261410" cy="2090704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Relación estructurada de causa y efecto.</a:t>
          </a:r>
          <a:endParaRPr lang="es-MX" sz="2400" kern="1200" dirty="0"/>
        </a:p>
      </dsp:txBody>
      <dsp:txXfrm>
        <a:off x="9237576" y="2055464"/>
        <a:ext cx="1599058" cy="147835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3D8-685F-456C-86A5-2A681232D2EC}">
      <dsp:nvSpPr>
        <dsp:cNvPr id="0" name=""/>
        <dsp:cNvSpPr/>
      </dsp:nvSpPr>
      <dsp:spPr>
        <a:xfrm>
          <a:off x="0" y="0"/>
          <a:ext cx="5009881" cy="5009881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8570D5-62DA-4A5C-8C2E-8E3093EF604B}">
      <dsp:nvSpPr>
        <dsp:cNvPr id="0" name=""/>
        <dsp:cNvSpPr/>
      </dsp:nvSpPr>
      <dsp:spPr>
        <a:xfrm>
          <a:off x="2504940" y="0"/>
          <a:ext cx="8010659" cy="50098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Etapa 1. Planteamiento del problema</a:t>
          </a:r>
          <a:endParaRPr lang="es-MX" sz="2800" kern="1200" dirty="0"/>
        </a:p>
      </dsp:txBody>
      <dsp:txXfrm>
        <a:off x="2504940" y="0"/>
        <a:ext cx="4005329" cy="1502967"/>
      </dsp:txXfrm>
    </dsp:sp>
    <dsp:sp modelId="{573E7BFF-19D7-4F95-BBA3-0B64A860221A}">
      <dsp:nvSpPr>
        <dsp:cNvPr id="0" name=""/>
        <dsp:cNvSpPr/>
      </dsp:nvSpPr>
      <dsp:spPr>
        <a:xfrm>
          <a:off x="876730" y="1502967"/>
          <a:ext cx="3256419" cy="325641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B67970-FA05-4FBB-BF09-96C7FC91FF60}">
      <dsp:nvSpPr>
        <dsp:cNvPr id="0" name=""/>
        <dsp:cNvSpPr/>
      </dsp:nvSpPr>
      <dsp:spPr>
        <a:xfrm>
          <a:off x="2504940" y="1502967"/>
          <a:ext cx="8010659" cy="32564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Etapa 2. Fase Exploratoria </a:t>
          </a:r>
          <a:endParaRPr lang="es-MX" sz="2800" kern="1200" dirty="0"/>
        </a:p>
      </dsp:txBody>
      <dsp:txXfrm>
        <a:off x="2504940" y="1502967"/>
        <a:ext cx="4005329" cy="1502962"/>
      </dsp:txXfrm>
    </dsp:sp>
    <dsp:sp modelId="{842697DA-D55B-45CD-883B-4A8D1AA61F92}">
      <dsp:nvSpPr>
        <dsp:cNvPr id="0" name=""/>
        <dsp:cNvSpPr/>
      </dsp:nvSpPr>
      <dsp:spPr>
        <a:xfrm>
          <a:off x="1753459" y="3005930"/>
          <a:ext cx="1502962" cy="1502962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5E656C-66A1-4711-B811-370362DE09C1}">
      <dsp:nvSpPr>
        <dsp:cNvPr id="0" name=""/>
        <dsp:cNvSpPr/>
      </dsp:nvSpPr>
      <dsp:spPr>
        <a:xfrm>
          <a:off x="2504940" y="3005930"/>
          <a:ext cx="8010659" cy="15029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Etapa 3. Diseño de la investigación</a:t>
          </a:r>
          <a:endParaRPr lang="es-MX" sz="2800" kern="1200" dirty="0"/>
        </a:p>
      </dsp:txBody>
      <dsp:txXfrm>
        <a:off x="2504940" y="3005930"/>
        <a:ext cx="4005329" cy="1502962"/>
      </dsp:txXfrm>
    </dsp:sp>
    <dsp:sp modelId="{6557E5AB-1A47-46DD-8C18-F102DAD2E051}">
      <dsp:nvSpPr>
        <dsp:cNvPr id="0" name=""/>
        <dsp:cNvSpPr/>
      </dsp:nvSpPr>
      <dsp:spPr>
        <a:xfrm>
          <a:off x="6510270" y="0"/>
          <a:ext cx="4005329" cy="150296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Objetivos de investigación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Preguntas de investigación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Justificación de la investigación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Viabilidad de la investigación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Evaluación de las deficiencias.</a:t>
          </a:r>
          <a:endParaRPr lang="es-MX" sz="1800" kern="1200"/>
        </a:p>
      </dsp:txBody>
      <dsp:txXfrm>
        <a:off x="6510270" y="0"/>
        <a:ext cx="4005329" cy="1502967"/>
      </dsp:txXfrm>
    </dsp:sp>
    <dsp:sp modelId="{E3719A94-DDB8-4729-8360-76D3DFD6BBEC}">
      <dsp:nvSpPr>
        <dsp:cNvPr id="0" name=""/>
        <dsp:cNvSpPr/>
      </dsp:nvSpPr>
      <dsp:spPr>
        <a:xfrm>
          <a:off x="6510270" y="1502967"/>
          <a:ext cx="4005329" cy="15029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Revisión de la literatura.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Construcción del marco teórico.</a:t>
          </a:r>
          <a:endParaRPr lang="es-MX" sz="2100" kern="1200" dirty="0"/>
        </a:p>
      </dsp:txBody>
      <dsp:txXfrm>
        <a:off x="6510270" y="1502967"/>
        <a:ext cx="4005329" cy="1502962"/>
      </dsp:txXfrm>
    </dsp:sp>
    <dsp:sp modelId="{2224AFBE-0105-4913-8E0E-C2E179C6C276}">
      <dsp:nvSpPr>
        <dsp:cNvPr id="0" name=""/>
        <dsp:cNvSpPr/>
      </dsp:nvSpPr>
      <dsp:spPr>
        <a:xfrm>
          <a:off x="6510270" y="3005930"/>
          <a:ext cx="4005329" cy="15029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Exploratorios 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Descriptivos 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Correlacionales 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Explicativos </a:t>
          </a:r>
          <a:endParaRPr lang="es-MX" sz="2100" kern="1200"/>
        </a:p>
      </dsp:txBody>
      <dsp:txXfrm>
        <a:off x="6510270" y="3005930"/>
        <a:ext cx="4005329" cy="150296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86C3E-7FD8-4BE6-9B9C-40A08EA3D1CA}">
      <dsp:nvSpPr>
        <dsp:cNvPr id="0" name=""/>
        <dsp:cNvSpPr/>
      </dsp:nvSpPr>
      <dsp:spPr>
        <a:xfrm>
          <a:off x="4206240" y="1654"/>
          <a:ext cx="6309360" cy="8956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/>
            <a:t>Que pretende la investigación, cómo resolverá el problema o probará alguna teoría. Son las guías de estudio.</a:t>
          </a:r>
          <a:endParaRPr lang="es-MX" sz="2000" kern="1200"/>
        </a:p>
      </dsp:txBody>
      <dsp:txXfrm>
        <a:off x="4206240" y="113611"/>
        <a:ext cx="5973488" cy="671745"/>
      </dsp:txXfrm>
    </dsp:sp>
    <dsp:sp modelId="{C30D4975-5329-48D1-90D1-84220E2A67AE}">
      <dsp:nvSpPr>
        <dsp:cNvPr id="0" name=""/>
        <dsp:cNvSpPr/>
      </dsp:nvSpPr>
      <dsp:spPr>
        <a:xfrm>
          <a:off x="0" y="1654"/>
          <a:ext cx="4206240" cy="8956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Objetivos de la investigación</a:t>
          </a:r>
          <a:endParaRPr lang="es-MX" sz="2800" kern="1200"/>
        </a:p>
      </dsp:txBody>
      <dsp:txXfrm>
        <a:off x="43722" y="45376"/>
        <a:ext cx="4118796" cy="808215"/>
      </dsp:txXfrm>
    </dsp:sp>
    <dsp:sp modelId="{A8BCD0E2-4D35-486D-9C20-CA40B0F195DA}">
      <dsp:nvSpPr>
        <dsp:cNvPr id="0" name=""/>
        <dsp:cNvSpPr/>
      </dsp:nvSpPr>
      <dsp:spPr>
        <a:xfrm>
          <a:off x="4206240" y="986879"/>
          <a:ext cx="6309360" cy="8956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1847939"/>
            <a:satOff val="-3204"/>
            <a:lumOff val="-32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847939"/>
              <a:satOff val="-3204"/>
              <a:lumOff val="-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/>
            <a:t>Orientan hacia las respuestas que se buscan.</a:t>
          </a:r>
          <a:endParaRPr lang="es-MX" sz="2000" kern="1200"/>
        </a:p>
      </dsp:txBody>
      <dsp:txXfrm>
        <a:off x="4206240" y="1098836"/>
        <a:ext cx="5973488" cy="671745"/>
      </dsp:txXfrm>
    </dsp:sp>
    <dsp:sp modelId="{05440D6C-601F-452E-B8DB-0718B06E995A}">
      <dsp:nvSpPr>
        <dsp:cNvPr id="0" name=""/>
        <dsp:cNvSpPr/>
      </dsp:nvSpPr>
      <dsp:spPr>
        <a:xfrm>
          <a:off x="0" y="986879"/>
          <a:ext cx="4206240" cy="895659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Preguntas de investigación</a:t>
          </a:r>
          <a:endParaRPr lang="es-MX" sz="2800" kern="1200"/>
        </a:p>
      </dsp:txBody>
      <dsp:txXfrm>
        <a:off x="43722" y="1030601"/>
        <a:ext cx="4118796" cy="808215"/>
      </dsp:txXfrm>
    </dsp:sp>
    <dsp:sp modelId="{A7CCFF84-197A-4804-A68F-DF2CA05DCE3F}">
      <dsp:nvSpPr>
        <dsp:cNvPr id="0" name=""/>
        <dsp:cNvSpPr/>
      </dsp:nvSpPr>
      <dsp:spPr>
        <a:xfrm>
          <a:off x="4206240" y="1972105"/>
          <a:ext cx="6309360" cy="8956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/>
            <a:t>Indica el porqué de la investigación exponiendo sus razones. Demuestra que el estudio es necesario.</a:t>
          </a:r>
          <a:endParaRPr lang="es-MX" sz="2000" kern="1200"/>
        </a:p>
      </dsp:txBody>
      <dsp:txXfrm>
        <a:off x="4206240" y="2084062"/>
        <a:ext cx="5973488" cy="671745"/>
      </dsp:txXfrm>
    </dsp:sp>
    <dsp:sp modelId="{E3D4B997-99EB-4114-9B04-E191F0C84957}">
      <dsp:nvSpPr>
        <dsp:cNvPr id="0" name=""/>
        <dsp:cNvSpPr/>
      </dsp:nvSpPr>
      <dsp:spPr>
        <a:xfrm>
          <a:off x="0" y="1972105"/>
          <a:ext cx="4206240" cy="895659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Justificación</a:t>
          </a:r>
          <a:endParaRPr lang="es-MX" sz="2800" kern="1200"/>
        </a:p>
      </dsp:txBody>
      <dsp:txXfrm>
        <a:off x="43722" y="2015827"/>
        <a:ext cx="4118796" cy="808215"/>
      </dsp:txXfrm>
    </dsp:sp>
    <dsp:sp modelId="{FBCFA8DC-0DCD-4ADE-B750-329844F5E01B}">
      <dsp:nvSpPr>
        <dsp:cNvPr id="0" name=""/>
        <dsp:cNvSpPr/>
      </dsp:nvSpPr>
      <dsp:spPr>
        <a:xfrm>
          <a:off x="4206240" y="2957330"/>
          <a:ext cx="6309360" cy="8956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5543816"/>
            <a:satOff val="-9612"/>
            <a:lumOff val="-96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543816"/>
              <a:satOff val="-9612"/>
              <a:lumOff val="-9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/>
            <a:t>Posibilidad para llevar a cabo el estudio, se dispone de recursos financieros, humanos y materiales para realizarlo.</a:t>
          </a:r>
          <a:endParaRPr lang="es-MX" sz="2000" kern="1200"/>
        </a:p>
      </dsp:txBody>
      <dsp:txXfrm>
        <a:off x="4206240" y="3069287"/>
        <a:ext cx="5973488" cy="671745"/>
      </dsp:txXfrm>
    </dsp:sp>
    <dsp:sp modelId="{8163AE0A-3A8B-4E32-9D73-3757408A0573}">
      <dsp:nvSpPr>
        <dsp:cNvPr id="0" name=""/>
        <dsp:cNvSpPr/>
      </dsp:nvSpPr>
      <dsp:spPr>
        <a:xfrm>
          <a:off x="0" y="2957330"/>
          <a:ext cx="4206240" cy="895659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Viabilidad o factibilidad</a:t>
          </a:r>
          <a:endParaRPr lang="es-MX" sz="2800" kern="1200"/>
        </a:p>
      </dsp:txBody>
      <dsp:txXfrm>
        <a:off x="43722" y="3001052"/>
        <a:ext cx="4118796" cy="808215"/>
      </dsp:txXfrm>
    </dsp:sp>
    <dsp:sp modelId="{741B7774-5DE0-4851-B006-B4D4E2287F76}">
      <dsp:nvSpPr>
        <dsp:cNvPr id="0" name=""/>
        <dsp:cNvSpPr/>
      </dsp:nvSpPr>
      <dsp:spPr>
        <a:xfrm>
          <a:off x="4206240" y="3942556"/>
          <a:ext cx="6309360" cy="8956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/>
            <a:t>Qué falta por estudiar.</a:t>
          </a:r>
          <a:endParaRPr lang="es-MX" sz="2000" kern="1200"/>
        </a:p>
      </dsp:txBody>
      <dsp:txXfrm>
        <a:off x="4206240" y="4054513"/>
        <a:ext cx="5973488" cy="671745"/>
      </dsp:txXfrm>
    </dsp:sp>
    <dsp:sp modelId="{B179E361-D985-449A-BC42-9385CC792809}">
      <dsp:nvSpPr>
        <dsp:cNvPr id="0" name=""/>
        <dsp:cNvSpPr/>
      </dsp:nvSpPr>
      <dsp:spPr>
        <a:xfrm>
          <a:off x="0" y="3942556"/>
          <a:ext cx="4206240" cy="895659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Evaluación de las deficiencias</a:t>
          </a:r>
          <a:endParaRPr lang="es-MX" sz="2800" kern="1200"/>
        </a:p>
      </dsp:txBody>
      <dsp:txXfrm>
        <a:off x="43722" y="3986278"/>
        <a:ext cx="4118796" cy="80821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898C58-30D7-41A8-B721-FDB937E08EAD}">
      <dsp:nvSpPr>
        <dsp:cNvPr id="0" name=""/>
        <dsp:cNvSpPr/>
      </dsp:nvSpPr>
      <dsp:spPr>
        <a:xfrm>
          <a:off x="1765324" y="36"/>
          <a:ext cx="2639169" cy="13195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Revisión de la literatura:</a:t>
          </a:r>
          <a:endParaRPr lang="es-MX" sz="2800" kern="1200"/>
        </a:p>
      </dsp:txBody>
      <dsp:txXfrm>
        <a:off x="1803973" y="38685"/>
        <a:ext cx="2561871" cy="1242286"/>
      </dsp:txXfrm>
    </dsp:sp>
    <dsp:sp modelId="{24BD533D-492B-4F15-A7C7-9CF5378E9DDE}">
      <dsp:nvSpPr>
        <dsp:cNvPr id="0" name=""/>
        <dsp:cNvSpPr/>
      </dsp:nvSpPr>
      <dsp:spPr>
        <a:xfrm>
          <a:off x="2029241" y="1319621"/>
          <a:ext cx="263916" cy="989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9688"/>
              </a:lnTo>
              <a:lnTo>
                <a:pt x="263916" y="98968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84BAB-3F0B-48B4-BE6C-71F946F59DE2}">
      <dsp:nvSpPr>
        <dsp:cNvPr id="0" name=""/>
        <dsp:cNvSpPr/>
      </dsp:nvSpPr>
      <dsp:spPr>
        <a:xfrm>
          <a:off x="2293157" y="1649517"/>
          <a:ext cx="2523172" cy="1319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Extracción y recopilación de la información en esta etapa se realizan  fichas bibliográficas.</a:t>
          </a:r>
          <a:endParaRPr lang="es-MX" sz="1600" kern="1200" dirty="0"/>
        </a:p>
      </dsp:txBody>
      <dsp:txXfrm>
        <a:off x="2331806" y="1688166"/>
        <a:ext cx="2445874" cy="1242286"/>
      </dsp:txXfrm>
    </dsp:sp>
    <dsp:sp modelId="{8C6D1DC7-10C3-4DAF-ACD0-A411ABE00A58}">
      <dsp:nvSpPr>
        <dsp:cNvPr id="0" name=""/>
        <dsp:cNvSpPr/>
      </dsp:nvSpPr>
      <dsp:spPr>
        <a:xfrm>
          <a:off x="5064285" y="36"/>
          <a:ext cx="2639169" cy="13195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Construcción del marco teórico:</a:t>
          </a:r>
          <a:endParaRPr lang="es-MX" sz="2800" kern="1200"/>
        </a:p>
      </dsp:txBody>
      <dsp:txXfrm>
        <a:off x="5102934" y="38685"/>
        <a:ext cx="2561871" cy="1242286"/>
      </dsp:txXfrm>
    </dsp:sp>
    <dsp:sp modelId="{FF1B8E08-2561-4F23-8479-FA4D75DA2C30}">
      <dsp:nvSpPr>
        <dsp:cNvPr id="0" name=""/>
        <dsp:cNvSpPr/>
      </dsp:nvSpPr>
      <dsp:spPr>
        <a:xfrm>
          <a:off x="5328202" y="1319621"/>
          <a:ext cx="263916" cy="989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9688"/>
              </a:lnTo>
              <a:lnTo>
                <a:pt x="263916" y="98968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8BF88-6F2F-432F-B4AC-0C52B9CDDE00}">
      <dsp:nvSpPr>
        <dsp:cNvPr id="0" name=""/>
        <dsp:cNvSpPr/>
      </dsp:nvSpPr>
      <dsp:spPr>
        <a:xfrm>
          <a:off x="5592119" y="1649517"/>
          <a:ext cx="3158156" cy="1319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 integra de teóricas, estudios y antecedentes, en general que tengan relación con el problema a investigar.</a:t>
          </a:r>
          <a:endParaRPr lang="es-MX" sz="1600" kern="1200" dirty="0"/>
        </a:p>
      </dsp:txBody>
      <dsp:txXfrm>
        <a:off x="5630768" y="1688166"/>
        <a:ext cx="3080858" cy="1242286"/>
      </dsp:txXfrm>
    </dsp:sp>
    <dsp:sp modelId="{41B5CAC0-E5A8-47DC-9592-B2B8BD3C7D7C}">
      <dsp:nvSpPr>
        <dsp:cNvPr id="0" name=""/>
        <dsp:cNvSpPr/>
      </dsp:nvSpPr>
      <dsp:spPr>
        <a:xfrm>
          <a:off x="5328202" y="1319621"/>
          <a:ext cx="263916" cy="2639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9169"/>
              </a:lnTo>
              <a:lnTo>
                <a:pt x="263916" y="263916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C85B2-4D6D-401E-8EAD-1E127FFE38E4}">
      <dsp:nvSpPr>
        <dsp:cNvPr id="0" name=""/>
        <dsp:cNvSpPr/>
      </dsp:nvSpPr>
      <dsp:spPr>
        <a:xfrm>
          <a:off x="5592119" y="3298997"/>
          <a:ext cx="3158156" cy="1319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Se debe de tener en cuenta un aspectos para facilitar la construcción:</a:t>
          </a:r>
          <a:endParaRPr lang="es-MX" sz="1700" kern="120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smtClean="0"/>
            <a:t>Realizar un índice (ayuda de guía para la redacción)</a:t>
          </a:r>
          <a:endParaRPr lang="es-MX" sz="1300" kern="1200"/>
        </a:p>
      </dsp:txBody>
      <dsp:txXfrm>
        <a:off x="5630768" y="3337646"/>
        <a:ext cx="3080858" cy="124228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44899-B61D-4952-81B8-08D1A13968BA}">
      <dsp:nvSpPr>
        <dsp:cNvPr id="0" name=""/>
        <dsp:cNvSpPr/>
      </dsp:nvSpPr>
      <dsp:spPr>
        <a:xfrm>
          <a:off x="1457" y="1032295"/>
          <a:ext cx="1831548" cy="73439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smtClean="0"/>
            <a:t>Exploratorios</a:t>
          </a:r>
          <a:r>
            <a:rPr lang="es-MX" sz="1700" kern="1200" smtClean="0"/>
            <a:t>: </a:t>
          </a:r>
          <a:endParaRPr lang="es-MX" sz="1700" kern="1200"/>
        </a:p>
      </dsp:txBody>
      <dsp:txXfrm>
        <a:off x="1457" y="1032295"/>
        <a:ext cx="1831548" cy="489600"/>
      </dsp:txXfrm>
    </dsp:sp>
    <dsp:sp modelId="{FF0072C2-D2D1-480F-A98B-5ADA9B42DAEA}">
      <dsp:nvSpPr>
        <dsp:cNvPr id="0" name=""/>
        <dsp:cNvSpPr/>
      </dsp:nvSpPr>
      <dsp:spPr>
        <a:xfrm>
          <a:off x="376594" y="1521895"/>
          <a:ext cx="1831548" cy="3279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Familiariza en un tema desconocido, novedoso o escasamente estudiado. Es punto de partida para estudios posteriores a profundidad.</a:t>
          </a:r>
          <a:endParaRPr lang="es-MX" sz="1700" kern="1200"/>
        </a:p>
      </dsp:txBody>
      <dsp:txXfrm>
        <a:off x="430238" y="1575539"/>
        <a:ext cx="1724260" cy="3172649"/>
      </dsp:txXfrm>
    </dsp:sp>
    <dsp:sp modelId="{CEDBD8A6-5F00-4265-A394-F72A53A020F9}">
      <dsp:nvSpPr>
        <dsp:cNvPr id="0" name=""/>
        <dsp:cNvSpPr/>
      </dsp:nvSpPr>
      <dsp:spPr>
        <a:xfrm>
          <a:off x="2110662" y="1049093"/>
          <a:ext cx="588631" cy="456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110662" y="1140293"/>
        <a:ext cx="451830" cy="273602"/>
      </dsp:txXfrm>
    </dsp:sp>
    <dsp:sp modelId="{EC160D87-BB01-4E43-BB16-D6CD0F33F408}">
      <dsp:nvSpPr>
        <dsp:cNvPr id="0" name=""/>
        <dsp:cNvSpPr/>
      </dsp:nvSpPr>
      <dsp:spPr>
        <a:xfrm>
          <a:off x="2943631" y="1032295"/>
          <a:ext cx="1831548" cy="734399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smtClean="0"/>
            <a:t>Descriptivos: </a:t>
          </a:r>
          <a:endParaRPr lang="es-MX" sz="1700" kern="1200"/>
        </a:p>
      </dsp:txBody>
      <dsp:txXfrm>
        <a:off x="2943631" y="1032295"/>
        <a:ext cx="1831548" cy="489600"/>
      </dsp:txXfrm>
    </dsp:sp>
    <dsp:sp modelId="{D9B338C7-FB8F-458F-A392-8534A3C04CB2}">
      <dsp:nvSpPr>
        <dsp:cNvPr id="0" name=""/>
        <dsp:cNvSpPr/>
      </dsp:nvSpPr>
      <dsp:spPr>
        <a:xfrm>
          <a:off x="3318767" y="1521895"/>
          <a:ext cx="1831548" cy="3279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Analiza el cómo es y cómo se manifiesta un fenómeno y sus componentes. Permite la medición de uno o mas de sus atributos.</a:t>
          </a:r>
          <a:endParaRPr lang="es-MX" sz="1700" kern="1200"/>
        </a:p>
      </dsp:txBody>
      <dsp:txXfrm>
        <a:off x="3372411" y="1575539"/>
        <a:ext cx="1724260" cy="3172649"/>
      </dsp:txXfrm>
    </dsp:sp>
    <dsp:sp modelId="{814899EA-5978-4F2F-9CB4-5E2E5A68CE3F}">
      <dsp:nvSpPr>
        <dsp:cNvPr id="0" name=""/>
        <dsp:cNvSpPr/>
      </dsp:nvSpPr>
      <dsp:spPr>
        <a:xfrm>
          <a:off x="5052836" y="1049093"/>
          <a:ext cx="588631" cy="456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052836" y="1140293"/>
        <a:ext cx="451830" cy="273602"/>
      </dsp:txXfrm>
    </dsp:sp>
    <dsp:sp modelId="{31EF3094-DB35-4BB3-B36C-0D0590FFBC09}">
      <dsp:nvSpPr>
        <dsp:cNvPr id="0" name=""/>
        <dsp:cNvSpPr/>
      </dsp:nvSpPr>
      <dsp:spPr>
        <a:xfrm>
          <a:off x="5885804" y="1032295"/>
          <a:ext cx="1831548" cy="734399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smtClean="0"/>
            <a:t>Correlacionales</a:t>
          </a:r>
          <a:r>
            <a:rPr lang="es-MX" sz="1700" kern="1200" smtClean="0"/>
            <a:t>: </a:t>
          </a:r>
          <a:endParaRPr lang="es-MX" sz="1700" kern="1200"/>
        </a:p>
      </dsp:txBody>
      <dsp:txXfrm>
        <a:off x="5885804" y="1032295"/>
        <a:ext cx="1831548" cy="489600"/>
      </dsp:txXfrm>
    </dsp:sp>
    <dsp:sp modelId="{E22F281E-EF66-46B3-9C75-BDAECB93C3DA}">
      <dsp:nvSpPr>
        <dsp:cNvPr id="0" name=""/>
        <dsp:cNvSpPr/>
      </dsp:nvSpPr>
      <dsp:spPr>
        <a:xfrm>
          <a:off x="6260941" y="1521895"/>
          <a:ext cx="1831548" cy="3279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Visualiza cómo se relacionan o vinculan diversos fenómenos entre si, o por el contrario no existe relación entre ellos.</a:t>
          </a:r>
          <a:endParaRPr lang="es-MX" sz="1700" kern="1200"/>
        </a:p>
      </dsp:txBody>
      <dsp:txXfrm>
        <a:off x="6314585" y="1575539"/>
        <a:ext cx="1724260" cy="3172649"/>
      </dsp:txXfrm>
    </dsp:sp>
    <dsp:sp modelId="{E7E9879D-C570-482A-B4B8-85E160384EC3}">
      <dsp:nvSpPr>
        <dsp:cNvPr id="0" name=""/>
        <dsp:cNvSpPr/>
      </dsp:nvSpPr>
      <dsp:spPr>
        <a:xfrm>
          <a:off x="7995009" y="1049093"/>
          <a:ext cx="588631" cy="456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7995009" y="1140293"/>
        <a:ext cx="451830" cy="273602"/>
      </dsp:txXfrm>
    </dsp:sp>
    <dsp:sp modelId="{4240BBC4-A8CF-4D15-94AF-908FF961EB48}">
      <dsp:nvSpPr>
        <dsp:cNvPr id="0" name=""/>
        <dsp:cNvSpPr/>
      </dsp:nvSpPr>
      <dsp:spPr>
        <a:xfrm>
          <a:off x="8827978" y="1032295"/>
          <a:ext cx="1831548" cy="734399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smtClean="0"/>
            <a:t>Explicativos</a:t>
          </a:r>
          <a:r>
            <a:rPr lang="es-MX" sz="1700" kern="1200" smtClean="0"/>
            <a:t>: </a:t>
          </a:r>
          <a:endParaRPr lang="es-MX" sz="1700" kern="1200"/>
        </a:p>
      </dsp:txBody>
      <dsp:txXfrm>
        <a:off x="8827978" y="1032295"/>
        <a:ext cx="1831548" cy="489600"/>
      </dsp:txXfrm>
    </dsp:sp>
    <dsp:sp modelId="{A888B8BD-D925-4B83-8E32-262BB5445153}">
      <dsp:nvSpPr>
        <dsp:cNvPr id="0" name=""/>
        <dsp:cNvSpPr/>
      </dsp:nvSpPr>
      <dsp:spPr>
        <a:xfrm>
          <a:off x="9203114" y="1521895"/>
          <a:ext cx="1831548" cy="3279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Busca razones o causas que ocasionan ciertos fenómenos. Su objetivo es explicar por qué ocurre un fenómeno y en que condiciones se da.</a:t>
          </a:r>
          <a:endParaRPr lang="es-MX" sz="1700" kern="1200"/>
        </a:p>
      </dsp:txBody>
      <dsp:txXfrm>
        <a:off x="9256758" y="1575539"/>
        <a:ext cx="1724260" cy="317264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209BC-7CE3-42DE-B633-494DE2CEB3AA}">
      <dsp:nvSpPr>
        <dsp:cNvPr id="0" name=""/>
        <dsp:cNvSpPr/>
      </dsp:nvSpPr>
      <dsp:spPr>
        <a:xfrm rot="21300000">
          <a:off x="23691" y="1886228"/>
          <a:ext cx="10468217" cy="100070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99609-96C2-4A9E-B880-0CEE4AAA4375}">
      <dsp:nvSpPr>
        <dsp:cNvPr id="0" name=""/>
        <dsp:cNvSpPr/>
      </dsp:nvSpPr>
      <dsp:spPr>
        <a:xfrm>
          <a:off x="1261872" y="238658"/>
          <a:ext cx="3154680" cy="1909266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F0EBD-7601-44F5-98D2-7F0ABE2B6AD5}">
      <dsp:nvSpPr>
        <dsp:cNvPr id="0" name=""/>
        <dsp:cNvSpPr/>
      </dsp:nvSpPr>
      <dsp:spPr>
        <a:xfrm>
          <a:off x="4550344" y="0"/>
          <a:ext cx="5410839" cy="2004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Formulación de hipótesis </a:t>
          </a:r>
          <a:endParaRPr lang="es-MX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Son tentativas de explicación de los fenómenos a estudiar, se formulan al comienzo de una investigación como respuestas provisionales a las preguntas de investigación, son el eje del método deductivo cuantitativo.</a:t>
          </a:r>
          <a:endParaRPr lang="es-MX" sz="1800" kern="1200" dirty="0"/>
        </a:p>
      </dsp:txBody>
      <dsp:txXfrm>
        <a:off x="4550344" y="0"/>
        <a:ext cx="5410839" cy="2004729"/>
      </dsp:txXfrm>
    </dsp:sp>
    <dsp:sp modelId="{0D006A34-22B2-4F39-8CC9-3D27804F3710}">
      <dsp:nvSpPr>
        <dsp:cNvPr id="0" name=""/>
        <dsp:cNvSpPr/>
      </dsp:nvSpPr>
      <dsp:spPr>
        <a:xfrm>
          <a:off x="6099048" y="2625241"/>
          <a:ext cx="3154680" cy="1909266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9DDA9-D5DD-461C-BCD3-23E86369226B}">
      <dsp:nvSpPr>
        <dsp:cNvPr id="0" name=""/>
        <dsp:cNvSpPr/>
      </dsp:nvSpPr>
      <dsp:spPr>
        <a:xfrm>
          <a:off x="338888" y="2614412"/>
          <a:ext cx="5841895" cy="2312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Variables </a:t>
          </a:r>
          <a:endParaRPr lang="es-MX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Es una propiedad o característica observable en un objeto de estudio, que puede adoptar o adquirir diversos valores y la variación es susceptible de medirse. Los tipos de variables </a:t>
          </a:r>
          <a:r>
            <a:rPr lang="es-MX" sz="1800" kern="1200" dirty="0" smtClean="0"/>
            <a:t>son: d</a:t>
          </a:r>
          <a:r>
            <a:rPr lang="es-MX" sz="1800" b="0" kern="1200" dirty="0" smtClean="0"/>
            <a:t>ependiente, independiente, de control, </a:t>
          </a:r>
          <a:r>
            <a:rPr lang="es-MX" sz="1800" b="0" kern="1200" dirty="0" err="1" smtClean="0"/>
            <a:t>semidependiente</a:t>
          </a:r>
          <a:r>
            <a:rPr lang="es-MX" sz="1800" b="0" kern="1200" dirty="0" smtClean="0"/>
            <a:t>, continua y discontinua.</a:t>
          </a:r>
          <a:endParaRPr lang="es-MX" sz="1800" kern="1200" dirty="0"/>
        </a:p>
      </dsp:txBody>
      <dsp:txXfrm>
        <a:off x="338888" y="2614412"/>
        <a:ext cx="5841895" cy="231277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AE74C-2450-4BA4-BF50-6DD9C848E77A}">
      <dsp:nvSpPr>
        <dsp:cNvPr id="0" name=""/>
        <dsp:cNvSpPr/>
      </dsp:nvSpPr>
      <dsp:spPr>
        <a:xfrm>
          <a:off x="5796622" y="4757217"/>
          <a:ext cx="2901119" cy="161060"/>
        </a:xfrm>
        <a:custGeom>
          <a:avLst/>
          <a:gdLst/>
          <a:ahLst/>
          <a:cxnLst/>
          <a:rect l="0" t="0" r="0" b="0"/>
          <a:pathLst>
            <a:path>
              <a:moveTo>
                <a:pt x="0" y="161060"/>
              </a:moveTo>
              <a:lnTo>
                <a:pt x="2821381" y="161060"/>
              </a:lnTo>
              <a:lnTo>
                <a:pt x="2821381" y="0"/>
              </a:lnTo>
              <a:lnTo>
                <a:pt x="2901119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DD66DF-6A2F-4FD0-8915-ED48EFAB8541}">
      <dsp:nvSpPr>
        <dsp:cNvPr id="0" name=""/>
        <dsp:cNvSpPr/>
      </dsp:nvSpPr>
      <dsp:spPr>
        <a:xfrm>
          <a:off x="5796622" y="4706561"/>
          <a:ext cx="795838" cy="211715"/>
        </a:xfrm>
        <a:custGeom>
          <a:avLst/>
          <a:gdLst/>
          <a:ahLst/>
          <a:cxnLst/>
          <a:rect l="0" t="0" r="0" b="0"/>
          <a:pathLst>
            <a:path>
              <a:moveTo>
                <a:pt x="0" y="211715"/>
              </a:moveTo>
              <a:lnTo>
                <a:pt x="716100" y="211715"/>
              </a:lnTo>
              <a:lnTo>
                <a:pt x="716100" y="0"/>
              </a:lnTo>
              <a:lnTo>
                <a:pt x="795838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E7C51-B8B2-498D-BCD1-30C7A18FE2E8}">
      <dsp:nvSpPr>
        <dsp:cNvPr id="0" name=""/>
        <dsp:cNvSpPr/>
      </dsp:nvSpPr>
      <dsp:spPr>
        <a:xfrm>
          <a:off x="2294480" y="2779744"/>
          <a:ext cx="1773305" cy="2138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567" y="0"/>
              </a:lnTo>
              <a:lnTo>
                <a:pt x="1693567" y="2138532"/>
              </a:lnTo>
              <a:lnTo>
                <a:pt x="1773305" y="213853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77BAD-6861-4B59-997D-B3ECB2E9F8A8}">
      <dsp:nvSpPr>
        <dsp:cNvPr id="0" name=""/>
        <dsp:cNvSpPr/>
      </dsp:nvSpPr>
      <dsp:spPr>
        <a:xfrm>
          <a:off x="5796622" y="2927690"/>
          <a:ext cx="1811955" cy="792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32216" y="0"/>
              </a:lnTo>
              <a:lnTo>
                <a:pt x="1732216" y="792018"/>
              </a:lnTo>
              <a:lnTo>
                <a:pt x="1811955" y="79201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3FD9D-01C1-4D78-861F-6A22FEEC7BDC}">
      <dsp:nvSpPr>
        <dsp:cNvPr id="0" name=""/>
        <dsp:cNvSpPr/>
      </dsp:nvSpPr>
      <dsp:spPr>
        <a:xfrm>
          <a:off x="5796622" y="2927690"/>
          <a:ext cx="3058077" cy="166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78338" y="0"/>
              </a:lnTo>
              <a:lnTo>
                <a:pt x="2978338" y="166483"/>
              </a:lnTo>
              <a:lnTo>
                <a:pt x="3058077" y="16648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BFCE3-0387-4CA2-B1A8-92094EADD16D}">
      <dsp:nvSpPr>
        <dsp:cNvPr id="0" name=""/>
        <dsp:cNvSpPr/>
      </dsp:nvSpPr>
      <dsp:spPr>
        <a:xfrm>
          <a:off x="5796622" y="2571627"/>
          <a:ext cx="3018431" cy="356063"/>
        </a:xfrm>
        <a:custGeom>
          <a:avLst/>
          <a:gdLst/>
          <a:ahLst/>
          <a:cxnLst/>
          <a:rect l="0" t="0" r="0" b="0"/>
          <a:pathLst>
            <a:path>
              <a:moveTo>
                <a:pt x="0" y="356063"/>
              </a:moveTo>
              <a:lnTo>
                <a:pt x="2938692" y="356063"/>
              </a:lnTo>
              <a:lnTo>
                <a:pt x="2938692" y="0"/>
              </a:lnTo>
              <a:lnTo>
                <a:pt x="3018431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0F0DD-DF4E-48E5-814F-43DBD20A270D}">
      <dsp:nvSpPr>
        <dsp:cNvPr id="0" name=""/>
        <dsp:cNvSpPr/>
      </dsp:nvSpPr>
      <dsp:spPr>
        <a:xfrm>
          <a:off x="5796622" y="2927690"/>
          <a:ext cx="795838" cy="195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6100" y="0"/>
              </a:lnTo>
              <a:lnTo>
                <a:pt x="716100" y="195703"/>
              </a:lnTo>
              <a:lnTo>
                <a:pt x="795838" y="19570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55180-34BB-4C7C-89FD-302E8E47D0F0}">
      <dsp:nvSpPr>
        <dsp:cNvPr id="0" name=""/>
        <dsp:cNvSpPr/>
      </dsp:nvSpPr>
      <dsp:spPr>
        <a:xfrm>
          <a:off x="5796622" y="2589402"/>
          <a:ext cx="795838" cy="338288"/>
        </a:xfrm>
        <a:custGeom>
          <a:avLst/>
          <a:gdLst/>
          <a:ahLst/>
          <a:cxnLst/>
          <a:rect l="0" t="0" r="0" b="0"/>
          <a:pathLst>
            <a:path>
              <a:moveTo>
                <a:pt x="0" y="338288"/>
              </a:moveTo>
              <a:lnTo>
                <a:pt x="716100" y="338288"/>
              </a:lnTo>
              <a:lnTo>
                <a:pt x="716100" y="0"/>
              </a:lnTo>
              <a:lnTo>
                <a:pt x="795838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D0052-70C2-4DB2-AECF-9F3EFC0F91CC}">
      <dsp:nvSpPr>
        <dsp:cNvPr id="0" name=""/>
        <dsp:cNvSpPr/>
      </dsp:nvSpPr>
      <dsp:spPr>
        <a:xfrm>
          <a:off x="2294480" y="2779744"/>
          <a:ext cx="1773305" cy="147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567" y="0"/>
              </a:lnTo>
              <a:lnTo>
                <a:pt x="1693567" y="147946"/>
              </a:lnTo>
              <a:lnTo>
                <a:pt x="1773305" y="14794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2AD51-0B2E-49E4-81DB-0836DEE454CC}">
      <dsp:nvSpPr>
        <dsp:cNvPr id="0" name=""/>
        <dsp:cNvSpPr/>
      </dsp:nvSpPr>
      <dsp:spPr>
        <a:xfrm>
          <a:off x="5796622" y="1742539"/>
          <a:ext cx="1558753" cy="255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79014" y="0"/>
              </a:lnTo>
              <a:lnTo>
                <a:pt x="1479014" y="255750"/>
              </a:lnTo>
              <a:lnTo>
                <a:pt x="1558753" y="25575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DE8BD9-D7BF-4A48-9F32-4A83C318AC97}">
      <dsp:nvSpPr>
        <dsp:cNvPr id="0" name=""/>
        <dsp:cNvSpPr/>
      </dsp:nvSpPr>
      <dsp:spPr>
        <a:xfrm>
          <a:off x="5796622" y="1360163"/>
          <a:ext cx="3074666" cy="382375"/>
        </a:xfrm>
        <a:custGeom>
          <a:avLst/>
          <a:gdLst/>
          <a:ahLst/>
          <a:cxnLst/>
          <a:rect l="0" t="0" r="0" b="0"/>
          <a:pathLst>
            <a:path>
              <a:moveTo>
                <a:pt x="0" y="382375"/>
              </a:moveTo>
              <a:lnTo>
                <a:pt x="2994928" y="382375"/>
              </a:lnTo>
              <a:lnTo>
                <a:pt x="2994928" y="0"/>
              </a:lnTo>
              <a:lnTo>
                <a:pt x="3074666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FA9FD-AE65-48B1-96DF-8B850F2AF8AF}">
      <dsp:nvSpPr>
        <dsp:cNvPr id="0" name=""/>
        <dsp:cNvSpPr/>
      </dsp:nvSpPr>
      <dsp:spPr>
        <a:xfrm>
          <a:off x="5796622" y="1319107"/>
          <a:ext cx="795838" cy="423431"/>
        </a:xfrm>
        <a:custGeom>
          <a:avLst/>
          <a:gdLst/>
          <a:ahLst/>
          <a:cxnLst/>
          <a:rect l="0" t="0" r="0" b="0"/>
          <a:pathLst>
            <a:path>
              <a:moveTo>
                <a:pt x="0" y="423431"/>
              </a:moveTo>
              <a:lnTo>
                <a:pt x="716100" y="423431"/>
              </a:lnTo>
              <a:lnTo>
                <a:pt x="716100" y="0"/>
              </a:lnTo>
              <a:lnTo>
                <a:pt x="795838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994398-ECB4-4475-8F2C-2CC09048C701}">
      <dsp:nvSpPr>
        <dsp:cNvPr id="0" name=""/>
        <dsp:cNvSpPr/>
      </dsp:nvSpPr>
      <dsp:spPr>
        <a:xfrm>
          <a:off x="2294480" y="1742539"/>
          <a:ext cx="1773305" cy="1037205"/>
        </a:xfrm>
        <a:custGeom>
          <a:avLst/>
          <a:gdLst/>
          <a:ahLst/>
          <a:cxnLst/>
          <a:rect l="0" t="0" r="0" b="0"/>
          <a:pathLst>
            <a:path>
              <a:moveTo>
                <a:pt x="0" y="1037205"/>
              </a:moveTo>
              <a:lnTo>
                <a:pt x="1693567" y="1037205"/>
              </a:lnTo>
              <a:lnTo>
                <a:pt x="1693567" y="0"/>
              </a:lnTo>
              <a:lnTo>
                <a:pt x="1773305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68EA96-E132-47E5-A5C7-2B6F6C63AA92}">
      <dsp:nvSpPr>
        <dsp:cNvPr id="0" name=""/>
        <dsp:cNvSpPr/>
      </dsp:nvSpPr>
      <dsp:spPr>
        <a:xfrm>
          <a:off x="5796622" y="561918"/>
          <a:ext cx="3837461" cy="214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37461" y="21434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61F01-FE38-482D-BB50-889A9F5B7DB8}">
      <dsp:nvSpPr>
        <dsp:cNvPr id="0" name=""/>
        <dsp:cNvSpPr/>
      </dsp:nvSpPr>
      <dsp:spPr>
        <a:xfrm>
          <a:off x="5796622" y="561918"/>
          <a:ext cx="1769211" cy="194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9211" y="19426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95E4-8CF9-456E-A170-BB868ABEB592}">
      <dsp:nvSpPr>
        <dsp:cNvPr id="0" name=""/>
        <dsp:cNvSpPr/>
      </dsp:nvSpPr>
      <dsp:spPr>
        <a:xfrm>
          <a:off x="2294480" y="561918"/>
          <a:ext cx="1773305" cy="2217826"/>
        </a:xfrm>
        <a:custGeom>
          <a:avLst/>
          <a:gdLst/>
          <a:ahLst/>
          <a:cxnLst/>
          <a:rect l="0" t="0" r="0" b="0"/>
          <a:pathLst>
            <a:path>
              <a:moveTo>
                <a:pt x="0" y="2217826"/>
              </a:moveTo>
              <a:lnTo>
                <a:pt x="1693567" y="2217826"/>
              </a:lnTo>
              <a:lnTo>
                <a:pt x="1693567" y="0"/>
              </a:lnTo>
              <a:lnTo>
                <a:pt x="1773305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32402F-36C9-41D0-AEF9-735C52E0C2AE}">
      <dsp:nvSpPr>
        <dsp:cNvPr id="0" name=""/>
        <dsp:cNvSpPr/>
      </dsp:nvSpPr>
      <dsp:spPr>
        <a:xfrm>
          <a:off x="1282877" y="2483756"/>
          <a:ext cx="1011603" cy="59197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Tipos</a:t>
          </a:r>
          <a:endParaRPr lang="es-MX" sz="2400" kern="1200" dirty="0"/>
        </a:p>
      </dsp:txBody>
      <dsp:txXfrm>
        <a:off x="1282877" y="2483756"/>
        <a:ext cx="1011603" cy="591977"/>
      </dsp:txXfrm>
    </dsp:sp>
    <dsp:sp modelId="{381C8612-8F66-4AAD-9CFF-4A664253AC0C}">
      <dsp:nvSpPr>
        <dsp:cNvPr id="0" name=""/>
        <dsp:cNvSpPr/>
      </dsp:nvSpPr>
      <dsp:spPr>
        <a:xfrm>
          <a:off x="4067786" y="233789"/>
          <a:ext cx="1728835" cy="6562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Teoría fundamentada</a:t>
          </a:r>
          <a:endParaRPr lang="es-MX" sz="1600" kern="1200" dirty="0"/>
        </a:p>
      </dsp:txBody>
      <dsp:txXfrm>
        <a:off x="4067786" y="233789"/>
        <a:ext cx="1728835" cy="656257"/>
      </dsp:txXfrm>
    </dsp:sp>
    <dsp:sp modelId="{4ADB6996-7E5B-4283-8083-7F70DE9D66B7}">
      <dsp:nvSpPr>
        <dsp:cNvPr id="0" name=""/>
        <dsp:cNvSpPr/>
      </dsp:nvSpPr>
      <dsp:spPr>
        <a:xfrm>
          <a:off x="6671529" y="246066"/>
          <a:ext cx="1788607" cy="5101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Sistemáticos</a:t>
          </a:r>
          <a:endParaRPr lang="es-MX" sz="1600" kern="1200" dirty="0"/>
        </a:p>
      </dsp:txBody>
      <dsp:txXfrm>
        <a:off x="6671529" y="246066"/>
        <a:ext cx="1788607" cy="510112"/>
      </dsp:txXfrm>
    </dsp:sp>
    <dsp:sp modelId="{F9E7CAC3-703B-4928-8145-AD8445A54B4F}">
      <dsp:nvSpPr>
        <dsp:cNvPr id="0" name=""/>
        <dsp:cNvSpPr/>
      </dsp:nvSpPr>
      <dsp:spPr>
        <a:xfrm>
          <a:off x="8828258" y="330466"/>
          <a:ext cx="1611651" cy="445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Emergentes</a:t>
          </a:r>
          <a:endParaRPr lang="es-MX" sz="1600" kern="1200" dirty="0"/>
        </a:p>
      </dsp:txBody>
      <dsp:txXfrm>
        <a:off x="8828258" y="330466"/>
        <a:ext cx="1611651" cy="445800"/>
      </dsp:txXfrm>
    </dsp:sp>
    <dsp:sp modelId="{8D065791-FBFD-409B-BCBC-4A79B485C516}">
      <dsp:nvSpPr>
        <dsp:cNvPr id="0" name=""/>
        <dsp:cNvSpPr/>
      </dsp:nvSpPr>
      <dsp:spPr>
        <a:xfrm>
          <a:off x="4067786" y="1414410"/>
          <a:ext cx="1728835" cy="6562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Narrativos</a:t>
          </a:r>
          <a:endParaRPr lang="es-MX" sz="1600" kern="1200" dirty="0"/>
        </a:p>
      </dsp:txBody>
      <dsp:txXfrm>
        <a:off x="4067786" y="1414410"/>
        <a:ext cx="1728835" cy="656257"/>
      </dsp:txXfrm>
    </dsp:sp>
    <dsp:sp modelId="{F7ED9273-5A8F-4D40-B8D4-4ED28539F57A}">
      <dsp:nvSpPr>
        <dsp:cNvPr id="0" name=""/>
        <dsp:cNvSpPr/>
      </dsp:nvSpPr>
      <dsp:spPr>
        <a:xfrm>
          <a:off x="6592460" y="1157228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 tópicos</a:t>
          </a:r>
          <a:endParaRPr lang="es-MX" sz="1600" kern="1200" dirty="0"/>
        </a:p>
      </dsp:txBody>
      <dsp:txXfrm>
        <a:off x="6592460" y="1157228"/>
        <a:ext cx="1611651" cy="323758"/>
      </dsp:txXfrm>
    </dsp:sp>
    <dsp:sp modelId="{44AB5712-D98E-4647-9E46-D635B78E288F}">
      <dsp:nvSpPr>
        <dsp:cNvPr id="0" name=""/>
        <dsp:cNvSpPr/>
      </dsp:nvSpPr>
      <dsp:spPr>
        <a:xfrm>
          <a:off x="8871289" y="1198284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Biográficos</a:t>
          </a:r>
          <a:endParaRPr lang="es-MX" sz="1600" kern="1200" dirty="0"/>
        </a:p>
      </dsp:txBody>
      <dsp:txXfrm>
        <a:off x="8871289" y="1198284"/>
        <a:ext cx="1611651" cy="323758"/>
      </dsp:txXfrm>
    </dsp:sp>
    <dsp:sp modelId="{44E7B836-287A-4BB2-924A-750C22F7A967}">
      <dsp:nvSpPr>
        <dsp:cNvPr id="0" name=""/>
        <dsp:cNvSpPr/>
      </dsp:nvSpPr>
      <dsp:spPr>
        <a:xfrm>
          <a:off x="7355375" y="1836410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Autobiográficos</a:t>
          </a:r>
          <a:endParaRPr lang="es-MX" sz="1600" kern="1200" dirty="0"/>
        </a:p>
      </dsp:txBody>
      <dsp:txXfrm>
        <a:off x="7355375" y="1836410"/>
        <a:ext cx="1611651" cy="323758"/>
      </dsp:txXfrm>
    </dsp:sp>
    <dsp:sp modelId="{FAFB3A97-BA3E-45BE-AEC8-A5B8721443FF}">
      <dsp:nvSpPr>
        <dsp:cNvPr id="0" name=""/>
        <dsp:cNvSpPr/>
      </dsp:nvSpPr>
      <dsp:spPr>
        <a:xfrm>
          <a:off x="4067786" y="2599561"/>
          <a:ext cx="1728835" cy="6562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Etnográficos</a:t>
          </a:r>
          <a:endParaRPr lang="es-MX" sz="1600" kern="1200" dirty="0"/>
        </a:p>
      </dsp:txBody>
      <dsp:txXfrm>
        <a:off x="4067786" y="2599561"/>
        <a:ext cx="1728835" cy="656257"/>
      </dsp:txXfrm>
    </dsp:sp>
    <dsp:sp modelId="{A069F1D9-4298-497F-910E-C7770FF340E3}">
      <dsp:nvSpPr>
        <dsp:cNvPr id="0" name=""/>
        <dsp:cNvSpPr/>
      </dsp:nvSpPr>
      <dsp:spPr>
        <a:xfrm>
          <a:off x="6592460" y="2427523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Realistas</a:t>
          </a:r>
          <a:endParaRPr lang="es-MX" sz="1600" kern="1200" dirty="0"/>
        </a:p>
      </dsp:txBody>
      <dsp:txXfrm>
        <a:off x="6592460" y="2427523"/>
        <a:ext cx="1611651" cy="323758"/>
      </dsp:txXfrm>
    </dsp:sp>
    <dsp:sp modelId="{68CACB44-137B-4613-AD50-F342BCA02464}">
      <dsp:nvSpPr>
        <dsp:cNvPr id="0" name=""/>
        <dsp:cNvSpPr/>
      </dsp:nvSpPr>
      <dsp:spPr>
        <a:xfrm>
          <a:off x="6592460" y="2961515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Críticos</a:t>
          </a:r>
          <a:endParaRPr lang="es-MX" sz="1600" kern="1200" dirty="0"/>
        </a:p>
      </dsp:txBody>
      <dsp:txXfrm>
        <a:off x="6592460" y="2961515"/>
        <a:ext cx="1611651" cy="323758"/>
      </dsp:txXfrm>
    </dsp:sp>
    <dsp:sp modelId="{6F2276B5-2E9D-40BF-9AF5-1104D59ED6BE}">
      <dsp:nvSpPr>
        <dsp:cNvPr id="0" name=""/>
        <dsp:cNvSpPr/>
      </dsp:nvSpPr>
      <dsp:spPr>
        <a:xfrm>
          <a:off x="8815053" y="2409748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Clásicos</a:t>
          </a:r>
          <a:endParaRPr lang="es-MX" sz="1600" kern="1200" dirty="0"/>
        </a:p>
      </dsp:txBody>
      <dsp:txXfrm>
        <a:off x="8815053" y="2409748"/>
        <a:ext cx="1611651" cy="323758"/>
      </dsp:txXfrm>
    </dsp:sp>
    <dsp:sp modelId="{FF88F5BB-F000-47B2-B3DF-9612AC4BDF1C}">
      <dsp:nvSpPr>
        <dsp:cNvPr id="0" name=""/>
        <dsp:cNvSpPr/>
      </dsp:nvSpPr>
      <dsp:spPr>
        <a:xfrm>
          <a:off x="8854699" y="2932294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Microetnográficos</a:t>
          </a:r>
          <a:endParaRPr lang="es-MX" sz="1600" kern="1200" dirty="0"/>
        </a:p>
      </dsp:txBody>
      <dsp:txXfrm>
        <a:off x="8854699" y="2932294"/>
        <a:ext cx="1611651" cy="323758"/>
      </dsp:txXfrm>
    </dsp:sp>
    <dsp:sp modelId="{2DDDB025-6073-4D6A-AD51-13E2F5E1552B}">
      <dsp:nvSpPr>
        <dsp:cNvPr id="0" name=""/>
        <dsp:cNvSpPr/>
      </dsp:nvSpPr>
      <dsp:spPr>
        <a:xfrm>
          <a:off x="7608577" y="3557830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Estudios de casos culturales</a:t>
          </a:r>
          <a:endParaRPr lang="es-MX" sz="1600" kern="1200" dirty="0"/>
        </a:p>
      </dsp:txBody>
      <dsp:txXfrm>
        <a:off x="7608577" y="3557830"/>
        <a:ext cx="1611651" cy="323758"/>
      </dsp:txXfrm>
    </dsp:sp>
    <dsp:sp modelId="{130D7448-5BA2-44EA-9866-65E7C0F1D23F}">
      <dsp:nvSpPr>
        <dsp:cNvPr id="0" name=""/>
        <dsp:cNvSpPr/>
      </dsp:nvSpPr>
      <dsp:spPr>
        <a:xfrm>
          <a:off x="4067786" y="4590148"/>
          <a:ext cx="1728835" cy="6562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Diseños de investigación-acción</a:t>
          </a:r>
          <a:endParaRPr lang="es-MX" sz="1600" kern="1200" dirty="0"/>
        </a:p>
      </dsp:txBody>
      <dsp:txXfrm>
        <a:off x="4067786" y="4590148"/>
        <a:ext cx="1728835" cy="656257"/>
      </dsp:txXfrm>
    </dsp:sp>
    <dsp:sp modelId="{606EFE31-B45F-43AA-BCE7-3BFB9C2C56D5}">
      <dsp:nvSpPr>
        <dsp:cNvPr id="0" name=""/>
        <dsp:cNvSpPr/>
      </dsp:nvSpPr>
      <dsp:spPr>
        <a:xfrm>
          <a:off x="6592460" y="4544682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Práctico</a:t>
          </a:r>
          <a:endParaRPr lang="es-MX" sz="1600" kern="1200" dirty="0"/>
        </a:p>
      </dsp:txBody>
      <dsp:txXfrm>
        <a:off x="6592460" y="4544682"/>
        <a:ext cx="1611651" cy="323758"/>
      </dsp:txXfrm>
    </dsp:sp>
    <dsp:sp modelId="{01564B15-20D2-4519-B71C-EDFD1AF4CB9E}">
      <dsp:nvSpPr>
        <dsp:cNvPr id="0" name=""/>
        <dsp:cNvSpPr/>
      </dsp:nvSpPr>
      <dsp:spPr>
        <a:xfrm>
          <a:off x="8697742" y="4595338"/>
          <a:ext cx="1611651" cy="323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Participativo</a:t>
          </a:r>
          <a:endParaRPr lang="es-MX" sz="1600" kern="1200" dirty="0"/>
        </a:p>
      </dsp:txBody>
      <dsp:txXfrm>
        <a:off x="8697742" y="4595338"/>
        <a:ext cx="1611651" cy="32375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B07C1-7B9F-4067-82DB-5F09A18EEE82}">
      <dsp:nvSpPr>
        <dsp:cNvPr id="0" name=""/>
        <dsp:cNvSpPr/>
      </dsp:nvSpPr>
      <dsp:spPr>
        <a:xfrm>
          <a:off x="1943" y="189779"/>
          <a:ext cx="2233776" cy="11168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Marco epistemológico</a:t>
          </a:r>
          <a:endParaRPr lang="es-MX" sz="2600" kern="1200" dirty="0"/>
        </a:p>
      </dsp:txBody>
      <dsp:txXfrm>
        <a:off x="34656" y="222492"/>
        <a:ext cx="2168350" cy="1051462"/>
      </dsp:txXfrm>
    </dsp:sp>
    <dsp:sp modelId="{1EB0210C-7805-44C0-884F-23888804981B}">
      <dsp:nvSpPr>
        <dsp:cNvPr id="0" name=""/>
        <dsp:cNvSpPr/>
      </dsp:nvSpPr>
      <dsp:spPr>
        <a:xfrm>
          <a:off x="225321" y="1306667"/>
          <a:ext cx="223377" cy="837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666"/>
              </a:lnTo>
              <a:lnTo>
                <a:pt x="223377" y="8376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DCAF01-5F00-4674-92DD-0867BE109AEF}">
      <dsp:nvSpPr>
        <dsp:cNvPr id="0" name=""/>
        <dsp:cNvSpPr/>
      </dsp:nvSpPr>
      <dsp:spPr>
        <a:xfrm>
          <a:off x="448698" y="1585889"/>
          <a:ext cx="1787021" cy="1116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Apoyado en las ideas expuestas en obras anteriores</a:t>
          </a:r>
          <a:endParaRPr lang="es-MX" sz="1800" kern="1200" dirty="0"/>
        </a:p>
      </dsp:txBody>
      <dsp:txXfrm>
        <a:off x="481411" y="1618602"/>
        <a:ext cx="1721595" cy="1051462"/>
      </dsp:txXfrm>
    </dsp:sp>
    <dsp:sp modelId="{5465DD75-F15C-4D0C-8DF1-D2BBE81222FC}">
      <dsp:nvSpPr>
        <dsp:cNvPr id="0" name=""/>
        <dsp:cNvSpPr/>
      </dsp:nvSpPr>
      <dsp:spPr>
        <a:xfrm>
          <a:off x="2794164" y="189779"/>
          <a:ext cx="2233776" cy="11168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Marco teórico-referencial</a:t>
          </a:r>
          <a:endParaRPr lang="es-MX" sz="2600" kern="1200" dirty="0"/>
        </a:p>
      </dsp:txBody>
      <dsp:txXfrm>
        <a:off x="2826877" y="222492"/>
        <a:ext cx="2168350" cy="1051462"/>
      </dsp:txXfrm>
    </dsp:sp>
    <dsp:sp modelId="{CBF77949-20A3-4805-BF09-4B7E2809BDA8}">
      <dsp:nvSpPr>
        <dsp:cNvPr id="0" name=""/>
        <dsp:cNvSpPr/>
      </dsp:nvSpPr>
      <dsp:spPr>
        <a:xfrm>
          <a:off x="3017541" y="1306667"/>
          <a:ext cx="223377" cy="980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0655"/>
              </a:lnTo>
              <a:lnTo>
                <a:pt x="223377" y="98065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1C66A-FD22-4F90-9B2A-116CFD2EEB15}">
      <dsp:nvSpPr>
        <dsp:cNvPr id="0" name=""/>
        <dsp:cNvSpPr/>
      </dsp:nvSpPr>
      <dsp:spPr>
        <a:xfrm>
          <a:off x="3240919" y="1585889"/>
          <a:ext cx="1814469" cy="1402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Expone lo que se ha hecho hasta el momento para esclarecer el fenómeno.</a:t>
          </a:r>
          <a:endParaRPr lang="es-MX" sz="1800" kern="1200" dirty="0"/>
        </a:p>
      </dsp:txBody>
      <dsp:txXfrm>
        <a:off x="3282008" y="1626978"/>
        <a:ext cx="1732291" cy="1320689"/>
      </dsp:txXfrm>
    </dsp:sp>
    <dsp:sp modelId="{725F9D5B-5091-432B-8006-BCB17837848F}">
      <dsp:nvSpPr>
        <dsp:cNvPr id="0" name=""/>
        <dsp:cNvSpPr/>
      </dsp:nvSpPr>
      <dsp:spPr>
        <a:xfrm>
          <a:off x="3017541" y="1306667"/>
          <a:ext cx="223377" cy="3104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4552"/>
              </a:lnTo>
              <a:lnTo>
                <a:pt x="223377" y="310455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2FE905-75FC-4530-A874-90045992642D}">
      <dsp:nvSpPr>
        <dsp:cNvPr id="0" name=""/>
        <dsp:cNvSpPr/>
      </dsp:nvSpPr>
      <dsp:spPr>
        <a:xfrm>
          <a:off x="3240919" y="3267979"/>
          <a:ext cx="1917974" cy="22864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Refieren las principales investigaciones del área: autores, enfoques, métodos, conclusiones e interpretaciones.</a:t>
          </a:r>
          <a:endParaRPr lang="es-MX" sz="1800" kern="1200" dirty="0"/>
        </a:p>
      </dsp:txBody>
      <dsp:txXfrm>
        <a:off x="3297095" y="3324155"/>
        <a:ext cx="1805622" cy="2174130"/>
      </dsp:txXfrm>
    </dsp:sp>
    <dsp:sp modelId="{52677E35-149A-43DA-8BE1-6E41D93CB272}">
      <dsp:nvSpPr>
        <dsp:cNvPr id="0" name=""/>
        <dsp:cNvSpPr/>
      </dsp:nvSpPr>
      <dsp:spPr>
        <a:xfrm>
          <a:off x="5586384" y="189779"/>
          <a:ext cx="2233776" cy="11168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Objetivos</a:t>
          </a:r>
          <a:endParaRPr lang="es-MX" sz="2600" kern="1200" dirty="0"/>
        </a:p>
      </dsp:txBody>
      <dsp:txXfrm>
        <a:off x="5619097" y="222492"/>
        <a:ext cx="2168350" cy="1051462"/>
      </dsp:txXfrm>
    </dsp:sp>
    <dsp:sp modelId="{41E37E3E-F05D-49AD-981E-CC9A44BF596A}">
      <dsp:nvSpPr>
        <dsp:cNvPr id="0" name=""/>
        <dsp:cNvSpPr/>
      </dsp:nvSpPr>
      <dsp:spPr>
        <a:xfrm>
          <a:off x="5809762" y="1306667"/>
          <a:ext cx="223377" cy="837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666"/>
              </a:lnTo>
              <a:lnTo>
                <a:pt x="223377" y="8376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D08365-ACF7-4F2F-91E2-F7476A9A5EEA}">
      <dsp:nvSpPr>
        <dsp:cNvPr id="0" name=""/>
        <dsp:cNvSpPr/>
      </dsp:nvSpPr>
      <dsp:spPr>
        <a:xfrm>
          <a:off x="6033139" y="1585889"/>
          <a:ext cx="1787021" cy="1116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Generales y particulares</a:t>
          </a:r>
          <a:endParaRPr lang="es-MX" sz="2000" kern="1200" dirty="0"/>
        </a:p>
      </dsp:txBody>
      <dsp:txXfrm>
        <a:off x="6065852" y="1618602"/>
        <a:ext cx="1721595" cy="1051462"/>
      </dsp:txXfrm>
    </dsp:sp>
    <dsp:sp modelId="{F72E5F7F-8D49-4CBA-9966-287B0DDC1520}">
      <dsp:nvSpPr>
        <dsp:cNvPr id="0" name=""/>
        <dsp:cNvSpPr/>
      </dsp:nvSpPr>
      <dsp:spPr>
        <a:xfrm>
          <a:off x="5809762" y="1306667"/>
          <a:ext cx="223377" cy="2233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776"/>
              </a:lnTo>
              <a:lnTo>
                <a:pt x="223377" y="22337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E74CE-E673-4F98-9A09-189973247B0E}">
      <dsp:nvSpPr>
        <dsp:cNvPr id="0" name=""/>
        <dsp:cNvSpPr/>
      </dsp:nvSpPr>
      <dsp:spPr>
        <a:xfrm>
          <a:off x="6033139" y="2981999"/>
          <a:ext cx="1787021" cy="1116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Determinan las estrategias y procedimientos</a:t>
          </a:r>
          <a:endParaRPr lang="es-MX" sz="2000" kern="1200" dirty="0"/>
        </a:p>
      </dsp:txBody>
      <dsp:txXfrm>
        <a:off x="6065852" y="3014712"/>
        <a:ext cx="1721595" cy="1051462"/>
      </dsp:txXfrm>
    </dsp:sp>
    <dsp:sp modelId="{B7955D1E-0CBE-4E39-949D-61E1A157800E}">
      <dsp:nvSpPr>
        <dsp:cNvPr id="0" name=""/>
        <dsp:cNvSpPr/>
      </dsp:nvSpPr>
      <dsp:spPr>
        <a:xfrm>
          <a:off x="8378605" y="189779"/>
          <a:ext cx="2233776" cy="11168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Generalización</a:t>
          </a:r>
          <a:endParaRPr lang="es-MX" sz="2600" kern="1200" dirty="0"/>
        </a:p>
      </dsp:txBody>
      <dsp:txXfrm>
        <a:off x="8411318" y="222492"/>
        <a:ext cx="2168350" cy="1051462"/>
      </dsp:txXfrm>
    </dsp:sp>
    <dsp:sp modelId="{21F21554-4622-4C01-83D6-D356BF15D27D}">
      <dsp:nvSpPr>
        <dsp:cNvPr id="0" name=""/>
        <dsp:cNvSpPr/>
      </dsp:nvSpPr>
      <dsp:spPr>
        <a:xfrm>
          <a:off x="8601982" y="1306667"/>
          <a:ext cx="223377" cy="837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666"/>
              </a:lnTo>
              <a:lnTo>
                <a:pt x="223377" y="8376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74E37-DB64-4AAC-8613-7BDAC89C11BA}">
      <dsp:nvSpPr>
        <dsp:cNvPr id="0" name=""/>
        <dsp:cNvSpPr/>
      </dsp:nvSpPr>
      <dsp:spPr>
        <a:xfrm>
          <a:off x="8825360" y="1585889"/>
          <a:ext cx="1787021" cy="1116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Estudio de los universal</a:t>
          </a:r>
          <a:endParaRPr lang="es-MX" sz="2000" kern="1200" dirty="0"/>
        </a:p>
      </dsp:txBody>
      <dsp:txXfrm>
        <a:off x="8858073" y="1618602"/>
        <a:ext cx="1721595" cy="1051462"/>
      </dsp:txXfrm>
    </dsp:sp>
    <dsp:sp modelId="{4E1AA030-FD8C-48BE-815E-E30560C3459A}">
      <dsp:nvSpPr>
        <dsp:cNvPr id="0" name=""/>
        <dsp:cNvSpPr/>
      </dsp:nvSpPr>
      <dsp:spPr>
        <a:xfrm>
          <a:off x="8601982" y="1306667"/>
          <a:ext cx="223377" cy="2233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776"/>
              </a:lnTo>
              <a:lnTo>
                <a:pt x="223377" y="22337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C372D-6819-4D6A-BE0D-49DEB70E26F8}">
      <dsp:nvSpPr>
        <dsp:cNvPr id="0" name=""/>
        <dsp:cNvSpPr/>
      </dsp:nvSpPr>
      <dsp:spPr>
        <a:xfrm>
          <a:off x="8825360" y="2981999"/>
          <a:ext cx="1787021" cy="1116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Esencia, forma o naturaleza.</a:t>
          </a:r>
          <a:endParaRPr lang="es-MX" sz="2000" kern="1200" dirty="0"/>
        </a:p>
      </dsp:txBody>
      <dsp:txXfrm>
        <a:off x="8858073" y="3014712"/>
        <a:ext cx="1721595" cy="105146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98138-F782-4DAA-8D85-9E3320C8783F}">
      <dsp:nvSpPr>
        <dsp:cNvPr id="0" name=""/>
        <dsp:cNvSpPr/>
      </dsp:nvSpPr>
      <dsp:spPr>
        <a:xfrm rot="5400000">
          <a:off x="688566" y="1549249"/>
          <a:ext cx="2071844" cy="344750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8389854-6834-49FA-850A-4D185A57B70D}">
      <dsp:nvSpPr>
        <dsp:cNvPr id="0" name=""/>
        <dsp:cNvSpPr/>
      </dsp:nvSpPr>
      <dsp:spPr>
        <a:xfrm>
          <a:off x="342724" y="2579310"/>
          <a:ext cx="3112424" cy="2728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Diseño de: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Hipótesis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Categorías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Variables</a:t>
          </a:r>
          <a:endParaRPr lang="es-MX" sz="2400" kern="1200" dirty="0"/>
        </a:p>
      </dsp:txBody>
      <dsp:txXfrm>
        <a:off x="342724" y="2579310"/>
        <a:ext cx="3112424" cy="2728222"/>
      </dsp:txXfrm>
    </dsp:sp>
    <dsp:sp modelId="{B511ED40-EBF6-4951-ADF0-217B0E97EA61}">
      <dsp:nvSpPr>
        <dsp:cNvPr id="0" name=""/>
        <dsp:cNvSpPr/>
      </dsp:nvSpPr>
      <dsp:spPr>
        <a:xfrm>
          <a:off x="2867898" y="1295440"/>
          <a:ext cx="587249" cy="58724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AD1B4EF-E6F3-4528-B783-27B0F697B9C4}">
      <dsp:nvSpPr>
        <dsp:cNvPr id="0" name=""/>
        <dsp:cNvSpPr/>
      </dsp:nvSpPr>
      <dsp:spPr>
        <a:xfrm rot="5400000">
          <a:off x="4498781" y="606408"/>
          <a:ext cx="2071844" cy="344750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CEA3A9-B08C-4A81-A796-CFCBEC43C207}">
      <dsp:nvSpPr>
        <dsp:cNvPr id="0" name=""/>
        <dsp:cNvSpPr/>
      </dsp:nvSpPr>
      <dsp:spPr>
        <a:xfrm>
          <a:off x="4152939" y="1636468"/>
          <a:ext cx="3112424" cy="2728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Procedimientos e instrumentos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Observación participativa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Entrevista semiestructurada</a:t>
          </a:r>
          <a:endParaRPr lang="es-MX" sz="2000" kern="1200" dirty="0"/>
        </a:p>
      </dsp:txBody>
      <dsp:txXfrm>
        <a:off x="4152939" y="1636468"/>
        <a:ext cx="3112424" cy="2728222"/>
      </dsp:txXfrm>
    </dsp:sp>
    <dsp:sp modelId="{6D009F3E-FCC0-46F7-86D8-66A6BF6ACB30}">
      <dsp:nvSpPr>
        <dsp:cNvPr id="0" name=""/>
        <dsp:cNvSpPr/>
      </dsp:nvSpPr>
      <dsp:spPr>
        <a:xfrm>
          <a:off x="6678113" y="352599"/>
          <a:ext cx="587249" cy="58724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0BFB4F-587A-43DD-83E4-38EDA71D6083}">
      <dsp:nvSpPr>
        <dsp:cNvPr id="0" name=""/>
        <dsp:cNvSpPr/>
      </dsp:nvSpPr>
      <dsp:spPr>
        <a:xfrm rot="5400000">
          <a:off x="8308996" y="-336433"/>
          <a:ext cx="2071844" cy="344750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BE8614E-15CD-4F80-BE0B-FD82062CF326}">
      <dsp:nvSpPr>
        <dsp:cNvPr id="0" name=""/>
        <dsp:cNvSpPr/>
      </dsp:nvSpPr>
      <dsp:spPr>
        <a:xfrm>
          <a:off x="7963154" y="693627"/>
          <a:ext cx="3112424" cy="2728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Etapas de la estructuración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Categorización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Estructuración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Contrastación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Teorización</a:t>
          </a:r>
          <a:endParaRPr lang="es-MX" sz="2000" kern="1200" dirty="0"/>
        </a:p>
      </dsp:txBody>
      <dsp:txXfrm>
        <a:off x="7963154" y="693627"/>
        <a:ext cx="3112424" cy="27282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4EF59B-0B12-406E-A746-8767E990DCC0}">
      <dsp:nvSpPr>
        <dsp:cNvPr id="0" name=""/>
        <dsp:cNvSpPr/>
      </dsp:nvSpPr>
      <dsp:spPr>
        <a:xfrm>
          <a:off x="4605786" y="1361343"/>
          <a:ext cx="1743974" cy="174418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7006843-2D10-4DD7-B695-D30577B9773C}">
      <dsp:nvSpPr>
        <dsp:cNvPr id="0" name=""/>
        <dsp:cNvSpPr/>
      </dsp:nvSpPr>
      <dsp:spPr>
        <a:xfrm>
          <a:off x="4478621" y="0"/>
          <a:ext cx="1998304" cy="106939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Proceso activo, sistemático y riguroso de indagación dirigida.</a:t>
          </a:r>
          <a:endParaRPr lang="es-MX" sz="1700" kern="1200" dirty="0"/>
        </a:p>
      </dsp:txBody>
      <dsp:txXfrm>
        <a:off x="4478621" y="0"/>
        <a:ext cx="1998304" cy="1069398"/>
      </dsp:txXfrm>
    </dsp:sp>
    <dsp:sp modelId="{E583B883-6C3D-4237-9A60-7B663C40E6B7}">
      <dsp:nvSpPr>
        <dsp:cNvPr id="0" name=""/>
        <dsp:cNvSpPr/>
      </dsp:nvSpPr>
      <dsp:spPr>
        <a:xfrm>
          <a:off x="5117352" y="1607305"/>
          <a:ext cx="1743974" cy="1744188"/>
        </a:xfrm>
        <a:prstGeom prst="ellipse">
          <a:avLst/>
        </a:prstGeom>
        <a:solidFill>
          <a:schemeClr val="accent4">
            <a:alpha val="50000"/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409671-68F5-4886-987A-987B6FCAA8AC}">
      <dsp:nvSpPr>
        <dsp:cNvPr id="0" name=""/>
        <dsp:cNvSpPr/>
      </dsp:nvSpPr>
      <dsp:spPr>
        <a:xfrm>
          <a:off x="7076417" y="1015928"/>
          <a:ext cx="1889305" cy="11763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Asume que la realidad social, es una realidad dinámica. </a:t>
          </a:r>
          <a:endParaRPr lang="es-MX" sz="1700" kern="1200" dirty="0"/>
        </a:p>
      </dsp:txBody>
      <dsp:txXfrm>
        <a:off x="7076417" y="1015928"/>
        <a:ext cx="1889305" cy="1176338"/>
      </dsp:txXfrm>
    </dsp:sp>
    <dsp:sp modelId="{C56671EF-0813-45BD-BD28-94A402E2D743}">
      <dsp:nvSpPr>
        <dsp:cNvPr id="0" name=""/>
        <dsp:cNvSpPr/>
      </dsp:nvSpPr>
      <dsp:spPr>
        <a:xfrm>
          <a:off x="5243064" y="2160719"/>
          <a:ext cx="1743974" cy="1744188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D632655-82C7-49D2-A417-2621F3BCE3EC}">
      <dsp:nvSpPr>
        <dsp:cNvPr id="0" name=""/>
        <dsp:cNvSpPr/>
      </dsp:nvSpPr>
      <dsp:spPr>
        <a:xfrm>
          <a:off x="7258081" y="2513085"/>
          <a:ext cx="1852972" cy="125654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Asigna un papel principal a las intenciones humanas. </a:t>
          </a:r>
          <a:endParaRPr lang="es-MX" sz="1700" kern="1200" dirty="0"/>
        </a:p>
      </dsp:txBody>
      <dsp:txXfrm>
        <a:off x="7258081" y="2513085"/>
        <a:ext cx="1852972" cy="1256542"/>
      </dsp:txXfrm>
    </dsp:sp>
    <dsp:sp modelId="{A0ED14D8-4882-40F7-BEC0-72236A9ADC5F}">
      <dsp:nvSpPr>
        <dsp:cNvPr id="0" name=""/>
        <dsp:cNvSpPr/>
      </dsp:nvSpPr>
      <dsp:spPr>
        <a:xfrm>
          <a:off x="4889182" y="2604519"/>
          <a:ext cx="1743974" cy="1744188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B83BA07-C52B-49E1-BC1E-484C0D4E2196}">
      <dsp:nvSpPr>
        <dsp:cNvPr id="0" name=""/>
        <dsp:cNvSpPr/>
      </dsp:nvSpPr>
      <dsp:spPr>
        <a:xfrm>
          <a:off x="6458759" y="4197387"/>
          <a:ext cx="1998304" cy="11496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Se involucra personalmente con los participantes en la investigación.</a:t>
          </a:r>
          <a:endParaRPr lang="es-MX" sz="1700" kern="1200" dirty="0"/>
        </a:p>
      </dsp:txBody>
      <dsp:txXfrm>
        <a:off x="6458759" y="4197387"/>
        <a:ext cx="1998304" cy="1149603"/>
      </dsp:txXfrm>
    </dsp:sp>
    <dsp:sp modelId="{E102A379-4A80-47B6-81A5-262FA3CAB703}">
      <dsp:nvSpPr>
        <dsp:cNvPr id="0" name=""/>
        <dsp:cNvSpPr/>
      </dsp:nvSpPr>
      <dsp:spPr>
        <a:xfrm>
          <a:off x="4322390" y="2604519"/>
          <a:ext cx="1743974" cy="1744188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1C50850-27B1-46E5-A8C9-5B5C16712FDE}">
      <dsp:nvSpPr>
        <dsp:cNvPr id="0" name=""/>
        <dsp:cNvSpPr/>
      </dsp:nvSpPr>
      <dsp:spPr>
        <a:xfrm>
          <a:off x="2498484" y="4197387"/>
          <a:ext cx="1998304" cy="11496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Observación naturalista y sin control. </a:t>
          </a:r>
          <a:endParaRPr lang="es-MX" sz="1700" kern="1200" dirty="0"/>
        </a:p>
      </dsp:txBody>
      <dsp:txXfrm>
        <a:off x="2498484" y="4197387"/>
        <a:ext cx="1998304" cy="1149603"/>
      </dsp:txXfrm>
    </dsp:sp>
    <dsp:sp modelId="{958F4194-DA25-447B-8EE5-B9A92AB397CA}">
      <dsp:nvSpPr>
        <dsp:cNvPr id="0" name=""/>
        <dsp:cNvSpPr/>
      </dsp:nvSpPr>
      <dsp:spPr>
        <a:xfrm>
          <a:off x="3968509" y="2160719"/>
          <a:ext cx="1743974" cy="1744188"/>
        </a:xfrm>
        <a:prstGeom prst="ellipse">
          <a:avLst/>
        </a:prstGeom>
        <a:solidFill>
          <a:schemeClr val="accent4">
            <a:alpha val="50000"/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CA3E803-B03E-4CAB-BD69-A5171B8F9D0B}">
      <dsp:nvSpPr>
        <dsp:cNvPr id="0" name=""/>
        <dsp:cNvSpPr/>
      </dsp:nvSpPr>
      <dsp:spPr>
        <a:xfrm>
          <a:off x="1844493" y="2513085"/>
          <a:ext cx="1852972" cy="125654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Estudia las acciones humanas en situaciones naturales y estudia casos. </a:t>
          </a:r>
          <a:endParaRPr lang="es-MX" sz="1700" kern="1200" dirty="0"/>
        </a:p>
      </dsp:txBody>
      <dsp:txXfrm>
        <a:off x="1844493" y="2513085"/>
        <a:ext cx="1852972" cy="1256542"/>
      </dsp:txXfrm>
    </dsp:sp>
    <dsp:sp modelId="{C94CE342-842D-49B7-A18E-2947730F58F8}">
      <dsp:nvSpPr>
        <dsp:cNvPr id="0" name=""/>
        <dsp:cNvSpPr/>
      </dsp:nvSpPr>
      <dsp:spPr>
        <a:xfrm>
          <a:off x="4094220" y="1607305"/>
          <a:ext cx="1743974" cy="1744188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B6A6430-47E6-4266-90C3-93897AC1CAA5}">
      <dsp:nvSpPr>
        <dsp:cNvPr id="0" name=""/>
        <dsp:cNvSpPr/>
      </dsp:nvSpPr>
      <dsp:spPr>
        <a:xfrm>
          <a:off x="1989824" y="1015928"/>
          <a:ext cx="1889305" cy="11763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Descubre conceptos y teorías después de que los datos han sido recolectados. </a:t>
          </a:r>
          <a:endParaRPr lang="es-MX" sz="1700" kern="1200" dirty="0"/>
        </a:p>
      </dsp:txBody>
      <dsp:txXfrm>
        <a:off x="1989824" y="1015928"/>
        <a:ext cx="1889305" cy="1176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4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slide" Target="slide4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7" Type="http://schemas.openxmlformats.org/officeDocument/2006/relationships/image" Target="../media/image5.pn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7" Type="http://schemas.openxmlformats.org/officeDocument/2006/relationships/image" Target="../media/image6.jp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7.xml"/><Relationship Id="rId7" Type="http://schemas.microsoft.com/office/2007/relationships/diagramDrawing" Target="../diagrams/drawing37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7.xml"/><Relationship Id="rId5" Type="http://schemas.openxmlformats.org/officeDocument/2006/relationships/diagramQuickStyle" Target="../diagrams/quickStyle37.xml"/><Relationship Id="rId4" Type="http://schemas.openxmlformats.org/officeDocument/2006/relationships/diagramLayout" Target="../diagrams/layout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8.xml"/><Relationship Id="rId7" Type="http://schemas.microsoft.com/office/2007/relationships/diagramDrawing" Target="../diagrams/drawing3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8.xml"/><Relationship Id="rId5" Type="http://schemas.openxmlformats.org/officeDocument/2006/relationships/diagramQuickStyle" Target="../diagrams/quickStyle38.xml"/><Relationship Id="rId4" Type="http://schemas.openxmlformats.org/officeDocument/2006/relationships/diagramLayout" Target="../diagrams/layout3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9.xml"/><Relationship Id="rId7" Type="http://schemas.microsoft.com/office/2007/relationships/diagramDrawing" Target="../diagrams/drawing3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9.xml"/><Relationship Id="rId5" Type="http://schemas.openxmlformats.org/officeDocument/2006/relationships/diagramQuickStyle" Target="../diagrams/quickStyle39.xml"/><Relationship Id="rId4" Type="http://schemas.openxmlformats.org/officeDocument/2006/relationships/diagramLayout" Target="../diagrams/layout3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0.xml"/><Relationship Id="rId7" Type="http://schemas.microsoft.com/office/2007/relationships/diagramDrawing" Target="../diagrams/drawing40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0.xml"/><Relationship Id="rId5" Type="http://schemas.openxmlformats.org/officeDocument/2006/relationships/diagramQuickStyle" Target="../diagrams/quickStyle40.xml"/><Relationship Id="rId4" Type="http://schemas.openxmlformats.org/officeDocument/2006/relationships/diagramLayout" Target="../diagrams/layout4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1.xml"/><Relationship Id="rId7" Type="http://schemas.microsoft.com/office/2007/relationships/diagramDrawing" Target="../diagrams/drawing4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1.xml"/><Relationship Id="rId5" Type="http://schemas.openxmlformats.org/officeDocument/2006/relationships/diagramQuickStyle" Target="../diagrams/quickStyle41.xml"/><Relationship Id="rId4" Type="http://schemas.openxmlformats.org/officeDocument/2006/relationships/diagramLayout" Target="../diagrams/layout4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latinoamericana.ucaldas.edu.co/downloads/Latinoamericana8(2)_4.pdf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LOS ENFOQUES Y DISEÑOS DE LA INVESTIGACIÓN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TALLER DE TITULACIÓN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SEPTIEMBRE 2019.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201437"/>
              </p:ext>
            </p:extLst>
          </p:nvPr>
        </p:nvGraphicFramePr>
        <p:xfrm>
          <a:off x="1363849" y="3967567"/>
          <a:ext cx="10054212" cy="988251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078547"/>
                <a:gridCol w="1325533"/>
                <a:gridCol w="1452802"/>
                <a:gridCol w="1195030"/>
                <a:gridCol w="1063194"/>
                <a:gridCol w="1205000"/>
                <a:gridCol w="1234926"/>
                <a:gridCol w="1499180"/>
              </a:tblGrid>
              <a:tr h="439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Clave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U.A.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Carácter de U.A.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Créditos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Núcleo de U.A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27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L30164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Taller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Optativa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Integral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406007999"/>
              </p:ext>
            </p:extLst>
          </p:nvPr>
        </p:nvGraphicFramePr>
        <p:xfrm>
          <a:off x="945071" y="898535"/>
          <a:ext cx="10614325" cy="5744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0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40116993"/>
              </p:ext>
            </p:extLst>
          </p:nvPr>
        </p:nvGraphicFramePr>
        <p:xfrm>
          <a:off x="793631" y="810883"/>
          <a:ext cx="11076316" cy="5658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764722" y="984363"/>
            <a:ext cx="10515600" cy="11549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 a la investigación</a:t>
            </a:r>
          </a:p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89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64722" y="81183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de la investigación cualitativa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74597358"/>
              </p:ext>
            </p:extLst>
          </p:nvPr>
        </p:nvGraphicFramePr>
        <p:xfrm>
          <a:off x="897147" y="1347106"/>
          <a:ext cx="10955548" cy="534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201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64722" y="777329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Desventajas de la investigación cualitativa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31890220"/>
              </p:ext>
            </p:extLst>
          </p:nvPr>
        </p:nvGraphicFramePr>
        <p:xfrm>
          <a:off x="897147" y="1347106"/>
          <a:ext cx="10955548" cy="534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315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64722" y="777329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Pasos de la investigación cualitativa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4717590"/>
              </p:ext>
            </p:extLst>
          </p:nvPr>
        </p:nvGraphicFramePr>
        <p:xfrm>
          <a:off x="914400" y="1502816"/>
          <a:ext cx="10506974" cy="4984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599250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0975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64722" y="736600"/>
            <a:ext cx="10515600" cy="864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CUANTITATIVA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4"/>
          <p:cNvGraphicFramePr/>
          <p:nvPr>
            <p:extLst>
              <p:ext uri="{D42A27DB-BD31-4B8C-83A1-F6EECF244321}">
                <p14:modId xmlns:p14="http://schemas.microsoft.com/office/powerpoint/2010/main" val="3097586318"/>
              </p:ext>
            </p:extLst>
          </p:nvPr>
        </p:nvGraphicFramePr>
        <p:xfrm>
          <a:off x="764722" y="1518917"/>
          <a:ext cx="11191489" cy="5503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Pergamino horizontal"/>
          <p:cNvSpPr/>
          <p:nvPr/>
        </p:nvSpPr>
        <p:spPr>
          <a:xfrm>
            <a:off x="1467852" y="1369584"/>
            <a:ext cx="9396000" cy="15120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Uso de datos cuantificables para hacer generalizaciones sobre un fenómeno. Los números se originan de escalas de medición que analizan variables. Su naturaleza es descriptiva y puede medirse, definirse o traducirse en números.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6585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5321" y="784894"/>
            <a:ext cx="10515600" cy="725488"/>
          </a:xfrm>
        </p:spPr>
        <p:txBody>
          <a:bodyPr/>
          <a:lstStyle/>
          <a:p>
            <a:r>
              <a:rPr lang="es-MX" b="1" dirty="0" smtClean="0"/>
              <a:t>Etapas de la investigación cuantitativa 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04842147"/>
              </p:ext>
            </p:extLst>
          </p:nvPr>
        </p:nvGraphicFramePr>
        <p:xfrm>
          <a:off x="863958" y="1493949"/>
          <a:ext cx="10515600" cy="500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005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797773"/>
            <a:ext cx="10515600" cy="725488"/>
          </a:xfrm>
        </p:spPr>
        <p:txBody>
          <a:bodyPr/>
          <a:lstStyle/>
          <a:p>
            <a:r>
              <a:rPr lang="es-MX" b="1" dirty="0" smtClean="0"/>
              <a:t>Planteamiento del problema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153809"/>
              </p:ext>
            </p:extLst>
          </p:nvPr>
        </p:nvGraphicFramePr>
        <p:xfrm>
          <a:off x="1030704" y="1460609"/>
          <a:ext cx="10515600" cy="4839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795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823531"/>
            <a:ext cx="10515600" cy="725488"/>
          </a:xfrm>
        </p:spPr>
        <p:txBody>
          <a:bodyPr/>
          <a:lstStyle/>
          <a:p>
            <a:r>
              <a:rPr lang="es-MX" b="1" dirty="0" smtClean="0"/>
              <a:t>Fase exploratoria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97436541"/>
              </p:ext>
            </p:extLst>
          </p:nvPr>
        </p:nvGraphicFramePr>
        <p:xfrm>
          <a:off x="838200" y="1558344"/>
          <a:ext cx="10515600" cy="4618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523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759136"/>
            <a:ext cx="10515600" cy="725488"/>
          </a:xfrm>
        </p:spPr>
        <p:txBody>
          <a:bodyPr/>
          <a:lstStyle/>
          <a:p>
            <a:r>
              <a:rPr lang="es-MX" b="1" dirty="0" smtClean="0"/>
              <a:t>Diseño de investigación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13322660"/>
              </p:ext>
            </p:extLst>
          </p:nvPr>
        </p:nvGraphicFramePr>
        <p:xfrm>
          <a:off x="838199" y="734097"/>
          <a:ext cx="11036121" cy="5834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696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2854" y="2048904"/>
            <a:ext cx="9841424" cy="3396307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s-ES" alt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Que </a:t>
            </a:r>
            <a:r>
              <a:rPr lang="es-MX" alt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ayude al estudiante en la adquisición de habilidades y conocimientos necesarios para la integración de un protocolo de investigación a fin de que pueda desarrollar un trabajo que le permita alcanzar la titulación de la licenciatura.</a:t>
            </a:r>
            <a:endParaRPr lang="es-ES" alt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6684" y="746257"/>
            <a:ext cx="10515600" cy="725488"/>
          </a:xfrm>
        </p:spPr>
        <p:txBody>
          <a:bodyPr/>
          <a:lstStyle/>
          <a:p>
            <a:r>
              <a:rPr lang="es-MX" b="1" dirty="0" smtClean="0"/>
              <a:t>La investigación cuantitativa considera: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94705710"/>
              </p:ext>
            </p:extLst>
          </p:nvPr>
        </p:nvGraphicFramePr>
        <p:xfrm>
          <a:off x="838200" y="1403797"/>
          <a:ext cx="10515600" cy="4773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074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823531"/>
            <a:ext cx="10515600" cy="725488"/>
          </a:xfrm>
        </p:spPr>
        <p:txBody>
          <a:bodyPr>
            <a:normAutofit/>
          </a:bodyPr>
          <a:lstStyle/>
          <a:p>
            <a:r>
              <a:rPr lang="es-MX" b="1" dirty="0" smtClean="0"/>
              <a:t>Formulación de hipótesis con diferentes alcances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56715680"/>
              </p:ext>
            </p:extLst>
          </p:nvPr>
        </p:nvGraphicFramePr>
        <p:xfrm>
          <a:off x="1037415" y="1549019"/>
          <a:ext cx="10499662" cy="415150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39253"/>
                <a:gridCol w="6260409"/>
              </a:tblGrid>
              <a:tr h="72502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ALCANCE DEL ESTUDIO</a:t>
                      </a:r>
                      <a:endParaRPr lang="es-MX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FORMULACIÓN DE HIPÓTESIS </a:t>
                      </a:r>
                      <a:endParaRPr lang="es-MX" dirty="0"/>
                    </a:p>
                  </a:txBody>
                  <a:tcPr marL="121920" marR="121920" anchor="ctr"/>
                </a:tc>
              </a:tr>
              <a:tr h="725023">
                <a:tc>
                  <a:txBody>
                    <a:bodyPr/>
                    <a:lstStyle/>
                    <a:p>
                      <a:r>
                        <a:rPr lang="es-MX" dirty="0" smtClean="0"/>
                        <a:t>Exploratorio </a:t>
                      </a:r>
                      <a:endParaRPr lang="es-MX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se formulan hipótesis.</a:t>
                      </a:r>
                      <a:endParaRPr lang="es-MX" dirty="0"/>
                    </a:p>
                  </a:txBody>
                  <a:tcPr marL="121920" marR="121920" anchor="ctr"/>
                </a:tc>
              </a:tr>
              <a:tr h="1251409">
                <a:tc>
                  <a:txBody>
                    <a:bodyPr/>
                    <a:lstStyle/>
                    <a:p>
                      <a:r>
                        <a:rPr lang="es-MX" dirty="0" smtClean="0"/>
                        <a:t>Descriptivo </a:t>
                      </a:r>
                      <a:endParaRPr lang="es-MX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Sólo se formulan hipótesis cuando se pronostica un hecho o dato.</a:t>
                      </a:r>
                      <a:endParaRPr lang="es-MX" dirty="0"/>
                    </a:p>
                  </a:txBody>
                  <a:tcPr marL="121920" marR="121920" anchor="ctr"/>
                </a:tc>
              </a:tr>
              <a:tr h="725023">
                <a:tc>
                  <a:txBody>
                    <a:bodyPr/>
                    <a:lstStyle/>
                    <a:p>
                      <a:r>
                        <a:rPr lang="es-MX" dirty="0" smtClean="0"/>
                        <a:t>Correlacional </a:t>
                      </a:r>
                      <a:endParaRPr lang="es-MX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 formulan hipótesis correlacionales.</a:t>
                      </a:r>
                      <a:endParaRPr lang="es-MX" dirty="0"/>
                    </a:p>
                  </a:txBody>
                  <a:tcPr marL="121920" marR="121920" anchor="ctr"/>
                </a:tc>
              </a:tr>
              <a:tr h="725023">
                <a:tc>
                  <a:txBody>
                    <a:bodyPr/>
                    <a:lstStyle/>
                    <a:p>
                      <a:r>
                        <a:rPr lang="es-MX" dirty="0" smtClean="0"/>
                        <a:t>Explicativo </a:t>
                      </a:r>
                      <a:endParaRPr lang="es-MX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 formulan hipótesis causales.</a:t>
                      </a:r>
                      <a:endParaRPr lang="es-MX" dirty="0"/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95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1999" y="827270"/>
            <a:ext cx="9655629" cy="489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Tipos de variables</a:t>
            </a:r>
            <a:endParaRPr lang="es-MX" dirty="0">
              <a:effectLst/>
              <a:latin typeface="Calibri" panose="020F050202020403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6596"/>
              </p:ext>
            </p:extLst>
          </p:nvPr>
        </p:nvGraphicFramePr>
        <p:xfrm>
          <a:off x="908956" y="1462561"/>
          <a:ext cx="10956471" cy="4793214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3107873"/>
                <a:gridCol w="7848598"/>
              </a:tblGrid>
              <a:tr h="213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400" dirty="0" smtClean="0">
                          <a:effectLst/>
                        </a:rPr>
                        <a:t>VARIABLE</a:t>
                      </a:r>
                      <a:endParaRPr lang="es-MX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400" dirty="0">
                          <a:effectLst/>
                        </a:rPr>
                        <a:t>EXPLICACIÓN</a:t>
                      </a:r>
                      <a:endParaRPr lang="es-MX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  <a:tr h="122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Dependiente</a:t>
                      </a:r>
                      <a:endParaRPr lang="es-MX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Responde </a:t>
                      </a:r>
                      <a:r>
                        <a:rPr lang="es-ES" sz="1800" dirty="0">
                          <a:effectLst/>
                        </a:rPr>
                        <a:t>a los cambios en la variable independiente. El objetivo del experimento es ver cómo los cambios en la variable independiente afectan la variable dependiente. </a:t>
                      </a:r>
                      <a:endParaRPr lang="es-MX" sz="18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  <a:tr h="122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Independiente</a:t>
                      </a:r>
                      <a:endParaRPr lang="es-MX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Son</a:t>
                      </a:r>
                      <a:r>
                        <a:rPr lang="es-ES" sz="2000" dirty="0" smtClean="0">
                          <a:effectLst/>
                        </a:rPr>
                        <a:t> </a:t>
                      </a:r>
                      <a:r>
                        <a:rPr lang="es-ES" sz="1800" dirty="0">
                          <a:effectLst/>
                        </a:rPr>
                        <a:t>los factores de estudio, </a:t>
                      </a:r>
                      <a:r>
                        <a:rPr lang="es-ES" sz="1800" dirty="0" smtClean="0">
                          <a:effectLst/>
                        </a:rPr>
                        <a:t>son </a:t>
                      </a:r>
                      <a:r>
                        <a:rPr lang="es-ES" sz="1800" dirty="0">
                          <a:effectLst/>
                        </a:rPr>
                        <a:t>manipuladas por los investigadores para obtener resultados, particularmente para producir cambios en la variable dependiente.</a:t>
                      </a:r>
                      <a:endParaRPr lang="es-MX" sz="18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  <a:tr h="1954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De </a:t>
                      </a:r>
                      <a:r>
                        <a:rPr lang="es-MX" sz="2000" dirty="0">
                          <a:effectLst/>
                        </a:rPr>
                        <a:t>control</a:t>
                      </a:r>
                      <a:endParaRPr lang="es-MX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Son </a:t>
                      </a:r>
                      <a:r>
                        <a:rPr lang="es-ES" sz="1800" dirty="0">
                          <a:effectLst/>
                        </a:rPr>
                        <a:t>las </a:t>
                      </a:r>
                      <a:r>
                        <a:rPr lang="es-ES" sz="1800" dirty="0" smtClean="0">
                          <a:effectLst/>
                        </a:rPr>
                        <a:t>que </a:t>
                      </a:r>
                      <a:r>
                        <a:rPr lang="es-ES" sz="1800" dirty="0">
                          <a:effectLst/>
                        </a:rPr>
                        <a:t>se mantienen constantes en cada prueba del experimento, ejemplo: se tienen dos grupos en una se realizan los experimentos para ver qué resultados se producen al realizar determinados cambios, el otro grupo permanece constante pues es el grupo de control.</a:t>
                      </a:r>
                      <a:endParaRPr lang="es-MX" sz="18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507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693505"/>
              </p:ext>
            </p:extLst>
          </p:nvPr>
        </p:nvGraphicFramePr>
        <p:xfrm>
          <a:off x="1080501" y="1164706"/>
          <a:ext cx="10417629" cy="4545871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2955472"/>
                <a:gridCol w="7462157"/>
              </a:tblGrid>
              <a:tr h="231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400" dirty="0" smtClean="0">
                          <a:effectLst/>
                        </a:rPr>
                        <a:t>VARIABLE</a:t>
                      </a:r>
                      <a:endParaRPr lang="es-MX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400" dirty="0">
                          <a:effectLst/>
                        </a:rPr>
                        <a:t>EXPLICACIÓN</a:t>
                      </a:r>
                      <a:endParaRPr lang="es-MX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  <a:tr h="693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000" dirty="0" err="1" smtClean="0">
                          <a:effectLst/>
                        </a:rPr>
                        <a:t>Semidependientes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1800" dirty="0">
                          <a:effectLst/>
                        </a:rPr>
                        <a:t>Es una variable dependiente secundaria, sus cambios también afectan a la variable dependiente en un segundo terminó.</a:t>
                      </a:r>
                      <a:endParaRPr lang="es-MX" sz="18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  <a:tr h="213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Continuas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ES" sz="1800" kern="1200" dirty="0" smtClean="0">
                          <a:effectLst/>
                        </a:rPr>
                        <a:t>Es </a:t>
                      </a:r>
                      <a:r>
                        <a:rPr lang="es-ES" sz="1800" kern="1200" dirty="0">
                          <a:effectLst/>
                        </a:rPr>
                        <a:t>aquella en que los valores numéricos que forman la variable en un intervalo cualquiera son infinitos. Por ejemplo, se necesita contratar a una </a:t>
                      </a:r>
                      <a:r>
                        <a:rPr lang="es-ES" sz="1800" u="none" kern="1200" dirty="0">
                          <a:effectLst/>
                        </a:rPr>
                        <a:t>persona </a:t>
                      </a:r>
                      <a:r>
                        <a:rPr lang="es-ES" sz="1800" kern="1200" dirty="0">
                          <a:effectLst/>
                        </a:rPr>
                        <a:t>como guardaespaldas, un requisito es estatura mínima de 1.75 m. y una estatura máxima de 1.80 m. El intervalo entre 175 y 180 cm. está compuesto por una infinidad de valores, ya que podemos obtener estaturas de 175.001, 175.01, 175.02, 175.03. </a:t>
                      </a:r>
                      <a:endParaRPr lang="es-MX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263" marR="47263" marT="0" marB="0"/>
                </a:tc>
              </a:tr>
              <a:tr h="1321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Discontinuas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Son </a:t>
                      </a:r>
                      <a:r>
                        <a:rPr lang="es-ES" sz="1800" dirty="0">
                          <a:effectLst/>
                        </a:rPr>
                        <a:t>aquellas en las que la variable representa valores bien determinados, entre los cuales no cabe ningún valor, como son el número de hijos por </a:t>
                      </a:r>
                      <a:r>
                        <a:rPr lang="es-MX" sz="1800" u="none" strike="noStrike" dirty="0">
                          <a:effectLst/>
                        </a:rPr>
                        <a:t>familia</a:t>
                      </a:r>
                      <a:r>
                        <a:rPr lang="es-ES" sz="1800" dirty="0">
                          <a:effectLst/>
                        </a:rPr>
                        <a:t>, son 1,2 o más, pero no pueden ser 1.5 o 2.5.</a:t>
                      </a:r>
                      <a:endParaRPr lang="es-MX" sz="18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47263" marR="47263" marT="0" marB="0"/>
                </a:tc>
              </a:tr>
            </a:tbl>
          </a:graphicData>
        </a:graphic>
      </p:graphicFrame>
      <p:sp>
        <p:nvSpPr>
          <p:cNvPr id="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599250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918479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89813" y="680645"/>
            <a:ext cx="7815473" cy="625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MX" sz="3200" b="1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DISEÑOS DE LA INVESTIGACIÓN CUALITATIVA</a:t>
            </a:r>
            <a:endParaRPr lang="es-MX" sz="3200" dirty="0">
              <a:effectLst/>
              <a:latin typeface="Calibri" panose="020F050202020403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86772908"/>
              </p:ext>
            </p:extLst>
          </p:nvPr>
        </p:nvGraphicFramePr>
        <p:xfrm>
          <a:off x="1309554" y="1306073"/>
          <a:ext cx="10482941" cy="5293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810554" y="1675311"/>
            <a:ext cx="4101081" cy="169490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Los </a:t>
            </a:r>
            <a:r>
              <a:rPr lang="es-MX" sz="2400" b="1" dirty="0" smtClean="0"/>
              <a:t>diseños</a:t>
            </a:r>
            <a:r>
              <a:rPr lang="es-MX" sz="2400" dirty="0" smtClean="0"/>
              <a:t> son formas de abordar el fenómeno, deben ser flexibles y abiertos..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1365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38200" y="823531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latin typeface="+mn-lt"/>
              </a:rPr>
              <a:t>Teoría fundamentada</a:t>
            </a:r>
            <a:endParaRPr lang="es-MX" sz="4000" b="1" dirty="0">
              <a:latin typeface="+mn-lt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455392619"/>
              </p:ext>
            </p:extLst>
          </p:nvPr>
        </p:nvGraphicFramePr>
        <p:xfrm>
          <a:off x="1097279" y="2202162"/>
          <a:ext cx="10554789" cy="3336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220998912"/>
              </p:ext>
            </p:extLst>
          </p:nvPr>
        </p:nvGraphicFramePr>
        <p:xfrm>
          <a:off x="838200" y="1549019"/>
          <a:ext cx="10685417" cy="4519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874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38200" y="771279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latin typeface="+mn-lt"/>
              </a:rPr>
              <a:t>Diseños etnográficos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891938145"/>
              </p:ext>
            </p:extLst>
          </p:nvPr>
        </p:nvGraphicFramePr>
        <p:xfrm>
          <a:off x="838199" y="1549018"/>
          <a:ext cx="10996749" cy="5008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747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989536284"/>
              </p:ext>
            </p:extLst>
          </p:nvPr>
        </p:nvGraphicFramePr>
        <p:xfrm>
          <a:off x="914401" y="863386"/>
          <a:ext cx="10685416" cy="5537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94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682484042"/>
              </p:ext>
            </p:extLst>
          </p:nvPr>
        </p:nvGraphicFramePr>
        <p:xfrm>
          <a:off x="966651" y="1546009"/>
          <a:ext cx="10816046" cy="4907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783768" y="814642"/>
            <a:ext cx="105286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Otra </a:t>
            </a:r>
            <a:r>
              <a:rPr lang="es-MX" sz="2800" b="1" dirty="0" smtClean="0"/>
              <a:t>clasificación </a:t>
            </a:r>
            <a:r>
              <a:rPr lang="es-MX" sz="2800" b="1" dirty="0"/>
              <a:t>de los diseños </a:t>
            </a:r>
            <a:r>
              <a:rPr lang="es-MX" sz="2800" b="1" dirty="0" smtClean="0"/>
              <a:t>etnográficos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8314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84881" y="2391076"/>
            <a:ext cx="10414861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s-MX" altLang="es-MX" dirty="0" smtClean="0"/>
              <a:t>	Aplicar el enfoque metodológico y diseño adecuado a la investigación, para la elaboración de trabajos escritos como alternativa para obtener el título profesional.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38200" y="771279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Diseños narrativos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04641953"/>
              </p:ext>
            </p:extLst>
          </p:nvPr>
        </p:nvGraphicFramePr>
        <p:xfrm>
          <a:off x="838199" y="771278"/>
          <a:ext cx="11153504" cy="6086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78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707346112"/>
              </p:ext>
            </p:extLst>
          </p:nvPr>
        </p:nvGraphicFramePr>
        <p:xfrm>
          <a:off x="1071154" y="1123404"/>
          <a:ext cx="10450286" cy="5120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149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38200" y="771279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+mn-lt"/>
              </a:rPr>
              <a:t>Diseños investigación-acción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61364757"/>
              </p:ext>
            </p:extLst>
          </p:nvPr>
        </p:nvGraphicFramePr>
        <p:xfrm>
          <a:off x="838199" y="1544809"/>
          <a:ext cx="10906125" cy="4998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56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77046302"/>
              </p:ext>
            </p:extLst>
          </p:nvPr>
        </p:nvGraphicFramePr>
        <p:xfrm>
          <a:off x="756746" y="1172460"/>
          <a:ext cx="11130454" cy="568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854293" y="696535"/>
            <a:ext cx="5927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/>
              <a:t>Perspectivas en la </a:t>
            </a:r>
            <a:r>
              <a:rPr lang="es-MX" sz="2800" b="1" dirty="0"/>
              <a:t>investigación-acción</a:t>
            </a:r>
          </a:p>
        </p:txBody>
      </p:sp>
    </p:spTree>
    <p:extLst>
      <p:ext uri="{BB962C8B-B14F-4D97-AF65-F5344CB8AC3E}">
        <p14:creationId xmlns:p14="http://schemas.microsoft.com/office/powerpoint/2010/main" val="249327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277358561"/>
              </p:ext>
            </p:extLst>
          </p:nvPr>
        </p:nvGraphicFramePr>
        <p:xfrm>
          <a:off x="840921" y="759278"/>
          <a:ext cx="11095265" cy="5896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099278" y="6030556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9960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89359" y="697610"/>
            <a:ext cx="7133556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s-MX" sz="2800" b="1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DISEÑOS DE LA INVESTIGACIÓN CUANTITATIVA</a:t>
            </a:r>
            <a:endParaRPr lang="es-MX" sz="2800" dirty="0">
              <a:effectLst/>
              <a:latin typeface="Calibri" panose="020F050202020403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356787"/>
              </p:ext>
            </p:extLst>
          </p:nvPr>
        </p:nvGraphicFramePr>
        <p:xfrm>
          <a:off x="1257302" y="1348527"/>
          <a:ext cx="10482941" cy="5293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1110343" y="5176157"/>
            <a:ext cx="4555671" cy="130628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</a:t>
            </a:r>
            <a:r>
              <a:rPr lang="es-MX" b="1" dirty="0" smtClean="0"/>
              <a:t>diseño</a:t>
            </a:r>
            <a:r>
              <a:rPr lang="es-MX" dirty="0" smtClean="0"/>
              <a:t> es el plan o estrategia que se desarrollará para obtener la información que se desea.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88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34" y="4800904"/>
            <a:ext cx="4824616" cy="1729754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378885"/>
              </p:ext>
            </p:extLst>
          </p:nvPr>
        </p:nvGraphicFramePr>
        <p:xfrm>
          <a:off x="1066801" y="9652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/>
              <a:t>Diseño experimental 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31474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253012"/>
              </p:ext>
            </p:extLst>
          </p:nvPr>
        </p:nvGraphicFramePr>
        <p:xfrm>
          <a:off x="1110343" y="1009424"/>
          <a:ext cx="10580913" cy="5309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52500" y="1009424"/>
            <a:ext cx="8229600" cy="922114"/>
          </a:xfrm>
        </p:spPr>
        <p:txBody>
          <a:bodyPr/>
          <a:lstStyle/>
          <a:p>
            <a:r>
              <a:rPr lang="es-MX" b="1" dirty="0" smtClean="0"/>
              <a:t>Características</a:t>
            </a:r>
            <a:endParaRPr lang="es-MX" b="1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436" y="5045754"/>
            <a:ext cx="28289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33741515"/>
              </p:ext>
            </p:extLst>
          </p:nvPr>
        </p:nvGraphicFramePr>
        <p:xfrm>
          <a:off x="1045028" y="935899"/>
          <a:ext cx="10662557" cy="5355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543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111421"/>
              </p:ext>
            </p:extLst>
          </p:nvPr>
        </p:nvGraphicFramePr>
        <p:xfrm>
          <a:off x="1077685" y="1498855"/>
          <a:ext cx="10639034" cy="497220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3627659"/>
                <a:gridCol w="3505123"/>
                <a:gridCol w="3506252"/>
              </a:tblGrid>
              <a:tr h="765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 smtClean="0">
                          <a:effectLst/>
                        </a:rPr>
                        <a:t>Experimental</a:t>
                      </a:r>
                      <a:endParaRPr lang="es-MX" sz="28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35981" marR="359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 err="1" smtClean="0">
                          <a:effectLst/>
                        </a:rPr>
                        <a:t>Cuasiexperimental</a:t>
                      </a:r>
                      <a:endParaRPr lang="es-MX" sz="28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35981" marR="359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 smtClean="0">
                          <a:effectLst/>
                        </a:rPr>
                        <a:t>Experimental </a:t>
                      </a:r>
                      <a:r>
                        <a:rPr lang="es-MX" sz="2800" dirty="0">
                          <a:effectLst/>
                        </a:rPr>
                        <a:t>de caso</a:t>
                      </a:r>
                      <a:endParaRPr lang="es-MX" sz="28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35981" marR="35981" marT="0" marB="0" anchor="ctr"/>
                </a:tc>
              </a:tr>
              <a:tr h="4182479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2000" b="0" dirty="0" smtClean="0">
                          <a:effectLst/>
                        </a:rPr>
                        <a:t>Elimina </a:t>
                      </a:r>
                      <a:r>
                        <a:rPr lang="es-ES" sz="2000" b="0" dirty="0">
                          <a:effectLst/>
                        </a:rPr>
                        <a:t>el efecto de las variables extrañas, mediante el efecto de la aleatorización.</a:t>
                      </a:r>
                      <a:endParaRPr lang="es-MX" sz="2400" b="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2000" b="0" dirty="0">
                          <a:effectLst/>
                        </a:rPr>
                        <a:t>Control y manipulación de las variables predictorias.</a:t>
                      </a:r>
                      <a:endParaRPr lang="es-MX" sz="2400" b="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2000" b="0" dirty="0">
                          <a:effectLst/>
                        </a:rPr>
                        <a:t>Flexibilidad, eficiencia, simetría y manipulación estadística.</a:t>
                      </a:r>
                      <a:endParaRPr lang="es-MX" sz="2400" b="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 </a:t>
                      </a:r>
                      <a:endParaRPr lang="es-MX" sz="2400" b="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35981" marR="3598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La </a:t>
                      </a:r>
                      <a:r>
                        <a:rPr lang="es-MX" sz="2000" dirty="0">
                          <a:effectLst/>
                        </a:rPr>
                        <a:t>“selección” y la “maduración”. La amenaza más importante que tiene este diseño es la “historia”, es decir, los cambios o acontecimientos históricos que se producen, esta amenaza disminuye a medida que las mediciones realizadas estén más cercanas y/o solapadas en el tiempo.</a:t>
                      </a:r>
                      <a:endParaRPr lang="es-MX" sz="2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 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35981" marR="35981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2000" dirty="0" smtClean="0">
                          <a:effectLst/>
                        </a:rPr>
                        <a:t>Supone </a:t>
                      </a:r>
                      <a:r>
                        <a:rPr lang="es-ES" sz="2000" dirty="0">
                          <a:effectLst/>
                        </a:rPr>
                        <a:t>un instrumento factible y aplicable en aquellos campos que tienen un carácter individualizado de atención.</a:t>
                      </a:r>
                      <a:endParaRPr lang="es-MX" sz="24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2000" dirty="0">
                          <a:effectLst/>
                        </a:rPr>
                        <a:t>La ausencia de grupo control permite experimentar con un solo sujeto como sujeto control.</a:t>
                      </a:r>
                      <a:endParaRPr lang="es-MX" sz="24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2000" dirty="0">
                          <a:effectLst/>
                        </a:rPr>
                        <a:t>Facilita la homogeneización de la muestra objeto de estudio.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81" marR="35981" marT="0" marB="0"/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783114" y="718926"/>
            <a:ext cx="7559890" cy="6104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Ventajas de cada diseño experimental</a:t>
            </a:r>
            <a:endParaRPr lang="es-MX" sz="400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3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624523456"/>
              </p:ext>
            </p:extLst>
          </p:nvPr>
        </p:nvGraphicFramePr>
        <p:xfrm>
          <a:off x="639075" y="1700213"/>
          <a:ext cx="11248125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24855" y="911003"/>
            <a:ext cx="548900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s-MX" sz="3200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Diseños no experimentales</a:t>
            </a:r>
            <a:endParaRPr lang="es-MX" sz="3200" dirty="0">
              <a:effectLst/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843218951"/>
              </p:ext>
            </p:extLst>
          </p:nvPr>
        </p:nvGraphicFramePr>
        <p:xfrm>
          <a:off x="924855" y="1498856"/>
          <a:ext cx="10897031" cy="4999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354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38200" y="801910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+mn-lt"/>
              </a:rPr>
              <a:t>Diseños no experimentales</a:t>
            </a:r>
            <a:endParaRPr lang="es-MX" sz="3600" b="1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217923"/>
              </p:ext>
            </p:extLst>
          </p:nvPr>
        </p:nvGraphicFramePr>
        <p:xfrm>
          <a:off x="979714" y="1347787"/>
          <a:ext cx="10678886" cy="53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1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37566694"/>
              </p:ext>
            </p:extLst>
          </p:nvPr>
        </p:nvGraphicFramePr>
        <p:xfrm>
          <a:off x="1453242" y="1028700"/>
          <a:ext cx="10156371" cy="5502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trella de 6 puntas 3"/>
          <p:cNvSpPr/>
          <p:nvPr/>
        </p:nvSpPr>
        <p:spPr>
          <a:xfrm>
            <a:off x="1126671" y="1485900"/>
            <a:ext cx="3053443" cy="2857500"/>
          </a:xfrm>
          <a:prstGeom prst="star6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Recolección de datos única</a:t>
            </a:r>
            <a:endParaRPr lang="es-MX" dirty="0"/>
          </a:p>
        </p:txBody>
      </p:sp>
      <p:sp>
        <p:nvSpPr>
          <p:cNvPr id="5" name="Estrella de 6 puntas 4"/>
          <p:cNvSpPr/>
          <p:nvPr/>
        </p:nvSpPr>
        <p:spPr>
          <a:xfrm>
            <a:off x="8757557" y="1485900"/>
            <a:ext cx="3053443" cy="2857500"/>
          </a:xfrm>
          <a:prstGeom prst="star6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Abarcan: personas, objetos, indicadores, comunidades, situaciones o eventos.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38200" y="801910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+mn-lt"/>
              </a:rPr>
              <a:t>Diseños no experimentales - transversales</a:t>
            </a:r>
            <a:endParaRPr lang="es-MX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31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137827"/>
              </p:ext>
            </p:extLst>
          </p:nvPr>
        </p:nvGraphicFramePr>
        <p:xfrm>
          <a:off x="1583871" y="1690689"/>
          <a:ext cx="10058400" cy="467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Diseño exploratorio</a:t>
            </a:r>
            <a:endParaRPr lang="es-MX" b="1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873" y="2695832"/>
            <a:ext cx="2351314" cy="177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0"/>
          <a:stretch/>
        </p:blipFill>
        <p:spPr>
          <a:xfrm>
            <a:off x="8242665" y="-173514"/>
            <a:ext cx="3956958" cy="3223143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911234"/>
              </p:ext>
            </p:extLst>
          </p:nvPr>
        </p:nvGraphicFramePr>
        <p:xfrm>
          <a:off x="1077685" y="965200"/>
          <a:ext cx="10025743" cy="5664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Características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414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0" r="12802"/>
          <a:stretch/>
        </p:blipFill>
        <p:spPr>
          <a:xfrm>
            <a:off x="3857973" y="4745749"/>
            <a:ext cx="1838325" cy="1847850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253345"/>
              </p:ext>
            </p:extLst>
          </p:nvPr>
        </p:nvGraphicFramePr>
        <p:xfrm>
          <a:off x="1208314" y="1502229"/>
          <a:ext cx="10145486" cy="4718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Diseño Descriptivo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4351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271" y="4906160"/>
            <a:ext cx="2079495" cy="1835208"/>
          </a:xfrm>
          <a:prstGeom prst="rect">
            <a:avLst/>
          </a:prstGeom>
        </p:spPr>
      </p:pic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044053"/>
              </p:ext>
            </p:extLst>
          </p:nvPr>
        </p:nvGraphicFramePr>
        <p:xfrm>
          <a:off x="1143000" y="849086"/>
          <a:ext cx="10368643" cy="5372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Características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5126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61" y="1742899"/>
            <a:ext cx="4176464" cy="2242195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341678"/>
              </p:ext>
            </p:extLst>
          </p:nvPr>
        </p:nvGraphicFramePr>
        <p:xfrm>
          <a:off x="1360715" y="1437837"/>
          <a:ext cx="10515600" cy="5094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Diseño correlacional-causal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697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25" y="1327944"/>
            <a:ext cx="2466975" cy="1847850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409435"/>
              </p:ext>
            </p:extLst>
          </p:nvPr>
        </p:nvGraphicFramePr>
        <p:xfrm>
          <a:off x="838200" y="1825625"/>
          <a:ext cx="10515600" cy="4444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Características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5724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38200" y="801910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+mn-lt"/>
              </a:rPr>
              <a:t>Diseños no experimentales - longitudinales</a:t>
            </a:r>
            <a:endParaRPr lang="es-MX" sz="3600" b="1" dirty="0">
              <a:latin typeface="+mn-lt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027217906"/>
              </p:ext>
            </p:extLst>
          </p:nvPr>
        </p:nvGraphicFramePr>
        <p:xfrm>
          <a:off x="1224643" y="1527398"/>
          <a:ext cx="9993086" cy="5085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strella de 7 puntas 6"/>
          <p:cNvSpPr/>
          <p:nvPr/>
        </p:nvSpPr>
        <p:spPr>
          <a:xfrm>
            <a:off x="838200" y="1527399"/>
            <a:ext cx="3080657" cy="2767016"/>
          </a:xfrm>
          <a:prstGeom prst="star7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Recaban datos en diferentes puntos del tiempo.</a:t>
            </a:r>
            <a:endParaRPr lang="es-MX" dirty="0"/>
          </a:p>
        </p:txBody>
      </p:sp>
      <p:sp>
        <p:nvSpPr>
          <p:cNvPr id="8" name="Estrella de 7 puntas 7"/>
          <p:cNvSpPr/>
          <p:nvPr/>
        </p:nvSpPr>
        <p:spPr>
          <a:xfrm>
            <a:off x="8844642" y="1527397"/>
            <a:ext cx="3080657" cy="2767016"/>
          </a:xfrm>
          <a:prstGeom prst="star7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Realizan inferencias acerca de la evolución, sus causas y sus efectos.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79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25718"/>
            <a:ext cx="10515600" cy="725488"/>
          </a:xfrm>
        </p:spPr>
        <p:txBody>
          <a:bodyPr/>
          <a:lstStyle/>
          <a:p>
            <a:pPr algn="ctr"/>
            <a:r>
              <a:rPr lang="es-MX" sz="3600" b="1" dirty="0" smtClean="0"/>
              <a:t>ENFOQUES DE LA INVESTIGACIÓN</a:t>
            </a:r>
            <a:endParaRPr lang="es-MX" sz="36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694846"/>
              </p:ext>
            </p:extLst>
          </p:nvPr>
        </p:nvGraphicFramePr>
        <p:xfrm>
          <a:off x="838200" y="1735812"/>
          <a:ext cx="10515600" cy="4627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21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685619"/>
              </p:ext>
            </p:extLst>
          </p:nvPr>
        </p:nvGraphicFramePr>
        <p:xfrm>
          <a:off x="1329871" y="1078895"/>
          <a:ext cx="9822543" cy="51185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74181"/>
                <a:gridCol w="3274181"/>
                <a:gridCol w="3274181"/>
              </a:tblGrid>
              <a:tr h="683393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tx1"/>
                          </a:solidFill>
                        </a:rPr>
                        <a:t>De tendencia (</a:t>
                      </a:r>
                      <a:r>
                        <a:rPr lang="es-MX" sz="2400" dirty="0" err="1" smtClean="0">
                          <a:solidFill>
                            <a:schemeClr val="tx1"/>
                          </a:solidFill>
                        </a:rPr>
                        <a:t>trend</a:t>
                      </a:r>
                      <a:r>
                        <a:rPr lang="es-MX" sz="2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s-MX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tx1"/>
                          </a:solidFill>
                        </a:rPr>
                        <a:t>De</a:t>
                      </a:r>
                      <a:r>
                        <a:rPr lang="es-MX" sz="2400" baseline="0" dirty="0" smtClean="0">
                          <a:solidFill>
                            <a:schemeClr val="tx1"/>
                          </a:solidFill>
                        </a:rPr>
                        <a:t> evolución de grupo (cohortes)</a:t>
                      </a:r>
                      <a:endParaRPr lang="es-MX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tx1"/>
                          </a:solidFill>
                        </a:rPr>
                        <a:t>Panel</a:t>
                      </a:r>
                      <a:endParaRPr lang="es-MX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33572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Analiza cambios a través del tiempo en</a:t>
                      </a:r>
                      <a:r>
                        <a:rPr lang="es-MX" baseline="0" dirty="0" smtClean="0"/>
                        <a:t> una población en general.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Se examina su evolución a lo largo del periodo.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Los participantes del estudio no son los mismos, pero la población sí.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Estudian cambios a través del tiempo en subpoblaciones.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Solo se toma como universo a los sobrevivientes de la población.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Es la misma subpoblación vinculada por algún criterio o característica.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 Los mismos participantes son medidos u observados en todos los tiempos o momentos.</a:t>
                      </a:r>
                      <a:endParaRPr lang="es-MX" dirty="0"/>
                    </a:p>
                  </a:txBody>
                  <a:tcPr/>
                </a:tc>
              </a:tr>
              <a:tr h="15620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dirty="0" smtClean="0"/>
                        <a:t>Ejemplo: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MX" dirty="0" smtClean="0"/>
                        <a:t>Estudio</a:t>
                      </a:r>
                      <a:r>
                        <a:rPr lang="es-MX" baseline="0" dirty="0" smtClean="0"/>
                        <a:t> de los adolescentes, con el paso de los años no serán los mismos pero siempre habrá adolescentes.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Ejemplo:</a:t>
                      </a:r>
                    </a:p>
                    <a:p>
                      <a:r>
                        <a:rPr lang="es-MX" dirty="0" smtClean="0"/>
                        <a:t>Una muestra de diez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estudiantes que egresaron en el 2015 de la licenciatura en Contaduría</a:t>
                      </a:r>
                      <a:r>
                        <a:rPr lang="es-MX" baseline="0" dirty="0" smtClean="0"/>
                        <a:t> del CUVT.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Ejemplo: </a:t>
                      </a:r>
                    </a:p>
                    <a:p>
                      <a:r>
                        <a:rPr lang="es-MX" dirty="0" smtClean="0"/>
                        <a:t>Observar la actitud de un</a:t>
                      </a:r>
                      <a:r>
                        <a:rPr lang="es-MX" baseline="0" dirty="0" smtClean="0"/>
                        <a:t> grupo de ejecutivos en relación con un programa para elevar la productividad.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21412" y="6082304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787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58729" y="1618582"/>
            <a:ext cx="10362185" cy="5121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200" dirty="0" smtClean="0"/>
              <a:t>Aguirre</a:t>
            </a:r>
            <a:r>
              <a:rPr lang="es-ES" sz="2200" dirty="0"/>
              <a:t>, J. &amp; Jaramillo, L. (2012). Aportes del método fenomenológico a la investigación educativa. Revista Latinoamericana de Estudios Educativos. No. 2, vol. 8, pp. 51-74. Recuperado de </a:t>
            </a:r>
            <a:r>
              <a:rPr lang="es-ES" sz="2200" u="sng" dirty="0">
                <a:hlinkClick r:id="rId2"/>
              </a:rPr>
              <a:t>http://latinoamericana.ucaldas.edu.co/downloads/Latinoamericana8(2)_4.pdf</a:t>
            </a:r>
            <a:endParaRPr lang="es-MX" sz="2200" dirty="0"/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200" dirty="0" smtClean="0"/>
              <a:t>Álvarez</a:t>
            </a:r>
            <a:r>
              <a:rPr lang="es-ES" sz="2200" dirty="0"/>
              <a:t>, J. &amp; </a:t>
            </a:r>
            <a:r>
              <a:rPr lang="es-ES" sz="2200" dirty="0" err="1"/>
              <a:t>Jurgenson</a:t>
            </a:r>
            <a:r>
              <a:rPr lang="es-ES" sz="2200" dirty="0"/>
              <a:t>, G. (2003). Cómo hacer investigación cualitativa. Fundamentos y metodología. Editorial Paidós Educador.</a:t>
            </a:r>
            <a:endParaRPr lang="es-MX" sz="2200" dirty="0"/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200" dirty="0" err="1" smtClean="0"/>
              <a:t>Gall</a:t>
            </a:r>
            <a:r>
              <a:rPr lang="es-ES" sz="2200" dirty="0" smtClean="0"/>
              <a:t> &amp; </a:t>
            </a:r>
            <a:r>
              <a:rPr lang="es-ES" sz="2200" dirty="0" err="1" smtClean="0"/>
              <a:t>Borg</a:t>
            </a:r>
            <a:r>
              <a:rPr lang="es-ES" sz="2200" dirty="0" smtClean="0"/>
              <a:t> (2003). Generalidades </a:t>
            </a:r>
            <a:r>
              <a:rPr lang="es-ES" sz="2200" dirty="0"/>
              <a:t>del paradigma de investigación cualitativo.</a:t>
            </a:r>
            <a:endParaRPr lang="es-MX" sz="2200" dirty="0"/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200" dirty="0" smtClean="0"/>
              <a:t>Hernández, R. et al. (2010). Metodología de la investigación. México: Mc Graw Hill.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200" dirty="0" smtClean="0"/>
              <a:t>Martínez</a:t>
            </a:r>
            <a:r>
              <a:rPr lang="es-ES" sz="2200" dirty="0"/>
              <a:t>, M. (2006). La investigación cualitativa. Simón Bolívar, Venezuela.</a:t>
            </a:r>
            <a:endParaRPr lang="es-MX" sz="2200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2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Schanzer</a:t>
            </a: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(2011) El marco teórico de una </a:t>
            </a:r>
            <a:r>
              <a:rPr lang="es-ES" sz="22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investigación.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endParaRPr lang="es-MX" sz="2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203061" y="6114964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" name="Rectángulo 3"/>
          <p:cNvSpPr/>
          <p:nvPr/>
        </p:nvSpPr>
        <p:spPr>
          <a:xfrm>
            <a:off x="4324987" y="867508"/>
            <a:ext cx="2438488" cy="622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3200" b="1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Bibliografía</a:t>
            </a:r>
            <a:endParaRPr lang="es-MX" sz="2800" dirty="0">
              <a:latin typeface="Calibri" panose="020F050202020403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 dirty="0" smtClean="0"/>
              <a:t>Diferencias entre cualitativo y cuantitativo</a:t>
            </a:r>
            <a:endParaRPr lang="es-MX" sz="32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483220"/>
              </p:ext>
            </p:extLst>
          </p:nvPr>
        </p:nvGraphicFramePr>
        <p:xfrm>
          <a:off x="838199" y="1379350"/>
          <a:ext cx="11353801" cy="5222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599250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832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64722" y="736600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CUALITATIVA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376848289"/>
              </p:ext>
            </p:extLst>
          </p:nvPr>
        </p:nvGraphicFramePr>
        <p:xfrm>
          <a:off x="764722" y="1518917"/>
          <a:ext cx="11191489" cy="5503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Pergamino horizontal 6"/>
          <p:cNvSpPr/>
          <p:nvPr/>
        </p:nvSpPr>
        <p:spPr>
          <a:xfrm>
            <a:off x="1932317" y="1518917"/>
            <a:ext cx="9161253" cy="827468"/>
          </a:xfrm>
          <a:prstGeom prst="horizontalScroll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2800" dirty="0" smtClean="0"/>
          </a:p>
          <a:p>
            <a:pPr algn="ctr"/>
            <a:r>
              <a:rPr lang="es-MX" sz="2800" dirty="0" smtClean="0"/>
              <a:t>Investigaciones </a:t>
            </a:r>
            <a:r>
              <a:rPr lang="es-MX" sz="2800" dirty="0"/>
              <a:t>exploratorias, inductivas y descriptivas. </a:t>
            </a:r>
          </a:p>
          <a:p>
            <a:pPr algn="ctr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46824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96134170"/>
              </p:ext>
            </p:extLst>
          </p:nvPr>
        </p:nvGraphicFramePr>
        <p:xfrm>
          <a:off x="979714" y="736600"/>
          <a:ext cx="10374085" cy="6010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17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64722" y="984363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Historia de los métodos cualitativos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98898197"/>
              </p:ext>
            </p:extLst>
          </p:nvPr>
        </p:nvGraphicFramePr>
        <p:xfrm>
          <a:off x="979714" y="1347107"/>
          <a:ext cx="10972800" cy="5399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829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2972</TotalTime>
  <Words>3607</Words>
  <Application>Microsoft Office PowerPoint</Application>
  <PresentationFormat>Panorámica</PresentationFormat>
  <Paragraphs>451</Paragraphs>
  <Slides>51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51</vt:i4>
      </vt:variant>
    </vt:vector>
  </HeadingPairs>
  <TitlesOfParts>
    <vt:vector size="60" baseType="lpstr">
      <vt:lpstr>PMingLiU</vt:lpstr>
      <vt:lpstr>Arial</vt:lpstr>
      <vt:lpstr>Calibri</vt:lpstr>
      <vt:lpstr>Calibri Light</vt:lpstr>
      <vt:lpstr>Symbol</vt:lpstr>
      <vt:lpstr>Times New Roman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ENFOQUES DE LA INVESTIGACIÓN</vt:lpstr>
      <vt:lpstr>Diferencias entre cualitativo y cuantitativo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Etapas de la investigación cuantitativa </vt:lpstr>
      <vt:lpstr>Planteamiento del problema</vt:lpstr>
      <vt:lpstr>Fase exploratoria</vt:lpstr>
      <vt:lpstr>Diseño de investigación</vt:lpstr>
      <vt:lpstr>La investigación cuantitativa considera:</vt:lpstr>
      <vt:lpstr>Formulación de hipótesis con diferentes alcances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Diseño experimental </vt:lpstr>
      <vt:lpstr>Características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Diseño exploratorio</vt:lpstr>
      <vt:lpstr>Características</vt:lpstr>
      <vt:lpstr>Diseño Descriptivo</vt:lpstr>
      <vt:lpstr>Características</vt:lpstr>
      <vt:lpstr>Diseño correlacional-causal</vt:lpstr>
      <vt:lpstr>Características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211</cp:revision>
  <dcterms:created xsi:type="dcterms:W3CDTF">2017-02-13T20:11:35Z</dcterms:created>
  <dcterms:modified xsi:type="dcterms:W3CDTF">2019-09-20T12:47:20Z</dcterms:modified>
</cp:coreProperties>
</file>