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38"/>
  </p:notesMasterIdLst>
  <p:sldIdLst>
    <p:sldId id="278" r:id="rId3"/>
    <p:sldId id="279" r:id="rId4"/>
    <p:sldId id="280" r:id="rId5"/>
    <p:sldId id="281" r:id="rId6"/>
    <p:sldId id="282" r:id="rId7"/>
    <p:sldId id="283" r:id="rId8"/>
    <p:sldId id="284" r:id="rId9"/>
    <p:sldId id="318" r:id="rId10"/>
    <p:sldId id="314" r:id="rId11"/>
    <p:sldId id="315" r:id="rId12"/>
    <p:sldId id="316" r:id="rId13"/>
    <p:sldId id="285" r:id="rId14"/>
    <p:sldId id="286" r:id="rId15"/>
    <p:sldId id="287" r:id="rId16"/>
    <p:sldId id="289" r:id="rId17"/>
    <p:sldId id="290" r:id="rId18"/>
    <p:sldId id="312" r:id="rId19"/>
    <p:sldId id="291" r:id="rId20"/>
    <p:sldId id="294" r:id="rId21"/>
    <p:sldId id="295" r:id="rId22"/>
    <p:sldId id="297" r:id="rId23"/>
    <p:sldId id="298" r:id="rId24"/>
    <p:sldId id="299" r:id="rId25"/>
    <p:sldId id="302" r:id="rId26"/>
    <p:sldId id="308" r:id="rId27"/>
    <p:sldId id="303" r:id="rId28"/>
    <p:sldId id="300" r:id="rId29"/>
    <p:sldId id="301" r:id="rId30"/>
    <p:sldId id="306" r:id="rId31"/>
    <p:sldId id="307" r:id="rId32"/>
    <p:sldId id="310" r:id="rId33"/>
    <p:sldId id="311" r:id="rId34"/>
    <p:sldId id="305" r:id="rId35"/>
    <p:sldId id="309" r:id="rId36"/>
    <p:sldId id="317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6" autoAdjust="0"/>
    <p:restoredTop sz="94660"/>
  </p:normalViewPr>
  <p:slideViewPr>
    <p:cSldViewPr snapToGrid="0">
      <p:cViewPr varScale="1">
        <p:scale>
          <a:sx n="62" d="100"/>
          <a:sy n="62" d="100"/>
        </p:scale>
        <p:origin x="66" y="15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1.xml"/><Relationship Id="rId2" Type="http://schemas.openxmlformats.org/officeDocument/2006/relationships/slide" Target="../slides/slide16.xml"/><Relationship Id="rId1" Type="http://schemas.openxmlformats.org/officeDocument/2006/relationships/slide" Target="../slides/slide5.xml"/><Relationship Id="rId6" Type="http://schemas.openxmlformats.org/officeDocument/2006/relationships/slide" Target="../slides/slide35.xml"/><Relationship Id="rId5" Type="http://schemas.openxmlformats.org/officeDocument/2006/relationships/slide" Target="../slides/slide27.xml"/><Relationship Id="rId4" Type="http://schemas.openxmlformats.org/officeDocument/2006/relationships/slide" Target="../slides/slide22.xml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Proyecto de investigación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Planteamiento del problema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Marco teórico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Justificación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Objetivos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306EB427-5776-45D3-94FF-CF58EFE5B9B9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6" action="ppaction://hlinksldjump"/>
            </a:rPr>
            <a:t>Bibliografía</a:t>
          </a:r>
          <a:endParaRPr lang="es-MX" dirty="0"/>
        </a:p>
      </dgm:t>
    </dgm:pt>
    <dgm:pt modelId="{1A35A4EE-1B13-4761-BD30-18A6EA97A411}" type="parTrans" cxnId="{87759F72-12BF-40DF-B9D0-D37A8E373383}">
      <dgm:prSet/>
      <dgm:spPr/>
      <dgm:t>
        <a:bodyPr/>
        <a:lstStyle/>
        <a:p>
          <a:endParaRPr lang="es-MX"/>
        </a:p>
      </dgm:t>
    </dgm:pt>
    <dgm:pt modelId="{A4BB5D37-761A-474D-82CC-FD58F4FC1B0A}" type="sibTrans" cxnId="{87759F72-12BF-40DF-B9D0-D37A8E373383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6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6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6"/>
      <dgm:spPr/>
      <dgm:t>
        <a:bodyPr/>
        <a:lstStyle/>
        <a:p>
          <a:endParaRPr lang="es-MX"/>
        </a:p>
      </dgm:t>
    </dgm:pt>
    <dgm:pt modelId="{C358866B-989E-4D95-B117-2380D51B9162}" type="pres">
      <dgm:prSet presAssocID="{C99E567D-13F1-49FD-926C-FAC9AA932294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4D3A0-B124-431B-8664-EC9043519414}" type="pres">
      <dgm:prSet presAssocID="{C99E567D-13F1-49FD-926C-FAC9AA932294}" presName="accent_1" presStyleCnt="0"/>
      <dgm:spPr/>
      <dgm:t>
        <a:bodyPr/>
        <a:lstStyle/>
        <a:p>
          <a:endParaRPr lang="es-MX"/>
        </a:p>
      </dgm:t>
    </dgm:pt>
    <dgm:pt modelId="{2CFB79B4-2FBC-4E1E-BA63-C7A21E084231}" type="pres">
      <dgm:prSet presAssocID="{C99E567D-13F1-49FD-926C-FAC9AA932294}" presName="accentRepeatNode" presStyleLbl="solidFgAcc1" presStyleIdx="0" presStyleCnt="6"/>
      <dgm:spPr/>
      <dgm:t>
        <a:bodyPr/>
        <a:lstStyle/>
        <a:p>
          <a:endParaRPr lang="es-MX"/>
        </a:p>
      </dgm:t>
    </dgm:pt>
    <dgm:pt modelId="{30815DA5-C6DE-4787-B24C-2E86A76063D6}" type="pres">
      <dgm:prSet presAssocID="{B809D8A5-26F5-4571-BF9F-BB8A21D212B4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DEE62-8905-4AF7-866E-69FAE95390B8}" type="pres">
      <dgm:prSet presAssocID="{B809D8A5-26F5-4571-BF9F-BB8A21D212B4}" presName="accent_2" presStyleCnt="0"/>
      <dgm:spPr/>
      <dgm:t>
        <a:bodyPr/>
        <a:lstStyle/>
        <a:p>
          <a:endParaRPr lang="es-MX"/>
        </a:p>
      </dgm:t>
    </dgm:pt>
    <dgm:pt modelId="{8E72FCC8-965E-4598-8416-F046E7A605FE}" type="pres">
      <dgm:prSet presAssocID="{B809D8A5-26F5-4571-BF9F-BB8A21D212B4}" presName="accentRepeatNode" presStyleLbl="solidFgAcc1" presStyleIdx="1" presStyleCnt="6"/>
      <dgm:spPr/>
      <dgm:t>
        <a:bodyPr/>
        <a:lstStyle/>
        <a:p>
          <a:endParaRPr lang="es-MX"/>
        </a:p>
      </dgm:t>
    </dgm:pt>
    <dgm:pt modelId="{2BBA709B-ABBA-402F-B3C9-2D0B524E718E}" type="pres">
      <dgm:prSet presAssocID="{691AD199-62C1-48F4-964C-E7C3AC95F936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4564B-88CE-4159-B0BE-87C77963B997}" type="pres">
      <dgm:prSet presAssocID="{691AD199-62C1-48F4-964C-E7C3AC95F936}" presName="accent_3" presStyleCnt="0"/>
      <dgm:spPr/>
      <dgm:t>
        <a:bodyPr/>
        <a:lstStyle/>
        <a:p>
          <a:endParaRPr lang="es-MX"/>
        </a:p>
      </dgm:t>
    </dgm:pt>
    <dgm:pt modelId="{B007066B-22F1-4C41-916D-E0F6F1F96C44}" type="pres">
      <dgm:prSet presAssocID="{691AD199-62C1-48F4-964C-E7C3AC95F936}" presName="accentRepeatNode" presStyleLbl="solidFgAcc1" presStyleIdx="2" presStyleCnt="6"/>
      <dgm:spPr/>
      <dgm:t>
        <a:bodyPr/>
        <a:lstStyle/>
        <a:p>
          <a:endParaRPr lang="es-MX"/>
        </a:p>
      </dgm:t>
    </dgm:pt>
    <dgm:pt modelId="{C63AAE1F-A303-4F44-84DA-5C80948D81D5}" type="pres">
      <dgm:prSet presAssocID="{3754C68B-F09A-4AE9-AD6A-BA7163697DA4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348517-4918-4506-99FB-9B03C5029DC7}" type="pres">
      <dgm:prSet presAssocID="{3754C68B-F09A-4AE9-AD6A-BA7163697DA4}" presName="accent_4" presStyleCnt="0"/>
      <dgm:spPr/>
      <dgm:t>
        <a:bodyPr/>
        <a:lstStyle/>
        <a:p>
          <a:endParaRPr lang="es-MX"/>
        </a:p>
      </dgm:t>
    </dgm:pt>
    <dgm:pt modelId="{7CEE6450-1E7E-4474-AA0F-3F383E81BFA9}" type="pres">
      <dgm:prSet presAssocID="{3754C68B-F09A-4AE9-AD6A-BA7163697DA4}" presName="accentRepeatNode" presStyleLbl="solidFgAcc1" presStyleIdx="3" presStyleCnt="6"/>
      <dgm:spPr/>
      <dgm:t>
        <a:bodyPr/>
        <a:lstStyle/>
        <a:p>
          <a:endParaRPr lang="es-MX"/>
        </a:p>
      </dgm:t>
    </dgm:pt>
    <dgm:pt modelId="{4D2D9AF2-CB86-49E5-BEB3-DCA774E04E05}" type="pres">
      <dgm:prSet presAssocID="{934294A3-FD1D-45B6-90FF-A42BF1280CBE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C871A1-F634-46B9-9D27-9AFF01FEF65F}" type="pres">
      <dgm:prSet presAssocID="{934294A3-FD1D-45B6-90FF-A42BF1280CBE}" presName="accent_5" presStyleCnt="0"/>
      <dgm:spPr/>
      <dgm:t>
        <a:bodyPr/>
        <a:lstStyle/>
        <a:p>
          <a:endParaRPr lang="es-MX"/>
        </a:p>
      </dgm:t>
    </dgm:pt>
    <dgm:pt modelId="{6837E91E-A5CC-4FB8-B06E-4DAA7698CD88}" type="pres">
      <dgm:prSet presAssocID="{934294A3-FD1D-45B6-90FF-A42BF1280CBE}" presName="accentRepeatNode" presStyleLbl="solidFgAcc1" presStyleIdx="4" presStyleCnt="6"/>
      <dgm:spPr/>
      <dgm:t>
        <a:bodyPr/>
        <a:lstStyle/>
        <a:p>
          <a:endParaRPr lang="es-MX"/>
        </a:p>
      </dgm:t>
    </dgm:pt>
    <dgm:pt modelId="{106E78EC-36C3-49E7-BCEE-3F092AEE2D1F}" type="pres">
      <dgm:prSet presAssocID="{306EB427-5776-45D3-94FF-CF58EFE5B9B9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77F976-62A3-4D5D-92A2-8469A4AF2929}" type="pres">
      <dgm:prSet presAssocID="{306EB427-5776-45D3-94FF-CF58EFE5B9B9}" presName="accent_6" presStyleCnt="0"/>
      <dgm:spPr/>
    </dgm:pt>
    <dgm:pt modelId="{3763456E-D1AB-4EF3-B8FA-A852337276ED}" type="pres">
      <dgm:prSet presAssocID="{306EB427-5776-45D3-94FF-CF58EFE5B9B9}" presName="accentRepeatNode" presStyleLbl="solidFgAcc1" presStyleIdx="5" presStyleCnt="6"/>
      <dgm:spPr/>
    </dgm:pt>
  </dgm:ptLst>
  <dgm:cxnLst>
    <dgm:cxn modelId="{6DAE038B-43DB-4704-A60B-73A5DBF9CAF8}" type="presOf" srcId="{306EB427-5776-45D3-94FF-CF58EFE5B9B9}" destId="{106E78EC-36C3-49E7-BCEE-3F092AEE2D1F}" srcOrd="0" destOrd="0" presId="urn:microsoft.com/office/officeart/2008/layout/VerticalCurvedList"/>
    <dgm:cxn modelId="{0DE13F69-A46B-4E08-B30E-DD547BEBA98C}" type="presOf" srcId="{B21BDEAF-A287-41F1-8CC9-CC43D5663C40}" destId="{AC144ED7-CAB0-4CD6-890B-4C28843ED31C}" srcOrd="0" destOrd="0" presId="urn:microsoft.com/office/officeart/2008/layout/VerticalCurvedList"/>
    <dgm:cxn modelId="{87759F72-12BF-40DF-B9D0-D37A8E373383}" srcId="{B21BDEAF-A287-41F1-8CC9-CC43D5663C40}" destId="{306EB427-5776-45D3-94FF-CF58EFE5B9B9}" srcOrd="5" destOrd="0" parTransId="{1A35A4EE-1B13-4761-BD30-18A6EA97A411}" sibTransId="{A4BB5D37-761A-474D-82CC-FD58F4FC1B0A}"/>
    <dgm:cxn modelId="{8A672984-4852-4C2E-A571-1EF78FDD1F3F}" srcId="{B21BDEAF-A287-41F1-8CC9-CC43D5663C40}" destId="{934294A3-FD1D-45B6-90FF-A42BF1280CBE}" srcOrd="4" destOrd="0" parTransId="{D58B39E8-27E1-4429-8453-1F53EFD4CFE6}" sibTransId="{E8DABCEB-CE9B-499A-88EF-84F4606B2543}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EE584139-08BB-4317-B0AB-2FCC5481B711}" type="presOf" srcId="{B809D8A5-26F5-4571-BF9F-BB8A21D212B4}" destId="{30815DA5-C6DE-4787-B24C-2E86A76063D6}" srcOrd="0" destOrd="0" presId="urn:microsoft.com/office/officeart/2008/layout/VerticalCurvedList"/>
    <dgm:cxn modelId="{10499612-C45B-44E3-BBCE-DADBF5AE34BD}" srcId="{B21BDEAF-A287-41F1-8CC9-CC43D5663C40}" destId="{B809D8A5-26F5-4571-BF9F-BB8A21D212B4}" srcOrd="1" destOrd="0" parTransId="{4BA38082-6716-413F-B771-E83A0A0005D7}" sibTransId="{9BDF8596-F0E4-4911-AC59-13454C1F57BC}"/>
    <dgm:cxn modelId="{FD9F171D-7848-447F-97C3-6FB110AF2B3F}" type="presOf" srcId="{C99E567D-13F1-49FD-926C-FAC9AA932294}" destId="{C358866B-989E-4D95-B117-2380D51B9162}" srcOrd="0" destOrd="0" presId="urn:microsoft.com/office/officeart/2008/layout/VerticalCurvedList"/>
    <dgm:cxn modelId="{1744E37D-20AC-4077-9E5D-ADE33A6B3E69}" srcId="{B21BDEAF-A287-41F1-8CC9-CC43D5663C40}" destId="{3754C68B-F09A-4AE9-AD6A-BA7163697DA4}" srcOrd="3" destOrd="0" parTransId="{FFD1923F-D396-41DE-8DDE-2AEDF153FB26}" sibTransId="{682C681E-E45A-47FB-9F78-5C2800168CF1}"/>
    <dgm:cxn modelId="{10A497BD-39A2-4F9B-8150-BF0D6B522E56}" type="presOf" srcId="{4FD7555E-C0C4-4B93-9248-8AFBDD68BF0E}" destId="{05039510-780A-489B-AC84-42894FB90535}" srcOrd="0" destOrd="0" presId="urn:microsoft.com/office/officeart/2008/layout/VerticalCurvedList"/>
    <dgm:cxn modelId="{0156BC20-58F2-46CE-8DDB-CD93EDC4BED8}" type="presOf" srcId="{934294A3-FD1D-45B6-90FF-A42BF1280CBE}" destId="{4D2D9AF2-CB86-49E5-BEB3-DCA774E04E05}" srcOrd="0" destOrd="0" presId="urn:microsoft.com/office/officeart/2008/layout/VerticalCurvedList"/>
    <dgm:cxn modelId="{2539E0A5-F56F-4490-8A12-284929BEE64A}" type="presOf" srcId="{3754C68B-F09A-4AE9-AD6A-BA7163697DA4}" destId="{C63AAE1F-A303-4F44-84DA-5C80948D81D5}" srcOrd="0" destOrd="0" presId="urn:microsoft.com/office/officeart/2008/layout/VerticalCurvedList"/>
    <dgm:cxn modelId="{04F94C02-E9A2-416C-9D52-4277EC0266F9}" type="presOf" srcId="{691AD199-62C1-48F4-964C-E7C3AC95F936}" destId="{2BBA709B-ABBA-402F-B3C9-2D0B524E718E}" srcOrd="0" destOrd="0" presId="urn:microsoft.com/office/officeart/2008/layout/VerticalCurvedList"/>
    <dgm:cxn modelId="{953A8973-D43B-4CD0-9D02-39088822D7C3}" srcId="{B21BDEAF-A287-41F1-8CC9-CC43D5663C40}" destId="{691AD199-62C1-48F4-964C-E7C3AC95F936}" srcOrd="2" destOrd="0" parTransId="{F6D9DC38-81B6-4C0D-BA03-39D3A80D334B}" sibTransId="{BC1B0497-6141-4B81-8675-2A5118F1E5BA}"/>
    <dgm:cxn modelId="{BBBF6A4F-B023-4A1B-AA30-ED1DC170D306}" type="presParOf" srcId="{AC144ED7-CAB0-4CD6-890B-4C28843ED31C}" destId="{A3C0ACD0-CC7F-4275-97E7-3A890DA5E50A}" srcOrd="0" destOrd="0" presId="urn:microsoft.com/office/officeart/2008/layout/VerticalCurvedList"/>
    <dgm:cxn modelId="{CFCBCB9A-70EF-428C-BCA5-FE4C4DCFD723}" type="presParOf" srcId="{A3C0ACD0-CC7F-4275-97E7-3A890DA5E50A}" destId="{A7FAE9F9-8F3C-4CF7-B073-0CC70B9E40E5}" srcOrd="0" destOrd="0" presId="urn:microsoft.com/office/officeart/2008/layout/VerticalCurvedList"/>
    <dgm:cxn modelId="{BCBE7FCF-4A15-45AE-AB07-06690410D99D}" type="presParOf" srcId="{A7FAE9F9-8F3C-4CF7-B073-0CC70B9E40E5}" destId="{DEF14CEB-8D36-4D51-8EDC-98EC99D5081A}" srcOrd="0" destOrd="0" presId="urn:microsoft.com/office/officeart/2008/layout/VerticalCurvedList"/>
    <dgm:cxn modelId="{1FE1C73A-6681-44F7-86A4-8F8641344195}" type="presParOf" srcId="{A7FAE9F9-8F3C-4CF7-B073-0CC70B9E40E5}" destId="{05039510-780A-489B-AC84-42894FB90535}" srcOrd="1" destOrd="0" presId="urn:microsoft.com/office/officeart/2008/layout/VerticalCurvedList"/>
    <dgm:cxn modelId="{C0D6AAED-4C38-4100-9952-FF6EDF464D07}" type="presParOf" srcId="{A7FAE9F9-8F3C-4CF7-B073-0CC70B9E40E5}" destId="{490313B2-09D7-4BE1-9A11-51AFC8A83BAC}" srcOrd="2" destOrd="0" presId="urn:microsoft.com/office/officeart/2008/layout/VerticalCurvedList"/>
    <dgm:cxn modelId="{E7AF31C8-9AF1-4275-BFA1-264BABF24065}" type="presParOf" srcId="{A7FAE9F9-8F3C-4CF7-B073-0CC70B9E40E5}" destId="{139CF2D3-08C5-4564-94DF-31901E2E62B5}" srcOrd="3" destOrd="0" presId="urn:microsoft.com/office/officeart/2008/layout/VerticalCurvedList"/>
    <dgm:cxn modelId="{4B5D9D1B-BB42-4082-9BDF-4DF7A1F5D1A1}" type="presParOf" srcId="{A3C0ACD0-CC7F-4275-97E7-3A890DA5E50A}" destId="{C358866B-989E-4D95-B117-2380D51B9162}" srcOrd="1" destOrd="0" presId="urn:microsoft.com/office/officeart/2008/layout/VerticalCurvedList"/>
    <dgm:cxn modelId="{A4F9116D-BAAC-4AEC-9BCD-EC257279558A}" type="presParOf" srcId="{A3C0ACD0-CC7F-4275-97E7-3A890DA5E50A}" destId="{79B4D3A0-B124-431B-8664-EC9043519414}" srcOrd="2" destOrd="0" presId="urn:microsoft.com/office/officeart/2008/layout/VerticalCurvedList"/>
    <dgm:cxn modelId="{43B77241-C468-475A-BE19-AE5419DC0BB3}" type="presParOf" srcId="{79B4D3A0-B124-431B-8664-EC9043519414}" destId="{2CFB79B4-2FBC-4E1E-BA63-C7A21E084231}" srcOrd="0" destOrd="0" presId="urn:microsoft.com/office/officeart/2008/layout/VerticalCurvedList"/>
    <dgm:cxn modelId="{14F59A1B-F156-4555-A803-42F53959D9A4}" type="presParOf" srcId="{A3C0ACD0-CC7F-4275-97E7-3A890DA5E50A}" destId="{30815DA5-C6DE-4787-B24C-2E86A76063D6}" srcOrd="3" destOrd="0" presId="urn:microsoft.com/office/officeart/2008/layout/VerticalCurvedList"/>
    <dgm:cxn modelId="{20B3B8CA-59FE-4F66-8F99-48051ADF1DC6}" type="presParOf" srcId="{A3C0ACD0-CC7F-4275-97E7-3A890DA5E50A}" destId="{5BDDEE62-8905-4AF7-866E-69FAE95390B8}" srcOrd="4" destOrd="0" presId="urn:microsoft.com/office/officeart/2008/layout/VerticalCurvedList"/>
    <dgm:cxn modelId="{7F20598F-63D9-49A2-BACA-5B2A9FA39785}" type="presParOf" srcId="{5BDDEE62-8905-4AF7-866E-69FAE95390B8}" destId="{8E72FCC8-965E-4598-8416-F046E7A605FE}" srcOrd="0" destOrd="0" presId="urn:microsoft.com/office/officeart/2008/layout/VerticalCurvedList"/>
    <dgm:cxn modelId="{7BA5B9E7-F2A2-421D-B997-8B8AD1160460}" type="presParOf" srcId="{A3C0ACD0-CC7F-4275-97E7-3A890DA5E50A}" destId="{2BBA709B-ABBA-402F-B3C9-2D0B524E718E}" srcOrd="5" destOrd="0" presId="urn:microsoft.com/office/officeart/2008/layout/VerticalCurvedList"/>
    <dgm:cxn modelId="{D2248630-5659-453B-81BD-A744BD3D6CFE}" type="presParOf" srcId="{A3C0ACD0-CC7F-4275-97E7-3A890DA5E50A}" destId="{4E94564B-88CE-4159-B0BE-87C77963B997}" srcOrd="6" destOrd="0" presId="urn:microsoft.com/office/officeart/2008/layout/VerticalCurvedList"/>
    <dgm:cxn modelId="{B78719E5-4F8D-4172-9DE8-B9E8EDF3CF98}" type="presParOf" srcId="{4E94564B-88CE-4159-B0BE-87C77963B997}" destId="{B007066B-22F1-4C41-916D-E0F6F1F96C44}" srcOrd="0" destOrd="0" presId="urn:microsoft.com/office/officeart/2008/layout/VerticalCurvedList"/>
    <dgm:cxn modelId="{2C722C53-1A46-475C-9A70-69C5F26E4893}" type="presParOf" srcId="{A3C0ACD0-CC7F-4275-97E7-3A890DA5E50A}" destId="{C63AAE1F-A303-4F44-84DA-5C80948D81D5}" srcOrd="7" destOrd="0" presId="urn:microsoft.com/office/officeart/2008/layout/VerticalCurvedList"/>
    <dgm:cxn modelId="{64E4C608-1363-413B-9E43-00B923B72565}" type="presParOf" srcId="{A3C0ACD0-CC7F-4275-97E7-3A890DA5E50A}" destId="{3A348517-4918-4506-99FB-9B03C5029DC7}" srcOrd="8" destOrd="0" presId="urn:microsoft.com/office/officeart/2008/layout/VerticalCurvedList"/>
    <dgm:cxn modelId="{759016C4-473C-4EEC-8216-D0CC61CDEEC6}" type="presParOf" srcId="{3A348517-4918-4506-99FB-9B03C5029DC7}" destId="{7CEE6450-1E7E-4474-AA0F-3F383E81BFA9}" srcOrd="0" destOrd="0" presId="urn:microsoft.com/office/officeart/2008/layout/VerticalCurvedList"/>
    <dgm:cxn modelId="{8C1B59A5-BD37-4631-BDAA-9515DF5943CE}" type="presParOf" srcId="{A3C0ACD0-CC7F-4275-97E7-3A890DA5E50A}" destId="{4D2D9AF2-CB86-49E5-BEB3-DCA774E04E05}" srcOrd="9" destOrd="0" presId="urn:microsoft.com/office/officeart/2008/layout/VerticalCurvedList"/>
    <dgm:cxn modelId="{69C2FA0F-FC57-4FBC-8233-01276B3032A3}" type="presParOf" srcId="{A3C0ACD0-CC7F-4275-97E7-3A890DA5E50A}" destId="{96C871A1-F634-46B9-9D27-9AFF01FEF65F}" srcOrd="10" destOrd="0" presId="urn:microsoft.com/office/officeart/2008/layout/VerticalCurvedList"/>
    <dgm:cxn modelId="{0CE43007-C2E7-4683-965F-9190B52227B0}" type="presParOf" srcId="{96C871A1-F634-46B9-9D27-9AFF01FEF65F}" destId="{6837E91E-A5CC-4FB8-B06E-4DAA7698CD88}" srcOrd="0" destOrd="0" presId="urn:microsoft.com/office/officeart/2008/layout/VerticalCurvedList"/>
    <dgm:cxn modelId="{5ED7B7AE-B9DF-4F11-AD2C-A2F1EDE18880}" type="presParOf" srcId="{A3C0ACD0-CC7F-4275-97E7-3A890DA5E50A}" destId="{106E78EC-36C3-49E7-BCEE-3F092AEE2D1F}" srcOrd="11" destOrd="0" presId="urn:microsoft.com/office/officeart/2008/layout/VerticalCurvedList"/>
    <dgm:cxn modelId="{71E027B2-DD52-49EE-BBC8-8D0A64C90AF3}" type="presParOf" srcId="{A3C0ACD0-CC7F-4275-97E7-3A890DA5E50A}" destId="{4977F976-62A3-4D5D-92A2-8469A4AF2929}" srcOrd="12" destOrd="0" presId="urn:microsoft.com/office/officeart/2008/layout/VerticalCurvedList"/>
    <dgm:cxn modelId="{C00F4414-B2A6-45D2-B7D1-B3EA446307CF}" type="presParOf" srcId="{4977F976-62A3-4D5D-92A2-8469A4AF2929}" destId="{3763456E-D1AB-4EF3-B8FA-A852337276E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E678A48-54BA-4BCE-B6F7-F557312FA113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45116DD4-6CCE-4739-AE51-75C208DDA10E}">
      <dgm:prSet custT="1"/>
      <dgm:spPr/>
      <dgm:t>
        <a:bodyPr/>
        <a:lstStyle/>
        <a:p>
          <a:pPr rtl="0"/>
          <a:r>
            <a:rPr lang="es-ES" sz="1600" smtClean="0"/>
            <a:t>Presentar enfoques teóricos y desligados de la realidad.</a:t>
          </a:r>
          <a:endParaRPr lang="es-MX" sz="1600"/>
        </a:p>
      </dgm:t>
    </dgm:pt>
    <dgm:pt modelId="{73FD340E-C6D6-47F5-B903-4D54B3416B51}" type="parTrans" cxnId="{F62BEE03-7FA0-40B7-840C-76413667F595}">
      <dgm:prSet/>
      <dgm:spPr/>
      <dgm:t>
        <a:bodyPr/>
        <a:lstStyle/>
        <a:p>
          <a:endParaRPr lang="es-MX" sz="2000"/>
        </a:p>
      </dgm:t>
    </dgm:pt>
    <dgm:pt modelId="{95E22B38-B27B-46EB-82C1-045475423001}" type="sibTrans" cxnId="{F62BEE03-7FA0-40B7-840C-76413667F595}">
      <dgm:prSet/>
      <dgm:spPr/>
      <dgm:t>
        <a:bodyPr/>
        <a:lstStyle/>
        <a:p>
          <a:endParaRPr lang="es-MX" sz="2000"/>
        </a:p>
      </dgm:t>
    </dgm:pt>
    <dgm:pt modelId="{F90EC4AB-63F6-4FD2-BD8F-2837B6C3F110}">
      <dgm:prSet custT="1"/>
      <dgm:spPr/>
      <dgm:t>
        <a:bodyPr/>
        <a:lstStyle/>
        <a:p>
          <a:pPr rtl="0"/>
          <a:r>
            <a:rPr lang="es-ES" sz="1600" smtClean="0"/>
            <a:t>Relegar a segundo término los problemas trascendentes para grandes núcleos sociales.</a:t>
          </a:r>
          <a:endParaRPr lang="es-MX" sz="1600"/>
        </a:p>
      </dgm:t>
    </dgm:pt>
    <dgm:pt modelId="{3ACFCF5A-A056-4CDE-B4F1-C41AA0168E6B}" type="parTrans" cxnId="{67F18933-60AA-49C9-BC70-217ADD970B98}">
      <dgm:prSet/>
      <dgm:spPr/>
      <dgm:t>
        <a:bodyPr/>
        <a:lstStyle/>
        <a:p>
          <a:endParaRPr lang="es-MX" sz="2000"/>
        </a:p>
      </dgm:t>
    </dgm:pt>
    <dgm:pt modelId="{C734DCAA-C537-4793-A419-188A11235D11}" type="sibTrans" cxnId="{67F18933-60AA-49C9-BC70-217ADD970B98}">
      <dgm:prSet/>
      <dgm:spPr/>
      <dgm:t>
        <a:bodyPr/>
        <a:lstStyle/>
        <a:p>
          <a:endParaRPr lang="es-MX" sz="2000"/>
        </a:p>
      </dgm:t>
    </dgm:pt>
    <dgm:pt modelId="{8B0BBE95-5694-4ED6-BA06-5FA4DABEF502}">
      <dgm:prSet custT="1"/>
      <dgm:spPr/>
      <dgm:t>
        <a:bodyPr/>
        <a:lstStyle/>
        <a:p>
          <a:pPr rtl="0"/>
          <a:r>
            <a:rPr lang="es-ES" sz="1600" smtClean="0"/>
            <a:t>Concentrar las tareas sobre problemáticas ampliamente exploradas, que ya son moda.</a:t>
          </a:r>
          <a:endParaRPr lang="es-MX" sz="1600"/>
        </a:p>
      </dgm:t>
    </dgm:pt>
    <dgm:pt modelId="{069ED12A-E931-4EDA-8BAB-1F6DFE83D6BD}" type="parTrans" cxnId="{DB1CB0CB-DA3A-471D-B58E-700F7A5FF557}">
      <dgm:prSet/>
      <dgm:spPr/>
      <dgm:t>
        <a:bodyPr/>
        <a:lstStyle/>
        <a:p>
          <a:endParaRPr lang="es-MX" sz="2000"/>
        </a:p>
      </dgm:t>
    </dgm:pt>
    <dgm:pt modelId="{0F37EE49-6E0D-4842-91E7-B25549AC0188}" type="sibTrans" cxnId="{DB1CB0CB-DA3A-471D-B58E-700F7A5FF557}">
      <dgm:prSet/>
      <dgm:spPr/>
      <dgm:t>
        <a:bodyPr/>
        <a:lstStyle/>
        <a:p>
          <a:endParaRPr lang="es-MX" sz="2000"/>
        </a:p>
      </dgm:t>
    </dgm:pt>
    <dgm:pt modelId="{BF5CD998-2D08-4839-8612-F0C12A99290E}">
      <dgm:prSet custT="1"/>
      <dgm:spPr/>
      <dgm:t>
        <a:bodyPr/>
        <a:lstStyle/>
        <a:p>
          <a:pPr rtl="0"/>
          <a:r>
            <a:rPr lang="es-ES" sz="1600" smtClean="0"/>
            <a:t>Copiar modelos extranjeros.</a:t>
          </a:r>
          <a:endParaRPr lang="es-MX" sz="1600"/>
        </a:p>
      </dgm:t>
    </dgm:pt>
    <dgm:pt modelId="{B54D875F-4528-4AD6-802C-673782DA497E}" type="parTrans" cxnId="{67BEBFB3-EC71-49CB-A4C7-035397F945B0}">
      <dgm:prSet/>
      <dgm:spPr/>
      <dgm:t>
        <a:bodyPr/>
        <a:lstStyle/>
        <a:p>
          <a:endParaRPr lang="es-MX" sz="2000"/>
        </a:p>
      </dgm:t>
    </dgm:pt>
    <dgm:pt modelId="{55F94ED8-8474-4BE8-9E31-5CFE679AF07C}" type="sibTrans" cxnId="{67BEBFB3-EC71-49CB-A4C7-035397F945B0}">
      <dgm:prSet/>
      <dgm:spPr/>
      <dgm:t>
        <a:bodyPr/>
        <a:lstStyle/>
        <a:p>
          <a:endParaRPr lang="es-MX" sz="2000"/>
        </a:p>
      </dgm:t>
    </dgm:pt>
    <dgm:pt modelId="{AAF4CCA7-09C9-4B0F-B19C-132EB6AB6B1B}">
      <dgm:prSet custT="1"/>
      <dgm:spPr/>
      <dgm:t>
        <a:bodyPr/>
        <a:lstStyle/>
        <a:p>
          <a:pPr rtl="0"/>
          <a:r>
            <a:rPr lang="es-ES" sz="1600" smtClean="0"/>
            <a:t>Utilizar técnicas e instrumentos de investigaciones novedosas, pero de poca utilidad.</a:t>
          </a:r>
          <a:endParaRPr lang="es-MX" sz="1600"/>
        </a:p>
      </dgm:t>
    </dgm:pt>
    <dgm:pt modelId="{F7249974-ED65-4A5A-8C99-A00E408E3016}" type="parTrans" cxnId="{F3968192-733B-431E-94DC-DD3F656DFBFC}">
      <dgm:prSet/>
      <dgm:spPr/>
      <dgm:t>
        <a:bodyPr/>
        <a:lstStyle/>
        <a:p>
          <a:endParaRPr lang="es-MX" sz="2000"/>
        </a:p>
      </dgm:t>
    </dgm:pt>
    <dgm:pt modelId="{9DD60172-76D4-4C4F-B044-18B3CD3010AF}" type="sibTrans" cxnId="{F3968192-733B-431E-94DC-DD3F656DFBFC}">
      <dgm:prSet/>
      <dgm:spPr/>
      <dgm:t>
        <a:bodyPr/>
        <a:lstStyle/>
        <a:p>
          <a:endParaRPr lang="es-MX" sz="2000"/>
        </a:p>
      </dgm:t>
    </dgm:pt>
    <dgm:pt modelId="{A66F1BC4-CB71-40D4-9C6D-A05DB1E85421}" type="pres">
      <dgm:prSet presAssocID="{DE678A48-54BA-4BCE-B6F7-F557312FA11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63BA61-DBAC-4F04-8212-97428595A11A}" type="pres">
      <dgm:prSet presAssocID="{45116DD4-6CCE-4739-AE51-75C208DDA10E}" presName="circ1" presStyleLbl="vennNode1" presStyleIdx="0" presStyleCnt="5"/>
      <dgm:spPr/>
    </dgm:pt>
    <dgm:pt modelId="{7B559AB1-CD99-41CF-BCBD-4AB5A5B3E499}" type="pres">
      <dgm:prSet presAssocID="{45116DD4-6CCE-4739-AE51-75C208DDA1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FF5A16-5CE4-43DE-9E09-107EF3EA155A}" type="pres">
      <dgm:prSet presAssocID="{F90EC4AB-63F6-4FD2-BD8F-2837B6C3F110}" presName="circ2" presStyleLbl="vennNode1" presStyleIdx="1" presStyleCnt="5"/>
      <dgm:spPr/>
    </dgm:pt>
    <dgm:pt modelId="{73ACC813-E467-466B-9860-462CD4701D95}" type="pres">
      <dgm:prSet presAssocID="{F90EC4AB-63F6-4FD2-BD8F-2837B6C3F11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9966B1-8EDB-4C46-9668-03A3E55E5347}" type="pres">
      <dgm:prSet presAssocID="{8B0BBE95-5694-4ED6-BA06-5FA4DABEF502}" presName="circ3" presStyleLbl="vennNode1" presStyleIdx="2" presStyleCnt="5"/>
      <dgm:spPr/>
    </dgm:pt>
    <dgm:pt modelId="{D352EDCF-77B1-4363-8384-FC05D0DE60CF}" type="pres">
      <dgm:prSet presAssocID="{8B0BBE95-5694-4ED6-BA06-5FA4DABEF50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3399E1-0788-4239-B8A3-A4CB7B77A1E2}" type="pres">
      <dgm:prSet presAssocID="{BF5CD998-2D08-4839-8612-F0C12A99290E}" presName="circ4" presStyleLbl="vennNode1" presStyleIdx="3" presStyleCnt="5"/>
      <dgm:spPr/>
    </dgm:pt>
    <dgm:pt modelId="{2DAE7034-1976-4FAA-90B6-A64DD40E3A8C}" type="pres">
      <dgm:prSet presAssocID="{BF5CD998-2D08-4839-8612-F0C12A99290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64AAF3-E40F-47FE-82AD-A40DC8D7C4E1}" type="pres">
      <dgm:prSet presAssocID="{AAF4CCA7-09C9-4B0F-B19C-132EB6AB6B1B}" presName="circ5" presStyleLbl="vennNode1" presStyleIdx="4" presStyleCnt="5"/>
      <dgm:spPr/>
    </dgm:pt>
    <dgm:pt modelId="{0BF92550-F6F5-4A2F-B3E2-FEF241D36CB3}" type="pres">
      <dgm:prSet presAssocID="{AAF4CCA7-09C9-4B0F-B19C-132EB6AB6B1B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F18933-60AA-49C9-BC70-217ADD970B98}" srcId="{DE678A48-54BA-4BCE-B6F7-F557312FA113}" destId="{F90EC4AB-63F6-4FD2-BD8F-2837B6C3F110}" srcOrd="1" destOrd="0" parTransId="{3ACFCF5A-A056-4CDE-B4F1-C41AA0168E6B}" sibTransId="{C734DCAA-C537-4793-A419-188A11235D11}"/>
    <dgm:cxn modelId="{F3968192-733B-431E-94DC-DD3F656DFBFC}" srcId="{DE678A48-54BA-4BCE-B6F7-F557312FA113}" destId="{AAF4CCA7-09C9-4B0F-B19C-132EB6AB6B1B}" srcOrd="4" destOrd="0" parTransId="{F7249974-ED65-4A5A-8C99-A00E408E3016}" sibTransId="{9DD60172-76D4-4C4F-B044-18B3CD3010AF}"/>
    <dgm:cxn modelId="{A7D62D95-E313-4E43-8C51-CEC875554355}" type="presOf" srcId="{DE678A48-54BA-4BCE-B6F7-F557312FA113}" destId="{A66F1BC4-CB71-40D4-9C6D-A05DB1E85421}" srcOrd="0" destOrd="0" presId="urn:microsoft.com/office/officeart/2005/8/layout/venn1"/>
    <dgm:cxn modelId="{F62BEE03-7FA0-40B7-840C-76413667F595}" srcId="{DE678A48-54BA-4BCE-B6F7-F557312FA113}" destId="{45116DD4-6CCE-4739-AE51-75C208DDA10E}" srcOrd="0" destOrd="0" parTransId="{73FD340E-C6D6-47F5-B903-4D54B3416B51}" sibTransId="{95E22B38-B27B-46EB-82C1-045475423001}"/>
    <dgm:cxn modelId="{A13855AA-E1D7-4837-BF49-CA3A439D9C56}" type="presOf" srcId="{F90EC4AB-63F6-4FD2-BD8F-2837B6C3F110}" destId="{73ACC813-E467-466B-9860-462CD4701D95}" srcOrd="0" destOrd="0" presId="urn:microsoft.com/office/officeart/2005/8/layout/venn1"/>
    <dgm:cxn modelId="{C7493328-A652-4492-944B-083C40763E6C}" type="presOf" srcId="{45116DD4-6CCE-4739-AE51-75C208DDA10E}" destId="{7B559AB1-CD99-41CF-BCBD-4AB5A5B3E499}" srcOrd="0" destOrd="0" presId="urn:microsoft.com/office/officeart/2005/8/layout/venn1"/>
    <dgm:cxn modelId="{DB1CB0CB-DA3A-471D-B58E-700F7A5FF557}" srcId="{DE678A48-54BA-4BCE-B6F7-F557312FA113}" destId="{8B0BBE95-5694-4ED6-BA06-5FA4DABEF502}" srcOrd="2" destOrd="0" parTransId="{069ED12A-E931-4EDA-8BAB-1F6DFE83D6BD}" sibTransId="{0F37EE49-6E0D-4842-91E7-B25549AC0188}"/>
    <dgm:cxn modelId="{411699A3-BEC4-4A83-8A15-379ACCEC9F70}" type="presOf" srcId="{AAF4CCA7-09C9-4B0F-B19C-132EB6AB6B1B}" destId="{0BF92550-F6F5-4A2F-B3E2-FEF241D36CB3}" srcOrd="0" destOrd="0" presId="urn:microsoft.com/office/officeart/2005/8/layout/venn1"/>
    <dgm:cxn modelId="{11960484-56D0-42D7-976F-68F89CE5BE1E}" type="presOf" srcId="{8B0BBE95-5694-4ED6-BA06-5FA4DABEF502}" destId="{D352EDCF-77B1-4363-8384-FC05D0DE60CF}" srcOrd="0" destOrd="0" presId="urn:microsoft.com/office/officeart/2005/8/layout/venn1"/>
    <dgm:cxn modelId="{EF5BC8AE-5E60-44B6-9F47-E62E157DBE9A}" type="presOf" srcId="{BF5CD998-2D08-4839-8612-F0C12A99290E}" destId="{2DAE7034-1976-4FAA-90B6-A64DD40E3A8C}" srcOrd="0" destOrd="0" presId="urn:microsoft.com/office/officeart/2005/8/layout/venn1"/>
    <dgm:cxn modelId="{67BEBFB3-EC71-49CB-A4C7-035397F945B0}" srcId="{DE678A48-54BA-4BCE-B6F7-F557312FA113}" destId="{BF5CD998-2D08-4839-8612-F0C12A99290E}" srcOrd="3" destOrd="0" parTransId="{B54D875F-4528-4AD6-802C-673782DA497E}" sibTransId="{55F94ED8-8474-4BE8-9E31-5CFE679AF07C}"/>
    <dgm:cxn modelId="{45C38813-D2C0-4900-B9D3-D1880CEAB976}" type="presParOf" srcId="{A66F1BC4-CB71-40D4-9C6D-A05DB1E85421}" destId="{A963BA61-DBAC-4F04-8212-97428595A11A}" srcOrd="0" destOrd="0" presId="urn:microsoft.com/office/officeart/2005/8/layout/venn1"/>
    <dgm:cxn modelId="{40EE1A5E-8ACF-4017-B683-7499837DC36B}" type="presParOf" srcId="{A66F1BC4-CB71-40D4-9C6D-A05DB1E85421}" destId="{7B559AB1-CD99-41CF-BCBD-4AB5A5B3E499}" srcOrd="1" destOrd="0" presId="urn:microsoft.com/office/officeart/2005/8/layout/venn1"/>
    <dgm:cxn modelId="{341364F5-AA8D-43DF-976C-BBC586E8BA0D}" type="presParOf" srcId="{A66F1BC4-CB71-40D4-9C6D-A05DB1E85421}" destId="{AFFF5A16-5CE4-43DE-9E09-107EF3EA155A}" srcOrd="2" destOrd="0" presId="urn:microsoft.com/office/officeart/2005/8/layout/venn1"/>
    <dgm:cxn modelId="{8A0030E9-1356-4903-BE51-E3F8088B8B3E}" type="presParOf" srcId="{A66F1BC4-CB71-40D4-9C6D-A05DB1E85421}" destId="{73ACC813-E467-466B-9860-462CD4701D95}" srcOrd="3" destOrd="0" presId="urn:microsoft.com/office/officeart/2005/8/layout/venn1"/>
    <dgm:cxn modelId="{AC3A7289-E38E-445F-A01B-DE2F71CAAF55}" type="presParOf" srcId="{A66F1BC4-CB71-40D4-9C6D-A05DB1E85421}" destId="{989966B1-8EDB-4C46-9668-03A3E55E5347}" srcOrd="4" destOrd="0" presId="urn:microsoft.com/office/officeart/2005/8/layout/venn1"/>
    <dgm:cxn modelId="{90FB09E5-652D-4D24-BD45-C272E8A2B6E1}" type="presParOf" srcId="{A66F1BC4-CB71-40D4-9C6D-A05DB1E85421}" destId="{D352EDCF-77B1-4363-8384-FC05D0DE60CF}" srcOrd="5" destOrd="0" presId="urn:microsoft.com/office/officeart/2005/8/layout/venn1"/>
    <dgm:cxn modelId="{5315C2FF-152D-4124-B1CD-E0A7C4A4A309}" type="presParOf" srcId="{A66F1BC4-CB71-40D4-9C6D-A05DB1E85421}" destId="{7D3399E1-0788-4239-B8A3-A4CB7B77A1E2}" srcOrd="6" destOrd="0" presId="urn:microsoft.com/office/officeart/2005/8/layout/venn1"/>
    <dgm:cxn modelId="{5EFAF712-DACE-4126-8486-F64B3C6B650F}" type="presParOf" srcId="{A66F1BC4-CB71-40D4-9C6D-A05DB1E85421}" destId="{2DAE7034-1976-4FAA-90B6-A64DD40E3A8C}" srcOrd="7" destOrd="0" presId="urn:microsoft.com/office/officeart/2005/8/layout/venn1"/>
    <dgm:cxn modelId="{EA6720D9-6945-43F5-9D39-CE818EBC24EA}" type="presParOf" srcId="{A66F1BC4-CB71-40D4-9C6D-A05DB1E85421}" destId="{8364AAF3-E40F-47FE-82AD-A40DC8D7C4E1}" srcOrd="8" destOrd="0" presId="urn:microsoft.com/office/officeart/2005/8/layout/venn1"/>
    <dgm:cxn modelId="{1D00CC4E-A933-4CC3-A86B-EB93CB471CE2}" type="presParOf" srcId="{A66F1BC4-CB71-40D4-9C6D-A05DB1E85421}" destId="{0BF92550-F6F5-4A2F-B3E2-FEF241D36CB3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B189A50-B27E-4D21-A5CB-5A6EF3155681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81660D93-5687-43A8-9FB0-423ADB5085F7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Poseer una verdadera y amplia proyección social.</a:t>
          </a:r>
          <a:endParaRPr lang="es-MX" sz="2000" dirty="0">
            <a:solidFill>
              <a:schemeClr val="tx1"/>
            </a:solidFill>
          </a:endParaRPr>
        </a:p>
      </dgm:t>
    </dgm:pt>
    <dgm:pt modelId="{D2A85143-431F-43C4-B649-D8D92AE2BD85}" type="parTrans" cxnId="{04BE84FA-7E96-4F37-A3A6-FC6C2DED289C}">
      <dgm:prSet/>
      <dgm:spPr/>
      <dgm:t>
        <a:bodyPr/>
        <a:lstStyle/>
        <a:p>
          <a:endParaRPr lang="es-MX" sz="2000"/>
        </a:p>
      </dgm:t>
    </dgm:pt>
    <dgm:pt modelId="{E0FB013A-968E-4F08-83F2-EDCC0C61F84F}" type="sibTrans" cxnId="{04BE84FA-7E96-4F37-A3A6-FC6C2DED289C}">
      <dgm:prSet/>
      <dgm:spPr/>
      <dgm:t>
        <a:bodyPr/>
        <a:lstStyle/>
        <a:p>
          <a:endParaRPr lang="es-MX" sz="2000"/>
        </a:p>
      </dgm:t>
    </dgm:pt>
    <dgm:pt modelId="{EE1A934A-8DA8-405D-8D9C-92BE096EB2AB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Ser novedoso, que pueda ofrecer ideas nuevas.</a:t>
          </a:r>
          <a:endParaRPr lang="es-MX" sz="2000" dirty="0">
            <a:solidFill>
              <a:schemeClr val="tx1"/>
            </a:solidFill>
          </a:endParaRPr>
        </a:p>
      </dgm:t>
    </dgm:pt>
    <dgm:pt modelId="{6F71B735-AEEE-4761-B2CE-738A6EE010DE}" type="parTrans" cxnId="{9B35066B-3242-483E-A242-75AE0F046451}">
      <dgm:prSet/>
      <dgm:spPr/>
      <dgm:t>
        <a:bodyPr/>
        <a:lstStyle/>
        <a:p>
          <a:endParaRPr lang="es-MX" sz="2000"/>
        </a:p>
      </dgm:t>
    </dgm:pt>
    <dgm:pt modelId="{12C945B6-7CC5-432B-B8E5-75B8DCA90FED}" type="sibTrans" cxnId="{9B35066B-3242-483E-A242-75AE0F046451}">
      <dgm:prSet/>
      <dgm:spPr/>
      <dgm:t>
        <a:bodyPr/>
        <a:lstStyle/>
        <a:p>
          <a:endParaRPr lang="es-MX" sz="2000"/>
        </a:p>
      </dgm:t>
    </dgm:pt>
    <dgm:pt modelId="{90DF4377-90B3-409F-A932-92F15EE19BCC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Que sus resultados sirvan en el mejoramiento de la situación en que se encuentra la sociedad.</a:t>
          </a:r>
          <a:endParaRPr lang="es-MX" sz="2000" dirty="0">
            <a:solidFill>
              <a:schemeClr val="tx1"/>
            </a:solidFill>
          </a:endParaRPr>
        </a:p>
      </dgm:t>
    </dgm:pt>
    <dgm:pt modelId="{ECFF287A-0359-439F-9EAA-5ABEB2C0646C}" type="parTrans" cxnId="{FDB5F41D-6D88-4CBD-909A-6A9C095B5710}">
      <dgm:prSet/>
      <dgm:spPr/>
      <dgm:t>
        <a:bodyPr/>
        <a:lstStyle/>
        <a:p>
          <a:endParaRPr lang="es-MX" sz="2000"/>
        </a:p>
      </dgm:t>
    </dgm:pt>
    <dgm:pt modelId="{6A148DA8-1545-4A71-ABBA-7E5B12AF2F81}" type="sibTrans" cxnId="{FDB5F41D-6D88-4CBD-909A-6A9C095B5710}">
      <dgm:prSet/>
      <dgm:spPr/>
      <dgm:t>
        <a:bodyPr/>
        <a:lstStyle/>
        <a:p>
          <a:endParaRPr lang="es-MX" sz="2000"/>
        </a:p>
      </dgm:t>
    </dgm:pt>
    <dgm:pt modelId="{C7B7632A-F77E-48AF-A50E-B888E1F32710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Prever la organización y sistematización de hechos que conduzcan al desarrollo de nuevas teorías.</a:t>
          </a:r>
          <a:endParaRPr lang="es-MX" sz="2000" dirty="0">
            <a:solidFill>
              <a:schemeClr val="tx1"/>
            </a:solidFill>
          </a:endParaRPr>
        </a:p>
      </dgm:t>
    </dgm:pt>
    <dgm:pt modelId="{9E02211D-5FB2-4FD5-A5A2-44B76FDAAD00}" type="parTrans" cxnId="{B3857A74-27F2-4537-B407-30B9F78A0874}">
      <dgm:prSet/>
      <dgm:spPr/>
      <dgm:t>
        <a:bodyPr/>
        <a:lstStyle/>
        <a:p>
          <a:endParaRPr lang="es-MX" sz="2000"/>
        </a:p>
      </dgm:t>
    </dgm:pt>
    <dgm:pt modelId="{657249E4-7976-4B66-A486-8199AB2C8AD7}" type="sibTrans" cxnId="{B3857A74-27F2-4537-B407-30B9F78A0874}">
      <dgm:prSet/>
      <dgm:spPr/>
      <dgm:t>
        <a:bodyPr/>
        <a:lstStyle/>
        <a:p>
          <a:endParaRPr lang="es-MX" sz="2000"/>
        </a:p>
      </dgm:t>
    </dgm:pt>
    <dgm:pt modelId="{249D3BA5-A696-4B54-97E3-A3A481A6010C}" type="pres">
      <dgm:prSet presAssocID="{BB189A50-B27E-4D21-A5CB-5A6EF315568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BA74E2-D04E-4579-99D1-0EB443A7ACCE}" type="pres">
      <dgm:prSet presAssocID="{BB189A50-B27E-4D21-A5CB-5A6EF3155681}" presName="diamond" presStyleLbl="bgShp" presStyleIdx="0" presStyleCnt="1"/>
      <dgm:spPr/>
      <dgm:t>
        <a:bodyPr/>
        <a:lstStyle/>
        <a:p>
          <a:endParaRPr lang="es-MX"/>
        </a:p>
      </dgm:t>
    </dgm:pt>
    <dgm:pt modelId="{3AF28E94-1EDB-4812-BD26-7FE562B35FF9}" type="pres">
      <dgm:prSet presAssocID="{BB189A50-B27E-4D21-A5CB-5A6EF315568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04486B-C32C-481E-9ED8-F3F397CD781E}" type="pres">
      <dgm:prSet presAssocID="{BB189A50-B27E-4D21-A5CB-5A6EF315568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973FE1-0DD0-45E9-84D1-531A58BBCF92}" type="pres">
      <dgm:prSet presAssocID="{BB189A50-B27E-4D21-A5CB-5A6EF315568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529A4B-1432-4854-BCCF-10A494A50B93}" type="pres">
      <dgm:prSet presAssocID="{BB189A50-B27E-4D21-A5CB-5A6EF315568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857A74-27F2-4537-B407-30B9F78A0874}" srcId="{BB189A50-B27E-4D21-A5CB-5A6EF3155681}" destId="{C7B7632A-F77E-48AF-A50E-B888E1F32710}" srcOrd="3" destOrd="0" parTransId="{9E02211D-5FB2-4FD5-A5A2-44B76FDAAD00}" sibTransId="{657249E4-7976-4B66-A486-8199AB2C8AD7}"/>
    <dgm:cxn modelId="{0464FEC9-1E15-4DB0-8896-03F475EF74EE}" type="presOf" srcId="{BB189A50-B27E-4D21-A5CB-5A6EF3155681}" destId="{249D3BA5-A696-4B54-97E3-A3A481A6010C}" srcOrd="0" destOrd="0" presId="urn:microsoft.com/office/officeart/2005/8/layout/matrix3"/>
    <dgm:cxn modelId="{9B35066B-3242-483E-A242-75AE0F046451}" srcId="{BB189A50-B27E-4D21-A5CB-5A6EF3155681}" destId="{EE1A934A-8DA8-405D-8D9C-92BE096EB2AB}" srcOrd="1" destOrd="0" parTransId="{6F71B735-AEEE-4761-B2CE-738A6EE010DE}" sibTransId="{12C945B6-7CC5-432B-B8E5-75B8DCA90FED}"/>
    <dgm:cxn modelId="{04BE84FA-7E96-4F37-A3A6-FC6C2DED289C}" srcId="{BB189A50-B27E-4D21-A5CB-5A6EF3155681}" destId="{81660D93-5687-43A8-9FB0-423ADB5085F7}" srcOrd="0" destOrd="0" parTransId="{D2A85143-431F-43C4-B649-D8D92AE2BD85}" sibTransId="{E0FB013A-968E-4F08-83F2-EDCC0C61F84F}"/>
    <dgm:cxn modelId="{FDB5F41D-6D88-4CBD-909A-6A9C095B5710}" srcId="{BB189A50-B27E-4D21-A5CB-5A6EF3155681}" destId="{90DF4377-90B3-409F-A932-92F15EE19BCC}" srcOrd="2" destOrd="0" parTransId="{ECFF287A-0359-439F-9EAA-5ABEB2C0646C}" sibTransId="{6A148DA8-1545-4A71-ABBA-7E5B12AF2F81}"/>
    <dgm:cxn modelId="{B4DBFB70-8134-4E89-A868-5CF5343D8986}" type="presOf" srcId="{90DF4377-90B3-409F-A932-92F15EE19BCC}" destId="{F6973FE1-0DD0-45E9-84D1-531A58BBCF92}" srcOrd="0" destOrd="0" presId="urn:microsoft.com/office/officeart/2005/8/layout/matrix3"/>
    <dgm:cxn modelId="{C475B825-5AE0-4B05-8D59-EF962A17F37E}" type="presOf" srcId="{EE1A934A-8DA8-405D-8D9C-92BE096EB2AB}" destId="{0D04486B-C32C-481E-9ED8-F3F397CD781E}" srcOrd="0" destOrd="0" presId="urn:microsoft.com/office/officeart/2005/8/layout/matrix3"/>
    <dgm:cxn modelId="{D8214991-908C-47AA-8F47-5634CCC52F11}" type="presOf" srcId="{81660D93-5687-43A8-9FB0-423ADB5085F7}" destId="{3AF28E94-1EDB-4812-BD26-7FE562B35FF9}" srcOrd="0" destOrd="0" presId="urn:microsoft.com/office/officeart/2005/8/layout/matrix3"/>
    <dgm:cxn modelId="{6994BF6E-0E12-43EA-8374-8F2904C38F81}" type="presOf" srcId="{C7B7632A-F77E-48AF-A50E-B888E1F32710}" destId="{24529A4B-1432-4854-BCCF-10A494A50B93}" srcOrd="0" destOrd="0" presId="urn:microsoft.com/office/officeart/2005/8/layout/matrix3"/>
    <dgm:cxn modelId="{20DCEB97-DBD0-431B-9445-A3AEBAACD656}" type="presParOf" srcId="{249D3BA5-A696-4B54-97E3-A3A481A6010C}" destId="{D2BA74E2-D04E-4579-99D1-0EB443A7ACCE}" srcOrd="0" destOrd="0" presId="urn:microsoft.com/office/officeart/2005/8/layout/matrix3"/>
    <dgm:cxn modelId="{4201BCB3-D4A6-4BA3-9C35-A96C6CD93A20}" type="presParOf" srcId="{249D3BA5-A696-4B54-97E3-A3A481A6010C}" destId="{3AF28E94-1EDB-4812-BD26-7FE562B35FF9}" srcOrd="1" destOrd="0" presId="urn:microsoft.com/office/officeart/2005/8/layout/matrix3"/>
    <dgm:cxn modelId="{F2C214FB-66E6-4F1F-A53A-35804EDF8FCA}" type="presParOf" srcId="{249D3BA5-A696-4B54-97E3-A3A481A6010C}" destId="{0D04486B-C32C-481E-9ED8-F3F397CD781E}" srcOrd="2" destOrd="0" presId="urn:microsoft.com/office/officeart/2005/8/layout/matrix3"/>
    <dgm:cxn modelId="{B9CC0627-3DCC-4E58-8FCD-BA0271A740E0}" type="presParOf" srcId="{249D3BA5-A696-4B54-97E3-A3A481A6010C}" destId="{F6973FE1-0DD0-45E9-84D1-531A58BBCF92}" srcOrd="3" destOrd="0" presId="urn:microsoft.com/office/officeart/2005/8/layout/matrix3"/>
    <dgm:cxn modelId="{57F53726-E5FE-48AC-930F-D9E708AE451A}" type="presParOf" srcId="{249D3BA5-A696-4B54-97E3-A3A481A6010C}" destId="{24529A4B-1432-4854-BCCF-10A494A50B9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EAC496E-77D7-4B41-8F68-DAB4E9CBCB7A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A8A2A52-B556-442C-BB86-3A805AD24ADF}">
      <dgm:prSet custT="1"/>
      <dgm:spPr/>
      <dgm:t>
        <a:bodyPr/>
        <a:lstStyle/>
        <a:p>
          <a:pPr rtl="0"/>
          <a:r>
            <a:rPr lang="es-ES" sz="1800" dirty="0" smtClean="0"/>
            <a:t>Se expresa en términos  concretos y explícitos.</a:t>
          </a:r>
          <a:endParaRPr lang="es-MX" sz="1800" dirty="0"/>
        </a:p>
      </dgm:t>
    </dgm:pt>
    <dgm:pt modelId="{0AA9B302-1071-441D-80C6-56E48B7C8AA4}" type="parTrans" cxnId="{DDDCF7B9-7D94-446D-BB79-F73BDD676488}">
      <dgm:prSet/>
      <dgm:spPr/>
      <dgm:t>
        <a:bodyPr/>
        <a:lstStyle/>
        <a:p>
          <a:endParaRPr lang="es-MX" sz="2000"/>
        </a:p>
      </dgm:t>
    </dgm:pt>
    <dgm:pt modelId="{BFFF293A-4F09-422A-880F-4B27F243B8B7}" type="sibTrans" cxnId="{DDDCF7B9-7D94-446D-BB79-F73BDD676488}">
      <dgm:prSet/>
      <dgm:spPr/>
      <dgm:t>
        <a:bodyPr/>
        <a:lstStyle/>
        <a:p>
          <a:endParaRPr lang="es-MX" sz="2000"/>
        </a:p>
      </dgm:t>
    </dgm:pt>
    <dgm:pt modelId="{3066F8F4-987B-4690-BD1B-B57862823A96}">
      <dgm:prSet custT="1"/>
      <dgm:spPr/>
      <dgm:t>
        <a:bodyPr/>
        <a:lstStyle/>
        <a:p>
          <a:pPr rtl="0"/>
          <a:r>
            <a:rPr lang="es-ES" sz="1800" u="none" dirty="0" smtClean="0"/>
            <a:t>Describe  </a:t>
          </a:r>
          <a:r>
            <a:rPr lang="es-ES" sz="1800" dirty="0" smtClean="0"/>
            <a:t>la situación actual que caracteriza al objeto de conocimiento (síntomas y causas).</a:t>
          </a:r>
          <a:endParaRPr lang="es-MX" sz="1800" dirty="0"/>
        </a:p>
      </dgm:t>
    </dgm:pt>
    <dgm:pt modelId="{597E4346-EAEE-4758-AD70-4B173A8B3AED}" type="parTrans" cxnId="{94A73E80-6056-4FAE-9115-5BDF616B9055}">
      <dgm:prSet/>
      <dgm:spPr/>
      <dgm:t>
        <a:bodyPr/>
        <a:lstStyle/>
        <a:p>
          <a:endParaRPr lang="es-MX" sz="2000"/>
        </a:p>
      </dgm:t>
    </dgm:pt>
    <dgm:pt modelId="{61CF2455-3936-4779-ADD3-9DE32B3C3E95}" type="sibTrans" cxnId="{94A73E80-6056-4FAE-9115-5BDF616B9055}">
      <dgm:prSet/>
      <dgm:spPr/>
      <dgm:t>
        <a:bodyPr/>
        <a:lstStyle/>
        <a:p>
          <a:endParaRPr lang="es-MX" sz="2000"/>
        </a:p>
      </dgm:t>
    </dgm:pt>
    <dgm:pt modelId="{3D6B5F4C-3FB6-46BF-BADF-C5A8EBB437D0}">
      <dgm:prSet custT="1"/>
      <dgm:spPr/>
      <dgm:t>
        <a:bodyPr/>
        <a:lstStyle/>
        <a:p>
          <a:pPr rtl="0"/>
          <a:r>
            <a:rPr lang="es-ES" sz="1800" dirty="0" smtClean="0"/>
            <a:t>Parte de la identificación y descripción de los síntomas que se observan relacionándolos con las causas que lo producen.</a:t>
          </a:r>
          <a:endParaRPr lang="es-MX" sz="1800" dirty="0"/>
        </a:p>
      </dgm:t>
    </dgm:pt>
    <dgm:pt modelId="{787F9F2B-E5DB-401F-8687-3840D4C94AC3}" type="parTrans" cxnId="{A71ED2A7-BB5F-4D00-887B-C3FE61896567}">
      <dgm:prSet/>
      <dgm:spPr/>
      <dgm:t>
        <a:bodyPr/>
        <a:lstStyle/>
        <a:p>
          <a:endParaRPr lang="es-MX" sz="2000"/>
        </a:p>
      </dgm:t>
    </dgm:pt>
    <dgm:pt modelId="{9CB64418-E970-42F6-B2C5-2D1A5D8F8BD0}" type="sibTrans" cxnId="{A71ED2A7-BB5F-4D00-887B-C3FE61896567}">
      <dgm:prSet/>
      <dgm:spPr/>
      <dgm:t>
        <a:bodyPr/>
        <a:lstStyle/>
        <a:p>
          <a:endParaRPr lang="es-MX" sz="2000"/>
        </a:p>
      </dgm:t>
    </dgm:pt>
    <dgm:pt modelId="{6BE1C9E6-B2BD-4F9F-BE89-F1093D83A7B9}">
      <dgm:prSet custT="1"/>
      <dgm:spPr/>
      <dgm:t>
        <a:bodyPr/>
        <a:lstStyle/>
        <a:p>
          <a:pPr rtl="0"/>
          <a:endParaRPr lang="es-MX" sz="5400" dirty="0"/>
        </a:p>
      </dgm:t>
    </dgm:pt>
    <dgm:pt modelId="{6C28313A-26C4-4EE0-8326-66464F168BF0}" type="parTrans" cxnId="{3314827A-8FBD-4815-808D-E0AFD9AA77B2}">
      <dgm:prSet/>
      <dgm:spPr/>
      <dgm:t>
        <a:bodyPr/>
        <a:lstStyle/>
        <a:p>
          <a:endParaRPr lang="es-MX" sz="2000"/>
        </a:p>
      </dgm:t>
    </dgm:pt>
    <dgm:pt modelId="{01315249-2F35-4200-B196-66AAD7F7D2A4}" type="sibTrans" cxnId="{3314827A-8FBD-4815-808D-E0AFD9AA77B2}">
      <dgm:prSet/>
      <dgm:spPr/>
      <dgm:t>
        <a:bodyPr/>
        <a:lstStyle/>
        <a:p>
          <a:endParaRPr lang="es-MX" sz="2000"/>
        </a:p>
      </dgm:t>
    </dgm:pt>
    <dgm:pt modelId="{9F3C2E75-DA45-4A81-A73A-9B4A0BBA6563}">
      <dgm:prSet custT="1"/>
      <dgm:spPr/>
      <dgm:t>
        <a:bodyPr/>
        <a:lstStyle/>
        <a:p>
          <a:pPr rtl="0"/>
          <a:endParaRPr lang="es-MX" sz="5400" dirty="0"/>
        </a:p>
      </dgm:t>
    </dgm:pt>
    <dgm:pt modelId="{CDF48C54-B158-41DE-BCD4-8A1927A15E53}" type="parTrans" cxnId="{4D02A0EC-F701-4498-B48A-77111CA17297}">
      <dgm:prSet/>
      <dgm:spPr/>
      <dgm:t>
        <a:bodyPr/>
        <a:lstStyle/>
        <a:p>
          <a:endParaRPr lang="es-MX" sz="2000"/>
        </a:p>
      </dgm:t>
    </dgm:pt>
    <dgm:pt modelId="{5F5BB232-73AD-48B9-9AE7-CCC6C5593DD6}" type="sibTrans" cxnId="{4D02A0EC-F701-4498-B48A-77111CA17297}">
      <dgm:prSet/>
      <dgm:spPr/>
      <dgm:t>
        <a:bodyPr/>
        <a:lstStyle/>
        <a:p>
          <a:endParaRPr lang="es-MX" sz="2000"/>
        </a:p>
      </dgm:t>
    </dgm:pt>
    <dgm:pt modelId="{E972D1FB-1528-4AAF-81F3-F648CD3D1C00}">
      <dgm:prSet custT="1"/>
      <dgm:spPr/>
      <dgm:t>
        <a:bodyPr/>
        <a:lstStyle/>
        <a:p>
          <a:pPr rtl="0"/>
          <a:endParaRPr lang="es-MX" sz="5400" dirty="0"/>
        </a:p>
      </dgm:t>
    </dgm:pt>
    <dgm:pt modelId="{C77BA48E-7BA8-4E62-9160-5B49467705C6}" type="parTrans" cxnId="{533D8C8E-15B3-4C01-BB26-01F0EBA95EB2}">
      <dgm:prSet/>
      <dgm:spPr/>
      <dgm:t>
        <a:bodyPr/>
        <a:lstStyle/>
        <a:p>
          <a:endParaRPr lang="es-MX" sz="2000"/>
        </a:p>
      </dgm:t>
    </dgm:pt>
    <dgm:pt modelId="{DBDCF176-1FB9-40C8-8E42-490EA953907B}" type="sibTrans" cxnId="{533D8C8E-15B3-4C01-BB26-01F0EBA95EB2}">
      <dgm:prSet/>
      <dgm:spPr/>
      <dgm:t>
        <a:bodyPr/>
        <a:lstStyle/>
        <a:p>
          <a:endParaRPr lang="es-MX" sz="2000"/>
        </a:p>
      </dgm:t>
    </dgm:pt>
    <dgm:pt modelId="{4DC36991-007D-42EA-B56A-F1E1F63AB4E5}" type="pres">
      <dgm:prSet presAssocID="{DEAC496E-77D7-4B41-8F68-DAB4E9CBCB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5CCD3F-41CE-4557-B2C9-1A5486D9FDB8}" type="pres">
      <dgm:prSet presAssocID="{DEAC496E-77D7-4B41-8F68-DAB4E9CBCB7A}" presName="tSp" presStyleCnt="0"/>
      <dgm:spPr/>
    </dgm:pt>
    <dgm:pt modelId="{5D1FFD48-707E-440A-A5E5-FF3E52EE89AC}" type="pres">
      <dgm:prSet presAssocID="{DEAC496E-77D7-4B41-8F68-DAB4E9CBCB7A}" presName="bSp" presStyleCnt="0"/>
      <dgm:spPr/>
    </dgm:pt>
    <dgm:pt modelId="{8A37F1AE-F304-46D9-A3CF-863056904B01}" type="pres">
      <dgm:prSet presAssocID="{DEAC496E-77D7-4B41-8F68-DAB4E9CBCB7A}" presName="process" presStyleCnt="0"/>
      <dgm:spPr/>
    </dgm:pt>
    <dgm:pt modelId="{7E84C687-0FEC-49FD-838D-4F0AD1631C72}" type="pres">
      <dgm:prSet presAssocID="{9F3C2E75-DA45-4A81-A73A-9B4A0BBA6563}" presName="composite1" presStyleCnt="0"/>
      <dgm:spPr/>
    </dgm:pt>
    <dgm:pt modelId="{D471DA06-CA9E-46B0-97AC-19C2BDF531EB}" type="pres">
      <dgm:prSet presAssocID="{9F3C2E75-DA45-4A81-A73A-9B4A0BBA6563}" presName="dummyNode1" presStyleLbl="node1" presStyleIdx="0" presStyleCnt="3"/>
      <dgm:spPr/>
    </dgm:pt>
    <dgm:pt modelId="{68FB79E6-15CB-47BA-B04B-EBA130FEF5B6}" type="pres">
      <dgm:prSet presAssocID="{9F3C2E75-DA45-4A81-A73A-9B4A0BBA6563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93E314-D0BF-493F-A4BE-630B10EE5D52}" type="pres">
      <dgm:prSet presAssocID="{9F3C2E75-DA45-4A81-A73A-9B4A0BBA6563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941CE9-830E-4BAE-B5D9-1B7FB4EB0C44}" type="pres">
      <dgm:prSet presAssocID="{9F3C2E75-DA45-4A81-A73A-9B4A0BBA6563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230FFE-8F65-4179-96AC-FE4E50F5AFE4}" type="pres">
      <dgm:prSet presAssocID="{9F3C2E75-DA45-4A81-A73A-9B4A0BBA6563}" presName="connSite1" presStyleCnt="0"/>
      <dgm:spPr/>
    </dgm:pt>
    <dgm:pt modelId="{8BADD6E8-6E6C-4D0E-913B-9C1CC61A616B}" type="pres">
      <dgm:prSet presAssocID="{5F5BB232-73AD-48B9-9AE7-CCC6C5593DD6}" presName="Name9" presStyleLbl="sibTrans2D1" presStyleIdx="0" presStyleCnt="2"/>
      <dgm:spPr/>
      <dgm:t>
        <a:bodyPr/>
        <a:lstStyle/>
        <a:p>
          <a:endParaRPr lang="es-MX"/>
        </a:p>
      </dgm:t>
    </dgm:pt>
    <dgm:pt modelId="{ECBCDE7A-27C0-4165-863C-2D43BF3EC156}" type="pres">
      <dgm:prSet presAssocID="{6BE1C9E6-B2BD-4F9F-BE89-F1093D83A7B9}" presName="composite2" presStyleCnt="0"/>
      <dgm:spPr/>
    </dgm:pt>
    <dgm:pt modelId="{3C745F8F-D32F-4AA0-94A9-1653C2E7124D}" type="pres">
      <dgm:prSet presAssocID="{6BE1C9E6-B2BD-4F9F-BE89-F1093D83A7B9}" presName="dummyNode2" presStyleLbl="node1" presStyleIdx="0" presStyleCnt="3"/>
      <dgm:spPr/>
    </dgm:pt>
    <dgm:pt modelId="{A7D36C40-D8FE-4754-A85E-FB36F4D4634B}" type="pres">
      <dgm:prSet presAssocID="{6BE1C9E6-B2BD-4F9F-BE89-F1093D83A7B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7C57A7-7ACA-446A-99DD-75BA1D79EB14}" type="pres">
      <dgm:prSet presAssocID="{6BE1C9E6-B2BD-4F9F-BE89-F1093D83A7B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CF45D-3D53-4269-904E-9DED9A860176}" type="pres">
      <dgm:prSet presAssocID="{6BE1C9E6-B2BD-4F9F-BE89-F1093D83A7B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F3B09A-8BD5-4C55-BF40-8916386B409E}" type="pres">
      <dgm:prSet presAssocID="{6BE1C9E6-B2BD-4F9F-BE89-F1093D83A7B9}" presName="connSite2" presStyleCnt="0"/>
      <dgm:spPr/>
    </dgm:pt>
    <dgm:pt modelId="{0178B706-C455-444D-8FFB-1702C5B1A597}" type="pres">
      <dgm:prSet presAssocID="{01315249-2F35-4200-B196-66AAD7F7D2A4}" presName="Name18" presStyleLbl="sibTrans2D1" presStyleIdx="1" presStyleCnt="2"/>
      <dgm:spPr/>
      <dgm:t>
        <a:bodyPr/>
        <a:lstStyle/>
        <a:p>
          <a:endParaRPr lang="es-MX"/>
        </a:p>
      </dgm:t>
    </dgm:pt>
    <dgm:pt modelId="{0C84D9B8-41E9-4D52-A8D2-81176C272975}" type="pres">
      <dgm:prSet presAssocID="{E972D1FB-1528-4AAF-81F3-F648CD3D1C00}" presName="composite1" presStyleCnt="0"/>
      <dgm:spPr/>
    </dgm:pt>
    <dgm:pt modelId="{803A1169-E657-4549-976C-62FDAB857573}" type="pres">
      <dgm:prSet presAssocID="{E972D1FB-1528-4AAF-81F3-F648CD3D1C00}" presName="dummyNode1" presStyleLbl="node1" presStyleIdx="1" presStyleCnt="3"/>
      <dgm:spPr/>
    </dgm:pt>
    <dgm:pt modelId="{030AE0D3-5756-44EB-BE02-08F1B3631610}" type="pres">
      <dgm:prSet presAssocID="{E972D1FB-1528-4AAF-81F3-F648CD3D1C00}" presName="childNode1" presStyleLbl="bgAcc1" presStyleIdx="2" presStyleCnt="3" custScaleX="1274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BA393F-C46D-4715-AE62-231806BD4417}" type="pres">
      <dgm:prSet presAssocID="{E972D1FB-1528-4AAF-81F3-F648CD3D1C00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A9D092-DF7A-498D-8957-E3C09F354224}" type="pres">
      <dgm:prSet presAssocID="{E972D1FB-1528-4AAF-81F3-F648CD3D1C00}" presName="parentNode1" presStyleLbl="node1" presStyleIdx="2" presStyleCnt="3" custLinFactNeighborX="14528" custLinFactNeighborY="1517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5FADE9-8DB9-4FC8-B846-09FD4E45D1D6}" type="pres">
      <dgm:prSet presAssocID="{E972D1FB-1528-4AAF-81F3-F648CD3D1C00}" presName="connSite1" presStyleCnt="0"/>
      <dgm:spPr/>
    </dgm:pt>
  </dgm:ptLst>
  <dgm:cxnLst>
    <dgm:cxn modelId="{F9341D3B-7BAF-4E2A-9B66-720B82E55B13}" type="presOf" srcId="{E972D1FB-1528-4AAF-81F3-F648CD3D1C00}" destId="{2BA9D092-DF7A-498D-8957-E3C09F354224}" srcOrd="0" destOrd="0" presId="urn:microsoft.com/office/officeart/2005/8/layout/hProcess4"/>
    <dgm:cxn modelId="{0CE45F90-2B6E-4D49-947E-8C73BA534239}" type="presOf" srcId="{3066F8F4-987B-4690-BD1B-B57862823A96}" destId="{A7D36C40-D8FE-4754-A85E-FB36F4D4634B}" srcOrd="0" destOrd="0" presId="urn:microsoft.com/office/officeart/2005/8/layout/hProcess4"/>
    <dgm:cxn modelId="{DDDCF7B9-7D94-446D-BB79-F73BDD676488}" srcId="{9F3C2E75-DA45-4A81-A73A-9B4A0BBA6563}" destId="{1A8A2A52-B556-442C-BB86-3A805AD24ADF}" srcOrd="0" destOrd="0" parTransId="{0AA9B302-1071-441D-80C6-56E48B7C8AA4}" sibTransId="{BFFF293A-4F09-422A-880F-4B27F243B8B7}"/>
    <dgm:cxn modelId="{76C8F964-F5D3-439C-B1FE-C05D4B086E97}" type="presOf" srcId="{01315249-2F35-4200-B196-66AAD7F7D2A4}" destId="{0178B706-C455-444D-8FFB-1702C5B1A597}" srcOrd="0" destOrd="0" presId="urn:microsoft.com/office/officeart/2005/8/layout/hProcess4"/>
    <dgm:cxn modelId="{2E76021B-B6A6-44BA-8AE8-B96153F880ED}" type="presOf" srcId="{1A8A2A52-B556-442C-BB86-3A805AD24ADF}" destId="{68FB79E6-15CB-47BA-B04B-EBA130FEF5B6}" srcOrd="0" destOrd="0" presId="urn:microsoft.com/office/officeart/2005/8/layout/hProcess4"/>
    <dgm:cxn modelId="{533D8C8E-15B3-4C01-BB26-01F0EBA95EB2}" srcId="{DEAC496E-77D7-4B41-8F68-DAB4E9CBCB7A}" destId="{E972D1FB-1528-4AAF-81F3-F648CD3D1C00}" srcOrd="2" destOrd="0" parTransId="{C77BA48E-7BA8-4E62-9160-5B49467705C6}" sibTransId="{DBDCF176-1FB9-40C8-8E42-490EA953907B}"/>
    <dgm:cxn modelId="{4D02A0EC-F701-4498-B48A-77111CA17297}" srcId="{DEAC496E-77D7-4B41-8F68-DAB4E9CBCB7A}" destId="{9F3C2E75-DA45-4A81-A73A-9B4A0BBA6563}" srcOrd="0" destOrd="0" parTransId="{CDF48C54-B158-41DE-BCD4-8A1927A15E53}" sibTransId="{5F5BB232-73AD-48B9-9AE7-CCC6C5593DD6}"/>
    <dgm:cxn modelId="{A71ED2A7-BB5F-4D00-887B-C3FE61896567}" srcId="{E972D1FB-1528-4AAF-81F3-F648CD3D1C00}" destId="{3D6B5F4C-3FB6-46BF-BADF-C5A8EBB437D0}" srcOrd="0" destOrd="0" parTransId="{787F9F2B-E5DB-401F-8687-3840D4C94AC3}" sibTransId="{9CB64418-E970-42F6-B2C5-2D1A5D8F8BD0}"/>
    <dgm:cxn modelId="{94A73E80-6056-4FAE-9115-5BDF616B9055}" srcId="{6BE1C9E6-B2BD-4F9F-BE89-F1093D83A7B9}" destId="{3066F8F4-987B-4690-BD1B-B57862823A96}" srcOrd="0" destOrd="0" parTransId="{597E4346-EAEE-4758-AD70-4B173A8B3AED}" sibTransId="{61CF2455-3936-4779-ADD3-9DE32B3C3E95}"/>
    <dgm:cxn modelId="{66332877-CEBF-47A1-A660-9E6EB05CFBB4}" type="presOf" srcId="{DEAC496E-77D7-4B41-8F68-DAB4E9CBCB7A}" destId="{4DC36991-007D-42EA-B56A-F1E1F63AB4E5}" srcOrd="0" destOrd="0" presId="urn:microsoft.com/office/officeart/2005/8/layout/hProcess4"/>
    <dgm:cxn modelId="{ADDE6B89-94FE-40BE-BA7C-4C0DAF3062CA}" type="presOf" srcId="{1A8A2A52-B556-442C-BB86-3A805AD24ADF}" destId="{FA93E314-D0BF-493F-A4BE-630B10EE5D52}" srcOrd="1" destOrd="0" presId="urn:microsoft.com/office/officeart/2005/8/layout/hProcess4"/>
    <dgm:cxn modelId="{8E866E9D-F37D-41DA-9E26-4615E9660EC8}" type="presOf" srcId="{9F3C2E75-DA45-4A81-A73A-9B4A0BBA6563}" destId="{A8941CE9-830E-4BAE-B5D9-1B7FB4EB0C44}" srcOrd="0" destOrd="0" presId="urn:microsoft.com/office/officeart/2005/8/layout/hProcess4"/>
    <dgm:cxn modelId="{207B31BD-D4E3-4986-A6AB-C0D7DD663164}" type="presOf" srcId="{3D6B5F4C-3FB6-46BF-BADF-C5A8EBB437D0}" destId="{A7BA393F-C46D-4715-AE62-231806BD4417}" srcOrd="1" destOrd="0" presId="urn:microsoft.com/office/officeart/2005/8/layout/hProcess4"/>
    <dgm:cxn modelId="{70313786-473F-4D07-B934-94CB2B60B4B4}" type="presOf" srcId="{3066F8F4-987B-4690-BD1B-B57862823A96}" destId="{6A7C57A7-7ACA-446A-99DD-75BA1D79EB14}" srcOrd="1" destOrd="0" presId="urn:microsoft.com/office/officeart/2005/8/layout/hProcess4"/>
    <dgm:cxn modelId="{6B45048F-73FD-42DC-8253-6EA07341DCD1}" type="presOf" srcId="{5F5BB232-73AD-48B9-9AE7-CCC6C5593DD6}" destId="{8BADD6E8-6E6C-4D0E-913B-9C1CC61A616B}" srcOrd="0" destOrd="0" presId="urn:microsoft.com/office/officeart/2005/8/layout/hProcess4"/>
    <dgm:cxn modelId="{971DA17F-D4AA-4D9B-B772-505C48213BE7}" type="presOf" srcId="{6BE1C9E6-B2BD-4F9F-BE89-F1093D83A7B9}" destId="{93CCF45D-3D53-4269-904E-9DED9A860176}" srcOrd="0" destOrd="0" presId="urn:microsoft.com/office/officeart/2005/8/layout/hProcess4"/>
    <dgm:cxn modelId="{7193EBD7-C5AD-4EEC-BF9B-985757BCB395}" type="presOf" srcId="{3D6B5F4C-3FB6-46BF-BADF-C5A8EBB437D0}" destId="{030AE0D3-5756-44EB-BE02-08F1B3631610}" srcOrd="0" destOrd="0" presId="urn:microsoft.com/office/officeart/2005/8/layout/hProcess4"/>
    <dgm:cxn modelId="{3314827A-8FBD-4815-808D-E0AFD9AA77B2}" srcId="{DEAC496E-77D7-4B41-8F68-DAB4E9CBCB7A}" destId="{6BE1C9E6-B2BD-4F9F-BE89-F1093D83A7B9}" srcOrd="1" destOrd="0" parTransId="{6C28313A-26C4-4EE0-8326-66464F168BF0}" sibTransId="{01315249-2F35-4200-B196-66AAD7F7D2A4}"/>
    <dgm:cxn modelId="{E4DD4DDC-F85C-46A7-B29B-936D6EC954F8}" type="presParOf" srcId="{4DC36991-007D-42EA-B56A-F1E1F63AB4E5}" destId="{DD5CCD3F-41CE-4557-B2C9-1A5486D9FDB8}" srcOrd="0" destOrd="0" presId="urn:microsoft.com/office/officeart/2005/8/layout/hProcess4"/>
    <dgm:cxn modelId="{5363DFC8-2955-4E90-822C-7CCFE586B918}" type="presParOf" srcId="{4DC36991-007D-42EA-B56A-F1E1F63AB4E5}" destId="{5D1FFD48-707E-440A-A5E5-FF3E52EE89AC}" srcOrd="1" destOrd="0" presId="urn:microsoft.com/office/officeart/2005/8/layout/hProcess4"/>
    <dgm:cxn modelId="{629F4979-F939-4D3D-A55D-1617B1EA33A2}" type="presParOf" srcId="{4DC36991-007D-42EA-B56A-F1E1F63AB4E5}" destId="{8A37F1AE-F304-46D9-A3CF-863056904B01}" srcOrd="2" destOrd="0" presId="urn:microsoft.com/office/officeart/2005/8/layout/hProcess4"/>
    <dgm:cxn modelId="{8EDFD7D3-7121-4D63-B9C0-1B7D4C168307}" type="presParOf" srcId="{8A37F1AE-F304-46D9-A3CF-863056904B01}" destId="{7E84C687-0FEC-49FD-838D-4F0AD1631C72}" srcOrd="0" destOrd="0" presId="urn:microsoft.com/office/officeart/2005/8/layout/hProcess4"/>
    <dgm:cxn modelId="{3282C655-862F-43EC-B42C-FD9D5C66AB13}" type="presParOf" srcId="{7E84C687-0FEC-49FD-838D-4F0AD1631C72}" destId="{D471DA06-CA9E-46B0-97AC-19C2BDF531EB}" srcOrd="0" destOrd="0" presId="urn:microsoft.com/office/officeart/2005/8/layout/hProcess4"/>
    <dgm:cxn modelId="{6904A181-5515-4311-BD12-69D08A027EFB}" type="presParOf" srcId="{7E84C687-0FEC-49FD-838D-4F0AD1631C72}" destId="{68FB79E6-15CB-47BA-B04B-EBA130FEF5B6}" srcOrd="1" destOrd="0" presId="urn:microsoft.com/office/officeart/2005/8/layout/hProcess4"/>
    <dgm:cxn modelId="{323D36E7-B386-441C-B4AD-F5F60D8C7753}" type="presParOf" srcId="{7E84C687-0FEC-49FD-838D-4F0AD1631C72}" destId="{FA93E314-D0BF-493F-A4BE-630B10EE5D52}" srcOrd="2" destOrd="0" presId="urn:microsoft.com/office/officeart/2005/8/layout/hProcess4"/>
    <dgm:cxn modelId="{6A95C9DF-E3F6-4FBE-922A-D7F1A3885448}" type="presParOf" srcId="{7E84C687-0FEC-49FD-838D-4F0AD1631C72}" destId="{A8941CE9-830E-4BAE-B5D9-1B7FB4EB0C44}" srcOrd="3" destOrd="0" presId="urn:microsoft.com/office/officeart/2005/8/layout/hProcess4"/>
    <dgm:cxn modelId="{E332FC9F-0230-4DB9-9E20-16A4D0949402}" type="presParOf" srcId="{7E84C687-0FEC-49FD-838D-4F0AD1631C72}" destId="{C1230FFE-8F65-4179-96AC-FE4E50F5AFE4}" srcOrd="4" destOrd="0" presId="urn:microsoft.com/office/officeart/2005/8/layout/hProcess4"/>
    <dgm:cxn modelId="{3A1C5790-8DB2-4B48-99F2-F07CDBB177FF}" type="presParOf" srcId="{8A37F1AE-F304-46D9-A3CF-863056904B01}" destId="{8BADD6E8-6E6C-4D0E-913B-9C1CC61A616B}" srcOrd="1" destOrd="0" presId="urn:microsoft.com/office/officeart/2005/8/layout/hProcess4"/>
    <dgm:cxn modelId="{E7CE5092-17F8-4FCA-A281-5299584230AF}" type="presParOf" srcId="{8A37F1AE-F304-46D9-A3CF-863056904B01}" destId="{ECBCDE7A-27C0-4165-863C-2D43BF3EC156}" srcOrd="2" destOrd="0" presId="urn:microsoft.com/office/officeart/2005/8/layout/hProcess4"/>
    <dgm:cxn modelId="{6E94DA83-31E3-4FA2-AB82-97A3CFFD6CA0}" type="presParOf" srcId="{ECBCDE7A-27C0-4165-863C-2D43BF3EC156}" destId="{3C745F8F-D32F-4AA0-94A9-1653C2E7124D}" srcOrd="0" destOrd="0" presId="urn:microsoft.com/office/officeart/2005/8/layout/hProcess4"/>
    <dgm:cxn modelId="{CAE34F8C-016B-4418-B63E-94FE580B4A7F}" type="presParOf" srcId="{ECBCDE7A-27C0-4165-863C-2D43BF3EC156}" destId="{A7D36C40-D8FE-4754-A85E-FB36F4D4634B}" srcOrd="1" destOrd="0" presId="urn:microsoft.com/office/officeart/2005/8/layout/hProcess4"/>
    <dgm:cxn modelId="{AFAB7021-C94A-4181-9575-9ACB6EE6C8B5}" type="presParOf" srcId="{ECBCDE7A-27C0-4165-863C-2D43BF3EC156}" destId="{6A7C57A7-7ACA-446A-99DD-75BA1D79EB14}" srcOrd="2" destOrd="0" presId="urn:microsoft.com/office/officeart/2005/8/layout/hProcess4"/>
    <dgm:cxn modelId="{DCF4275A-20DA-45F8-B0E1-85DC38B0E3E9}" type="presParOf" srcId="{ECBCDE7A-27C0-4165-863C-2D43BF3EC156}" destId="{93CCF45D-3D53-4269-904E-9DED9A860176}" srcOrd="3" destOrd="0" presId="urn:microsoft.com/office/officeart/2005/8/layout/hProcess4"/>
    <dgm:cxn modelId="{BA1596BF-B9B5-4D82-A84E-1947C1D47C76}" type="presParOf" srcId="{ECBCDE7A-27C0-4165-863C-2D43BF3EC156}" destId="{FFF3B09A-8BD5-4C55-BF40-8916386B409E}" srcOrd="4" destOrd="0" presId="urn:microsoft.com/office/officeart/2005/8/layout/hProcess4"/>
    <dgm:cxn modelId="{BBF59936-B51C-437A-9829-1DF0310DD31C}" type="presParOf" srcId="{8A37F1AE-F304-46D9-A3CF-863056904B01}" destId="{0178B706-C455-444D-8FFB-1702C5B1A597}" srcOrd="3" destOrd="0" presId="urn:microsoft.com/office/officeart/2005/8/layout/hProcess4"/>
    <dgm:cxn modelId="{D8E968B5-525E-449B-AE58-BE77868D7B8C}" type="presParOf" srcId="{8A37F1AE-F304-46D9-A3CF-863056904B01}" destId="{0C84D9B8-41E9-4D52-A8D2-81176C272975}" srcOrd="4" destOrd="0" presId="urn:microsoft.com/office/officeart/2005/8/layout/hProcess4"/>
    <dgm:cxn modelId="{ECE95512-4F37-416C-9FFF-FDE3F29FCF88}" type="presParOf" srcId="{0C84D9B8-41E9-4D52-A8D2-81176C272975}" destId="{803A1169-E657-4549-976C-62FDAB857573}" srcOrd="0" destOrd="0" presId="urn:microsoft.com/office/officeart/2005/8/layout/hProcess4"/>
    <dgm:cxn modelId="{823FD53B-231B-49B0-A384-F7F5D666644F}" type="presParOf" srcId="{0C84D9B8-41E9-4D52-A8D2-81176C272975}" destId="{030AE0D3-5756-44EB-BE02-08F1B3631610}" srcOrd="1" destOrd="0" presId="urn:microsoft.com/office/officeart/2005/8/layout/hProcess4"/>
    <dgm:cxn modelId="{01A4EBC2-306D-4633-92F1-77B1D12969B9}" type="presParOf" srcId="{0C84D9B8-41E9-4D52-A8D2-81176C272975}" destId="{A7BA393F-C46D-4715-AE62-231806BD4417}" srcOrd="2" destOrd="0" presId="urn:microsoft.com/office/officeart/2005/8/layout/hProcess4"/>
    <dgm:cxn modelId="{A302CC01-6D57-425D-B4B9-A9CF201AB171}" type="presParOf" srcId="{0C84D9B8-41E9-4D52-A8D2-81176C272975}" destId="{2BA9D092-DF7A-498D-8957-E3C09F354224}" srcOrd="3" destOrd="0" presId="urn:microsoft.com/office/officeart/2005/8/layout/hProcess4"/>
    <dgm:cxn modelId="{1914AE6B-6A12-481C-845C-D2B655AE8F94}" type="presParOf" srcId="{0C84D9B8-41E9-4D52-A8D2-81176C272975}" destId="{135FADE9-8DB9-4FC8-B846-09FD4E45D1D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8AC1163-41CD-477A-8143-091DDAE06937}" type="doc">
      <dgm:prSet loTypeId="urn:microsoft.com/office/officeart/2005/8/layout/process1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6EDA5C4D-D42E-4008-99BB-04DED508327D}">
      <dgm:prSet/>
      <dgm:spPr/>
      <dgm:t>
        <a:bodyPr/>
        <a:lstStyle/>
        <a:p>
          <a:pPr rtl="0"/>
          <a:r>
            <a:rPr lang="es-MX" smtClean="0"/>
            <a:t>Es el primero y más importante de los pasos de todo el proceso de investigación, el problema permite conocer y delimitar el terreno de lo desconocido. Su planteamiento adecuado genera las posibles vías de solución. </a:t>
          </a:r>
          <a:endParaRPr lang="es-MX"/>
        </a:p>
      </dgm:t>
    </dgm:pt>
    <dgm:pt modelId="{0342E43B-2C28-4B0A-BDEC-836EE2676852}" type="parTrans" cxnId="{136A2D65-2E20-4440-8A84-F94643CF9758}">
      <dgm:prSet/>
      <dgm:spPr/>
      <dgm:t>
        <a:bodyPr/>
        <a:lstStyle/>
        <a:p>
          <a:endParaRPr lang="es-MX"/>
        </a:p>
      </dgm:t>
    </dgm:pt>
    <dgm:pt modelId="{B2F802BB-8257-4AF1-A2B6-F197B5B00071}" type="sibTrans" cxnId="{136A2D65-2E20-4440-8A84-F94643CF9758}">
      <dgm:prSet/>
      <dgm:spPr/>
      <dgm:t>
        <a:bodyPr/>
        <a:lstStyle/>
        <a:p>
          <a:endParaRPr lang="es-MX"/>
        </a:p>
      </dgm:t>
    </dgm:pt>
    <dgm:pt modelId="{BD2DC8F5-2A55-41C0-9613-AA40E4A769CC}">
      <dgm:prSet/>
      <dgm:spPr/>
      <dgm:t>
        <a:bodyPr/>
        <a:lstStyle/>
        <a:p>
          <a:pPr rtl="0"/>
          <a:r>
            <a:rPr lang="es-MX" smtClean="0"/>
            <a:t>Los enfoques del problema dependerán de los intereses del investigador, de las teorías empleadas,  de las variables que defina y de las técnicas de medición que utilice.</a:t>
          </a:r>
          <a:endParaRPr lang="es-MX"/>
        </a:p>
      </dgm:t>
    </dgm:pt>
    <dgm:pt modelId="{8254ED7D-C9EB-4910-95E4-368AFBC3D037}" type="parTrans" cxnId="{45CD5F4D-8E39-4FDA-AC86-D235C0A46FE3}">
      <dgm:prSet/>
      <dgm:spPr/>
      <dgm:t>
        <a:bodyPr/>
        <a:lstStyle/>
        <a:p>
          <a:endParaRPr lang="es-MX"/>
        </a:p>
      </dgm:t>
    </dgm:pt>
    <dgm:pt modelId="{AA2280CB-D1BC-4286-83BB-2E6FFBF7DD7C}" type="sibTrans" cxnId="{45CD5F4D-8E39-4FDA-AC86-D235C0A46FE3}">
      <dgm:prSet/>
      <dgm:spPr/>
      <dgm:t>
        <a:bodyPr/>
        <a:lstStyle/>
        <a:p>
          <a:endParaRPr lang="es-MX"/>
        </a:p>
      </dgm:t>
    </dgm:pt>
    <dgm:pt modelId="{3168AD9E-C01A-4504-BC72-FB85A10B8F19}" type="pres">
      <dgm:prSet presAssocID="{98AC1163-41CD-477A-8143-091DDAE069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3E2716C-AC26-46F0-935C-10FD929CE67B}" type="pres">
      <dgm:prSet presAssocID="{6EDA5C4D-D42E-4008-99BB-04DED508327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563BDC-D90A-4822-94DD-315A9E46F361}" type="pres">
      <dgm:prSet presAssocID="{B2F802BB-8257-4AF1-A2B6-F197B5B00071}" presName="sibTrans" presStyleLbl="sibTrans2D1" presStyleIdx="0" presStyleCnt="1"/>
      <dgm:spPr/>
      <dgm:t>
        <a:bodyPr/>
        <a:lstStyle/>
        <a:p>
          <a:endParaRPr lang="es-MX"/>
        </a:p>
      </dgm:t>
    </dgm:pt>
    <dgm:pt modelId="{FDD99DB9-DA00-42C7-9926-301AC5CE4287}" type="pres">
      <dgm:prSet presAssocID="{B2F802BB-8257-4AF1-A2B6-F197B5B00071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9AF290F8-B898-4234-B23F-014ECD8700F4}" type="pres">
      <dgm:prSet presAssocID="{BD2DC8F5-2A55-41C0-9613-AA40E4A769C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1F8435-DAD3-468C-8B0B-1FD18E39C752}" type="presOf" srcId="{6EDA5C4D-D42E-4008-99BB-04DED508327D}" destId="{E3E2716C-AC26-46F0-935C-10FD929CE67B}" srcOrd="0" destOrd="0" presId="urn:microsoft.com/office/officeart/2005/8/layout/process1"/>
    <dgm:cxn modelId="{136A2D65-2E20-4440-8A84-F94643CF9758}" srcId="{98AC1163-41CD-477A-8143-091DDAE06937}" destId="{6EDA5C4D-D42E-4008-99BB-04DED508327D}" srcOrd="0" destOrd="0" parTransId="{0342E43B-2C28-4B0A-BDEC-836EE2676852}" sibTransId="{B2F802BB-8257-4AF1-A2B6-F197B5B00071}"/>
    <dgm:cxn modelId="{4584B43D-854C-435D-A693-15443BD96B20}" type="presOf" srcId="{B2F802BB-8257-4AF1-A2B6-F197B5B00071}" destId="{A8563BDC-D90A-4822-94DD-315A9E46F361}" srcOrd="0" destOrd="0" presId="urn:microsoft.com/office/officeart/2005/8/layout/process1"/>
    <dgm:cxn modelId="{9847108D-FB64-45D2-8C34-4464ECF3F515}" type="presOf" srcId="{BD2DC8F5-2A55-41C0-9613-AA40E4A769CC}" destId="{9AF290F8-B898-4234-B23F-014ECD8700F4}" srcOrd="0" destOrd="0" presId="urn:microsoft.com/office/officeart/2005/8/layout/process1"/>
    <dgm:cxn modelId="{A5EA8C01-48F1-475C-85D5-DF59D4AE41D1}" type="presOf" srcId="{B2F802BB-8257-4AF1-A2B6-F197B5B00071}" destId="{FDD99DB9-DA00-42C7-9926-301AC5CE4287}" srcOrd="1" destOrd="0" presId="urn:microsoft.com/office/officeart/2005/8/layout/process1"/>
    <dgm:cxn modelId="{45CD5F4D-8E39-4FDA-AC86-D235C0A46FE3}" srcId="{98AC1163-41CD-477A-8143-091DDAE06937}" destId="{BD2DC8F5-2A55-41C0-9613-AA40E4A769CC}" srcOrd="1" destOrd="0" parTransId="{8254ED7D-C9EB-4910-95E4-368AFBC3D037}" sibTransId="{AA2280CB-D1BC-4286-83BB-2E6FFBF7DD7C}"/>
    <dgm:cxn modelId="{4C1FBCEB-C125-4672-B0DF-F20B9E183857}" type="presOf" srcId="{98AC1163-41CD-477A-8143-091DDAE06937}" destId="{3168AD9E-C01A-4504-BC72-FB85A10B8F19}" srcOrd="0" destOrd="0" presId="urn:microsoft.com/office/officeart/2005/8/layout/process1"/>
    <dgm:cxn modelId="{65683229-B953-4A93-B94B-DB9975D471C1}" type="presParOf" srcId="{3168AD9E-C01A-4504-BC72-FB85A10B8F19}" destId="{E3E2716C-AC26-46F0-935C-10FD929CE67B}" srcOrd="0" destOrd="0" presId="urn:microsoft.com/office/officeart/2005/8/layout/process1"/>
    <dgm:cxn modelId="{4244E012-E3B9-4EB8-A385-175C998262F0}" type="presParOf" srcId="{3168AD9E-C01A-4504-BC72-FB85A10B8F19}" destId="{A8563BDC-D90A-4822-94DD-315A9E46F361}" srcOrd="1" destOrd="0" presId="urn:microsoft.com/office/officeart/2005/8/layout/process1"/>
    <dgm:cxn modelId="{DE13B341-FDC6-4119-9A2C-F342A5B8F5DF}" type="presParOf" srcId="{A8563BDC-D90A-4822-94DD-315A9E46F361}" destId="{FDD99DB9-DA00-42C7-9926-301AC5CE4287}" srcOrd="0" destOrd="0" presId="urn:microsoft.com/office/officeart/2005/8/layout/process1"/>
    <dgm:cxn modelId="{CFBAB8AF-6013-46F1-AFFD-FC6276A67D6F}" type="presParOf" srcId="{3168AD9E-C01A-4504-BC72-FB85A10B8F19}" destId="{9AF290F8-B898-4234-B23F-014ECD8700F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27244D3-7D8A-424C-B9D7-B51891F64109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A9B109D-CFDF-4CDE-B805-9247E192A36A}">
      <dgm:prSet/>
      <dgm:spPr/>
      <dgm:t>
        <a:bodyPr/>
        <a:lstStyle/>
        <a:p>
          <a:pPr rtl="0"/>
          <a:r>
            <a:rPr lang="es-ES" smtClean="0"/>
            <a:t>Plantear un problema significa reducirlo a sus aspectos y relaciones fundamentales a fin de poder iniciar su estudio intensivo.</a:t>
          </a:r>
          <a:endParaRPr lang="es-MX"/>
        </a:p>
      </dgm:t>
    </dgm:pt>
    <dgm:pt modelId="{EFC8819B-52FD-45EA-983C-B49C35FD6B0F}" type="parTrans" cxnId="{842103ED-DDC7-4AF3-9498-A1DEDF4D4F60}">
      <dgm:prSet/>
      <dgm:spPr/>
      <dgm:t>
        <a:bodyPr/>
        <a:lstStyle/>
        <a:p>
          <a:endParaRPr lang="es-MX"/>
        </a:p>
      </dgm:t>
    </dgm:pt>
    <dgm:pt modelId="{62E0E035-82B8-4FF7-BA7A-EF33B0506D1C}" type="sibTrans" cxnId="{842103ED-DDC7-4AF3-9498-A1DEDF4D4F60}">
      <dgm:prSet/>
      <dgm:spPr/>
      <dgm:t>
        <a:bodyPr/>
        <a:lstStyle/>
        <a:p>
          <a:endParaRPr lang="es-MX"/>
        </a:p>
      </dgm:t>
    </dgm:pt>
    <dgm:pt modelId="{81C9D824-AED9-47C8-9FF2-E0D55CA94361}">
      <dgm:prSet/>
      <dgm:spPr/>
      <dgm:t>
        <a:bodyPr/>
        <a:lstStyle/>
        <a:p>
          <a:pPr rtl="0"/>
          <a:r>
            <a:rPr lang="es-ES" dirty="0" smtClean="0"/>
            <a:t>La redacción depende del estilo y debe ser en tercera persona en pasivo.</a:t>
          </a:r>
          <a:endParaRPr lang="es-MX" dirty="0"/>
        </a:p>
      </dgm:t>
    </dgm:pt>
    <dgm:pt modelId="{4B1C1739-7AF5-4593-8102-298CACAC9578}" type="parTrans" cxnId="{00C98A48-F253-4793-B6BC-F2847C71E8FF}">
      <dgm:prSet/>
      <dgm:spPr/>
      <dgm:t>
        <a:bodyPr/>
        <a:lstStyle/>
        <a:p>
          <a:endParaRPr lang="es-MX"/>
        </a:p>
      </dgm:t>
    </dgm:pt>
    <dgm:pt modelId="{C1CB4726-5CA2-45EF-BB22-9709D8A110A6}" type="sibTrans" cxnId="{00C98A48-F253-4793-B6BC-F2847C71E8FF}">
      <dgm:prSet/>
      <dgm:spPr/>
      <dgm:t>
        <a:bodyPr/>
        <a:lstStyle/>
        <a:p>
          <a:endParaRPr lang="es-MX"/>
        </a:p>
      </dgm:t>
    </dgm:pt>
    <dgm:pt modelId="{76B0C56E-1CD7-41A9-B6F8-2C25793AFDB2}" type="pres">
      <dgm:prSet presAssocID="{327244D3-7D8A-424C-B9D7-B51891F6410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D06E12-4E7A-4BBB-9846-BC37800D28EF}" type="pres">
      <dgm:prSet presAssocID="{327244D3-7D8A-424C-B9D7-B51891F64109}" presName="divider" presStyleLbl="fgShp" presStyleIdx="0" presStyleCnt="1"/>
      <dgm:spPr/>
    </dgm:pt>
    <dgm:pt modelId="{22EFEB3E-9768-4D77-BEFA-F563B00D6C6B}" type="pres">
      <dgm:prSet presAssocID="{AA9B109D-CFDF-4CDE-B805-9247E192A36A}" presName="downArrow" presStyleLbl="node1" presStyleIdx="0" presStyleCnt="2"/>
      <dgm:spPr/>
    </dgm:pt>
    <dgm:pt modelId="{3A3502EB-CDC5-4441-9FAE-CFBC2409CA3C}" type="pres">
      <dgm:prSet presAssocID="{AA9B109D-CFDF-4CDE-B805-9247E192A36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386644-F0A7-4EE0-97BB-AC92041A168A}" type="pres">
      <dgm:prSet presAssocID="{81C9D824-AED9-47C8-9FF2-E0D55CA94361}" presName="upArrow" presStyleLbl="node1" presStyleIdx="1" presStyleCnt="2"/>
      <dgm:spPr/>
    </dgm:pt>
    <dgm:pt modelId="{4E5FF0D4-42FB-4813-9211-81B9798D27B6}" type="pres">
      <dgm:prSet presAssocID="{81C9D824-AED9-47C8-9FF2-E0D55CA94361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FADA8EA-6954-42BB-B4F7-8B93CD107B13}" type="presOf" srcId="{AA9B109D-CFDF-4CDE-B805-9247E192A36A}" destId="{3A3502EB-CDC5-4441-9FAE-CFBC2409CA3C}" srcOrd="0" destOrd="0" presId="urn:microsoft.com/office/officeart/2005/8/layout/arrow3"/>
    <dgm:cxn modelId="{00C98A48-F253-4793-B6BC-F2847C71E8FF}" srcId="{327244D3-7D8A-424C-B9D7-B51891F64109}" destId="{81C9D824-AED9-47C8-9FF2-E0D55CA94361}" srcOrd="1" destOrd="0" parTransId="{4B1C1739-7AF5-4593-8102-298CACAC9578}" sibTransId="{C1CB4726-5CA2-45EF-BB22-9709D8A110A6}"/>
    <dgm:cxn modelId="{DB358FB3-C09C-484A-9ADF-236D6889D6E1}" type="presOf" srcId="{81C9D824-AED9-47C8-9FF2-E0D55CA94361}" destId="{4E5FF0D4-42FB-4813-9211-81B9798D27B6}" srcOrd="0" destOrd="0" presId="urn:microsoft.com/office/officeart/2005/8/layout/arrow3"/>
    <dgm:cxn modelId="{0296CF2C-2D4B-47BC-BFED-699F5CCE7ED5}" type="presOf" srcId="{327244D3-7D8A-424C-B9D7-B51891F64109}" destId="{76B0C56E-1CD7-41A9-B6F8-2C25793AFDB2}" srcOrd="0" destOrd="0" presId="urn:microsoft.com/office/officeart/2005/8/layout/arrow3"/>
    <dgm:cxn modelId="{842103ED-DDC7-4AF3-9498-A1DEDF4D4F60}" srcId="{327244D3-7D8A-424C-B9D7-B51891F64109}" destId="{AA9B109D-CFDF-4CDE-B805-9247E192A36A}" srcOrd="0" destOrd="0" parTransId="{EFC8819B-52FD-45EA-983C-B49C35FD6B0F}" sibTransId="{62E0E035-82B8-4FF7-BA7A-EF33B0506D1C}"/>
    <dgm:cxn modelId="{4DEBF3A3-33D7-4C36-819B-462B7435C212}" type="presParOf" srcId="{76B0C56E-1CD7-41A9-B6F8-2C25793AFDB2}" destId="{F0D06E12-4E7A-4BBB-9846-BC37800D28EF}" srcOrd="0" destOrd="0" presId="urn:microsoft.com/office/officeart/2005/8/layout/arrow3"/>
    <dgm:cxn modelId="{964A8E33-7F40-491E-B25D-2C77ECA75862}" type="presParOf" srcId="{76B0C56E-1CD7-41A9-B6F8-2C25793AFDB2}" destId="{22EFEB3E-9768-4D77-BEFA-F563B00D6C6B}" srcOrd="1" destOrd="0" presId="urn:microsoft.com/office/officeart/2005/8/layout/arrow3"/>
    <dgm:cxn modelId="{0CDFB333-90EC-4F9B-9B74-ABB3F5C85E9B}" type="presParOf" srcId="{76B0C56E-1CD7-41A9-B6F8-2C25793AFDB2}" destId="{3A3502EB-CDC5-4441-9FAE-CFBC2409CA3C}" srcOrd="2" destOrd="0" presId="urn:microsoft.com/office/officeart/2005/8/layout/arrow3"/>
    <dgm:cxn modelId="{A64C2EAD-BD23-456C-9283-A089DDDC26DC}" type="presParOf" srcId="{76B0C56E-1CD7-41A9-B6F8-2C25793AFDB2}" destId="{CF386644-F0A7-4EE0-97BB-AC92041A168A}" srcOrd="3" destOrd="0" presId="urn:microsoft.com/office/officeart/2005/8/layout/arrow3"/>
    <dgm:cxn modelId="{291C5F93-C908-4851-908B-1E6AB3636D27}" type="presParOf" srcId="{76B0C56E-1CD7-41A9-B6F8-2C25793AFDB2}" destId="{4E5FF0D4-42FB-4813-9211-81B9798D27B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15C7E4F-B36D-479E-975B-738EA77D8625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06F1FA2B-58DB-430B-832A-D60F9818F51B}">
      <dgm:prSet custT="1"/>
      <dgm:spPr/>
      <dgm:t>
        <a:bodyPr/>
        <a:lstStyle/>
        <a:p>
          <a:pPr rtl="0"/>
          <a:r>
            <a:rPr lang="es-ES" sz="1800" b="0" dirty="0" smtClean="0"/>
            <a:t>Fred N. </a:t>
          </a:r>
          <a:r>
            <a:rPr lang="es-ES" sz="1800" b="0" dirty="0" err="1" smtClean="0"/>
            <a:t>Kerlinger</a:t>
          </a:r>
          <a:r>
            <a:rPr lang="es-ES" sz="1800" b="0" dirty="0" smtClean="0"/>
            <a:t> indica que “la mejor forma de plantear un problema es la forma más simple: elabore una pregunta”.</a:t>
          </a:r>
          <a:endParaRPr lang="es-MX" sz="1800" b="0" dirty="0"/>
        </a:p>
      </dgm:t>
    </dgm:pt>
    <dgm:pt modelId="{9AE0B5D4-7B60-431F-9409-2DB13C8D8614}" type="parTrans" cxnId="{2CF5E8F5-F3A8-4485-B123-DA505A0CE420}">
      <dgm:prSet/>
      <dgm:spPr/>
      <dgm:t>
        <a:bodyPr/>
        <a:lstStyle/>
        <a:p>
          <a:endParaRPr lang="es-MX" sz="2000"/>
        </a:p>
      </dgm:t>
    </dgm:pt>
    <dgm:pt modelId="{26CE3F68-588E-449C-88E0-190D0C74FAF0}" type="sibTrans" cxnId="{2CF5E8F5-F3A8-4485-B123-DA505A0CE420}">
      <dgm:prSet/>
      <dgm:spPr/>
      <dgm:t>
        <a:bodyPr/>
        <a:lstStyle/>
        <a:p>
          <a:endParaRPr lang="es-MX" sz="2000"/>
        </a:p>
      </dgm:t>
    </dgm:pt>
    <dgm:pt modelId="{B85B81FE-A086-4971-BBE3-19631FBD7C64}">
      <dgm:prSet custT="1"/>
      <dgm:spPr/>
      <dgm:t>
        <a:bodyPr/>
        <a:lstStyle/>
        <a:p>
          <a:pPr rtl="0"/>
          <a:r>
            <a:rPr lang="es-ES" sz="1800" b="0" dirty="0" smtClean="0"/>
            <a:t>El éxito de todo proyecto de investigación quedará en gran medida supeditado a la correcta formulación del problema.</a:t>
          </a:r>
          <a:endParaRPr lang="es-MX" sz="1800" b="0" dirty="0"/>
        </a:p>
      </dgm:t>
    </dgm:pt>
    <dgm:pt modelId="{B82AD7FE-7A6A-4632-BDC7-DA85E6FDF710}" type="parTrans" cxnId="{4DE7A4A0-D0FD-4C0C-A5D6-FA8077022A01}">
      <dgm:prSet/>
      <dgm:spPr/>
      <dgm:t>
        <a:bodyPr/>
        <a:lstStyle/>
        <a:p>
          <a:endParaRPr lang="es-MX" sz="2000"/>
        </a:p>
      </dgm:t>
    </dgm:pt>
    <dgm:pt modelId="{C41737EF-E5F1-40F6-81C0-FF6A6EBC8345}" type="sibTrans" cxnId="{4DE7A4A0-D0FD-4C0C-A5D6-FA8077022A01}">
      <dgm:prSet/>
      <dgm:spPr/>
      <dgm:t>
        <a:bodyPr/>
        <a:lstStyle/>
        <a:p>
          <a:endParaRPr lang="es-MX" sz="2000"/>
        </a:p>
      </dgm:t>
    </dgm:pt>
    <dgm:pt modelId="{BD717C0B-B1DA-42A0-97F4-2982A85A6E9F}" type="pres">
      <dgm:prSet presAssocID="{C15C7E4F-B36D-479E-975B-738EA77D862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266807C-C873-496F-8CCC-EDD65DA596B8}" type="pres">
      <dgm:prSet presAssocID="{06F1FA2B-58DB-430B-832A-D60F9818F51B}" presName="Accent1" presStyleCnt="0"/>
      <dgm:spPr/>
    </dgm:pt>
    <dgm:pt modelId="{3DBB5E16-7C16-48B7-A45B-275524457318}" type="pres">
      <dgm:prSet presAssocID="{06F1FA2B-58DB-430B-832A-D60F9818F51B}" presName="Accent" presStyleLbl="node1" presStyleIdx="0" presStyleCnt="2"/>
      <dgm:spPr/>
    </dgm:pt>
    <dgm:pt modelId="{41034443-7AAE-403B-BECA-E0F3E92416CC}" type="pres">
      <dgm:prSet presAssocID="{06F1FA2B-58DB-430B-832A-D60F9818F51B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EF0E59-D147-4ADC-8552-FC900B4D50E3}" type="pres">
      <dgm:prSet presAssocID="{B85B81FE-A086-4971-BBE3-19631FBD7C64}" presName="Accent2" presStyleCnt="0"/>
      <dgm:spPr/>
    </dgm:pt>
    <dgm:pt modelId="{D90F71E1-5B1A-46EE-9C02-7C50BB712C43}" type="pres">
      <dgm:prSet presAssocID="{B85B81FE-A086-4971-BBE3-19631FBD7C64}" presName="Accent" presStyleLbl="node1" presStyleIdx="1" presStyleCnt="2" custLinFactNeighborX="-22286" custLinFactNeighborY="1342"/>
      <dgm:spPr/>
    </dgm:pt>
    <dgm:pt modelId="{61C53FAA-2CA3-49CC-8284-2ED3D9E0C28F}" type="pres">
      <dgm:prSet presAssocID="{B85B81FE-A086-4971-BBE3-19631FBD7C64}" presName="Parent2" presStyleLbl="revTx" presStyleIdx="1" presStyleCnt="2" custLinFactNeighborX="-28941" custLinFactNeighborY="-132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8B710B0-B1F5-4B6F-995F-F7ABDD72EA80}" type="presOf" srcId="{B85B81FE-A086-4971-BBE3-19631FBD7C64}" destId="{61C53FAA-2CA3-49CC-8284-2ED3D9E0C28F}" srcOrd="0" destOrd="0" presId="urn:microsoft.com/office/officeart/2009/layout/CircleArrowProcess"/>
    <dgm:cxn modelId="{A6CB3C55-ECA4-4DA1-A4FC-F52AC88531BF}" type="presOf" srcId="{C15C7E4F-B36D-479E-975B-738EA77D8625}" destId="{BD717C0B-B1DA-42A0-97F4-2982A85A6E9F}" srcOrd="0" destOrd="0" presId="urn:microsoft.com/office/officeart/2009/layout/CircleArrowProcess"/>
    <dgm:cxn modelId="{725D468F-64E1-46EA-B460-675273D10ED0}" type="presOf" srcId="{06F1FA2B-58DB-430B-832A-D60F9818F51B}" destId="{41034443-7AAE-403B-BECA-E0F3E92416CC}" srcOrd="0" destOrd="0" presId="urn:microsoft.com/office/officeart/2009/layout/CircleArrowProcess"/>
    <dgm:cxn modelId="{4DE7A4A0-D0FD-4C0C-A5D6-FA8077022A01}" srcId="{C15C7E4F-B36D-479E-975B-738EA77D8625}" destId="{B85B81FE-A086-4971-BBE3-19631FBD7C64}" srcOrd="1" destOrd="0" parTransId="{B82AD7FE-7A6A-4632-BDC7-DA85E6FDF710}" sibTransId="{C41737EF-E5F1-40F6-81C0-FF6A6EBC8345}"/>
    <dgm:cxn modelId="{2CF5E8F5-F3A8-4485-B123-DA505A0CE420}" srcId="{C15C7E4F-B36D-479E-975B-738EA77D8625}" destId="{06F1FA2B-58DB-430B-832A-D60F9818F51B}" srcOrd="0" destOrd="0" parTransId="{9AE0B5D4-7B60-431F-9409-2DB13C8D8614}" sibTransId="{26CE3F68-588E-449C-88E0-190D0C74FAF0}"/>
    <dgm:cxn modelId="{8A3A365C-E7F1-4592-A0E3-AB0F04C96099}" type="presParOf" srcId="{BD717C0B-B1DA-42A0-97F4-2982A85A6E9F}" destId="{A266807C-C873-496F-8CCC-EDD65DA596B8}" srcOrd="0" destOrd="0" presId="urn:microsoft.com/office/officeart/2009/layout/CircleArrowProcess"/>
    <dgm:cxn modelId="{0C5FE0A9-637F-44CA-BC83-ED35EA07BD5A}" type="presParOf" srcId="{A266807C-C873-496F-8CCC-EDD65DA596B8}" destId="{3DBB5E16-7C16-48B7-A45B-275524457318}" srcOrd="0" destOrd="0" presId="urn:microsoft.com/office/officeart/2009/layout/CircleArrowProcess"/>
    <dgm:cxn modelId="{305F34CF-52B4-408E-BE7A-48D25AECA617}" type="presParOf" srcId="{BD717C0B-B1DA-42A0-97F4-2982A85A6E9F}" destId="{41034443-7AAE-403B-BECA-E0F3E92416CC}" srcOrd="1" destOrd="0" presId="urn:microsoft.com/office/officeart/2009/layout/CircleArrowProcess"/>
    <dgm:cxn modelId="{A4FFD51D-5A1B-465A-B955-3176A07DA744}" type="presParOf" srcId="{BD717C0B-B1DA-42A0-97F4-2982A85A6E9F}" destId="{25EF0E59-D147-4ADC-8552-FC900B4D50E3}" srcOrd="2" destOrd="0" presId="urn:microsoft.com/office/officeart/2009/layout/CircleArrowProcess"/>
    <dgm:cxn modelId="{E8039E94-4D18-4EC0-B727-8F254DF20BD7}" type="presParOf" srcId="{25EF0E59-D147-4ADC-8552-FC900B4D50E3}" destId="{D90F71E1-5B1A-46EE-9C02-7C50BB712C43}" srcOrd="0" destOrd="0" presId="urn:microsoft.com/office/officeart/2009/layout/CircleArrowProcess"/>
    <dgm:cxn modelId="{BF9C323C-974A-4847-86E2-54C228CA47C9}" type="presParOf" srcId="{BD717C0B-B1DA-42A0-97F4-2982A85A6E9F}" destId="{61C53FAA-2CA3-49CC-8284-2ED3D9E0C28F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9121407-8E97-4FCB-A6EB-4A800587E895}" type="doc">
      <dgm:prSet loTypeId="urn:microsoft.com/office/officeart/2005/8/layout/vList3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9B62EF1-A3C8-4BAC-8E05-30C28D6C658B}">
      <dgm:prSet/>
      <dgm:spPr/>
      <dgm:t>
        <a:bodyPr/>
        <a:lstStyle/>
        <a:p>
          <a:pPr rtl="0"/>
          <a:r>
            <a:rPr lang="es-ES" smtClean="0"/>
            <a:t>El problema deberá expresar una relación entre dos o más variables.</a:t>
          </a:r>
          <a:endParaRPr lang="es-MX"/>
        </a:p>
      </dgm:t>
    </dgm:pt>
    <dgm:pt modelId="{2F40D33F-C598-4566-86EC-8B1323F30FF3}" type="parTrans" cxnId="{CC08BCB1-CF55-490A-86B8-47512CFF8BD5}">
      <dgm:prSet/>
      <dgm:spPr/>
      <dgm:t>
        <a:bodyPr/>
        <a:lstStyle/>
        <a:p>
          <a:endParaRPr lang="es-MX"/>
        </a:p>
      </dgm:t>
    </dgm:pt>
    <dgm:pt modelId="{07CC2CD7-F095-47B8-9F60-BC8D64ED8C05}" type="sibTrans" cxnId="{CC08BCB1-CF55-490A-86B8-47512CFF8BD5}">
      <dgm:prSet/>
      <dgm:spPr/>
      <dgm:t>
        <a:bodyPr/>
        <a:lstStyle/>
        <a:p>
          <a:endParaRPr lang="es-MX"/>
        </a:p>
      </dgm:t>
    </dgm:pt>
    <dgm:pt modelId="{4519B4E8-C533-4F06-9EFB-E6EA0D9A105B}">
      <dgm:prSet/>
      <dgm:spPr/>
      <dgm:t>
        <a:bodyPr/>
        <a:lstStyle/>
        <a:p>
          <a:pPr rtl="0"/>
          <a:r>
            <a:rPr lang="es-ES" dirty="0" smtClean="0"/>
            <a:t>El problema debe formularse claramente.</a:t>
          </a:r>
          <a:endParaRPr lang="es-MX" dirty="0"/>
        </a:p>
      </dgm:t>
    </dgm:pt>
    <dgm:pt modelId="{EE785663-4D3A-468B-BC45-86BBE1C2B5D9}" type="parTrans" cxnId="{90F30C08-C209-42B5-8AD2-07A25A403AEE}">
      <dgm:prSet/>
      <dgm:spPr/>
      <dgm:t>
        <a:bodyPr/>
        <a:lstStyle/>
        <a:p>
          <a:endParaRPr lang="es-MX"/>
        </a:p>
      </dgm:t>
    </dgm:pt>
    <dgm:pt modelId="{CC71935B-2670-44DE-89C9-523E4913C16D}" type="sibTrans" cxnId="{90F30C08-C209-42B5-8AD2-07A25A403AEE}">
      <dgm:prSet/>
      <dgm:spPr/>
      <dgm:t>
        <a:bodyPr/>
        <a:lstStyle/>
        <a:p>
          <a:endParaRPr lang="es-MX"/>
        </a:p>
      </dgm:t>
    </dgm:pt>
    <dgm:pt modelId="{B2009886-2D4C-41CB-BED9-801432F7F9FD}">
      <dgm:prSet/>
      <dgm:spPr/>
      <dgm:t>
        <a:bodyPr/>
        <a:lstStyle/>
        <a:p>
          <a:pPr rtl="0"/>
          <a:r>
            <a:rPr lang="es-ES" smtClean="0"/>
            <a:t>Debe implicar las posibilidades de comprobación empírica.</a:t>
          </a:r>
          <a:endParaRPr lang="es-MX"/>
        </a:p>
      </dgm:t>
    </dgm:pt>
    <dgm:pt modelId="{EB27C419-FF8F-4081-975A-9189A1B8B7AA}" type="parTrans" cxnId="{4670AB62-4141-4378-A3AA-F4BB8123B431}">
      <dgm:prSet/>
      <dgm:spPr/>
      <dgm:t>
        <a:bodyPr/>
        <a:lstStyle/>
        <a:p>
          <a:endParaRPr lang="es-MX"/>
        </a:p>
      </dgm:t>
    </dgm:pt>
    <dgm:pt modelId="{4FEF9590-B9C1-496E-9AB2-8C8E5383AFCA}" type="sibTrans" cxnId="{4670AB62-4141-4378-A3AA-F4BB8123B431}">
      <dgm:prSet/>
      <dgm:spPr/>
      <dgm:t>
        <a:bodyPr/>
        <a:lstStyle/>
        <a:p>
          <a:endParaRPr lang="es-MX"/>
        </a:p>
      </dgm:t>
    </dgm:pt>
    <dgm:pt modelId="{2B1BAE6F-8141-4D45-97D0-F17A25A1613F}" type="pres">
      <dgm:prSet presAssocID="{F9121407-8E97-4FCB-A6EB-4A800587E89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5931080-EAE4-434E-9502-6F19F1A8807C}" type="pres">
      <dgm:prSet presAssocID="{E9B62EF1-A3C8-4BAC-8E05-30C28D6C658B}" presName="composite" presStyleCnt="0"/>
      <dgm:spPr/>
      <dgm:t>
        <a:bodyPr/>
        <a:lstStyle/>
        <a:p>
          <a:endParaRPr lang="es-MX"/>
        </a:p>
      </dgm:t>
    </dgm:pt>
    <dgm:pt modelId="{F1325248-B62E-4749-BD2A-5BE14DBD847B}" type="pres">
      <dgm:prSet presAssocID="{E9B62EF1-A3C8-4BAC-8E05-30C28D6C658B}" presName="imgShp" presStyleLbl="fgImgPlace1" presStyleIdx="0" presStyleCnt="3" custLinFactNeighborX="1584" custLinFactNeighborY="-158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7000" r="-57000"/>
          </a:stretch>
        </a:blipFill>
      </dgm:spPr>
      <dgm:t>
        <a:bodyPr/>
        <a:lstStyle/>
        <a:p>
          <a:endParaRPr lang="es-MX"/>
        </a:p>
      </dgm:t>
    </dgm:pt>
    <dgm:pt modelId="{364DF510-9476-401F-8B11-6ED052C2C1EB}" type="pres">
      <dgm:prSet presAssocID="{E9B62EF1-A3C8-4BAC-8E05-30C28D6C658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197215-B45E-4DFB-B4DB-C60F7DC36376}" type="pres">
      <dgm:prSet presAssocID="{07CC2CD7-F095-47B8-9F60-BC8D64ED8C05}" presName="spacing" presStyleCnt="0"/>
      <dgm:spPr/>
      <dgm:t>
        <a:bodyPr/>
        <a:lstStyle/>
        <a:p>
          <a:endParaRPr lang="es-MX"/>
        </a:p>
      </dgm:t>
    </dgm:pt>
    <dgm:pt modelId="{23A2E607-2DBB-4912-85E4-281ED20780CD}" type="pres">
      <dgm:prSet presAssocID="{4519B4E8-C533-4F06-9EFB-E6EA0D9A105B}" presName="composite" presStyleCnt="0"/>
      <dgm:spPr/>
      <dgm:t>
        <a:bodyPr/>
        <a:lstStyle/>
        <a:p>
          <a:endParaRPr lang="es-MX"/>
        </a:p>
      </dgm:t>
    </dgm:pt>
    <dgm:pt modelId="{B8194355-BF69-48F7-952A-66B5DB11FC8A}" type="pres">
      <dgm:prSet presAssocID="{4519B4E8-C533-4F06-9EFB-E6EA0D9A105B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MX"/>
        </a:p>
      </dgm:t>
    </dgm:pt>
    <dgm:pt modelId="{5B036E3C-C20A-4C45-9359-22FF5FD3332E}" type="pres">
      <dgm:prSet presAssocID="{4519B4E8-C533-4F06-9EFB-E6EA0D9A105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4D612E-CE14-4D12-A6BB-296FCAE005EC}" type="pres">
      <dgm:prSet presAssocID="{CC71935B-2670-44DE-89C9-523E4913C16D}" presName="spacing" presStyleCnt="0"/>
      <dgm:spPr/>
      <dgm:t>
        <a:bodyPr/>
        <a:lstStyle/>
        <a:p>
          <a:endParaRPr lang="es-MX"/>
        </a:p>
      </dgm:t>
    </dgm:pt>
    <dgm:pt modelId="{95D6CE7E-DCA1-4F7A-A460-A9EB177BCCD1}" type="pres">
      <dgm:prSet presAssocID="{B2009886-2D4C-41CB-BED9-801432F7F9FD}" presName="composite" presStyleCnt="0"/>
      <dgm:spPr/>
      <dgm:t>
        <a:bodyPr/>
        <a:lstStyle/>
        <a:p>
          <a:endParaRPr lang="es-MX"/>
        </a:p>
      </dgm:t>
    </dgm:pt>
    <dgm:pt modelId="{6F88ABA5-DE4E-4186-9C93-117C82615454}" type="pres">
      <dgm:prSet presAssocID="{B2009886-2D4C-41CB-BED9-801432F7F9FD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s-MX"/>
        </a:p>
      </dgm:t>
    </dgm:pt>
    <dgm:pt modelId="{7686C879-8152-4C9F-B28B-A2A9A3F18D95}" type="pres">
      <dgm:prSet presAssocID="{B2009886-2D4C-41CB-BED9-801432F7F9F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C08BCB1-CF55-490A-86B8-47512CFF8BD5}" srcId="{F9121407-8E97-4FCB-A6EB-4A800587E895}" destId="{E9B62EF1-A3C8-4BAC-8E05-30C28D6C658B}" srcOrd="0" destOrd="0" parTransId="{2F40D33F-C598-4566-86EC-8B1323F30FF3}" sibTransId="{07CC2CD7-F095-47B8-9F60-BC8D64ED8C05}"/>
    <dgm:cxn modelId="{F0193CE4-A472-4765-B6B8-34B35CF6898C}" type="presOf" srcId="{4519B4E8-C533-4F06-9EFB-E6EA0D9A105B}" destId="{5B036E3C-C20A-4C45-9359-22FF5FD3332E}" srcOrd="0" destOrd="0" presId="urn:microsoft.com/office/officeart/2005/8/layout/vList3"/>
    <dgm:cxn modelId="{F76F8486-61C5-45EC-A919-4C6DA5C66ABE}" type="presOf" srcId="{B2009886-2D4C-41CB-BED9-801432F7F9FD}" destId="{7686C879-8152-4C9F-B28B-A2A9A3F18D95}" srcOrd="0" destOrd="0" presId="urn:microsoft.com/office/officeart/2005/8/layout/vList3"/>
    <dgm:cxn modelId="{90F30C08-C209-42B5-8AD2-07A25A403AEE}" srcId="{F9121407-8E97-4FCB-A6EB-4A800587E895}" destId="{4519B4E8-C533-4F06-9EFB-E6EA0D9A105B}" srcOrd="1" destOrd="0" parTransId="{EE785663-4D3A-468B-BC45-86BBE1C2B5D9}" sibTransId="{CC71935B-2670-44DE-89C9-523E4913C16D}"/>
    <dgm:cxn modelId="{2169CE68-F795-4D29-BA1E-214CA1E2BE3F}" type="presOf" srcId="{F9121407-8E97-4FCB-A6EB-4A800587E895}" destId="{2B1BAE6F-8141-4D45-97D0-F17A25A1613F}" srcOrd="0" destOrd="0" presId="urn:microsoft.com/office/officeart/2005/8/layout/vList3"/>
    <dgm:cxn modelId="{4670AB62-4141-4378-A3AA-F4BB8123B431}" srcId="{F9121407-8E97-4FCB-A6EB-4A800587E895}" destId="{B2009886-2D4C-41CB-BED9-801432F7F9FD}" srcOrd="2" destOrd="0" parTransId="{EB27C419-FF8F-4081-975A-9189A1B8B7AA}" sibTransId="{4FEF9590-B9C1-496E-9AB2-8C8E5383AFCA}"/>
    <dgm:cxn modelId="{C24B38C3-1CFB-4DFE-BB3A-F68FBF55B336}" type="presOf" srcId="{E9B62EF1-A3C8-4BAC-8E05-30C28D6C658B}" destId="{364DF510-9476-401F-8B11-6ED052C2C1EB}" srcOrd="0" destOrd="0" presId="urn:microsoft.com/office/officeart/2005/8/layout/vList3"/>
    <dgm:cxn modelId="{49A85FE7-8385-4F72-A85D-7C991D8FE6A3}" type="presParOf" srcId="{2B1BAE6F-8141-4D45-97D0-F17A25A1613F}" destId="{05931080-EAE4-434E-9502-6F19F1A8807C}" srcOrd="0" destOrd="0" presId="urn:microsoft.com/office/officeart/2005/8/layout/vList3"/>
    <dgm:cxn modelId="{930846E8-F080-4A7D-8698-9B8794218E0A}" type="presParOf" srcId="{05931080-EAE4-434E-9502-6F19F1A8807C}" destId="{F1325248-B62E-4749-BD2A-5BE14DBD847B}" srcOrd="0" destOrd="0" presId="urn:microsoft.com/office/officeart/2005/8/layout/vList3"/>
    <dgm:cxn modelId="{94698B53-DA2C-4932-A259-19C555AFE4AB}" type="presParOf" srcId="{05931080-EAE4-434E-9502-6F19F1A8807C}" destId="{364DF510-9476-401F-8B11-6ED052C2C1EB}" srcOrd="1" destOrd="0" presId="urn:microsoft.com/office/officeart/2005/8/layout/vList3"/>
    <dgm:cxn modelId="{B5A0E485-7897-480C-B2AB-4076B8A62765}" type="presParOf" srcId="{2B1BAE6F-8141-4D45-97D0-F17A25A1613F}" destId="{F7197215-B45E-4DFB-B4DB-C60F7DC36376}" srcOrd="1" destOrd="0" presId="urn:microsoft.com/office/officeart/2005/8/layout/vList3"/>
    <dgm:cxn modelId="{24F92F9B-BE7E-4B17-BBD7-531D69704710}" type="presParOf" srcId="{2B1BAE6F-8141-4D45-97D0-F17A25A1613F}" destId="{23A2E607-2DBB-4912-85E4-281ED20780CD}" srcOrd="2" destOrd="0" presId="urn:microsoft.com/office/officeart/2005/8/layout/vList3"/>
    <dgm:cxn modelId="{0C458A39-ED25-4048-9629-EE964DB856C2}" type="presParOf" srcId="{23A2E607-2DBB-4912-85E4-281ED20780CD}" destId="{B8194355-BF69-48F7-952A-66B5DB11FC8A}" srcOrd="0" destOrd="0" presId="urn:microsoft.com/office/officeart/2005/8/layout/vList3"/>
    <dgm:cxn modelId="{4A61DC40-0489-45F2-87F0-F00E8EE681D9}" type="presParOf" srcId="{23A2E607-2DBB-4912-85E4-281ED20780CD}" destId="{5B036E3C-C20A-4C45-9359-22FF5FD3332E}" srcOrd="1" destOrd="0" presId="urn:microsoft.com/office/officeart/2005/8/layout/vList3"/>
    <dgm:cxn modelId="{59A0E1AB-6392-43C3-B5EF-DC1519BAF699}" type="presParOf" srcId="{2B1BAE6F-8141-4D45-97D0-F17A25A1613F}" destId="{294D612E-CE14-4D12-A6BB-296FCAE005EC}" srcOrd="3" destOrd="0" presId="urn:microsoft.com/office/officeart/2005/8/layout/vList3"/>
    <dgm:cxn modelId="{47D36C3D-AE2F-425F-AA8B-C8111F201FB7}" type="presParOf" srcId="{2B1BAE6F-8141-4D45-97D0-F17A25A1613F}" destId="{95D6CE7E-DCA1-4F7A-A460-A9EB177BCCD1}" srcOrd="4" destOrd="0" presId="urn:microsoft.com/office/officeart/2005/8/layout/vList3"/>
    <dgm:cxn modelId="{16C267A1-B08F-470E-ADA1-734C920FC91C}" type="presParOf" srcId="{95D6CE7E-DCA1-4F7A-A460-A9EB177BCCD1}" destId="{6F88ABA5-DE4E-4186-9C93-117C82615454}" srcOrd="0" destOrd="0" presId="urn:microsoft.com/office/officeart/2005/8/layout/vList3"/>
    <dgm:cxn modelId="{ABA99B83-372D-47F9-9B35-089B3091B490}" type="presParOf" srcId="{95D6CE7E-DCA1-4F7A-A460-A9EB177BCCD1}" destId="{7686C879-8152-4C9F-B28B-A2A9A3F18D9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AA4113D-AA8A-46C0-A902-36711199EA6E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38D2F5C8-4DDD-43A7-B08F-D814D20F56D6}">
      <dgm:prSet custT="1"/>
      <dgm:spPr/>
      <dgm:t>
        <a:bodyPr/>
        <a:lstStyle/>
        <a:p>
          <a:pPr rtl="0"/>
          <a:r>
            <a:rPr lang="es-ES" sz="1600" smtClean="0"/>
            <a:t>Señale los límites teóricos del problema mediante su conceptualización, es decir, la exposición de las ideas y conceptos relacionados con el problema.</a:t>
          </a:r>
          <a:endParaRPr lang="es-MX" sz="1600"/>
        </a:p>
      </dgm:t>
    </dgm:pt>
    <dgm:pt modelId="{1F38EC93-7D2C-485C-85E6-D11564C07F7D}" type="parTrans" cxnId="{75736522-87BB-44B4-B0ED-0A04E9C21414}">
      <dgm:prSet/>
      <dgm:spPr/>
      <dgm:t>
        <a:bodyPr/>
        <a:lstStyle/>
        <a:p>
          <a:endParaRPr lang="es-MX" sz="2400"/>
        </a:p>
      </dgm:t>
    </dgm:pt>
    <dgm:pt modelId="{8B981D47-CA99-425F-AB14-1CCAAE223761}" type="sibTrans" cxnId="{75736522-87BB-44B4-B0ED-0A04E9C21414}">
      <dgm:prSet/>
      <dgm:spPr/>
      <dgm:t>
        <a:bodyPr/>
        <a:lstStyle/>
        <a:p>
          <a:endParaRPr lang="es-MX" sz="2400"/>
        </a:p>
      </dgm:t>
    </dgm:pt>
    <dgm:pt modelId="{F274BAC2-4BC6-470A-BA58-2FA667FD6404}">
      <dgm:prSet custT="1"/>
      <dgm:spPr/>
      <dgm:t>
        <a:bodyPr/>
        <a:lstStyle/>
        <a:p>
          <a:pPr rtl="0"/>
          <a:r>
            <a:rPr lang="es-ES" sz="1600" smtClean="0"/>
            <a:t>Fijar los límites temporales de la investigación, pues el interés puede radicar en analizar el problema durante un periodo determinado.</a:t>
          </a:r>
          <a:endParaRPr lang="es-MX" sz="1600"/>
        </a:p>
      </dgm:t>
    </dgm:pt>
    <dgm:pt modelId="{00C6181C-8009-4E1C-9E22-5FB48EE8CCA0}" type="parTrans" cxnId="{EA80843D-1A47-4A07-9E3B-B5CB70FF7428}">
      <dgm:prSet/>
      <dgm:spPr/>
      <dgm:t>
        <a:bodyPr/>
        <a:lstStyle/>
        <a:p>
          <a:endParaRPr lang="es-MX" sz="2400"/>
        </a:p>
      </dgm:t>
    </dgm:pt>
    <dgm:pt modelId="{8C445356-97E6-4C3E-9149-E9FA5CFFE902}" type="sibTrans" cxnId="{EA80843D-1A47-4A07-9E3B-B5CB70FF7428}">
      <dgm:prSet/>
      <dgm:spPr/>
      <dgm:t>
        <a:bodyPr/>
        <a:lstStyle/>
        <a:p>
          <a:endParaRPr lang="es-MX" sz="2400"/>
        </a:p>
      </dgm:t>
    </dgm:pt>
    <dgm:pt modelId="{F1E287E1-193E-4ECB-93E6-38346ACC4153}">
      <dgm:prSet custT="1"/>
      <dgm:spPr/>
      <dgm:t>
        <a:bodyPr/>
        <a:lstStyle/>
        <a:p>
          <a:pPr rtl="0"/>
          <a:r>
            <a:rPr lang="es-ES" sz="1600" smtClean="0"/>
            <a:t>Establecer los límites espaciales de la investigación, señalar el área geográfica (región, zona, territorio) que comprenderá la investigación. </a:t>
          </a:r>
          <a:endParaRPr lang="es-MX" sz="1600"/>
        </a:p>
      </dgm:t>
    </dgm:pt>
    <dgm:pt modelId="{AC962E84-C6EA-4219-8836-B9DD45CA88A3}" type="parTrans" cxnId="{F06FEBF9-3A05-4F1A-A7DB-EEA0DF6CF200}">
      <dgm:prSet/>
      <dgm:spPr/>
      <dgm:t>
        <a:bodyPr/>
        <a:lstStyle/>
        <a:p>
          <a:endParaRPr lang="es-MX" sz="2400"/>
        </a:p>
      </dgm:t>
    </dgm:pt>
    <dgm:pt modelId="{6790CEE0-2020-4012-BEE7-2EFE507562AA}" type="sibTrans" cxnId="{F06FEBF9-3A05-4F1A-A7DB-EEA0DF6CF200}">
      <dgm:prSet/>
      <dgm:spPr/>
      <dgm:t>
        <a:bodyPr/>
        <a:lstStyle/>
        <a:p>
          <a:endParaRPr lang="es-MX" sz="2400"/>
        </a:p>
      </dgm:t>
    </dgm:pt>
    <dgm:pt modelId="{BF2F10E9-0495-40CA-897B-CEC6CC506D36}">
      <dgm:prSet custT="1"/>
      <dgm:spPr/>
      <dgm:t>
        <a:bodyPr/>
        <a:lstStyle/>
        <a:p>
          <a:pPr rtl="0"/>
          <a:r>
            <a:rPr lang="es-ES" sz="1600" smtClean="0"/>
            <a:t>Definir las unidades de observación (muestra), tal vez las características que deben reunir los elementos (personas, viviendas) para que puedan considerarse dentro de la muestra.</a:t>
          </a:r>
          <a:endParaRPr lang="es-MX" sz="1600"/>
        </a:p>
      </dgm:t>
    </dgm:pt>
    <dgm:pt modelId="{4BAC3A18-005A-4B88-9502-C1F5599E181F}" type="parTrans" cxnId="{62CDF034-A3CE-41A9-8C5E-4FB1546F3229}">
      <dgm:prSet/>
      <dgm:spPr/>
      <dgm:t>
        <a:bodyPr/>
        <a:lstStyle/>
        <a:p>
          <a:endParaRPr lang="es-MX" sz="2400"/>
        </a:p>
      </dgm:t>
    </dgm:pt>
    <dgm:pt modelId="{3C34A344-4D21-4A4A-8356-530BA62F48CB}" type="sibTrans" cxnId="{62CDF034-A3CE-41A9-8C5E-4FB1546F3229}">
      <dgm:prSet/>
      <dgm:spPr/>
      <dgm:t>
        <a:bodyPr/>
        <a:lstStyle/>
        <a:p>
          <a:endParaRPr lang="es-MX" sz="2400"/>
        </a:p>
      </dgm:t>
    </dgm:pt>
    <dgm:pt modelId="{EABBB588-721A-4CF5-9C96-0EFEB76490C2}">
      <dgm:prSet custT="1"/>
      <dgm:spPr/>
      <dgm:t>
        <a:bodyPr/>
        <a:lstStyle/>
        <a:p>
          <a:pPr rtl="0"/>
          <a:r>
            <a:rPr lang="es-ES" sz="1600" smtClean="0"/>
            <a:t>Situar el problema social en el contexto socioeconómico, político, histórico y ecológico respectivo.</a:t>
          </a:r>
          <a:endParaRPr lang="es-MX" sz="1600"/>
        </a:p>
      </dgm:t>
    </dgm:pt>
    <dgm:pt modelId="{D1FEE3F8-09AE-4320-A605-67AF0C9F653B}" type="parTrans" cxnId="{A01ACB2E-D447-436F-ABE3-D57AFC23F8B9}">
      <dgm:prSet/>
      <dgm:spPr/>
      <dgm:t>
        <a:bodyPr/>
        <a:lstStyle/>
        <a:p>
          <a:endParaRPr lang="es-MX" sz="2400"/>
        </a:p>
      </dgm:t>
    </dgm:pt>
    <dgm:pt modelId="{D922FDA6-CF3E-4AC0-AB66-A6ED4EF17CE9}" type="sibTrans" cxnId="{A01ACB2E-D447-436F-ABE3-D57AFC23F8B9}">
      <dgm:prSet/>
      <dgm:spPr/>
      <dgm:t>
        <a:bodyPr/>
        <a:lstStyle/>
        <a:p>
          <a:endParaRPr lang="es-MX" sz="2400"/>
        </a:p>
      </dgm:t>
    </dgm:pt>
    <dgm:pt modelId="{78CE02B8-DDC8-4F25-A379-3A536B52ED6A}" type="pres">
      <dgm:prSet presAssocID="{FAA4113D-AA8A-46C0-A902-36711199EA6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5D0344C-9C2E-499B-8F0E-311E37F0917F}" type="pres">
      <dgm:prSet presAssocID="{38D2F5C8-4DDD-43A7-B08F-D814D20F56D6}" presName="composite" presStyleCnt="0"/>
      <dgm:spPr/>
    </dgm:pt>
    <dgm:pt modelId="{AA7BC07A-DF38-443D-A415-DEF5CADADC4C}" type="pres">
      <dgm:prSet presAssocID="{38D2F5C8-4DDD-43A7-B08F-D814D20F56D6}" presName="LShape" presStyleLbl="alignNode1" presStyleIdx="0" presStyleCnt="9"/>
      <dgm:spPr/>
    </dgm:pt>
    <dgm:pt modelId="{94FFE173-EA03-44A2-9E14-3BD9D87204C2}" type="pres">
      <dgm:prSet presAssocID="{38D2F5C8-4DDD-43A7-B08F-D814D20F56D6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8097A2-718E-4ED6-9D17-0132791F7A69}" type="pres">
      <dgm:prSet presAssocID="{38D2F5C8-4DDD-43A7-B08F-D814D20F56D6}" presName="Triangle" presStyleLbl="alignNode1" presStyleIdx="1" presStyleCnt="9"/>
      <dgm:spPr/>
    </dgm:pt>
    <dgm:pt modelId="{2DE17240-E4C5-4642-952F-62A2025D68BD}" type="pres">
      <dgm:prSet presAssocID="{8B981D47-CA99-425F-AB14-1CCAAE223761}" presName="sibTrans" presStyleCnt="0"/>
      <dgm:spPr/>
    </dgm:pt>
    <dgm:pt modelId="{3C5E61E1-0702-4C6F-BB2E-74BA1DC6C59E}" type="pres">
      <dgm:prSet presAssocID="{8B981D47-CA99-425F-AB14-1CCAAE223761}" presName="space" presStyleCnt="0"/>
      <dgm:spPr/>
    </dgm:pt>
    <dgm:pt modelId="{6BCB7585-62BD-457D-BC12-CC471DFB9CCF}" type="pres">
      <dgm:prSet presAssocID="{F274BAC2-4BC6-470A-BA58-2FA667FD6404}" presName="composite" presStyleCnt="0"/>
      <dgm:spPr/>
    </dgm:pt>
    <dgm:pt modelId="{A77F59F5-3390-49C7-AADA-EA600C7D45B6}" type="pres">
      <dgm:prSet presAssocID="{F274BAC2-4BC6-470A-BA58-2FA667FD6404}" presName="LShape" presStyleLbl="alignNode1" presStyleIdx="2" presStyleCnt="9"/>
      <dgm:spPr/>
    </dgm:pt>
    <dgm:pt modelId="{39C80000-0588-495C-8D74-72C2997AFA6E}" type="pres">
      <dgm:prSet presAssocID="{F274BAC2-4BC6-470A-BA58-2FA667FD6404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8F8187-39BC-4B75-9B8E-FFFF8B589531}" type="pres">
      <dgm:prSet presAssocID="{F274BAC2-4BC6-470A-BA58-2FA667FD6404}" presName="Triangle" presStyleLbl="alignNode1" presStyleIdx="3" presStyleCnt="9"/>
      <dgm:spPr/>
    </dgm:pt>
    <dgm:pt modelId="{7C114C7B-A1C5-4745-8D10-3C20A9E810C3}" type="pres">
      <dgm:prSet presAssocID="{8C445356-97E6-4C3E-9149-E9FA5CFFE902}" presName="sibTrans" presStyleCnt="0"/>
      <dgm:spPr/>
    </dgm:pt>
    <dgm:pt modelId="{30EC85B8-94E9-4C8F-A2CA-61A7DDF96514}" type="pres">
      <dgm:prSet presAssocID="{8C445356-97E6-4C3E-9149-E9FA5CFFE902}" presName="space" presStyleCnt="0"/>
      <dgm:spPr/>
    </dgm:pt>
    <dgm:pt modelId="{F95DB841-E021-40FB-9C96-301441599503}" type="pres">
      <dgm:prSet presAssocID="{F1E287E1-193E-4ECB-93E6-38346ACC4153}" presName="composite" presStyleCnt="0"/>
      <dgm:spPr/>
    </dgm:pt>
    <dgm:pt modelId="{9EF7161E-0B30-4EF1-9ACE-06F17FDF921E}" type="pres">
      <dgm:prSet presAssocID="{F1E287E1-193E-4ECB-93E6-38346ACC4153}" presName="LShape" presStyleLbl="alignNode1" presStyleIdx="4" presStyleCnt="9"/>
      <dgm:spPr/>
    </dgm:pt>
    <dgm:pt modelId="{744F4203-292B-4906-9C1E-21158124C114}" type="pres">
      <dgm:prSet presAssocID="{F1E287E1-193E-4ECB-93E6-38346ACC4153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C38DAA-429A-4A2D-8784-5656F4067587}" type="pres">
      <dgm:prSet presAssocID="{F1E287E1-193E-4ECB-93E6-38346ACC4153}" presName="Triangle" presStyleLbl="alignNode1" presStyleIdx="5" presStyleCnt="9"/>
      <dgm:spPr/>
    </dgm:pt>
    <dgm:pt modelId="{E16989E3-DC91-433B-A663-C7664A3B8CC6}" type="pres">
      <dgm:prSet presAssocID="{6790CEE0-2020-4012-BEE7-2EFE507562AA}" presName="sibTrans" presStyleCnt="0"/>
      <dgm:spPr/>
    </dgm:pt>
    <dgm:pt modelId="{6F2BA995-4C17-4E0B-AECC-0EB75C784766}" type="pres">
      <dgm:prSet presAssocID="{6790CEE0-2020-4012-BEE7-2EFE507562AA}" presName="space" presStyleCnt="0"/>
      <dgm:spPr/>
    </dgm:pt>
    <dgm:pt modelId="{B9874C62-4067-46CC-A7D7-7B659FBF94E2}" type="pres">
      <dgm:prSet presAssocID="{BF2F10E9-0495-40CA-897B-CEC6CC506D36}" presName="composite" presStyleCnt="0"/>
      <dgm:spPr/>
    </dgm:pt>
    <dgm:pt modelId="{E02CF308-C824-4572-997A-6BA57ABB37C8}" type="pres">
      <dgm:prSet presAssocID="{BF2F10E9-0495-40CA-897B-CEC6CC506D36}" presName="LShape" presStyleLbl="alignNode1" presStyleIdx="6" presStyleCnt="9"/>
      <dgm:spPr/>
    </dgm:pt>
    <dgm:pt modelId="{B8C04F27-DFDE-4357-812F-18DF7339128E}" type="pres">
      <dgm:prSet presAssocID="{BF2F10E9-0495-40CA-897B-CEC6CC506D36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58B641-6A79-45E5-8716-90D6BB22C6FC}" type="pres">
      <dgm:prSet presAssocID="{BF2F10E9-0495-40CA-897B-CEC6CC506D36}" presName="Triangle" presStyleLbl="alignNode1" presStyleIdx="7" presStyleCnt="9"/>
      <dgm:spPr/>
    </dgm:pt>
    <dgm:pt modelId="{1AFD1DBE-9037-402C-94B2-FD87A2F75B28}" type="pres">
      <dgm:prSet presAssocID="{3C34A344-4D21-4A4A-8356-530BA62F48CB}" presName="sibTrans" presStyleCnt="0"/>
      <dgm:spPr/>
    </dgm:pt>
    <dgm:pt modelId="{2D84EAFE-2293-4F6D-B6AB-BDDBB01FE464}" type="pres">
      <dgm:prSet presAssocID="{3C34A344-4D21-4A4A-8356-530BA62F48CB}" presName="space" presStyleCnt="0"/>
      <dgm:spPr/>
    </dgm:pt>
    <dgm:pt modelId="{5D7CC08F-EB44-4992-805C-62B4A92E2909}" type="pres">
      <dgm:prSet presAssocID="{EABBB588-721A-4CF5-9C96-0EFEB76490C2}" presName="composite" presStyleCnt="0"/>
      <dgm:spPr/>
    </dgm:pt>
    <dgm:pt modelId="{FC9876F4-38E0-438C-9F61-9A24C0E40773}" type="pres">
      <dgm:prSet presAssocID="{EABBB588-721A-4CF5-9C96-0EFEB76490C2}" presName="LShape" presStyleLbl="alignNode1" presStyleIdx="8" presStyleCnt="9"/>
      <dgm:spPr/>
    </dgm:pt>
    <dgm:pt modelId="{3D6A9AB6-90AD-4B0C-AE79-CC727A2DD21C}" type="pres">
      <dgm:prSet presAssocID="{EABBB588-721A-4CF5-9C96-0EFEB76490C2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736522-87BB-44B4-B0ED-0A04E9C21414}" srcId="{FAA4113D-AA8A-46C0-A902-36711199EA6E}" destId="{38D2F5C8-4DDD-43A7-B08F-D814D20F56D6}" srcOrd="0" destOrd="0" parTransId="{1F38EC93-7D2C-485C-85E6-D11564C07F7D}" sibTransId="{8B981D47-CA99-425F-AB14-1CCAAE223761}"/>
    <dgm:cxn modelId="{1AA36970-C289-4D38-82DB-A15AD21D0D14}" type="presOf" srcId="{F1E287E1-193E-4ECB-93E6-38346ACC4153}" destId="{744F4203-292B-4906-9C1E-21158124C114}" srcOrd="0" destOrd="0" presId="urn:microsoft.com/office/officeart/2009/3/layout/StepUpProcess"/>
    <dgm:cxn modelId="{A01ACB2E-D447-436F-ABE3-D57AFC23F8B9}" srcId="{FAA4113D-AA8A-46C0-A902-36711199EA6E}" destId="{EABBB588-721A-4CF5-9C96-0EFEB76490C2}" srcOrd="4" destOrd="0" parTransId="{D1FEE3F8-09AE-4320-A605-67AF0C9F653B}" sibTransId="{D922FDA6-CF3E-4AC0-AB66-A6ED4EF17CE9}"/>
    <dgm:cxn modelId="{F06FEBF9-3A05-4F1A-A7DB-EEA0DF6CF200}" srcId="{FAA4113D-AA8A-46C0-A902-36711199EA6E}" destId="{F1E287E1-193E-4ECB-93E6-38346ACC4153}" srcOrd="2" destOrd="0" parTransId="{AC962E84-C6EA-4219-8836-B9DD45CA88A3}" sibTransId="{6790CEE0-2020-4012-BEE7-2EFE507562AA}"/>
    <dgm:cxn modelId="{F78C60D7-FF42-4ADB-9F28-E8701C99C873}" type="presOf" srcId="{38D2F5C8-4DDD-43A7-B08F-D814D20F56D6}" destId="{94FFE173-EA03-44A2-9E14-3BD9D87204C2}" srcOrd="0" destOrd="0" presId="urn:microsoft.com/office/officeart/2009/3/layout/StepUpProcess"/>
    <dgm:cxn modelId="{AB795939-CC94-407E-B1FB-55A27ED40577}" type="presOf" srcId="{BF2F10E9-0495-40CA-897B-CEC6CC506D36}" destId="{B8C04F27-DFDE-4357-812F-18DF7339128E}" srcOrd="0" destOrd="0" presId="urn:microsoft.com/office/officeart/2009/3/layout/StepUpProcess"/>
    <dgm:cxn modelId="{EA80843D-1A47-4A07-9E3B-B5CB70FF7428}" srcId="{FAA4113D-AA8A-46C0-A902-36711199EA6E}" destId="{F274BAC2-4BC6-470A-BA58-2FA667FD6404}" srcOrd="1" destOrd="0" parTransId="{00C6181C-8009-4E1C-9E22-5FB48EE8CCA0}" sibTransId="{8C445356-97E6-4C3E-9149-E9FA5CFFE902}"/>
    <dgm:cxn modelId="{DD26186E-0706-4F7A-9AA5-5AB0543A4CAA}" type="presOf" srcId="{FAA4113D-AA8A-46C0-A902-36711199EA6E}" destId="{78CE02B8-DDC8-4F25-A379-3A536B52ED6A}" srcOrd="0" destOrd="0" presId="urn:microsoft.com/office/officeart/2009/3/layout/StepUpProcess"/>
    <dgm:cxn modelId="{62CDF034-A3CE-41A9-8C5E-4FB1546F3229}" srcId="{FAA4113D-AA8A-46C0-A902-36711199EA6E}" destId="{BF2F10E9-0495-40CA-897B-CEC6CC506D36}" srcOrd="3" destOrd="0" parTransId="{4BAC3A18-005A-4B88-9502-C1F5599E181F}" sibTransId="{3C34A344-4D21-4A4A-8356-530BA62F48CB}"/>
    <dgm:cxn modelId="{5DD8025F-90D6-4686-930B-B23C969CBC9C}" type="presOf" srcId="{F274BAC2-4BC6-470A-BA58-2FA667FD6404}" destId="{39C80000-0588-495C-8D74-72C2997AFA6E}" srcOrd="0" destOrd="0" presId="urn:microsoft.com/office/officeart/2009/3/layout/StepUpProcess"/>
    <dgm:cxn modelId="{5E14F076-4004-4B78-B95E-052CD04EAF20}" type="presOf" srcId="{EABBB588-721A-4CF5-9C96-0EFEB76490C2}" destId="{3D6A9AB6-90AD-4B0C-AE79-CC727A2DD21C}" srcOrd="0" destOrd="0" presId="urn:microsoft.com/office/officeart/2009/3/layout/StepUpProcess"/>
    <dgm:cxn modelId="{FBA84F78-1552-4B7B-8773-96582B95D271}" type="presParOf" srcId="{78CE02B8-DDC8-4F25-A379-3A536B52ED6A}" destId="{A5D0344C-9C2E-499B-8F0E-311E37F0917F}" srcOrd="0" destOrd="0" presId="urn:microsoft.com/office/officeart/2009/3/layout/StepUpProcess"/>
    <dgm:cxn modelId="{16D0E9AE-5623-4721-AF07-67403FC0D9DC}" type="presParOf" srcId="{A5D0344C-9C2E-499B-8F0E-311E37F0917F}" destId="{AA7BC07A-DF38-443D-A415-DEF5CADADC4C}" srcOrd="0" destOrd="0" presId="urn:microsoft.com/office/officeart/2009/3/layout/StepUpProcess"/>
    <dgm:cxn modelId="{97235573-BA26-45E3-9473-9D689D8B8642}" type="presParOf" srcId="{A5D0344C-9C2E-499B-8F0E-311E37F0917F}" destId="{94FFE173-EA03-44A2-9E14-3BD9D87204C2}" srcOrd="1" destOrd="0" presId="urn:microsoft.com/office/officeart/2009/3/layout/StepUpProcess"/>
    <dgm:cxn modelId="{072D8EA2-DF4D-46AD-833A-3C7E0B15D740}" type="presParOf" srcId="{A5D0344C-9C2E-499B-8F0E-311E37F0917F}" destId="{A08097A2-718E-4ED6-9D17-0132791F7A69}" srcOrd="2" destOrd="0" presId="urn:microsoft.com/office/officeart/2009/3/layout/StepUpProcess"/>
    <dgm:cxn modelId="{EA7FD951-44D0-4DC4-9660-E4139472EF9F}" type="presParOf" srcId="{78CE02B8-DDC8-4F25-A379-3A536B52ED6A}" destId="{2DE17240-E4C5-4642-952F-62A2025D68BD}" srcOrd="1" destOrd="0" presId="urn:microsoft.com/office/officeart/2009/3/layout/StepUpProcess"/>
    <dgm:cxn modelId="{18668127-815E-44CC-8D24-CC38E7EBD2F2}" type="presParOf" srcId="{2DE17240-E4C5-4642-952F-62A2025D68BD}" destId="{3C5E61E1-0702-4C6F-BB2E-74BA1DC6C59E}" srcOrd="0" destOrd="0" presId="urn:microsoft.com/office/officeart/2009/3/layout/StepUpProcess"/>
    <dgm:cxn modelId="{60478392-C79B-409F-9222-C325B4C108D9}" type="presParOf" srcId="{78CE02B8-DDC8-4F25-A379-3A536B52ED6A}" destId="{6BCB7585-62BD-457D-BC12-CC471DFB9CCF}" srcOrd="2" destOrd="0" presId="urn:microsoft.com/office/officeart/2009/3/layout/StepUpProcess"/>
    <dgm:cxn modelId="{B7404CEA-75A7-44B9-9A09-6D61BCD1F9A7}" type="presParOf" srcId="{6BCB7585-62BD-457D-BC12-CC471DFB9CCF}" destId="{A77F59F5-3390-49C7-AADA-EA600C7D45B6}" srcOrd="0" destOrd="0" presId="urn:microsoft.com/office/officeart/2009/3/layout/StepUpProcess"/>
    <dgm:cxn modelId="{A6667C8C-6F96-4DA5-8A11-8AE7FC2642A3}" type="presParOf" srcId="{6BCB7585-62BD-457D-BC12-CC471DFB9CCF}" destId="{39C80000-0588-495C-8D74-72C2997AFA6E}" srcOrd="1" destOrd="0" presId="urn:microsoft.com/office/officeart/2009/3/layout/StepUpProcess"/>
    <dgm:cxn modelId="{0423D6A9-0437-4D15-A938-9ACE412182C4}" type="presParOf" srcId="{6BCB7585-62BD-457D-BC12-CC471DFB9CCF}" destId="{E38F8187-39BC-4B75-9B8E-FFFF8B589531}" srcOrd="2" destOrd="0" presId="urn:microsoft.com/office/officeart/2009/3/layout/StepUpProcess"/>
    <dgm:cxn modelId="{B052F24D-01C8-471A-B0BE-CFEF995FB720}" type="presParOf" srcId="{78CE02B8-DDC8-4F25-A379-3A536B52ED6A}" destId="{7C114C7B-A1C5-4745-8D10-3C20A9E810C3}" srcOrd="3" destOrd="0" presId="urn:microsoft.com/office/officeart/2009/3/layout/StepUpProcess"/>
    <dgm:cxn modelId="{53681852-4603-4BA9-AF99-B0B6737CBA6F}" type="presParOf" srcId="{7C114C7B-A1C5-4745-8D10-3C20A9E810C3}" destId="{30EC85B8-94E9-4C8F-A2CA-61A7DDF96514}" srcOrd="0" destOrd="0" presId="urn:microsoft.com/office/officeart/2009/3/layout/StepUpProcess"/>
    <dgm:cxn modelId="{B2CAF561-5744-4570-B51E-698ACB10D867}" type="presParOf" srcId="{78CE02B8-DDC8-4F25-A379-3A536B52ED6A}" destId="{F95DB841-E021-40FB-9C96-301441599503}" srcOrd="4" destOrd="0" presId="urn:microsoft.com/office/officeart/2009/3/layout/StepUpProcess"/>
    <dgm:cxn modelId="{72CB42C7-1EBA-46A4-90BC-3C19CFF8C330}" type="presParOf" srcId="{F95DB841-E021-40FB-9C96-301441599503}" destId="{9EF7161E-0B30-4EF1-9ACE-06F17FDF921E}" srcOrd="0" destOrd="0" presId="urn:microsoft.com/office/officeart/2009/3/layout/StepUpProcess"/>
    <dgm:cxn modelId="{A8C3DE33-DCF0-4B23-877B-BEBC34D39090}" type="presParOf" srcId="{F95DB841-E021-40FB-9C96-301441599503}" destId="{744F4203-292B-4906-9C1E-21158124C114}" srcOrd="1" destOrd="0" presId="urn:microsoft.com/office/officeart/2009/3/layout/StepUpProcess"/>
    <dgm:cxn modelId="{52289CB7-D2F8-4280-B883-7918561FD7C8}" type="presParOf" srcId="{F95DB841-E021-40FB-9C96-301441599503}" destId="{F2C38DAA-429A-4A2D-8784-5656F4067587}" srcOrd="2" destOrd="0" presId="urn:microsoft.com/office/officeart/2009/3/layout/StepUpProcess"/>
    <dgm:cxn modelId="{C395F54D-3C77-48B7-A860-A88D27904B03}" type="presParOf" srcId="{78CE02B8-DDC8-4F25-A379-3A536B52ED6A}" destId="{E16989E3-DC91-433B-A663-C7664A3B8CC6}" srcOrd="5" destOrd="0" presId="urn:microsoft.com/office/officeart/2009/3/layout/StepUpProcess"/>
    <dgm:cxn modelId="{8CA33252-84A4-4D7A-8E4C-D8D411FB101A}" type="presParOf" srcId="{E16989E3-DC91-433B-A663-C7664A3B8CC6}" destId="{6F2BA995-4C17-4E0B-AECC-0EB75C784766}" srcOrd="0" destOrd="0" presId="urn:microsoft.com/office/officeart/2009/3/layout/StepUpProcess"/>
    <dgm:cxn modelId="{FB58D57F-35AA-4792-AA2C-B74F61734F53}" type="presParOf" srcId="{78CE02B8-DDC8-4F25-A379-3A536B52ED6A}" destId="{B9874C62-4067-46CC-A7D7-7B659FBF94E2}" srcOrd="6" destOrd="0" presId="urn:microsoft.com/office/officeart/2009/3/layout/StepUpProcess"/>
    <dgm:cxn modelId="{1DC32ECF-7EF7-490A-A834-214E853662E2}" type="presParOf" srcId="{B9874C62-4067-46CC-A7D7-7B659FBF94E2}" destId="{E02CF308-C824-4572-997A-6BA57ABB37C8}" srcOrd="0" destOrd="0" presId="urn:microsoft.com/office/officeart/2009/3/layout/StepUpProcess"/>
    <dgm:cxn modelId="{13299109-A09D-4299-8291-51DE5DEBB1E2}" type="presParOf" srcId="{B9874C62-4067-46CC-A7D7-7B659FBF94E2}" destId="{B8C04F27-DFDE-4357-812F-18DF7339128E}" srcOrd="1" destOrd="0" presId="urn:microsoft.com/office/officeart/2009/3/layout/StepUpProcess"/>
    <dgm:cxn modelId="{C567EB4F-5150-479A-B381-9EFA54F1DFF2}" type="presParOf" srcId="{B9874C62-4067-46CC-A7D7-7B659FBF94E2}" destId="{FD58B641-6A79-45E5-8716-90D6BB22C6FC}" srcOrd="2" destOrd="0" presId="urn:microsoft.com/office/officeart/2009/3/layout/StepUpProcess"/>
    <dgm:cxn modelId="{98885AD6-92C0-402C-A0C9-751BB47EBAA7}" type="presParOf" srcId="{78CE02B8-DDC8-4F25-A379-3A536B52ED6A}" destId="{1AFD1DBE-9037-402C-94B2-FD87A2F75B28}" srcOrd="7" destOrd="0" presId="urn:microsoft.com/office/officeart/2009/3/layout/StepUpProcess"/>
    <dgm:cxn modelId="{C49C0D86-1CAB-4C5D-861F-5B96FA1A9177}" type="presParOf" srcId="{1AFD1DBE-9037-402C-94B2-FD87A2F75B28}" destId="{2D84EAFE-2293-4F6D-B6AB-BDDBB01FE464}" srcOrd="0" destOrd="0" presId="urn:microsoft.com/office/officeart/2009/3/layout/StepUpProcess"/>
    <dgm:cxn modelId="{26F6EA9A-B22F-470F-A0E2-DCDD3D06993D}" type="presParOf" srcId="{78CE02B8-DDC8-4F25-A379-3A536B52ED6A}" destId="{5D7CC08F-EB44-4992-805C-62B4A92E2909}" srcOrd="8" destOrd="0" presId="urn:microsoft.com/office/officeart/2009/3/layout/StepUpProcess"/>
    <dgm:cxn modelId="{6452CEEB-CC4E-4837-9C5B-BA048E7DF2F6}" type="presParOf" srcId="{5D7CC08F-EB44-4992-805C-62B4A92E2909}" destId="{FC9876F4-38E0-438C-9F61-9A24C0E40773}" srcOrd="0" destOrd="0" presId="urn:microsoft.com/office/officeart/2009/3/layout/StepUpProcess"/>
    <dgm:cxn modelId="{AB693B0B-D553-4833-BF89-2548BDE6E62B}" type="presParOf" srcId="{5D7CC08F-EB44-4992-805C-62B4A92E2909}" destId="{3D6A9AB6-90AD-4B0C-AE79-CC727A2DD21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9C857CE-DB3B-476C-A4F0-1D8E2A395B83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F49B740-5456-4AF7-A76D-CF6CF792EC85}">
      <dgm:prSet custT="1"/>
      <dgm:spPr/>
      <dgm:t>
        <a:bodyPr/>
        <a:lstStyle/>
        <a:p>
          <a:pPr rtl="0"/>
          <a:r>
            <a:rPr lang="es-ES" sz="2000" dirty="0" smtClean="0"/>
            <a:t>Sustentar con argumentos convincentes la realización del estudio, es decir, señalar por qué se va a llevar a cabo.</a:t>
          </a:r>
          <a:endParaRPr lang="es-MX" sz="2000" dirty="0"/>
        </a:p>
      </dgm:t>
    </dgm:pt>
    <dgm:pt modelId="{E0283126-9059-44CB-87CA-C300C749ABFB}" type="parTrans" cxnId="{39AA941F-C81B-4426-B6B5-11DF5F18066B}">
      <dgm:prSet/>
      <dgm:spPr/>
      <dgm:t>
        <a:bodyPr/>
        <a:lstStyle/>
        <a:p>
          <a:endParaRPr lang="es-MX" sz="2000"/>
        </a:p>
      </dgm:t>
    </dgm:pt>
    <dgm:pt modelId="{09C3BECE-37D0-40BA-B845-2BBE2C33BEFE}" type="sibTrans" cxnId="{39AA941F-C81B-4426-B6B5-11DF5F18066B}">
      <dgm:prSet/>
      <dgm:spPr/>
      <dgm:t>
        <a:bodyPr/>
        <a:lstStyle/>
        <a:p>
          <a:endParaRPr lang="es-MX" sz="2000"/>
        </a:p>
      </dgm:t>
    </dgm:pt>
    <dgm:pt modelId="{5C404DE5-9D8F-4EC2-842E-34AFFC824285}">
      <dgm:prSet custT="1"/>
      <dgm:spPr/>
      <dgm:t>
        <a:bodyPr/>
        <a:lstStyle/>
        <a:p>
          <a:pPr rtl="0"/>
          <a:r>
            <a:rPr lang="es-ES" sz="2000" dirty="0" smtClean="0"/>
            <a:t>Para estar en posibilidad de presentar una justificación correcta se requiere conocer ampliamente las causas y propósitos que motivan la investigación.</a:t>
          </a:r>
          <a:endParaRPr lang="es-MX" sz="2000" dirty="0"/>
        </a:p>
      </dgm:t>
    </dgm:pt>
    <dgm:pt modelId="{5925B612-C142-4B33-ACBB-80E07820DDC6}" type="parTrans" cxnId="{8AE7C12E-D437-4C20-B80A-1483D4455F1A}">
      <dgm:prSet/>
      <dgm:spPr/>
      <dgm:t>
        <a:bodyPr/>
        <a:lstStyle/>
        <a:p>
          <a:endParaRPr lang="es-MX" sz="2000"/>
        </a:p>
      </dgm:t>
    </dgm:pt>
    <dgm:pt modelId="{CA268F86-30DF-45B2-BA5E-B43717950480}" type="sibTrans" cxnId="{8AE7C12E-D437-4C20-B80A-1483D4455F1A}">
      <dgm:prSet/>
      <dgm:spPr/>
      <dgm:t>
        <a:bodyPr/>
        <a:lstStyle/>
        <a:p>
          <a:endParaRPr lang="es-MX" sz="2000"/>
        </a:p>
      </dgm:t>
    </dgm:pt>
    <dgm:pt modelId="{A3A0B71B-85D7-4DF7-939D-356B30D024CD}" type="pres">
      <dgm:prSet presAssocID="{F9C857CE-DB3B-476C-A4F0-1D8E2A395B8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1A7D8D-03C3-40EE-869C-204ADB183435}" type="pres">
      <dgm:prSet presAssocID="{F9C857CE-DB3B-476C-A4F0-1D8E2A395B83}" presName="divider" presStyleLbl="fgShp" presStyleIdx="0" presStyleCnt="1"/>
      <dgm:spPr/>
    </dgm:pt>
    <dgm:pt modelId="{44FF82CC-95DD-4DFE-AFA0-AD67172CD2B8}" type="pres">
      <dgm:prSet presAssocID="{FF49B740-5456-4AF7-A76D-CF6CF792EC85}" presName="downArrow" presStyleLbl="node1" presStyleIdx="0" presStyleCnt="2"/>
      <dgm:spPr/>
    </dgm:pt>
    <dgm:pt modelId="{65AF7677-3706-42DE-B078-869510EB3681}" type="pres">
      <dgm:prSet presAssocID="{FF49B740-5456-4AF7-A76D-CF6CF792EC85}" presName="downArrowText" presStyleLbl="revTx" presStyleIdx="0" presStyleCnt="2" custScaleX="1106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2F73FA-361C-487A-B00C-04C9603BE260}" type="pres">
      <dgm:prSet presAssocID="{5C404DE5-9D8F-4EC2-842E-34AFFC824285}" presName="upArrow" presStyleLbl="node1" presStyleIdx="1" presStyleCnt="2"/>
      <dgm:spPr/>
    </dgm:pt>
    <dgm:pt modelId="{1C7EC06D-51C1-455A-A884-766257D23BAB}" type="pres">
      <dgm:prSet presAssocID="{5C404DE5-9D8F-4EC2-842E-34AFFC824285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9AA941F-C81B-4426-B6B5-11DF5F18066B}" srcId="{F9C857CE-DB3B-476C-A4F0-1D8E2A395B83}" destId="{FF49B740-5456-4AF7-A76D-CF6CF792EC85}" srcOrd="0" destOrd="0" parTransId="{E0283126-9059-44CB-87CA-C300C749ABFB}" sibTransId="{09C3BECE-37D0-40BA-B845-2BBE2C33BEFE}"/>
    <dgm:cxn modelId="{C8D5F186-24CB-448F-85DF-0E4FC102B078}" type="presOf" srcId="{F9C857CE-DB3B-476C-A4F0-1D8E2A395B83}" destId="{A3A0B71B-85D7-4DF7-939D-356B30D024CD}" srcOrd="0" destOrd="0" presId="urn:microsoft.com/office/officeart/2005/8/layout/arrow3"/>
    <dgm:cxn modelId="{8AE7C12E-D437-4C20-B80A-1483D4455F1A}" srcId="{F9C857CE-DB3B-476C-A4F0-1D8E2A395B83}" destId="{5C404DE5-9D8F-4EC2-842E-34AFFC824285}" srcOrd="1" destOrd="0" parTransId="{5925B612-C142-4B33-ACBB-80E07820DDC6}" sibTransId="{CA268F86-30DF-45B2-BA5E-B43717950480}"/>
    <dgm:cxn modelId="{D3BF251B-44A7-44D8-979B-29365A72F8AC}" type="presOf" srcId="{5C404DE5-9D8F-4EC2-842E-34AFFC824285}" destId="{1C7EC06D-51C1-455A-A884-766257D23BAB}" srcOrd="0" destOrd="0" presId="urn:microsoft.com/office/officeart/2005/8/layout/arrow3"/>
    <dgm:cxn modelId="{8312C79C-46F7-4F90-9D49-36421893E7EC}" type="presOf" srcId="{FF49B740-5456-4AF7-A76D-CF6CF792EC85}" destId="{65AF7677-3706-42DE-B078-869510EB3681}" srcOrd="0" destOrd="0" presId="urn:microsoft.com/office/officeart/2005/8/layout/arrow3"/>
    <dgm:cxn modelId="{13A9620D-63AA-4183-9A4F-7D45F8367F97}" type="presParOf" srcId="{A3A0B71B-85D7-4DF7-939D-356B30D024CD}" destId="{DB1A7D8D-03C3-40EE-869C-204ADB183435}" srcOrd="0" destOrd="0" presId="urn:microsoft.com/office/officeart/2005/8/layout/arrow3"/>
    <dgm:cxn modelId="{3D20835A-3A9B-423D-B7B2-496E5CF141D5}" type="presParOf" srcId="{A3A0B71B-85D7-4DF7-939D-356B30D024CD}" destId="{44FF82CC-95DD-4DFE-AFA0-AD67172CD2B8}" srcOrd="1" destOrd="0" presId="urn:microsoft.com/office/officeart/2005/8/layout/arrow3"/>
    <dgm:cxn modelId="{73C08C70-6756-4353-ADBD-29EB22065617}" type="presParOf" srcId="{A3A0B71B-85D7-4DF7-939D-356B30D024CD}" destId="{65AF7677-3706-42DE-B078-869510EB3681}" srcOrd="2" destOrd="0" presId="urn:microsoft.com/office/officeart/2005/8/layout/arrow3"/>
    <dgm:cxn modelId="{5F0C7686-8302-4D4F-9B09-0D6FCA5F5D07}" type="presParOf" srcId="{A3A0B71B-85D7-4DF7-939D-356B30D024CD}" destId="{492F73FA-361C-487A-B00C-04C9603BE260}" srcOrd="3" destOrd="0" presId="urn:microsoft.com/office/officeart/2005/8/layout/arrow3"/>
    <dgm:cxn modelId="{87F9A7F8-1379-4CC3-9ACE-9F8D6B0220B5}" type="presParOf" srcId="{A3A0B71B-85D7-4DF7-939D-356B30D024CD}" destId="{1C7EC06D-51C1-455A-A884-766257D23BA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6EAA203-A5D8-4460-85F7-73792E293095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855E356-5D1D-4129-B206-E888CD2D1DB1}">
      <dgm:prSet/>
      <dgm:spPr/>
      <dgm:t>
        <a:bodyPr/>
        <a:lstStyle/>
        <a:p>
          <a:pPr rtl="0"/>
          <a:endParaRPr lang="es-MX" dirty="0"/>
        </a:p>
      </dgm:t>
    </dgm:pt>
    <dgm:pt modelId="{78020F07-65AE-4A19-AC40-061D1FB01AE3}" type="parTrans" cxnId="{44F390DF-46C7-4B59-97BD-4B61373FAC33}">
      <dgm:prSet/>
      <dgm:spPr/>
      <dgm:t>
        <a:bodyPr/>
        <a:lstStyle/>
        <a:p>
          <a:endParaRPr lang="es-MX"/>
        </a:p>
      </dgm:t>
    </dgm:pt>
    <dgm:pt modelId="{7A7121BF-3B5C-4707-BEE8-DB82141F60D3}" type="sibTrans" cxnId="{44F390DF-46C7-4B59-97BD-4B61373FAC33}">
      <dgm:prSet/>
      <dgm:spPr/>
      <dgm:t>
        <a:bodyPr/>
        <a:lstStyle/>
        <a:p>
          <a:endParaRPr lang="es-MX"/>
        </a:p>
      </dgm:t>
    </dgm:pt>
    <dgm:pt modelId="{71445E79-A535-47F0-A341-20DA8B621CFD}">
      <dgm:prSet/>
      <dgm:spPr/>
      <dgm:t>
        <a:bodyPr/>
        <a:lstStyle/>
        <a:p>
          <a:pPr rtl="0"/>
          <a:endParaRPr lang="es-MX" dirty="0"/>
        </a:p>
      </dgm:t>
    </dgm:pt>
    <dgm:pt modelId="{74B3B74D-F132-4343-968A-BD14449FDA61}" type="parTrans" cxnId="{3EF32DA5-2CE8-4D80-8B59-D19154CB895E}">
      <dgm:prSet/>
      <dgm:spPr/>
      <dgm:t>
        <a:bodyPr/>
        <a:lstStyle/>
        <a:p>
          <a:endParaRPr lang="es-MX"/>
        </a:p>
      </dgm:t>
    </dgm:pt>
    <dgm:pt modelId="{95BDA492-6559-481E-9D3F-0B012604AAE9}" type="sibTrans" cxnId="{3EF32DA5-2CE8-4D80-8B59-D19154CB895E}">
      <dgm:prSet/>
      <dgm:spPr/>
      <dgm:t>
        <a:bodyPr/>
        <a:lstStyle/>
        <a:p>
          <a:endParaRPr lang="es-MX"/>
        </a:p>
      </dgm:t>
    </dgm:pt>
    <dgm:pt modelId="{8E110C22-1BA4-438B-A0E7-CF098A344817}">
      <dgm:prSet/>
      <dgm:spPr/>
      <dgm:t>
        <a:bodyPr/>
        <a:lstStyle/>
        <a:p>
          <a:pPr rtl="0"/>
          <a:r>
            <a:rPr lang="es-ES" smtClean="0"/>
            <a:t>La justificación que los responsables del proyecto manejan de acuerdo a las intenciones u objetivos que se han trazado. Está fundamentada en los deseos personalistas.</a:t>
          </a:r>
          <a:endParaRPr lang="es-MX"/>
        </a:p>
      </dgm:t>
    </dgm:pt>
    <dgm:pt modelId="{F4BED0EE-B197-4A77-B4C2-1E86B0880B82}" type="parTrans" cxnId="{C4DDBDBC-65FF-4310-B75D-E659308F63E7}">
      <dgm:prSet/>
      <dgm:spPr/>
      <dgm:t>
        <a:bodyPr/>
        <a:lstStyle/>
        <a:p>
          <a:endParaRPr lang="es-MX"/>
        </a:p>
      </dgm:t>
    </dgm:pt>
    <dgm:pt modelId="{7412B751-E15F-4019-A590-990695251B8E}" type="sibTrans" cxnId="{C4DDBDBC-65FF-4310-B75D-E659308F63E7}">
      <dgm:prSet/>
      <dgm:spPr/>
      <dgm:t>
        <a:bodyPr/>
        <a:lstStyle/>
        <a:p>
          <a:endParaRPr lang="es-MX"/>
        </a:p>
      </dgm:t>
    </dgm:pt>
    <dgm:pt modelId="{E283BEA5-ED0B-4530-ACF1-94C01A3BDB7B}">
      <dgm:prSet/>
      <dgm:spPr/>
      <dgm:t>
        <a:bodyPr/>
        <a:lstStyle/>
        <a:p>
          <a:pPr rtl="0"/>
          <a:r>
            <a:rPr lang="es-ES" dirty="0" smtClean="0"/>
            <a:t>La justificación que se sustenta en la magnitud, trascendencia, factibilidad y vulnerabilidad del problema. Está basada en un interés científico, considerando el contexto socioeconómico, político o histórico.</a:t>
          </a:r>
          <a:endParaRPr lang="es-MX" dirty="0"/>
        </a:p>
      </dgm:t>
    </dgm:pt>
    <dgm:pt modelId="{2809D999-E45D-41CA-9D4D-94FEAEBA1F94}" type="parTrans" cxnId="{5828751A-B49C-417B-8031-41387D8ECF7A}">
      <dgm:prSet/>
      <dgm:spPr/>
      <dgm:t>
        <a:bodyPr/>
        <a:lstStyle/>
        <a:p>
          <a:endParaRPr lang="es-MX"/>
        </a:p>
      </dgm:t>
    </dgm:pt>
    <dgm:pt modelId="{E9665D53-E465-4FF7-90CD-759F5272C6CE}" type="sibTrans" cxnId="{5828751A-B49C-417B-8031-41387D8ECF7A}">
      <dgm:prSet/>
      <dgm:spPr/>
      <dgm:t>
        <a:bodyPr/>
        <a:lstStyle/>
        <a:p>
          <a:endParaRPr lang="es-MX"/>
        </a:p>
      </dgm:t>
    </dgm:pt>
    <dgm:pt modelId="{255678E6-80F7-4E33-9196-F7A72E30C790}" type="pres">
      <dgm:prSet presAssocID="{D6EAA203-A5D8-4460-85F7-73792E29309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CAD65D6-215E-4FFD-9175-193EDDB4FA74}" type="pres">
      <dgm:prSet presAssocID="{A855E356-5D1D-4129-B206-E888CD2D1DB1}" presName="composite" presStyleCnt="0"/>
      <dgm:spPr/>
    </dgm:pt>
    <dgm:pt modelId="{DE8D169E-599B-4F77-8D09-82ABEA807D25}" type="pres">
      <dgm:prSet presAssocID="{A855E356-5D1D-4129-B206-E888CD2D1DB1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F32CEC-FD7A-4D80-8617-C7FA8B394D88}" type="pres">
      <dgm:prSet presAssocID="{A855E356-5D1D-4129-B206-E888CD2D1DB1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F309BA-9A2B-4E42-B444-F704CD0D9748}" type="pres">
      <dgm:prSet presAssocID="{7A7121BF-3B5C-4707-BEE8-DB82141F60D3}" presName="sp" presStyleCnt="0"/>
      <dgm:spPr/>
    </dgm:pt>
    <dgm:pt modelId="{24BCB0A3-A2EF-4F88-A073-AA6CB0648CEF}" type="pres">
      <dgm:prSet presAssocID="{71445E79-A535-47F0-A341-20DA8B621CFD}" presName="composite" presStyleCnt="0"/>
      <dgm:spPr/>
    </dgm:pt>
    <dgm:pt modelId="{136CD902-DEFF-45AC-A22A-494C7FCD1700}" type="pres">
      <dgm:prSet presAssocID="{71445E79-A535-47F0-A341-20DA8B621CFD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1FABA3-31E0-4F3B-A35B-00885704260F}" type="pres">
      <dgm:prSet presAssocID="{71445E79-A535-47F0-A341-20DA8B621CFD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F32DA5-2CE8-4D80-8B59-D19154CB895E}" srcId="{D6EAA203-A5D8-4460-85F7-73792E293095}" destId="{71445E79-A535-47F0-A341-20DA8B621CFD}" srcOrd="1" destOrd="0" parTransId="{74B3B74D-F132-4343-968A-BD14449FDA61}" sibTransId="{95BDA492-6559-481E-9D3F-0B012604AAE9}"/>
    <dgm:cxn modelId="{44F390DF-46C7-4B59-97BD-4B61373FAC33}" srcId="{D6EAA203-A5D8-4460-85F7-73792E293095}" destId="{A855E356-5D1D-4129-B206-E888CD2D1DB1}" srcOrd="0" destOrd="0" parTransId="{78020F07-65AE-4A19-AC40-061D1FB01AE3}" sibTransId="{7A7121BF-3B5C-4707-BEE8-DB82141F60D3}"/>
    <dgm:cxn modelId="{6B492A33-BFD6-4FF9-9FE2-D49624CB85BD}" type="presOf" srcId="{D6EAA203-A5D8-4460-85F7-73792E293095}" destId="{255678E6-80F7-4E33-9196-F7A72E30C790}" srcOrd="0" destOrd="0" presId="urn:microsoft.com/office/officeart/2005/8/layout/chevron2"/>
    <dgm:cxn modelId="{EFD15989-DD4E-469B-957F-3EA4F9260705}" type="presOf" srcId="{71445E79-A535-47F0-A341-20DA8B621CFD}" destId="{136CD902-DEFF-45AC-A22A-494C7FCD1700}" srcOrd="0" destOrd="0" presId="urn:microsoft.com/office/officeart/2005/8/layout/chevron2"/>
    <dgm:cxn modelId="{C4DDBDBC-65FF-4310-B75D-E659308F63E7}" srcId="{A855E356-5D1D-4129-B206-E888CD2D1DB1}" destId="{8E110C22-1BA4-438B-A0E7-CF098A344817}" srcOrd="0" destOrd="0" parTransId="{F4BED0EE-B197-4A77-B4C2-1E86B0880B82}" sibTransId="{7412B751-E15F-4019-A590-990695251B8E}"/>
    <dgm:cxn modelId="{674356A3-7659-430D-82B9-CEDF96A07DD7}" type="presOf" srcId="{8E110C22-1BA4-438B-A0E7-CF098A344817}" destId="{95F32CEC-FD7A-4D80-8617-C7FA8B394D88}" srcOrd="0" destOrd="0" presId="urn:microsoft.com/office/officeart/2005/8/layout/chevron2"/>
    <dgm:cxn modelId="{126C7B2B-2321-48E1-8B39-205D462310D7}" type="presOf" srcId="{E283BEA5-ED0B-4530-ACF1-94C01A3BDB7B}" destId="{621FABA3-31E0-4F3B-A35B-00885704260F}" srcOrd="0" destOrd="0" presId="urn:microsoft.com/office/officeart/2005/8/layout/chevron2"/>
    <dgm:cxn modelId="{5828751A-B49C-417B-8031-41387D8ECF7A}" srcId="{71445E79-A535-47F0-A341-20DA8B621CFD}" destId="{E283BEA5-ED0B-4530-ACF1-94C01A3BDB7B}" srcOrd="0" destOrd="0" parTransId="{2809D999-E45D-41CA-9D4D-94FEAEBA1F94}" sibTransId="{E9665D53-E465-4FF7-90CD-759F5272C6CE}"/>
    <dgm:cxn modelId="{46FC1697-B248-4250-92A2-B231136C305F}" type="presOf" srcId="{A855E356-5D1D-4129-B206-E888CD2D1DB1}" destId="{DE8D169E-599B-4F77-8D09-82ABEA807D25}" srcOrd="0" destOrd="0" presId="urn:microsoft.com/office/officeart/2005/8/layout/chevron2"/>
    <dgm:cxn modelId="{076D6199-1081-4667-85D0-50461762621F}" type="presParOf" srcId="{255678E6-80F7-4E33-9196-F7A72E30C790}" destId="{FCAD65D6-215E-4FFD-9175-193EDDB4FA74}" srcOrd="0" destOrd="0" presId="urn:microsoft.com/office/officeart/2005/8/layout/chevron2"/>
    <dgm:cxn modelId="{365B6824-5B24-46F6-9286-2F014E549903}" type="presParOf" srcId="{FCAD65D6-215E-4FFD-9175-193EDDB4FA74}" destId="{DE8D169E-599B-4F77-8D09-82ABEA807D25}" srcOrd="0" destOrd="0" presId="urn:microsoft.com/office/officeart/2005/8/layout/chevron2"/>
    <dgm:cxn modelId="{3B6635CD-A8A9-4DB5-ADFB-35F9DFA3A7B5}" type="presParOf" srcId="{FCAD65D6-215E-4FFD-9175-193EDDB4FA74}" destId="{95F32CEC-FD7A-4D80-8617-C7FA8B394D88}" srcOrd="1" destOrd="0" presId="urn:microsoft.com/office/officeart/2005/8/layout/chevron2"/>
    <dgm:cxn modelId="{33FF8E8F-FF65-4A0E-B6F7-62651E69B22A}" type="presParOf" srcId="{255678E6-80F7-4E33-9196-F7A72E30C790}" destId="{BCF309BA-9A2B-4E42-B444-F704CD0D9748}" srcOrd="1" destOrd="0" presId="urn:microsoft.com/office/officeart/2005/8/layout/chevron2"/>
    <dgm:cxn modelId="{D2E654E5-6EA0-463C-A450-342445E82ECB}" type="presParOf" srcId="{255678E6-80F7-4E33-9196-F7A72E30C790}" destId="{24BCB0A3-A2EF-4F88-A073-AA6CB0648CEF}" srcOrd="2" destOrd="0" presId="urn:microsoft.com/office/officeart/2005/8/layout/chevron2"/>
    <dgm:cxn modelId="{89BDF886-C308-4D8A-82BB-98CC6C6AEAD1}" type="presParOf" srcId="{24BCB0A3-A2EF-4F88-A073-AA6CB0648CEF}" destId="{136CD902-DEFF-45AC-A22A-494C7FCD1700}" srcOrd="0" destOrd="0" presId="urn:microsoft.com/office/officeart/2005/8/layout/chevron2"/>
    <dgm:cxn modelId="{F4759BFD-D622-4D62-A382-A1400454E19F}" type="presParOf" srcId="{24BCB0A3-A2EF-4F88-A073-AA6CB0648CEF}" destId="{621FABA3-31E0-4F3B-A35B-00885704260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6F374E-47AE-46C7-9782-C537532B8F64}" type="doc">
      <dgm:prSet loTypeId="urn:microsoft.com/office/officeart/2005/8/layout/chevron2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A6E4C8EA-3C54-4677-B682-9EC9B5FC5817}">
      <dgm:prSet/>
      <dgm:spPr/>
      <dgm:t>
        <a:bodyPr/>
        <a:lstStyle/>
        <a:p>
          <a:pPr rtl="0"/>
          <a:endParaRPr lang="es-MX" dirty="0"/>
        </a:p>
      </dgm:t>
    </dgm:pt>
    <dgm:pt modelId="{C72A4D4D-51CA-4C03-BE4F-14A8E6A1E81F}" type="parTrans" cxnId="{4EEBD985-41F2-4E05-AF24-5963957071B7}">
      <dgm:prSet/>
      <dgm:spPr/>
      <dgm:t>
        <a:bodyPr/>
        <a:lstStyle/>
        <a:p>
          <a:endParaRPr lang="es-MX"/>
        </a:p>
      </dgm:t>
    </dgm:pt>
    <dgm:pt modelId="{3BF3EDA0-DF62-4746-A6E6-99BE5B86E703}" type="sibTrans" cxnId="{4EEBD985-41F2-4E05-AF24-5963957071B7}">
      <dgm:prSet/>
      <dgm:spPr/>
      <dgm:t>
        <a:bodyPr/>
        <a:lstStyle/>
        <a:p>
          <a:endParaRPr lang="es-MX"/>
        </a:p>
      </dgm:t>
    </dgm:pt>
    <dgm:pt modelId="{20A02A9A-684B-4DA6-AAB3-011847596D33}">
      <dgm:prSet/>
      <dgm:spPr/>
      <dgm:t>
        <a:bodyPr/>
        <a:lstStyle/>
        <a:p>
          <a:pPr rtl="0"/>
          <a:endParaRPr lang="es-MX" dirty="0"/>
        </a:p>
      </dgm:t>
    </dgm:pt>
    <dgm:pt modelId="{FED80D6A-F1DA-46FF-B38B-AB3C8D148F72}" type="parTrans" cxnId="{C1B7579B-6FC8-42C4-A807-77CAB15E00F6}">
      <dgm:prSet/>
      <dgm:spPr/>
      <dgm:t>
        <a:bodyPr/>
        <a:lstStyle/>
        <a:p>
          <a:endParaRPr lang="es-MX"/>
        </a:p>
      </dgm:t>
    </dgm:pt>
    <dgm:pt modelId="{6169A945-4643-48E3-93BB-EC2BC4525ABB}" type="sibTrans" cxnId="{C1B7579B-6FC8-42C4-A807-77CAB15E00F6}">
      <dgm:prSet/>
      <dgm:spPr/>
      <dgm:t>
        <a:bodyPr/>
        <a:lstStyle/>
        <a:p>
          <a:endParaRPr lang="es-MX"/>
        </a:p>
      </dgm:t>
    </dgm:pt>
    <dgm:pt modelId="{7FACF562-941E-402F-9469-695434EDB4B7}">
      <dgm:prSet/>
      <dgm:spPr/>
      <dgm:t>
        <a:bodyPr/>
        <a:lstStyle/>
        <a:p>
          <a:pPr rtl="0"/>
          <a:endParaRPr lang="es-MX" dirty="0"/>
        </a:p>
      </dgm:t>
    </dgm:pt>
    <dgm:pt modelId="{81347AF1-425C-4475-9451-D6A9B5283CE8}" type="parTrans" cxnId="{9CE4D999-ECC5-4A59-A4C2-A0E4724EDF44}">
      <dgm:prSet/>
      <dgm:spPr/>
      <dgm:t>
        <a:bodyPr/>
        <a:lstStyle/>
        <a:p>
          <a:endParaRPr lang="es-MX"/>
        </a:p>
      </dgm:t>
    </dgm:pt>
    <dgm:pt modelId="{7E131593-6281-46F6-A4BE-E47F29C365CE}" type="sibTrans" cxnId="{9CE4D999-ECC5-4A59-A4C2-A0E4724EDF44}">
      <dgm:prSet/>
      <dgm:spPr/>
      <dgm:t>
        <a:bodyPr/>
        <a:lstStyle/>
        <a:p>
          <a:endParaRPr lang="es-MX"/>
        </a:p>
      </dgm:t>
    </dgm:pt>
    <dgm:pt modelId="{8FDE87B0-E0C4-47FC-845F-EF24ED29E960}">
      <dgm:prSet/>
      <dgm:spPr/>
      <dgm:t>
        <a:bodyPr/>
        <a:lstStyle/>
        <a:p>
          <a:pPr rtl="0"/>
          <a:r>
            <a:rPr lang="es-ES" dirty="0" smtClean="0"/>
            <a:t>El paradigma investigativo debe estar claro, lo más novedoso del estudio y qué metodología podría utilizarse.</a:t>
          </a:r>
          <a:endParaRPr lang="es-MX" dirty="0"/>
        </a:p>
      </dgm:t>
    </dgm:pt>
    <dgm:pt modelId="{3874CA9A-DFA2-4673-9ED8-906A853A4B8C}" type="parTrans" cxnId="{D4CD94EC-44CC-4362-AC3C-CA0B9FAAA4B5}">
      <dgm:prSet/>
      <dgm:spPr/>
      <dgm:t>
        <a:bodyPr/>
        <a:lstStyle/>
        <a:p>
          <a:endParaRPr lang="es-MX"/>
        </a:p>
      </dgm:t>
    </dgm:pt>
    <dgm:pt modelId="{909AE427-5ADB-40E7-8622-D5905B6CCD19}" type="sibTrans" cxnId="{D4CD94EC-44CC-4362-AC3C-CA0B9FAAA4B5}">
      <dgm:prSet/>
      <dgm:spPr/>
      <dgm:t>
        <a:bodyPr/>
        <a:lstStyle/>
        <a:p>
          <a:endParaRPr lang="es-MX"/>
        </a:p>
      </dgm:t>
    </dgm:pt>
    <dgm:pt modelId="{019234FB-FFCE-476C-9131-6544527B3BA4}">
      <dgm:prSet/>
      <dgm:spPr/>
      <dgm:t>
        <a:bodyPr/>
        <a:lstStyle/>
        <a:p>
          <a:pPr rtl="0"/>
          <a:r>
            <a:rPr lang="es-ES" smtClean="0"/>
            <a:t>La perspectiva teórica desde donde se sitúa el investigador.</a:t>
          </a:r>
          <a:endParaRPr lang="es-MX"/>
        </a:p>
      </dgm:t>
    </dgm:pt>
    <dgm:pt modelId="{C6CD258F-AF02-4B6A-9389-A7A8A3178C17}" type="parTrans" cxnId="{C9952370-4FDD-41E1-BBB4-AE6D2E3DACEB}">
      <dgm:prSet/>
      <dgm:spPr/>
      <dgm:t>
        <a:bodyPr/>
        <a:lstStyle/>
        <a:p>
          <a:endParaRPr lang="es-MX"/>
        </a:p>
      </dgm:t>
    </dgm:pt>
    <dgm:pt modelId="{BA32EE23-49D4-486A-8A0D-907D76F44194}" type="sibTrans" cxnId="{C9952370-4FDD-41E1-BBB4-AE6D2E3DACEB}">
      <dgm:prSet/>
      <dgm:spPr/>
      <dgm:t>
        <a:bodyPr/>
        <a:lstStyle/>
        <a:p>
          <a:endParaRPr lang="es-MX"/>
        </a:p>
      </dgm:t>
    </dgm:pt>
    <dgm:pt modelId="{3D3F19A0-5EE2-416A-969B-D9E971751050}">
      <dgm:prSet/>
      <dgm:spPr/>
      <dgm:t>
        <a:bodyPr/>
        <a:lstStyle/>
        <a:p>
          <a:pPr rtl="0"/>
          <a:r>
            <a:rPr lang="es-ES" dirty="0" smtClean="0"/>
            <a:t>Analizar el objeto de estudio elegido.</a:t>
          </a:r>
          <a:endParaRPr lang="es-MX" dirty="0"/>
        </a:p>
      </dgm:t>
    </dgm:pt>
    <dgm:pt modelId="{FC6F33A1-E56E-410D-9B43-CB2AC66A26CB}" type="parTrans" cxnId="{1E45880F-BD74-48DB-A992-18B3B5AB8FA6}">
      <dgm:prSet/>
      <dgm:spPr/>
      <dgm:t>
        <a:bodyPr/>
        <a:lstStyle/>
        <a:p>
          <a:endParaRPr lang="es-MX"/>
        </a:p>
      </dgm:t>
    </dgm:pt>
    <dgm:pt modelId="{DE73B182-2B68-493C-976D-891447583756}" type="sibTrans" cxnId="{1E45880F-BD74-48DB-A992-18B3B5AB8FA6}">
      <dgm:prSet/>
      <dgm:spPr/>
      <dgm:t>
        <a:bodyPr/>
        <a:lstStyle/>
        <a:p>
          <a:endParaRPr lang="es-MX"/>
        </a:p>
      </dgm:t>
    </dgm:pt>
    <dgm:pt modelId="{EE11216C-8DED-460F-AB90-AF8BA5C480BE}" type="pres">
      <dgm:prSet presAssocID="{056F374E-47AE-46C7-9782-C537532B8F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54EA8D8-5585-47D9-990E-2C9687F64500}" type="pres">
      <dgm:prSet presAssocID="{A6E4C8EA-3C54-4677-B682-9EC9B5FC5817}" presName="composite" presStyleCnt="0"/>
      <dgm:spPr/>
    </dgm:pt>
    <dgm:pt modelId="{C99561D3-89EC-4FC8-89D3-05747ED5BE59}" type="pres">
      <dgm:prSet presAssocID="{A6E4C8EA-3C54-4677-B682-9EC9B5FC581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B0DFCD-526C-4F66-BF36-D6F7B652AD91}" type="pres">
      <dgm:prSet presAssocID="{A6E4C8EA-3C54-4677-B682-9EC9B5FC581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C5072B-8FAB-4826-B0FD-23C83A779B0F}" type="pres">
      <dgm:prSet presAssocID="{3BF3EDA0-DF62-4746-A6E6-99BE5B86E703}" presName="sp" presStyleCnt="0"/>
      <dgm:spPr/>
    </dgm:pt>
    <dgm:pt modelId="{47D7FCF9-41EA-4633-BD10-723C6F90F005}" type="pres">
      <dgm:prSet presAssocID="{20A02A9A-684B-4DA6-AAB3-011847596D33}" presName="composite" presStyleCnt="0"/>
      <dgm:spPr/>
    </dgm:pt>
    <dgm:pt modelId="{2CC12D06-969D-4642-9983-4736DC027B87}" type="pres">
      <dgm:prSet presAssocID="{20A02A9A-684B-4DA6-AAB3-011847596D3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3FE7E2-A641-4DD5-82E5-09300136FE1C}" type="pres">
      <dgm:prSet presAssocID="{20A02A9A-684B-4DA6-AAB3-011847596D3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951A71-F3B5-4328-BDEE-BEEB962CCD05}" type="pres">
      <dgm:prSet presAssocID="{6169A945-4643-48E3-93BB-EC2BC4525ABB}" presName="sp" presStyleCnt="0"/>
      <dgm:spPr/>
    </dgm:pt>
    <dgm:pt modelId="{F080F824-FC10-437E-8ABE-934E0031ACAB}" type="pres">
      <dgm:prSet presAssocID="{7FACF562-941E-402F-9469-695434EDB4B7}" presName="composite" presStyleCnt="0"/>
      <dgm:spPr/>
    </dgm:pt>
    <dgm:pt modelId="{89724F45-9C2C-4AEF-9AF2-29D6C30185B3}" type="pres">
      <dgm:prSet presAssocID="{7FACF562-941E-402F-9469-695434EDB4B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B29F62-7DC2-4D98-BEE9-84DB453AE9E7}" type="pres">
      <dgm:prSet presAssocID="{7FACF562-941E-402F-9469-695434EDB4B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4CD94EC-44CC-4362-AC3C-CA0B9FAAA4B5}" srcId="{7FACF562-941E-402F-9469-695434EDB4B7}" destId="{8FDE87B0-E0C4-47FC-845F-EF24ED29E960}" srcOrd="0" destOrd="0" parTransId="{3874CA9A-DFA2-4673-9ED8-906A853A4B8C}" sibTransId="{909AE427-5ADB-40E7-8622-D5905B6CCD19}"/>
    <dgm:cxn modelId="{25832BD5-37E0-430C-98F7-6F3B85EAC07F}" type="presOf" srcId="{019234FB-FFCE-476C-9131-6544527B3BA4}" destId="{883FE7E2-A641-4DD5-82E5-09300136FE1C}" srcOrd="0" destOrd="0" presId="urn:microsoft.com/office/officeart/2005/8/layout/chevron2"/>
    <dgm:cxn modelId="{F20AAEEB-E4F8-472C-9C70-EFA64321439B}" type="presOf" srcId="{A6E4C8EA-3C54-4677-B682-9EC9B5FC5817}" destId="{C99561D3-89EC-4FC8-89D3-05747ED5BE59}" srcOrd="0" destOrd="0" presId="urn:microsoft.com/office/officeart/2005/8/layout/chevron2"/>
    <dgm:cxn modelId="{4EEBD985-41F2-4E05-AF24-5963957071B7}" srcId="{056F374E-47AE-46C7-9782-C537532B8F64}" destId="{A6E4C8EA-3C54-4677-B682-9EC9B5FC5817}" srcOrd="0" destOrd="0" parTransId="{C72A4D4D-51CA-4C03-BE4F-14A8E6A1E81F}" sibTransId="{3BF3EDA0-DF62-4746-A6E6-99BE5B86E703}"/>
    <dgm:cxn modelId="{C9952370-4FDD-41E1-BBB4-AE6D2E3DACEB}" srcId="{20A02A9A-684B-4DA6-AAB3-011847596D33}" destId="{019234FB-FFCE-476C-9131-6544527B3BA4}" srcOrd="0" destOrd="0" parTransId="{C6CD258F-AF02-4B6A-9389-A7A8A3178C17}" sibTransId="{BA32EE23-49D4-486A-8A0D-907D76F44194}"/>
    <dgm:cxn modelId="{8B1D9E01-011C-4B6F-B118-AEDF03D5ABFF}" type="presOf" srcId="{056F374E-47AE-46C7-9782-C537532B8F64}" destId="{EE11216C-8DED-460F-AB90-AF8BA5C480BE}" srcOrd="0" destOrd="0" presId="urn:microsoft.com/office/officeart/2005/8/layout/chevron2"/>
    <dgm:cxn modelId="{5EACB8F3-2243-4AB0-9447-826EDBFB16C4}" type="presOf" srcId="{3D3F19A0-5EE2-416A-969B-D9E971751050}" destId="{59B0DFCD-526C-4F66-BF36-D6F7B652AD91}" srcOrd="0" destOrd="0" presId="urn:microsoft.com/office/officeart/2005/8/layout/chevron2"/>
    <dgm:cxn modelId="{9CE4D999-ECC5-4A59-A4C2-A0E4724EDF44}" srcId="{056F374E-47AE-46C7-9782-C537532B8F64}" destId="{7FACF562-941E-402F-9469-695434EDB4B7}" srcOrd="2" destOrd="0" parTransId="{81347AF1-425C-4475-9451-D6A9B5283CE8}" sibTransId="{7E131593-6281-46F6-A4BE-E47F29C365CE}"/>
    <dgm:cxn modelId="{8BB9DABF-AB9F-402E-AD30-55307132A3D1}" type="presOf" srcId="{8FDE87B0-E0C4-47FC-845F-EF24ED29E960}" destId="{77B29F62-7DC2-4D98-BEE9-84DB453AE9E7}" srcOrd="0" destOrd="0" presId="urn:microsoft.com/office/officeart/2005/8/layout/chevron2"/>
    <dgm:cxn modelId="{C1B7579B-6FC8-42C4-A807-77CAB15E00F6}" srcId="{056F374E-47AE-46C7-9782-C537532B8F64}" destId="{20A02A9A-684B-4DA6-AAB3-011847596D33}" srcOrd="1" destOrd="0" parTransId="{FED80D6A-F1DA-46FF-B38B-AB3C8D148F72}" sibTransId="{6169A945-4643-48E3-93BB-EC2BC4525ABB}"/>
    <dgm:cxn modelId="{DD335252-16A1-42B0-AEFB-33726945DF95}" type="presOf" srcId="{20A02A9A-684B-4DA6-AAB3-011847596D33}" destId="{2CC12D06-969D-4642-9983-4736DC027B87}" srcOrd="0" destOrd="0" presId="urn:microsoft.com/office/officeart/2005/8/layout/chevron2"/>
    <dgm:cxn modelId="{1E45880F-BD74-48DB-A992-18B3B5AB8FA6}" srcId="{A6E4C8EA-3C54-4677-B682-9EC9B5FC5817}" destId="{3D3F19A0-5EE2-416A-969B-D9E971751050}" srcOrd="0" destOrd="0" parTransId="{FC6F33A1-E56E-410D-9B43-CB2AC66A26CB}" sibTransId="{DE73B182-2B68-493C-976D-891447583756}"/>
    <dgm:cxn modelId="{892522EC-CA70-41E7-A9FA-658B6408E6DF}" type="presOf" srcId="{7FACF562-941E-402F-9469-695434EDB4B7}" destId="{89724F45-9C2C-4AEF-9AF2-29D6C30185B3}" srcOrd="0" destOrd="0" presId="urn:microsoft.com/office/officeart/2005/8/layout/chevron2"/>
    <dgm:cxn modelId="{1FDA0774-9816-4699-88DF-E898A57AA39F}" type="presParOf" srcId="{EE11216C-8DED-460F-AB90-AF8BA5C480BE}" destId="{054EA8D8-5585-47D9-990E-2C9687F64500}" srcOrd="0" destOrd="0" presId="urn:microsoft.com/office/officeart/2005/8/layout/chevron2"/>
    <dgm:cxn modelId="{4158C7B9-497F-4FEE-9EF2-11735F52307E}" type="presParOf" srcId="{054EA8D8-5585-47D9-990E-2C9687F64500}" destId="{C99561D3-89EC-4FC8-89D3-05747ED5BE59}" srcOrd="0" destOrd="0" presId="urn:microsoft.com/office/officeart/2005/8/layout/chevron2"/>
    <dgm:cxn modelId="{A70E172B-4389-44F9-828F-2C4CA9A9857D}" type="presParOf" srcId="{054EA8D8-5585-47D9-990E-2C9687F64500}" destId="{59B0DFCD-526C-4F66-BF36-D6F7B652AD91}" srcOrd="1" destOrd="0" presId="urn:microsoft.com/office/officeart/2005/8/layout/chevron2"/>
    <dgm:cxn modelId="{F8E7E0FF-C740-443B-9208-3C8DE8BA3201}" type="presParOf" srcId="{EE11216C-8DED-460F-AB90-AF8BA5C480BE}" destId="{F5C5072B-8FAB-4826-B0FD-23C83A779B0F}" srcOrd="1" destOrd="0" presId="urn:microsoft.com/office/officeart/2005/8/layout/chevron2"/>
    <dgm:cxn modelId="{752F566D-49D4-46B7-A4B7-51D59F402F2A}" type="presParOf" srcId="{EE11216C-8DED-460F-AB90-AF8BA5C480BE}" destId="{47D7FCF9-41EA-4633-BD10-723C6F90F005}" srcOrd="2" destOrd="0" presId="urn:microsoft.com/office/officeart/2005/8/layout/chevron2"/>
    <dgm:cxn modelId="{618AA97E-5CC8-4959-AD68-CFF3DEB30321}" type="presParOf" srcId="{47D7FCF9-41EA-4633-BD10-723C6F90F005}" destId="{2CC12D06-969D-4642-9983-4736DC027B87}" srcOrd="0" destOrd="0" presId="urn:microsoft.com/office/officeart/2005/8/layout/chevron2"/>
    <dgm:cxn modelId="{0909AC9D-AC4F-44CD-9565-65B983A1B882}" type="presParOf" srcId="{47D7FCF9-41EA-4633-BD10-723C6F90F005}" destId="{883FE7E2-A641-4DD5-82E5-09300136FE1C}" srcOrd="1" destOrd="0" presId="urn:microsoft.com/office/officeart/2005/8/layout/chevron2"/>
    <dgm:cxn modelId="{AEC1C303-7AAD-4783-B2F4-CBA8B90AE959}" type="presParOf" srcId="{EE11216C-8DED-460F-AB90-AF8BA5C480BE}" destId="{D4951A71-F3B5-4328-BDEE-BEEB962CCD05}" srcOrd="3" destOrd="0" presId="urn:microsoft.com/office/officeart/2005/8/layout/chevron2"/>
    <dgm:cxn modelId="{44BB09BA-3F2D-44B0-A633-4B3238171EAE}" type="presParOf" srcId="{EE11216C-8DED-460F-AB90-AF8BA5C480BE}" destId="{F080F824-FC10-437E-8ABE-934E0031ACAB}" srcOrd="4" destOrd="0" presId="urn:microsoft.com/office/officeart/2005/8/layout/chevron2"/>
    <dgm:cxn modelId="{61C5AC1E-F665-4E0F-AAC2-467C8255AC1C}" type="presParOf" srcId="{F080F824-FC10-437E-8ABE-934E0031ACAB}" destId="{89724F45-9C2C-4AEF-9AF2-29D6C30185B3}" srcOrd="0" destOrd="0" presId="urn:microsoft.com/office/officeart/2005/8/layout/chevron2"/>
    <dgm:cxn modelId="{02046A56-1A32-45AE-8FCA-D3AC8AB018A6}" type="presParOf" srcId="{F080F824-FC10-437E-8ABE-934E0031ACAB}" destId="{77B29F62-7DC2-4D98-BEE9-84DB453AE9E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63EDA3B-BB01-479B-8BB7-01D4535743B1}" type="doc">
      <dgm:prSet loTypeId="urn:microsoft.com/office/officeart/2005/8/layout/matrix2" loCatId="matrix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B8225E8F-BD65-449A-820A-1DD95C0C0CBC}">
      <dgm:prSet/>
      <dgm:spPr/>
      <dgm:t>
        <a:bodyPr/>
        <a:lstStyle/>
        <a:p>
          <a:pPr rtl="0"/>
          <a:r>
            <a:rPr lang="es-ES" smtClean="0"/>
            <a:t>Deberá contener los mayores datos académicos que permitan razonar el POR QUÈ Y EL PARA QUÉ de una investigación.</a:t>
          </a:r>
          <a:endParaRPr lang="es-MX"/>
        </a:p>
      </dgm:t>
    </dgm:pt>
    <dgm:pt modelId="{430DFEC8-A682-4BD2-9C66-58DC481F91A6}" type="parTrans" cxnId="{18265D49-4A62-4412-B066-333113A9F610}">
      <dgm:prSet/>
      <dgm:spPr/>
      <dgm:t>
        <a:bodyPr/>
        <a:lstStyle/>
        <a:p>
          <a:endParaRPr lang="es-MX"/>
        </a:p>
      </dgm:t>
    </dgm:pt>
    <dgm:pt modelId="{47106896-DC23-4CA5-B3BB-327C87925E26}" type="sibTrans" cxnId="{18265D49-4A62-4412-B066-333113A9F610}">
      <dgm:prSet/>
      <dgm:spPr/>
      <dgm:t>
        <a:bodyPr/>
        <a:lstStyle/>
        <a:p>
          <a:endParaRPr lang="es-MX"/>
        </a:p>
      </dgm:t>
    </dgm:pt>
    <dgm:pt modelId="{A3DE195D-A4C6-4D17-A6EC-412D02D5DDD9}">
      <dgm:prSet/>
      <dgm:spPr/>
      <dgm:t>
        <a:bodyPr/>
        <a:lstStyle/>
        <a:p>
          <a:pPr rtl="0"/>
          <a:r>
            <a:rPr lang="es-ES" smtClean="0"/>
            <a:t>Razones por las cuales se plantea la investigación</a:t>
          </a:r>
          <a:endParaRPr lang="es-MX"/>
        </a:p>
      </dgm:t>
    </dgm:pt>
    <dgm:pt modelId="{7FEE3583-9606-41A8-8CB4-098E201BF25A}" type="parTrans" cxnId="{C057D9FC-4144-481A-9ACF-563699F299A2}">
      <dgm:prSet/>
      <dgm:spPr/>
      <dgm:t>
        <a:bodyPr/>
        <a:lstStyle/>
        <a:p>
          <a:endParaRPr lang="es-MX"/>
        </a:p>
      </dgm:t>
    </dgm:pt>
    <dgm:pt modelId="{8DEA36B5-D5B8-4429-B554-7732D98BD107}" type="sibTrans" cxnId="{C057D9FC-4144-481A-9ACF-563699F299A2}">
      <dgm:prSet/>
      <dgm:spPr/>
      <dgm:t>
        <a:bodyPr/>
        <a:lstStyle/>
        <a:p>
          <a:endParaRPr lang="es-MX"/>
        </a:p>
      </dgm:t>
    </dgm:pt>
    <dgm:pt modelId="{3E38BD68-D071-4F59-AC41-806E45DBD793}">
      <dgm:prSet/>
      <dgm:spPr/>
      <dgm:t>
        <a:bodyPr/>
        <a:lstStyle/>
        <a:p>
          <a:pPr rtl="0"/>
          <a:r>
            <a:rPr lang="es-ES" smtClean="0"/>
            <a:t>Razones que argumentan el deseo de verificar, rechazar o aportar aspectos teóricos referidos al objeto de conocimiento.</a:t>
          </a:r>
          <a:endParaRPr lang="es-MX"/>
        </a:p>
      </dgm:t>
    </dgm:pt>
    <dgm:pt modelId="{248E3927-8E6F-4B3C-ABDF-A7412F2AC5D2}" type="parTrans" cxnId="{7060EC08-A267-4874-B335-FB5EEEEF4762}">
      <dgm:prSet/>
      <dgm:spPr/>
      <dgm:t>
        <a:bodyPr/>
        <a:lstStyle/>
        <a:p>
          <a:endParaRPr lang="es-MX"/>
        </a:p>
      </dgm:t>
    </dgm:pt>
    <dgm:pt modelId="{0EE39161-62A0-4A40-A950-D2E0F44F9D0E}" type="sibTrans" cxnId="{7060EC08-A267-4874-B335-FB5EEEEF4762}">
      <dgm:prSet/>
      <dgm:spPr/>
      <dgm:t>
        <a:bodyPr/>
        <a:lstStyle/>
        <a:p>
          <a:endParaRPr lang="es-MX"/>
        </a:p>
      </dgm:t>
    </dgm:pt>
    <dgm:pt modelId="{2A4AF14E-01B2-4453-8DA4-F170D7BA3635}">
      <dgm:prSet/>
      <dgm:spPr/>
      <dgm:t>
        <a:bodyPr/>
        <a:lstStyle/>
        <a:p>
          <a:pPr rtl="0"/>
          <a:r>
            <a:rPr lang="es-ES" smtClean="0"/>
            <a:t>Razones que señalan que la investigación propuesta ayudará en la solución de problemas en la toma de decisiones.</a:t>
          </a:r>
          <a:endParaRPr lang="es-MX"/>
        </a:p>
      </dgm:t>
    </dgm:pt>
    <dgm:pt modelId="{70C1787E-ABC6-4E67-B1E3-7A447BE3764A}" type="parTrans" cxnId="{92E1F68B-FA61-4FC2-A22A-440512876D1E}">
      <dgm:prSet/>
      <dgm:spPr/>
      <dgm:t>
        <a:bodyPr/>
        <a:lstStyle/>
        <a:p>
          <a:endParaRPr lang="es-MX"/>
        </a:p>
      </dgm:t>
    </dgm:pt>
    <dgm:pt modelId="{60BE7A71-6865-4B14-97EB-6576A7867C01}" type="sibTrans" cxnId="{92E1F68B-FA61-4FC2-A22A-440512876D1E}">
      <dgm:prSet/>
      <dgm:spPr/>
      <dgm:t>
        <a:bodyPr/>
        <a:lstStyle/>
        <a:p>
          <a:endParaRPr lang="es-MX"/>
        </a:p>
      </dgm:t>
    </dgm:pt>
    <dgm:pt modelId="{07210654-2C90-458F-A35C-6E668D88B94F}" type="pres">
      <dgm:prSet presAssocID="{363EDA3B-BB01-479B-8BB7-01D4535743B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EA3ED4B-9AF1-4A5B-8238-D16849FC1A77}" type="pres">
      <dgm:prSet presAssocID="{363EDA3B-BB01-479B-8BB7-01D4535743B1}" presName="axisShape" presStyleLbl="bgShp" presStyleIdx="0" presStyleCnt="1"/>
      <dgm:spPr/>
      <dgm:t>
        <a:bodyPr/>
        <a:lstStyle/>
        <a:p>
          <a:endParaRPr lang="es-MX"/>
        </a:p>
      </dgm:t>
    </dgm:pt>
    <dgm:pt modelId="{E319753E-F6B2-4824-9CDC-376EE12EFA95}" type="pres">
      <dgm:prSet presAssocID="{363EDA3B-BB01-479B-8BB7-01D4535743B1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518F09-B588-4073-8F22-8BFACE7AE776}" type="pres">
      <dgm:prSet presAssocID="{363EDA3B-BB01-479B-8BB7-01D4535743B1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01C78E-4A02-4DF6-A0B8-F79A7A5D0D01}" type="pres">
      <dgm:prSet presAssocID="{363EDA3B-BB01-479B-8BB7-01D4535743B1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E2EB9F-AAC4-488B-A36D-31893ED45EAB}" type="pres">
      <dgm:prSet presAssocID="{363EDA3B-BB01-479B-8BB7-01D4535743B1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2E1F68B-FA61-4FC2-A22A-440512876D1E}" srcId="{363EDA3B-BB01-479B-8BB7-01D4535743B1}" destId="{2A4AF14E-01B2-4453-8DA4-F170D7BA3635}" srcOrd="3" destOrd="0" parTransId="{70C1787E-ABC6-4E67-B1E3-7A447BE3764A}" sibTransId="{60BE7A71-6865-4B14-97EB-6576A7867C01}"/>
    <dgm:cxn modelId="{B5E0750F-568F-43E6-B85C-3E471D633A74}" type="presOf" srcId="{B8225E8F-BD65-449A-820A-1DD95C0C0CBC}" destId="{E319753E-F6B2-4824-9CDC-376EE12EFA95}" srcOrd="0" destOrd="0" presId="urn:microsoft.com/office/officeart/2005/8/layout/matrix2"/>
    <dgm:cxn modelId="{B67E7857-DB42-4035-A0E4-322FECC15FF7}" type="presOf" srcId="{2A4AF14E-01B2-4453-8DA4-F170D7BA3635}" destId="{51E2EB9F-AAC4-488B-A36D-31893ED45EAB}" srcOrd="0" destOrd="0" presId="urn:microsoft.com/office/officeart/2005/8/layout/matrix2"/>
    <dgm:cxn modelId="{BB14FDE6-7A95-4D41-BA26-B550A82CD618}" type="presOf" srcId="{3E38BD68-D071-4F59-AC41-806E45DBD793}" destId="{9201C78E-4A02-4DF6-A0B8-F79A7A5D0D01}" srcOrd="0" destOrd="0" presId="urn:microsoft.com/office/officeart/2005/8/layout/matrix2"/>
    <dgm:cxn modelId="{7060EC08-A267-4874-B335-FB5EEEEF4762}" srcId="{363EDA3B-BB01-479B-8BB7-01D4535743B1}" destId="{3E38BD68-D071-4F59-AC41-806E45DBD793}" srcOrd="2" destOrd="0" parTransId="{248E3927-8E6F-4B3C-ABDF-A7412F2AC5D2}" sibTransId="{0EE39161-62A0-4A40-A950-D2E0F44F9D0E}"/>
    <dgm:cxn modelId="{6D8D2EAA-490C-486E-BECA-3A39042E5647}" type="presOf" srcId="{363EDA3B-BB01-479B-8BB7-01D4535743B1}" destId="{07210654-2C90-458F-A35C-6E668D88B94F}" srcOrd="0" destOrd="0" presId="urn:microsoft.com/office/officeart/2005/8/layout/matrix2"/>
    <dgm:cxn modelId="{C057D9FC-4144-481A-9ACF-563699F299A2}" srcId="{363EDA3B-BB01-479B-8BB7-01D4535743B1}" destId="{A3DE195D-A4C6-4D17-A6EC-412D02D5DDD9}" srcOrd="1" destOrd="0" parTransId="{7FEE3583-9606-41A8-8CB4-098E201BF25A}" sibTransId="{8DEA36B5-D5B8-4429-B554-7732D98BD107}"/>
    <dgm:cxn modelId="{05EB270E-D638-4928-9AE0-02E0E22B272D}" type="presOf" srcId="{A3DE195D-A4C6-4D17-A6EC-412D02D5DDD9}" destId="{AF518F09-B588-4073-8F22-8BFACE7AE776}" srcOrd="0" destOrd="0" presId="urn:microsoft.com/office/officeart/2005/8/layout/matrix2"/>
    <dgm:cxn modelId="{18265D49-4A62-4412-B066-333113A9F610}" srcId="{363EDA3B-BB01-479B-8BB7-01D4535743B1}" destId="{B8225E8F-BD65-449A-820A-1DD95C0C0CBC}" srcOrd="0" destOrd="0" parTransId="{430DFEC8-A682-4BD2-9C66-58DC481F91A6}" sibTransId="{47106896-DC23-4CA5-B3BB-327C87925E26}"/>
    <dgm:cxn modelId="{B786B67B-C6D4-426D-B734-8C54BC1579DF}" type="presParOf" srcId="{07210654-2C90-458F-A35C-6E668D88B94F}" destId="{BEA3ED4B-9AF1-4A5B-8238-D16849FC1A77}" srcOrd="0" destOrd="0" presId="urn:microsoft.com/office/officeart/2005/8/layout/matrix2"/>
    <dgm:cxn modelId="{17B1F9FF-0A60-4E4B-BC8D-8C0788DB7617}" type="presParOf" srcId="{07210654-2C90-458F-A35C-6E668D88B94F}" destId="{E319753E-F6B2-4824-9CDC-376EE12EFA95}" srcOrd="1" destOrd="0" presId="urn:microsoft.com/office/officeart/2005/8/layout/matrix2"/>
    <dgm:cxn modelId="{96F77D7F-CB68-4AF1-8713-B7FCD82A37B8}" type="presParOf" srcId="{07210654-2C90-458F-A35C-6E668D88B94F}" destId="{AF518F09-B588-4073-8F22-8BFACE7AE776}" srcOrd="2" destOrd="0" presId="urn:microsoft.com/office/officeart/2005/8/layout/matrix2"/>
    <dgm:cxn modelId="{355D847B-A5B3-40F6-80F1-C74154DF5FF7}" type="presParOf" srcId="{07210654-2C90-458F-A35C-6E668D88B94F}" destId="{9201C78E-4A02-4DF6-A0B8-F79A7A5D0D01}" srcOrd="3" destOrd="0" presId="urn:microsoft.com/office/officeart/2005/8/layout/matrix2"/>
    <dgm:cxn modelId="{0D651E76-DE8E-49BC-B8B8-C8ADB8021583}" type="presParOf" srcId="{07210654-2C90-458F-A35C-6E668D88B94F}" destId="{51E2EB9F-AAC4-488B-A36D-31893ED45EA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399359C-18FB-456B-B3AD-1E3F46B34B9A}" type="doc">
      <dgm:prSet loTypeId="urn:microsoft.com/office/officeart/2005/8/layout/radial6" loCatId="cycle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5B3AC9C-20E7-4F6A-A1D2-10E41B233A0F}">
      <dgm:prSet custT="1"/>
      <dgm:spPr/>
      <dgm:t>
        <a:bodyPr/>
        <a:lstStyle/>
        <a:p>
          <a:pPr rtl="0"/>
          <a:r>
            <a:rPr lang="es-ES" sz="1600" dirty="0" smtClean="0"/>
            <a:t>Demuestre que el tema no es trivial, demuestre los beneficios en términos:</a:t>
          </a:r>
          <a:endParaRPr lang="es-MX" sz="1600" dirty="0"/>
        </a:p>
      </dgm:t>
    </dgm:pt>
    <dgm:pt modelId="{88E631DB-13A0-4209-8C67-4CD209FE53FF}" type="parTrans" cxnId="{5D14467E-6B26-42D9-A337-BDA9037BF891}">
      <dgm:prSet/>
      <dgm:spPr/>
      <dgm:t>
        <a:bodyPr/>
        <a:lstStyle/>
        <a:p>
          <a:endParaRPr lang="es-MX"/>
        </a:p>
      </dgm:t>
    </dgm:pt>
    <dgm:pt modelId="{09874406-C9B2-4CC3-BFA2-618CD3E1A993}" type="sibTrans" cxnId="{5D14467E-6B26-42D9-A337-BDA9037BF891}">
      <dgm:prSet/>
      <dgm:spPr/>
      <dgm:t>
        <a:bodyPr/>
        <a:lstStyle/>
        <a:p>
          <a:endParaRPr lang="es-MX"/>
        </a:p>
      </dgm:t>
    </dgm:pt>
    <dgm:pt modelId="{D890B1B8-5E60-4DB3-998C-E592CE521BB1}">
      <dgm:prSet custT="1"/>
      <dgm:spPr/>
      <dgm:t>
        <a:bodyPr/>
        <a:lstStyle/>
        <a:p>
          <a:pPr rtl="0"/>
          <a:r>
            <a:rPr lang="es-ES" sz="1600" dirty="0" smtClean="0"/>
            <a:t>Social</a:t>
          </a:r>
          <a:endParaRPr lang="es-MX" sz="1600" dirty="0"/>
        </a:p>
      </dgm:t>
    </dgm:pt>
    <dgm:pt modelId="{63EC76E8-4F6D-4A62-85D8-760366690624}" type="parTrans" cxnId="{770284F9-EB89-42D7-BE98-B25ABDC0AB4A}">
      <dgm:prSet/>
      <dgm:spPr/>
      <dgm:t>
        <a:bodyPr/>
        <a:lstStyle/>
        <a:p>
          <a:endParaRPr lang="es-MX"/>
        </a:p>
      </dgm:t>
    </dgm:pt>
    <dgm:pt modelId="{3DDABE3A-B2BB-45C8-97E5-F626127423FC}" type="sibTrans" cxnId="{770284F9-EB89-42D7-BE98-B25ABDC0AB4A}">
      <dgm:prSet/>
      <dgm:spPr/>
      <dgm:t>
        <a:bodyPr/>
        <a:lstStyle/>
        <a:p>
          <a:endParaRPr lang="es-MX"/>
        </a:p>
      </dgm:t>
    </dgm:pt>
    <dgm:pt modelId="{7AB866BD-5253-43B3-9A35-38DA06DB7403}">
      <dgm:prSet custT="1"/>
      <dgm:spPr/>
      <dgm:t>
        <a:bodyPr/>
        <a:lstStyle/>
        <a:p>
          <a:pPr rtl="0"/>
          <a:r>
            <a:rPr lang="es-ES" sz="1600" dirty="0" smtClean="0"/>
            <a:t>Económico</a:t>
          </a:r>
          <a:endParaRPr lang="es-MX" sz="1600" dirty="0"/>
        </a:p>
      </dgm:t>
    </dgm:pt>
    <dgm:pt modelId="{3A083C95-8D2D-4DA0-BBEA-D9153CC8A6B2}" type="parTrans" cxnId="{62777E3B-10A6-4643-B9F6-EC4A8E88AB96}">
      <dgm:prSet/>
      <dgm:spPr/>
      <dgm:t>
        <a:bodyPr/>
        <a:lstStyle/>
        <a:p>
          <a:endParaRPr lang="es-MX"/>
        </a:p>
      </dgm:t>
    </dgm:pt>
    <dgm:pt modelId="{1608AFF1-C0EE-4B17-B179-794D460A0F5D}" type="sibTrans" cxnId="{62777E3B-10A6-4643-B9F6-EC4A8E88AB96}">
      <dgm:prSet/>
      <dgm:spPr/>
      <dgm:t>
        <a:bodyPr/>
        <a:lstStyle/>
        <a:p>
          <a:endParaRPr lang="es-MX"/>
        </a:p>
      </dgm:t>
    </dgm:pt>
    <dgm:pt modelId="{B824D38F-92DD-49E9-94BB-A09B1D643C73}">
      <dgm:prSet custT="1"/>
      <dgm:spPr/>
      <dgm:t>
        <a:bodyPr/>
        <a:lstStyle/>
        <a:p>
          <a:pPr rtl="0"/>
          <a:r>
            <a:rPr lang="es-ES" sz="1600" dirty="0" smtClean="0"/>
            <a:t>Técnico</a:t>
          </a:r>
          <a:endParaRPr lang="es-MX" sz="1600" dirty="0"/>
        </a:p>
      </dgm:t>
    </dgm:pt>
    <dgm:pt modelId="{C054A541-9091-47A0-A2CA-AA1854E9D0EF}" type="parTrans" cxnId="{BE0FF268-4222-4762-B921-6CAA51DA0ADE}">
      <dgm:prSet/>
      <dgm:spPr/>
      <dgm:t>
        <a:bodyPr/>
        <a:lstStyle/>
        <a:p>
          <a:endParaRPr lang="es-MX"/>
        </a:p>
      </dgm:t>
    </dgm:pt>
    <dgm:pt modelId="{8F5F02E8-8D62-4D17-A0B1-31A02CDA422C}" type="sibTrans" cxnId="{BE0FF268-4222-4762-B921-6CAA51DA0ADE}">
      <dgm:prSet/>
      <dgm:spPr/>
      <dgm:t>
        <a:bodyPr/>
        <a:lstStyle/>
        <a:p>
          <a:endParaRPr lang="es-MX"/>
        </a:p>
      </dgm:t>
    </dgm:pt>
    <dgm:pt modelId="{6ED78DC2-CB72-475D-9EFB-2BFC09BB8AA3}">
      <dgm:prSet custT="1"/>
      <dgm:spPr/>
      <dgm:t>
        <a:bodyPr/>
        <a:lstStyle/>
        <a:p>
          <a:pPr rtl="0"/>
          <a:r>
            <a:rPr lang="es-ES" sz="1600" dirty="0" smtClean="0"/>
            <a:t>Científico</a:t>
          </a:r>
          <a:endParaRPr lang="es-MX" sz="1600" dirty="0"/>
        </a:p>
      </dgm:t>
    </dgm:pt>
    <dgm:pt modelId="{5C49E3F6-522C-40B9-AB08-D72777C2B49B}" type="parTrans" cxnId="{E30D29BD-FC4E-467F-A050-5B794DB55B5B}">
      <dgm:prSet/>
      <dgm:spPr/>
      <dgm:t>
        <a:bodyPr/>
        <a:lstStyle/>
        <a:p>
          <a:endParaRPr lang="es-MX"/>
        </a:p>
      </dgm:t>
    </dgm:pt>
    <dgm:pt modelId="{2E11100E-8469-430A-AFBA-718C0F1A8D5C}" type="sibTrans" cxnId="{E30D29BD-FC4E-467F-A050-5B794DB55B5B}">
      <dgm:prSet/>
      <dgm:spPr/>
      <dgm:t>
        <a:bodyPr/>
        <a:lstStyle/>
        <a:p>
          <a:endParaRPr lang="es-MX"/>
        </a:p>
      </dgm:t>
    </dgm:pt>
    <dgm:pt modelId="{9D534646-D808-4B13-85F8-8CD390FC9414}">
      <dgm:prSet custT="1"/>
      <dgm:spPr/>
      <dgm:t>
        <a:bodyPr/>
        <a:lstStyle/>
        <a:p>
          <a:pPr rtl="0"/>
          <a:r>
            <a:rPr lang="es-ES" sz="1600" dirty="0" smtClean="0"/>
            <a:t>Docente</a:t>
          </a:r>
          <a:endParaRPr lang="es-MX" sz="1600" dirty="0"/>
        </a:p>
      </dgm:t>
    </dgm:pt>
    <dgm:pt modelId="{5EAC7A2B-5C56-4447-B134-7204D3F9B9CD}" type="parTrans" cxnId="{FF1422B7-FD87-4957-892D-3EE23923EAE3}">
      <dgm:prSet/>
      <dgm:spPr/>
      <dgm:t>
        <a:bodyPr/>
        <a:lstStyle/>
        <a:p>
          <a:endParaRPr lang="es-MX"/>
        </a:p>
      </dgm:t>
    </dgm:pt>
    <dgm:pt modelId="{20F25339-D09B-4199-8DCD-5595700B86F7}" type="sibTrans" cxnId="{FF1422B7-FD87-4957-892D-3EE23923EAE3}">
      <dgm:prSet/>
      <dgm:spPr/>
      <dgm:t>
        <a:bodyPr/>
        <a:lstStyle/>
        <a:p>
          <a:endParaRPr lang="es-MX"/>
        </a:p>
      </dgm:t>
    </dgm:pt>
    <dgm:pt modelId="{F25F532B-42CD-41B8-9A98-655F2417323F}" type="pres">
      <dgm:prSet presAssocID="{F399359C-18FB-456B-B3AD-1E3F46B34B9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B06D347-B99D-4DC5-A739-35A6DA215982}" type="pres">
      <dgm:prSet presAssocID="{25B3AC9C-20E7-4F6A-A1D2-10E41B233A0F}" presName="centerShape" presStyleLbl="node0" presStyleIdx="0" presStyleCnt="1"/>
      <dgm:spPr/>
      <dgm:t>
        <a:bodyPr/>
        <a:lstStyle/>
        <a:p>
          <a:endParaRPr lang="es-MX"/>
        </a:p>
      </dgm:t>
    </dgm:pt>
    <dgm:pt modelId="{6CD3971E-BB79-47D7-AB64-0B3E37990C86}" type="pres">
      <dgm:prSet presAssocID="{D890B1B8-5E60-4DB3-998C-E592CE521BB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26E5C6-A9BD-4132-B8C1-FEB4F0699935}" type="pres">
      <dgm:prSet presAssocID="{D890B1B8-5E60-4DB3-998C-E592CE521BB1}" presName="dummy" presStyleCnt="0"/>
      <dgm:spPr/>
      <dgm:t>
        <a:bodyPr/>
        <a:lstStyle/>
        <a:p>
          <a:endParaRPr lang="es-MX"/>
        </a:p>
      </dgm:t>
    </dgm:pt>
    <dgm:pt modelId="{2186BF90-F2DA-4EC9-9CC4-FF52B6C3E46E}" type="pres">
      <dgm:prSet presAssocID="{3DDABE3A-B2BB-45C8-97E5-F626127423FC}" presName="sibTrans" presStyleLbl="sibTrans2D1" presStyleIdx="0" presStyleCnt="5"/>
      <dgm:spPr/>
      <dgm:t>
        <a:bodyPr/>
        <a:lstStyle/>
        <a:p>
          <a:endParaRPr lang="es-MX"/>
        </a:p>
      </dgm:t>
    </dgm:pt>
    <dgm:pt modelId="{34449C6A-272D-4021-B091-05E87DF2D788}" type="pres">
      <dgm:prSet presAssocID="{7AB866BD-5253-43B3-9A35-38DA06DB7403}" presName="node" presStyleLbl="node1" presStyleIdx="1" presStyleCnt="5" custScaleX="1099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F92E5F-1490-4E43-9178-DEF7AFA86353}" type="pres">
      <dgm:prSet presAssocID="{7AB866BD-5253-43B3-9A35-38DA06DB7403}" presName="dummy" presStyleCnt="0"/>
      <dgm:spPr/>
      <dgm:t>
        <a:bodyPr/>
        <a:lstStyle/>
        <a:p>
          <a:endParaRPr lang="es-MX"/>
        </a:p>
      </dgm:t>
    </dgm:pt>
    <dgm:pt modelId="{811366F0-3826-45B1-9BC3-2CAEF70A09AC}" type="pres">
      <dgm:prSet presAssocID="{1608AFF1-C0EE-4B17-B179-794D460A0F5D}" presName="sibTrans" presStyleLbl="sibTrans2D1" presStyleIdx="1" presStyleCnt="5"/>
      <dgm:spPr/>
      <dgm:t>
        <a:bodyPr/>
        <a:lstStyle/>
        <a:p>
          <a:endParaRPr lang="es-MX"/>
        </a:p>
      </dgm:t>
    </dgm:pt>
    <dgm:pt modelId="{FEB9A8F6-00FD-4AC2-936B-33CE6741CA48}" type="pres">
      <dgm:prSet presAssocID="{B824D38F-92DD-49E9-94BB-A09B1D643C7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07FA29-6F6A-4DD2-AD4A-4863CBF84851}" type="pres">
      <dgm:prSet presAssocID="{B824D38F-92DD-49E9-94BB-A09B1D643C73}" presName="dummy" presStyleCnt="0"/>
      <dgm:spPr/>
      <dgm:t>
        <a:bodyPr/>
        <a:lstStyle/>
        <a:p>
          <a:endParaRPr lang="es-MX"/>
        </a:p>
      </dgm:t>
    </dgm:pt>
    <dgm:pt modelId="{8132A437-1C3F-43CE-B562-5C539B7A8EB8}" type="pres">
      <dgm:prSet presAssocID="{8F5F02E8-8D62-4D17-A0B1-31A02CDA422C}" presName="sibTrans" presStyleLbl="sibTrans2D1" presStyleIdx="2" presStyleCnt="5"/>
      <dgm:spPr/>
      <dgm:t>
        <a:bodyPr/>
        <a:lstStyle/>
        <a:p>
          <a:endParaRPr lang="es-MX"/>
        </a:p>
      </dgm:t>
    </dgm:pt>
    <dgm:pt modelId="{2A5C633F-117E-4F08-9CBA-43D06181441D}" type="pres">
      <dgm:prSet presAssocID="{6ED78DC2-CB72-475D-9EFB-2BFC09BB8AA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0862C8-B61C-40E8-92E4-9FD4AB0F38AB}" type="pres">
      <dgm:prSet presAssocID="{6ED78DC2-CB72-475D-9EFB-2BFC09BB8AA3}" presName="dummy" presStyleCnt="0"/>
      <dgm:spPr/>
      <dgm:t>
        <a:bodyPr/>
        <a:lstStyle/>
        <a:p>
          <a:endParaRPr lang="es-MX"/>
        </a:p>
      </dgm:t>
    </dgm:pt>
    <dgm:pt modelId="{3249B967-3615-4756-B4F2-B84662182419}" type="pres">
      <dgm:prSet presAssocID="{2E11100E-8469-430A-AFBA-718C0F1A8D5C}" presName="sibTrans" presStyleLbl="sibTrans2D1" presStyleIdx="3" presStyleCnt="5"/>
      <dgm:spPr/>
      <dgm:t>
        <a:bodyPr/>
        <a:lstStyle/>
        <a:p>
          <a:endParaRPr lang="es-MX"/>
        </a:p>
      </dgm:t>
    </dgm:pt>
    <dgm:pt modelId="{ECA2C49F-8028-4A8B-BB69-8352F0147814}" type="pres">
      <dgm:prSet presAssocID="{9D534646-D808-4B13-85F8-8CD390FC941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38783D-4046-453B-B14C-CC4462141C21}" type="pres">
      <dgm:prSet presAssocID="{9D534646-D808-4B13-85F8-8CD390FC9414}" presName="dummy" presStyleCnt="0"/>
      <dgm:spPr/>
      <dgm:t>
        <a:bodyPr/>
        <a:lstStyle/>
        <a:p>
          <a:endParaRPr lang="es-MX"/>
        </a:p>
      </dgm:t>
    </dgm:pt>
    <dgm:pt modelId="{A34B86FF-B916-434D-9229-68975F7B1693}" type="pres">
      <dgm:prSet presAssocID="{20F25339-D09B-4199-8DCD-5595700B86F7}" presName="sibTrans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36E33BA1-02B2-41A9-9E90-EE5F46548487}" type="presOf" srcId="{2E11100E-8469-430A-AFBA-718C0F1A8D5C}" destId="{3249B967-3615-4756-B4F2-B84662182419}" srcOrd="0" destOrd="0" presId="urn:microsoft.com/office/officeart/2005/8/layout/radial6"/>
    <dgm:cxn modelId="{FF1422B7-FD87-4957-892D-3EE23923EAE3}" srcId="{25B3AC9C-20E7-4F6A-A1D2-10E41B233A0F}" destId="{9D534646-D808-4B13-85F8-8CD390FC9414}" srcOrd="4" destOrd="0" parTransId="{5EAC7A2B-5C56-4447-B134-7204D3F9B9CD}" sibTransId="{20F25339-D09B-4199-8DCD-5595700B86F7}"/>
    <dgm:cxn modelId="{4E163025-9967-4AF7-9AE4-BB63C2D71471}" type="presOf" srcId="{B824D38F-92DD-49E9-94BB-A09B1D643C73}" destId="{FEB9A8F6-00FD-4AC2-936B-33CE6741CA48}" srcOrd="0" destOrd="0" presId="urn:microsoft.com/office/officeart/2005/8/layout/radial6"/>
    <dgm:cxn modelId="{BA7C3197-0BA9-4A79-A690-5320E09C57EA}" type="presOf" srcId="{20F25339-D09B-4199-8DCD-5595700B86F7}" destId="{A34B86FF-B916-434D-9229-68975F7B1693}" srcOrd="0" destOrd="0" presId="urn:microsoft.com/office/officeart/2005/8/layout/radial6"/>
    <dgm:cxn modelId="{BE0FF268-4222-4762-B921-6CAA51DA0ADE}" srcId="{25B3AC9C-20E7-4F6A-A1D2-10E41B233A0F}" destId="{B824D38F-92DD-49E9-94BB-A09B1D643C73}" srcOrd="2" destOrd="0" parTransId="{C054A541-9091-47A0-A2CA-AA1854E9D0EF}" sibTransId="{8F5F02E8-8D62-4D17-A0B1-31A02CDA422C}"/>
    <dgm:cxn modelId="{F14850DB-3BFE-4F8D-A541-82B6B8D58F76}" type="presOf" srcId="{9D534646-D808-4B13-85F8-8CD390FC9414}" destId="{ECA2C49F-8028-4A8B-BB69-8352F0147814}" srcOrd="0" destOrd="0" presId="urn:microsoft.com/office/officeart/2005/8/layout/radial6"/>
    <dgm:cxn modelId="{5D14467E-6B26-42D9-A337-BDA9037BF891}" srcId="{F399359C-18FB-456B-B3AD-1E3F46B34B9A}" destId="{25B3AC9C-20E7-4F6A-A1D2-10E41B233A0F}" srcOrd="0" destOrd="0" parTransId="{88E631DB-13A0-4209-8C67-4CD209FE53FF}" sibTransId="{09874406-C9B2-4CC3-BFA2-618CD3E1A993}"/>
    <dgm:cxn modelId="{43A95B0B-129E-487A-9D74-AAE7501C962F}" type="presOf" srcId="{F399359C-18FB-456B-B3AD-1E3F46B34B9A}" destId="{F25F532B-42CD-41B8-9A98-655F2417323F}" srcOrd="0" destOrd="0" presId="urn:microsoft.com/office/officeart/2005/8/layout/radial6"/>
    <dgm:cxn modelId="{62777E3B-10A6-4643-B9F6-EC4A8E88AB96}" srcId="{25B3AC9C-20E7-4F6A-A1D2-10E41B233A0F}" destId="{7AB866BD-5253-43B3-9A35-38DA06DB7403}" srcOrd="1" destOrd="0" parTransId="{3A083C95-8D2D-4DA0-BBEA-D9153CC8A6B2}" sibTransId="{1608AFF1-C0EE-4B17-B179-794D460A0F5D}"/>
    <dgm:cxn modelId="{BDA247A3-BC32-41FA-898A-52E40DF09C29}" type="presOf" srcId="{7AB866BD-5253-43B3-9A35-38DA06DB7403}" destId="{34449C6A-272D-4021-B091-05E87DF2D788}" srcOrd="0" destOrd="0" presId="urn:microsoft.com/office/officeart/2005/8/layout/radial6"/>
    <dgm:cxn modelId="{A294E364-B570-4605-877E-C9BB64FD3E1C}" type="presOf" srcId="{6ED78DC2-CB72-475D-9EFB-2BFC09BB8AA3}" destId="{2A5C633F-117E-4F08-9CBA-43D06181441D}" srcOrd="0" destOrd="0" presId="urn:microsoft.com/office/officeart/2005/8/layout/radial6"/>
    <dgm:cxn modelId="{7FA779DE-45BF-430D-91DF-710266C417D4}" type="presOf" srcId="{D890B1B8-5E60-4DB3-998C-E592CE521BB1}" destId="{6CD3971E-BB79-47D7-AB64-0B3E37990C86}" srcOrd="0" destOrd="0" presId="urn:microsoft.com/office/officeart/2005/8/layout/radial6"/>
    <dgm:cxn modelId="{E30D29BD-FC4E-467F-A050-5B794DB55B5B}" srcId="{25B3AC9C-20E7-4F6A-A1D2-10E41B233A0F}" destId="{6ED78DC2-CB72-475D-9EFB-2BFC09BB8AA3}" srcOrd="3" destOrd="0" parTransId="{5C49E3F6-522C-40B9-AB08-D72777C2B49B}" sibTransId="{2E11100E-8469-430A-AFBA-718C0F1A8D5C}"/>
    <dgm:cxn modelId="{623B4491-944D-430A-8663-51DEA0A71C89}" type="presOf" srcId="{25B3AC9C-20E7-4F6A-A1D2-10E41B233A0F}" destId="{3B06D347-B99D-4DC5-A739-35A6DA215982}" srcOrd="0" destOrd="0" presId="urn:microsoft.com/office/officeart/2005/8/layout/radial6"/>
    <dgm:cxn modelId="{1904B86A-784F-444A-A272-E76DFB5FCABF}" type="presOf" srcId="{3DDABE3A-B2BB-45C8-97E5-F626127423FC}" destId="{2186BF90-F2DA-4EC9-9CC4-FF52B6C3E46E}" srcOrd="0" destOrd="0" presId="urn:microsoft.com/office/officeart/2005/8/layout/radial6"/>
    <dgm:cxn modelId="{770284F9-EB89-42D7-BE98-B25ABDC0AB4A}" srcId="{25B3AC9C-20E7-4F6A-A1D2-10E41B233A0F}" destId="{D890B1B8-5E60-4DB3-998C-E592CE521BB1}" srcOrd="0" destOrd="0" parTransId="{63EC76E8-4F6D-4A62-85D8-760366690624}" sibTransId="{3DDABE3A-B2BB-45C8-97E5-F626127423FC}"/>
    <dgm:cxn modelId="{5101BFCB-FFE0-4099-997D-38824741CAF5}" type="presOf" srcId="{8F5F02E8-8D62-4D17-A0B1-31A02CDA422C}" destId="{8132A437-1C3F-43CE-B562-5C539B7A8EB8}" srcOrd="0" destOrd="0" presId="urn:microsoft.com/office/officeart/2005/8/layout/radial6"/>
    <dgm:cxn modelId="{8A9FA69A-076A-4E0F-95F8-9AA8AE0B5D5B}" type="presOf" srcId="{1608AFF1-C0EE-4B17-B179-794D460A0F5D}" destId="{811366F0-3826-45B1-9BC3-2CAEF70A09AC}" srcOrd="0" destOrd="0" presId="urn:microsoft.com/office/officeart/2005/8/layout/radial6"/>
    <dgm:cxn modelId="{5BDB10AF-DDB5-44DF-B349-FA614A9A0FD6}" type="presParOf" srcId="{F25F532B-42CD-41B8-9A98-655F2417323F}" destId="{3B06D347-B99D-4DC5-A739-35A6DA215982}" srcOrd="0" destOrd="0" presId="urn:microsoft.com/office/officeart/2005/8/layout/radial6"/>
    <dgm:cxn modelId="{64AC03BA-93C9-4BA7-A93A-89893E8279C5}" type="presParOf" srcId="{F25F532B-42CD-41B8-9A98-655F2417323F}" destId="{6CD3971E-BB79-47D7-AB64-0B3E37990C86}" srcOrd="1" destOrd="0" presId="urn:microsoft.com/office/officeart/2005/8/layout/radial6"/>
    <dgm:cxn modelId="{04F505B1-85DE-432F-B0ED-1C5A78493B6D}" type="presParOf" srcId="{F25F532B-42CD-41B8-9A98-655F2417323F}" destId="{8E26E5C6-A9BD-4132-B8C1-FEB4F0699935}" srcOrd="2" destOrd="0" presId="urn:microsoft.com/office/officeart/2005/8/layout/radial6"/>
    <dgm:cxn modelId="{F69CFEAB-5089-49F3-9408-ADE34A13069B}" type="presParOf" srcId="{F25F532B-42CD-41B8-9A98-655F2417323F}" destId="{2186BF90-F2DA-4EC9-9CC4-FF52B6C3E46E}" srcOrd="3" destOrd="0" presId="urn:microsoft.com/office/officeart/2005/8/layout/radial6"/>
    <dgm:cxn modelId="{A294B354-01AD-4681-B313-F9460E166665}" type="presParOf" srcId="{F25F532B-42CD-41B8-9A98-655F2417323F}" destId="{34449C6A-272D-4021-B091-05E87DF2D788}" srcOrd="4" destOrd="0" presId="urn:microsoft.com/office/officeart/2005/8/layout/radial6"/>
    <dgm:cxn modelId="{02809136-0C6C-4766-8D3C-169EB637E705}" type="presParOf" srcId="{F25F532B-42CD-41B8-9A98-655F2417323F}" destId="{44F92E5F-1490-4E43-9178-DEF7AFA86353}" srcOrd="5" destOrd="0" presId="urn:microsoft.com/office/officeart/2005/8/layout/radial6"/>
    <dgm:cxn modelId="{F4C0BECE-FF95-4CF7-94DA-6AAED6EF592E}" type="presParOf" srcId="{F25F532B-42CD-41B8-9A98-655F2417323F}" destId="{811366F0-3826-45B1-9BC3-2CAEF70A09AC}" srcOrd="6" destOrd="0" presId="urn:microsoft.com/office/officeart/2005/8/layout/radial6"/>
    <dgm:cxn modelId="{7AB746C4-7043-4552-9248-B8630984404B}" type="presParOf" srcId="{F25F532B-42CD-41B8-9A98-655F2417323F}" destId="{FEB9A8F6-00FD-4AC2-936B-33CE6741CA48}" srcOrd="7" destOrd="0" presId="urn:microsoft.com/office/officeart/2005/8/layout/radial6"/>
    <dgm:cxn modelId="{81B2A94C-D930-4EDB-8B7E-5AD1D32AF16C}" type="presParOf" srcId="{F25F532B-42CD-41B8-9A98-655F2417323F}" destId="{A807FA29-6F6A-4DD2-AD4A-4863CBF84851}" srcOrd="8" destOrd="0" presId="urn:microsoft.com/office/officeart/2005/8/layout/radial6"/>
    <dgm:cxn modelId="{EF5BE4AC-186A-4424-BCAB-6C414E4A2126}" type="presParOf" srcId="{F25F532B-42CD-41B8-9A98-655F2417323F}" destId="{8132A437-1C3F-43CE-B562-5C539B7A8EB8}" srcOrd="9" destOrd="0" presId="urn:microsoft.com/office/officeart/2005/8/layout/radial6"/>
    <dgm:cxn modelId="{060381EC-1B5A-45D7-8E88-72E8EACC5CC8}" type="presParOf" srcId="{F25F532B-42CD-41B8-9A98-655F2417323F}" destId="{2A5C633F-117E-4F08-9CBA-43D06181441D}" srcOrd="10" destOrd="0" presId="urn:microsoft.com/office/officeart/2005/8/layout/radial6"/>
    <dgm:cxn modelId="{84F4A7A7-D20C-4D3F-9C6D-F57EDF36D2E7}" type="presParOf" srcId="{F25F532B-42CD-41B8-9A98-655F2417323F}" destId="{D50862C8-B61C-40E8-92E4-9FD4AB0F38AB}" srcOrd="11" destOrd="0" presId="urn:microsoft.com/office/officeart/2005/8/layout/radial6"/>
    <dgm:cxn modelId="{3B192594-0F41-4603-A901-5BC9802B380C}" type="presParOf" srcId="{F25F532B-42CD-41B8-9A98-655F2417323F}" destId="{3249B967-3615-4756-B4F2-B84662182419}" srcOrd="12" destOrd="0" presId="urn:microsoft.com/office/officeart/2005/8/layout/radial6"/>
    <dgm:cxn modelId="{76F53CF7-2A24-4A99-AA0F-0A040E571B1B}" type="presParOf" srcId="{F25F532B-42CD-41B8-9A98-655F2417323F}" destId="{ECA2C49F-8028-4A8B-BB69-8352F0147814}" srcOrd="13" destOrd="0" presId="urn:microsoft.com/office/officeart/2005/8/layout/radial6"/>
    <dgm:cxn modelId="{720F2FF8-2FC6-4115-9F95-4ABC0A419C65}" type="presParOf" srcId="{F25F532B-42CD-41B8-9A98-655F2417323F}" destId="{3D38783D-4046-453B-B14C-CC4462141C21}" srcOrd="14" destOrd="0" presId="urn:microsoft.com/office/officeart/2005/8/layout/radial6"/>
    <dgm:cxn modelId="{1D86E4D6-8BD2-4F11-B0DF-D8DE9C9C3500}" type="presParOf" srcId="{F25F532B-42CD-41B8-9A98-655F2417323F}" destId="{A34B86FF-B916-434D-9229-68975F7B169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8783186-BAC3-4B5F-BE4C-BF11FAC598F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C59488A-6A86-4D3F-A5AE-FA6EF7779732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Para formular los objetivos, se puede responder a las siguientes preguntas:</a:t>
          </a:r>
          <a:endParaRPr lang="es-MX" dirty="0">
            <a:solidFill>
              <a:schemeClr val="tx1"/>
            </a:solidFill>
          </a:endParaRPr>
        </a:p>
      </dgm:t>
    </dgm:pt>
    <dgm:pt modelId="{F127A7DD-5800-4BF5-8A53-697D9F56A7E0}" type="parTrans" cxnId="{7A54C0EE-721B-4149-B25D-365D779D62E1}">
      <dgm:prSet/>
      <dgm:spPr/>
      <dgm:t>
        <a:bodyPr/>
        <a:lstStyle/>
        <a:p>
          <a:endParaRPr lang="es-MX"/>
        </a:p>
      </dgm:t>
    </dgm:pt>
    <dgm:pt modelId="{0320605C-B695-4C73-81D4-DEDDDF3FA888}" type="sibTrans" cxnId="{7A54C0EE-721B-4149-B25D-365D779D62E1}">
      <dgm:prSet/>
      <dgm:spPr/>
      <dgm:t>
        <a:bodyPr/>
        <a:lstStyle/>
        <a:p>
          <a:endParaRPr lang="es-MX"/>
        </a:p>
      </dgm:t>
    </dgm:pt>
    <dgm:pt modelId="{C3FA090F-DA45-4DA7-97B2-A5F0B822756E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¿Qué quiero hacer en la investigación?</a:t>
          </a:r>
          <a:endParaRPr lang="es-MX" dirty="0">
            <a:solidFill>
              <a:schemeClr val="tx1"/>
            </a:solidFill>
          </a:endParaRPr>
        </a:p>
      </dgm:t>
    </dgm:pt>
    <dgm:pt modelId="{A714B0BD-076A-481E-B9D3-53FA42634044}" type="parTrans" cxnId="{E8D4D442-E65B-46C2-A582-49D2C67196E4}">
      <dgm:prSet/>
      <dgm:spPr/>
      <dgm:t>
        <a:bodyPr/>
        <a:lstStyle/>
        <a:p>
          <a:endParaRPr lang="es-MX"/>
        </a:p>
      </dgm:t>
    </dgm:pt>
    <dgm:pt modelId="{C83BC8B0-9BA8-4D87-AD36-BD03A0E6E228}" type="sibTrans" cxnId="{E8D4D442-E65B-46C2-A582-49D2C67196E4}">
      <dgm:prSet/>
      <dgm:spPr/>
      <dgm:t>
        <a:bodyPr/>
        <a:lstStyle/>
        <a:p>
          <a:endParaRPr lang="es-MX"/>
        </a:p>
      </dgm:t>
    </dgm:pt>
    <dgm:pt modelId="{66CEF585-8A33-4E27-9EB3-4D9D0697D2F6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¿A dónde quiero llegar?</a:t>
          </a:r>
          <a:endParaRPr lang="es-MX" dirty="0">
            <a:solidFill>
              <a:schemeClr val="tx1"/>
            </a:solidFill>
          </a:endParaRPr>
        </a:p>
      </dgm:t>
    </dgm:pt>
    <dgm:pt modelId="{83E6BA39-C10E-4151-8355-F8D443144164}" type="parTrans" cxnId="{B99E8101-7023-43D3-9AF3-32FC42B1BCD6}">
      <dgm:prSet/>
      <dgm:spPr/>
      <dgm:t>
        <a:bodyPr/>
        <a:lstStyle/>
        <a:p>
          <a:endParaRPr lang="es-MX"/>
        </a:p>
      </dgm:t>
    </dgm:pt>
    <dgm:pt modelId="{16536CB0-B7B8-4BE4-B503-89C1AC4831C1}" type="sibTrans" cxnId="{B99E8101-7023-43D3-9AF3-32FC42B1BCD6}">
      <dgm:prSet/>
      <dgm:spPr/>
      <dgm:t>
        <a:bodyPr/>
        <a:lstStyle/>
        <a:p>
          <a:endParaRPr lang="es-MX"/>
        </a:p>
      </dgm:t>
    </dgm:pt>
    <dgm:pt modelId="{F74D974E-47F7-4EC3-9B56-4A7BF5299135}" type="pres">
      <dgm:prSet presAssocID="{58783186-BAC3-4B5F-BE4C-BF11FAC598F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54E3A2-565F-4A29-BB65-3FE50208D38F}" type="pres">
      <dgm:prSet presAssocID="{DC59488A-6A86-4D3F-A5AE-FA6EF7779732}" presName="centerShape" presStyleLbl="node0" presStyleIdx="0" presStyleCnt="1"/>
      <dgm:spPr/>
      <dgm:t>
        <a:bodyPr/>
        <a:lstStyle/>
        <a:p>
          <a:endParaRPr lang="es-MX"/>
        </a:p>
      </dgm:t>
    </dgm:pt>
    <dgm:pt modelId="{A34CD48A-083E-4E27-BE96-0F9BDF20302D}" type="pres">
      <dgm:prSet presAssocID="{A714B0BD-076A-481E-B9D3-53FA42634044}" presName="parTrans" presStyleLbl="bgSibTrans2D1" presStyleIdx="0" presStyleCnt="2"/>
      <dgm:spPr/>
      <dgm:t>
        <a:bodyPr/>
        <a:lstStyle/>
        <a:p>
          <a:endParaRPr lang="es-MX"/>
        </a:p>
      </dgm:t>
    </dgm:pt>
    <dgm:pt modelId="{7E7CC79A-C743-473F-8245-EBA46053291F}" type="pres">
      <dgm:prSet presAssocID="{C3FA090F-DA45-4DA7-97B2-A5F0B822756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FB5E6F-9689-4233-B842-A58F9614A16B}" type="pres">
      <dgm:prSet presAssocID="{83E6BA39-C10E-4151-8355-F8D443144164}" presName="parTrans" presStyleLbl="bgSibTrans2D1" presStyleIdx="1" presStyleCnt="2"/>
      <dgm:spPr/>
      <dgm:t>
        <a:bodyPr/>
        <a:lstStyle/>
        <a:p>
          <a:endParaRPr lang="es-MX"/>
        </a:p>
      </dgm:t>
    </dgm:pt>
    <dgm:pt modelId="{EBE03A7F-6FF5-4C29-ADDE-A35B8C91148F}" type="pres">
      <dgm:prSet presAssocID="{66CEF585-8A33-4E27-9EB3-4D9D0697D2F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E20C2E-C41A-45EE-BF40-AF067E64D0CB}" type="presOf" srcId="{83E6BA39-C10E-4151-8355-F8D443144164}" destId="{5AFB5E6F-9689-4233-B842-A58F9614A16B}" srcOrd="0" destOrd="0" presId="urn:microsoft.com/office/officeart/2005/8/layout/radial4"/>
    <dgm:cxn modelId="{2EE175A6-BD37-4C05-8B39-35DCD63E0F07}" type="presOf" srcId="{58783186-BAC3-4B5F-BE4C-BF11FAC598F3}" destId="{F74D974E-47F7-4EC3-9B56-4A7BF5299135}" srcOrd="0" destOrd="0" presId="urn:microsoft.com/office/officeart/2005/8/layout/radial4"/>
    <dgm:cxn modelId="{321D219F-726C-49AD-8A04-073E26A3A629}" type="presOf" srcId="{C3FA090F-DA45-4DA7-97B2-A5F0B822756E}" destId="{7E7CC79A-C743-473F-8245-EBA46053291F}" srcOrd="0" destOrd="0" presId="urn:microsoft.com/office/officeart/2005/8/layout/radial4"/>
    <dgm:cxn modelId="{E8D4D442-E65B-46C2-A582-49D2C67196E4}" srcId="{DC59488A-6A86-4D3F-A5AE-FA6EF7779732}" destId="{C3FA090F-DA45-4DA7-97B2-A5F0B822756E}" srcOrd="0" destOrd="0" parTransId="{A714B0BD-076A-481E-B9D3-53FA42634044}" sibTransId="{C83BC8B0-9BA8-4D87-AD36-BD03A0E6E228}"/>
    <dgm:cxn modelId="{B99E8101-7023-43D3-9AF3-32FC42B1BCD6}" srcId="{DC59488A-6A86-4D3F-A5AE-FA6EF7779732}" destId="{66CEF585-8A33-4E27-9EB3-4D9D0697D2F6}" srcOrd="1" destOrd="0" parTransId="{83E6BA39-C10E-4151-8355-F8D443144164}" sibTransId="{16536CB0-B7B8-4BE4-B503-89C1AC4831C1}"/>
    <dgm:cxn modelId="{D0499DD4-49CE-49B9-A8DF-AB59C9E54EA0}" type="presOf" srcId="{DC59488A-6A86-4D3F-A5AE-FA6EF7779732}" destId="{A654E3A2-565F-4A29-BB65-3FE50208D38F}" srcOrd="0" destOrd="0" presId="urn:microsoft.com/office/officeart/2005/8/layout/radial4"/>
    <dgm:cxn modelId="{7A54C0EE-721B-4149-B25D-365D779D62E1}" srcId="{58783186-BAC3-4B5F-BE4C-BF11FAC598F3}" destId="{DC59488A-6A86-4D3F-A5AE-FA6EF7779732}" srcOrd="0" destOrd="0" parTransId="{F127A7DD-5800-4BF5-8A53-697D9F56A7E0}" sibTransId="{0320605C-B695-4C73-81D4-DEDDDF3FA888}"/>
    <dgm:cxn modelId="{886C0F4B-6A1F-4A46-A8A6-AF192B973D85}" type="presOf" srcId="{66CEF585-8A33-4E27-9EB3-4D9D0697D2F6}" destId="{EBE03A7F-6FF5-4C29-ADDE-A35B8C91148F}" srcOrd="0" destOrd="0" presId="urn:microsoft.com/office/officeart/2005/8/layout/radial4"/>
    <dgm:cxn modelId="{DA490444-F48A-440E-A52C-2EB8DAFB1EEE}" type="presOf" srcId="{A714B0BD-076A-481E-B9D3-53FA42634044}" destId="{A34CD48A-083E-4E27-BE96-0F9BDF20302D}" srcOrd="0" destOrd="0" presId="urn:microsoft.com/office/officeart/2005/8/layout/radial4"/>
    <dgm:cxn modelId="{CADDD86A-32F4-4DE6-94EF-451FB3D977F8}" type="presParOf" srcId="{F74D974E-47F7-4EC3-9B56-4A7BF5299135}" destId="{A654E3A2-565F-4A29-BB65-3FE50208D38F}" srcOrd="0" destOrd="0" presId="urn:microsoft.com/office/officeart/2005/8/layout/radial4"/>
    <dgm:cxn modelId="{3F6783BB-74B4-4394-9E7D-41B07D7D9F1A}" type="presParOf" srcId="{F74D974E-47F7-4EC3-9B56-4A7BF5299135}" destId="{A34CD48A-083E-4E27-BE96-0F9BDF20302D}" srcOrd="1" destOrd="0" presId="urn:microsoft.com/office/officeart/2005/8/layout/radial4"/>
    <dgm:cxn modelId="{DD77AA58-072B-4F14-814F-62928042DE7D}" type="presParOf" srcId="{F74D974E-47F7-4EC3-9B56-4A7BF5299135}" destId="{7E7CC79A-C743-473F-8245-EBA46053291F}" srcOrd="2" destOrd="0" presId="urn:microsoft.com/office/officeart/2005/8/layout/radial4"/>
    <dgm:cxn modelId="{F2D65DF6-CC1F-4D0C-B885-2FA8A8026545}" type="presParOf" srcId="{F74D974E-47F7-4EC3-9B56-4A7BF5299135}" destId="{5AFB5E6F-9689-4233-B842-A58F9614A16B}" srcOrd="3" destOrd="0" presId="urn:microsoft.com/office/officeart/2005/8/layout/radial4"/>
    <dgm:cxn modelId="{A5EF03E1-CAC7-4FDF-9643-893644EE0D4F}" type="presParOf" srcId="{F74D974E-47F7-4EC3-9B56-4A7BF5299135}" destId="{EBE03A7F-6FF5-4C29-ADDE-A35B8C91148F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9E32F2F-5B6C-4088-9A80-3FEA68321BA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ECAF571-F3B0-4A73-B56F-C2A14AD34165}">
      <dgm:prSet/>
      <dgm:spPr/>
      <dgm:t>
        <a:bodyPr/>
        <a:lstStyle/>
        <a:p>
          <a:pPr rtl="0"/>
          <a:r>
            <a:rPr lang="es-MX" dirty="0" smtClean="0"/>
            <a:t>Objetivo general</a:t>
          </a:r>
          <a:endParaRPr lang="es-MX" dirty="0"/>
        </a:p>
      </dgm:t>
    </dgm:pt>
    <dgm:pt modelId="{B7EC6855-41E7-4DC9-9757-F758E73AEC24}" type="parTrans" cxnId="{D131B924-3064-44FC-A62C-E9C5308F8117}">
      <dgm:prSet/>
      <dgm:spPr/>
      <dgm:t>
        <a:bodyPr/>
        <a:lstStyle/>
        <a:p>
          <a:endParaRPr lang="es-MX"/>
        </a:p>
      </dgm:t>
    </dgm:pt>
    <dgm:pt modelId="{D6B21186-FAAE-474D-A972-D16A8F2A2C4A}" type="sibTrans" cxnId="{D131B924-3064-44FC-A62C-E9C5308F8117}">
      <dgm:prSet/>
      <dgm:spPr/>
      <dgm:t>
        <a:bodyPr/>
        <a:lstStyle/>
        <a:p>
          <a:endParaRPr lang="es-MX"/>
        </a:p>
      </dgm:t>
    </dgm:pt>
    <dgm:pt modelId="{7E54435D-62F5-4A72-8DF7-BAB5C8297762}">
      <dgm:prSet/>
      <dgm:spPr/>
      <dgm:t>
        <a:bodyPr/>
        <a:lstStyle/>
        <a:p>
          <a:pPr rtl="0"/>
          <a:r>
            <a:rPr lang="es-MX" dirty="0" smtClean="0"/>
            <a:t>Son aquellos que se proponen cumplir en el proyecto, deben indicar una acción concreta de lo que se hará. Son los pasos para alcanzar el objetivo general.</a:t>
          </a:r>
          <a:endParaRPr lang="es-MX" dirty="0"/>
        </a:p>
      </dgm:t>
    </dgm:pt>
    <dgm:pt modelId="{674583F6-5EA0-44B5-A980-25EFA9086E72}" type="parTrans" cxnId="{75465A78-2FD4-4673-9570-F259B3C899F8}">
      <dgm:prSet/>
      <dgm:spPr/>
      <dgm:t>
        <a:bodyPr/>
        <a:lstStyle/>
        <a:p>
          <a:endParaRPr lang="es-MX"/>
        </a:p>
      </dgm:t>
    </dgm:pt>
    <dgm:pt modelId="{114A3DCD-D3BD-413E-970B-D9F042052E25}" type="sibTrans" cxnId="{75465A78-2FD4-4673-9570-F259B3C899F8}">
      <dgm:prSet/>
      <dgm:spPr/>
      <dgm:t>
        <a:bodyPr/>
        <a:lstStyle/>
        <a:p>
          <a:endParaRPr lang="es-MX"/>
        </a:p>
      </dgm:t>
    </dgm:pt>
    <dgm:pt modelId="{215FF343-AD15-45D1-945C-D197A7E3F468}">
      <dgm:prSet/>
      <dgm:spPr/>
      <dgm:t>
        <a:bodyPr/>
        <a:lstStyle/>
        <a:p>
          <a:pPr rtl="0"/>
          <a:r>
            <a:rPr lang="es-MX" dirty="0" smtClean="0"/>
            <a:t>Contribuye a la solución del problema, expresa el alcance y la limitación de la investigación, puede redactarse con verbos que no significan acciones concretas.</a:t>
          </a:r>
          <a:endParaRPr lang="es-MX" dirty="0"/>
        </a:p>
      </dgm:t>
    </dgm:pt>
    <dgm:pt modelId="{9611FCDC-F9A9-4D71-B1EE-203CDCD6CC4C}" type="parTrans" cxnId="{A0F2E72F-4C97-4FC4-88CA-965282CB043E}">
      <dgm:prSet/>
      <dgm:spPr/>
      <dgm:t>
        <a:bodyPr/>
        <a:lstStyle/>
        <a:p>
          <a:endParaRPr lang="es-MX"/>
        </a:p>
      </dgm:t>
    </dgm:pt>
    <dgm:pt modelId="{6580EA24-C7AD-4D96-93C3-6EAE14683750}" type="sibTrans" cxnId="{A0F2E72F-4C97-4FC4-88CA-965282CB043E}">
      <dgm:prSet/>
      <dgm:spPr/>
      <dgm:t>
        <a:bodyPr/>
        <a:lstStyle/>
        <a:p>
          <a:endParaRPr lang="es-MX"/>
        </a:p>
      </dgm:t>
    </dgm:pt>
    <dgm:pt modelId="{558F8D8B-E4C2-4D25-AC38-9667BE9E8ED8}">
      <dgm:prSet/>
      <dgm:spPr/>
      <dgm:t>
        <a:bodyPr/>
        <a:lstStyle/>
        <a:p>
          <a:r>
            <a:rPr lang="es-MX" smtClean="0"/>
            <a:t>Objetivos específicos</a:t>
          </a:r>
          <a:endParaRPr lang="es-MX"/>
        </a:p>
      </dgm:t>
    </dgm:pt>
    <dgm:pt modelId="{A5989FFD-0A89-4731-B1D2-090681515F55}" type="parTrans" cxnId="{C7EC141A-814F-4CD1-8C25-2C612D9F67B0}">
      <dgm:prSet/>
      <dgm:spPr/>
      <dgm:t>
        <a:bodyPr/>
        <a:lstStyle/>
        <a:p>
          <a:endParaRPr lang="es-MX"/>
        </a:p>
      </dgm:t>
    </dgm:pt>
    <dgm:pt modelId="{18783DAF-7F4A-4BE6-878F-3C0BD7373B42}" type="sibTrans" cxnId="{C7EC141A-814F-4CD1-8C25-2C612D9F67B0}">
      <dgm:prSet/>
      <dgm:spPr/>
      <dgm:t>
        <a:bodyPr/>
        <a:lstStyle/>
        <a:p>
          <a:endParaRPr lang="es-MX"/>
        </a:p>
      </dgm:t>
    </dgm:pt>
    <dgm:pt modelId="{98C2AC91-E978-4CD2-85E7-3C28BEC85350}" type="pres">
      <dgm:prSet presAssocID="{99E32F2F-5B6C-4088-9A80-3FEA68321B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E4F707-E71A-4CB4-8B35-31A94B35248F}" type="pres">
      <dgm:prSet presAssocID="{AECAF571-F3B0-4A73-B56F-C2A14AD34165}" presName="composite" presStyleCnt="0"/>
      <dgm:spPr/>
    </dgm:pt>
    <dgm:pt modelId="{251EABCE-4A0D-440D-8251-4F3B6DF44BEC}" type="pres">
      <dgm:prSet presAssocID="{AECAF571-F3B0-4A73-B56F-C2A14AD3416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B313EE-09D7-47F8-9A32-1EE3DA594105}" type="pres">
      <dgm:prSet presAssocID="{AECAF571-F3B0-4A73-B56F-C2A14AD3416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594D3C-78AE-4A72-80D7-2F8AF3DAF859}" type="pres">
      <dgm:prSet presAssocID="{D6B21186-FAAE-474D-A972-D16A8F2A2C4A}" presName="space" presStyleCnt="0"/>
      <dgm:spPr/>
    </dgm:pt>
    <dgm:pt modelId="{48BDDB3A-DA11-4169-B65F-8521B0229025}" type="pres">
      <dgm:prSet presAssocID="{558F8D8B-E4C2-4D25-AC38-9667BE9E8ED8}" presName="composite" presStyleCnt="0"/>
      <dgm:spPr/>
    </dgm:pt>
    <dgm:pt modelId="{BE6A44EA-BB9C-48AD-9E8E-C575ADC49C56}" type="pres">
      <dgm:prSet presAssocID="{558F8D8B-E4C2-4D25-AC38-9667BE9E8ED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7BB5F-D4BB-426F-AEAE-C11344D853CA}" type="pres">
      <dgm:prSet presAssocID="{558F8D8B-E4C2-4D25-AC38-9667BE9E8ED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0A403B-AD4F-4B96-866D-53F26117D3C7}" type="presOf" srcId="{215FF343-AD15-45D1-945C-D197A7E3F468}" destId="{5DB313EE-09D7-47F8-9A32-1EE3DA594105}" srcOrd="0" destOrd="0" presId="urn:microsoft.com/office/officeart/2005/8/layout/hList1"/>
    <dgm:cxn modelId="{1B3FAB69-6E5A-4FCD-8541-33AD8CF78343}" type="presOf" srcId="{558F8D8B-E4C2-4D25-AC38-9667BE9E8ED8}" destId="{BE6A44EA-BB9C-48AD-9E8E-C575ADC49C56}" srcOrd="0" destOrd="0" presId="urn:microsoft.com/office/officeart/2005/8/layout/hList1"/>
    <dgm:cxn modelId="{C7EC141A-814F-4CD1-8C25-2C612D9F67B0}" srcId="{99E32F2F-5B6C-4088-9A80-3FEA68321BAF}" destId="{558F8D8B-E4C2-4D25-AC38-9667BE9E8ED8}" srcOrd="1" destOrd="0" parTransId="{A5989FFD-0A89-4731-B1D2-090681515F55}" sibTransId="{18783DAF-7F4A-4BE6-878F-3C0BD7373B42}"/>
    <dgm:cxn modelId="{246AE75B-DF0A-422F-A145-36B501411D20}" type="presOf" srcId="{99E32F2F-5B6C-4088-9A80-3FEA68321BAF}" destId="{98C2AC91-E978-4CD2-85E7-3C28BEC85350}" srcOrd="0" destOrd="0" presId="urn:microsoft.com/office/officeart/2005/8/layout/hList1"/>
    <dgm:cxn modelId="{75465A78-2FD4-4673-9570-F259B3C899F8}" srcId="{558F8D8B-E4C2-4D25-AC38-9667BE9E8ED8}" destId="{7E54435D-62F5-4A72-8DF7-BAB5C8297762}" srcOrd="0" destOrd="0" parTransId="{674583F6-5EA0-44B5-A980-25EFA9086E72}" sibTransId="{114A3DCD-D3BD-413E-970B-D9F042052E25}"/>
    <dgm:cxn modelId="{D131B924-3064-44FC-A62C-E9C5308F8117}" srcId="{99E32F2F-5B6C-4088-9A80-3FEA68321BAF}" destId="{AECAF571-F3B0-4A73-B56F-C2A14AD34165}" srcOrd="0" destOrd="0" parTransId="{B7EC6855-41E7-4DC9-9757-F758E73AEC24}" sibTransId="{D6B21186-FAAE-474D-A972-D16A8F2A2C4A}"/>
    <dgm:cxn modelId="{77A24B1C-E6F3-4855-897D-AEBC00539EAE}" type="presOf" srcId="{7E54435D-62F5-4A72-8DF7-BAB5C8297762}" destId="{3417BB5F-D4BB-426F-AEAE-C11344D853CA}" srcOrd="0" destOrd="0" presId="urn:microsoft.com/office/officeart/2005/8/layout/hList1"/>
    <dgm:cxn modelId="{A0F2E72F-4C97-4FC4-88CA-965282CB043E}" srcId="{AECAF571-F3B0-4A73-B56F-C2A14AD34165}" destId="{215FF343-AD15-45D1-945C-D197A7E3F468}" srcOrd="0" destOrd="0" parTransId="{9611FCDC-F9A9-4D71-B1EE-203CDCD6CC4C}" sibTransId="{6580EA24-C7AD-4D96-93C3-6EAE14683750}"/>
    <dgm:cxn modelId="{11F7513D-3CAF-4991-910F-733918117DF8}" type="presOf" srcId="{AECAF571-F3B0-4A73-B56F-C2A14AD34165}" destId="{251EABCE-4A0D-440D-8251-4F3B6DF44BEC}" srcOrd="0" destOrd="0" presId="urn:microsoft.com/office/officeart/2005/8/layout/hList1"/>
    <dgm:cxn modelId="{3646DEB9-7903-4C4E-882A-8517FEF0635E}" type="presParOf" srcId="{98C2AC91-E978-4CD2-85E7-3C28BEC85350}" destId="{1DE4F707-E71A-4CB4-8B35-31A94B35248F}" srcOrd="0" destOrd="0" presId="urn:microsoft.com/office/officeart/2005/8/layout/hList1"/>
    <dgm:cxn modelId="{1419BB98-3942-4A45-87A4-E290ABF9286B}" type="presParOf" srcId="{1DE4F707-E71A-4CB4-8B35-31A94B35248F}" destId="{251EABCE-4A0D-440D-8251-4F3B6DF44BEC}" srcOrd="0" destOrd="0" presId="urn:microsoft.com/office/officeart/2005/8/layout/hList1"/>
    <dgm:cxn modelId="{5536B085-6F77-4F43-92FA-13227E233FE6}" type="presParOf" srcId="{1DE4F707-E71A-4CB4-8B35-31A94B35248F}" destId="{5DB313EE-09D7-47F8-9A32-1EE3DA594105}" srcOrd="1" destOrd="0" presId="urn:microsoft.com/office/officeart/2005/8/layout/hList1"/>
    <dgm:cxn modelId="{7F3DA30B-D116-4AEF-97A8-DC707AAFCE66}" type="presParOf" srcId="{98C2AC91-E978-4CD2-85E7-3C28BEC85350}" destId="{B5594D3C-78AE-4A72-80D7-2F8AF3DAF859}" srcOrd="1" destOrd="0" presId="urn:microsoft.com/office/officeart/2005/8/layout/hList1"/>
    <dgm:cxn modelId="{3AF6BCA8-C221-45EB-B522-7A8A65D5CF7C}" type="presParOf" srcId="{98C2AC91-E978-4CD2-85E7-3C28BEC85350}" destId="{48BDDB3A-DA11-4169-B65F-8521B0229025}" srcOrd="2" destOrd="0" presId="urn:microsoft.com/office/officeart/2005/8/layout/hList1"/>
    <dgm:cxn modelId="{368C5AB2-E636-4DDC-AC30-DFAC253ACE7D}" type="presParOf" srcId="{48BDDB3A-DA11-4169-B65F-8521B0229025}" destId="{BE6A44EA-BB9C-48AD-9E8E-C575ADC49C56}" srcOrd="0" destOrd="0" presId="urn:microsoft.com/office/officeart/2005/8/layout/hList1"/>
    <dgm:cxn modelId="{F14EB20C-766A-4F75-A66D-CE9F075F3D61}" type="presParOf" srcId="{48BDDB3A-DA11-4169-B65F-8521B0229025}" destId="{3417BB5F-D4BB-426F-AEAE-C11344D853C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DD8BF15-A100-4778-A82B-B0CC332F1938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4740C46-3E42-45D6-80BC-A38B31CD6C0E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Los objetivos deben ser:</a:t>
          </a:r>
          <a:endParaRPr lang="es-MX" sz="2400" dirty="0">
            <a:solidFill>
              <a:schemeClr val="tx1"/>
            </a:solidFill>
          </a:endParaRPr>
        </a:p>
      </dgm:t>
    </dgm:pt>
    <dgm:pt modelId="{1950C202-2C4D-44DB-8114-198F03D74DC8}" type="parTrans" cxnId="{442B53CD-8587-4700-9634-751F21A7AF7C}">
      <dgm:prSet/>
      <dgm:spPr/>
      <dgm:t>
        <a:bodyPr/>
        <a:lstStyle/>
        <a:p>
          <a:endParaRPr lang="es-MX" sz="2000"/>
        </a:p>
      </dgm:t>
    </dgm:pt>
    <dgm:pt modelId="{F717F8BA-943A-42EF-A2AF-EB24F07C3000}" type="sibTrans" cxnId="{442B53CD-8587-4700-9634-751F21A7AF7C}">
      <dgm:prSet/>
      <dgm:spPr/>
      <dgm:t>
        <a:bodyPr/>
        <a:lstStyle/>
        <a:p>
          <a:endParaRPr lang="es-MX" sz="2000"/>
        </a:p>
      </dgm:t>
    </dgm:pt>
    <dgm:pt modelId="{E2E3F211-D445-4245-AA37-E6CDEB95A246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Orientadores</a:t>
          </a:r>
          <a:endParaRPr lang="es-MX" sz="1800" dirty="0">
            <a:solidFill>
              <a:schemeClr val="tx1"/>
            </a:solidFill>
          </a:endParaRPr>
        </a:p>
      </dgm:t>
    </dgm:pt>
    <dgm:pt modelId="{248604B6-82EA-4229-9687-297E5FBFE502}" type="parTrans" cxnId="{1E046F73-6787-402E-BCDA-815778DC02FD}">
      <dgm:prSet custT="1"/>
      <dgm:spPr/>
      <dgm:t>
        <a:bodyPr/>
        <a:lstStyle/>
        <a:p>
          <a:endParaRPr lang="es-MX" sz="2400"/>
        </a:p>
      </dgm:t>
    </dgm:pt>
    <dgm:pt modelId="{83102CA2-5C71-4AAA-B098-FC09FF0ECB82}" type="sibTrans" cxnId="{1E046F73-6787-402E-BCDA-815778DC02FD}">
      <dgm:prSet/>
      <dgm:spPr/>
      <dgm:t>
        <a:bodyPr/>
        <a:lstStyle/>
        <a:p>
          <a:endParaRPr lang="es-MX" sz="2000"/>
        </a:p>
      </dgm:t>
    </dgm:pt>
    <dgm:pt modelId="{FB0CA6B4-957E-4173-870B-2B07F35BB417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Susceptibles de ser alcanzados</a:t>
          </a:r>
          <a:endParaRPr lang="es-MX" sz="1800" dirty="0">
            <a:solidFill>
              <a:schemeClr val="tx1"/>
            </a:solidFill>
          </a:endParaRPr>
        </a:p>
      </dgm:t>
    </dgm:pt>
    <dgm:pt modelId="{876CCB73-1B04-4514-9C37-36D237A2EAA6}" type="parTrans" cxnId="{C27B05DC-BB1B-444C-9FC1-DFC01257D192}">
      <dgm:prSet custT="1"/>
      <dgm:spPr/>
      <dgm:t>
        <a:bodyPr/>
        <a:lstStyle/>
        <a:p>
          <a:endParaRPr lang="es-MX" sz="2400"/>
        </a:p>
      </dgm:t>
    </dgm:pt>
    <dgm:pt modelId="{5297B1B7-D859-4B6A-BA91-2F46F1077B0C}" type="sibTrans" cxnId="{C27B05DC-BB1B-444C-9FC1-DFC01257D192}">
      <dgm:prSet/>
      <dgm:spPr/>
      <dgm:t>
        <a:bodyPr/>
        <a:lstStyle/>
        <a:p>
          <a:endParaRPr lang="es-MX" sz="2000"/>
        </a:p>
      </dgm:t>
    </dgm:pt>
    <dgm:pt modelId="{DAEAAE33-DAAC-49B0-ADF7-C2D907810FA5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Evaluables</a:t>
          </a:r>
          <a:endParaRPr lang="es-MX" sz="1800" dirty="0">
            <a:solidFill>
              <a:schemeClr val="tx1"/>
            </a:solidFill>
          </a:endParaRPr>
        </a:p>
      </dgm:t>
    </dgm:pt>
    <dgm:pt modelId="{A7821312-3553-4E6E-B83B-E045F97837C9}" type="parTrans" cxnId="{7EDB0E72-D338-4169-BA25-3B48F67DD136}">
      <dgm:prSet custT="1"/>
      <dgm:spPr/>
      <dgm:t>
        <a:bodyPr/>
        <a:lstStyle/>
        <a:p>
          <a:endParaRPr lang="es-MX" sz="2400"/>
        </a:p>
      </dgm:t>
    </dgm:pt>
    <dgm:pt modelId="{732F158F-6F5F-4664-B318-8CC022950014}" type="sibTrans" cxnId="{7EDB0E72-D338-4169-BA25-3B48F67DD136}">
      <dgm:prSet/>
      <dgm:spPr/>
      <dgm:t>
        <a:bodyPr/>
        <a:lstStyle/>
        <a:p>
          <a:endParaRPr lang="es-MX" sz="2000"/>
        </a:p>
      </dgm:t>
    </dgm:pt>
    <dgm:pt modelId="{F034282E-29B3-44B8-B14D-DF5D8F3B68E0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Expresados en modo afirmativo</a:t>
          </a:r>
          <a:endParaRPr lang="es-MX" sz="1800" dirty="0">
            <a:solidFill>
              <a:schemeClr val="tx1"/>
            </a:solidFill>
          </a:endParaRPr>
        </a:p>
      </dgm:t>
    </dgm:pt>
    <dgm:pt modelId="{7F2137FF-4A20-437E-ABB9-A12C15D05AFA}" type="parTrans" cxnId="{0DF347B2-DA3A-4AC2-BB00-27F353F07770}">
      <dgm:prSet custT="1"/>
      <dgm:spPr/>
      <dgm:t>
        <a:bodyPr/>
        <a:lstStyle/>
        <a:p>
          <a:endParaRPr lang="es-MX" sz="2400"/>
        </a:p>
      </dgm:t>
    </dgm:pt>
    <dgm:pt modelId="{20A0253C-F4D5-4010-9886-1CA39058A5B4}" type="sibTrans" cxnId="{0DF347B2-DA3A-4AC2-BB00-27F353F07770}">
      <dgm:prSet/>
      <dgm:spPr/>
      <dgm:t>
        <a:bodyPr/>
        <a:lstStyle/>
        <a:p>
          <a:endParaRPr lang="es-MX" sz="2000"/>
        </a:p>
      </dgm:t>
    </dgm:pt>
    <dgm:pt modelId="{41A213A3-960D-4DBF-A3FB-8F90D6C5B542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Claros y precisos</a:t>
          </a:r>
          <a:endParaRPr lang="es-MX" sz="1800" dirty="0">
            <a:solidFill>
              <a:schemeClr val="tx1"/>
            </a:solidFill>
          </a:endParaRPr>
        </a:p>
      </dgm:t>
    </dgm:pt>
    <dgm:pt modelId="{DFBC7EA2-0F7A-40CF-A64D-7631C2C6D235}" type="parTrans" cxnId="{0CD2FF8D-066F-4851-A7E6-8529BB71262E}">
      <dgm:prSet custT="1"/>
      <dgm:spPr/>
      <dgm:t>
        <a:bodyPr/>
        <a:lstStyle/>
        <a:p>
          <a:endParaRPr lang="es-MX" sz="2400"/>
        </a:p>
      </dgm:t>
    </dgm:pt>
    <dgm:pt modelId="{60904D5D-D4D6-44C0-B425-28FB8A66F178}" type="sibTrans" cxnId="{0CD2FF8D-066F-4851-A7E6-8529BB71262E}">
      <dgm:prSet/>
      <dgm:spPr/>
      <dgm:t>
        <a:bodyPr/>
        <a:lstStyle/>
        <a:p>
          <a:endParaRPr lang="es-MX" sz="2000"/>
        </a:p>
      </dgm:t>
    </dgm:pt>
    <dgm:pt modelId="{AE3CFCF2-FC3D-4B34-88E9-A89690A702CA}" type="pres">
      <dgm:prSet presAssocID="{0DD8BF15-A100-4778-A82B-B0CC332F193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2D67A3-5D4A-4113-A0A0-65EDF202BA55}" type="pres">
      <dgm:prSet presAssocID="{0DD8BF15-A100-4778-A82B-B0CC332F1938}" presName="radial" presStyleCnt="0">
        <dgm:presLayoutVars>
          <dgm:animLvl val="ctr"/>
        </dgm:presLayoutVars>
      </dgm:prSet>
      <dgm:spPr/>
    </dgm:pt>
    <dgm:pt modelId="{41EB5692-8D6F-496A-8A67-09B5D971BD9E}" type="pres">
      <dgm:prSet presAssocID="{84740C46-3E42-45D6-80BC-A38B31CD6C0E}" presName="centerShape" presStyleLbl="vennNode1" presStyleIdx="0" presStyleCnt="6"/>
      <dgm:spPr/>
      <dgm:t>
        <a:bodyPr/>
        <a:lstStyle/>
        <a:p>
          <a:endParaRPr lang="es-MX"/>
        </a:p>
      </dgm:t>
    </dgm:pt>
    <dgm:pt modelId="{E9EF7696-C5F8-4BFD-AAF3-64E04901EE59}" type="pres">
      <dgm:prSet presAssocID="{E2E3F211-D445-4245-AA37-E6CDEB95A246}" presName="node" presStyleLbl="vennNode1" presStyleIdx="1" presStyleCnt="6" custScaleX="1308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645F35-6C3B-4575-A8BB-24E0DC9264BA}" type="pres">
      <dgm:prSet presAssocID="{FB0CA6B4-957E-4173-870B-2B07F35BB417}" presName="node" presStyleLbl="vennNode1" presStyleIdx="2" presStyleCnt="6" custScaleX="1236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61B67A-42E1-477C-AA5A-F1F04AB27881}" type="pres">
      <dgm:prSet presAssocID="{DAEAAE33-DAAC-49B0-ADF7-C2D907810FA5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36B12C-85D4-4C64-90C4-C0955B620181}" type="pres">
      <dgm:prSet presAssocID="{F034282E-29B3-44B8-B14D-DF5D8F3B68E0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4D052A-2BA4-4950-B608-6127E171E6B1}" type="pres">
      <dgm:prSet presAssocID="{41A213A3-960D-4DBF-A3FB-8F90D6C5B542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C7E0EE-85CF-4A0B-879B-B3DDD6DCD887}" type="presOf" srcId="{DAEAAE33-DAAC-49B0-ADF7-C2D907810FA5}" destId="{7761B67A-42E1-477C-AA5A-F1F04AB27881}" srcOrd="0" destOrd="0" presId="urn:microsoft.com/office/officeart/2005/8/layout/radial3"/>
    <dgm:cxn modelId="{0CD2FF8D-066F-4851-A7E6-8529BB71262E}" srcId="{84740C46-3E42-45D6-80BC-A38B31CD6C0E}" destId="{41A213A3-960D-4DBF-A3FB-8F90D6C5B542}" srcOrd="4" destOrd="0" parTransId="{DFBC7EA2-0F7A-40CF-A64D-7631C2C6D235}" sibTransId="{60904D5D-D4D6-44C0-B425-28FB8A66F178}"/>
    <dgm:cxn modelId="{7EDB0E72-D338-4169-BA25-3B48F67DD136}" srcId="{84740C46-3E42-45D6-80BC-A38B31CD6C0E}" destId="{DAEAAE33-DAAC-49B0-ADF7-C2D907810FA5}" srcOrd="2" destOrd="0" parTransId="{A7821312-3553-4E6E-B83B-E045F97837C9}" sibTransId="{732F158F-6F5F-4664-B318-8CC022950014}"/>
    <dgm:cxn modelId="{6A42ABFC-E307-4551-9416-A18F7B2C05E7}" type="presOf" srcId="{41A213A3-960D-4DBF-A3FB-8F90D6C5B542}" destId="{D14D052A-2BA4-4950-B608-6127E171E6B1}" srcOrd="0" destOrd="0" presId="urn:microsoft.com/office/officeart/2005/8/layout/radial3"/>
    <dgm:cxn modelId="{CECCD419-79A7-498D-A6D9-6CBA1D3CA7DF}" type="presOf" srcId="{84740C46-3E42-45D6-80BC-A38B31CD6C0E}" destId="{41EB5692-8D6F-496A-8A67-09B5D971BD9E}" srcOrd="0" destOrd="0" presId="urn:microsoft.com/office/officeart/2005/8/layout/radial3"/>
    <dgm:cxn modelId="{0DF347B2-DA3A-4AC2-BB00-27F353F07770}" srcId="{84740C46-3E42-45D6-80BC-A38B31CD6C0E}" destId="{F034282E-29B3-44B8-B14D-DF5D8F3B68E0}" srcOrd="3" destOrd="0" parTransId="{7F2137FF-4A20-437E-ABB9-A12C15D05AFA}" sibTransId="{20A0253C-F4D5-4010-9886-1CA39058A5B4}"/>
    <dgm:cxn modelId="{C27B05DC-BB1B-444C-9FC1-DFC01257D192}" srcId="{84740C46-3E42-45D6-80BC-A38B31CD6C0E}" destId="{FB0CA6B4-957E-4173-870B-2B07F35BB417}" srcOrd="1" destOrd="0" parTransId="{876CCB73-1B04-4514-9C37-36D237A2EAA6}" sibTransId="{5297B1B7-D859-4B6A-BA91-2F46F1077B0C}"/>
    <dgm:cxn modelId="{4C92C731-52CE-45BD-9C21-0977FCD525C3}" type="presOf" srcId="{F034282E-29B3-44B8-B14D-DF5D8F3B68E0}" destId="{AB36B12C-85D4-4C64-90C4-C0955B620181}" srcOrd="0" destOrd="0" presId="urn:microsoft.com/office/officeart/2005/8/layout/radial3"/>
    <dgm:cxn modelId="{7B14FF4A-8D09-4948-9A06-DB9D998FEED5}" type="presOf" srcId="{FB0CA6B4-957E-4173-870B-2B07F35BB417}" destId="{76645F35-6C3B-4575-A8BB-24E0DC9264BA}" srcOrd="0" destOrd="0" presId="urn:microsoft.com/office/officeart/2005/8/layout/radial3"/>
    <dgm:cxn modelId="{CB249404-53C8-4D8C-AD10-A6346E076744}" type="presOf" srcId="{0DD8BF15-A100-4778-A82B-B0CC332F1938}" destId="{AE3CFCF2-FC3D-4B34-88E9-A89690A702CA}" srcOrd="0" destOrd="0" presId="urn:microsoft.com/office/officeart/2005/8/layout/radial3"/>
    <dgm:cxn modelId="{442B53CD-8587-4700-9634-751F21A7AF7C}" srcId="{0DD8BF15-A100-4778-A82B-B0CC332F1938}" destId="{84740C46-3E42-45D6-80BC-A38B31CD6C0E}" srcOrd="0" destOrd="0" parTransId="{1950C202-2C4D-44DB-8114-198F03D74DC8}" sibTransId="{F717F8BA-943A-42EF-A2AF-EB24F07C3000}"/>
    <dgm:cxn modelId="{F5B56404-39E1-47F6-89D6-87FFA7429FB1}" type="presOf" srcId="{E2E3F211-D445-4245-AA37-E6CDEB95A246}" destId="{E9EF7696-C5F8-4BFD-AAF3-64E04901EE59}" srcOrd="0" destOrd="0" presId="urn:microsoft.com/office/officeart/2005/8/layout/radial3"/>
    <dgm:cxn modelId="{1E046F73-6787-402E-BCDA-815778DC02FD}" srcId="{84740C46-3E42-45D6-80BC-A38B31CD6C0E}" destId="{E2E3F211-D445-4245-AA37-E6CDEB95A246}" srcOrd="0" destOrd="0" parTransId="{248604B6-82EA-4229-9687-297E5FBFE502}" sibTransId="{83102CA2-5C71-4AAA-B098-FC09FF0ECB82}"/>
    <dgm:cxn modelId="{48C92FD0-4AAC-4136-978F-4DD79AC58FC2}" type="presParOf" srcId="{AE3CFCF2-FC3D-4B34-88E9-A89690A702CA}" destId="{2A2D67A3-5D4A-4113-A0A0-65EDF202BA55}" srcOrd="0" destOrd="0" presId="urn:microsoft.com/office/officeart/2005/8/layout/radial3"/>
    <dgm:cxn modelId="{1FF4E95E-3288-485F-8FDB-260E32B63EC1}" type="presParOf" srcId="{2A2D67A3-5D4A-4113-A0A0-65EDF202BA55}" destId="{41EB5692-8D6F-496A-8A67-09B5D971BD9E}" srcOrd="0" destOrd="0" presId="urn:microsoft.com/office/officeart/2005/8/layout/radial3"/>
    <dgm:cxn modelId="{BBCF2B43-3A67-48DE-A2A0-8997B1CE2A22}" type="presParOf" srcId="{2A2D67A3-5D4A-4113-A0A0-65EDF202BA55}" destId="{E9EF7696-C5F8-4BFD-AAF3-64E04901EE59}" srcOrd="1" destOrd="0" presId="urn:microsoft.com/office/officeart/2005/8/layout/radial3"/>
    <dgm:cxn modelId="{1B0035DD-3912-4724-B9B3-21980CCA22ED}" type="presParOf" srcId="{2A2D67A3-5D4A-4113-A0A0-65EDF202BA55}" destId="{76645F35-6C3B-4575-A8BB-24E0DC9264BA}" srcOrd="2" destOrd="0" presId="urn:microsoft.com/office/officeart/2005/8/layout/radial3"/>
    <dgm:cxn modelId="{D07DC996-8C0B-44E2-88C3-B6EC7FB2AA62}" type="presParOf" srcId="{2A2D67A3-5D4A-4113-A0A0-65EDF202BA55}" destId="{7761B67A-42E1-477C-AA5A-F1F04AB27881}" srcOrd="3" destOrd="0" presId="urn:microsoft.com/office/officeart/2005/8/layout/radial3"/>
    <dgm:cxn modelId="{63C8321D-748B-42C0-8882-A2B7250CB58A}" type="presParOf" srcId="{2A2D67A3-5D4A-4113-A0A0-65EDF202BA55}" destId="{AB36B12C-85D4-4C64-90C4-C0955B620181}" srcOrd="4" destOrd="0" presId="urn:microsoft.com/office/officeart/2005/8/layout/radial3"/>
    <dgm:cxn modelId="{B238D197-5BA4-490D-9BD8-D2EB07316E2F}" type="presParOf" srcId="{2A2D67A3-5D4A-4113-A0A0-65EDF202BA55}" destId="{D14D052A-2BA4-4950-B608-6127E171E6B1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0483402-AE0C-4C3C-AE94-B9FACA4CD233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CCC563B-5823-41FA-B6F7-A05875A3537E}">
      <dgm:prSet custT="1"/>
      <dgm:spPr/>
      <dgm:t>
        <a:bodyPr/>
        <a:lstStyle/>
        <a:p>
          <a:pPr rtl="0"/>
          <a:r>
            <a:rPr lang="es-ES" sz="1600" dirty="0" smtClean="0"/>
            <a:t>Organiza datos y hechos para descubrir las relaciones de un problema con las teorías ya existentes. </a:t>
          </a:r>
          <a:endParaRPr lang="es-MX" sz="1600" dirty="0"/>
        </a:p>
      </dgm:t>
    </dgm:pt>
    <dgm:pt modelId="{622AD24D-451F-4DEB-B000-B7D61B120D78}" type="parTrans" cxnId="{49FF5567-4399-4FAF-B62B-2AF53E4E52A6}">
      <dgm:prSet/>
      <dgm:spPr/>
      <dgm:t>
        <a:bodyPr/>
        <a:lstStyle/>
        <a:p>
          <a:endParaRPr lang="es-MX"/>
        </a:p>
      </dgm:t>
    </dgm:pt>
    <dgm:pt modelId="{99C93961-0605-45D7-81FD-D0DE8AAAF84A}" type="sibTrans" cxnId="{49FF5567-4399-4FAF-B62B-2AF53E4E52A6}">
      <dgm:prSet/>
      <dgm:spPr/>
      <dgm:t>
        <a:bodyPr/>
        <a:lstStyle/>
        <a:p>
          <a:endParaRPr lang="es-MX"/>
        </a:p>
      </dgm:t>
    </dgm:pt>
    <dgm:pt modelId="{BBBA3CDA-559E-4A34-BA50-927F2184B1BE}">
      <dgm:prSet custT="1"/>
      <dgm:spPr/>
      <dgm:t>
        <a:bodyPr/>
        <a:lstStyle/>
        <a:p>
          <a:pPr rtl="0"/>
          <a:r>
            <a:rPr lang="es-ES" sz="1600" dirty="0" smtClean="0"/>
            <a:t>Evita que el investigador aborde temáticas que ya han sido investigadas. </a:t>
          </a:r>
          <a:endParaRPr lang="es-MX" sz="1600" dirty="0"/>
        </a:p>
      </dgm:t>
    </dgm:pt>
    <dgm:pt modelId="{8E392929-5483-4C0B-B6F4-8417B44C094B}" type="parTrans" cxnId="{3E5FBB71-4A1A-49D1-A6F9-70E8A1D4730D}">
      <dgm:prSet/>
      <dgm:spPr/>
      <dgm:t>
        <a:bodyPr/>
        <a:lstStyle/>
        <a:p>
          <a:endParaRPr lang="es-MX"/>
        </a:p>
      </dgm:t>
    </dgm:pt>
    <dgm:pt modelId="{C48F242E-C4C5-4A0B-9537-369E5C35D3DF}" type="sibTrans" cxnId="{3E5FBB71-4A1A-49D1-A6F9-70E8A1D4730D}">
      <dgm:prSet/>
      <dgm:spPr/>
      <dgm:t>
        <a:bodyPr/>
        <a:lstStyle/>
        <a:p>
          <a:endParaRPr lang="es-MX"/>
        </a:p>
      </dgm:t>
    </dgm:pt>
    <dgm:pt modelId="{31492FAD-4814-4CBB-A99E-435E2B7A4588}">
      <dgm:prSet custT="1"/>
      <dgm:spPr/>
      <dgm:t>
        <a:bodyPr/>
        <a:lstStyle/>
        <a:p>
          <a:pPr rtl="0"/>
          <a:r>
            <a:rPr lang="es-ES" sz="1600" dirty="0" smtClean="0"/>
            <a:t>Guía la selección de las variables que serán estudiadas. </a:t>
          </a:r>
          <a:endParaRPr lang="es-MX" sz="1600" dirty="0"/>
        </a:p>
      </dgm:t>
    </dgm:pt>
    <dgm:pt modelId="{A07D18F0-00D6-49EB-8FB6-5BFC801A0781}" type="parTrans" cxnId="{980786B7-285F-47EB-B8DC-9A6066263571}">
      <dgm:prSet/>
      <dgm:spPr/>
      <dgm:t>
        <a:bodyPr/>
        <a:lstStyle/>
        <a:p>
          <a:endParaRPr lang="es-MX"/>
        </a:p>
      </dgm:t>
    </dgm:pt>
    <dgm:pt modelId="{0B1EB33F-1B63-405F-BC55-E49B1F66735D}" type="sibTrans" cxnId="{980786B7-285F-47EB-B8DC-9A6066263571}">
      <dgm:prSet/>
      <dgm:spPr/>
      <dgm:t>
        <a:bodyPr/>
        <a:lstStyle/>
        <a:p>
          <a:endParaRPr lang="es-MX"/>
        </a:p>
      </dgm:t>
    </dgm:pt>
    <dgm:pt modelId="{7B0C39C3-DE9F-46FF-9E7E-8D16018EC0ED}">
      <dgm:prSet custT="1"/>
      <dgm:spPr/>
      <dgm:t>
        <a:bodyPr/>
        <a:lstStyle/>
        <a:p>
          <a:pPr rtl="0"/>
          <a:r>
            <a:rPr lang="es-ES" sz="1600" dirty="0" smtClean="0"/>
            <a:t>Previene posibles factores de confusión o variables extrañas que podrían generar sesgos no deseados. </a:t>
          </a:r>
          <a:endParaRPr lang="es-MX" sz="1600" dirty="0"/>
        </a:p>
      </dgm:t>
    </dgm:pt>
    <dgm:pt modelId="{A99A9750-F03B-4CDA-853D-F32C8C19A77F}" type="parTrans" cxnId="{8545C72A-8E7A-4770-8A3D-BD16EFA5FFED}">
      <dgm:prSet/>
      <dgm:spPr/>
      <dgm:t>
        <a:bodyPr/>
        <a:lstStyle/>
        <a:p>
          <a:endParaRPr lang="es-MX"/>
        </a:p>
      </dgm:t>
    </dgm:pt>
    <dgm:pt modelId="{FE716052-CB68-48E6-B9AE-E3C59B0E17F5}" type="sibTrans" cxnId="{8545C72A-8E7A-4770-8A3D-BD16EFA5FFED}">
      <dgm:prSet/>
      <dgm:spPr/>
      <dgm:t>
        <a:bodyPr/>
        <a:lstStyle/>
        <a:p>
          <a:endParaRPr lang="es-MX"/>
        </a:p>
      </dgm:t>
    </dgm:pt>
    <dgm:pt modelId="{C926924E-3A14-4247-9562-BC2EFC772554}">
      <dgm:prSet custT="1"/>
      <dgm:spPr/>
      <dgm:t>
        <a:bodyPr/>
        <a:lstStyle/>
        <a:p>
          <a:pPr rtl="0"/>
          <a:r>
            <a:rPr lang="es-ES" sz="1600" dirty="0" smtClean="0"/>
            <a:t>Orienta la búsqueda e interpretación de datos.</a:t>
          </a:r>
          <a:endParaRPr lang="es-MX" sz="1600" dirty="0"/>
        </a:p>
      </dgm:t>
    </dgm:pt>
    <dgm:pt modelId="{C0F4C07D-6E5E-439D-9066-C97FBC313CAF}" type="parTrans" cxnId="{B8A44C91-0425-48DF-B5DE-BA860FDCA4A1}">
      <dgm:prSet/>
      <dgm:spPr/>
      <dgm:t>
        <a:bodyPr/>
        <a:lstStyle/>
        <a:p>
          <a:endParaRPr lang="es-MX"/>
        </a:p>
      </dgm:t>
    </dgm:pt>
    <dgm:pt modelId="{E1F41464-3BDC-4662-8AAE-902216857C2D}" type="sibTrans" cxnId="{B8A44C91-0425-48DF-B5DE-BA860FDCA4A1}">
      <dgm:prSet/>
      <dgm:spPr/>
      <dgm:t>
        <a:bodyPr/>
        <a:lstStyle/>
        <a:p>
          <a:endParaRPr lang="es-MX"/>
        </a:p>
      </dgm:t>
    </dgm:pt>
    <dgm:pt modelId="{C1A9F4AB-3786-4806-ABC2-931FF553A395}" type="pres">
      <dgm:prSet presAssocID="{A0483402-AE0C-4C3C-AE94-B9FACA4CD23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89254B0-37FF-450A-883A-9F8463D596B4}" type="pres">
      <dgm:prSet presAssocID="{A0483402-AE0C-4C3C-AE94-B9FACA4CD233}" presName="arrow" presStyleLbl="bgShp" presStyleIdx="0" presStyleCnt="1"/>
      <dgm:spPr/>
    </dgm:pt>
    <dgm:pt modelId="{BC9EC2F2-B64C-47B7-A6D6-698BBFEE25BA}" type="pres">
      <dgm:prSet presAssocID="{A0483402-AE0C-4C3C-AE94-B9FACA4CD233}" presName="points" presStyleCnt="0"/>
      <dgm:spPr/>
    </dgm:pt>
    <dgm:pt modelId="{41CAA13F-C8BA-494C-991C-4B7FBB162873}" type="pres">
      <dgm:prSet presAssocID="{4CCC563B-5823-41FA-B6F7-A05875A3537E}" presName="compositeA" presStyleCnt="0"/>
      <dgm:spPr/>
    </dgm:pt>
    <dgm:pt modelId="{2F4F4662-A1F6-4971-953D-B2BD0EAE8F3D}" type="pres">
      <dgm:prSet presAssocID="{4CCC563B-5823-41FA-B6F7-A05875A3537E}" presName="textA" presStyleLbl="revTx" presStyleIdx="0" presStyleCnt="5" custScaleX="1249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DFCB4D-E290-4C42-84EB-0AD70DDA44A1}" type="pres">
      <dgm:prSet presAssocID="{4CCC563B-5823-41FA-B6F7-A05875A3537E}" presName="circleA" presStyleLbl="node1" presStyleIdx="0" presStyleCnt="5"/>
      <dgm:spPr/>
    </dgm:pt>
    <dgm:pt modelId="{DE41CBE1-91E8-44DD-B2F6-0A54E2B839AE}" type="pres">
      <dgm:prSet presAssocID="{4CCC563B-5823-41FA-B6F7-A05875A3537E}" presName="spaceA" presStyleCnt="0"/>
      <dgm:spPr/>
    </dgm:pt>
    <dgm:pt modelId="{22D635AA-3769-4853-B3F4-43D7856AF49D}" type="pres">
      <dgm:prSet presAssocID="{99C93961-0605-45D7-81FD-D0DE8AAAF84A}" presName="space" presStyleCnt="0"/>
      <dgm:spPr/>
    </dgm:pt>
    <dgm:pt modelId="{E7F37A24-83B0-4BD5-BF31-2E752285ADFE}" type="pres">
      <dgm:prSet presAssocID="{BBBA3CDA-559E-4A34-BA50-927F2184B1BE}" presName="compositeB" presStyleCnt="0"/>
      <dgm:spPr/>
    </dgm:pt>
    <dgm:pt modelId="{08CE24C1-9FBB-458A-BEBA-936D804D95BA}" type="pres">
      <dgm:prSet presAssocID="{BBBA3CDA-559E-4A34-BA50-927F2184B1BE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D4C0AA-2EED-4F25-9078-D57D81453F9F}" type="pres">
      <dgm:prSet presAssocID="{BBBA3CDA-559E-4A34-BA50-927F2184B1BE}" presName="circleB" presStyleLbl="node1" presStyleIdx="1" presStyleCnt="5"/>
      <dgm:spPr/>
    </dgm:pt>
    <dgm:pt modelId="{3AD9C138-AB7C-4BAB-8CB0-C3AA9A3F8DA9}" type="pres">
      <dgm:prSet presAssocID="{BBBA3CDA-559E-4A34-BA50-927F2184B1BE}" presName="spaceB" presStyleCnt="0"/>
      <dgm:spPr/>
    </dgm:pt>
    <dgm:pt modelId="{E4770B6F-8541-4A54-B579-962AB4289954}" type="pres">
      <dgm:prSet presAssocID="{C48F242E-C4C5-4A0B-9537-369E5C35D3DF}" presName="space" presStyleCnt="0"/>
      <dgm:spPr/>
    </dgm:pt>
    <dgm:pt modelId="{944BEF79-70F2-4053-B764-EC54949DEAA3}" type="pres">
      <dgm:prSet presAssocID="{31492FAD-4814-4CBB-A99E-435E2B7A4588}" presName="compositeA" presStyleCnt="0"/>
      <dgm:spPr/>
    </dgm:pt>
    <dgm:pt modelId="{F6D33181-B765-43A1-BBB5-B4D8E13E690F}" type="pres">
      <dgm:prSet presAssocID="{31492FAD-4814-4CBB-A99E-435E2B7A4588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C1DDD-7B8A-49D6-8D18-62B363DFB7BE}" type="pres">
      <dgm:prSet presAssocID="{31492FAD-4814-4CBB-A99E-435E2B7A4588}" presName="circleA" presStyleLbl="node1" presStyleIdx="2" presStyleCnt="5"/>
      <dgm:spPr/>
    </dgm:pt>
    <dgm:pt modelId="{E53B93C5-FB86-48C5-B452-D52DB21B64E7}" type="pres">
      <dgm:prSet presAssocID="{31492FAD-4814-4CBB-A99E-435E2B7A4588}" presName="spaceA" presStyleCnt="0"/>
      <dgm:spPr/>
    </dgm:pt>
    <dgm:pt modelId="{20D55FA8-BD58-4C4F-BF86-35480773C3BE}" type="pres">
      <dgm:prSet presAssocID="{0B1EB33F-1B63-405F-BC55-E49B1F66735D}" presName="space" presStyleCnt="0"/>
      <dgm:spPr/>
    </dgm:pt>
    <dgm:pt modelId="{8F26657C-F81D-4A32-8F5B-701C55EA94D2}" type="pres">
      <dgm:prSet presAssocID="{7B0C39C3-DE9F-46FF-9E7E-8D16018EC0ED}" presName="compositeB" presStyleCnt="0"/>
      <dgm:spPr/>
    </dgm:pt>
    <dgm:pt modelId="{6D38E876-66F4-4B74-A7F4-AE389BF9726E}" type="pres">
      <dgm:prSet presAssocID="{7B0C39C3-DE9F-46FF-9E7E-8D16018EC0ED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DB3AC7-951F-4C89-B1AA-EE5B26A6035F}" type="pres">
      <dgm:prSet presAssocID="{7B0C39C3-DE9F-46FF-9E7E-8D16018EC0ED}" presName="circleB" presStyleLbl="node1" presStyleIdx="3" presStyleCnt="5"/>
      <dgm:spPr/>
    </dgm:pt>
    <dgm:pt modelId="{7DD5CCAB-F6E0-4EEB-B9C7-3709D7E33838}" type="pres">
      <dgm:prSet presAssocID="{7B0C39C3-DE9F-46FF-9E7E-8D16018EC0ED}" presName="spaceB" presStyleCnt="0"/>
      <dgm:spPr/>
    </dgm:pt>
    <dgm:pt modelId="{B951721C-A815-40D3-836C-88CB64C89A71}" type="pres">
      <dgm:prSet presAssocID="{FE716052-CB68-48E6-B9AE-E3C59B0E17F5}" presName="space" presStyleCnt="0"/>
      <dgm:spPr/>
    </dgm:pt>
    <dgm:pt modelId="{576F88E1-8379-4AF1-89F2-90BE393B5D60}" type="pres">
      <dgm:prSet presAssocID="{C926924E-3A14-4247-9562-BC2EFC772554}" presName="compositeA" presStyleCnt="0"/>
      <dgm:spPr/>
    </dgm:pt>
    <dgm:pt modelId="{76CDB724-A3C2-44C1-B31D-CF9686E250DC}" type="pres">
      <dgm:prSet presAssocID="{C926924E-3A14-4247-9562-BC2EFC772554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7ABC08-AD9B-4407-B183-95D8C1C2628A}" type="pres">
      <dgm:prSet presAssocID="{C926924E-3A14-4247-9562-BC2EFC772554}" presName="circleA" presStyleLbl="node1" presStyleIdx="4" presStyleCnt="5"/>
      <dgm:spPr/>
    </dgm:pt>
    <dgm:pt modelId="{41C2C73B-81C1-40D9-9AD5-EA077D0ABAD0}" type="pres">
      <dgm:prSet presAssocID="{C926924E-3A14-4247-9562-BC2EFC772554}" presName="spaceA" presStyleCnt="0"/>
      <dgm:spPr/>
    </dgm:pt>
  </dgm:ptLst>
  <dgm:cxnLst>
    <dgm:cxn modelId="{BE5F95C5-B59D-4027-99ED-B468012C196C}" type="presOf" srcId="{7B0C39C3-DE9F-46FF-9E7E-8D16018EC0ED}" destId="{6D38E876-66F4-4B74-A7F4-AE389BF9726E}" srcOrd="0" destOrd="0" presId="urn:microsoft.com/office/officeart/2005/8/layout/hProcess11"/>
    <dgm:cxn modelId="{3E5FBB71-4A1A-49D1-A6F9-70E8A1D4730D}" srcId="{A0483402-AE0C-4C3C-AE94-B9FACA4CD233}" destId="{BBBA3CDA-559E-4A34-BA50-927F2184B1BE}" srcOrd="1" destOrd="0" parTransId="{8E392929-5483-4C0B-B6F4-8417B44C094B}" sibTransId="{C48F242E-C4C5-4A0B-9537-369E5C35D3DF}"/>
    <dgm:cxn modelId="{B353529D-FEC4-4028-92F5-F0BA2ED87F35}" type="presOf" srcId="{A0483402-AE0C-4C3C-AE94-B9FACA4CD233}" destId="{C1A9F4AB-3786-4806-ABC2-931FF553A395}" srcOrd="0" destOrd="0" presId="urn:microsoft.com/office/officeart/2005/8/layout/hProcess11"/>
    <dgm:cxn modelId="{0290F0C0-B4EA-40EF-9E13-0DE02AFAEA3C}" type="presOf" srcId="{31492FAD-4814-4CBB-A99E-435E2B7A4588}" destId="{F6D33181-B765-43A1-BBB5-B4D8E13E690F}" srcOrd="0" destOrd="0" presId="urn:microsoft.com/office/officeart/2005/8/layout/hProcess11"/>
    <dgm:cxn modelId="{10FD075C-88AC-4807-AEFB-771C45E7BCC5}" type="presOf" srcId="{BBBA3CDA-559E-4A34-BA50-927F2184B1BE}" destId="{08CE24C1-9FBB-458A-BEBA-936D804D95BA}" srcOrd="0" destOrd="0" presId="urn:microsoft.com/office/officeart/2005/8/layout/hProcess11"/>
    <dgm:cxn modelId="{980786B7-285F-47EB-B8DC-9A6066263571}" srcId="{A0483402-AE0C-4C3C-AE94-B9FACA4CD233}" destId="{31492FAD-4814-4CBB-A99E-435E2B7A4588}" srcOrd="2" destOrd="0" parTransId="{A07D18F0-00D6-49EB-8FB6-5BFC801A0781}" sibTransId="{0B1EB33F-1B63-405F-BC55-E49B1F66735D}"/>
    <dgm:cxn modelId="{8545C72A-8E7A-4770-8A3D-BD16EFA5FFED}" srcId="{A0483402-AE0C-4C3C-AE94-B9FACA4CD233}" destId="{7B0C39C3-DE9F-46FF-9E7E-8D16018EC0ED}" srcOrd="3" destOrd="0" parTransId="{A99A9750-F03B-4CDA-853D-F32C8C19A77F}" sibTransId="{FE716052-CB68-48E6-B9AE-E3C59B0E17F5}"/>
    <dgm:cxn modelId="{3FED5A39-5E45-4625-934F-3B7C35D984F7}" type="presOf" srcId="{4CCC563B-5823-41FA-B6F7-A05875A3537E}" destId="{2F4F4662-A1F6-4971-953D-B2BD0EAE8F3D}" srcOrd="0" destOrd="0" presId="urn:microsoft.com/office/officeart/2005/8/layout/hProcess11"/>
    <dgm:cxn modelId="{2F069CAA-6C15-4C25-AF0D-A8BE48122653}" type="presOf" srcId="{C926924E-3A14-4247-9562-BC2EFC772554}" destId="{76CDB724-A3C2-44C1-B31D-CF9686E250DC}" srcOrd="0" destOrd="0" presId="urn:microsoft.com/office/officeart/2005/8/layout/hProcess11"/>
    <dgm:cxn modelId="{49FF5567-4399-4FAF-B62B-2AF53E4E52A6}" srcId="{A0483402-AE0C-4C3C-AE94-B9FACA4CD233}" destId="{4CCC563B-5823-41FA-B6F7-A05875A3537E}" srcOrd="0" destOrd="0" parTransId="{622AD24D-451F-4DEB-B000-B7D61B120D78}" sibTransId="{99C93961-0605-45D7-81FD-D0DE8AAAF84A}"/>
    <dgm:cxn modelId="{B8A44C91-0425-48DF-B5DE-BA860FDCA4A1}" srcId="{A0483402-AE0C-4C3C-AE94-B9FACA4CD233}" destId="{C926924E-3A14-4247-9562-BC2EFC772554}" srcOrd="4" destOrd="0" parTransId="{C0F4C07D-6E5E-439D-9066-C97FBC313CAF}" sibTransId="{E1F41464-3BDC-4662-8AAE-902216857C2D}"/>
    <dgm:cxn modelId="{BDB81C04-1FC3-4AB6-91F0-D5C52A0A55F3}" type="presParOf" srcId="{C1A9F4AB-3786-4806-ABC2-931FF553A395}" destId="{789254B0-37FF-450A-883A-9F8463D596B4}" srcOrd="0" destOrd="0" presId="urn:microsoft.com/office/officeart/2005/8/layout/hProcess11"/>
    <dgm:cxn modelId="{49BF356B-8272-4100-9834-37D005948E50}" type="presParOf" srcId="{C1A9F4AB-3786-4806-ABC2-931FF553A395}" destId="{BC9EC2F2-B64C-47B7-A6D6-698BBFEE25BA}" srcOrd="1" destOrd="0" presId="urn:microsoft.com/office/officeart/2005/8/layout/hProcess11"/>
    <dgm:cxn modelId="{EAEF83FE-B382-4A55-8477-02DD627D8B76}" type="presParOf" srcId="{BC9EC2F2-B64C-47B7-A6D6-698BBFEE25BA}" destId="{41CAA13F-C8BA-494C-991C-4B7FBB162873}" srcOrd="0" destOrd="0" presId="urn:microsoft.com/office/officeart/2005/8/layout/hProcess11"/>
    <dgm:cxn modelId="{581F8695-533B-4211-8DCD-A09FA77A2E16}" type="presParOf" srcId="{41CAA13F-C8BA-494C-991C-4B7FBB162873}" destId="{2F4F4662-A1F6-4971-953D-B2BD0EAE8F3D}" srcOrd="0" destOrd="0" presId="urn:microsoft.com/office/officeart/2005/8/layout/hProcess11"/>
    <dgm:cxn modelId="{664D285E-EE3F-4A2F-83B6-AF347A56449C}" type="presParOf" srcId="{41CAA13F-C8BA-494C-991C-4B7FBB162873}" destId="{F2DFCB4D-E290-4C42-84EB-0AD70DDA44A1}" srcOrd="1" destOrd="0" presId="urn:microsoft.com/office/officeart/2005/8/layout/hProcess11"/>
    <dgm:cxn modelId="{BBC4E7A9-5C82-45FC-A95E-F4B8C1A28939}" type="presParOf" srcId="{41CAA13F-C8BA-494C-991C-4B7FBB162873}" destId="{DE41CBE1-91E8-44DD-B2F6-0A54E2B839AE}" srcOrd="2" destOrd="0" presId="urn:microsoft.com/office/officeart/2005/8/layout/hProcess11"/>
    <dgm:cxn modelId="{E257C895-691A-49D4-A86D-EDF80F41B0FE}" type="presParOf" srcId="{BC9EC2F2-B64C-47B7-A6D6-698BBFEE25BA}" destId="{22D635AA-3769-4853-B3F4-43D7856AF49D}" srcOrd="1" destOrd="0" presId="urn:microsoft.com/office/officeart/2005/8/layout/hProcess11"/>
    <dgm:cxn modelId="{3E24A6DA-745A-4A70-B390-80C105BD1E28}" type="presParOf" srcId="{BC9EC2F2-B64C-47B7-A6D6-698BBFEE25BA}" destId="{E7F37A24-83B0-4BD5-BF31-2E752285ADFE}" srcOrd="2" destOrd="0" presId="urn:microsoft.com/office/officeart/2005/8/layout/hProcess11"/>
    <dgm:cxn modelId="{67A8FE03-3FE4-4665-8623-9AA00D25E190}" type="presParOf" srcId="{E7F37A24-83B0-4BD5-BF31-2E752285ADFE}" destId="{08CE24C1-9FBB-458A-BEBA-936D804D95BA}" srcOrd="0" destOrd="0" presId="urn:microsoft.com/office/officeart/2005/8/layout/hProcess11"/>
    <dgm:cxn modelId="{F1773FE9-1C3F-44DD-8DD4-90F2DAD8F914}" type="presParOf" srcId="{E7F37A24-83B0-4BD5-BF31-2E752285ADFE}" destId="{A1D4C0AA-2EED-4F25-9078-D57D81453F9F}" srcOrd="1" destOrd="0" presId="urn:microsoft.com/office/officeart/2005/8/layout/hProcess11"/>
    <dgm:cxn modelId="{AEAAA88E-5E75-4684-B366-AAFC19C9603D}" type="presParOf" srcId="{E7F37A24-83B0-4BD5-BF31-2E752285ADFE}" destId="{3AD9C138-AB7C-4BAB-8CB0-C3AA9A3F8DA9}" srcOrd="2" destOrd="0" presId="urn:microsoft.com/office/officeart/2005/8/layout/hProcess11"/>
    <dgm:cxn modelId="{0C9676BD-A1FB-483D-AC49-D7E22D9F15A0}" type="presParOf" srcId="{BC9EC2F2-B64C-47B7-A6D6-698BBFEE25BA}" destId="{E4770B6F-8541-4A54-B579-962AB4289954}" srcOrd="3" destOrd="0" presId="urn:microsoft.com/office/officeart/2005/8/layout/hProcess11"/>
    <dgm:cxn modelId="{02E45B6B-8054-466D-B91A-19D0C7613E5E}" type="presParOf" srcId="{BC9EC2F2-B64C-47B7-A6D6-698BBFEE25BA}" destId="{944BEF79-70F2-4053-B764-EC54949DEAA3}" srcOrd="4" destOrd="0" presId="urn:microsoft.com/office/officeart/2005/8/layout/hProcess11"/>
    <dgm:cxn modelId="{A4EF3012-6D61-41A5-B0D7-3CD6E71FC0A2}" type="presParOf" srcId="{944BEF79-70F2-4053-B764-EC54949DEAA3}" destId="{F6D33181-B765-43A1-BBB5-B4D8E13E690F}" srcOrd="0" destOrd="0" presId="urn:microsoft.com/office/officeart/2005/8/layout/hProcess11"/>
    <dgm:cxn modelId="{5918F1E0-AB07-4776-A7B5-3F2523AA5274}" type="presParOf" srcId="{944BEF79-70F2-4053-B764-EC54949DEAA3}" destId="{E33C1DDD-7B8A-49D6-8D18-62B363DFB7BE}" srcOrd="1" destOrd="0" presId="urn:microsoft.com/office/officeart/2005/8/layout/hProcess11"/>
    <dgm:cxn modelId="{F5AD8FBF-63DF-41B9-B1D2-F84FE38FDFFC}" type="presParOf" srcId="{944BEF79-70F2-4053-B764-EC54949DEAA3}" destId="{E53B93C5-FB86-48C5-B452-D52DB21B64E7}" srcOrd="2" destOrd="0" presId="urn:microsoft.com/office/officeart/2005/8/layout/hProcess11"/>
    <dgm:cxn modelId="{D91C47F5-884A-481D-99AD-FB6F5008B0A1}" type="presParOf" srcId="{BC9EC2F2-B64C-47B7-A6D6-698BBFEE25BA}" destId="{20D55FA8-BD58-4C4F-BF86-35480773C3BE}" srcOrd="5" destOrd="0" presId="urn:microsoft.com/office/officeart/2005/8/layout/hProcess11"/>
    <dgm:cxn modelId="{0A090A6F-C42E-4584-8DE6-430C7B334500}" type="presParOf" srcId="{BC9EC2F2-B64C-47B7-A6D6-698BBFEE25BA}" destId="{8F26657C-F81D-4A32-8F5B-701C55EA94D2}" srcOrd="6" destOrd="0" presId="urn:microsoft.com/office/officeart/2005/8/layout/hProcess11"/>
    <dgm:cxn modelId="{E3B1E1BB-62CB-4C20-B501-CDE1C0C33E74}" type="presParOf" srcId="{8F26657C-F81D-4A32-8F5B-701C55EA94D2}" destId="{6D38E876-66F4-4B74-A7F4-AE389BF9726E}" srcOrd="0" destOrd="0" presId="urn:microsoft.com/office/officeart/2005/8/layout/hProcess11"/>
    <dgm:cxn modelId="{9E22EFAC-59AF-44B5-B105-3738266C3ACA}" type="presParOf" srcId="{8F26657C-F81D-4A32-8F5B-701C55EA94D2}" destId="{D3DB3AC7-951F-4C89-B1AA-EE5B26A6035F}" srcOrd="1" destOrd="0" presId="urn:microsoft.com/office/officeart/2005/8/layout/hProcess11"/>
    <dgm:cxn modelId="{4DCAB3B6-C90C-4BEE-A6E8-A38A334FFF3C}" type="presParOf" srcId="{8F26657C-F81D-4A32-8F5B-701C55EA94D2}" destId="{7DD5CCAB-F6E0-4EEB-B9C7-3709D7E33838}" srcOrd="2" destOrd="0" presId="urn:microsoft.com/office/officeart/2005/8/layout/hProcess11"/>
    <dgm:cxn modelId="{51ECB96F-F74E-4B0A-B081-D91A07BBEE2B}" type="presParOf" srcId="{BC9EC2F2-B64C-47B7-A6D6-698BBFEE25BA}" destId="{B951721C-A815-40D3-836C-88CB64C89A71}" srcOrd="7" destOrd="0" presId="urn:microsoft.com/office/officeart/2005/8/layout/hProcess11"/>
    <dgm:cxn modelId="{F8D7F6B4-3A6C-4320-83C5-9F17399559AA}" type="presParOf" srcId="{BC9EC2F2-B64C-47B7-A6D6-698BBFEE25BA}" destId="{576F88E1-8379-4AF1-89F2-90BE393B5D60}" srcOrd="8" destOrd="0" presId="urn:microsoft.com/office/officeart/2005/8/layout/hProcess11"/>
    <dgm:cxn modelId="{7FF7E12D-23D9-4CD9-A953-08505B32B305}" type="presParOf" srcId="{576F88E1-8379-4AF1-89F2-90BE393B5D60}" destId="{76CDB724-A3C2-44C1-B31D-CF9686E250DC}" srcOrd="0" destOrd="0" presId="urn:microsoft.com/office/officeart/2005/8/layout/hProcess11"/>
    <dgm:cxn modelId="{4CCC7C40-8F30-4BC2-B758-EBFAEE2C9C97}" type="presParOf" srcId="{576F88E1-8379-4AF1-89F2-90BE393B5D60}" destId="{6A7ABC08-AD9B-4407-B183-95D8C1C2628A}" srcOrd="1" destOrd="0" presId="urn:microsoft.com/office/officeart/2005/8/layout/hProcess11"/>
    <dgm:cxn modelId="{730F962E-3CF2-47A4-8732-03E84EFFCE33}" type="presParOf" srcId="{576F88E1-8379-4AF1-89F2-90BE393B5D60}" destId="{41C2C73B-81C1-40D9-9AD5-EA077D0ABAD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966E761-70E7-446D-87A2-FA27E0D5AB19}" type="doc">
      <dgm:prSet loTypeId="urn:microsoft.com/office/officeart/2005/8/layout/matrix1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6FFD5F7-88C4-4785-B51F-97C9F3B920D2}">
      <dgm:prSet custT="1"/>
      <dgm:spPr/>
      <dgm:t>
        <a:bodyPr/>
        <a:lstStyle/>
        <a:p>
          <a:pPr rtl="0"/>
          <a:r>
            <a:rPr lang="es-ES" sz="3200" dirty="0" smtClean="0"/>
            <a:t>Revisión de la literatura existente. </a:t>
          </a:r>
          <a:endParaRPr lang="es-MX" sz="3200" dirty="0"/>
        </a:p>
      </dgm:t>
    </dgm:pt>
    <dgm:pt modelId="{CC8AEA0B-7CD5-48F5-BC74-31BB0E663C7A}" type="parTrans" cxnId="{21A8243C-898B-46C1-B4EE-55C967F2BB63}">
      <dgm:prSet/>
      <dgm:spPr/>
      <dgm:t>
        <a:bodyPr/>
        <a:lstStyle/>
        <a:p>
          <a:endParaRPr lang="es-MX" sz="2400"/>
        </a:p>
      </dgm:t>
    </dgm:pt>
    <dgm:pt modelId="{87779465-D037-4477-BACC-E5D2EB678185}" type="sibTrans" cxnId="{21A8243C-898B-46C1-B4EE-55C967F2BB63}">
      <dgm:prSet/>
      <dgm:spPr/>
      <dgm:t>
        <a:bodyPr/>
        <a:lstStyle/>
        <a:p>
          <a:endParaRPr lang="es-MX" sz="2400"/>
        </a:p>
      </dgm:t>
    </dgm:pt>
    <dgm:pt modelId="{193D75C7-630A-41ED-93EB-4930B59695F1}">
      <dgm:prSet custT="1"/>
      <dgm:spPr/>
      <dgm:t>
        <a:bodyPr/>
        <a:lstStyle/>
        <a:p>
          <a:pPr rtl="0"/>
          <a:r>
            <a:rPr lang="es-MX" sz="3200" smtClean="0"/>
            <a:t>Todo marco teórico se elabora a partir de una teoría.</a:t>
          </a:r>
          <a:endParaRPr lang="es-MX" sz="3200" dirty="0"/>
        </a:p>
      </dgm:t>
    </dgm:pt>
    <dgm:pt modelId="{C97BC85B-4D18-460C-AC76-1F3623EF8089}" type="parTrans" cxnId="{656ACB0F-281D-4EF2-A9B3-208AE8D9D955}">
      <dgm:prSet/>
      <dgm:spPr/>
      <dgm:t>
        <a:bodyPr/>
        <a:lstStyle/>
        <a:p>
          <a:endParaRPr lang="es-MX" sz="2400"/>
        </a:p>
      </dgm:t>
    </dgm:pt>
    <dgm:pt modelId="{9E289F71-3692-40CA-9D5E-FA73E2A26117}" type="sibTrans" cxnId="{656ACB0F-281D-4EF2-A9B3-208AE8D9D955}">
      <dgm:prSet/>
      <dgm:spPr/>
      <dgm:t>
        <a:bodyPr/>
        <a:lstStyle/>
        <a:p>
          <a:endParaRPr lang="es-MX" sz="2400"/>
        </a:p>
      </dgm:t>
    </dgm:pt>
    <dgm:pt modelId="{476D807B-4D5C-4D40-9808-1B8B81D4D2B3}">
      <dgm:prSet custT="1"/>
      <dgm:spPr/>
      <dgm:t>
        <a:bodyPr/>
        <a:lstStyle/>
        <a:p>
          <a:pPr rtl="0"/>
          <a:r>
            <a:rPr lang="es-ES" sz="2800" smtClean="0"/>
            <a:t>Adopción de una teoría o perspectiva teórica en la que el autor incorpore sus propias ideas. </a:t>
          </a:r>
          <a:endParaRPr lang="es-MX" sz="2800" dirty="0"/>
        </a:p>
      </dgm:t>
    </dgm:pt>
    <dgm:pt modelId="{339D7C51-D02A-46AB-B677-2FC53AEBD512}" type="parTrans" cxnId="{EF05674A-112A-4A39-B915-E836AF415CF9}">
      <dgm:prSet/>
      <dgm:spPr/>
      <dgm:t>
        <a:bodyPr/>
        <a:lstStyle/>
        <a:p>
          <a:endParaRPr lang="es-MX" sz="2400"/>
        </a:p>
      </dgm:t>
    </dgm:pt>
    <dgm:pt modelId="{E7BF27AC-47C3-48E5-A8CF-7250D1AE0C3D}" type="sibTrans" cxnId="{EF05674A-112A-4A39-B915-E836AF415CF9}">
      <dgm:prSet/>
      <dgm:spPr/>
      <dgm:t>
        <a:bodyPr/>
        <a:lstStyle/>
        <a:p>
          <a:endParaRPr lang="es-MX" sz="2400"/>
        </a:p>
      </dgm:t>
    </dgm:pt>
    <dgm:pt modelId="{239AD243-1389-494C-80C5-7A77F1C56DB1}">
      <dgm:prSet custT="1"/>
      <dgm:spPr/>
      <dgm:t>
        <a:bodyPr/>
        <a:lstStyle/>
        <a:p>
          <a:pPr rtl="0"/>
          <a:r>
            <a:rPr lang="es-MX" sz="3200" smtClean="0"/>
            <a:t>Se parte de lo general a lo particular.</a:t>
          </a:r>
          <a:endParaRPr lang="es-MX" sz="3200" dirty="0"/>
        </a:p>
      </dgm:t>
    </dgm:pt>
    <dgm:pt modelId="{7FB89273-C28A-464B-B81D-10BFAC4DC69C}" type="parTrans" cxnId="{47353665-E17E-411F-B41B-830FA9620C7B}">
      <dgm:prSet/>
      <dgm:spPr/>
      <dgm:t>
        <a:bodyPr/>
        <a:lstStyle/>
        <a:p>
          <a:endParaRPr lang="es-MX" sz="2400"/>
        </a:p>
      </dgm:t>
    </dgm:pt>
    <dgm:pt modelId="{3ECD53C9-DE7C-41AD-A9CF-F3B1F2758BE7}" type="sibTrans" cxnId="{47353665-E17E-411F-B41B-830FA9620C7B}">
      <dgm:prSet/>
      <dgm:spPr/>
      <dgm:t>
        <a:bodyPr/>
        <a:lstStyle/>
        <a:p>
          <a:endParaRPr lang="es-MX" sz="2400"/>
        </a:p>
      </dgm:t>
    </dgm:pt>
    <dgm:pt modelId="{BBA5D6CF-A6F8-4481-A05D-148EF8E7D319}">
      <dgm:prSet custT="1"/>
      <dgm:spPr/>
      <dgm:t>
        <a:bodyPr/>
        <a:lstStyle/>
        <a:p>
          <a:pPr rtl="0"/>
          <a:r>
            <a:rPr lang="es-MX" sz="4800" smtClean="0"/>
            <a:t>Etapas</a:t>
          </a:r>
          <a:endParaRPr lang="es-MX" sz="4800" dirty="0"/>
        </a:p>
      </dgm:t>
    </dgm:pt>
    <dgm:pt modelId="{3DB57DFC-75F0-4916-B724-26C1A18C5706}" type="parTrans" cxnId="{D9770DA6-290F-443F-8264-69CCD5856FC8}">
      <dgm:prSet/>
      <dgm:spPr/>
      <dgm:t>
        <a:bodyPr/>
        <a:lstStyle/>
        <a:p>
          <a:endParaRPr lang="es-MX" sz="2400"/>
        </a:p>
      </dgm:t>
    </dgm:pt>
    <dgm:pt modelId="{B3B2709B-4807-4231-8051-BC6A41082F26}" type="sibTrans" cxnId="{D9770DA6-290F-443F-8264-69CCD5856FC8}">
      <dgm:prSet/>
      <dgm:spPr/>
      <dgm:t>
        <a:bodyPr/>
        <a:lstStyle/>
        <a:p>
          <a:endParaRPr lang="es-MX" sz="2400"/>
        </a:p>
      </dgm:t>
    </dgm:pt>
    <dgm:pt modelId="{C3AFE5A1-543F-4609-A96F-57945B67AD3A}" type="pres">
      <dgm:prSet presAssocID="{B966E761-70E7-446D-87A2-FA27E0D5AB1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45BC8B-9626-4FED-B01A-6F0461841D36}" type="pres">
      <dgm:prSet presAssocID="{B966E761-70E7-446D-87A2-FA27E0D5AB19}" presName="matrix" presStyleCnt="0"/>
      <dgm:spPr/>
      <dgm:t>
        <a:bodyPr/>
        <a:lstStyle/>
        <a:p>
          <a:endParaRPr lang="es-MX"/>
        </a:p>
      </dgm:t>
    </dgm:pt>
    <dgm:pt modelId="{B6EA899F-B547-4D0A-BCD0-5A9BEE86672C}" type="pres">
      <dgm:prSet presAssocID="{B966E761-70E7-446D-87A2-FA27E0D5AB19}" presName="tile1" presStyleLbl="node1" presStyleIdx="0" presStyleCnt="4"/>
      <dgm:spPr/>
      <dgm:t>
        <a:bodyPr/>
        <a:lstStyle/>
        <a:p>
          <a:endParaRPr lang="es-MX"/>
        </a:p>
      </dgm:t>
    </dgm:pt>
    <dgm:pt modelId="{190BF151-9EEF-4DBA-A717-6ECDA6790004}" type="pres">
      <dgm:prSet presAssocID="{B966E761-70E7-446D-87A2-FA27E0D5AB1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BE0672-5AAE-4C58-A38A-F55454DC0460}" type="pres">
      <dgm:prSet presAssocID="{B966E761-70E7-446D-87A2-FA27E0D5AB19}" presName="tile2" presStyleLbl="node1" presStyleIdx="1" presStyleCnt="4"/>
      <dgm:spPr/>
      <dgm:t>
        <a:bodyPr/>
        <a:lstStyle/>
        <a:p>
          <a:endParaRPr lang="es-MX"/>
        </a:p>
      </dgm:t>
    </dgm:pt>
    <dgm:pt modelId="{1B86A58B-012C-488F-8AD1-AF5562B9210E}" type="pres">
      <dgm:prSet presAssocID="{B966E761-70E7-446D-87A2-FA27E0D5AB1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3F4C92-78A8-427E-8BF1-6B563B580DE7}" type="pres">
      <dgm:prSet presAssocID="{B966E761-70E7-446D-87A2-FA27E0D5AB19}" presName="tile3" presStyleLbl="node1" presStyleIdx="2" presStyleCnt="4"/>
      <dgm:spPr/>
      <dgm:t>
        <a:bodyPr/>
        <a:lstStyle/>
        <a:p>
          <a:endParaRPr lang="es-MX"/>
        </a:p>
      </dgm:t>
    </dgm:pt>
    <dgm:pt modelId="{AEBB9DAA-1D7D-4A28-9D01-0E75CF3BE82D}" type="pres">
      <dgm:prSet presAssocID="{B966E761-70E7-446D-87A2-FA27E0D5AB1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7F9BC-CA18-4411-8F04-0FF70EBA1087}" type="pres">
      <dgm:prSet presAssocID="{B966E761-70E7-446D-87A2-FA27E0D5AB19}" presName="tile4" presStyleLbl="node1" presStyleIdx="3" presStyleCnt="4"/>
      <dgm:spPr/>
      <dgm:t>
        <a:bodyPr/>
        <a:lstStyle/>
        <a:p>
          <a:endParaRPr lang="es-MX"/>
        </a:p>
      </dgm:t>
    </dgm:pt>
    <dgm:pt modelId="{0D00FC4C-9D58-4DB3-A543-CABDF2A29174}" type="pres">
      <dgm:prSet presAssocID="{B966E761-70E7-446D-87A2-FA27E0D5AB1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7D07DD-C28B-4CCE-B802-BAD4BFB23576}" type="pres">
      <dgm:prSet presAssocID="{B966E761-70E7-446D-87A2-FA27E0D5AB1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2E3952AF-DFE6-4868-920E-EBC3448079ED}" type="presOf" srcId="{476D807B-4D5C-4D40-9808-1B8B81D4D2B3}" destId="{A73F4C92-78A8-427E-8BF1-6B563B580DE7}" srcOrd="0" destOrd="0" presId="urn:microsoft.com/office/officeart/2005/8/layout/matrix1"/>
    <dgm:cxn modelId="{72CFAAD4-1DA9-49BD-B2BD-5A28F6E6892C}" type="presOf" srcId="{26FFD5F7-88C4-4785-B51F-97C9F3B920D2}" destId="{190BF151-9EEF-4DBA-A717-6ECDA6790004}" srcOrd="1" destOrd="0" presId="urn:microsoft.com/office/officeart/2005/8/layout/matrix1"/>
    <dgm:cxn modelId="{21A8243C-898B-46C1-B4EE-55C967F2BB63}" srcId="{BBA5D6CF-A6F8-4481-A05D-148EF8E7D319}" destId="{26FFD5F7-88C4-4785-B51F-97C9F3B920D2}" srcOrd="0" destOrd="0" parTransId="{CC8AEA0B-7CD5-48F5-BC74-31BB0E663C7A}" sibTransId="{87779465-D037-4477-BACC-E5D2EB678185}"/>
    <dgm:cxn modelId="{81CB6C9A-1ED3-4194-B593-5E3F41123876}" type="presOf" srcId="{239AD243-1389-494C-80C5-7A77F1C56DB1}" destId="{E7D7F9BC-CA18-4411-8F04-0FF70EBA1087}" srcOrd="0" destOrd="0" presId="urn:microsoft.com/office/officeart/2005/8/layout/matrix1"/>
    <dgm:cxn modelId="{B5D3DB4C-558E-4CFF-8C44-EC7EE046FF50}" type="presOf" srcId="{B966E761-70E7-446D-87A2-FA27E0D5AB19}" destId="{C3AFE5A1-543F-4609-A96F-57945B67AD3A}" srcOrd="0" destOrd="0" presId="urn:microsoft.com/office/officeart/2005/8/layout/matrix1"/>
    <dgm:cxn modelId="{C05DCD87-3C89-40CF-AA22-05CE80208D62}" type="presOf" srcId="{476D807B-4D5C-4D40-9808-1B8B81D4D2B3}" destId="{AEBB9DAA-1D7D-4A28-9D01-0E75CF3BE82D}" srcOrd="1" destOrd="0" presId="urn:microsoft.com/office/officeart/2005/8/layout/matrix1"/>
    <dgm:cxn modelId="{47353665-E17E-411F-B41B-830FA9620C7B}" srcId="{BBA5D6CF-A6F8-4481-A05D-148EF8E7D319}" destId="{239AD243-1389-494C-80C5-7A77F1C56DB1}" srcOrd="3" destOrd="0" parTransId="{7FB89273-C28A-464B-B81D-10BFAC4DC69C}" sibTransId="{3ECD53C9-DE7C-41AD-A9CF-F3B1F2758BE7}"/>
    <dgm:cxn modelId="{F15C8F6D-3239-42EE-97DB-929B99C420DA}" type="presOf" srcId="{193D75C7-630A-41ED-93EB-4930B59695F1}" destId="{33BE0672-5AAE-4C58-A38A-F55454DC0460}" srcOrd="0" destOrd="0" presId="urn:microsoft.com/office/officeart/2005/8/layout/matrix1"/>
    <dgm:cxn modelId="{0C87FC84-313D-4022-9229-A1F836C877B3}" type="presOf" srcId="{193D75C7-630A-41ED-93EB-4930B59695F1}" destId="{1B86A58B-012C-488F-8AD1-AF5562B9210E}" srcOrd="1" destOrd="0" presId="urn:microsoft.com/office/officeart/2005/8/layout/matrix1"/>
    <dgm:cxn modelId="{A67893B8-A216-4CEA-BC55-43FA45A8127F}" type="presOf" srcId="{26FFD5F7-88C4-4785-B51F-97C9F3B920D2}" destId="{B6EA899F-B547-4D0A-BCD0-5A9BEE86672C}" srcOrd="0" destOrd="0" presId="urn:microsoft.com/office/officeart/2005/8/layout/matrix1"/>
    <dgm:cxn modelId="{267975DA-2353-4B9F-8C04-C8CF93D6BF13}" type="presOf" srcId="{BBA5D6CF-A6F8-4481-A05D-148EF8E7D319}" destId="{3E7D07DD-C28B-4CCE-B802-BAD4BFB23576}" srcOrd="0" destOrd="0" presId="urn:microsoft.com/office/officeart/2005/8/layout/matrix1"/>
    <dgm:cxn modelId="{10D42579-E599-4CEE-9582-4724FB9F5638}" type="presOf" srcId="{239AD243-1389-494C-80C5-7A77F1C56DB1}" destId="{0D00FC4C-9D58-4DB3-A543-CABDF2A29174}" srcOrd="1" destOrd="0" presId="urn:microsoft.com/office/officeart/2005/8/layout/matrix1"/>
    <dgm:cxn modelId="{EF05674A-112A-4A39-B915-E836AF415CF9}" srcId="{BBA5D6CF-A6F8-4481-A05D-148EF8E7D319}" destId="{476D807B-4D5C-4D40-9808-1B8B81D4D2B3}" srcOrd="2" destOrd="0" parTransId="{339D7C51-D02A-46AB-B677-2FC53AEBD512}" sibTransId="{E7BF27AC-47C3-48E5-A8CF-7250D1AE0C3D}"/>
    <dgm:cxn modelId="{D9770DA6-290F-443F-8264-69CCD5856FC8}" srcId="{B966E761-70E7-446D-87A2-FA27E0D5AB19}" destId="{BBA5D6CF-A6F8-4481-A05D-148EF8E7D319}" srcOrd="0" destOrd="0" parTransId="{3DB57DFC-75F0-4916-B724-26C1A18C5706}" sibTransId="{B3B2709B-4807-4231-8051-BC6A41082F26}"/>
    <dgm:cxn modelId="{656ACB0F-281D-4EF2-A9B3-208AE8D9D955}" srcId="{BBA5D6CF-A6F8-4481-A05D-148EF8E7D319}" destId="{193D75C7-630A-41ED-93EB-4930B59695F1}" srcOrd="1" destOrd="0" parTransId="{C97BC85B-4D18-460C-AC76-1F3623EF8089}" sibTransId="{9E289F71-3692-40CA-9D5E-FA73E2A26117}"/>
    <dgm:cxn modelId="{C9963714-DC7C-4D11-8EEA-588C97B5BE5B}" type="presParOf" srcId="{C3AFE5A1-543F-4609-A96F-57945B67AD3A}" destId="{F145BC8B-9626-4FED-B01A-6F0461841D36}" srcOrd="0" destOrd="0" presId="urn:microsoft.com/office/officeart/2005/8/layout/matrix1"/>
    <dgm:cxn modelId="{21D2FCF8-67AC-4C77-A8B4-2BD458C831BC}" type="presParOf" srcId="{F145BC8B-9626-4FED-B01A-6F0461841D36}" destId="{B6EA899F-B547-4D0A-BCD0-5A9BEE86672C}" srcOrd="0" destOrd="0" presId="urn:microsoft.com/office/officeart/2005/8/layout/matrix1"/>
    <dgm:cxn modelId="{3F8F8D23-03C8-4F76-8F3F-5E04760DC50E}" type="presParOf" srcId="{F145BC8B-9626-4FED-B01A-6F0461841D36}" destId="{190BF151-9EEF-4DBA-A717-6ECDA6790004}" srcOrd="1" destOrd="0" presId="urn:microsoft.com/office/officeart/2005/8/layout/matrix1"/>
    <dgm:cxn modelId="{FBAAB874-0B2D-44E8-9E88-0D6A94D01D99}" type="presParOf" srcId="{F145BC8B-9626-4FED-B01A-6F0461841D36}" destId="{33BE0672-5AAE-4C58-A38A-F55454DC0460}" srcOrd="2" destOrd="0" presId="urn:microsoft.com/office/officeart/2005/8/layout/matrix1"/>
    <dgm:cxn modelId="{24296DD5-8236-403C-8276-6790A8865DA1}" type="presParOf" srcId="{F145BC8B-9626-4FED-B01A-6F0461841D36}" destId="{1B86A58B-012C-488F-8AD1-AF5562B9210E}" srcOrd="3" destOrd="0" presId="urn:microsoft.com/office/officeart/2005/8/layout/matrix1"/>
    <dgm:cxn modelId="{47D5B4A1-1949-4AF3-B3CB-1C431EAC1745}" type="presParOf" srcId="{F145BC8B-9626-4FED-B01A-6F0461841D36}" destId="{A73F4C92-78A8-427E-8BF1-6B563B580DE7}" srcOrd="4" destOrd="0" presId="urn:microsoft.com/office/officeart/2005/8/layout/matrix1"/>
    <dgm:cxn modelId="{3FF3F270-95E9-4FD7-A345-0A80A280DA58}" type="presParOf" srcId="{F145BC8B-9626-4FED-B01A-6F0461841D36}" destId="{AEBB9DAA-1D7D-4A28-9D01-0E75CF3BE82D}" srcOrd="5" destOrd="0" presId="urn:microsoft.com/office/officeart/2005/8/layout/matrix1"/>
    <dgm:cxn modelId="{DE317BA0-8F5F-4BD2-A995-B3B00E1871F8}" type="presParOf" srcId="{F145BC8B-9626-4FED-B01A-6F0461841D36}" destId="{E7D7F9BC-CA18-4411-8F04-0FF70EBA1087}" srcOrd="6" destOrd="0" presId="urn:microsoft.com/office/officeart/2005/8/layout/matrix1"/>
    <dgm:cxn modelId="{445577FD-DCA2-4B5B-B0D1-D25F047999AC}" type="presParOf" srcId="{F145BC8B-9626-4FED-B01A-6F0461841D36}" destId="{0D00FC4C-9D58-4DB3-A543-CABDF2A29174}" srcOrd="7" destOrd="0" presId="urn:microsoft.com/office/officeart/2005/8/layout/matrix1"/>
    <dgm:cxn modelId="{29366C16-28D1-4A37-9ED1-C72D823589A6}" type="presParOf" srcId="{C3AFE5A1-543F-4609-A96F-57945B67AD3A}" destId="{3E7D07DD-C28B-4CCE-B802-BAD4BFB2357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1A2ED002-0252-4EF8-8FE6-17FD700DFE89}" type="doc">
      <dgm:prSet loTypeId="urn:microsoft.com/office/officeart/2005/8/layout/pyramid2" loCatId="pyramid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E3D095B8-C13B-4F09-9D61-8083FEF679FD}">
      <dgm:prSet custT="1"/>
      <dgm:spPr/>
      <dgm:t>
        <a:bodyPr/>
        <a:lstStyle/>
        <a:p>
          <a:pPr rtl="0"/>
          <a:r>
            <a:rPr lang="es-MX" sz="1800" smtClean="0"/>
            <a:t>Permite construir el marco teórico de la investigación</a:t>
          </a:r>
          <a:endParaRPr lang="es-MX" sz="1800"/>
        </a:p>
      </dgm:t>
    </dgm:pt>
    <dgm:pt modelId="{FD054652-8FBD-4000-B3A2-577CB72A9026}" type="parTrans" cxnId="{D58F1EC7-FFE8-4B3F-961A-E5F3425185EC}">
      <dgm:prSet/>
      <dgm:spPr/>
      <dgm:t>
        <a:bodyPr/>
        <a:lstStyle/>
        <a:p>
          <a:endParaRPr lang="es-MX" sz="2000"/>
        </a:p>
      </dgm:t>
    </dgm:pt>
    <dgm:pt modelId="{1E602462-1C7B-469B-9241-5DB5B95E8B71}" type="sibTrans" cxnId="{D58F1EC7-FFE8-4B3F-961A-E5F3425185EC}">
      <dgm:prSet/>
      <dgm:spPr/>
      <dgm:t>
        <a:bodyPr/>
        <a:lstStyle/>
        <a:p>
          <a:endParaRPr lang="es-MX" sz="2000"/>
        </a:p>
      </dgm:t>
    </dgm:pt>
    <dgm:pt modelId="{4CF64EE0-1199-40B1-A118-79C4135477CF}">
      <dgm:prSet custT="1"/>
      <dgm:spPr/>
      <dgm:t>
        <a:bodyPr/>
        <a:lstStyle/>
        <a:p>
          <a:pPr rtl="0"/>
          <a:r>
            <a:rPr lang="es-ES" sz="1800" smtClean="0"/>
            <a:t>Constituye el respaldo que posee la investigación.</a:t>
          </a:r>
          <a:endParaRPr lang="es-MX" sz="1800"/>
        </a:p>
      </dgm:t>
    </dgm:pt>
    <dgm:pt modelId="{F50D2060-E295-4649-A322-2D6B207C0D28}" type="parTrans" cxnId="{96C0EACA-7370-40BD-9E42-39B2A6ED72BC}">
      <dgm:prSet/>
      <dgm:spPr/>
      <dgm:t>
        <a:bodyPr/>
        <a:lstStyle/>
        <a:p>
          <a:endParaRPr lang="es-MX" sz="2000"/>
        </a:p>
      </dgm:t>
    </dgm:pt>
    <dgm:pt modelId="{41DC2E61-0A79-4880-B5C6-B3E1C2EEA31E}" type="sibTrans" cxnId="{96C0EACA-7370-40BD-9E42-39B2A6ED72BC}">
      <dgm:prSet/>
      <dgm:spPr/>
      <dgm:t>
        <a:bodyPr/>
        <a:lstStyle/>
        <a:p>
          <a:endParaRPr lang="es-MX" sz="2000"/>
        </a:p>
      </dgm:t>
    </dgm:pt>
    <dgm:pt modelId="{A7D15D4F-D04E-4A14-8B7C-4949E2A78B47}">
      <dgm:prSet custT="1"/>
      <dgm:spPr/>
      <dgm:t>
        <a:bodyPr/>
        <a:lstStyle/>
        <a:p>
          <a:pPr rtl="0"/>
          <a:r>
            <a:rPr lang="es-ES" sz="1800" smtClean="0"/>
            <a:t>Cada nueva investigación debe fundamentarse en el conocimiento existente.</a:t>
          </a:r>
          <a:endParaRPr lang="es-MX" sz="1800"/>
        </a:p>
      </dgm:t>
    </dgm:pt>
    <dgm:pt modelId="{DA16D36A-5247-4EFB-ADFA-8F0C6F0E9BA2}" type="parTrans" cxnId="{38BE09D6-DA5F-44D5-9418-49E1C508958C}">
      <dgm:prSet/>
      <dgm:spPr/>
      <dgm:t>
        <a:bodyPr/>
        <a:lstStyle/>
        <a:p>
          <a:endParaRPr lang="es-MX" sz="2000"/>
        </a:p>
      </dgm:t>
    </dgm:pt>
    <dgm:pt modelId="{D1EA1FA6-0E8E-40A6-9234-E17744319302}" type="sibTrans" cxnId="{38BE09D6-DA5F-44D5-9418-49E1C508958C}">
      <dgm:prSet/>
      <dgm:spPr/>
      <dgm:t>
        <a:bodyPr/>
        <a:lstStyle/>
        <a:p>
          <a:endParaRPr lang="es-MX" sz="2000"/>
        </a:p>
      </dgm:t>
    </dgm:pt>
    <dgm:pt modelId="{0AA8CA76-7C6C-49DB-AB7F-5FCEB9A658F7}">
      <dgm:prSet custT="1"/>
      <dgm:spPr/>
      <dgm:t>
        <a:bodyPr/>
        <a:lstStyle/>
        <a:p>
          <a:pPr rtl="0"/>
          <a:r>
            <a:rPr lang="es-ES" sz="1800" smtClean="0"/>
            <a:t>Ubica la investigación que va a realizarse dentro de una teoría, corriente o escuela.</a:t>
          </a:r>
          <a:endParaRPr lang="es-MX" sz="1800"/>
        </a:p>
      </dgm:t>
    </dgm:pt>
    <dgm:pt modelId="{65283CD5-ABA7-4FEB-B71F-9DEA350D3F4E}" type="parTrans" cxnId="{F48678CA-D904-4088-AEC2-41EEDB41AE9F}">
      <dgm:prSet/>
      <dgm:spPr/>
      <dgm:t>
        <a:bodyPr/>
        <a:lstStyle/>
        <a:p>
          <a:endParaRPr lang="es-MX" sz="2000"/>
        </a:p>
      </dgm:t>
    </dgm:pt>
    <dgm:pt modelId="{684A609A-E78B-4BA4-8ECC-9F9F6F5C2C71}" type="sibTrans" cxnId="{F48678CA-D904-4088-AEC2-41EEDB41AE9F}">
      <dgm:prSet/>
      <dgm:spPr/>
      <dgm:t>
        <a:bodyPr/>
        <a:lstStyle/>
        <a:p>
          <a:endParaRPr lang="es-MX" sz="2000"/>
        </a:p>
      </dgm:t>
    </dgm:pt>
    <dgm:pt modelId="{3E6E286D-1B9D-4AA1-9F72-1FD19FA1AF58}" type="pres">
      <dgm:prSet presAssocID="{1A2ED002-0252-4EF8-8FE6-17FD700DFE8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742C8E90-3101-4D5A-B371-419287AF297E}" type="pres">
      <dgm:prSet presAssocID="{1A2ED002-0252-4EF8-8FE6-17FD700DFE89}" presName="pyramid" presStyleLbl="node1" presStyleIdx="0" presStyleCnt="1"/>
      <dgm:spPr/>
    </dgm:pt>
    <dgm:pt modelId="{B0EB877C-5722-454E-8885-6BA18187CCDD}" type="pres">
      <dgm:prSet presAssocID="{1A2ED002-0252-4EF8-8FE6-17FD700DFE89}" presName="theList" presStyleCnt="0"/>
      <dgm:spPr/>
    </dgm:pt>
    <dgm:pt modelId="{A6C7185A-42AF-4211-A774-6DC13CABB23B}" type="pres">
      <dgm:prSet presAssocID="{E3D095B8-C13B-4F09-9D61-8083FEF679FD}" presName="aNode" presStyleLbl="fgAcc1" presStyleIdx="0" presStyleCnt="4" custScaleX="1172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165E9E-8DB9-460F-8F39-B7DDFF1550DF}" type="pres">
      <dgm:prSet presAssocID="{E3D095B8-C13B-4F09-9D61-8083FEF679FD}" presName="aSpace" presStyleCnt="0"/>
      <dgm:spPr/>
    </dgm:pt>
    <dgm:pt modelId="{58D75A0B-D25E-47AE-94D7-37CE40FAC929}" type="pres">
      <dgm:prSet presAssocID="{4CF64EE0-1199-40B1-A118-79C4135477CF}" presName="aNode" presStyleLbl="fgAcc1" presStyleIdx="1" presStyleCnt="4" custScaleX="1172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E83ACA-D540-4FFC-BFF4-C49FA26C8319}" type="pres">
      <dgm:prSet presAssocID="{4CF64EE0-1199-40B1-A118-79C4135477CF}" presName="aSpace" presStyleCnt="0"/>
      <dgm:spPr/>
    </dgm:pt>
    <dgm:pt modelId="{F4B652A3-B0D6-4AC9-948E-569172BD4146}" type="pres">
      <dgm:prSet presAssocID="{A7D15D4F-D04E-4A14-8B7C-4949E2A78B47}" presName="aNode" presStyleLbl="fgAcc1" presStyleIdx="2" presStyleCnt="4" custScaleX="1172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FE3937-12B5-4E0A-A52E-AC7B251F7379}" type="pres">
      <dgm:prSet presAssocID="{A7D15D4F-D04E-4A14-8B7C-4949E2A78B47}" presName="aSpace" presStyleCnt="0"/>
      <dgm:spPr/>
    </dgm:pt>
    <dgm:pt modelId="{A7D4EF45-AD21-4059-A6D9-6AAD30838211}" type="pres">
      <dgm:prSet presAssocID="{0AA8CA76-7C6C-49DB-AB7F-5FCEB9A658F7}" presName="aNode" presStyleLbl="fgAcc1" presStyleIdx="3" presStyleCnt="4" custScaleX="1172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75C4BF-6266-487A-8DBE-3C95A4A32515}" type="pres">
      <dgm:prSet presAssocID="{0AA8CA76-7C6C-49DB-AB7F-5FCEB9A658F7}" presName="aSpace" presStyleCnt="0"/>
      <dgm:spPr/>
    </dgm:pt>
  </dgm:ptLst>
  <dgm:cxnLst>
    <dgm:cxn modelId="{F48678CA-D904-4088-AEC2-41EEDB41AE9F}" srcId="{1A2ED002-0252-4EF8-8FE6-17FD700DFE89}" destId="{0AA8CA76-7C6C-49DB-AB7F-5FCEB9A658F7}" srcOrd="3" destOrd="0" parTransId="{65283CD5-ABA7-4FEB-B71F-9DEA350D3F4E}" sibTransId="{684A609A-E78B-4BA4-8ECC-9F9F6F5C2C71}"/>
    <dgm:cxn modelId="{91497685-A172-469A-B850-C02FB7A863A7}" type="presOf" srcId="{1A2ED002-0252-4EF8-8FE6-17FD700DFE89}" destId="{3E6E286D-1B9D-4AA1-9F72-1FD19FA1AF58}" srcOrd="0" destOrd="0" presId="urn:microsoft.com/office/officeart/2005/8/layout/pyramid2"/>
    <dgm:cxn modelId="{38BE09D6-DA5F-44D5-9418-49E1C508958C}" srcId="{1A2ED002-0252-4EF8-8FE6-17FD700DFE89}" destId="{A7D15D4F-D04E-4A14-8B7C-4949E2A78B47}" srcOrd="2" destOrd="0" parTransId="{DA16D36A-5247-4EFB-ADFA-8F0C6F0E9BA2}" sibTransId="{D1EA1FA6-0E8E-40A6-9234-E17744319302}"/>
    <dgm:cxn modelId="{FC55352D-7426-4536-8C83-DCB6CC27AC49}" type="presOf" srcId="{A7D15D4F-D04E-4A14-8B7C-4949E2A78B47}" destId="{F4B652A3-B0D6-4AC9-948E-569172BD4146}" srcOrd="0" destOrd="0" presId="urn:microsoft.com/office/officeart/2005/8/layout/pyramid2"/>
    <dgm:cxn modelId="{59209971-760C-4024-BE3F-509B82ACE3B2}" type="presOf" srcId="{0AA8CA76-7C6C-49DB-AB7F-5FCEB9A658F7}" destId="{A7D4EF45-AD21-4059-A6D9-6AAD30838211}" srcOrd="0" destOrd="0" presId="urn:microsoft.com/office/officeart/2005/8/layout/pyramid2"/>
    <dgm:cxn modelId="{96C0EACA-7370-40BD-9E42-39B2A6ED72BC}" srcId="{1A2ED002-0252-4EF8-8FE6-17FD700DFE89}" destId="{4CF64EE0-1199-40B1-A118-79C4135477CF}" srcOrd="1" destOrd="0" parTransId="{F50D2060-E295-4649-A322-2D6B207C0D28}" sibTransId="{41DC2E61-0A79-4880-B5C6-B3E1C2EEA31E}"/>
    <dgm:cxn modelId="{682D9D62-B3E9-43DB-B042-7A3763D7773B}" type="presOf" srcId="{4CF64EE0-1199-40B1-A118-79C4135477CF}" destId="{58D75A0B-D25E-47AE-94D7-37CE40FAC929}" srcOrd="0" destOrd="0" presId="urn:microsoft.com/office/officeart/2005/8/layout/pyramid2"/>
    <dgm:cxn modelId="{D58F1EC7-FFE8-4B3F-961A-E5F3425185EC}" srcId="{1A2ED002-0252-4EF8-8FE6-17FD700DFE89}" destId="{E3D095B8-C13B-4F09-9D61-8083FEF679FD}" srcOrd="0" destOrd="0" parTransId="{FD054652-8FBD-4000-B3A2-577CB72A9026}" sibTransId="{1E602462-1C7B-469B-9241-5DB5B95E8B71}"/>
    <dgm:cxn modelId="{5DD488A0-8DB3-4236-853A-D066BA5780BE}" type="presOf" srcId="{E3D095B8-C13B-4F09-9D61-8083FEF679FD}" destId="{A6C7185A-42AF-4211-A774-6DC13CABB23B}" srcOrd="0" destOrd="0" presId="urn:microsoft.com/office/officeart/2005/8/layout/pyramid2"/>
    <dgm:cxn modelId="{66DFF448-1804-4ACE-82F8-701804B16CB9}" type="presParOf" srcId="{3E6E286D-1B9D-4AA1-9F72-1FD19FA1AF58}" destId="{742C8E90-3101-4D5A-B371-419287AF297E}" srcOrd="0" destOrd="0" presId="urn:microsoft.com/office/officeart/2005/8/layout/pyramid2"/>
    <dgm:cxn modelId="{306FC667-FB9C-429B-89FE-FD4A2D36E9F0}" type="presParOf" srcId="{3E6E286D-1B9D-4AA1-9F72-1FD19FA1AF58}" destId="{B0EB877C-5722-454E-8885-6BA18187CCDD}" srcOrd="1" destOrd="0" presId="urn:microsoft.com/office/officeart/2005/8/layout/pyramid2"/>
    <dgm:cxn modelId="{EA7626FE-D076-4CD0-BF7D-37B049491F0E}" type="presParOf" srcId="{B0EB877C-5722-454E-8885-6BA18187CCDD}" destId="{A6C7185A-42AF-4211-A774-6DC13CABB23B}" srcOrd="0" destOrd="0" presId="urn:microsoft.com/office/officeart/2005/8/layout/pyramid2"/>
    <dgm:cxn modelId="{83688F9C-CBCE-4F93-89A0-EC5971DC42A2}" type="presParOf" srcId="{B0EB877C-5722-454E-8885-6BA18187CCDD}" destId="{72165E9E-8DB9-460F-8F39-B7DDFF1550DF}" srcOrd="1" destOrd="0" presId="urn:microsoft.com/office/officeart/2005/8/layout/pyramid2"/>
    <dgm:cxn modelId="{C903F5C1-3A80-4615-A362-0C30ECB28099}" type="presParOf" srcId="{B0EB877C-5722-454E-8885-6BA18187CCDD}" destId="{58D75A0B-D25E-47AE-94D7-37CE40FAC929}" srcOrd="2" destOrd="0" presId="urn:microsoft.com/office/officeart/2005/8/layout/pyramid2"/>
    <dgm:cxn modelId="{3313699C-D50F-4540-8748-9DA05DF7CB00}" type="presParOf" srcId="{B0EB877C-5722-454E-8885-6BA18187CCDD}" destId="{86E83ACA-D540-4FFC-BFF4-C49FA26C8319}" srcOrd="3" destOrd="0" presId="urn:microsoft.com/office/officeart/2005/8/layout/pyramid2"/>
    <dgm:cxn modelId="{28DC3814-2CDF-44E9-A4B1-68A90019B1BA}" type="presParOf" srcId="{B0EB877C-5722-454E-8885-6BA18187CCDD}" destId="{F4B652A3-B0D6-4AC9-948E-569172BD4146}" srcOrd="4" destOrd="0" presId="urn:microsoft.com/office/officeart/2005/8/layout/pyramid2"/>
    <dgm:cxn modelId="{56B90AEA-50E1-4DA6-A04B-D5DCB53AABD1}" type="presParOf" srcId="{B0EB877C-5722-454E-8885-6BA18187CCDD}" destId="{F9FE3937-12B5-4E0A-A52E-AC7B251F7379}" srcOrd="5" destOrd="0" presId="urn:microsoft.com/office/officeart/2005/8/layout/pyramid2"/>
    <dgm:cxn modelId="{6163A3D1-3850-457D-8E93-19A5ED654E3D}" type="presParOf" srcId="{B0EB877C-5722-454E-8885-6BA18187CCDD}" destId="{A7D4EF45-AD21-4059-A6D9-6AAD30838211}" srcOrd="6" destOrd="0" presId="urn:microsoft.com/office/officeart/2005/8/layout/pyramid2"/>
    <dgm:cxn modelId="{42483883-A8AF-4683-9E1D-CE0108EEB24C}" type="presParOf" srcId="{B0EB877C-5722-454E-8885-6BA18187CCDD}" destId="{EA75C4BF-6266-487A-8DBE-3C95A4A3251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994ACA5-F623-4F94-8E20-8C44221C2AF9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9BBB41E-9289-4FBF-B1EA-9BF2D963FB65}">
      <dgm:prSet/>
      <dgm:spPr/>
      <dgm:t>
        <a:bodyPr/>
        <a:lstStyle/>
        <a:p>
          <a:pPr rtl="0"/>
          <a:r>
            <a:rPr lang="es-MX" smtClean="0"/>
            <a:t>Hacer una revisión exhaustiva de la literatura existente.</a:t>
          </a:r>
          <a:endParaRPr lang="es-MX"/>
        </a:p>
      </dgm:t>
    </dgm:pt>
    <dgm:pt modelId="{63FA79F6-89ED-48FD-8087-DACD4379BB28}" type="parTrans" cxnId="{CEEE4088-B106-47CF-8D8B-EBB07B34755E}">
      <dgm:prSet/>
      <dgm:spPr/>
      <dgm:t>
        <a:bodyPr/>
        <a:lstStyle/>
        <a:p>
          <a:endParaRPr lang="es-MX"/>
        </a:p>
      </dgm:t>
    </dgm:pt>
    <dgm:pt modelId="{9ECCCD13-D115-455A-9C0C-65F7CBDA8331}" type="sibTrans" cxnId="{CEEE4088-B106-47CF-8D8B-EBB07B34755E}">
      <dgm:prSet/>
      <dgm:spPr/>
      <dgm:t>
        <a:bodyPr/>
        <a:lstStyle/>
        <a:p>
          <a:endParaRPr lang="es-MX"/>
        </a:p>
      </dgm:t>
    </dgm:pt>
    <dgm:pt modelId="{56C51ACF-5996-437B-B446-51AB7D5EEA12}">
      <dgm:prSet/>
      <dgm:spPr/>
      <dgm:t>
        <a:bodyPr/>
        <a:lstStyle/>
        <a:p>
          <a:pPr rtl="0"/>
          <a:r>
            <a:rPr lang="es-MX" smtClean="0"/>
            <a:t>Seleccionar aquellas que refuercen la justificación.</a:t>
          </a:r>
          <a:endParaRPr lang="es-MX"/>
        </a:p>
      </dgm:t>
    </dgm:pt>
    <dgm:pt modelId="{2D744917-1D1F-4E3C-99B0-65E6E4C55E25}" type="parTrans" cxnId="{AB9D2DD1-6A87-4064-962D-5558C63B71D0}">
      <dgm:prSet/>
      <dgm:spPr/>
      <dgm:t>
        <a:bodyPr/>
        <a:lstStyle/>
        <a:p>
          <a:endParaRPr lang="es-MX"/>
        </a:p>
      </dgm:t>
    </dgm:pt>
    <dgm:pt modelId="{0B9F22C0-C510-4B1D-B3DB-00D230465CA6}" type="sibTrans" cxnId="{AB9D2DD1-6A87-4064-962D-5558C63B71D0}">
      <dgm:prSet/>
      <dgm:spPr/>
      <dgm:t>
        <a:bodyPr/>
        <a:lstStyle/>
        <a:p>
          <a:endParaRPr lang="es-MX"/>
        </a:p>
      </dgm:t>
    </dgm:pt>
    <dgm:pt modelId="{46893BE3-B35B-4175-876D-2828A19762AE}">
      <dgm:prSet/>
      <dgm:spPr/>
      <dgm:t>
        <a:bodyPr/>
        <a:lstStyle/>
        <a:p>
          <a:pPr rtl="0"/>
          <a:r>
            <a:rPr lang="es-MX" smtClean="0"/>
            <a:t>Incluir solo las que hacen referencia directa al tema.</a:t>
          </a:r>
          <a:endParaRPr lang="es-MX"/>
        </a:p>
      </dgm:t>
    </dgm:pt>
    <dgm:pt modelId="{015299F5-D162-4BFB-B021-EDD61ACEB96C}" type="parTrans" cxnId="{4BB4AF80-8310-4D02-AD5E-1B6957015F0D}">
      <dgm:prSet/>
      <dgm:spPr/>
      <dgm:t>
        <a:bodyPr/>
        <a:lstStyle/>
        <a:p>
          <a:endParaRPr lang="es-MX"/>
        </a:p>
      </dgm:t>
    </dgm:pt>
    <dgm:pt modelId="{2202FCA1-2E29-4682-A237-5EF21F51D668}" type="sibTrans" cxnId="{4BB4AF80-8310-4D02-AD5E-1B6957015F0D}">
      <dgm:prSet/>
      <dgm:spPr/>
      <dgm:t>
        <a:bodyPr/>
        <a:lstStyle/>
        <a:p>
          <a:endParaRPr lang="es-MX"/>
        </a:p>
      </dgm:t>
    </dgm:pt>
    <dgm:pt modelId="{63B92E7F-0B20-47DB-BD43-F5F5109215BF}" type="pres">
      <dgm:prSet presAssocID="{5994ACA5-F623-4F94-8E20-8C44221C2AF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C8E5251-2028-4DEE-B5D5-97FABB0571A4}" type="pres">
      <dgm:prSet presAssocID="{F9BBB41E-9289-4FBF-B1EA-9BF2D963FB65}" presName="composite" presStyleCnt="0"/>
      <dgm:spPr/>
      <dgm:t>
        <a:bodyPr/>
        <a:lstStyle/>
        <a:p>
          <a:endParaRPr lang="es-MX"/>
        </a:p>
      </dgm:t>
    </dgm:pt>
    <dgm:pt modelId="{91E8573A-8CE8-4BBB-BFAB-52261A48E1C6}" type="pres">
      <dgm:prSet presAssocID="{F9BBB41E-9289-4FBF-B1EA-9BF2D963FB65}" presName="bentUpArrow1" presStyleLbl="alignImgPlace1" presStyleIdx="0" presStyleCnt="2"/>
      <dgm:spPr/>
      <dgm:t>
        <a:bodyPr/>
        <a:lstStyle/>
        <a:p>
          <a:endParaRPr lang="es-MX"/>
        </a:p>
      </dgm:t>
    </dgm:pt>
    <dgm:pt modelId="{B878F84A-E2F2-40CA-B91A-F2FFDA56B44A}" type="pres">
      <dgm:prSet presAssocID="{F9BBB41E-9289-4FBF-B1EA-9BF2D963FB65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77ACDB-5073-4841-963C-25CEB1BEF8B1}" type="pres">
      <dgm:prSet presAssocID="{F9BBB41E-9289-4FBF-B1EA-9BF2D963FB6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7F194A-096B-4F04-8EC7-7CAB7709FD06}" type="pres">
      <dgm:prSet presAssocID="{9ECCCD13-D115-455A-9C0C-65F7CBDA8331}" presName="sibTrans" presStyleCnt="0"/>
      <dgm:spPr/>
      <dgm:t>
        <a:bodyPr/>
        <a:lstStyle/>
        <a:p>
          <a:endParaRPr lang="es-MX"/>
        </a:p>
      </dgm:t>
    </dgm:pt>
    <dgm:pt modelId="{2F14F82E-3520-4539-AE2A-FBD80E794BF7}" type="pres">
      <dgm:prSet presAssocID="{56C51ACF-5996-437B-B446-51AB7D5EEA12}" presName="composite" presStyleCnt="0"/>
      <dgm:spPr/>
      <dgm:t>
        <a:bodyPr/>
        <a:lstStyle/>
        <a:p>
          <a:endParaRPr lang="es-MX"/>
        </a:p>
      </dgm:t>
    </dgm:pt>
    <dgm:pt modelId="{A8A17B12-2605-4E5E-9086-538B9C641A0F}" type="pres">
      <dgm:prSet presAssocID="{56C51ACF-5996-437B-B446-51AB7D5EEA12}" presName="bentUpArrow1" presStyleLbl="alignImgPlace1" presStyleIdx="1" presStyleCnt="2"/>
      <dgm:spPr/>
      <dgm:t>
        <a:bodyPr/>
        <a:lstStyle/>
        <a:p>
          <a:endParaRPr lang="es-MX"/>
        </a:p>
      </dgm:t>
    </dgm:pt>
    <dgm:pt modelId="{ADBD653B-BFCC-4AC6-9DF7-D1ADF4370B74}" type="pres">
      <dgm:prSet presAssocID="{56C51ACF-5996-437B-B446-51AB7D5EEA1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AB7F1C-3296-4C8C-A8F0-4009BCC2A245}" type="pres">
      <dgm:prSet presAssocID="{56C51ACF-5996-437B-B446-51AB7D5EEA12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070546-E5AB-4E70-9EC7-AC950F3B244C}" type="pres">
      <dgm:prSet presAssocID="{0B9F22C0-C510-4B1D-B3DB-00D230465CA6}" presName="sibTrans" presStyleCnt="0"/>
      <dgm:spPr/>
      <dgm:t>
        <a:bodyPr/>
        <a:lstStyle/>
        <a:p>
          <a:endParaRPr lang="es-MX"/>
        </a:p>
      </dgm:t>
    </dgm:pt>
    <dgm:pt modelId="{C1035D86-8127-4FEB-A51F-9D63293E512E}" type="pres">
      <dgm:prSet presAssocID="{46893BE3-B35B-4175-876D-2828A19762AE}" presName="composite" presStyleCnt="0"/>
      <dgm:spPr/>
      <dgm:t>
        <a:bodyPr/>
        <a:lstStyle/>
        <a:p>
          <a:endParaRPr lang="es-MX"/>
        </a:p>
      </dgm:t>
    </dgm:pt>
    <dgm:pt modelId="{49C9DBD9-EED8-4C87-9FDE-CF087A3EF5C9}" type="pres">
      <dgm:prSet presAssocID="{46893BE3-B35B-4175-876D-2828A19762AE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EEE4088-B106-47CF-8D8B-EBB07B34755E}" srcId="{5994ACA5-F623-4F94-8E20-8C44221C2AF9}" destId="{F9BBB41E-9289-4FBF-B1EA-9BF2D963FB65}" srcOrd="0" destOrd="0" parTransId="{63FA79F6-89ED-48FD-8087-DACD4379BB28}" sibTransId="{9ECCCD13-D115-455A-9C0C-65F7CBDA8331}"/>
    <dgm:cxn modelId="{4C3ED692-6F1C-4213-9DC3-5B38B0672FCB}" type="presOf" srcId="{46893BE3-B35B-4175-876D-2828A19762AE}" destId="{49C9DBD9-EED8-4C87-9FDE-CF087A3EF5C9}" srcOrd="0" destOrd="0" presId="urn:microsoft.com/office/officeart/2005/8/layout/StepDownProcess"/>
    <dgm:cxn modelId="{D26483AB-5D09-4460-BA2C-FA0868B69E8F}" type="presOf" srcId="{5994ACA5-F623-4F94-8E20-8C44221C2AF9}" destId="{63B92E7F-0B20-47DB-BD43-F5F5109215BF}" srcOrd="0" destOrd="0" presId="urn:microsoft.com/office/officeart/2005/8/layout/StepDownProcess"/>
    <dgm:cxn modelId="{41545D86-568F-4CA9-BA9F-98C1D49CBC1A}" type="presOf" srcId="{F9BBB41E-9289-4FBF-B1EA-9BF2D963FB65}" destId="{B878F84A-E2F2-40CA-B91A-F2FFDA56B44A}" srcOrd="0" destOrd="0" presId="urn:microsoft.com/office/officeart/2005/8/layout/StepDownProcess"/>
    <dgm:cxn modelId="{1349E3FC-0C74-4AA6-B6B4-6FCD070026C5}" type="presOf" srcId="{56C51ACF-5996-437B-B446-51AB7D5EEA12}" destId="{ADBD653B-BFCC-4AC6-9DF7-D1ADF4370B74}" srcOrd="0" destOrd="0" presId="urn:microsoft.com/office/officeart/2005/8/layout/StepDownProcess"/>
    <dgm:cxn modelId="{AB9D2DD1-6A87-4064-962D-5558C63B71D0}" srcId="{5994ACA5-F623-4F94-8E20-8C44221C2AF9}" destId="{56C51ACF-5996-437B-B446-51AB7D5EEA12}" srcOrd="1" destOrd="0" parTransId="{2D744917-1D1F-4E3C-99B0-65E6E4C55E25}" sibTransId="{0B9F22C0-C510-4B1D-B3DB-00D230465CA6}"/>
    <dgm:cxn modelId="{4BB4AF80-8310-4D02-AD5E-1B6957015F0D}" srcId="{5994ACA5-F623-4F94-8E20-8C44221C2AF9}" destId="{46893BE3-B35B-4175-876D-2828A19762AE}" srcOrd="2" destOrd="0" parTransId="{015299F5-D162-4BFB-B021-EDD61ACEB96C}" sibTransId="{2202FCA1-2E29-4682-A237-5EF21F51D668}"/>
    <dgm:cxn modelId="{5C38E5FE-0DCB-49B6-BD8C-58BB84BB9BD1}" type="presParOf" srcId="{63B92E7F-0B20-47DB-BD43-F5F5109215BF}" destId="{7C8E5251-2028-4DEE-B5D5-97FABB0571A4}" srcOrd="0" destOrd="0" presId="urn:microsoft.com/office/officeart/2005/8/layout/StepDownProcess"/>
    <dgm:cxn modelId="{69E451F4-5775-4DA9-8DC7-92C7ADE1D077}" type="presParOf" srcId="{7C8E5251-2028-4DEE-B5D5-97FABB0571A4}" destId="{91E8573A-8CE8-4BBB-BFAB-52261A48E1C6}" srcOrd="0" destOrd="0" presId="urn:microsoft.com/office/officeart/2005/8/layout/StepDownProcess"/>
    <dgm:cxn modelId="{EB80B7E0-1BE7-4022-A7B9-ADBA995FC6D4}" type="presParOf" srcId="{7C8E5251-2028-4DEE-B5D5-97FABB0571A4}" destId="{B878F84A-E2F2-40CA-B91A-F2FFDA56B44A}" srcOrd="1" destOrd="0" presId="urn:microsoft.com/office/officeart/2005/8/layout/StepDownProcess"/>
    <dgm:cxn modelId="{B434F59E-035C-43AD-B7A8-F1526C3358A9}" type="presParOf" srcId="{7C8E5251-2028-4DEE-B5D5-97FABB0571A4}" destId="{DE77ACDB-5073-4841-963C-25CEB1BEF8B1}" srcOrd="2" destOrd="0" presId="urn:microsoft.com/office/officeart/2005/8/layout/StepDownProcess"/>
    <dgm:cxn modelId="{19044F64-1957-44BC-B61A-FF0462271876}" type="presParOf" srcId="{63B92E7F-0B20-47DB-BD43-F5F5109215BF}" destId="{CF7F194A-096B-4F04-8EC7-7CAB7709FD06}" srcOrd="1" destOrd="0" presId="urn:microsoft.com/office/officeart/2005/8/layout/StepDownProcess"/>
    <dgm:cxn modelId="{FA00E7FB-BF17-4E65-B833-0B0F019B76A9}" type="presParOf" srcId="{63B92E7F-0B20-47DB-BD43-F5F5109215BF}" destId="{2F14F82E-3520-4539-AE2A-FBD80E794BF7}" srcOrd="2" destOrd="0" presId="urn:microsoft.com/office/officeart/2005/8/layout/StepDownProcess"/>
    <dgm:cxn modelId="{45C9F57A-8A75-4842-91F8-7B722020D7E6}" type="presParOf" srcId="{2F14F82E-3520-4539-AE2A-FBD80E794BF7}" destId="{A8A17B12-2605-4E5E-9086-538B9C641A0F}" srcOrd="0" destOrd="0" presId="urn:microsoft.com/office/officeart/2005/8/layout/StepDownProcess"/>
    <dgm:cxn modelId="{3C902A87-19C1-4A38-8F5F-4C2043D4EBE1}" type="presParOf" srcId="{2F14F82E-3520-4539-AE2A-FBD80E794BF7}" destId="{ADBD653B-BFCC-4AC6-9DF7-D1ADF4370B74}" srcOrd="1" destOrd="0" presId="urn:microsoft.com/office/officeart/2005/8/layout/StepDownProcess"/>
    <dgm:cxn modelId="{F648198F-F707-48D1-9155-6AC5AADE0F22}" type="presParOf" srcId="{2F14F82E-3520-4539-AE2A-FBD80E794BF7}" destId="{F1AB7F1C-3296-4C8C-A8F0-4009BCC2A245}" srcOrd="2" destOrd="0" presId="urn:microsoft.com/office/officeart/2005/8/layout/StepDownProcess"/>
    <dgm:cxn modelId="{08D768D0-72FA-41B7-943D-51C2284569C6}" type="presParOf" srcId="{63B92E7F-0B20-47DB-BD43-F5F5109215BF}" destId="{96070546-E5AB-4E70-9EC7-AC950F3B244C}" srcOrd="3" destOrd="0" presId="urn:microsoft.com/office/officeart/2005/8/layout/StepDownProcess"/>
    <dgm:cxn modelId="{F753F559-A92A-4144-8724-57B1DC5DB84F}" type="presParOf" srcId="{63B92E7F-0B20-47DB-BD43-F5F5109215BF}" destId="{C1035D86-8127-4FEB-A51F-9D63293E512E}" srcOrd="4" destOrd="0" presId="urn:microsoft.com/office/officeart/2005/8/layout/StepDownProcess"/>
    <dgm:cxn modelId="{F857E1B0-54C9-455B-A69E-EBDA5F30FFA1}" type="presParOf" srcId="{C1035D86-8127-4FEB-A51F-9D63293E512E}" destId="{49C9DBD9-EED8-4C87-9FDE-CF087A3EF5C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EC657F-878F-4BE3-9E65-CD3D049AE0B5}" type="doc">
      <dgm:prSet loTypeId="urn:microsoft.com/office/officeart/2005/8/layout/arrow6" loCatId="process" qsTypeId="urn:microsoft.com/office/officeart/2005/8/quickstyle/simple5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58DF1892-AF21-447C-8823-C77A01A4C423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El documento debe demostrar que el investigador conoce bien el tema y tiene las ideas claras.</a:t>
          </a:r>
          <a:endParaRPr lang="es-MX" sz="2400" dirty="0">
            <a:solidFill>
              <a:schemeClr val="tx1"/>
            </a:solidFill>
          </a:endParaRPr>
        </a:p>
      </dgm:t>
    </dgm:pt>
    <dgm:pt modelId="{7B42D7A1-A30E-4A4C-9E01-A00EAEEC987E}" type="parTrans" cxnId="{E81A8EBD-DA30-4225-BAFE-EDAA69CF1478}">
      <dgm:prSet/>
      <dgm:spPr/>
      <dgm:t>
        <a:bodyPr/>
        <a:lstStyle/>
        <a:p>
          <a:endParaRPr lang="es-MX"/>
        </a:p>
      </dgm:t>
    </dgm:pt>
    <dgm:pt modelId="{E260BC09-74CD-43B0-8BA2-174D7053E290}" type="sibTrans" cxnId="{E81A8EBD-DA30-4225-BAFE-EDAA69CF1478}">
      <dgm:prSet/>
      <dgm:spPr/>
      <dgm:t>
        <a:bodyPr/>
        <a:lstStyle/>
        <a:p>
          <a:endParaRPr lang="es-MX"/>
        </a:p>
      </dgm:t>
    </dgm:pt>
    <dgm:pt modelId="{F490630E-6C0F-4DFB-84AA-1D664631FE83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Toda investigación obedece a una conexión </a:t>
          </a:r>
          <a:r>
            <a:rPr lang="es-ES" sz="2400" b="1" dirty="0" smtClean="0">
              <a:solidFill>
                <a:schemeClr val="tx1"/>
              </a:solidFill>
            </a:rPr>
            <a:t>“causa-efecto”.</a:t>
          </a:r>
          <a:endParaRPr lang="es-MX" sz="2400" dirty="0">
            <a:solidFill>
              <a:schemeClr val="tx1"/>
            </a:solidFill>
          </a:endParaRPr>
        </a:p>
      </dgm:t>
    </dgm:pt>
    <dgm:pt modelId="{321E43F1-BB85-4F84-9311-70A251044F9F}" type="parTrans" cxnId="{1FA56F60-C2AC-4BB3-96D2-20FCD13AAF05}">
      <dgm:prSet/>
      <dgm:spPr/>
      <dgm:t>
        <a:bodyPr/>
        <a:lstStyle/>
        <a:p>
          <a:endParaRPr lang="es-MX"/>
        </a:p>
      </dgm:t>
    </dgm:pt>
    <dgm:pt modelId="{8B3BA4EF-35C6-4B36-B9D2-7ADF714EE642}" type="sibTrans" cxnId="{1FA56F60-C2AC-4BB3-96D2-20FCD13AAF05}">
      <dgm:prSet/>
      <dgm:spPr/>
      <dgm:t>
        <a:bodyPr/>
        <a:lstStyle/>
        <a:p>
          <a:endParaRPr lang="es-MX"/>
        </a:p>
      </dgm:t>
    </dgm:pt>
    <dgm:pt modelId="{8E11788B-1A4A-41B8-B395-9E4C7E091AA0}" type="pres">
      <dgm:prSet presAssocID="{6BEC657F-878F-4BE3-9E65-CD3D049AE0B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12B7FB-8A06-4309-98AE-60965DE250BC}" type="pres">
      <dgm:prSet presAssocID="{6BEC657F-878F-4BE3-9E65-CD3D049AE0B5}" presName="ribbon" presStyleLbl="node1" presStyleIdx="0" presStyleCnt="1"/>
      <dgm:spPr/>
      <dgm:t>
        <a:bodyPr/>
        <a:lstStyle/>
        <a:p>
          <a:endParaRPr lang="es-MX"/>
        </a:p>
      </dgm:t>
    </dgm:pt>
    <dgm:pt modelId="{C06D245F-E2A4-4848-9C8B-845504FCBE33}" type="pres">
      <dgm:prSet presAssocID="{6BEC657F-878F-4BE3-9E65-CD3D049AE0B5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06A52D-AD01-4083-93A4-3E4ADBDEB7B0}" type="pres">
      <dgm:prSet presAssocID="{6BEC657F-878F-4BE3-9E65-CD3D049AE0B5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6783D08-E378-4C9E-95DF-D36743D52645}" type="presOf" srcId="{F490630E-6C0F-4DFB-84AA-1D664631FE83}" destId="{1206A52D-AD01-4083-93A4-3E4ADBDEB7B0}" srcOrd="0" destOrd="0" presId="urn:microsoft.com/office/officeart/2005/8/layout/arrow6"/>
    <dgm:cxn modelId="{F019479D-0F44-49E1-9F9A-0DB064DC998C}" type="presOf" srcId="{6BEC657F-878F-4BE3-9E65-CD3D049AE0B5}" destId="{8E11788B-1A4A-41B8-B395-9E4C7E091AA0}" srcOrd="0" destOrd="0" presId="urn:microsoft.com/office/officeart/2005/8/layout/arrow6"/>
    <dgm:cxn modelId="{E81A8EBD-DA30-4225-BAFE-EDAA69CF1478}" srcId="{6BEC657F-878F-4BE3-9E65-CD3D049AE0B5}" destId="{58DF1892-AF21-447C-8823-C77A01A4C423}" srcOrd="0" destOrd="0" parTransId="{7B42D7A1-A30E-4A4C-9E01-A00EAEEC987E}" sibTransId="{E260BC09-74CD-43B0-8BA2-174D7053E290}"/>
    <dgm:cxn modelId="{B807A428-C7F3-49C1-BDD4-17B6186F556F}" type="presOf" srcId="{58DF1892-AF21-447C-8823-C77A01A4C423}" destId="{C06D245F-E2A4-4848-9C8B-845504FCBE33}" srcOrd="0" destOrd="0" presId="urn:microsoft.com/office/officeart/2005/8/layout/arrow6"/>
    <dgm:cxn modelId="{1FA56F60-C2AC-4BB3-96D2-20FCD13AAF05}" srcId="{6BEC657F-878F-4BE3-9E65-CD3D049AE0B5}" destId="{F490630E-6C0F-4DFB-84AA-1D664631FE83}" srcOrd="1" destOrd="0" parTransId="{321E43F1-BB85-4F84-9311-70A251044F9F}" sibTransId="{8B3BA4EF-35C6-4B36-B9D2-7ADF714EE642}"/>
    <dgm:cxn modelId="{2F0F6874-9C1C-4762-812F-52F74DF43703}" type="presParOf" srcId="{8E11788B-1A4A-41B8-B395-9E4C7E091AA0}" destId="{4F12B7FB-8A06-4309-98AE-60965DE250BC}" srcOrd="0" destOrd="0" presId="urn:microsoft.com/office/officeart/2005/8/layout/arrow6"/>
    <dgm:cxn modelId="{801F3ACC-CCFB-4194-9E98-28B9BA3E10DD}" type="presParOf" srcId="{8E11788B-1A4A-41B8-B395-9E4C7E091AA0}" destId="{C06D245F-E2A4-4848-9C8B-845504FCBE33}" srcOrd="1" destOrd="0" presId="urn:microsoft.com/office/officeart/2005/8/layout/arrow6"/>
    <dgm:cxn modelId="{910B408C-C47C-4D71-8168-B9D3F35574A7}" type="presParOf" srcId="{8E11788B-1A4A-41B8-B395-9E4C7E091AA0}" destId="{1206A52D-AD01-4083-93A4-3E4ADBDEB7B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B5A143-13DE-4D75-A67E-62A0CA22C342}" type="doc">
      <dgm:prSet loTypeId="urn:microsoft.com/office/officeart/2005/8/layout/process5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9BCFEBE-A1DB-4D59-99E8-4B6D6B87391C}">
      <dgm:prSet custT="1"/>
      <dgm:spPr/>
      <dgm:t>
        <a:bodyPr/>
        <a:lstStyle/>
        <a:p>
          <a:pPr rtl="0"/>
          <a:r>
            <a:rPr lang="es-ES" sz="1600" dirty="0" smtClean="0"/>
            <a:t>Concebir la idea.</a:t>
          </a:r>
          <a:endParaRPr lang="es-MX" sz="1600" dirty="0"/>
        </a:p>
      </dgm:t>
    </dgm:pt>
    <dgm:pt modelId="{550628D1-E9E9-4D57-9507-9DACB6F4CFA6}" type="parTrans" cxnId="{CA69DC48-C1B7-454F-B7FE-3ED45BB31B4C}">
      <dgm:prSet/>
      <dgm:spPr/>
      <dgm:t>
        <a:bodyPr/>
        <a:lstStyle/>
        <a:p>
          <a:endParaRPr lang="es-MX" sz="2800"/>
        </a:p>
      </dgm:t>
    </dgm:pt>
    <dgm:pt modelId="{C384446A-8AAE-4A5B-919F-BC6080F8DFE8}" type="sibTrans" cxnId="{CA69DC48-C1B7-454F-B7FE-3ED45BB31B4C}">
      <dgm:prSet custT="1"/>
      <dgm:spPr/>
      <dgm:t>
        <a:bodyPr/>
        <a:lstStyle/>
        <a:p>
          <a:endParaRPr lang="es-MX" sz="2800"/>
        </a:p>
      </dgm:t>
    </dgm:pt>
    <dgm:pt modelId="{2C5F7358-C41C-4FB3-A6A6-7671F4FD73E1}">
      <dgm:prSet custT="1"/>
      <dgm:spPr/>
      <dgm:t>
        <a:bodyPr/>
        <a:lstStyle/>
        <a:p>
          <a:pPr rtl="0"/>
          <a:r>
            <a:rPr lang="es-ES" sz="1600" dirty="0" smtClean="0"/>
            <a:t>Plantear el problema</a:t>
          </a:r>
          <a:endParaRPr lang="es-MX" sz="1600" dirty="0"/>
        </a:p>
      </dgm:t>
    </dgm:pt>
    <dgm:pt modelId="{A3C5F813-815B-4220-88B0-3A24D19B197F}" type="parTrans" cxnId="{255DF301-EE95-46CF-BE94-72B48BE4C744}">
      <dgm:prSet/>
      <dgm:spPr/>
      <dgm:t>
        <a:bodyPr/>
        <a:lstStyle/>
        <a:p>
          <a:endParaRPr lang="es-MX" sz="2800"/>
        </a:p>
      </dgm:t>
    </dgm:pt>
    <dgm:pt modelId="{3FD29063-1AB8-4AE0-B2B9-197164A7AEC2}" type="sibTrans" cxnId="{255DF301-EE95-46CF-BE94-72B48BE4C744}">
      <dgm:prSet custT="1"/>
      <dgm:spPr/>
      <dgm:t>
        <a:bodyPr/>
        <a:lstStyle/>
        <a:p>
          <a:endParaRPr lang="es-MX" sz="2800"/>
        </a:p>
      </dgm:t>
    </dgm:pt>
    <dgm:pt modelId="{DFC4FFBC-DBA7-44E5-A813-763DEAB72EF4}">
      <dgm:prSet custT="1"/>
      <dgm:spPr/>
      <dgm:t>
        <a:bodyPr/>
        <a:lstStyle/>
        <a:p>
          <a:pPr rtl="0"/>
          <a:r>
            <a:rPr lang="es-ES" sz="1600" dirty="0" smtClean="0"/>
            <a:t>Elaborar el marco teórico</a:t>
          </a:r>
          <a:endParaRPr lang="es-MX" sz="1600" dirty="0"/>
        </a:p>
      </dgm:t>
    </dgm:pt>
    <dgm:pt modelId="{CFC4C689-1D34-4AE1-89BB-37D7532BC3D1}" type="parTrans" cxnId="{3111E80C-555E-4CD7-B4E3-92F7837FEA04}">
      <dgm:prSet/>
      <dgm:spPr/>
      <dgm:t>
        <a:bodyPr/>
        <a:lstStyle/>
        <a:p>
          <a:endParaRPr lang="es-MX" sz="2800"/>
        </a:p>
      </dgm:t>
    </dgm:pt>
    <dgm:pt modelId="{7D89843E-B1F0-4791-9264-CE9D32048FAB}" type="sibTrans" cxnId="{3111E80C-555E-4CD7-B4E3-92F7837FEA04}">
      <dgm:prSet custT="1"/>
      <dgm:spPr/>
      <dgm:t>
        <a:bodyPr/>
        <a:lstStyle/>
        <a:p>
          <a:endParaRPr lang="es-MX" sz="2800"/>
        </a:p>
      </dgm:t>
    </dgm:pt>
    <dgm:pt modelId="{01EBAD12-BEE7-4CD2-A722-A25361ACFD6F}">
      <dgm:prSet custT="1"/>
      <dgm:spPr/>
      <dgm:t>
        <a:bodyPr/>
        <a:lstStyle/>
        <a:p>
          <a:pPr rtl="0"/>
          <a:r>
            <a:rPr lang="es-ES" sz="1200" dirty="0" smtClean="0"/>
            <a:t>Definir el tipo de investigación (</a:t>
          </a:r>
          <a:r>
            <a:rPr lang="es-ES" sz="1200" dirty="0" err="1" smtClean="0"/>
            <a:t>explorativa</a:t>
          </a:r>
          <a:r>
            <a:rPr lang="es-ES" sz="1200" dirty="0" smtClean="0"/>
            <a:t>, descriptiva, correlacional o explicativa).</a:t>
          </a:r>
          <a:endParaRPr lang="es-MX" sz="1200" dirty="0"/>
        </a:p>
      </dgm:t>
    </dgm:pt>
    <dgm:pt modelId="{53CB0AC3-9CD3-4978-ACD7-08AA81F04735}" type="parTrans" cxnId="{DAB0D98B-F9D5-4215-ACE1-C9DAE45AE3DA}">
      <dgm:prSet/>
      <dgm:spPr/>
      <dgm:t>
        <a:bodyPr/>
        <a:lstStyle/>
        <a:p>
          <a:endParaRPr lang="es-MX" sz="2800"/>
        </a:p>
      </dgm:t>
    </dgm:pt>
    <dgm:pt modelId="{37CA3251-71D5-42EF-9474-5A2075B9F530}" type="sibTrans" cxnId="{DAB0D98B-F9D5-4215-ACE1-C9DAE45AE3DA}">
      <dgm:prSet custT="1"/>
      <dgm:spPr/>
      <dgm:t>
        <a:bodyPr/>
        <a:lstStyle/>
        <a:p>
          <a:endParaRPr lang="es-MX" sz="2800"/>
        </a:p>
      </dgm:t>
    </dgm:pt>
    <dgm:pt modelId="{34206333-96A5-4DAC-AF9A-EE1F9E3FF38D}">
      <dgm:prSet custT="1"/>
      <dgm:spPr/>
      <dgm:t>
        <a:bodyPr/>
        <a:lstStyle/>
        <a:p>
          <a:pPr rtl="0"/>
          <a:r>
            <a:rPr lang="es-ES" sz="1600" dirty="0" smtClean="0"/>
            <a:t>Establecer las hipótesis</a:t>
          </a:r>
          <a:endParaRPr lang="es-MX" sz="1600" dirty="0"/>
        </a:p>
      </dgm:t>
    </dgm:pt>
    <dgm:pt modelId="{18D0A06E-195E-451D-882C-E3AA2737F750}" type="parTrans" cxnId="{B867119F-89C8-440F-B533-1EBE193045F4}">
      <dgm:prSet/>
      <dgm:spPr/>
      <dgm:t>
        <a:bodyPr/>
        <a:lstStyle/>
        <a:p>
          <a:endParaRPr lang="es-MX" sz="2800"/>
        </a:p>
      </dgm:t>
    </dgm:pt>
    <dgm:pt modelId="{06B8309B-A8A2-4551-8FEB-07018D22C61D}" type="sibTrans" cxnId="{B867119F-89C8-440F-B533-1EBE193045F4}">
      <dgm:prSet custT="1"/>
      <dgm:spPr/>
      <dgm:t>
        <a:bodyPr/>
        <a:lstStyle/>
        <a:p>
          <a:endParaRPr lang="es-MX" sz="2800"/>
        </a:p>
      </dgm:t>
    </dgm:pt>
    <dgm:pt modelId="{5EFBD052-9DEA-4D4B-8616-3D94677FB3B9}">
      <dgm:prSet custT="1"/>
      <dgm:spPr/>
      <dgm:t>
        <a:bodyPr/>
        <a:lstStyle/>
        <a:p>
          <a:pPr rtl="0"/>
          <a:r>
            <a:rPr lang="es-ES" sz="1600" dirty="0" smtClean="0"/>
            <a:t>Selección de la población</a:t>
          </a:r>
          <a:endParaRPr lang="es-MX" sz="1600" dirty="0"/>
        </a:p>
      </dgm:t>
    </dgm:pt>
    <dgm:pt modelId="{3A535C17-5381-4A31-B7E4-22B8A922A532}" type="parTrans" cxnId="{95C6ED4D-EA51-4FE2-9E02-86C8194C4B64}">
      <dgm:prSet/>
      <dgm:spPr/>
      <dgm:t>
        <a:bodyPr/>
        <a:lstStyle/>
        <a:p>
          <a:endParaRPr lang="es-MX" sz="2800"/>
        </a:p>
      </dgm:t>
    </dgm:pt>
    <dgm:pt modelId="{39F15E9E-E664-4980-B977-EFAD8D8E9686}" type="sibTrans" cxnId="{95C6ED4D-EA51-4FE2-9E02-86C8194C4B64}">
      <dgm:prSet custT="1"/>
      <dgm:spPr/>
      <dgm:t>
        <a:bodyPr/>
        <a:lstStyle/>
        <a:p>
          <a:endParaRPr lang="es-MX" sz="2800"/>
        </a:p>
      </dgm:t>
    </dgm:pt>
    <dgm:pt modelId="{0E195D65-25A7-414A-BE15-9605797491F0}">
      <dgm:prSet custT="1"/>
      <dgm:spPr/>
      <dgm:t>
        <a:bodyPr/>
        <a:lstStyle/>
        <a:p>
          <a:pPr rtl="0"/>
          <a:r>
            <a:rPr lang="es-ES" sz="1600" dirty="0" smtClean="0"/>
            <a:t>Selección de la muestra</a:t>
          </a:r>
          <a:endParaRPr lang="es-MX" sz="1600" dirty="0"/>
        </a:p>
      </dgm:t>
    </dgm:pt>
    <dgm:pt modelId="{908BAFD8-7E54-4CB4-BAF9-9F4782162080}" type="parTrans" cxnId="{1F2D6669-1B9F-4491-8FA0-DEB44657E21E}">
      <dgm:prSet/>
      <dgm:spPr/>
      <dgm:t>
        <a:bodyPr/>
        <a:lstStyle/>
        <a:p>
          <a:endParaRPr lang="es-MX" sz="2800"/>
        </a:p>
      </dgm:t>
    </dgm:pt>
    <dgm:pt modelId="{3D5D1832-65B8-4B84-BB7C-DA81C4CE0A95}" type="sibTrans" cxnId="{1F2D6669-1B9F-4491-8FA0-DEB44657E21E}">
      <dgm:prSet custT="1"/>
      <dgm:spPr/>
      <dgm:t>
        <a:bodyPr/>
        <a:lstStyle/>
        <a:p>
          <a:endParaRPr lang="es-MX" sz="2800"/>
        </a:p>
      </dgm:t>
    </dgm:pt>
    <dgm:pt modelId="{87A05BEB-FA6A-4440-9002-2D725C787259}">
      <dgm:prSet custT="1"/>
      <dgm:spPr/>
      <dgm:t>
        <a:bodyPr/>
        <a:lstStyle/>
        <a:p>
          <a:pPr rtl="0"/>
          <a:r>
            <a:rPr lang="es-ES" sz="1600" dirty="0" smtClean="0"/>
            <a:t>Recolectar los datos.</a:t>
          </a:r>
          <a:endParaRPr lang="es-MX" sz="1600" dirty="0"/>
        </a:p>
      </dgm:t>
    </dgm:pt>
    <dgm:pt modelId="{A3AB808F-1688-42F8-9241-B93BCE4951C1}" type="parTrans" cxnId="{BD6BD583-6D47-4C7D-91BA-A36949274F11}">
      <dgm:prSet/>
      <dgm:spPr/>
      <dgm:t>
        <a:bodyPr/>
        <a:lstStyle/>
        <a:p>
          <a:endParaRPr lang="es-MX" sz="2800"/>
        </a:p>
      </dgm:t>
    </dgm:pt>
    <dgm:pt modelId="{250476A3-F90B-4B53-8898-E09E0A1248B9}" type="sibTrans" cxnId="{BD6BD583-6D47-4C7D-91BA-A36949274F11}">
      <dgm:prSet custT="1"/>
      <dgm:spPr/>
      <dgm:t>
        <a:bodyPr/>
        <a:lstStyle/>
        <a:p>
          <a:endParaRPr lang="es-MX" sz="2800"/>
        </a:p>
      </dgm:t>
    </dgm:pt>
    <dgm:pt modelId="{1A27FBCA-5BD9-46D1-BCD7-B1FB5A17CDFF}">
      <dgm:prSet custT="1"/>
      <dgm:spPr/>
      <dgm:t>
        <a:bodyPr/>
        <a:lstStyle/>
        <a:p>
          <a:pPr rtl="0"/>
          <a:r>
            <a:rPr lang="es-ES" sz="1600" dirty="0" smtClean="0"/>
            <a:t>Análisis de los datos.</a:t>
          </a:r>
          <a:endParaRPr lang="es-MX" sz="1600" dirty="0"/>
        </a:p>
      </dgm:t>
    </dgm:pt>
    <dgm:pt modelId="{B9FBD2B7-C320-487A-8FEC-E664D039068B}" type="parTrans" cxnId="{8BDF192D-BCCE-442E-86D5-18080FEABB11}">
      <dgm:prSet/>
      <dgm:spPr/>
      <dgm:t>
        <a:bodyPr/>
        <a:lstStyle/>
        <a:p>
          <a:endParaRPr lang="es-MX" sz="2800"/>
        </a:p>
      </dgm:t>
    </dgm:pt>
    <dgm:pt modelId="{693D9618-24A2-4838-B350-426F1B3963E0}" type="sibTrans" cxnId="{8BDF192D-BCCE-442E-86D5-18080FEABB11}">
      <dgm:prSet custT="1"/>
      <dgm:spPr/>
      <dgm:t>
        <a:bodyPr/>
        <a:lstStyle/>
        <a:p>
          <a:endParaRPr lang="es-MX" sz="2800"/>
        </a:p>
      </dgm:t>
    </dgm:pt>
    <dgm:pt modelId="{9EFC88F0-0049-4E21-B5A4-4378F3B69C40}">
      <dgm:prSet custT="1"/>
      <dgm:spPr/>
      <dgm:t>
        <a:bodyPr/>
        <a:lstStyle/>
        <a:p>
          <a:pPr rtl="0"/>
          <a:r>
            <a:rPr lang="es-ES" sz="1600" dirty="0" smtClean="0"/>
            <a:t>Presentar los resultados.</a:t>
          </a:r>
          <a:endParaRPr lang="es-MX" sz="1600" dirty="0"/>
        </a:p>
      </dgm:t>
    </dgm:pt>
    <dgm:pt modelId="{709E1A03-83FD-48D3-8A6F-E600B5B0E66F}" type="parTrans" cxnId="{295750A5-DD5E-4D59-9AD7-3A5A69BE8C6A}">
      <dgm:prSet/>
      <dgm:spPr/>
      <dgm:t>
        <a:bodyPr/>
        <a:lstStyle/>
        <a:p>
          <a:endParaRPr lang="es-MX" sz="2800"/>
        </a:p>
      </dgm:t>
    </dgm:pt>
    <dgm:pt modelId="{C52AD696-D2F4-4A02-A177-7278F0A60818}" type="sibTrans" cxnId="{295750A5-DD5E-4D59-9AD7-3A5A69BE8C6A}">
      <dgm:prSet/>
      <dgm:spPr/>
      <dgm:t>
        <a:bodyPr/>
        <a:lstStyle/>
        <a:p>
          <a:endParaRPr lang="es-MX" sz="2800"/>
        </a:p>
      </dgm:t>
    </dgm:pt>
    <dgm:pt modelId="{2D6326AB-1075-4757-8FE4-ED604FDAA735}" type="pres">
      <dgm:prSet presAssocID="{46B5A143-13DE-4D75-A67E-62A0CA22C3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967074-C9FB-42FB-97D9-8094C2CB3F38}" type="pres">
      <dgm:prSet presAssocID="{E9BCFEBE-A1DB-4D59-99E8-4B6D6B87391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42A01E-0430-4056-B328-1556D6E7FC1B}" type="pres">
      <dgm:prSet presAssocID="{C384446A-8AAE-4A5B-919F-BC6080F8DFE8}" presName="sibTrans" presStyleLbl="sibTrans2D1" presStyleIdx="0" presStyleCnt="9"/>
      <dgm:spPr/>
      <dgm:t>
        <a:bodyPr/>
        <a:lstStyle/>
        <a:p>
          <a:endParaRPr lang="es-MX"/>
        </a:p>
      </dgm:t>
    </dgm:pt>
    <dgm:pt modelId="{31E5CDA5-B73E-4BED-8292-E96161C069F0}" type="pres">
      <dgm:prSet presAssocID="{C384446A-8AAE-4A5B-919F-BC6080F8DFE8}" presName="connectorText" presStyleLbl="sibTrans2D1" presStyleIdx="0" presStyleCnt="9"/>
      <dgm:spPr/>
      <dgm:t>
        <a:bodyPr/>
        <a:lstStyle/>
        <a:p>
          <a:endParaRPr lang="es-MX"/>
        </a:p>
      </dgm:t>
    </dgm:pt>
    <dgm:pt modelId="{3CBC5E2C-989C-4376-849D-1A58BAEC063F}" type="pres">
      <dgm:prSet presAssocID="{2C5F7358-C41C-4FB3-A6A6-7671F4FD73E1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70867A-D2DC-4201-B21F-F78C05993FF4}" type="pres">
      <dgm:prSet presAssocID="{3FD29063-1AB8-4AE0-B2B9-197164A7AEC2}" presName="sibTrans" presStyleLbl="sibTrans2D1" presStyleIdx="1" presStyleCnt="9"/>
      <dgm:spPr/>
      <dgm:t>
        <a:bodyPr/>
        <a:lstStyle/>
        <a:p>
          <a:endParaRPr lang="es-MX"/>
        </a:p>
      </dgm:t>
    </dgm:pt>
    <dgm:pt modelId="{8A462608-C713-4539-9EDA-F5B4D55978A0}" type="pres">
      <dgm:prSet presAssocID="{3FD29063-1AB8-4AE0-B2B9-197164A7AEC2}" presName="connectorText" presStyleLbl="sibTrans2D1" presStyleIdx="1" presStyleCnt="9"/>
      <dgm:spPr/>
      <dgm:t>
        <a:bodyPr/>
        <a:lstStyle/>
        <a:p>
          <a:endParaRPr lang="es-MX"/>
        </a:p>
      </dgm:t>
    </dgm:pt>
    <dgm:pt modelId="{D91DA335-AC39-4350-B316-D523EC6DBA43}" type="pres">
      <dgm:prSet presAssocID="{DFC4FFBC-DBA7-44E5-A813-763DEAB72EF4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88E580-31A0-4D52-8E76-A9E7BF5F6ADB}" type="pres">
      <dgm:prSet presAssocID="{7D89843E-B1F0-4791-9264-CE9D32048FAB}" presName="sibTrans" presStyleLbl="sibTrans2D1" presStyleIdx="2" presStyleCnt="9"/>
      <dgm:spPr/>
      <dgm:t>
        <a:bodyPr/>
        <a:lstStyle/>
        <a:p>
          <a:endParaRPr lang="es-MX"/>
        </a:p>
      </dgm:t>
    </dgm:pt>
    <dgm:pt modelId="{3CAC3067-7CB7-42A4-B8E5-523EDD54AD58}" type="pres">
      <dgm:prSet presAssocID="{7D89843E-B1F0-4791-9264-CE9D32048FAB}" presName="connectorText" presStyleLbl="sibTrans2D1" presStyleIdx="2" presStyleCnt="9"/>
      <dgm:spPr/>
      <dgm:t>
        <a:bodyPr/>
        <a:lstStyle/>
        <a:p>
          <a:endParaRPr lang="es-MX"/>
        </a:p>
      </dgm:t>
    </dgm:pt>
    <dgm:pt modelId="{5B612935-F87E-4D7C-ADAD-7B751D328A4E}" type="pres">
      <dgm:prSet presAssocID="{01EBAD12-BEE7-4CD2-A722-A25361ACFD6F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DA18B-5934-4CDD-9333-F07CB79C653D}" type="pres">
      <dgm:prSet presAssocID="{37CA3251-71D5-42EF-9474-5A2075B9F530}" presName="sibTrans" presStyleLbl="sibTrans2D1" presStyleIdx="3" presStyleCnt="9"/>
      <dgm:spPr/>
      <dgm:t>
        <a:bodyPr/>
        <a:lstStyle/>
        <a:p>
          <a:endParaRPr lang="es-MX"/>
        </a:p>
      </dgm:t>
    </dgm:pt>
    <dgm:pt modelId="{A295A0EE-8690-46CA-8417-6752006FCDA5}" type="pres">
      <dgm:prSet presAssocID="{37CA3251-71D5-42EF-9474-5A2075B9F530}" presName="connectorText" presStyleLbl="sibTrans2D1" presStyleIdx="3" presStyleCnt="9"/>
      <dgm:spPr/>
      <dgm:t>
        <a:bodyPr/>
        <a:lstStyle/>
        <a:p>
          <a:endParaRPr lang="es-MX"/>
        </a:p>
      </dgm:t>
    </dgm:pt>
    <dgm:pt modelId="{B7DE7456-B714-4E39-9093-D92567826FD1}" type="pres">
      <dgm:prSet presAssocID="{34206333-96A5-4DAC-AF9A-EE1F9E3FF38D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6C12CA-0452-43CA-A960-6F99E45DD3A8}" type="pres">
      <dgm:prSet presAssocID="{06B8309B-A8A2-4551-8FEB-07018D22C61D}" presName="sibTrans" presStyleLbl="sibTrans2D1" presStyleIdx="4" presStyleCnt="9"/>
      <dgm:spPr/>
      <dgm:t>
        <a:bodyPr/>
        <a:lstStyle/>
        <a:p>
          <a:endParaRPr lang="es-MX"/>
        </a:p>
      </dgm:t>
    </dgm:pt>
    <dgm:pt modelId="{D91C0144-908C-46F0-BABC-FE7B106596B3}" type="pres">
      <dgm:prSet presAssocID="{06B8309B-A8A2-4551-8FEB-07018D22C61D}" presName="connectorText" presStyleLbl="sibTrans2D1" presStyleIdx="4" presStyleCnt="9"/>
      <dgm:spPr/>
      <dgm:t>
        <a:bodyPr/>
        <a:lstStyle/>
        <a:p>
          <a:endParaRPr lang="es-MX"/>
        </a:p>
      </dgm:t>
    </dgm:pt>
    <dgm:pt modelId="{C8821B29-938C-4621-A952-3C5E734A732A}" type="pres">
      <dgm:prSet presAssocID="{5EFBD052-9DEA-4D4B-8616-3D94677FB3B9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944609-38EE-4875-8570-A02CFB462753}" type="pres">
      <dgm:prSet presAssocID="{39F15E9E-E664-4980-B977-EFAD8D8E9686}" presName="sibTrans" presStyleLbl="sibTrans2D1" presStyleIdx="5" presStyleCnt="9"/>
      <dgm:spPr/>
      <dgm:t>
        <a:bodyPr/>
        <a:lstStyle/>
        <a:p>
          <a:endParaRPr lang="es-MX"/>
        </a:p>
      </dgm:t>
    </dgm:pt>
    <dgm:pt modelId="{849F72DC-4478-4B89-9403-0E3CDB90ED69}" type="pres">
      <dgm:prSet presAssocID="{39F15E9E-E664-4980-B977-EFAD8D8E9686}" presName="connectorText" presStyleLbl="sibTrans2D1" presStyleIdx="5" presStyleCnt="9"/>
      <dgm:spPr/>
      <dgm:t>
        <a:bodyPr/>
        <a:lstStyle/>
        <a:p>
          <a:endParaRPr lang="es-MX"/>
        </a:p>
      </dgm:t>
    </dgm:pt>
    <dgm:pt modelId="{F621AA22-8280-495D-A6BD-EBBC37B63DD0}" type="pres">
      <dgm:prSet presAssocID="{0E195D65-25A7-414A-BE15-9605797491F0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9C138F-73AF-472B-963D-74A0EB729AD1}" type="pres">
      <dgm:prSet presAssocID="{3D5D1832-65B8-4B84-BB7C-DA81C4CE0A95}" presName="sibTrans" presStyleLbl="sibTrans2D1" presStyleIdx="6" presStyleCnt="9"/>
      <dgm:spPr/>
      <dgm:t>
        <a:bodyPr/>
        <a:lstStyle/>
        <a:p>
          <a:endParaRPr lang="es-MX"/>
        </a:p>
      </dgm:t>
    </dgm:pt>
    <dgm:pt modelId="{FFCE629B-A112-413D-AB99-D581123B993F}" type="pres">
      <dgm:prSet presAssocID="{3D5D1832-65B8-4B84-BB7C-DA81C4CE0A95}" presName="connectorText" presStyleLbl="sibTrans2D1" presStyleIdx="6" presStyleCnt="9"/>
      <dgm:spPr/>
      <dgm:t>
        <a:bodyPr/>
        <a:lstStyle/>
        <a:p>
          <a:endParaRPr lang="es-MX"/>
        </a:p>
      </dgm:t>
    </dgm:pt>
    <dgm:pt modelId="{AF2CD6F2-04E9-4EB7-A029-6D63C2AEC82A}" type="pres">
      <dgm:prSet presAssocID="{87A05BEB-FA6A-4440-9002-2D725C787259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F5B1B9-A6EE-4FA3-8F20-AFB3ADA55B4E}" type="pres">
      <dgm:prSet presAssocID="{250476A3-F90B-4B53-8898-E09E0A1248B9}" presName="sibTrans" presStyleLbl="sibTrans2D1" presStyleIdx="7" presStyleCnt="9"/>
      <dgm:spPr/>
      <dgm:t>
        <a:bodyPr/>
        <a:lstStyle/>
        <a:p>
          <a:endParaRPr lang="es-MX"/>
        </a:p>
      </dgm:t>
    </dgm:pt>
    <dgm:pt modelId="{CFD2ABCE-8B3D-41B8-A1F7-74730F8632D1}" type="pres">
      <dgm:prSet presAssocID="{250476A3-F90B-4B53-8898-E09E0A1248B9}" presName="connectorText" presStyleLbl="sibTrans2D1" presStyleIdx="7" presStyleCnt="9"/>
      <dgm:spPr/>
      <dgm:t>
        <a:bodyPr/>
        <a:lstStyle/>
        <a:p>
          <a:endParaRPr lang="es-MX"/>
        </a:p>
      </dgm:t>
    </dgm:pt>
    <dgm:pt modelId="{5993341E-D4D9-40C0-9B28-7004F9E20B7B}" type="pres">
      <dgm:prSet presAssocID="{1A27FBCA-5BD9-46D1-BCD7-B1FB5A17CDFF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099FCB-47F9-44B3-BE48-3BDB4D86CBCC}" type="pres">
      <dgm:prSet presAssocID="{693D9618-24A2-4838-B350-426F1B3963E0}" presName="sibTrans" presStyleLbl="sibTrans2D1" presStyleIdx="8" presStyleCnt="9"/>
      <dgm:spPr/>
      <dgm:t>
        <a:bodyPr/>
        <a:lstStyle/>
        <a:p>
          <a:endParaRPr lang="es-MX"/>
        </a:p>
      </dgm:t>
    </dgm:pt>
    <dgm:pt modelId="{DB5E5FF5-5E90-42E2-B4E7-C9F5336FFA22}" type="pres">
      <dgm:prSet presAssocID="{693D9618-24A2-4838-B350-426F1B3963E0}" presName="connectorText" presStyleLbl="sibTrans2D1" presStyleIdx="8" presStyleCnt="9"/>
      <dgm:spPr/>
      <dgm:t>
        <a:bodyPr/>
        <a:lstStyle/>
        <a:p>
          <a:endParaRPr lang="es-MX"/>
        </a:p>
      </dgm:t>
    </dgm:pt>
    <dgm:pt modelId="{0BF5B3F5-FC40-4F23-9740-D2CF0029B871}" type="pres">
      <dgm:prSet presAssocID="{9EFC88F0-0049-4E21-B5A4-4378F3B69C40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2D6669-1B9F-4491-8FA0-DEB44657E21E}" srcId="{46B5A143-13DE-4D75-A67E-62A0CA22C342}" destId="{0E195D65-25A7-414A-BE15-9605797491F0}" srcOrd="6" destOrd="0" parTransId="{908BAFD8-7E54-4CB4-BAF9-9F4782162080}" sibTransId="{3D5D1832-65B8-4B84-BB7C-DA81C4CE0A95}"/>
    <dgm:cxn modelId="{536EDB73-20DE-4B06-9945-FCEAC7446524}" type="presOf" srcId="{1A27FBCA-5BD9-46D1-BCD7-B1FB5A17CDFF}" destId="{5993341E-D4D9-40C0-9B28-7004F9E20B7B}" srcOrd="0" destOrd="0" presId="urn:microsoft.com/office/officeart/2005/8/layout/process5"/>
    <dgm:cxn modelId="{118226E7-F0AF-4609-8351-61CB27939278}" type="presOf" srcId="{06B8309B-A8A2-4551-8FEB-07018D22C61D}" destId="{E06C12CA-0452-43CA-A960-6F99E45DD3A8}" srcOrd="0" destOrd="0" presId="urn:microsoft.com/office/officeart/2005/8/layout/process5"/>
    <dgm:cxn modelId="{B867119F-89C8-440F-B533-1EBE193045F4}" srcId="{46B5A143-13DE-4D75-A67E-62A0CA22C342}" destId="{34206333-96A5-4DAC-AF9A-EE1F9E3FF38D}" srcOrd="4" destOrd="0" parTransId="{18D0A06E-195E-451D-882C-E3AA2737F750}" sibTransId="{06B8309B-A8A2-4551-8FEB-07018D22C61D}"/>
    <dgm:cxn modelId="{C5A63DE6-EEDF-4233-883D-2225B4A9CAFD}" type="presOf" srcId="{37CA3251-71D5-42EF-9474-5A2075B9F530}" destId="{AF6DA18B-5934-4CDD-9333-F07CB79C653D}" srcOrd="0" destOrd="0" presId="urn:microsoft.com/office/officeart/2005/8/layout/process5"/>
    <dgm:cxn modelId="{BDB27471-9940-4FA0-9166-E26BBDB0C38B}" type="presOf" srcId="{06B8309B-A8A2-4551-8FEB-07018D22C61D}" destId="{D91C0144-908C-46F0-BABC-FE7B106596B3}" srcOrd="1" destOrd="0" presId="urn:microsoft.com/office/officeart/2005/8/layout/process5"/>
    <dgm:cxn modelId="{6A4F5217-41D8-427A-A551-CADA1963E942}" type="presOf" srcId="{250476A3-F90B-4B53-8898-E09E0A1248B9}" destId="{5AF5B1B9-A6EE-4FA3-8F20-AFB3ADA55B4E}" srcOrd="0" destOrd="0" presId="urn:microsoft.com/office/officeart/2005/8/layout/process5"/>
    <dgm:cxn modelId="{981A81BC-EA41-4A45-856A-C016F27C59E2}" type="presOf" srcId="{2C5F7358-C41C-4FB3-A6A6-7671F4FD73E1}" destId="{3CBC5E2C-989C-4376-849D-1A58BAEC063F}" srcOrd="0" destOrd="0" presId="urn:microsoft.com/office/officeart/2005/8/layout/process5"/>
    <dgm:cxn modelId="{BD6BD583-6D47-4C7D-91BA-A36949274F11}" srcId="{46B5A143-13DE-4D75-A67E-62A0CA22C342}" destId="{87A05BEB-FA6A-4440-9002-2D725C787259}" srcOrd="7" destOrd="0" parTransId="{A3AB808F-1688-42F8-9241-B93BCE4951C1}" sibTransId="{250476A3-F90B-4B53-8898-E09E0A1248B9}"/>
    <dgm:cxn modelId="{95C6ED4D-EA51-4FE2-9E02-86C8194C4B64}" srcId="{46B5A143-13DE-4D75-A67E-62A0CA22C342}" destId="{5EFBD052-9DEA-4D4B-8616-3D94677FB3B9}" srcOrd="5" destOrd="0" parTransId="{3A535C17-5381-4A31-B7E4-22B8A922A532}" sibTransId="{39F15E9E-E664-4980-B977-EFAD8D8E9686}"/>
    <dgm:cxn modelId="{AAF03DF7-EE1B-419A-B532-EEA6E70C2979}" type="presOf" srcId="{87A05BEB-FA6A-4440-9002-2D725C787259}" destId="{AF2CD6F2-04E9-4EB7-A029-6D63C2AEC82A}" srcOrd="0" destOrd="0" presId="urn:microsoft.com/office/officeart/2005/8/layout/process5"/>
    <dgm:cxn modelId="{8D24FE43-7C9E-45FA-AF32-A4A253FD245F}" type="presOf" srcId="{9EFC88F0-0049-4E21-B5A4-4378F3B69C40}" destId="{0BF5B3F5-FC40-4F23-9740-D2CF0029B871}" srcOrd="0" destOrd="0" presId="urn:microsoft.com/office/officeart/2005/8/layout/process5"/>
    <dgm:cxn modelId="{BE8CDAE9-4216-480F-A2AD-1CB0124BA250}" type="presOf" srcId="{C384446A-8AAE-4A5B-919F-BC6080F8DFE8}" destId="{31E5CDA5-B73E-4BED-8292-E96161C069F0}" srcOrd="1" destOrd="0" presId="urn:microsoft.com/office/officeart/2005/8/layout/process5"/>
    <dgm:cxn modelId="{C8DAEC01-6F2C-41B3-90D4-D37AC5C7CC66}" type="presOf" srcId="{DFC4FFBC-DBA7-44E5-A813-763DEAB72EF4}" destId="{D91DA335-AC39-4350-B316-D523EC6DBA43}" srcOrd="0" destOrd="0" presId="urn:microsoft.com/office/officeart/2005/8/layout/process5"/>
    <dgm:cxn modelId="{E4FD6D2E-A775-4B8B-A8FD-82574D526DFA}" type="presOf" srcId="{5EFBD052-9DEA-4D4B-8616-3D94677FB3B9}" destId="{C8821B29-938C-4621-A952-3C5E734A732A}" srcOrd="0" destOrd="0" presId="urn:microsoft.com/office/officeart/2005/8/layout/process5"/>
    <dgm:cxn modelId="{3690A8D5-CB43-429A-9BC2-DED7ED2BC67C}" type="presOf" srcId="{34206333-96A5-4DAC-AF9A-EE1F9E3FF38D}" destId="{B7DE7456-B714-4E39-9093-D92567826FD1}" srcOrd="0" destOrd="0" presId="urn:microsoft.com/office/officeart/2005/8/layout/process5"/>
    <dgm:cxn modelId="{711CA40F-1C9B-4320-B641-FB77ADAA16BD}" type="presOf" srcId="{0E195D65-25A7-414A-BE15-9605797491F0}" destId="{F621AA22-8280-495D-A6BD-EBBC37B63DD0}" srcOrd="0" destOrd="0" presId="urn:microsoft.com/office/officeart/2005/8/layout/process5"/>
    <dgm:cxn modelId="{DAB0D98B-F9D5-4215-ACE1-C9DAE45AE3DA}" srcId="{46B5A143-13DE-4D75-A67E-62A0CA22C342}" destId="{01EBAD12-BEE7-4CD2-A722-A25361ACFD6F}" srcOrd="3" destOrd="0" parTransId="{53CB0AC3-9CD3-4978-ACD7-08AA81F04735}" sibTransId="{37CA3251-71D5-42EF-9474-5A2075B9F530}"/>
    <dgm:cxn modelId="{BA2713DA-A2C3-4957-B07C-7E9119548F88}" type="presOf" srcId="{39F15E9E-E664-4980-B977-EFAD8D8E9686}" destId="{849F72DC-4478-4B89-9403-0E3CDB90ED69}" srcOrd="1" destOrd="0" presId="urn:microsoft.com/office/officeart/2005/8/layout/process5"/>
    <dgm:cxn modelId="{32FB91CD-2108-413E-9D1D-127E529C0DDE}" type="presOf" srcId="{3FD29063-1AB8-4AE0-B2B9-197164A7AEC2}" destId="{8A462608-C713-4539-9EDA-F5B4D55978A0}" srcOrd="1" destOrd="0" presId="urn:microsoft.com/office/officeart/2005/8/layout/process5"/>
    <dgm:cxn modelId="{6601E68D-646F-467D-A3EE-58E23C98F87E}" type="presOf" srcId="{693D9618-24A2-4838-B350-426F1B3963E0}" destId="{93099FCB-47F9-44B3-BE48-3BDB4D86CBCC}" srcOrd="0" destOrd="0" presId="urn:microsoft.com/office/officeart/2005/8/layout/process5"/>
    <dgm:cxn modelId="{295750A5-DD5E-4D59-9AD7-3A5A69BE8C6A}" srcId="{46B5A143-13DE-4D75-A67E-62A0CA22C342}" destId="{9EFC88F0-0049-4E21-B5A4-4378F3B69C40}" srcOrd="9" destOrd="0" parTransId="{709E1A03-83FD-48D3-8A6F-E600B5B0E66F}" sibTransId="{C52AD696-D2F4-4A02-A177-7278F0A60818}"/>
    <dgm:cxn modelId="{6DFCEC87-A665-432C-9006-1991B7B819E4}" type="presOf" srcId="{250476A3-F90B-4B53-8898-E09E0A1248B9}" destId="{CFD2ABCE-8B3D-41B8-A1F7-74730F8632D1}" srcOrd="1" destOrd="0" presId="urn:microsoft.com/office/officeart/2005/8/layout/process5"/>
    <dgm:cxn modelId="{8FC90834-E31E-496C-A646-634AB74F57CA}" type="presOf" srcId="{7D89843E-B1F0-4791-9264-CE9D32048FAB}" destId="{3CAC3067-7CB7-42A4-B8E5-523EDD54AD58}" srcOrd="1" destOrd="0" presId="urn:microsoft.com/office/officeart/2005/8/layout/process5"/>
    <dgm:cxn modelId="{A7BCFAF7-AB83-460F-869B-A57FC7E757BF}" type="presOf" srcId="{46B5A143-13DE-4D75-A67E-62A0CA22C342}" destId="{2D6326AB-1075-4757-8FE4-ED604FDAA735}" srcOrd="0" destOrd="0" presId="urn:microsoft.com/office/officeart/2005/8/layout/process5"/>
    <dgm:cxn modelId="{A3FB5E04-8F14-4A82-9FD1-57B56E72E333}" type="presOf" srcId="{01EBAD12-BEE7-4CD2-A722-A25361ACFD6F}" destId="{5B612935-F87E-4D7C-ADAD-7B751D328A4E}" srcOrd="0" destOrd="0" presId="urn:microsoft.com/office/officeart/2005/8/layout/process5"/>
    <dgm:cxn modelId="{E27AC812-8C06-4D81-8C5D-CC13931A547C}" type="presOf" srcId="{3FD29063-1AB8-4AE0-B2B9-197164A7AEC2}" destId="{D070867A-D2DC-4201-B21F-F78C05993FF4}" srcOrd="0" destOrd="0" presId="urn:microsoft.com/office/officeart/2005/8/layout/process5"/>
    <dgm:cxn modelId="{12797C13-77C5-48CA-BD39-582D94B5FB9C}" type="presOf" srcId="{E9BCFEBE-A1DB-4D59-99E8-4B6D6B87391C}" destId="{4D967074-C9FB-42FB-97D9-8094C2CB3F38}" srcOrd="0" destOrd="0" presId="urn:microsoft.com/office/officeart/2005/8/layout/process5"/>
    <dgm:cxn modelId="{FAA32206-3148-4ED0-A2D2-6C1D637A4916}" type="presOf" srcId="{37CA3251-71D5-42EF-9474-5A2075B9F530}" destId="{A295A0EE-8690-46CA-8417-6752006FCDA5}" srcOrd="1" destOrd="0" presId="urn:microsoft.com/office/officeart/2005/8/layout/process5"/>
    <dgm:cxn modelId="{5743F5A9-2A51-4717-97B6-9743117E854A}" type="presOf" srcId="{C384446A-8AAE-4A5B-919F-BC6080F8DFE8}" destId="{CE42A01E-0430-4056-B328-1556D6E7FC1B}" srcOrd="0" destOrd="0" presId="urn:microsoft.com/office/officeart/2005/8/layout/process5"/>
    <dgm:cxn modelId="{CA69DC48-C1B7-454F-B7FE-3ED45BB31B4C}" srcId="{46B5A143-13DE-4D75-A67E-62A0CA22C342}" destId="{E9BCFEBE-A1DB-4D59-99E8-4B6D6B87391C}" srcOrd="0" destOrd="0" parTransId="{550628D1-E9E9-4D57-9507-9DACB6F4CFA6}" sibTransId="{C384446A-8AAE-4A5B-919F-BC6080F8DFE8}"/>
    <dgm:cxn modelId="{A03F5230-5D81-427C-B4E9-87C7906D3D3F}" type="presOf" srcId="{693D9618-24A2-4838-B350-426F1B3963E0}" destId="{DB5E5FF5-5E90-42E2-B4E7-C9F5336FFA22}" srcOrd="1" destOrd="0" presId="urn:microsoft.com/office/officeart/2005/8/layout/process5"/>
    <dgm:cxn modelId="{255DF301-EE95-46CF-BE94-72B48BE4C744}" srcId="{46B5A143-13DE-4D75-A67E-62A0CA22C342}" destId="{2C5F7358-C41C-4FB3-A6A6-7671F4FD73E1}" srcOrd="1" destOrd="0" parTransId="{A3C5F813-815B-4220-88B0-3A24D19B197F}" sibTransId="{3FD29063-1AB8-4AE0-B2B9-197164A7AEC2}"/>
    <dgm:cxn modelId="{EEA9CCDB-5807-4E9B-88C4-636157478ACC}" type="presOf" srcId="{7D89843E-B1F0-4791-9264-CE9D32048FAB}" destId="{6C88E580-31A0-4D52-8E76-A9E7BF5F6ADB}" srcOrd="0" destOrd="0" presId="urn:microsoft.com/office/officeart/2005/8/layout/process5"/>
    <dgm:cxn modelId="{7D492D36-F993-4625-8763-DFD801577F6F}" type="presOf" srcId="{3D5D1832-65B8-4B84-BB7C-DA81C4CE0A95}" destId="{FFCE629B-A112-413D-AB99-D581123B993F}" srcOrd="1" destOrd="0" presId="urn:microsoft.com/office/officeart/2005/8/layout/process5"/>
    <dgm:cxn modelId="{69DDFFB8-2DCF-41EF-8024-6BBB12C69AF9}" type="presOf" srcId="{39F15E9E-E664-4980-B977-EFAD8D8E9686}" destId="{23944609-38EE-4875-8570-A02CFB462753}" srcOrd="0" destOrd="0" presId="urn:microsoft.com/office/officeart/2005/8/layout/process5"/>
    <dgm:cxn modelId="{3111E80C-555E-4CD7-B4E3-92F7837FEA04}" srcId="{46B5A143-13DE-4D75-A67E-62A0CA22C342}" destId="{DFC4FFBC-DBA7-44E5-A813-763DEAB72EF4}" srcOrd="2" destOrd="0" parTransId="{CFC4C689-1D34-4AE1-89BB-37D7532BC3D1}" sibTransId="{7D89843E-B1F0-4791-9264-CE9D32048FAB}"/>
    <dgm:cxn modelId="{F30B1DDC-FB2D-4BA5-90AA-C47312723866}" type="presOf" srcId="{3D5D1832-65B8-4B84-BB7C-DA81C4CE0A95}" destId="{E89C138F-73AF-472B-963D-74A0EB729AD1}" srcOrd="0" destOrd="0" presId="urn:microsoft.com/office/officeart/2005/8/layout/process5"/>
    <dgm:cxn modelId="{8BDF192D-BCCE-442E-86D5-18080FEABB11}" srcId="{46B5A143-13DE-4D75-A67E-62A0CA22C342}" destId="{1A27FBCA-5BD9-46D1-BCD7-B1FB5A17CDFF}" srcOrd="8" destOrd="0" parTransId="{B9FBD2B7-C320-487A-8FEC-E664D039068B}" sibTransId="{693D9618-24A2-4838-B350-426F1B3963E0}"/>
    <dgm:cxn modelId="{89B77164-3769-4F8C-A483-071655697F4F}" type="presParOf" srcId="{2D6326AB-1075-4757-8FE4-ED604FDAA735}" destId="{4D967074-C9FB-42FB-97D9-8094C2CB3F38}" srcOrd="0" destOrd="0" presId="urn:microsoft.com/office/officeart/2005/8/layout/process5"/>
    <dgm:cxn modelId="{FD5CDD79-D48D-4982-88C1-00F7EC291411}" type="presParOf" srcId="{2D6326AB-1075-4757-8FE4-ED604FDAA735}" destId="{CE42A01E-0430-4056-B328-1556D6E7FC1B}" srcOrd="1" destOrd="0" presId="urn:microsoft.com/office/officeart/2005/8/layout/process5"/>
    <dgm:cxn modelId="{D022EFF5-B5CA-49D8-9ABC-E37613E1D5E3}" type="presParOf" srcId="{CE42A01E-0430-4056-B328-1556D6E7FC1B}" destId="{31E5CDA5-B73E-4BED-8292-E96161C069F0}" srcOrd="0" destOrd="0" presId="urn:microsoft.com/office/officeart/2005/8/layout/process5"/>
    <dgm:cxn modelId="{B438DA7B-4B1C-4CC8-A8E9-E693557E9CF5}" type="presParOf" srcId="{2D6326AB-1075-4757-8FE4-ED604FDAA735}" destId="{3CBC5E2C-989C-4376-849D-1A58BAEC063F}" srcOrd="2" destOrd="0" presId="urn:microsoft.com/office/officeart/2005/8/layout/process5"/>
    <dgm:cxn modelId="{2812512C-C80A-46F5-B9C4-E18C56B28283}" type="presParOf" srcId="{2D6326AB-1075-4757-8FE4-ED604FDAA735}" destId="{D070867A-D2DC-4201-B21F-F78C05993FF4}" srcOrd="3" destOrd="0" presId="urn:microsoft.com/office/officeart/2005/8/layout/process5"/>
    <dgm:cxn modelId="{449C7FCA-6009-42B8-A9C4-B49D545BA9AB}" type="presParOf" srcId="{D070867A-D2DC-4201-B21F-F78C05993FF4}" destId="{8A462608-C713-4539-9EDA-F5B4D55978A0}" srcOrd="0" destOrd="0" presId="urn:microsoft.com/office/officeart/2005/8/layout/process5"/>
    <dgm:cxn modelId="{D7E0249E-C87D-4714-809D-8733C17FCDD7}" type="presParOf" srcId="{2D6326AB-1075-4757-8FE4-ED604FDAA735}" destId="{D91DA335-AC39-4350-B316-D523EC6DBA43}" srcOrd="4" destOrd="0" presId="urn:microsoft.com/office/officeart/2005/8/layout/process5"/>
    <dgm:cxn modelId="{D8689055-BD33-4E0B-ADFA-E1D9E2A58105}" type="presParOf" srcId="{2D6326AB-1075-4757-8FE4-ED604FDAA735}" destId="{6C88E580-31A0-4D52-8E76-A9E7BF5F6ADB}" srcOrd="5" destOrd="0" presId="urn:microsoft.com/office/officeart/2005/8/layout/process5"/>
    <dgm:cxn modelId="{1777820F-3F13-4AE5-88B9-5B3657022B3C}" type="presParOf" srcId="{6C88E580-31A0-4D52-8E76-A9E7BF5F6ADB}" destId="{3CAC3067-7CB7-42A4-B8E5-523EDD54AD58}" srcOrd="0" destOrd="0" presId="urn:microsoft.com/office/officeart/2005/8/layout/process5"/>
    <dgm:cxn modelId="{BB5AD293-9059-4B71-8D16-6306CFFB2092}" type="presParOf" srcId="{2D6326AB-1075-4757-8FE4-ED604FDAA735}" destId="{5B612935-F87E-4D7C-ADAD-7B751D328A4E}" srcOrd="6" destOrd="0" presId="urn:microsoft.com/office/officeart/2005/8/layout/process5"/>
    <dgm:cxn modelId="{07EE25AA-C321-4DF1-8747-B81C74EBF2B2}" type="presParOf" srcId="{2D6326AB-1075-4757-8FE4-ED604FDAA735}" destId="{AF6DA18B-5934-4CDD-9333-F07CB79C653D}" srcOrd="7" destOrd="0" presId="urn:microsoft.com/office/officeart/2005/8/layout/process5"/>
    <dgm:cxn modelId="{E804698C-1040-4D08-984C-735389E37D7D}" type="presParOf" srcId="{AF6DA18B-5934-4CDD-9333-F07CB79C653D}" destId="{A295A0EE-8690-46CA-8417-6752006FCDA5}" srcOrd="0" destOrd="0" presId="urn:microsoft.com/office/officeart/2005/8/layout/process5"/>
    <dgm:cxn modelId="{F4778121-AF60-4CDF-BBF8-3C5D52F37D7B}" type="presParOf" srcId="{2D6326AB-1075-4757-8FE4-ED604FDAA735}" destId="{B7DE7456-B714-4E39-9093-D92567826FD1}" srcOrd="8" destOrd="0" presId="urn:microsoft.com/office/officeart/2005/8/layout/process5"/>
    <dgm:cxn modelId="{7213ABC8-EDE4-43B3-A450-D19E77ED9C25}" type="presParOf" srcId="{2D6326AB-1075-4757-8FE4-ED604FDAA735}" destId="{E06C12CA-0452-43CA-A960-6F99E45DD3A8}" srcOrd="9" destOrd="0" presId="urn:microsoft.com/office/officeart/2005/8/layout/process5"/>
    <dgm:cxn modelId="{191BD4D8-1BD4-4013-AF6B-7DA20C6797D1}" type="presParOf" srcId="{E06C12CA-0452-43CA-A960-6F99E45DD3A8}" destId="{D91C0144-908C-46F0-BABC-FE7B106596B3}" srcOrd="0" destOrd="0" presId="urn:microsoft.com/office/officeart/2005/8/layout/process5"/>
    <dgm:cxn modelId="{068D5673-277E-4170-9216-E5ED6AFEDF5B}" type="presParOf" srcId="{2D6326AB-1075-4757-8FE4-ED604FDAA735}" destId="{C8821B29-938C-4621-A952-3C5E734A732A}" srcOrd="10" destOrd="0" presId="urn:microsoft.com/office/officeart/2005/8/layout/process5"/>
    <dgm:cxn modelId="{AADCF63C-3E35-4836-9F5B-EBB23391538E}" type="presParOf" srcId="{2D6326AB-1075-4757-8FE4-ED604FDAA735}" destId="{23944609-38EE-4875-8570-A02CFB462753}" srcOrd="11" destOrd="0" presId="urn:microsoft.com/office/officeart/2005/8/layout/process5"/>
    <dgm:cxn modelId="{0289D838-8C32-4703-9997-6956643F0A7D}" type="presParOf" srcId="{23944609-38EE-4875-8570-A02CFB462753}" destId="{849F72DC-4478-4B89-9403-0E3CDB90ED69}" srcOrd="0" destOrd="0" presId="urn:microsoft.com/office/officeart/2005/8/layout/process5"/>
    <dgm:cxn modelId="{D42AFAF1-2B9B-4AC4-B043-0774B743B1C1}" type="presParOf" srcId="{2D6326AB-1075-4757-8FE4-ED604FDAA735}" destId="{F621AA22-8280-495D-A6BD-EBBC37B63DD0}" srcOrd="12" destOrd="0" presId="urn:microsoft.com/office/officeart/2005/8/layout/process5"/>
    <dgm:cxn modelId="{0BCF3ABD-8936-4B12-BE51-EC59B7F4224A}" type="presParOf" srcId="{2D6326AB-1075-4757-8FE4-ED604FDAA735}" destId="{E89C138F-73AF-472B-963D-74A0EB729AD1}" srcOrd="13" destOrd="0" presId="urn:microsoft.com/office/officeart/2005/8/layout/process5"/>
    <dgm:cxn modelId="{5959B373-22B7-43A3-B783-9357015F89B2}" type="presParOf" srcId="{E89C138F-73AF-472B-963D-74A0EB729AD1}" destId="{FFCE629B-A112-413D-AB99-D581123B993F}" srcOrd="0" destOrd="0" presId="urn:microsoft.com/office/officeart/2005/8/layout/process5"/>
    <dgm:cxn modelId="{11C924DC-E060-4990-9358-7038139016D0}" type="presParOf" srcId="{2D6326AB-1075-4757-8FE4-ED604FDAA735}" destId="{AF2CD6F2-04E9-4EB7-A029-6D63C2AEC82A}" srcOrd="14" destOrd="0" presId="urn:microsoft.com/office/officeart/2005/8/layout/process5"/>
    <dgm:cxn modelId="{C6BA1CD2-3684-432F-BC7C-CF486C6BF9DC}" type="presParOf" srcId="{2D6326AB-1075-4757-8FE4-ED604FDAA735}" destId="{5AF5B1B9-A6EE-4FA3-8F20-AFB3ADA55B4E}" srcOrd="15" destOrd="0" presId="urn:microsoft.com/office/officeart/2005/8/layout/process5"/>
    <dgm:cxn modelId="{1C6D7C94-4DDA-4D93-969E-1768701D7603}" type="presParOf" srcId="{5AF5B1B9-A6EE-4FA3-8F20-AFB3ADA55B4E}" destId="{CFD2ABCE-8B3D-41B8-A1F7-74730F8632D1}" srcOrd="0" destOrd="0" presId="urn:microsoft.com/office/officeart/2005/8/layout/process5"/>
    <dgm:cxn modelId="{D05EABD7-E270-44E6-8AC6-69C95C2088E9}" type="presParOf" srcId="{2D6326AB-1075-4757-8FE4-ED604FDAA735}" destId="{5993341E-D4D9-40C0-9B28-7004F9E20B7B}" srcOrd="16" destOrd="0" presId="urn:microsoft.com/office/officeart/2005/8/layout/process5"/>
    <dgm:cxn modelId="{B6BC27E5-CB03-4E55-9022-AAEB04B8C20F}" type="presParOf" srcId="{2D6326AB-1075-4757-8FE4-ED604FDAA735}" destId="{93099FCB-47F9-44B3-BE48-3BDB4D86CBCC}" srcOrd="17" destOrd="0" presId="urn:microsoft.com/office/officeart/2005/8/layout/process5"/>
    <dgm:cxn modelId="{EB4FE0FA-E7AB-4E50-AF91-6E3D44D683C7}" type="presParOf" srcId="{93099FCB-47F9-44B3-BE48-3BDB4D86CBCC}" destId="{DB5E5FF5-5E90-42E2-B4E7-C9F5336FFA22}" srcOrd="0" destOrd="0" presId="urn:microsoft.com/office/officeart/2005/8/layout/process5"/>
    <dgm:cxn modelId="{A7347951-8555-42A7-B173-525F63F5AFF9}" type="presParOf" srcId="{2D6326AB-1075-4757-8FE4-ED604FDAA735}" destId="{0BF5B3F5-FC40-4F23-9740-D2CF0029B871}" srcOrd="1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197FC1-CF4C-4CB8-A930-C0BC014E4013}" type="doc">
      <dgm:prSet loTypeId="urn:microsoft.com/office/officeart/2005/8/layout/venn1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7C45853-05C2-435B-AF90-56A718217F24}">
      <dgm:prSet/>
      <dgm:spPr/>
      <dgm:t>
        <a:bodyPr/>
        <a:lstStyle/>
        <a:p>
          <a:pPr rtl="0"/>
          <a:r>
            <a:rPr lang="es-MX" dirty="0" smtClean="0"/>
            <a:t>Experiencias individuales.</a:t>
          </a:r>
          <a:endParaRPr lang="es-MX" dirty="0"/>
        </a:p>
      </dgm:t>
    </dgm:pt>
    <dgm:pt modelId="{17FD1DED-8BD1-48CF-B5B4-EA61D42140A1}" type="parTrans" cxnId="{F41EAB81-57DF-4688-B5B9-FBC7D4BED188}">
      <dgm:prSet/>
      <dgm:spPr/>
      <dgm:t>
        <a:bodyPr/>
        <a:lstStyle/>
        <a:p>
          <a:endParaRPr lang="es-MX"/>
        </a:p>
      </dgm:t>
    </dgm:pt>
    <dgm:pt modelId="{CCB10C97-833E-4C28-AFD9-979306B1CC81}" type="sibTrans" cxnId="{F41EAB81-57DF-4688-B5B9-FBC7D4BED188}">
      <dgm:prSet/>
      <dgm:spPr/>
      <dgm:t>
        <a:bodyPr/>
        <a:lstStyle/>
        <a:p>
          <a:endParaRPr lang="es-MX"/>
        </a:p>
      </dgm:t>
    </dgm:pt>
    <dgm:pt modelId="{ADC8BF37-825B-4DC8-91F0-F96EB837FB0A}">
      <dgm:prSet/>
      <dgm:spPr/>
      <dgm:t>
        <a:bodyPr/>
        <a:lstStyle/>
        <a:p>
          <a:pPr rtl="0"/>
          <a:r>
            <a:rPr lang="es-MX" dirty="0" smtClean="0"/>
            <a:t>Materiales escritos.</a:t>
          </a:r>
          <a:endParaRPr lang="es-MX" dirty="0"/>
        </a:p>
      </dgm:t>
    </dgm:pt>
    <dgm:pt modelId="{AEC1C576-C84B-45E1-B544-80D29FE2FA5D}" type="parTrans" cxnId="{5D3AB122-9510-47DC-8229-1B897DA00A85}">
      <dgm:prSet/>
      <dgm:spPr/>
      <dgm:t>
        <a:bodyPr/>
        <a:lstStyle/>
        <a:p>
          <a:endParaRPr lang="es-MX"/>
        </a:p>
      </dgm:t>
    </dgm:pt>
    <dgm:pt modelId="{22B18657-6A05-4A48-9683-C3A2A10EEF01}" type="sibTrans" cxnId="{5D3AB122-9510-47DC-8229-1B897DA00A85}">
      <dgm:prSet/>
      <dgm:spPr/>
      <dgm:t>
        <a:bodyPr/>
        <a:lstStyle/>
        <a:p>
          <a:endParaRPr lang="es-MX"/>
        </a:p>
      </dgm:t>
    </dgm:pt>
    <dgm:pt modelId="{C83FDE6A-6F96-4903-A3A2-5BCBAB218F51}">
      <dgm:prSet/>
      <dgm:spPr/>
      <dgm:t>
        <a:bodyPr/>
        <a:lstStyle/>
        <a:p>
          <a:pPr rtl="0"/>
          <a:r>
            <a:rPr lang="es-MX" smtClean="0"/>
            <a:t>Libros.</a:t>
          </a:r>
          <a:endParaRPr lang="es-MX"/>
        </a:p>
      </dgm:t>
    </dgm:pt>
    <dgm:pt modelId="{54158757-E6CD-423A-A664-3C95121AA4F8}" type="parTrans" cxnId="{1F7A13E5-5884-406F-995D-BE735047E8A0}">
      <dgm:prSet/>
      <dgm:spPr/>
      <dgm:t>
        <a:bodyPr/>
        <a:lstStyle/>
        <a:p>
          <a:endParaRPr lang="es-MX"/>
        </a:p>
      </dgm:t>
    </dgm:pt>
    <dgm:pt modelId="{C975B152-FF86-41A5-A8EC-26BDA9357793}" type="sibTrans" cxnId="{1F7A13E5-5884-406F-995D-BE735047E8A0}">
      <dgm:prSet/>
      <dgm:spPr/>
      <dgm:t>
        <a:bodyPr/>
        <a:lstStyle/>
        <a:p>
          <a:endParaRPr lang="es-MX"/>
        </a:p>
      </dgm:t>
    </dgm:pt>
    <dgm:pt modelId="{F28D99C5-BBB5-4FDA-80B2-7B6EDD7A1BFE}">
      <dgm:prSet/>
      <dgm:spPr/>
      <dgm:t>
        <a:bodyPr/>
        <a:lstStyle/>
        <a:p>
          <a:pPr rtl="0"/>
          <a:r>
            <a:rPr lang="es-MX" smtClean="0"/>
            <a:t>Artículos de revistas.</a:t>
          </a:r>
          <a:endParaRPr lang="es-MX"/>
        </a:p>
      </dgm:t>
    </dgm:pt>
    <dgm:pt modelId="{CC8CDCEB-80F8-43FC-9577-D113D2EAD5C2}" type="parTrans" cxnId="{6497949C-E4B5-4DEB-B7BB-EC5D6B65B78C}">
      <dgm:prSet/>
      <dgm:spPr/>
      <dgm:t>
        <a:bodyPr/>
        <a:lstStyle/>
        <a:p>
          <a:endParaRPr lang="es-MX"/>
        </a:p>
      </dgm:t>
    </dgm:pt>
    <dgm:pt modelId="{480AD48A-F5CA-4BE0-A290-B52695613AB1}" type="sibTrans" cxnId="{6497949C-E4B5-4DEB-B7BB-EC5D6B65B78C}">
      <dgm:prSet/>
      <dgm:spPr/>
      <dgm:t>
        <a:bodyPr/>
        <a:lstStyle/>
        <a:p>
          <a:endParaRPr lang="es-MX"/>
        </a:p>
      </dgm:t>
    </dgm:pt>
    <dgm:pt modelId="{BAA45F92-28B5-4B1A-8453-D18DD28B6AE6}">
      <dgm:prSet/>
      <dgm:spPr/>
      <dgm:t>
        <a:bodyPr/>
        <a:lstStyle/>
        <a:p>
          <a:pPr rtl="0"/>
          <a:r>
            <a:rPr lang="es-MX" smtClean="0"/>
            <a:t>Periódicos </a:t>
          </a:r>
          <a:endParaRPr lang="es-MX"/>
        </a:p>
      </dgm:t>
    </dgm:pt>
    <dgm:pt modelId="{30E2C2EA-60B8-48B5-9506-F3672CC6432B}" type="parTrans" cxnId="{2AC0804F-9EB9-4344-AAAD-40A5733484EB}">
      <dgm:prSet/>
      <dgm:spPr/>
      <dgm:t>
        <a:bodyPr/>
        <a:lstStyle/>
        <a:p>
          <a:endParaRPr lang="es-MX"/>
        </a:p>
      </dgm:t>
    </dgm:pt>
    <dgm:pt modelId="{D87CCF1C-1221-4B65-AB25-412F7DE43D94}" type="sibTrans" cxnId="{2AC0804F-9EB9-4344-AAAD-40A5733484EB}">
      <dgm:prSet/>
      <dgm:spPr/>
      <dgm:t>
        <a:bodyPr/>
        <a:lstStyle/>
        <a:p>
          <a:endParaRPr lang="es-MX"/>
        </a:p>
      </dgm:t>
    </dgm:pt>
    <dgm:pt modelId="{C89D17AE-CB03-417D-99CF-CEFE63BDDC7B}">
      <dgm:prSet/>
      <dgm:spPr/>
      <dgm:t>
        <a:bodyPr/>
        <a:lstStyle/>
        <a:p>
          <a:pPr rtl="0"/>
          <a:r>
            <a:rPr lang="es-MX" smtClean="0"/>
            <a:t>Notas y tesis. </a:t>
          </a:r>
          <a:endParaRPr lang="es-MX"/>
        </a:p>
      </dgm:t>
    </dgm:pt>
    <dgm:pt modelId="{F3DE7F7E-F119-44EA-98DD-48D447676DE7}" type="parTrans" cxnId="{14067CF1-5B11-47D9-9A46-07423090D162}">
      <dgm:prSet/>
      <dgm:spPr/>
      <dgm:t>
        <a:bodyPr/>
        <a:lstStyle/>
        <a:p>
          <a:endParaRPr lang="es-MX"/>
        </a:p>
      </dgm:t>
    </dgm:pt>
    <dgm:pt modelId="{EAE6EAA0-D116-4853-9374-C28FE16FB3CB}" type="sibTrans" cxnId="{14067CF1-5B11-47D9-9A46-07423090D162}">
      <dgm:prSet/>
      <dgm:spPr/>
      <dgm:t>
        <a:bodyPr/>
        <a:lstStyle/>
        <a:p>
          <a:endParaRPr lang="es-MX"/>
        </a:p>
      </dgm:t>
    </dgm:pt>
    <dgm:pt modelId="{0785A11F-A3B6-4915-B07E-4C4926512693}">
      <dgm:prSet/>
      <dgm:spPr/>
      <dgm:t>
        <a:bodyPr/>
        <a:lstStyle/>
        <a:p>
          <a:pPr rtl="0"/>
          <a:r>
            <a:rPr lang="es-MX" smtClean="0"/>
            <a:t>Materiales audiovisuales.</a:t>
          </a:r>
          <a:endParaRPr lang="es-MX"/>
        </a:p>
      </dgm:t>
    </dgm:pt>
    <dgm:pt modelId="{79425C48-81DC-4D62-A588-BE3374B8E184}" type="parTrans" cxnId="{6A302622-B84C-4A09-B57C-E51AA2276B27}">
      <dgm:prSet/>
      <dgm:spPr/>
      <dgm:t>
        <a:bodyPr/>
        <a:lstStyle/>
        <a:p>
          <a:endParaRPr lang="es-MX"/>
        </a:p>
      </dgm:t>
    </dgm:pt>
    <dgm:pt modelId="{D888481A-7AA6-4570-B57B-2AE42F7363E7}" type="sibTrans" cxnId="{6A302622-B84C-4A09-B57C-E51AA2276B27}">
      <dgm:prSet/>
      <dgm:spPr/>
      <dgm:t>
        <a:bodyPr/>
        <a:lstStyle/>
        <a:p>
          <a:endParaRPr lang="es-MX"/>
        </a:p>
      </dgm:t>
    </dgm:pt>
    <dgm:pt modelId="{FB9DB2B0-11A7-4CE3-9237-BCB9EF7102BD}">
      <dgm:prSet/>
      <dgm:spPr/>
      <dgm:t>
        <a:bodyPr/>
        <a:lstStyle/>
        <a:p>
          <a:endParaRPr lang="es-MX"/>
        </a:p>
      </dgm:t>
    </dgm:pt>
    <dgm:pt modelId="{D6AE0DFB-D59F-4E1F-ABA7-993EED59D77A}" type="parTrans" cxnId="{1FF8C3AC-1772-482B-AE01-7C5DF3AF3B4F}">
      <dgm:prSet/>
      <dgm:spPr/>
      <dgm:t>
        <a:bodyPr/>
        <a:lstStyle/>
        <a:p>
          <a:endParaRPr lang="es-MX"/>
        </a:p>
      </dgm:t>
    </dgm:pt>
    <dgm:pt modelId="{372A45D2-B750-4D87-B6FF-9EE5B0642322}" type="sibTrans" cxnId="{1FF8C3AC-1772-482B-AE01-7C5DF3AF3B4F}">
      <dgm:prSet/>
      <dgm:spPr/>
      <dgm:t>
        <a:bodyPr/>
        <a:lstStyle/>
        <a:p>
          <a:endParaRPr lang="es-MX"/>
        </a:p>
      </dgm:t>
    </dgm:pt>
    <dgm:pt modelId="{6E1FC65C-7248-44D3-9CF1-9906F92BFF27}" type="pres">
      <dgm:prSet presAssocID="{66197FC1-CF4C-4CB8-A930-C0BC014E401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AD06C1-B3FE-4EEC-B0B0-5659F8CD481B}" type="pres">
      <dgm:prSet presAssocID="{D7C45853-05C2-435B-AF90-56A718217F24}" presName="circ1" presStyleLbl="vennNode1" presStyleIdx="0" presStyleCnt="7"/>
      <dgm:spPr/>
    </dgm:pt>
    <dgm:pt modelId="{6604D4CF-00FA-4BCB-AC86-15FF8AB396FE}" type="pres">
      <dgm:prSet presAssocID="{D7C45853-05C2-435B-AF90-56A718217F2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6A1B3-8DC0-4075-AB4E-4C315AAE0CE5}" type="pres">
      <dgm:prSet presAssocID="{ADC8BF37-825B-4DC8-91F0-F96EB837FB0A}" presName="circ2" presStyleLbl="vennNode1" presStyleIdx="1" presStyleCnt="7"/>
      <dgm:spPr/>
    </dgm:pt>
    <dgm:pt modelId="{45DF8D99-A242-463F-94C7-C85B572AE6D0}" type="pres">
      <dgm:prSet presAssocID="{ADC8BF37-825B-4DC8-91F0-F96EB837FB0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69A5C0-2053-4C5A-9C2B-DCEB2D2090E4}" type="pres">
      <dgm:prSet presAssocID="{C83FDE6A-6F96-4903-A3A2-5BCBAB218F51}" presName="circ3" presStyleLbl="vennNode1" presStyleIdx="2" presStyleCnt="7"/>
      <dgm:spPr/>
    </dgm:pt>
    <dgm:pt modelId="{00CB2DF4-CE6A-4932-96BA-F1654067D8E4}" type="pres">
      <dgm:prSet presAssocID="{C83FDE6A-6F96-4903-A3A2-5BCBAB218F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394CAC-431B-433F-B6D7-F595092BC9E8}" type="pres">
      <dgm:prSet presAssocID="{F28D99C5-BBB5-4FDA-80B2-7B6EDD7A1BFE}" presName="circ4" presStyleLbl="vennNode1" presStyleIdx="3" presStyleCnt="7"/>
      <dgm:spPr/>
    </dgm:pt>
    <dgm:pt modelId="{546B076E-79E6-4DF0-B7A9-7513C2B1E7AE}" type="pres">
      <dgm:prSet presAssocID="{F28D99C5-BBB5-4FDA-80B2-7B6EDD7A1BF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36790E-DCB3-4AF5-97C6-3CC3129C8170}" type="pres">
      <dgm:prSet presAssocID="{BAA45F92-28B5-4B1A-8453-D18DD28B6AE6}" presName="circ5" presStyleLbl="vennNode1" presStyleIdx="4" presStyleCnt="7"/>
      <dgm:spPr/>
    </dgm:pt>
    <dgm:pt modelId="{B0E078DF-10A4-423F-91EE-4B24B899E589}" type="pres">
      <dgm:prSet presAssocID="{BAA45F92-28B5-4B1A-8453-D18DD28B6AE6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7E7EF8-238B-4F5D-977A-2EC766483542}" type="pres">
      <dgm:prSet presAssocID="{C89D17AE-CB03-417D-99CF-CEFE63BDDC7B}" presName="circ6" presStyleLbl="vennNode1" presStyleIdx="5" presStyleCnt="7"/>
      <dgm:spPr/>
    </dgm:pt>
    <dgm:pt modelId="{77F48C69-DFDC-48D6-8ABE-30CDC7BF8794}" type="pres">
      <dgm:prSet presAssocID="{C89D17AE-CB03-417D-99CF-CEFE63BDDC7B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976A8F-9556-4C04-AEE3-4C79EB517D6F}" type="pres">
      <dgm:prSet presAssocID="{0785A11F-A3B6-4915-B07E-4C4926512693}" presName="circ7" presStyleLbl="vennNode1" presStyleIdx="6" presStyleCnt="7"/>
      <dgm:spPr/>
    </dgm:pt>
    <dgm:pt modelId="{B626C4E6-892A-4E57-B4CC-2B1FD12692F8}" type="pres">
      <dgm:prSet presAssocID="{0785A11F-A3B6-4915-B07E-4C4926512693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7A13E5-5884-406F-995D-BE735047E8A0}" srcId="{66197FC1-CF4C-4CB8-A930-C0BC014E4013}" destId="{C83FDE6A-6F96-4903-A3A2-5BCBAB218F51}" srcOrd="2" destOrd="0" parTransId="{54158757-E6CD-423A-A664-3C95121AA4F8}" sibTransId="{C975B152-FF86-41A5-A8EC-26BDA9357793}"/>
    <dgm:cxn modelId="{84B14DA0-4D04-4828-BFEB-B8BFDA7D1B87}" type="presOf" srcId="{F28D99C5-BBB5-4FDA-80B2-7B6EDD7A1BFE}" destId="{546B076E-79E6-4DF0-B7A9-7513C2B1E7AE}" srcOrd="0" destOrd="0" presId="urn:microsoft.com/office/officeart/2005/8/layout/venn1"/>
    <dgm:cxn modelId="{B27B539E-65A5-4443-AE83-D136AA899F51}" type="presOf" srcId="{ADC8BF37-825B-4DC8-91F0-F96EB837FB0A}" destId="{45DF8D99-A242-463F-94C7-C85B572AE6D0}" srcOrd="0" destOrd="0" presId="urn:microsoft.com/office/officeart/2005/8/layout/venn1"/>
    <dgm:cxn modelId="{6497949C-E4B5-4DEB-B7BB-EC5D6B65B78C}" srcId="{66197FC1-CF4C-4CB8-A930-C0BC014E4013}" destId="{F28D99C5-BBB5-4FDA-80B2-7B6EDD7A1BFE}" srcOrd="3" destOrd="0" parTransId="{CC8CDCEB-80F8-43FC-9577-D113D2EAD5C2}" sibTransId="{480AD48A-F5CA-4BE0-A290-B52695613AB1}"/>
    <dgm:cxn modelId="{1FF8C3AC-1772-482B-AE01-7C5DF3AF3B4F}" srcId="{66197FC1-CF4C-4CB8-A930-C0BC014E4013}" destId="{FB9DB2B0-11A7-4CE3-9237-BCB9EF7102BD}" srcOrd="7" destOrd="0" parTransId="{D6AE0DFB-D59F-4E1F-ABA7-993EED59D77A}" sibTransId="{372A45D2-B750-4D87-B6FF-9EE5B0642322}"/>
    <dgm:cxn modelId="{E268638C-CEBB-475C-84C3-06CA757CD2F0}" type="presOf" srcId="{D7C45853-05C2-435B-AF90-56A718217F24}" destId="{6604D4CF-00FA-4BCB-AC86-15FF8AB396FE}" srcOrd="0" destOrd="0" presId="urn:microsoft.com/office/officeart/2005/8/layout/venn1"/>
    <dgm:cxn modelId="{F41EAB81-57DF-4688-B5B9-FBC7D4BED188}" srcId="{66197FC1-CF4C-4CB8-A930-C0BC014E4013}" destId="{D7C45853-05C2-435B-AF90-56A718217F24}" srcOrd="0" destOrd="0" parTransId="{17FD1DED-8BD1-48CF-B5B4-EA61D42140A1}" sibTransId="{CCB10C97-833E-4C28-AFD9-979306B1CC81}"/>
    <dgm:cxn modelId="{1B372532-0ED2-417E-AE9B-FA0F59B6A2B0}" type="presOf" srcId="{0785A11F-A3B6-4915-B07E-4C4926512693}" destId="{B626C4E6-892A-4E57-B4CC-2B1FD12692F8}" srcOrd="0" destOrd="0" presId="urn:microsoft.com/office/officeart/2005/8/layout/venn1"/>
    <dgm:cxn modelId="{8BAA6AC3-3635-4815-8D50-FD752D5F1982}" type="presOf" srcId="{C89D17AE-CB03-417D-99CF-CEFE63BDDC7B}" destId="{77F48C69-DFDC-48D6-8ABE-30CDC7BF8794}" srcOrd="0" destOrd="0" presId="urn:microsoft.com/office/officeart/2005/8/layout/venn1"/>
    <dgm:cxn modelId="{33237E75-45BB-4310-83E4-CEF509EF1D5E}" type="presOf" srcId="{BAA45F92-28B5-4B1A-8453-D18DD28B6AE6}" destId="{B0E078DF-10A4-423F-91EE-4B24B899E589}" srcOrd="0" destOrd="0" presId="urn:microsoft.com/office/officeart/2005/8/layout/venn1"/>
    <dgm:cxn modelId="{5D3AB122-9510-47DC-8229-1B897DA00A85}" srcId="{66197FC1-CF4C-4CB8-A930-C0BC014E4013}" destId="{ADC8BF37-825B-4DC8-91F0-F96EB837FB0A}" srcOrd="1" destOrd="0" parTransId="{AEC1C576-C84B-45E1-B544-80D29FE2FA5D}" sibTransId="{22B18657-6A05-4A48-9683-C3A2A10EEF01}"/>
    <dgm:cxn modelId="{14067CF1-5B11-47D9-9A46-07423090D162}" srcId="{66197FC1-CF4C-4CB8-A930-C0BC014E4013}" destId="{C89D17AE-CB03-417D-99CF-CEFE63BDDC7B}" srcOrd="5" destOrd="0" parTransId="{F3DE7F7E-F119-44EA-98DD-48D447676DE7}" sibTransId="{EAE6EAA0-D116-4853-9374-C28FE16FB3CB}"/>
    <dgm:cxn modelId="{6A302622-B84C-4A09-B57C-E51AA2276B27}" srcId="{66197FC1-CF4C-4CB8-A930-C0BC014E4013}" destId="{0785A11F-A3B6-4915-B07E-4C4926512693}" srcOrd="6" destOrd="0" parTransId="{79425C48-81DC-4D62-A588-BE3374B8E184}" sibTransId="{D888481A-7AA6-4570-B57B-2AE42F7363E7}"/>
    <dgm:cxn modelId="{50E31EAD-2FA0-4249-A904-7F3174797B61}" type="presOf" srcId="{66197FC1-CF4C-4CB8-A930-C0BC014E4013}" destId="{6E1FC65C-7248-44D3-9CF1-9906F92BFF27}" srcOrd="0" destOrd="0" presId="urn:microsoft.com/office/officeart/2005/8/layout/venn1"/>
    <dgm:cxn modelId="{37477554-5912-4445-A312-E2E50AEABC71}" type="presOf" srcId="{C83FDE6A-6F96-4903-A3A2-5BCBAB218F51}" destId="{00CB2DF4-CE6A-4932-96BA-F1654067D8E4}" srcOrd="0" destOrd="0" presId="urn:microsoft.com/office/officeart/2005/8/layout/venn1"/>
    <dgm:cxn modelId="{2AC0804F-9EB9-4344-AAAD-40A5733484EB}" srcId="{66197FC1-CF4C-4CB8-A930-C0BC014E4013}" destId="{BAA45F92-28B5-4B1A-8453-D18DD28B6AE6}" srcOrd="4" destOrd="0" parTransId="{30E2C2EA-60B8-48B5-9506-F3672CC6432B}" sibTransId="{D87CCF1C-1221-4B65-AB25-412F7DE43D94}"/>
    <dgm:cxn modelId="{90E8A8DE-6569-42CD-B587-515DFF24CA17}" type="presParOf" srcId="{6E1FC65C-7248-44D3-9CF1-9906F92BFF27}" destId="{27AD06C1-B3FE-4EEC-B0B0-5659F8CD481B}" srcOrd="0" destOrd="0" presId="urn:microsoft.com/office/officeart/2005/8/layout/venn1"/>
    <dgm:cxn modelId="{962F336C-3C8C-4D41-A206-5DB793C040C5}" type="presParOf" srcId="{6E1FC65C-7248-44D3-9CF1-9906F92BFF27}" destId="{6604D4CF-00FA-4BCB-AC86-15FF8AB396FE}" srcOrd="1" destOrd="0" presId="urn:microsoft.com/office/officeart/2005/8/layout/venn1"/>
    <dgm:cxn modelId="{78A76DB7-8CA7-4641-BDD6-991BF2A28127}" type="presParOf" srcId="{6E1FC65C-7248-44D3-9CF1-9906F92BFF27}" destId="{AF66A1B3-8DC0-4075-AB4E-4C315AAE0CE5}" srcOrd="2" destOrd="0" presId="urn:microsoft.com/office/officeart/2005/8/layout/venn1"/>
    <dgm:cxn modelId="{F7F1341D-0E7C-491C-AAAD-7F3BAC4EB2CE}" type="presParOf" srcId="{6E1FC65C-7248-44D3-9CF1-9906F92BFF27}" destId="{45DF8D99-A242-463F-94C7-C85B572AE6D0}" srcOrd="3" destOrd="0" presId="urn:microsoft.com/office/officeart/2005/8/layout/venn1"/>
    <dgm:cxn modelId="{CB050403-7327-4706-B299-C8A88BD51787}" type="presParOf" srcId="{6E1FC65C-7248-44D3-9CF1-9906F92BFF27}" destId="{BC69A5C0-2053-4C5A-9C2B-DCEB2D2090E4}" srcOrd="4" destOrd="0" presId="urn:microsoft.com/office/officeart/2005/8/layout/venn1"/>
    <dgm:cxn modelId="{09AD45A6-AC86-448A-A611-9C0A42A71811}" type="presParOf" srcId="{6E1FC65C-7248-44D3-9CF1-9906F92BFF27}" destId="{00CB2DF4-CE6A-4932-96BA-F1654067D8E4}" srcOrd="5" destOrd="0" presId="urn:microsoft.com/office/officeart/2005/8/layout/venn1"/>
    <dgm:cxn modelId="{F02C4C12-672A-4461-87A4-23AD4CBC3D85}" type="presParOf" srcId="{6E1FC65C-7248-44D3-9CF1-9906F92BFF27}" destId="{01394CAC-431B-433F-B6D7-F595092BC9E8}" srcOrd="6" destOrd="0" presId="urn:microsoft.com/office/officeart/2005/8/layout/venn1"/>
    <dgm:cxn modelId="{656E00A9-B5E9-4930-8792-D835FE9F0576}" type="presParOf" srcId="{6E1FC65C-7248-44D3-9CF1-9906F92BFF27}" destId="{546B076E-79E6-4DF0-B7A9-7513C2B1E7AE}" srcOrd="7" destOrd="0" presId="urn:microsoft.com/office/officeart/2005/8/layout/venn1"/>
    <dgm:cxn modelId="{6E6B9210-043D-4A93-9738-D0508D618758}" type="presParOf" srcId="{6E1FC65C-7248-44D3-9CF1-9906F92BFF27}" destId="{B736790E-DCB3-4AF5-97C6-3CC3129C8170}" srcOrd="8" destOrd="0" presId="urn:microsoft.com/office/officeart/2005/8/layout/venn1"/>
    <dgm:cxn modelId="{61EB93DC-9311-420A-93A1-05E6966FA9C5}" type="presParOf" srcId="{6E1FC65C-7248-44D3-9CF1-9906F92BFF27}" destId="{B0E078DF-10A4-423F-91EE-4B24B899E589}" srcOrd="9" destOrd="0" presId="urn:microsoft.com/office/officeart/2005/8/layout/venn1"/>
    <dgm:cxn modelId="{F5EBEB76-87D4-438B-A4E4-A8E0B41A751D}" type="presParOf" srcId="{6E1FC65C-7248-44D3-9CF1-9906F92BFF27}" destId="{4E7E7EF8-238B-4F5D-977A-2EC766483542}" srcOrd="10" destOrd="0" presId="urn:microsoft.com/office/officeart/2005/8/layout/venn1"/>
    <dgm:cxn modelId="{95DFE270-B155-4A2D-AA2C-274A58C45112}" type="presParOf" srcId="{6E1FC65C-7248-44D3-9CF1-9906F92BFF27}" destId="{77F48C69-DFDC-48D6-8ABE-30CDC7BF8794}" srcOrd="11" destOrd="0" presId="urn:microsoft.com/office/officeart/2005/8/layout/venn1"/>
    <dgm:cxn modelId="{87454763-0BE8-461F-9AAB-B630718AB42D}" type="presParOf" srcId="{6E1FC65C-7248-44D3-9CF1-9906F92BFF27}" destId="{5C976A8F-9556-4C04-AEE3-4C79EB517D6F}" srcOrd="12" destOrd="0" presId="urn:microsoft.com/office/officeart/2005/8/layout/venn1"/>
    <dgm:cxn modelId="{6A8D27C9-17FC-488A-9994-3468D01FA701}" type="presParOf" srcId="{6E1FC65C-7248-44D3-9CF1-9906F92BFF27}" destId="{B626C4E6-892A-4E57-B4CC-2B1FD12692F8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D3E537-964F-45FF-A319-9E5391DFB0E4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974DE05-54F8-4131-810A-FEB092960373}">
      <dgm:prSet custT="1"/>
      <dgm:spPr/>
      <dgm:t>
        <a:bodyPr/>
        <a:lstStyle/>
        <a:p>
          <a:pPr rtl="0"/>
          <a:r>
            <a:rPr lang="es-MX" sz="1600" dirty="0" smtClean="0"/>
            <a:t>Información disponible en internet.</a:t>
          </a:r>
          <a:endParaRPr lang="es-MX" sz="1600" dirty="0"/>
        </a:p>
      </dgm:t>
    </dgm:pt>
    <dgm:pt modelId="{4213AABD-2050-4691-BC04-11500F5BA14B}" type="parTrans" cxnId="{34A822B4-59E3-4FE0-ACBE-059945DC2CAA}">
      <dgm:prSet/>
      <dgm:spPr/>
      <dgm:t>
        <a:bodyPr/>
        <a:lstStyle/>
        <a:p>
          <a:endParaRPr lang="es-MX" sz="2000"/>
        </a:p>
      </dgm:t>
    </dgm:pt>
    <dgm:pt modelId="{E9FFEF2E-B728-49E6-8DED-32B261FFAB1F}" type="sibTrans" cxnId="{34A822B4-59E3-4FE0-ACBE-059945DC2CAA}">
      <dgm:prSet/>
      <dgm:spPr/>
      <dgm:t>
        <a:bodyPr/>
        <a:lstStyle/>
        <a:p>
          <a:endParaRPr lang="es-MX" sz="2000"/>
        </a:p>
      </dgm:t>
    </dgm:pt>
    <dgm:pt modelId="{60451FFE-380D-41B3-A9F7-CE4CF9C04FC1}">
      <dgm:prSet custT="1"/>
      <dgm:spPr/>
      <dgm:t>
        <a:bodyPr/>
        <a:lstStyle/>
        <a:p>
          <a:pPr rtl="0"/>
          <a:r>
            <a:rPr lang="es-MX" sz="1600" smtClean="0"/>
            <a:t>Teorías. </a:t>
          </a:r>
          <a:endParaRPr lang="es-MX" sz="1600"/>
        </a:p>
      </dgm:t>
    </dgm:pt>
    <dgm:pt modelId="{C8C6C657-01CE-4A8E-A326-CA4A37625CC0}" type="parTrans" cxnId="{38A24559-2E7E-4F4C-92FA-1E79C333F249}">
      <dgm:prSet/>
      <dgm:spPr/>
      <dgm:t>
        <a:bodyPr/>
        <a:lstStyle/>
        <a:p>
          <a:endParaRPr lang="es-MX" sz="2000"/>
        </a:p>
      </dgm:t>
    </dgm:pt>
    <dgm:pt modelId="{73306D00-85E9-4340-BEE1-AAC9392419FE}" type="sibTrans" cxnId="{38A24559-2E7E-4F4C-92FA-1E79C333F249}">
      <dgm:prSet/>
      <dgm:spPr/>
      <dgm:t>
        <a:bodyPr/>
        <a:lstStyle/>
        <a:p>
          <a:endParaRPr lang="es-MX" sz="2000"/>
        </a:p>
      </dgm:t>
    </dgm:pt>
    <dgm:pt modelId="{013BC1FC-471C-4968-B121-4E18F0A9C2A3}">
      <dgm:prSet custT="1"/>
      <dgm:spPr/>
      <dgm:t>
        <a:bodyPr/>
        <a:lstStyle/>
        <a:p>
          <a:pPr rtl="0"/>
          <a:r>
            <a:rPr lang="es-MX" sz="1600" dirty="0" smtClean="0"/>
            <a:t>Descubrimientos.</a:t>
          </a:r>
          <a:endParaRPr lang="es-MX" sz="1600" dirty="0"/>
        </a:p>
      </dgm:t>
    </dgm:pt>
    <dgm:pt modelId="{23395C44-5961-4431-95C0-8ECAE9E7C728}" type="parTrans" cxnId="{6CE50278-B8E6-47B7-856A-AE960B838410}">
      <dgm:prSet/>
      <dgm:spPr/>
      <dgm:t>
        <a:bodyPr/>
        <a:lstStyle/>
        <a:p>
          <a:endParaRPr lang="es-MX" sz="2000"/>
        </a:p>
      </dgm:t>
    </dgm:pt>
    <dgm:pt modelId="{72F339ED-F49A-4DD8-8399-049C1780BAC2}" type="sibTrans" cxnId="{6CE50278-B8E6-47B7-856A-AE960B838410}">
      <dgm:prSet/>
      <dgm:spPr/>
      <dgm:t>
        <a:bodyPr/>
        <a:lstStyle/>
        <a:p>
          <a:endParaRPr lang="es-MX" sz="2000"/>
        </a:p>
      </dgm:t>
    </dgm:pt>
    <dgm:pt modelId="{E8AA8135-B914-4643-8312-ADA242B4215C}">
      <dgm:prSet custT="1"/>
      <dgm:spPr/>
      <dgm:t>
        <a:bodyPr/>
        <a:lstStyle/>
        <a:p>
          <a:pPr rtl="0"/>
          <a:r>
            <a:rPr lang="es-MX" sz="1600" dirty="0" smtClean="0"/>
            <a:t>Producto de investigaciones. </a:t>
          </a:r>
          <a:endParaRPr lang="es-MX" sz="1600" dirty="0"/>
        </a:p>
      </dgm:t>
    </dgm:pt>
    <dgm:pt modelId="{1A0472C7-35DD-46A7-A2D9-99307CE00C37}" type="parTrans" cxnId="{FB91734F-4873-470A-926C-C10A1992934C}">
      <dgm:prSet/>
      <dgm:spPr/>
      <dgm:t>
        <a:bodyPr/>
        <a:lstStyle/>
        <a:p>
          <a:endParaRPr lang="es-MX" sz="2000"/>
        </a:p>
      </dgm:t>
    </dgm:pt>
    <dgm:pt modelId="{65F05D35-4589-4296-8D66-683E170F8C2B}" type="sibTrans" cxnId="{FB91734F-4873-470A-926C-C10A1992934C}">
      <dgm:prSet/>
      <dgm:spPr/>
      <dgm:t>
        <a:bodyPr/>
        <a:lstStyle/>
        <a:p>
          <a:endParaRPr lang="es-MX" sz="2000"/>
        </a:p>
      </dgm:t>
    </dgm:pt>
    <dgm:pt modelId="{5C6B2C09-E1F3-4D9C-BB83-103A21D4AF37}">
      <dgm:prSet custT="1"/>
      <dgm:spPr/>
      <dgm:t>
        <a:bodyPr/>
        <a:lstStyle/>
        <a:p>
          <a:pPr rtl="0"/>
          <a:r>
            <a:rPr lang="es-MX" sz="1600" smtClean="0"/>
            <a:t>Conversaciones personales. </a:t>
          </a:r>
          <a:endParaRPr lang="es-MX" sz="1600"/>
        </a:p>
      </dgm:t>
    </dgm:pt>
    <dgm:pt modelId="{D102E2E6-4AA7-4710-A24C-B91115AAD3C9}" type="parTrans" cxnId="{AF9512B6-2AC3-4E09-A191-168248068CE7}">
      <dgm:prSet/>
      <dgm:spPr/>
      <dgm:t>
        <a:bodyPr/>
        <a:lstStyle/>
        <a:p>
          <a:endParaRPr lang="es-MX" sz="2000"/>
        </a:p>
      </dgm:t>
    </dgm:pt>
    <dgm:pt modelId="{F6459FE2-BD1B-4C3E-AD42-6515F83D70F9}" type="sibTrans" cxnId="{AF9512B6-2AC3-4E09-A191-168248068CE7}">
      <dgm:prSet/>
      <dgm:spPr/>
      <dgm:t>
        <a:bodyPr/>
        <a:lstStyle/>
        <a:p>
          <a:endParaRPr lang="es-MX" sz="2000"/>
        </a:p>
      </dgm:t>
    </dgm:pt>
    <dgm:pt modelId="{60D595BE-CC2A-41A8-A9EF-DC23F52E5434}">
      <dgm:prSet custT="1"/>
      <dgm:spPr/>
      <dgm:t>
        <a:bodyPr/>
        <a:lstStyle/>
        <a:p>
          <a:pPr rtl="0"/>
          <a:r>
            <a:rPr lang="es-MX" sz="1600" smtClean="0"/>
            <a:t>Observaciones de hechos. </a:t>
          </a:r>
          <a:endParaRPr lang="es-MX" sz="1600"/>
        </a:p>
      </dgm:t>
    </dgm:pt>
    <dgm:pt modelId="{FC0ACA3F-C628-4A8D-ABBB-C31C271A38C7}" type="parTrans" cxnId="{7113834A-EFE1-41DF-ABE2-0DEE491756FF}">
      <dgm:prSet/>
      <dgm:spPr/>
      <dgm:t>
        <a:bodyPr/>
        <a:lstStyle/>
        <a:p>
          <a:endParaRPr lang="es-MX" sz="2000"/>
        </a:p>
      </dgm:t>
    </dgm:pt>
    <dgm:pt modelId="{4EC46B0B-B819-45C9-A857-23D2DC0CFE45}" type="sibTrans" cxnId="{7113834A-EFE1-41DF-ABE2-0DEE491756FF}">
      <dgm:prSet/>
      <dgm:spPr/>
      <dgm:t>
        <a:bodyPr/>
        <a:lstStyle/>
        <a:p>
          <a:endParaRPr lang="es-MX" sz="2000"/>
        </a:p>
      </dgm:t>
    </dgm:pt>
    <dgm:pt modelId="{3FF0A86D-F7B1-4479-8C61-73BF425C2040}">
      <dgm:prSet custT="1"/>
      <dgm:spPr/>
      <dgm:t>
        <a:bodyPr/>
        <a:lstStyle/>
        <a:p>
          <a:pPr rtl="0"/>
          <a:r>
            <a:rPr lang="es-MX" sz="1600" smtClean="0"/>
            <a:t>Creencias.</a:t>
          </a:r>
          <a:endParaRPr lang="es-MX" sz="1600"/>
        </a:p>
      </dgm:t>
    </dgm:pt>
    <dgm:pt modelId="{D9942FF6-163D-458F-995D-822382FAFCC4}" type="parTrans" cxnId="{C0582D52-112D-4A2B-A0DF-203B1593367A}">
      <dgm:prSet/>
      <dgm:spPr/>
      <dgm:t>
        <a:bodyPr/>
        <a:lstStyle/>
        <a:p>
          <a:endParaRPr lang="es-MX" sz="2000"/>
        </a:p>
      </dgm:t>
    </dgm:pt>
    <dgm:pt modelId="{F1200C06-3EB3-4382-92E0-24CD0CB0F3C9}" type="sibTrans" cxnId="{C0582D52-112D-4A2B-A0DF-203B1593367A}">
      <dgm:prSet/>
      <dgm:spPr/>
      <dgm:t>
        <a:bodyPr/>
        <a:lstStyle/>
        <a:p>
          <a:endParaRPr lang="es-MX" sz="2000"/>
        </a:p>
      </dgm:t>
    </dgm:pt>
    <dgm:pt modelId="{E9F31D8A-EE31-4BB9-9BF7-9112FD81AA3B}" type="pres">
      <dgm:prSet presAssocID="{3FD3E537-964F-45FF-A319-9E5391DFB0E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78C9744-99AF-4A3C-BBC1-71A462AA6DDF}" type="pres">
      <dgm:prSet presAssocID="{3FD3E537-964F-45FF-A319-9E5391DFB0E4}" presName="wedge1" presStyleLbl="node1" presStyleIdx="0" presStyleCnt="7"/>
      <dgm:spPr/>
      <dgm:t>
        <a:bodyPr/>
        <a:lstStyle/>
        <a:p>
          <a:endParaRPr lang="es-MX"/>
        </a:p>
      </dgm:t>
    </dgm:pt>
    <dgm:pt modelId="{7FF5C015-2A8C-4F43-80DE-8BF46D5613BD}" type="pres">
      <dgm:prSet presAssocID="{3FD3E537-964F-45FF-A319-9E5391DFB0E4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B1FAAB-ABC2-4A32-B97F-0AA698C0E3F6}" type="pres">
      <dgm:prSet presAssocID="{3FD3E537-964F-45FF-A319-9E5391DFB0E4}" presName="wedge2" presStyleLbl="node1" presStyleIdx="1" presStyleCnt="7"/>
      <dgm:spPr/>
      <dgm:t>
        <a:bodyPr/>
        <a:lstStyle/>
        <a:p>
          <a:endParaRPr lang="es-MX"/>
        </a:p>
      </dgm:t>
    </dgm:pt>
    <dgm:pt modelId="{517F3346-1B49-4B57-AD7B-6BA32B738FAF}" type="pres">
      <dgm:prSet presAssocID="{3FD3E537-964F-45FF-A319-9E5391DFB0E4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85773C-38C7-4A3B-994D-B085859FD281}" type="pres">
      <dgm:prSet presAssocID="{3FD3E537-964F-45FF-A319-9E5391DFB0E4}" presName="wedge3" presStyleLbl="node1" presStyleIdx="2" presStyleCnt="7"/>
      <dgm:spPr/>
      <dgm:t>
        <a:bodyPr/>
        <a:lstStyle/>
        <a:p>
          <a:endParaRPr lang="es-MX"/>
        </a:p>
      </dgm:t>
    </dgm:pt>
    <dgm:pt modelId="{6BCA18F3-43B6-423F-8241-2A53E47DCE45}" type="pres">
      <dgm:prSet presAssocID="{3FD3E537-964F-45FF-A319-9E5391DFB0E4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7AD472-C9D9-4365-BCC7-7BF4894FFFE7}" type="pres">
      <dgm:prSet presAssocID="{3FD3E537-964F-45FF-A319-9E5391DFB0E4}" presName="wedge4" presStyleLbl="node1" presStyleIdx="3" presStyleCnt="7"/>
      <dgm:spPr/>
      <dgm:t>
        <a:bodyPr/>
        <a:lstStyle/>
        <a:p>
          <a:endParaRPr lang="es-MX"/>
        </a:p>
      </dgm:t>
    </dgm:pt>
    <dgm:pt modelId="{06454332-C409-4367-B1C1-D6B4845839A1}" type="pres">
      <dgm:prSet presAssocID="{3FD3E537-964F-45FF-A319-9E5391DFB0E4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AC9E7-1FCE-4806-A541-0BD27CD89A9F}" type="pres">
      <dgm:prSet presAssocID="{3FD3E537-964F-45FF-A319-9E5391DFB0E4}" presName="wedge5" presStyleLbl="node1" presStyleIdx="4" presStyleCnt="7"/>
      <dgm:spPr/>
      <dgm:t>
        <a:bodyPr/>
        <a:lstStyle/>
        <a:p>
          <a:endParaRPr lang="es-MX"/>
        </a:p>
      </dgm:t>
    </dgm:pt>
    <dgm:pt modelId="{241D749B-1B81-4A22-94D5-3DE8B11CA43D}" type="pres">
      <dgm:prSet presAssocID="{3FD3E537-964F-45FF-A319-9E5391DFB0E4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266776-13D7-4E06-B9D3-4E96978B3878}" type="pres">
      <dgm:prSet presAssocID="{3FD3E537-964F-45FF-A319-9E5391DFB0E4}" presName="wedge6" presStyleLbl="node1" presStyleIdx="5" presStyleCnt="7"/>
      <dgm:spPr/>
      <dgm:t>
        <a:bodyPr/>
        <a:lstStyle/>
        <a:p>
          <a:endParaRPr lang="es-MX"/>
        </a:p>
      </dgm:t>
    </dgm:pt>
    <dgm:pt modelId="{2E3D023C-4AFE-49FB-B474-602D34CE14F4}" type="pres">
      <dgm:prSet presAssocID="{3FD3E537-964F-45FF-A319-9E5391DFB0E4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F249C9-7493-4FD5-B988-3AE882DDA61B}" type="pres">
      <dgm:prSet presAssocID="{3FD3E537-964F-45FF-A319-9E5391DFB0E4}" presName="wedge7" presStyleLbl="node1" presStyleIdx="6" presStyleCnt="7"/>
      <dgm:spPr/>
      <dgm:t>
        <a:bodyPr/>
        <a:lstStyle/>
        <a:p>
          <a:endParaRPr lang="es-MX"/>
        </a:p>
      </dgm:t>
    </dgm:pt>
    <dgm:pt modelId="{B8F5D2C5-F5C5-4B65-8586-EBE9C9C39758}" type="pres">
      <dgm:prSet presAssocID="{3FD3E537-964F-45FF-A319-9E5391DFB0E4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8E51E8-3416-478B-BBE2-C732E6A0A907}" type="presOf" srcId="{60451FFE-380D-41B3-A9F7-CE4CF9C04FC1}" destId="{517F3346-1B49-4B57-AD7B-6BA32B738FAF}" srcOrd="1" destOrd="0" presId="urn:microsoft.com/office/officeart/2005/8/layout/chart3"/>
    <dgm:cxn modelId="{10BF3B9D-4D90-49DA-80E1-748BF69C58B3}" type="presOf" srcId="{60451FFE-380D-41B3-A9F7-CE4CF9C04FC1}" destId="{B5B1FAAB-ABC2-4A32-B97F-0AA698C0E3F6}" srcOrd="0" destOrd="0" presId="urn:microsoft.com/office/officeart/2005/8/layout/chart3"/>
    <dgm:cxn modelId="{422A5519-8067-4318-92E2-0CBEAA1D4A3E}" type="presOf" srcId="{E8AA8135-B914-4643-8312-ADA242B4215C}" destId="{06454332-C409-4367-B1C1-D6B4845839A1}" srcOrd="1" destOrd="0" presId="urn:microsoft.com/office/officeart/2005/8/layout/chart3"/>
    <dgm:cxn modelId="{C0582D52-112D-4A2B-A0DF-203B1593367A}" srcId="{3FD3E537-964F-45FF-A319-9E5391DFB0E4}" destId="{3FF0A86D-F7B1-4479-8C61-73BF425C2040}" srcOrd="6" destOrd="0" parTransId="{D9942FF6-163D-458F-995D-822382FAFCC4}" sibTransId="{F1200C06-3EB3-4382-92E0-24CD0CB0F3C9}"/>
    <dgm:cxn modelId="{AF9512B6-2AC3-4E09-A191-168248068CE7}" srcId="{3FD3E537-964F-45FF-A319-9E5391DFB0E4}" destId="{5C6B2C09-E1F3-4D9C-BB83-103A21D4AF37}" srcOrd="4" destOrd="0" parTransId="{D102E2E6-4AA7-4710-A24C-B91115AAD3C9}" sibTransId="{F6459FE2-BD1B-4C3E-AD42-6515F83D70F9}"/>
    <dgm:cxn modelId="{296CBF36-060B-4841-BCD3-967B5256D10A}" type="presOf" srcId="{3FF0A86D-F7B1-4479-8C61-73BF425C2040}" destId="{B8F5D2C5-F5C5-4B65-8586-EBE9C9C39758}" srcOrd="1" destOrd="0" presId="urn:microsoft.com/office/officeart/2005/8/layout/chart3"/>
    <dgm:cxn modelId="{A749FE08-CA71-4217-A7FD-25952DBC5D10}" type="presOf" srcId="{60D595BE-CC2A-41A8-A9EF-DC23F52E5434}" destId="{2E3D023C-4AFE-49FB-B474-602D34CE14F4}" srcOrd="1" destOrd="0" presId="urn:microsoft.com/office/officeart/2005/8/layout/chart3"/>
    <dgm:cxn modelId="{43A18620-088A-4728-83F9-15D0692C5994}" type="presOf" srcId="{013BC1FC-471C-4968-B121-4E18F0A9C2A3}" destId="{4285773C-38C7-4A3B-994D-B085859FD281}" srcOrd="0" destOrd="0" presId="urn:microsoft.com/office/officeart/2005/8/layout/chart3"/>
    <dgm:cxn modelId="{FB91734F-4873-470A-926C-C10A1992934C}" srcId="{3FD3E537-964F-45FF-A319-9E5391DFB0E4}" destId="{E8AA8135-B914-4643-8312-ADA242B4215C}" srcOrd="3" destOrd="0" parTransId="{1A0472C7-35DD-46A7-A2D9-99307CE00C37}" sibTransId="{65F05D35-4589-4296-8D66-683E170F8C2B}"/>
    <dgm:cxn modelId="{6CE50278-B8E6-47B7-856A-AE960B838410}" srcId="{3FD3E537-964F-45FF-A319-9E5391DFB0E4}" destId="{013BC1FC-471C-4968-B121-4E18F0A9C2A3}" srcOrd="2" destOrd="0" parTransId="{23395C44-5961-4431-95C0-8ECAE9E7C728}" sibTransId="{72F339ED-F49A-4DD8-8399-049C1780BAC2}"/>
    <dgm:cxn modelId="{195FBEED-B7C3-4313-BED3-29CC23B6C1CD}" type="presOf" srcId="{3FD3E537-964F-45FF-A319-9E5391DFB0E4}" destId="{E9F31D8A-EE31-4BB9-9BF7-9112FD81AA3B}" srcOrd="0" destOrd="0" presId="urn:microsoft.com/office/officeart/2005/8/layout/chart3"/>
    <dgm:cxn modelId="{12EF06C3-B78D-4768-BA3A-D732634C14C9}" type="presOf" srcId="{5C6B2C09-E1F3-4D9C-BB83-103A21D4AF37}" destId="{241D749B-1B81-4A22-94D5-3DE8B11CA43D}" srcOrd="1" destOrd="0" presId="urn:microsoft.com/office/officeart/2005/8/layout/chart3"/>
    <dgm:cxn modelId="{D820222D-81DF-4C4B-B57E-EAB7CF77E7A5}" type="presOf" srcId="{013BC1FC-471C-4968-B121-4E18F0A9C2A3}" destId="{6BCA18F3-43B6-423F-8241-2A53E47DCE45}" srcOrd="1" destOrd="0" presId="urn:microsoft.com/office/officeart/2005/8/layout/chart3"/>
    <dgm:cxn modelId="{34A822B4-59E3-4FE0-ACBE-059945DC2CAA}" srcId="{3FD3E537-964F-45FF-A319-9E5391DFB0E4}" destId="{B974DE05-54F8-4131-810A-FEB092960373}" srcOrd="0" destOrd="0" parTransId="{4213AABD-2050-4691-BC04-11500F5BA14B}" sibTransId="{E9FFEF2E-B728-49E6-8DED-32B261FFAB1F}"/>
    <dgm:cxn modelId="{38A24559-2E7E-4F4C-92FA-1E79C333F249}" srcId="{3FD3E537-964F-45FF-A319-9E5391DFB0E4}" destId="{60451FFE-380D-41B3-A9F7-CE4CF9C04FC1}" srcOrd="1" destOrd="0" parTransId="{C8C6C657-01CE-4A8E-A326-CA4A37625CC0}" sibTransId="{73306D00-85E9-4340-BEE1-AAC9392419FE}"/>
    <dgm:cxn modelId="{52AC15D2-D4FA-4AE2-95F5-F03EB115D204}" type="presOf" srcId="{B974DE05-54F8-4131-810A-FEB092960373}" destId="{7FF5C015-2A8C-4F43-80DE-8BF46D5613BD}" srcOrd="1" destOrd="0" presId="urn:microsoft.com/office/officeart/2005/8/layout/chart3"/>
    <dgm:cxn modelId="{E8376B29-9A04-4E5C-B670-AD88734A4F27}" type="presOf" srcId="{E8AA8135-B914-4643-8312-ADA242B4215C}" destId="{C07AD472-C9D9-4365-BCC7-7BF4894FFFE7}" srcOrd="0" destOrd="0" presId="urn:microsoft.com/office/officeart/2005/8/layout/chart3"/>
    <dgm:cxn modelId="{7113834A-EFE1-41DF-ABE2-0DEE491756FF}" srcId="{3FD3E537-964F-45FF-A319-9E5391DFB0E4}" destId="{60D595BE-CC2A-41A8-A9EF-DC23F52E5434}" srcOrd="5" destOrd="0" parTransId="{FC0ACA3F-C628-4A8D-ABBB-C31C271A38C7}" sibTransId="{4EC46B0B-B819-45C9-A857-23D2DC0CFE45}"/>
    <dgm:cxn modelId="{F347832F-0EFB-40F0-BC1D-C63E284BF675}" type="presOf" srcId="{B974DE05-54F8-4131-810A-FEB092960373}" destId="{F78C9744-99AF-4A3C-BBC1-71A462AA6DDF}" srcOrd="0" destOrd="0" presId="urn:microsoft.com/office/officeart/2005/8/layout/chart3"/>
    <dgm:cxn modelId="{23327DD9-11C2-4D31-9939-6A903F2EB513}" type="presOf" srcId="{60D595BE-CC2A-41A8-A9EF-DC23F52E5434}" destId="{23266776-13D7-4E06-B9D3-4E96978B3878}" srcOrd="0" destOrd="0" presId="urn:microsoft.com/office/officeart/2005/8/layout/chart3"/>
    <dgm:cxn modelId="{F71E7A5F-9263-4D39-96CF-43CC8E1D1A53}" type="presOf" srcId="{3FF0A86D-F7B1-4479-8C61-73BF425C2040}" destId="{1EF249C9-7493-4FD5-B988-3AE882DDA61B}" srcOrd="0" destOrd="0" presId="urn:microsoft.com/office/officeart/2005/8/layout/chart3"/>
    <dgm:cxn modelId="{A615728E-D4B9-40BB-884D-5FA19A3A7686}" type="presOf" srcId="{5C6B2C09-E1F3-4D9C-BB83-103A21D4AF37}" destId="{D0BAC9E7-1FCE-4806-A541-0BD27CD89A9F}" srcOrd="0" destOrd="0" presId="urn:microsoft.com/office/officeart/2005/8/layout/chart3"/>
    <dgm:cxn modelId="{0D89D783-8F08-4951-9C54-30C807C06BEC}" type="presParOf" srcId="{E9F31D8A-EE31-4BB9-9BF7-9112FD81AA3B}" destId="{F78C9744-99AF-4A3C-BBC1-71A462AA6DDF}" srcOrd="0" destOrd="0" presId="urn:microsoft.com/office/officeart/2005/8/layout/chart3"/>
    <dgm:cxn modelId="{206CCAD4-FE02-4F88-B559-1B89FDA234CF}" type="presParOf" srcId="{E9F31D8A-EE31-4BB9-9BF7-9112FD81AA3B}" destId="{7FF5C015-2A8C-4F43-80DE-8BF46D5613BD}" srcOrd="1" destOrd="0" presId="urn:microsoft.com/office/officeart/2005/8/layout/chart3"/>
    <dgm:cxn modelId="{15664B70-41A0-4434-A42A-72FB5D45A313}" type="presParOf" srcId="{E9F31D8A-EE31-4BB9-9BF7-9112FD81AA3B}" destId="{B5B1FAAB-ABC2-4A32-B97F-0AA698C0E3F6}" srcOrd="2" destOrd="0" presId="urn:microsoft.com/office/officeart/2005/8/layout/chart3"/>
    <dgm:cxn modelId="{52DC5B02-FCDF-49BC-9126-2A0494867931}" type="presParOf" srcId="{E9F31D8A-EE31-4BB9-9BF7-9112FD81AA3B}" destId="{517F3346-1B49-4B57-AD7B-6BA32B738FAF}" srcOrd="3" destOrd="0" presId="urn:microsoft.com/office/officeart/2005/8/layout/chart3"/>
    <dgm:cxn modelId="{634365BC-F221-469D-B0D4-DA538291A058}" type="presParOf" srcId="{E9F31D8A-EE31-4BB9-9BF7-9112FD81AA3B}" destId="{4285773C-38C7-4A3B-994D-B085859FD281}" srcOrd="4" destOrd="0" presId="urn:microsoft.com/office/officeart/2005/8/layout/chart3"/>
    <dgm:cxn modelId="{995E516F-3BF8-4355-84BD-F3205FFE99F9}" type="presParOf" srcId="{E9F31D8A-EE31-4BB9-9BF7-9112FD81AA3B}" destId="{6BCA18F3-43B6-423F-8241-2A53E47DCE45}" srcOrd="5" destOrd="0" presId="urn:microsoft.com/office/officeart/2005/8/layout/chart3"/>
    <dgm:cxn modelId="{467CD8F5-EB26-4078-8DFC-92346ECF70D4}" type="presParOf" srcId="{E9F31D8A-EE31-4BB9-9BF7-9112FD81AA3B}" destId="{C07AD472-C9D9-4365-BCC7-7BF4894FFFE7}" srcOrd="6" destOrd="0" presId="urn:microsoft.com/office/officeart/2005/8/layout/chart3"/>
    <dgm:cxn modelId="{EDED5B1B-4B5E-44BB-9F56-BCFEA838DAD5}" type="presParOf" srcId="{E9F31D8A-EE31-4BB9-9BF7-9112FD81AA3B}" destId="{06454332-C409-4367-B1C1-D6B4845839A1}" srcOrd="7" destOrd="0" presId="urn:microsoft.com/office/officeart/2005/8/layout/chart3"/>
    <dgm:cxn modelId="{B9F4816D-8B8C-4475-982E-8791DFB08261}" type="presParOf" srcId="{E9F31D8A-EE31-4BB9-9BF7-9112FD81AA3B}" destId="{D0BAC9E7-1FCE-4806-A541-0BD27CD89A9F}" srcOrd="8" destOrd="0" presId="urn:microsoft.com/office/officeart/2005/8/layout/chart3"/>
    <dgm:cxn modelId="{5887BBEA-B4E3-4271-8049-1387574FC1DF}" type="presParOf" srcId="{E9F31D8A-EE31-4BB9-9BF7-9112FD81AA3B}" destId="{241D749B-1B81-4A22-94D5-3DE8B11CA43D}" srcOrd="9" destOrd="0" presId="urn:microsoft.com/office/officeart/2005/8/layout/chart3"/>
    <dgm:cxn modelId="{9C7551B2-9BAA-44C1-B9BF-B97539632A15}" type="presParOf" srcId="{E9F31D8A-EE31-4BB9-9BF7-9112FD81AA3B}" destId="{23266776-13D7-4E06-B9D3-4E96978B3878}" srcOrd="10" destOrd="0" presId="urn:microsoft.com/office/officeart/2005/8/layout/chart3"/>
    <dgm:cxn modelId="{8C245867-B76E-4B96-97D9-AAB39D514817}" type="presParOf" srcId="{E9F31D8A-EE31-4BB9-9BF7-9112FD81AA3B}" destId="{2E3D023C-4AFE-49FB-B474-602D34CE14F4}" srcOrd="11" destOrd="0" presId="urn:microsoft.com/office/officeart/2005/8/layout/chart3"/>
    <dgm:cxn modelId="{43ACEA14-96D8-46FD-BEF8-BA9F442B926A}" type="presParOf" srcId="{E9F31D8A-EE31-4BB9-9BF7-9112FD81AA3B}" destId="{1EF249C9-7493-4FD5-B988-3AE882DDA61B}" srcOrd="12" destOrd="0" presId="urn:microsoft.com/office/officeart/2005/8/layout/chart3"/>
    <dgm:cxn modelId="{EEBDA7F4-FA61-4765-8975-5CC0E657EF64}" type="presParOf" srcId="{E9F31D8A-EE31-4BB9-9BF7-9112FD81AA3B}" destId="{B8F5D2C5-F5C5-4B65-8586-EBE9C9C39758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B8C72B-1F0C-469E-8756-D9C3946470F6}" type="doc">
      <dgm:prSet loTypeId="urn:microsoft.com/office/officeart/2005/8/layout/h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EE11200-1DCF-4DF7-8E7A-9D5E98DC0FF1}">
      <dgm:prSet/>
      <dgm:spPr/>
      <dgm:t>
        <a:bodyPr/>
        <a:lstStyle/>
        <a:p>
          <a:pPr rtl="0"/>
          <a:r>
            <a:rPr lang="es-MX" dirty="0" smtClean="0"/>
            <a:t>La mayoría de las ideas iniciales son vagas y requieren analizarse con cuidado para que se transformen en planteamientos más precisos y estructurados, en particular en el proceso cuantitativo.</a:t>
          </a:r>
          <a:endParaRPr lang="es-MX" dirty="0"/>
        </a:p>
      </dgm:t>
    </dgm:pt>
    <dgm:pt modelId="{B8B44FD6-D957-450B-8AC6-F0F8CDFA67C8}" type="parTrans" cxnId="{070ACB32-CAE0-4574-A484-D5319AD1791B}">
      <dgm:prSet/>
      <dgm:spPr/>
      <dgm:t>
        <a:bodyPr/>
        <a:lstStyle/>
        <a:p>
          <a:endParaRPr lang="es-MX"/>
        </a:p>
      </dgm:t>
    </dgm:pt>
    <dgm:pt modelId="{AEA7F30B-09FA-499E-B9B5-3ECBAA94FE6B}" type="sibTrans" cxnId="{070ACB32-CAE0-4574-A484-D5319AD1791B}">
      <dgm:prSet/>
      <dgm:spPr/>
      <dgm:t>
        <a:bodyPr/>
        <a:lstStyle/>
        <a:p>
          <a:endParaRPr lang="es-MX"/>
        </a:p>
      </dgm:t>
    </dgm:pt>
    <dgm:pt modelId="{CFA2E546-BD42-4EB9-8DFD-274E2E9B5A89}">
      <dgm:prSet/>
      <dgm:spPr/>
      <dgm:t>
        <a:bodyPr/>
        <a:lstStyle/>
        <a:p>
          <a:pPr rtl="0"/>
          <a:r>
            <a:rPr lang="es-MX" dirty="0" smtClean="0"/>
            <a:t>Cuando una persona desarrolla una idea de investigación debe familiarizarse con el campo de conocimiento donde se ubica la idea.</a:t>
          </a:r>
          <a:endParaRPr lang="es-MX" dirty="0"/>
        </a:p>
      </dgm:t>
    </dgm:pt>
    <dgm:pt modelId="{51159E64-D7BF-4E4C-B5E6-3198BE118CF0}" type="parTrans" cxnId="{E6F22A72-C8AC-405C-97B8-2696DA9EC57D}">
      <dgm:prSet/>
      <dgm:spPr/>
      <dgm:t>
        <a:bodyPr/>
        <a:lstStyle/>
        <a:p>
          <a:endParaRPr lang="es-MX"/>
        </a:p>
      </dgm:t>
    </dgm:pt>
    <dgm:pt modelId="{01183CB5-2B21-4B60-854F-70AF84FB396F}" type="sibTrans" cxnId="{E6F22A72-C8AC-405C-97B8-2696DA9EC57D}">
      <dgm:prSet/>
      <dgm:spPr/>
      <dgm:t>
        <a:bodyPr/>
        <a:lstStyle/>
        <a:p>
          <a:endParaRPr lang="es-MX"/>
        </a:p>
      </dgm:t>
    </dgm:pt>
    <dgm:pt modelId="{C71F0234-AF71-4C54-BCDF-10ED0CC57AB3}" type="pres">
      <dgm:prSet presAssocID="{B0B8C72B-1F0C-469E-8756-D9C3946470F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0E23705-76C1-4A79-B8FB-67AFF7AF48E8}" type="pres">
      <dgm:prSet presAssocID="{7EE11200-1DCF-4DF7-8E7A-9D5E98DC0FF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0DCDF-9168-4F9C-BB68-22D618553B40}" type="pres">
      <dgm:prSet presAssocID="{AEA7F30B-09FA-499E-B9B5-3ECBAA94FE6B}" presName="sibTrans" presStyleCnt="0"/>
      <dgm:spPr/>
    </dgm:pt>
    <dgm:pt modelId="{627966FA-BF7B-401B-914B-5FB41E15E227}" type="pres">
      <dgm:prSet presAssocID="{CFA2E546-BD42-4EB9-8DFD-274E2E9B5A8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0ACB32-CAE0-4574-A484-D5319AD1791B}" srcId="{B0B8C72B-1F0C-469E-8756-D9C3946470F6}" destId="{7EE11200-1DCF-4DF7-8E7A-9D5E98DC0FF1}" srcOrd="0" destOrd="0" parTransId="{B8B44FD6-D957-450B-8AC6-F0F8CDFA67C8}" sibTransId="{AEA7F30B-09FA-499E-B9B5-3ECBAA94FE6B}"/>
    <dgm:cxn modelId="{47AFF418-6087-4BC1-9D47-CE6A6D22B82D}" type="presOf" srcId="{CFA2E546-BD42-4EB9-8DFD-274E2E9B5A89}" destId="{627966FA-BF7B-401B-914B-5FB41E15E227}" srcOrd="0" destOrd="0" presId="urn:microsoft.com/office/officeart/2005/8/layout/hList6"/>
    <dgm:cxn modelId="{E6F22A72-C8AC-405C-97B8-2696DA9EC57D}" srcId="{B0B8C72B-1F0C-469E-8756-D9C3946470F6}" destId="{CFA2E546-BD42-4EB9-8DFD-274E2E9B5A89}" srcOrd="1" destOrd="0" parTransId="{51159E64-D7BF-4E4C-B5E6-3198BE118CF0}" sibTransId="{01183CB5-2B21-4B60-854F-70AF84FB396F}"/>
    <dgm:cxn modelId="{E9D16527-1281-4DB5-84C4-FA1D8545C028}" type="presOf" srcId="{7EE11200-1DCF-4DF7-8E7A-9D5E98DC0FF1}" destId="{60E23705-76C1-4A79-B8FB-67AFF7AF48E8}" srcOrd="0" destOrd="0" presId="urn:microsoft.com/office/officeart/2005/8/layout/hList6"/>
    <dgm:cxn modelId="{EDA5D99F-4853-4263-BD7D-A0370E333734}" type="presOf" srcId="{B0B8C72B-1F0C-469E-8756-D9C3946470F6}" destId="{C71F0234-AF71-4C54-BCDF-10ED0CC57AB3}" srcOrd="0" destOrd="0" presId="urn:microsoft.com/office/officeart/2005/8/layout/hList6"/>
    <dgm:cxn modelId="{D2E4B588-9E26-4ACD-AD94-D0FF77B165A8}" type="presParOf" srcId="{C71F0234-AF71-4C54-BCDF-10ED0CC57AB3}" destId="{60E23705-76C1-4A79-B8FB-67AFF7AF48E8}" srcOrd="0" destOrd="0" presId="urn:microsoft.com/office/officeart/2005/8/layout/hList6"/>
    <dgm:cxn modelId="{539EFD40-1963-45E8-B75E-0F4B108C356A}" type="presParOf" srcId="{C71F0234-AF71-4C54-BCDF-10ED0CC57AB3}" destId="{8FE0DCDF-9168-4F9C-BB68-22D618553B40}" srcOrd="1" destOrd="0" presId="urn:microsoft.com/office/officeart/2005/8/layout/hList6"/>
    <dgm:cxn modelId="{C92691B9-2BFC-4ECD-818C-352ED0444637}" type="presParOf" srcId="{C71F0234-AF71-4C54-BCDF-10ED0CC57AB3}" destId="{627966FA-BF7B-401B-914B-5FB41E15E227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896110F-11F1-4DE4-8382-6DE178090510}" type="doc">
      <dgm:prSet loTypeId="urn:microsoft.com/office/officeart/2009/3/layout/RandomtoResultProcess" loCatId="process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213A0D87-B0BE-49FA-B2BA-28EC59958BAF}">
      <dgm:prSet/>
      <dgm:spPr/>
      <dgm:t>
        <a:bodyPr/>
        <a:lstStyle/>
        <a:p>
          <a:pPr rtl="0"/>
          <a:r>
            <a:rPr lang="es-MX" dirty="0" smtClean="0"/>
            <a:t>Esto implica que una buena investigación debe ser novedosa. </a:t>
          </a:r>
          <a:endParaRPr lang="es-MX" dirty="0"/>
        </a:p>
      </dgm:t>
    </dgm:pt>
    <dgm:pt modelId="{71C9A1AB-7650-401A-9BDF-5235FC8AABD0}" type="parTrans" cxnId="{268DF0DC-3AC0-4EF8-8A5D-B3AA4993C667}">
      <dgm:prSet/>
      <dgm:spPr/>
      <dgm:t>
        <a:bodyPr/>
        <a:lstStyle/>
        <a:p>
          <a:endParaRPr lang="es-MX"/>
        </a:p>
      </dgm:t>
    </dgm:pt>
    <dgm:pt modelId="{222459C3-76C7-4339-9EBF-659B1C27CD9C}" type="sibTrans" cxnId="{268DF0DC-3AC0-4EF8-8A5D-B3AA4993C667}">
      <dgm:prSet/>
      <dgm:spPr/>
      <dgm:t>
        <a:bodyPr/>
        <a:lstStyle/>
        <a:p>
          <a:endParaRPr lang="es-MX"/>
        </a:p>
      </dgm:t>
    </dgm:pt>
    <dgm:pt modelId="{44CFA812-FF98-4607-98EB-50F01C68441E}">
      <dgm:prSet/>
      <dgm:spPr/>
      <dgm:t>
        <a:bodyPr/>
        <a:lstStyle/>
        <a:p>
          <a:pPr rtl="0"/>
          <a:r>
            <a:rPr lang="es-MX" smtClean="0"/>
            <a:t>El propósito no es siempre contar con una idea y planteamiento de investigación completamente estructurados.</a:t>
          </a:r>
          <a:endParaRPr lang="es-MX"/>
        </a:p>
      </dgm:t>
    </dgm:pt>
    <dgm:pt modelId="{B25F150B-8B19-43C4-AF15-24C37E1B9DE8}" type="parTrans" cxnId="{05DFF54D-E71A-4488-9D86-5615AEB87ACF}">
      <dgm:prSet/>
      <dgm:spPr/>
      <dgm:t>
        <a:bodyPr/>
        <a:lstStyle/>
        <a:p>
          <a:endParaRPr lang="es-MX"/>
        </a:p>
      </dgm:t>
    </dgm:pt>
    <dgm:pt modelId="{034F9DF1-BD8C-452A-9805-6F139E7F989A}" type="sibTrans" cxnId="{05DFF54D-E71A-4488-9D86-5615AEB87ACF}">
      <dgm:prSet/>
      <dgm:spPr/>
      <dgm:t>
        <a:bodyPr/>
        <a:lstStyle/>
        <a:p>
          <a:endParaRPr lang="es-MX"/>
        </a:p>
      </dgm:t>
    </dgm:pt>
    <dgm:pt modelId="{8A5D450C-C09F-4E56-A578-D91C259F9B78}" type="pres">
      <dgm:prSet presAssocID="{D896110F-11F1-4DE4-8382-6DE178090510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A33FA69-B704-4F40-BC71-3F1669EEC96B}" type="pres">
      <dgm:prSet presAssocID="{213A0D87-B0BE-49FA-B2BA-28EC59958BAF}" presName="chaos" presStyleCnt="0"/>
      <dgm:spPr/>
      <dgm:t>
        <a:bodyPr/>
        <a:lstStyle/>
        <a:p>
          <a:endParaRPr lang="es-MX"/>
        </a:p>
      </dgm:t>
    </dgm:pt>
    <dgm:pt modelId="{4A2D9675-80A3-4F9B-B386-654BA5381C98}" type="pres">
      <dgm:prSet presAssocID="{213A0D87-B0BE-49FA-B2BA-28EC59958BAF}" presName="parTx1" presStyleLbl="revTx" presStyleIdx="0" presStyleCnt="1"/>
      <dgm:spPr/>
      <dgm:t>
        <a:bodyPr/>
        <a:lstStyle/>
        <a:p>
          <a:endParaRPr lang="es-MX"/>
        </a:p>
      </dgm:t>
    </dgm:pt>
    <dgm:pt modelId="{1F7E290A-E467-4F8B-AAFF-9DFE405781FD}" type="pres">
      <dgm:prSet presAssocID="{213A0D87-B0BE-49FA-B2BA-28EC59958BAF}" presName="c1" presStyleLbl="node1" presStyleIdx="0" presStyleCnt="19"/>
      <dgm:spPr/>
      <dgm:t>
        <a:bodyPr/>
        <a:lstStyle/>
        <a:p>
          <a:endParaRPr lang="es-MX"/>
        </a:p>
      </dgm:t>
    </dgm:pt>
    <dgm:pt modelId="{B5CF88BE-777B-428B-BE34-25F78D7082A1}" type="pres">
      <dgm:prSet presAssocID="{213A0D87-B0BE-49FA-B2BA-28EC59958BAF}" presName="c2" presStyleLbl="node1" presStyleIdx="1" presStyleCnt="19"/>
      <dgm:spPr/>
      <dgm:t>
        <a:bodyPr/>
        <a:lstStyle/>
        <a:p>
          <a:endParaRPr lang="es-MX"/>
        </a:p>
      </dgm:t>
    </dgm:pt>
    <dgm:pt modelId="{2CEBDC53-36D2-4732-BE14-6B735D2998FD}" type="pres">
      <dgm:prSet presAssocID="{213A0D87-B0BE-49FA-B2BA-28EC59958BAF}" presName="c3" presStyleLbl="node1" presStyleIdx="2" presStyleCnt="19"/>
      <dgm:spPr/>
      <dgm:t>
        <a:bodyPr/>
        <a:lstStyle/>
        <a:p>
          <a:endParaRPr lang="es-MX"/>
        </a:p>
      </dgm:t>
    </dgm:pt>
    <dgm:pt modelId="{66FC73A2-1BD9-4238-B095-735A91583193}" type="pres">
      <dgm:prSet presAssocID="{213A0D87-B0BE-49FA-B2BA-28EC59958BAF}" presName="c4" presStyleLbl="node1" presStyleIdx="3" presStyleCnt="19"/>
      <dgm:spPr/>
      <dgm:t>
        <a:bodyPr/>
        <a:lstStyle/>
        <a:p>
          <a:endParaRPr lang="es-MX"/>
        </a:p>
      </dgm:t>
    </dgm:pt>
    <dgm:pt modelId="{DD324234-6FB1-40AF-B7DC-C024BD23D7E1}" type="pres">
      <dgm:prSet presAssocID="{213A0D87-B0BE-49FA-B2BA-28EC59958BAF}" presName="c5" presStyleLbl="node1" presStyleIdx="4" presStyleCnt="19"/>
      <dgm:spPr/>
      <dgm:t>
        <a:bodyPr/>
        <a:lstStyle/>
        <a:p>
          <a:endParaRPr lang="es-MX"/>
        </a:p>
      </dgm:t>
    </dgm:pt>
    <dgm:pt modelId="{C736AD67-8543-4135-B161-152F72B4D8BD}" type="pres">
      <dgm:prSet presAssocID="{213A0D87-B0BE-49FA-B2BA-28EC59958BAF}" presName="c6" presStyleLbl="node1" presStyleIdx="5" presStyleCnt="19"/>
      <dgm:spPr/>
      <dgm:t>
        <a:bodyPr/>
        <a:lstStyle/>
        <a:p>
          <a:endParaRPr lang="es-MX"/>
        </a:p>
      </dgm:t>
    </dgm:pt>
    <dgm:pt modelId="{0241E996-1978-456A-BFE2-4F248C0DB651}" type="pres">
      <dgm:prSet presAssocID="{213A0D87-B0BE-49FA-B2BA-28EC59958BAF}" presName="c7" presStyleLbl="node1" presStyleIdx="6" presStyleCnt="19"/>
      <dgm:spPr/>
      <dgm:t>
        <a:bodyPr/>
        <a:lstStyle/>
        <a:p>
          <a:endParaRPr lang="es-MX"/>
        </a:p>
      </dgm:t>
    </dgm:pt>
    <dgm:pt modelId="{96708133-217A-41D2-A3E5-060526EEDDE4}" type="pres">
      <dgm:prSet presAssocID="{213A0D87-B0BE-49FA-B2BA-28EC59958BAF}" presName="c8" presStyleLbl="node1" presStyleIdx="7" presStyleCnt="19"/>
      <dgm:spPr/>
      <dgm:t>
        <a:bodyPr/>
        <a:lstStyle/>
        <a:p>
          <a:endParaRPr lang="es-MX"/>
        </a:p>
      </dgm:t>
    </dgm:pt>
    <dgm:pt modelId="{CD0F9BF7-9DFA-4306-94D4-98A28FABD3F4}" type="pres">
      <dgm:prSet presAssocID="{213A0D87-B0BE-49FA-B2BA-28EC59958BAF}" presName="c9" presStyleLbl="node1" presStyleIdx="8" presStyleCnt="19"/>
      <dgm:spPr/>
      <dgm:t>
        <a:bodyPr/>
        <a:lstStyle/>
        <a:p>
          <a:endParaRPr lang="es-MX"/>
        </a:p>
      </dgm:t>
    </dgm:pt>
    <dgm:pt modelId="{EE859D09-4E35-4A3C-90E4-C59D501E99C6}" type="pres">
      <dgm:prSet presAssocID="{213A0D87-B0BE-49FA-B2BA-28EC59958BAF}" presName="c10" presStyleLbl="node1" presStyleIdx="9" presStyleCnt="19"/>
      <dgm:spPr/>
      <dgm:t>
        <a:bodyPr/>
        <a:lstStyle/>
        <a:p>
          <a:endParaRPr lang="es-MX"/>
        </a:p>
      </dgm:t>
    </dgm:pt>
    <dgm:pt modelId="{CBBFB4E2-A07B-4307-9EBF-F579534BDC69}" type="pres">
      <dgm:prSet presAssocID="{213A0D87-B0BE-49FA-B2BA-28EC59958BAF}" presName="c11" presStyleLbl="node1" presStyleIdx="10" presStyleCnt="19"/>
      <dgm:spPr/>
      <dgm:t>
        <a:bodyPr/>
        <a:lstStyle/>
        <a:p>
          <a:endParaRPr lang="es-MX"/>
        </a:p>
      </dgm:t>
    </dgm:pt>
    <dgm:pt modelId="{EA89514A-0333-4E56-8724-C018C992D7AC}" type="pres">
      <dgm:prSet presAssocID="{213A0D87-B0BE-49FA-B2BA-28EC59958BAF}" presName="c12" presStyleLbl="node1" presStyleIdx="11" presStyleCnt="19"/>
      <dgm:spPr/>
      <dgm:t>
        <a:bodyPr/>
        <a:lstStyle/>
        <a:p>
          <a:endParaRPr lang="es-MX"/>
        </a:p>
      </dgm:t>
    </dgm:pt>
    <dgm:pt modelId="{795DF615-FCB8-4E4B-86C7-8552D84CA4D2}" type="pres">
      <dgm:prSet presAssocID="{213A0D87-B0BE-49FA-B2BA-28EC59958BAF}" presName="c13" presStyleLbl="node1" presStyleIdx="12" presStyleCnt="19"/>
      <dgm:spPr/>
      <dgm:t>
        <a:bodyPr/>
        <a:lstStyle/>
        <a:p>
          <a:endParaRPr lang="es-MX"/>
        </a:p>
      </dgm:t>
    </dgm:pt>
    <dgm:pt modelId="{2C10B4D0-26D5-4C68-ADF0-2F3C1C618B97}" type="pres">
      <dgm:prSet presAssocID="{213A0D87-B0BE-49FA-B2BA-28EC59958BAF}" presName="c14" presStyleLbl="node1" presStyleIdx="13" presStyleCnt="19"/>
      <dgm:spPr/>
      <dgm:t>
        <a:bodyPr/>
        <a:lstStyle/>
        <a:p>
          <a:endParaRPr lang="es-MX"/>
        </a:p>
      </dgm:t>
    </dgm:pt>
    <dgm:pt modelId="{F1BCA628-8887-44E5-AA98-EC00914A5783}" type="pres">
      <dgm:prSet presAssocID="{213A0D87-B0BE-49FA-B2BA-28EC59958BAF}" presName="c15" presStyleLbl="node1" presStyleIdx="14" presStyleCnt="19"/>
      <dgm:spPr/>
      <dgm:t>
        <a:bodyPr/>
        <a:lstStyle/>
        <a:p>
          <a:endParaRPr lang="es-MX"/>
        </a:p>
      </dgm:t>
    </dgm:pt>
    <dgm:pt modelId="{334ECDBF-7AF3-460E-9A09-CC7510959553}" type="pres">
      <dgm:prSet presAssocID="{213A0D87-B0BE-49FA-B2BA-28EC59958BAF}" presName="c16" presStyleLbl="node1" presStyleIdx="15" presStyleCnt="19"/>
      <dgm:spPr/>
      <dgm:t>
        <a:bodyPr/>
        <a:lstStyle/>
        <a:p>
          <a:endParaRPr lang="es-MX"/>
        </a:p>
      </dgm:t>
    </dgm:pt>
    <dgm:pt modelId="{D19C5F3D-6C62-4EA1-B2F5-E95EFF548C73}" type="pres">
      <dgm:prSet presAssocID="{213A0D87-B0BE-49FA-B2BA-28EC59958BAF}" presName="c17" presStyleLbl="node1" presStyleIdx="16" presStyleCnt="19"/>
      <dgm:spPr/>
      <dgm:t>
        <a:bodyPr/>
        <a:lstStyle/>
        <a:p>
          <a:endParaRPr lang="es-MX"/>
        </a:p>
      </dgm:t>
    </dgm:pt>
    <dgm:pt modelId="{530F26ED-B21E-40FF-B596-E39287DCC1E1}" type="pres">
      <dgm:prSet presAssocID="{213A0D87-B0BE-49FA-B2BA-28EC59958BAF}" presName="c18" presStyleLbl="node1" presStyleIdx="17" presStyleCnt="19"/>
      <dgm:spPr/>
      <dgm:t>
        <a:bodyPr/>
        <a:lstStyle/>
        <a:p>
          <a:endParaRPr lang="es-MX"/>
        </a:p>
      </dgm:t>
    </dgm:pt>
    <dgm:pt modelId="{BD76BD3B-B327-420E-A0CA-46F44AC8A467}" type="pres">
      <dgm:prSet presAssocID="{222459C3-76C7-4339-9EBF-659B1C27CD9C}" presName="chevronComposite1" presStyleCnt="0"/>
      <dgm:spPr/>
      <dgm:t>
        <a:bodyPr/>
        <a:lstStyle/>
        <a:p>
          <a:endParaRPr lang="es-MX"/>
        </a:p>
      </dgm:t>
    </dgm:pt>
    <dgm:pt modelId="{ED169D03-AC81-4AEF-B744-D7D192B865F3}" type="pres">
      <dgm:prSet presAssocID="{222459C3-76C7-4339-9EBF-659B1C27CD9C}" presName="chevron1" presStyleLbl="sibTrans2D1" presStyleIdx="0" presStyleCnt="2"/>
      <dgm:spPr/>
      <dgm:t>
        <a:bodyPr/>
        <a:lstStyle/>
        <a:p>
          <a:endParaRPr lang="es-MX"/>
        </a:p>
      </dgm:t>
    </dgm:pt>
    <dgm:pt modelId="{DBE4BBC1-0229-4969-84C9-251EE1021992}" type="pres">
      <dgm:prSet presAssocID="{222459C3-76C7-4339-9EBF-659B1C27CD9C}" presName="spChevron1" presStyleCnt="0"/>
      <dgm:spPr/>
      <dgm:t>
        <a:bodyPr/>
        <a:lstStyle/>
        <a:p>
          <a:endParaRPr lang="es-MX"/>
        </a:p>
      </dgm:t>
    </dgm:pt>
    <dgm:pt modelId="{3D4DA395-28FF-46B6-AE15-EAEC4D2AB991}" type="pres">
      <dgm:prSet presAssocID="{222459C3-76C7-4339-9EBF-659B1C27CD9C}" presName="overlap" presStyleCnt="0"/>
      <dgm:spPr/>
      <dgm:t>
        <a:bodyPr/>
        <a:lstStyle/>
        <a:p>
          <a:endParaRPr lang="es-MX"/>
        </a:p>
      </dgm:t>
    </dgm:pt>
    <dgm:pt modelId="{EDB6F46B-8D46-4798-93EA-3BE486A851C9}" type="pres">
      <dgm:prSet presAssocID="{222459C3-76C7-4339-9EBF-659B1C27CD9C}" presName="chevronComposite2" presStyleCnt="0"/>
      <dgm:spPr/>
      <dgm:t>
        <a:bodyPr/>
        <a:lstStyle/>
        <a:p>
          <a:endParaRPr lang="es-MX"/>
        </a:p>
      </dgm:t>
    </dgm:pt>
    <dgm:pt modelId="{830D0875-2F1A-4C17-B301-38E4715EB6CD}" type="pres">
      <dgm:prSet presAssocID="{222459C3-76C7-4339-9EBF-659B1C27CD9C}" presName="chevron2" presStyleLbl="sibTrans2D1" presStyleIdx="1" presStyleCnt="2"/>
      <dgm:spPr/>
      <dgm:t>
        <a:bodyPr/>
        <a:lstStyle/>
        <a:p>
          <a:endParaRPr lang="es-MX"/>
        </a:p>
      </dgm:t>
    </dgm:pt>
    <dgm:pt modelId="{BEEC3766-A21C-4B69-AD4D-1BA102153863}" type="pres">
      <dgm:prSet presAssocID="{222459C3-76C7-4339-9EBF-659B1C27CD9C}" presName="spChevron2" presStyleCnt="0"/>
      <dgm:spPr/>
      <dgm:t>
        <a:bodyPr/>
        <a:lstStyle/>
        <a:p>
          <a:endParaRPr lang="es-MX"/>
        </a:p>
      </dgm:t>
    </dgm:pt>
    <dgm:pt modelId="{0E6D559E-39A9-4653-8129-BB9FDD40E4F8}" type="pres">
      <dgm:prSet presAssocID="{44CFA812-FF98-4607-98EB-50F01C68441E}" presName="last" presStyleCnt="0"/>
      <dgm:spPr/>
      <dgm:t>
        <a:bodyPr/>
        <a:lstStyle/>
        <a:p>
          <a:endParaRPr lang="es-MX"/>
        </a:p>
      </dgm:t>
    </dgm:pt>
    <dgm:pt modelId="{BAA76956-B0B1-496D-BF96-E72B9D90E595}" type="pres">
      <dgm:prSet presAssocID="{44CFA812-FF98-4607-98EB-50F01C68441E}" presName="circleTx" presStyleLbl="node1" presStyleIdx="18" presStyleCnt="19"/>
      <dgm:spPr/>
      <dgm:t>
        <a:bodyPr/>
        <a:lstStyle/>
        <a:p>
          <a:endParaRPr lang="es-MX"/>
        </a:p>
      </dgm:t>
    </dgm:pt>
    <dgm:pt modelId="{9E810745-0D00-420A-BD97-D9BCFBE80D68}" type="pres">
      <dgm:prSet presAssocID="{44CFA812-FF98-4607-98EB-50F01C68441E}" presName="spN" presStyleCnt="0"/>
      <dgm:spPr/>
      <dgm:t>
        <a:bodyPr/>
        <a:lstStyle/>
        <a:p>
          <a:endParaRPr lang="es-MX"/>
        </a:p>
      </dgm:t>
    </dgm:pt>
  </dgm:ptLst>
  <dgm:cxnLst>
    <dgm:cxn modelId="{268DF0DC-3AC0-4EF8-8A5D-B3AA4993C667}" srcId="{D896110F-11F1-4DE4-8382-6DE178090510}" destId="{213A0D87-B0BE-49FA-B2BA-28EC59958BAF}" srcOrd="0" destOrd="0" parTransId="{71C9A1AB-7650-401A-9BDF-5235FC8AABD0}" sibTransId="{222459C3-76C7-4339-9EBF-659B1C27CD9C}"/>
    <dgm:cxn modelId="{05DFF54D-E71A-4488-9D86-5615AEB87ACF}" srcId="{D896110F-11F1-4DE4-8382-6DE178090510}" destId="{44CFA812-FF98-4607-98EB-50F01C68441E}" srcOrd="1" destOrd="0" parTransId="{B25F150B-8B19-43C4-AF15-24C37E1B9DE8}" sibTransId="{034F9DF1-BD8C-452A-9805-6F139E7F989A}"/>
    <dgm:cxn modelId="{082D291B-DD1E-4618-BB79-8C8DBE132393}" type="presOf" srcId="{44CFA812-FF98-4607-98EB-50F01C68441E}" destId="{BAA76956-B0B1-496D-BF96-E72B9D90E595}" srcOrd="0" destOrd="0" presId="urn:microsoft.com/office/officeart/2009/3/layout/RandomtoResultProcess"/>
    <dgm:cxn modelId="{E0C4EE59-67F6-466D-BA8D-22129E9DA06F}" type="presOf" srcId="{213A0D87-B0BE-49FA-B2BA-28EC59958BAF}" destId="{4A2D9675-80A3-4F9B-B386-654BA5381C98}" srcOrd="0" destOrd="0" presId="urn:microsoft.com/office/officeart/2009/3/layout/RandomtoResultProcess"/>
    <dgm:cxn modelId="{8BBA1128-604A-4DB7-B39A-DA4844FC30FA}" type="presOf" srcId="{D896110F-11F1-4DE4-8382-6DE178090510}" destId="{8A5D450C-C09F-4E56-A578-D91C259F9B78}" srcOrd="0" destOrd="0" presId="urn:microsoft.com/office/officeart/2009/3/layout/RandomtoResultProcess"/>
    <dgm:cxn modelId="{6584B203-C356-4D9E-9EB6-5F6D1404B975}" type="presParOf" srcId="{8A5D450C-C09F-4E56-A578-D91C259F9B78}" destId="{7A33FA69-B704-4F40-BC71-3F1669EEC96B}" srcOrd="0" destOrd="0" presId="urn:microsoft.com/office/officeart/2009/3/layout/RandomtoResultProcess"/>
    <dgm:cxn modelId="{63568751-7A2B-40AB-B46E-32998B4693F4}" type="presParOf" srcId="{7A33FA69-B704-4F40-BC71-3F1669EEC96B}" destId="{4A2D9675-80A3-4F9B-B386-654BA5381C98}" srcOrd="0" destOrd="0" presId="urn:microsoft.com/office/officeart/2009/3/layout/RandomtoResultProcess"/>
    <dgm:cxn modelId="{2CE167DA-09A2-47B7-8C41-E120406A044C}" type="presParOf" srcId="{7A33FA69-B704-4F40-BC71-3F1669EEC96B}" destId="{1F7E290A-E467-4F8B-AAFF-9DFE405781FD}" srcOrd="1" destOrd="0" presId="urn:microsoft.com/office/officeart/2009/3/layout/RandomtoResultProcess"/>
    <dgm:cxn modelId="{8122FA09-D580-4DAF-A5BA-863D352ECCD8}" type="presParOf" srcId="{7A33FA69-B704-4F40-BC71-3F1669EEC96B}" destId="{B5CF88BE-777B-428B-BE34-25F78D7082A1}" srcOrd="2" destOrd="0" presId="urn:microsoft.com/office/officeart/2009/3/layout/RandomtoResultProcess"/>
    <dgm:cxn modelId="{CD96DD2E-ED1C-4E6E-9B5A-C1D487310BB9}" type="presParOf" srcId="{7A33FA69-B704-4F40-BC71-3F1669EEC96B}" destId="{2CEBDC53-36D2-4732-BE14-6B735D2998FD}" srcOrd="3" destOrd="0" presId="urn:microsoft.com/office/officeart/2009/3/layout/RandomtoResultProcess"/>
    <dgm:cxn modelId="{66F63284-5C79-4DFF-83EB-D53A1578518F}" type="presParOf" srcId="{7A33FA69-B704-4F40-BC71-3F1669EEC96B}" destId="{66FC73A2-1BD9-4238-B095-735A91583193}" srcOrd="4" destOrd="0" presId="urn:microsoft.com/office/officeart/2009/3/layout/RandomtoResultProcess"/>
    <dgm:cxn modelId="{DBEEFD8B-689C-478A-B9E6-D9DACC905979}" type="presParOf" srcId="{7A33FA69-B704-4F40-BC71-3F1669EEC96B}" destId="{DD324234-6FB1-40AF-B7DC-C024BD23D7E1}" srcOrd="5" destOrd="0" presId="urn:microsoft.com/office/officeart/2009/3/layout/RandomtoResultProcess"/>
    <dgm:cxn modelId="{6C67845C-8390-4358-AC03-9A6A9B46FFD9}" type="presParOf" srcId="{7A33FA69-B704-4F40-BC71-3F1669EEC96B}" destId="{C736AD67-8543-4135-B161-152F72B4D8BD}" srcOrd="6" destOrd="0" presId="urn:microsoft.com/office/officeart/2009/3/layout/RandomtoResultProcess"/>
    <dgm:cxn modelId="{C9C52A19-B9D5-4E84-83DC-561A2C12D367}" type="presParOf" srcId="{7A33FA69-B704-4F40-BC71-3F1669EEC96B}" destId="{0241E996-1978-456A-BFE2-4F248C0DB651}" srcOrd="7" destOrd="0" presId="urn:microsoft.com/office/officeart/2009/3/layout/RandomtoResultProcess"/>
    <dgm:cxn modelId="{6CDAC85C-6054-4BBF-855D-899694F37B52}" type="presParOf" srcId="{7A33FA69-B704-4F40-BC71-3F1669EEC96B}" destId="{96708133-217A-41D2-A3E5-060526EEDDE4}" srcOrd="8" destOrd="0" presId="urn:microsoft.com/office/officeart/2009/3/layout/RandomtoResultProcess"/>
    <dgm:cxn modelId="{C9A33B27-5C04-42B9-84D5-4E4D59C4293B}" type="presParOf" srcId="{7A33FA69-B704-4F40-BC71-3F1669EEC96B}" destId="{CD0F9BF7-9DFA-4306-94D4-98A28FABD3F4}" srcOrd="9" destOrd="0" presId="urn:microsoft.com/office/officeart/2009/3/layout/RandomtoResultProcess"/>
    <dgm:cxn modelId="{6208BD82-86AC-4DEC-BEE1-C72A402A6831}" type="presParOf" srcId="{7A33FA69-B704-4F40-BC71-3F1669EEC96B}" destId="{EE859D09-4E35-4A3C-90E4-C59D501E99C6}" srcOrd="10" destOrd="0" presId="urn:microsoft.com/office/officeart/2009/3/layout/RandomtoResultProcess"/>
    <dgm:cxn modelId="{85C7D3D3-75DA-4361-B0B0-97CE48700DB3}" type="presParOf" srcId="{7A33FA69-B704-4F40-BC71-3F1669EEC96B}" destId="{CBBFB4E2-A07B-4307-9EBF-F579534BDC69}" srcOrd="11" destOrd="0" presId="urn:microsoft.com/office/officeart/2009/3/layout/RandomtoResultProcess"/>
    <dgm:cxn modelId="{F94EFF9F-5F6C-4793-8A1A-28A9C36A850F}" type="presParOf" srcId="{7A33FA69-B704-4F40-BC71-3F1669EEC96B}" destId="{EA89514A-0333-4E56-8724-C018C992D7AC}" srcOrd="12" destOrd="0" presId="urn:microsoft.com/office/officeart/2009/3/layout/RandomtoResultProcess"/>
    <dgm:cxn modelId="{61E7E01E-07E3-4714-A94C-2C131B3D1C54}" type="presParOf" srcId="{7A33FA69-B704-4F40-BC71-3F1669EEC96B}" destId="{795DF615-FCB8-4E4B-86C7-8552D84CA4D2}" srcOrd="13" destOrd="0" presId="urn:microsoft.com/office/officeart/2009/3/layout/RandomtoResultProcess"/>
    <dgm:cxn modelId="{C7A2EC05-4D4A-4AAA-8A06-0F06D0999725}" type="presParOf" srcId="{7A33FA69-B704-4F40-BC71-3F1669EEC96B}" destId="{2C10B4D0-26D5-4C68-ADF0-2F3C1C618B97}" srcOrd="14" destOrd="0" presId="urn:microsoft.com/office/officeart/2009/3/layout/RandomtoResultProcess"/>
    <dgm:cxn modelId="{14B4B234-4998-472B-AF98-B5C44DDC4AE4}" type="presParOf" srcId="{7A33FA69-B704-4F40-BC71-3F1669EEC96B}" destId="{F1BCA628-8887-44E5-AA98-EC00914A5783}" srcOrd="15" destOrd="0" presId="urn:microsoft.com/office/officeart/2009/3/layout/RandomtoResultProcess"/>
    <dgm:cxn modelId="{D5E1F186-8E03-4025-BE4E-DECD3B635CE3}" type="presParOf" srcId="{7A33FA69-B704-4F40-BC71-3F1669EEC96B}" destId="{334ECDBF-7AF3-460E-9A09-CC7510959553}" srcOrd="16" destOrd="0" presId="urn:microsoft.com/office/officeart/2009/3/layout/RandomtoResultProcess"/>
    <dgm:cxn modelId="{44160989-7EC1-4E06-9FDB-2E27CB629B1A}" type="presParOf" srcId="{7A33FA69-B704-4F40-BC71-3F1669EEC96B}" destId="{D19C5F3D-6C62-4EA1-B2F5-E95EFF548C73}" srcOrd="17" destOrd="0" presId="urn:microsoft.com/office/officeart/2009/3/layout/RandomtoResultProcess"/>
    <dgm:cxn modelId="{77866F46-226F-41FC-A716-8B8B4B7F6B98}" type="presParOf" srcId="{7A33FA69-B704-4F40-BC71-3F1669EEC96B}" destId="{530F26ED-B21E-40FF-B596-E39287DCC1E1}" srcOrd="18" destOrd="0" presId="urn:microsoft.com/office/officeart/2009/3/layout/RandomtoResultProcess"/>
    <dgm:cxn modelId="{FD1DB391-6AA3-4C4A-B386-69D0378D47EC}" type="presParOf" srcId="{8A5D450C-C09F-4E56-A578-D91C259F9B78}" destId="{BD76BD3B-B327-420E-A0CA-46F44AC8A467}" srcOrd="1" destOrd="0" presId="urn:microsoft.com/office/officeart/2009/3/layout/RandomtoResultProcess"/>
    <dgm:cxn modelId="{423127C4-884A-454E-97AA-ACFF96CED858}" type="presParOf" srcId="{BD76BD3B-B327-420E-A0CA-46F44AC8A467}" destId="{ED169D03-AC81-4AEF-B744-D7D192B865F3}" srcOrd="0" destOrd="0" presId="urn:microsoft.com/office/officeart/2009/3/layout/RandomtoResultProcess"/>
    <dgm:cxn modelId="{E0A1EEBC-45C2-4BD2-BA48-26DB3E76EB27}" type="presParOf" srcId="{BD76BD3B-B327-420E-A0CA-46F44AC8A467}" destId="{DBE4BBC1-0229-4969-84C9-251EE1021992}" srcOrd="1" destOrd="0" presId="urn:microsoft.com/office/officeart/2009/3/layout/RandomtoResultProcess"/>
    <dgm:cxn modelId="{79614F72-F345-4224-B678-9C3986365920}" type="presParOf" srcId="{8A5D450C-C09F-4E56-A578-D91C259F9B78}" destId="{3D4DA395-28FF-46B6-AE15-EAEC4D2AB991}" srcOrd="2" destOrd="0" presId="urn:microsoft.com/office/officeart/2009/3/layout/RandomtoResultProcess"/>
    <dgm:cxn modelId="{001DC2A2-3042-46CB-8DB9-91C174BD16F2}" type="presParOf" srcId="{8A5D450C-C09F-4E56-A578-D91C259F9B78}" destId="{EDB6F46B-8D46-4798-93EA-3BE486A851C9}" srcOrd="3" destOrd="0" presId="urn:microsoft.com/office/officeart/2009/3/layout/RandomtoResultProcess"/>
    <dgm:cxn modelId="{CA81C592-432C-4101-B37A-DE6032653B42}" type="presParOf" srcId="{EDB6F46B-8D46-4798-93EA-3BE486A851C9}" destId="{830D0875-2F1A-4C17-B301-38E4715EB6CD}" srcOrd="0" destOrd="0" presId="urn:microsoft.com/office/officeart/2009/3/layout/RandomtoResultProcess"/>
    <dgm:cxn modelId="{5DC416E3-88D9-4B68-A3F2-8DFC391D710E}" type="presParOf" srcId="{EDB6F46B-8D46-4798-93EA-3BE486A851C9}" destId="{BEEC3766-A21C-4B69-AD4D-1BA102153863}" srcOrd="1" destOrd="0" presId="urn:microsoft.com/office/officeart/2009/3/layout/RandomtoResultProcess"/>
    <dgm:cxn modelId="{CF7C68F0-E1BD-4DEC-8EF8-7A81C214C4D7}" type="presParOf" srcId="{8A5D450C-C09F-4E56-A578-D91C259F9B78}" destId="{0E6D559E-39A9-4653-8129-BB9FDD40E4F8}" srcOrd="4" destOrd="0" presId="urn:microsoft.com/office/officeart/2009/3/layout/RandomtoResultProcess"/>
    <dgm:cxn modelId="{8CF7402C-C7CF-4681-B3EA-D90B424D274D}" type="presParOf" srcId="{0E6D559E-39A9-4653-8129-BB9FDD40E4F8}" destId="{BAA76956-B0B1-496D-BF96-E72B9D90E595}" srcOrd="0" destOrd="0" presId="urn:microsoft.com/office/officeart/2009/3/layout/RandomtoResultProcess"/>
    <dgm:cxn modelId="{818EE41A-01EC-4826-9BD0-7DD021BA56BE}" type="presParOf" srcId="{0E6D559E-39A9-4653-8129-BB9FDD40E4F8}" destId="{9E810745-0D00-420A-BD97-D9BCFBE80D68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6FEB6B9-55D7-48B2-93BB-D449117A8FDE}" type="doc">
      <dgm:prSet loTypeId="urn:microsoft.com/office/officeart/2005/8/layout/arrow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EEA5C1ED-E4C4-4B33-B477-2DBAC35EB751}">
      <dgm:prSet/>
      <dgm:spPr/>
      <dgm:t>
        <a:bodyPr/>
        <a:lstStyle/>
        <a:p>
          <a:pPr rtl="0"/>
          <a:r>
            <a:rPr lang="es-ES" smtClean="0"/>
            <a:t>Primero debe basarse en resolver las necesidades más urgentes de la población. </a:t>
          </a:r>
          <a:endParaRPr lang="es-MX"/>
        </a:p>
      </dgm:t>
    </dgm:pt>
    <dgm:pt modelId="{6B0C38F3-7530-448A-B86F-265F93BD90B7}" type="parTrans" cxnId="{8C767BA0-2DFF-4138-A459-4438F7F7BC99}">
      <dgm:prSet/>
      <dgm:spPr/>
      <dgm:t>
        <a:bodyPr/>
        <a:lstStyle/>
        <a:p>
          <a:endParaRPr lang="es-MX"/>
        </a:p>
      </dgm:t>
    </dgm:pt>
    <dgm:pt modelId="{A688B08A-6ED2-4E7C-A7BB-8CD4A44B7065}" type="sibTrans" cxnId="{8C767BA0-2DFF-4138-A459-4438F7F7BC99}">
      <dgm:prSet/>
      <dgm:spPr/>
      <dgm:t>
        <a:bodyPr/>
        <a:lstStyle/>
        <a:p>
          <a:endParaRPr lang="es-MX"/>
        </a:p>
      </dgm:t>
    </dgm:pt>
    <dgm:pt modelId="{5E0E2AC8-A25A-4C97-95A5-DC57A716F423}">
      <dgm:prSet/>
      <dgm:spPr/>
      <dgm:t>
        <a:bodyPr/>
        <a:lstStyle/>
        <a:p>
          <a:pPr rtl="0"/>
          <a:r>
            <a:rPr lang="es-ES" smtClean="0"/>
            <a:t>El investigador debe manifestarse abiertamente por la selección de temas de verdadero interés para la colectividad.</a:t>
          </a:r>
          <a:endParaRPr lang="es-MX"/>
        </a:p>
      </dgm:t>
    </dgm:pt>
    <dgm:pt modelId="{68DE00A4-9C76-447E-B6F1-2169487521EB}" type="parTrans" cxnId="{C2749003-B981-4F77-BB44-48F5ED03D762}">
      <dgm:prSet/>
      <dgm:spPr/>
      <dgm:t>
        <a:bodyPr/>
        <a:lstStyle/>
        <a:p>
          <a:endParaRPr lang="es-MX"/>
        </a:p>
      </dgm:t>
    </dgm:pt>
    <dgm:pt modelId="{FF6C3364-F710-4EDD-B1AC-8DA32FC3DF53}" type="sibTrans" cxnId="{C2749003-B981-4F77-BB44-48F5ED03D762}">
      <dgm:prSet/>
      <dgm:spPr/>
      <dgm:t>
        <a:bodyPr/>
        <a:lstStyle/>
        <a:p>
          <a:endParaRPr lang="es-MX"/>
        </a:p>
      </dgm:t>
    </dgm:pt>
    <dgm:pt modelId="{C41F5FA0-451C-4D49-9FEE-B91B220CD457}" type="pres">
      <dgm:prSet presAssocID="{96FEB6B9-55D7-48B2-93BB-D449117A8FD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CA95F85-25B4-42E5-A45F-6AAB21A07037}" type="pres">
      <dgm:prSet presAssocID="{EEA5C1ED-E4C4-4B33-B477-2DBAC35EB751}" presName="upArrow" presStyleLbl="node1" presStyleIdx="0" presStyleCnt="2"/>
      <dgm:spPr/>
    </dgm:pt>
    <dgm:pt modelId="{A4543FA1-3833-4FAB-B6C0-EEFC38768996}" type="pres">
      <dgm:prSet presAssocID="{EEA5C1ED-E4C4-4B33-B477-2DBAC35EB751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66BFE0-4D7C-401A-999A-FB6E4219DE24}" type="pres">
      <dgm:prSet presAssocID="{5E0E2AC8-A25A-4C97-95A5-DC57A716F423}" presName="downArrow" presStyleLbl="node1" presStyleIdx="1" presStyleCnt="2"/>
      <dgm:spPr/>
    </dgm:pt>
    <dgm:pt modelId="{481A8ADE-5E8E-4C31-AA13-07F7716E2127}" type="pres">
      <dgm:prSet presAssocID="{5E0E2AC8-A25A-4C97-95A5-DC57A716F423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AD24F78-5BF8-4BE9-A33D-B363D027700B}" type="presOf" srcId="{96FEB6B9-55D7-48B2-93BB-D449117A8FDE}" destId="{C41F5FA0-451C-4D49-9FEE-B91B220CD457}" srcOrd="0" destOrd="0" presId="urn:microsoft.com/office/officeart/2005/8/layout/arrow4"/>
    <dgm:cxn modelId="{165D174A-47F3-47C8-904B-34C1A3A45AF4}" type="presOf" srcId="{EEA5C1ED-E4C4-4B33-B477-2DBAC35EB751}" destId="{A4543FA1-3833-4FAB-B6C0-EEFC38768996}" srcOrd="0" destOrd="0" presId="urn:microsoft.com/office/officeart/2005/8/layout/arrow4"/>
    <dgm:cxn modelId="{C2749003-B981-4F77-BB44-48F5ED03D762}" srcId="{96FEB6B9-55D7-48B2-93BB-D449117A8FDE}" destId="{5E0E2AC8-A25A-4C97-95A5-DC57A716F423}" srcOrd="1" destOrd="0" parTransId="{68DE00A4-9C76-447E-B6F1-2169487521EB}" sibTransId="{FF6C3364-F710-4EDD-B1AC-8DA32FC3DF53}"/>
    <dgm:cxn modelId="{CE9FB779-85B7-41E5-A15F-AEB99C9DACB4}" type="presOf" srcId="{5E0E2AC8-A25A-4C97-95A5-DC57A716F423}" destId="{481A8ADE-5E8E-4C31-AA13-07F7716E2127}" srcOrd="0" destOrd="0" presId="urn:microsoft.com/office/officeart/2005/8/layout/arrow4"/>
    <dgm:cxn modelId="{8C767BA0-2DFF-4138-A459-4438F7F7BC99}" srcId="{96FEB6B9-55D7-48B2-93BB-D449117A8FDE}" destId="{EEA5C1ED-E4C4-4B33-B477-2DBAC35EB751}" srcOrd="0" destOrd="0" parTransId="{6B0C38F3-7530-448A-B86F-265F93BD90B7}" sibTransId="{A688B08A-6ED2-4E7C-A7BB-8CD4A44B7065}"/>
    <dgm:cxn modelId="{B13E4467-5680-4786-AED6-D285AEB14845}" type="presParOf" srcId="{C41F5FA0-451C-4D49-9FEE-B91B220CD457}" destId="{FCA95F85-25B4-42E5-A45F-6AAB21A07037}" srcOrd="0" destOrd="0" presId="urn:microsoft.com/office/officeart/2005/8/layout/arrow4"/>
    <dgm:cxn modelId="{ACD19471-E185-499A-AECA-D87900C886DD}" type="presParOf" srcId="{C41F5FA0-451C-4D49-9FEE-B91B220CD457}" destId="{A4543FA1-3833-4FAB-B6C0-EEFC38768996}" srcOrd="1" destOrd="0" presId="urn:microsoft.com/office/officeart/2005/8/layout/arrow4"/>
    <dgm:cxn modelId="{B632AA3E-59A8-4370-BB33-9C0E83F60063}" type="presParOf" srcId="{C41F5FA0-451C-4D49-9FEE-B91B220CD457}" destId="{3266BFE0-4D7C-401A-999A-FB6E4219DE24}" srcOrd="2" destOrd="0" presId="urn:microsoft.com/office/officeart/2005/8/layout/arrow4"/>
    <dgm:cxn modelId="{F10A5CA1-7983-4EB0-AF03-5DBCC1E6CEB6}" type="presParOf" srcId="{C41F5FA0-451C-4D49-9FEE-B91B220CD457}" destId="{481A8ADE-5E8E-4C31-AA13-07F7716E212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64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866B-989E-4D95-B117-2380D51B9162}">
      <dsp:nvSpPr>
        <dsp:cNvPr id="0" name=""/>
        <dsp:cNvSpPr/>
      </dsp:nvSpPr>
      <dsp:spPr>
        <a:xfrm>
          <a:off x="365187" y="238922"/>
          <a:ext cx="9288039" cy="47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45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hlinkClick xmlns:r="http://schemas.openxmlformats.org/officeDocument/2006/relationships" r:id="" action="ppaction://hlinksldjump"/>
            </a:rPr>
            <a:t>Proyecto de investigación</a:t>
          </a:r>
          <a:endParaRPr lang="es-MX" sz="2500" kern="1200" dirty="0"/>
        </a:p>
      </dsp:txBody>
      <dsp:txXfrm>
        <a:off x="365187" y="238922"/>
        <a:ext cx="9288039" cy="477663"/>
      </dsp:txXfrm>
    </dsp:sp>
    <dsp:sp modelId="{2CFB79B4-2FBC-4E1E-BA63-C7A21E084231}">
      <dsp:nvSpPr>
        <dsp:cNvPr id="0" name=""/>
        <dsp:cNvSpPr/>
      </dsp:nvSpPr>
      <dsp:spPr>
        <a:xfrm>
          <a:off x="66648" y="179214"/>
          <a:ext cx="597079" cy="59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15DA5-C6DE-4787-B24C-2E86A76063D6}">
      <dsp:nvSpPr>
        <dsp:cNvPr id="0" name=""/>
        <dsp:cNvSpPr/>
      </dsp:nvSpPr>
      <dsp:spPr>
        <a:xfrm>
          <a:off x="758098" y="955326"/>
          <a:ext cx="8895129" cy="47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45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hlinkClick xmlns:r="http://schemas.openxmlformats.org/officeDocument/2006/relationships" r:id="" action="ppaction://hlinksldjump"/>
            </a:rPr>
            <a:t>Planteamiento del problema</a:t>
          </a:r>
          <a:endParaRPr lang="es-MX" sz="2500" kern="1200" dirty="0"/>
        </a:p>
      </dsp:txBody>
      <dsp:txXfrm>
        <a:off x="758098" y="955326"/>
        <a:ext cx="8895129" cy="477663"/>
      </dsp:txXfrm>
    </dsp:sp>
    <dsp:sp modelId="{8E72FCC8-965E-4598-8416-F046E7A605FE}">
      <dsp:nvSpPr>
        <dsp:cNvPr id="0" name=""/>
        <dsp:cNvSpPr/>
      </dsp:nvSpPr>
      <dsp:spPr>
        <a:xfrm>
          <a:off x="459559" y="895618"/>
          <a:ext cx="597079" cy="59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BA709B-ABBA-402F-B3C9-2D0B524E718E}">
      <dsp:nvSpPr>
        <dsp:cNvPr id="0" name=""/>
        <dsp:cNvSpPr/>
      </dsp:nvSpPr>
      <dsp:spPr>
        <a:xfrm>
          <a:off x="937766" y="1671730"/>
          <a:ext cx="8715460" cy="47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45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hlinkClick xmlns:r="http://schemas.openxmlformats.org/officeDocument/2006/relationships" r:id="" action="ppaction://hlinksldjump"/>
            </a:rPr>
            <a:t>Justificación</a:t>
          </a:r>
          <a:endParaRPr lang="es-MX" sz="2500" kern="1200" dirty="0"/>
        </a:p>
      </dsp:txBody>
      <dsp:txXfrm>
        <a:off x="937766" y="1671730"/>
        <a:ext cx="8715460" cy="477663"/>
      </dsp:txXfrm>
    </dsp:sp>
    <dsp:sp modelId="{B007066B-22F1-4C41-916D-E0F6F1F96C44}">
      <dsp:nvSpPr>
        <dsp:cNvPr id="0" name=""/>
        <dsp:cNvSpPr/>
      </dsp:nvSpPr>
      <dsp:spPr>
        <a:xfrm>
          <a:off x="639227" y="1612022"/>
          <a:ext cx="597079" cy="59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AAE1F-A303-4F44-84DA-5C80948D81D5}">
      <dsp:nvSpPr>
        <dsp:cNvPr id="0" name=""/>
        <dsp:cNvSpPr/>
      </dsp:nvSpPr>
      <dsp:spPr>
        <a:xfrm>
          <a:off x="937766" y="2387681"/>
          <a:ext cx="8715460" cy="47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45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hlinkClick xmlns:r="http://schemas.openxmlformats.org/officeDocument/2006/relationships" r:id="" action="ppaction://hlinksldjump"/>
            </a:rPr>
            <a:t>Objetivos</a:t>
          </a:r>
          <a:endParaRPr lang="es-MX" sz="2500" kern="1200" dirty="0"/>
        </a:p>
      </dsp:txBody>
      <dsp:txXfrm>
        <a:off x="937766" y="2387681"/>
        <a:ext cx="8715460" cy="477663"/>
      </dsp:txXfrm>
    </dsp:sp>
    <dsp:sp modelId="{7CEE6450-1E7E-4474-AA0F-3F383E81BFA9}">
      <dsp:nvSpPr>
        <dsp:cNvPr id="0" name=""/>
        <dsp:cNvSpPr/>
      </dsp:nvSpPr>
      <dsp:spPr>
        <a:xfrm>
          <a:off x="639227" y="2327973"/>
          <a:ext cx="597079" cy="59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D9AF2-CB86-49E5-BEB3-DCA774E04E05}">
      <dsp:nvSpPr>
        <dsp:cNvPr id="0" name=""/>
        <dsp:cNvSpPr/>
      </dsp:nvSpPr>
      <dsp:spPr>
        <a:xfrm>
          <a:off x="758098" y="3104085"/>
          <a:ext cx="8895129" cy="47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45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hlinkClick xmlns:r="http://schemas.openxmlformats.org/officeDocument/2006/relationships" r:id="" action="ppaction://hlinksldjump"/>
            </a:rPr>
            <a:t>Marco teórico</a:t>
          </a:r>
          <a:endParaRPr lang="es-MX" sz="2500" kern="1200" dirty="0"/>
        </a:p>
      </dsp:txBody>
      <dsp:txXfrm>
        <a:off x="758098" y="3104085"/>
        <a:ext cx="8895129" cy="477663"/>
      </dsp:txXfrm>
    </dsp:sp>
    <dsp:sp modelId="{6837E91E-A5CC-4FB8-B06E-4DAA7698CD88}">
      <dsp:nvSpPr>
        <dsp:cNvPr id="0" name=""/>
        <dsp:cNvSpPr/>
      </dsp:nvSpPr>
      <dsp:spPr>
        <a:xfrm>
          <a:off x="459559" y="3044377"/>
          <a:ext cx="597079" cy="59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E78EC-36C3-49E7-BCEE-3F092AEE2D1F}">
      <dsp:nvSpPr>
        <dsp:cNvPr id="0" name=""/>
        <dsp:cNvSpPr/>
      </dsp:nvSpPr>
      <dsp:spPr>
        <a:xfrm>
          <a:off x="365187" y="3820489"/>
          <a:ext cx="9288039" cy="47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45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2500" kern="1200" dirty="0"/>
        </a:p>
      </dsp:txBody>
      <dsp:txXfrm>
        <a:off x="365187" y="3820489"/>
        <a:ext cx="9288039" cy="477663"/>
      </dsp:txXfrm>
    </dsp:sp>
    <dsp:sp modelId="{3763456E-D1AB-4EF3-B8FA-A852337276ED}">
      <dsp:nvSpPr>
        <dsp:cNvPr id="0" name=""/>
        <dsp:cNvSpPr/>
      </dsp:nvSpPr>
      <dsp:spPr>
        <a:xfrm>
          <a:off x="66648" y="3760781"/>
          <a:ext cx="597079" cy="59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63BA61-DBAC-4F04-8212-97428595A11A}">
      <dsp:nvSpPr>
        <dsp:cNvPr id="0" name=""/>
        <dsp:cNvSpPr/>
      </dsp:nvSpPr>
      <dsp:spPr>
        <a:xfrm>
          <a:off x="3250893" y="1442628"/>
          <a:ext cx="1771649" cy="177164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B559AB1-CD99-41CF-BCBD-4AB5A5B3E499}">
      <dsp:nvSpPr>
        <dsp:cNvPr id="0" name=""/>
        <dsp:cNvSpPr/>
      </dsp:nvSpPr>
      <dsp:spPr>
        <a:xfrm>
          <a:off x="3109161" y="0"/>
          <a:ext cx="2055113" cy="11895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Presentar enfoques teóricos y desligados de la realidad.</a:t>
          </a:r>
          <a:endParaRPr lang="es-MX" sz="1600" kern="1200"/>
        </a:p>
      </dsp:txBody>
      <dsp:txXfrm>
        <a:off x="3109161" y="0"/>
        <a:ext cx="2055113" cy="1189536"/>
      </dsp:txXfrm>
    </dsp:sp>
    <dsp:sp modelId="{AFFF5A16-5CE4-43DE-9E09-107EF3EA155A}">
      <dsp:nvSpPr>
        <dsp:cNvPr id="0" name=""/>
        <dsp:cNvSpPr/>
      </dsp:nvSpPr>
      <dsp:spPr>
        <a:xfrm>
          <a:off x="3924829" y="1932110"/>
          <a:ext cx="1771649" cy="1771649"/>
        </a:xfrm>
        <a:prstGeom prst="ellipse">
          <a:avLst/>
        </a:prstGeom>
        <a:solidFill>
          <a:schemeClr val="accent4">
            <a:alpha val="50000"/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ACC813-E467-466B-9860-462CD4701D95}">
      <dsp:nvSpPr>
        <dsp:cNvPr id="0" name=""/>
        <dsp:cNvSpPr/>
      </dsp:nvSpPr>
      <dsp:spPr>
        <a:xfrm>
          <a:off x="5837502" y="1569175"/>
          <a:ext cx="1842515" cy="129077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Relegar a segundo término los problemas trascendentes para grandes núcleos sociales.</a:t>
          </a:r>
          <a:endParaRPr lang="es-MX" sz="1600" kern="1200"/>
        </a:p>
      </dsp:txBody>
      <dsp:txXfrm>
        <a:off x="5837502" y="1569175"/>
        <a:ext cx="1842515" cy="1290773"/>
      </dsp:txXfrm>
    </dsp:sp>
    <dsp:sp modelId="{989966B1-8EDB-4C46-9668-03A3E55E5347}">
      <dsp:nvSpPr>
        <dsp:cNvPr id="0" name=""/>
        <dsp:cNvSpPr/>
      </dsp:nvSpPr>
      <dsp:spPr>
        <a:xfrm>
          <a:off x="3667585" y="2724797"/>
          <a:ext cx="1771649" cy="1771649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352EDCF-77B1-4363-8384-FC05D0DE60CF}">
      <dsp:nvSpPr>
        <dsp:cNvPr id="0" name=""/>
        <dsp:cNvSpPr/>
      </dsp:nvSpPr>
      <dsp:spPr>
        <a:xfrm>
          <a:off x="5554038" y="3771082"/>
          <a:ext cx="1842515" cy="129077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Concentrar las tareas sobre problemáticas ampliamente exploradas, que ya son moda.</a:t>
          </a:r>
          <a:endParaRPr lang="es-MX" sz="1600" kern="1200"/>
        </a:p>
      </dsp:txBody>
      <dsp:txXfrm>
        <a:off x="5554038" y="3771082"/>
        <a:ext cx="1842515" cy="1290773"/>
      </dsp:txXfrm>
    </dsp:sp>
    <dsp:sp modelId="{7D3399E1-0788-4239-B8A3-A4CB7B77A1E2}">
      <dsp:nvSpPr>
        <dsp:cNvPr id="0" name=""/>
        <dsp:cNvSpPr/>
      </dsp:nvSpPr>
      <dsp:spPr>
        <a:xfrm>
          <a:off x="2834201" y="2724797"/>
          <a:ext cx="1771649" cy="1771649"/>
        </a:xfrm>
        <a:prstGeom prst="ellipse">
          <a:avLst/>
        </a:prstGeom>
        <a:solidFill>
          <a:schemeClr val="accent4">
            <a:alpha val="50000"/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DAE7034-1976-4FAA-90B6-A64DD40E3A8C}">
      <dsp:nvSpPr>
        <dsp:cNvPr id="0" name=""/>
        <dsp:cNvSpPr/>
      </dsp:nvSpPr>
      <dsp:spPr>
        <a:xfrm>
          <a:off x="876883" y="3771082"/>
          <a:ext cx="1842515" cy="129077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Copiar modelos extranjeros.</a:t>
          </a:r>
          <a:endParaRPr lang="es-MX" sz="1600" kern="1200"/>
        </a:p>
      </dsp:txBody>
      <dsp:txXfrm>
        <a:off x="876883" y="3771082"/>
        <a:ext cx="1842515" cy="1290773"/>
      </dsp:txXfrm>
    </dsp:sp>
    <dsp:sp modelId="{8364AAF3-E40F-47FE-82AD-A40DC8D7C4E1}">
      <dsp:nvSpPr>
        <dsp:cNvPr id="0" name=""/>
        <dsp:cNvSpPr/>
      </dsp:nvSpPr>
      <dsp:spPr>
        <a:xfrm>
          <a:off x="2576958" y="1932110"/>
          <a:ext cx="1771649" cy="1771649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BF92550-F6F5-4A2F-B3E2-FEF241D36CB3}">
      <dsp:nvSpPr>
        <dsp:cNvPr id="0" name=""/>
        <dsp:cNvSpPr/>
      </dsp:nvSpPr>
      <dsp:spPr>
        <a:xfrm>
          <a:off x="593419" y="1569175"/>
          <a:ext cx="1842515" cy="129077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Utilizar técnicas e instrumentos de investigaciones novedosas, pero de poca utilidad.</a:t>
          </a:r>
          <a:endParaRPr lang="es-MX" sz="1600" kern="1200"/>
        </a:p>
      </dsp:txBody>
      <dsp:txXfrm>
        <a:off x="593419" y="1569175"/>
        <a:ext cx="1842515" cy="129077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A74E2-D04E-4579-99D1-0EB443A7ACCE}">
      <dsp:nvSpPr>
        <dsp:cNvPr id="0" name=""/>
        <dsp:cNvSpPr/>
      </dsp:nvSpPr>
      <dsp:spPr>
        <a:xfrm>
          <a:off x="2459099" y="0"/>
          <a:ext cx="5539447" cy="5539447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F28E94-1EDB-4812-BD26-7FE562B35FF9}">
      <dsp:nvSpPr>
        <dsp:cNvPr id="0" name=""/>
        <dsp:cNvSpPr/>
      </dsp:nvSpPr>
      <dsp:spPr>
        <a:xfrm>
          <a:off x="2985346" y="526247"/>
          <a:ext cx="2160384" cy="216038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Poseer una verdadera y amplia proyección social.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090807" y="631708"/>
        <a:ext cx="1949462" cy="1949462"/>
      </dsp:txXfrm>
    </dsp:sp>
    <dsp:sp modelId="{0D04486B-C32C-481E-9ED8-F3F397CD781E}">
      <dsp:nvSpPr>
        <dsp:cNvPr id="0" name=""/>
        <dsp:cNvSpPr/>
      </dsp:nvSpPr>
      <dsp:spPr>
        <a:xfrm>
          <a:off x="5311914" y="526247"/>
          <a:ext cx="2160384" cy="2160384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Ser novedoso, que pueda ofrecer ideas nuevas.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17375" y="631708"/>
        <a:ext cx="1949462" cy="1949462"/>
      </dsp:txXfrm>
    </dsp:sp>
    <dsp:sp modelId="{F6973FE1-0DD0-45E9-84D1-531A58BBCF92}">
      <dsp:nvSpPr>
        <dsp:cNvPr id="0" name=""/>
        <dsp:cNvSpPr/>
      </dsp:nvSpPr>
      <dsp:spPr>
        <a:xfrm>
          <a:off x="2985346" y="2852815"/>
          <a:ext cx="2160384" cy="2160384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Que sus resultados sirvan en el mejoramiento de la situación en que se encuentra la sociedad.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090807" y="2958276"/>
        <a:ext cx="1949462" cy="1949462"/>
      </dsp:txXfrm>
    </dsp:sp>
    <dsp:sp modelId="{24529A4B-1432-4854-BCCF-10A494A50B93}">
      <dsp:nvSpPr>
        <dsp:cNvPr id="0" name=""/>
        <dsp:cNvSpPr/>
      </dsp:nvSpPr>
      <dsp:spPr>
        <a:xfrm>
          <a:off x="5311914" y="2852815"/>
          <a:ext cx="2160384" cy="2160384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Prever la organización y sistematización de hechos que conduzcan al desarrollo de nuevas teorías.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17375" y="2958276"/>
        <a:ext cx="1949462" cy="194946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B79E6-15CB-47BA-B04B-EBA130FEF5B6}">
      <dsp:nvSpPr>
        <dsp:cNvPr id="0" name=""/>
        <dsp:cNvSpPr/>
      </dsp:nvSpPr>
      <dsp:spPr>
        <a:xfrm>
          <a:off x="1059411" y="1030667"/>
          <a:ext cx="2401213" cy="1980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Se expresa en términos  concretos y explícitos.</a:t>
          </a:r>
          <a:endParaRPr lang="es-MX" sz="1800" kern="1200" dirty="0"/>
        </a:p>
      </dsp:txBody>
      <dsp:txXfrm>
        <a:off x="1104988" y="1076244"/>
        <a:ext cx="2310059" cy="1464952"/>
      </dsp:txXfrm>
    </dsp:sp>
    <dsp:sp modelId="{8BADD6E8-6E6C-4D0E-913B-9C1CC61A616B}">
      <dsp:nvSpPr>
        <dsp:cNvPr id="0" name=""/>
        <dsp:cNvSpPr/>
      </dsp:nvSpPr>
      <dsp:spPr>
        <a:xfrm>
          <a:off x="2352428" y="1299788"/>
          <a:ext cx="2947352" cy="2947352"/>
        </a:xfrm>
        <a:prstGeom prst="leftCircularArrow">
          <a:avLst>
            <a:gd name="adj1" fmla="val 4163"/>
            <a:gd name="adj2" fmla="val 524790"/>
            <a:gd name="adj3" fmla="val 2300301"/>
            <a:gd name="adj4" fmla="val 9024489"/>
            <a:gd name="adj5" fmla="val 485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41CE9-830E-4BAE-B5D9-1B7FB4EB0C44}">
      <dsp:nvSpPr>
        <dsp:cNvPr id="0" name=""/>
        <dsp:cNvSpPr/>
      </dsp:nvSpPr>
      <dsp:spPr>
        <a:xfrm>
          <a:off x="1593014" y="2586774"/>
          <a:ext cx="2134412" cy="84878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400" kern="1200" dirty="0"/>
        </a:p>
      </dsp:txBody>
      <dsp:txXfrm>
        <a:off x="1617874" y="2611634"/>
        <a:ext cx="2084692" cy="799065"/>
      </dsp:txXfrm>
    </dsp:sp>
    <dsp:sp modelId="{A7D36C40-D8FE-4754-A85E-FB36F4D4634B}">
      <dsp:nvSpPr>
        <dsp:cNvPr id="0" name=""/>
        <dsp:cNvSpPr/>
      </dsp:nvSpPr>
      <dsp:spPr>
        <a:xfrm>
          <a:off x="4311644" y="1030667"/>
          <a:ext cx="2401213" cy="1980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u="none" kern="1200" dirty="0" smtClean="0"/>
            <a:t>Describe  </a:t>
          </a:r>
          <a:r>
            <a:rPr lang="es-ES" sz="1800" kern="1200" dirty="0" smtClean="0"/>
            <a:t>la situación actual que caracteriza al objeto de conocimiento (síntomas y causas).</a:t>
          </a:r>
          <a:endParaRPr lang="es-MX" sz="1800" kern="1200" dirty="0"/>
        </a:p>
      </dsp:txBody>
      <dsp:txXfrm>
        <a:off x="4357221" y="1500637"/>
        <a:ext cx="2310059" cy="1464952"/>
      </dsp:txXfrm>
    </dsp:sp>
    <dsp:sp modelId="{0178B706-C455-444D-8FFB-1702C5B1A597}">
      <dsp:nvSpPr>
        <dsp:cNvPr id="0" name=""/>
        <dsp:cNvSpPr/>
      </dsp:nvSpPr>
      <dsp:spPr>
        <a:xfrm>
          <a:off x="5559907" y="-378986"/>
          <a:ext cx="3633589" cy="3633589"/>
        </a:xfrm>
        <a:prstGeom prst="circularArrow">
          <a:avLst>
            <a:gd name="adj1" fmla="val 3376"/>
            <a:gd name="adj2" fmla="val 417707"/>
            <a:gd name="adj3" fmla="val 19406783"/>
            <a:gd name="adj4" fmla="val 12575511"/>
            <a:gd name="adj5" fmla="val 3939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CF45D-3D53-4269-904E-9DED9A860176}">
      <dsp:nvSpPr>
        <dsp:cNvPr id="0" name=""/>
        <dsp:cNvSpPr/>
      </dsp:nvSpPr>
      <dsp:spPr>
        <a:xfrm>
          <a:off x="4845247" y="606275"/>
          <a:ext cx="2134412" cy="848785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400" kern="1200" dirty="0"/>
        </a:p>
      </dsp:txBody>
      <dsp:txXfrm>
        <a:off x="4870107" y="631135"/>
        <a:ext cx="2084692" cy="799065"/>
      </dsp:txXfrm>
    </dsp:sp>
    <dsp:sp modelId="{030AE0D3-5756-44EB-BE02-08F1B3631610}">
      <dsp:nvSpPr>
        <dsp:cNvPr id="0" name=""/>
        <dsp:cNvSpPr/>
      </dsp:nvSpPr>
      <dsp:spPr>
        <a:xfrm>
          <a:off x="7563877" y="1030667"/>
          <a:ext cx="3061067" cy="1980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Parte de la identificación y descripción de los síntomas que se observan relacionándolos con las causas que lo producen.</a:t>
          </a:r>
          <a:endParaRPr lang="es-MX" sz="1800" kern="1200" dirty="0"/>
        </a:p>
      </dsp:txBody>
      <dsp:txXfrm>
        <a:off x="7609454" y="1076244"/>
        <a:ext cx="2969913" cy="1464952"/>
      </dsp:txXfrm>
    </dsp:sp>
    <dsp:sp modelId="{2BA9D092-DF7A-498D-8957-E3C09F354224}">
      <dsp:nvSpPr>
        <dsp:cNvPr id="0" name=""/>
        <dsp:cNvSpPr/>
      </dsp:nvSpPr>
      <dsp:spPr>
        <a:xfrm>
          <a:off x="8737495" y="2715560"/>
          <a:ext cx="2134412" cy="848785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400" kern="1200" dirty="0"/>
        </a:p>
      </dsp:txBody>
      <dsp:txXfrm>
        <a:off x="8762355" y="2740420"/>
        <a:ext cx="2084692" cy="79906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E2716C-AC26-46F0-935C-10FD929CE67B}">
      <dsp:nvSpPr>
        <dsp:cNvPr id="0" name=""/>
        <dsp:cNvSpPr/>
      </dsp:nvSpPr>
      <dsp:spPr>
        <a:xfrm>
          <a:off x="2051" y="173577"/>
          <a:ext cx="4374406" cy="26246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Es el primero y más importante de los pasos de todo el proceso de investigación, el problema permite conocer y delimitar el terreno de lo desconocido. Su planteamiento adecuado genera las posibles vías de solución. </a:t>
          </a:r>
          <a:endParaRPr lang="es-MX" sz="2300" kern="1200"/>
        </a:p>
      </dsp:txBody>
      <dsp:txXfrm>
        <a:off x="78924" y="250450"/>
        <a:ext cx="4220660" cy="2470898"/>
      </dsp:txXfrm>
    </dsp:sp>
    <dsp:sp modelId="{A8563BDC-D90A-4822-94DD-315A9E46F361}">
      <dsp:nvSpPr>
        <dsp:cNvPr id="0" name=""/>
        <dsp:cNvSpPr/>
      </dsp:nvSpPr>
      <dsp:spPr>
        <a:xfrm>
          <a:off x="4813898" y="943473"/>
          <a:ext cx="927374" cy="1084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4813898" y="1160443"/>
        <a:ext cx="649162" cy="650912"/>
      </dsp:txXfrm>
    </dsp:sp>
    <dsp:sp modelId="{9AF290F8-B898-4234-B23F-014ECD8700F4}">
      <dsp:nvSpPr>
        <dsp:cNvPr id="0" name=""/>
        <dsp:cNvSpPr/>
      </dsp:nvSpPr>
      <dsp:spPr>
        <a:xfrm>
          <a:off x="6126220" y="173577"/>
          <a:ext cx="4374406" cy="26246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Los enfoques del problema dependerán de los intereses del investigador, de las teorías empleadas,  de las variables que defina y de las técnicas de medición que utilice.</a:t>
          </a:r>
          <a:endParaRPr lang="es-MX" sz="2300" kern="1200"/>
        </a:p>
      </dsp:txBody>
      <dsp:txXfrm>
        <a:off x="6203093" y="250450"/>
        <a:ext cx="4220660" cy="247089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06E12-4E7A-4BBB-9846-BC37800D28EF}">
      <dsp:nvSpPr>
        <dsp:cNvPr id="0" name=""/>
        <dsp:cNvSpPr/>
      </dsp:nvSpPr>
      <dsp:spPr>
        <a:xfrm rot="21300000">
          <a:off x="29789" y="2271982"/>
          <a:ext cx="9647757" cy="1104813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FEB3E-9768-4D77-BEFA-F563B00D6C6B}">
      <dsp:nvSpPr>
        <dsp:cNvPr id="0" name=""/>
        <dsp:cNvSpPr/>
      </dsp:nvSpPr>
      <dsp:spPr>
        <a:xfrm>
          <a:off x="1164880" y="282438"/>
          <a:ext cx="2912200" cy="2259511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502EB-CDC5-4441-9FAE-CFBC2409CA3C}">
      <dsp:nvSpPr>
        <dsp:cNvPr id="0" name=""/>
        <dsp:cNvSpPr/>
      </dsp:nvSpPr>
      <dsp:spPr>
        <a:xfrm>
          <a:off x="5144888" y="0"/>
          <a:ext cx="3106347" cy="237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smtClean="0"/>
            <a:t>Plantear un problema significa reducirlo a sus aspectos y relaciones fundamentales a fin de poder iniciar su estudio intensivo.</a:t>
          </a:r>
          <a:endParaRPr lang="es-MX" sz="2300" kern="1200"/>
        </a:p>
      </dsp:txBody>
      <dsp:txXfrm>
        <a:off x="5144888" y="0"/>
        <a:ext cx="3106347" cy="2372487"/>
      </dsp:txXfrm>
    </dsp:sp>
    <dsp:sp modelId="{CF386644-F0A7-4EE0-97BB-AC92041A168A}">
      <dsp:nvSpPr>
        <dsp:cNvPr id="0" name=""/>
        <dsp:cNvSpPr/>
      </dsp:nvSpPr>
      <dsp:spPr>
        <a:xfrm>
          <a:off x="5630254" y="3106828"/>
          <a:ext cx="2912200" cy="2259511"/>
        </a:xfrm>
        <a:prstGeom prst="up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5FF0D4-42FB-4813-9211-81B9798D27B6}">
      <dsp:nvSpPr>
        <dsp:cNvPr id="0" name=""/>
        <dsp:cNvSpPr/>
      </dsp:nvSpPr>
      <dsp:spPr>
        <a:xfrm>
          <a:off x="1456100" y="3276291"/>
          <a:ext cx="3106347" cy="237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La redacción depende del estilo y debe ser en tercera persona en pasivo.</a:t>
          </a:r>
          <a:endParaRPr lang="es-MX" sz="2300" kern="1200" dirty="0"/>
        </a:p>
      </dsp:txBody>
      <dsp:txXfrm>
        <a:off x="1456100" y="3276291"/>
        <a:ext cx="3106347" cy="237248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B5E16-7C16-48B7-A45B-275524457318}">
      <dsp:nvSpPr>
        <dsp:cNvPr id="0" name=""/>
        <dsp:cNvSpPr/>
      </dsp:nvSpPr>
      <dsp:spPr>
        <a:xfrm>
          <a:off x="3521640" y="0"/>
          <a:ext cx="4042839" cy="404295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034443-7AAE-403B-BECA-E0F3E92416CC}">
      <dsp:nvSpPr>
        <dsp:cNvPr id="0" name=""/>
        <dsp:cNvSpPr/>
      </dsp:nvSpPr>
      <dsp:spPr>
        <a:xfrm>
          <a:off x="4414537" y="1463713"/>
          <a:ext cx="2255586" cy="1127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/>
            <a:t>Fred N. </a:t>
          </a:r>
          <a:r>
            <a:rPr lang="es-ES" sz="1800" b="0" kern="1200" dirty="0" err="1" smtClean="0"/>
            <a:t>Kerlinger</a:t>
          </a:r>
          <a:r>
            <a:rPr lang="es-ES" sz="1800" b="0" kern="1200" dirty="0" smtClean="0"/>
            <a:t> indica que “la mejor forma de plantear un problema es la forma más simple: elabore una pregunta”.</a:t>
          </a:r>
          <a:endParaRPr lang="es-MX" sz="1800" b="0" kern="1200" dirty="0"/>
        </a:p>
      </dsp:txBody>
      <dsp:txXfrm>
        <a:off x="4414537" y="1463713"/>
        <a:ext cx="2255586" cy="1127659"/>
      </dsp:txXfrm>
    </dsp:sp>
    <dsp:sp modelId="{D90F71E1-5B1A-46EE-9C02-7C50BB712C43}">
      <dsp:nvSpPr>
        <dsp:cNvPr id="0" name=""/>
        <dsp:cNvSpPr/>
      </dsp:nvSpPr>
      <dsp:spPr>
        <a:xfrm>
          <a:off x="1913085" y="2638002"/>
          <a:ext cx="3473106" cy="347457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53FAA-2CA3-49CC-8284-2ED3D9E0C28F}">
      <dsp:nvSpPr>
        <dsp:cNvPr id="0" name=""/>
        <dsp:cNvSpPr/>
      </dsp:nvSpPr>
      <dsp:spPr>
        <a:xfrm>
          <a:off x="2633954" y="3642006"/>
          <a:ext cx="2255586" cy="1127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/>
            <a:t>El éxito de todo proyecto de investigación quedará en gran medida supeditado a la correcta formulación del problema.</a:t>
          </a:r>
          <a:endParaRPr lang="es-MX" sz="1800" b="0" kern="1200" dirty="0"/>
        </a:p>
      </dsp:txBody>
      <dsp:txXfrm>
        <a:off x="2633954" y="3642006"/>
        <a:ext cx="2255586" cy="112765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DF510-9476-401F-8B11-6ED052C2C1EB}">
      <dsp:nvSpPr>
        <dsp:cNvPr id="0" name=""/>
        <dsp:cNvSpPr/>
      </dsp:nvSpPr>
      <dsp:spPr>
        <a:xfrm rot="10800000">
          <a:off x="1796817" y="2381"/>
          <a:ext cx="5892187" cy="1250779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1559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smtClean="0"/>
            <a:t>El problema deberá expresar una relación entre dos o más variables.</a:t>
          </a:r>
          <a:endParaRPr lang="es-MX" sz="2700" kern="1200"/>
        </a:p>
      </dsp:txBody>
      <dsp:txXfrm rot="10800000">
        <a:off x="2109512" y="2381"/>
        <a:ext cx="5579492" cy="1250779"/>
      </dsp:txXfrm>
    </dsp:sp>
    <dsp:sp modelId="{F1325248-B62E-4749-BD2A-5BE14DBD847B}">
      <dsp:nvSpPr>
        <dsp:cNvPr id="0" name=""/>
        <dsp:cNvSpPr/>
      </dsp:nvSpPr>
      <dsp:spPr>
        <a:xfrm>
          <a:off x="1191240" y="0"/>
          <a:ext cx="1250779" cy="125077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7000" r="-57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B036E3C-C20A-4C45-9359-22FF5FD3332E}">
      <dsp:nvSpPr>
        <dsp:cNvPr id="0" name=""/>
        <dsp:cNvSpPr/>
      </dsp:nvSpPr>
      <dsp:spPr>
        <a:xfrm rot="10800000">
          <a:off x="1796817" y="1626527"/>
          <a:ext cx="5892187" cy="1250779"/>
        </a:xfrm>
        <a:prstGeom prst="homePlate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1559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El problema debe formularse claramente.</a:t>
          </a:r>
          <a:endParaRPr lang="es-MX" sz="2700" kern="1200" dirty="0"/>
        </a:p>
      </dsp:txBody>
      <dsp:txXfrm rot="10800000">
        <a:off x="2109512" y="1626527"/>
        <a:ext cx="5579492" cy="1250779"/>
      </dsp:txXfrm>
    </dsp:sp>
    <dsp:sp modelId="{B8194355-BF69-48F7-952A-66B5DB11FC8A}">
      <dsp:nvSpPr>
        <dsp:cNvPr id="0" name=""/>
        <dsp:cNvSpPr/>
      </dsp:nvSpPr>
      <dsp:spPr>
        <a:xfrm>
          <a:off x="1171427" y="1626527"/>
          <a:ext cx="1250779" cy="125077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86C879-8152-4C9F-B28B-A2A9A3F18D95}">
      <dsp:nvSpPr>
        <dsp:cNvPr id="0" name=""/>
        <dsp:cNvSpPr/>
      </dsp:nvSpPr>
      <dsp:spPr>
        <a:xfrm rot="10800000">
          <a:off x="1796817" y="3250673"/>
          <a:ext cx="5892187" cy="1250779"/>
        </a:xfrm>
        <a:prstGeom prst="homePlat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1559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smtClean="0"/>
            <a:t>Debe implicar las posibilidades de comprobación empírica.</a:t>
          </a:r>
          <a:endParaRPr lang="es-MX" sz="2700" kern="1200"/>
        </a:p>
      </dsp:txBody>
      <dsp:txXfrm rot="10800000">
        <a:off x="2109512" y="3250673"/>
        <a:ext cx="5579492" cy="1250779"/>
      </dsp:txXfrm>
    </dsp:sp>
    <dsp:sp modelId="{6F88ABA5-DE4E-4186-9C93-117C82615454}">
      <dsp:nvSpPr>
        <dsp:cNvPr id="0" name=""/>
        <dsp:cNvSpPr/>
      </dsp:nvSpPr>
      <dsp:spPr>
        <a:xfrm>
          <a:off x="1171427" y="3250673"/>
          <a:ext cx="1250779" cy="125077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BC07A-DF38-443D-A415-DEF5CADADC4C}">
      <dsp:nvSpPr>
        <dsp:cNvPr id="0" name=""/>
        <dsp:cNvSpPr/>
      </dsp:nvSpPr>
      <dsp:spPr>
        <a:xfrm rot="5400000">
          <a:off x="391570" y="2286452"/>
          <a:ext cx="1166411" cy="194088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FFE173-EA03-44A2-9E14-3BD9D87204C2}">
      <dsp:nvSpPr>
        <dsp:cNvPr id="0" name=""/>
        <dsp:cNvSpPr/>
      </dsp:nvSpPr>
      <dsp:spPr>
        <a:xfrm>
          <a:off x="196867" y="2866358"/>
          <a:ext cx="1752239" cy="1535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Señale los límites teóricos del problema mediante su conceptualización, es decir, la exposición de las ideas y conceptos relacionados con el problema.</a:t>
          </a:r>
          <a:endParaRPr lang="es-MX" sz="1600" kern="1200"/>
        </a:p>
      </dsp:txBody>
      <dsp:txXfrm>
        <a:off x="196867" y="2866358"/>
        <a:ext cx="1752239" cy="1535940"/>
      </dsp:txXfrm>
    </dsp:sp>
    <dsp:sp modelId="{A08097A2-718E-4ED6-9D17-0132791F7A69}">
      <dsp:nvSpPr>
        <dsp:cNvPr id="0" name=""/>
        <dsp:cNvSpPr/>
      </dsp:nvSpPr>
      <dsp:spPr>
        <a:xfrm>
          <a:off x="1618495" y="2143562"/>
          <a:ext cx="330611" cy="330611"/>
        </a:xfrm>
        <a:prstGeom prst="triangle">
          <a:avLst>
            <a:gd name="adj" fmla="val 100000"/>
          </a:avLst>
        </a:prstGeom>
        <a:solidFill>
          <a:schemeClr val="accent4">
            <a:hueOff val="1299462"/>
            <a:satOff val="-5996"/>
            <a:lumOff val="221"/>
            <a:alphaOff val="0"/>
          </a:schemeClr>
        </a:solidFill>
        <a:ln w="12700" cap="flat" cmpd="sng" algn="ctr">
          <a:solidFill>
            <a:schemeClr val="accent4">
              <a:hueOff val="1299462"/>
              <a:satOff val="-5996"/>
              <a:lumOff val="2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F59F5-3390-49C7-AADA-EA600C7D45B6}">
      <dsp:nvSpPr>
        <dsp:cNvPr id="0" name=""/>
        <dsp:cNvSpPr/>
      </dsp:nvSpPr>
      <dsp:spPr>
        <a:xfrm rot="5400000">
          <a:off x="2536653" y="1755649"/>
          <a:ext cx="1166411" cy="194088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80000-0588-495C-8D74-72C2997AFA6E}">
      <dsp:nvSpPr>
        <dsp:cNvPr id="0" name=""/>
        <dsp:cNvSpPr/>
      </dsp:nvSpPr>
      <dsp:spPr>
        <a:xfrm>
          <a:off x="2341950" y="2335555"/>
          <a:ext cx="1752239" cy="1535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Fijar los límites temporales de la investigación, pues el interés puede radicar en analizar el problema durante un periodo determinado.</a:t>
          </a:r>
          <a:endParaRPr lang="es-MX" sz="1600" kern="1200"/>
        </a:p>
      </dsp:txBody>
      <dsp:txXfrm>
        <a:off x="2341950" y="2335555"/>
        <a:ext cx="1752239" cy="1535940"/>
      </dsp:txXfrm>
    </dsp:sp>
    <dsp:sp modelId="{E38F8187-39BC-4B75-9B8E-FFFF8B589531}">
      <dsp:nvSpPr>
        <dsp:cNvPr id="0" name=""/>
        <dsp:cNvSpPr/>
      </dsp:nvSpPr>
      <dsp:spPr>
        <a:xfrm>
          <a:off x="3763578" y="1612759"/>
          <a:ext cx="330611" cy="330611"/>
        </a:xfrm>
        <a:prstGeom prst="triangle">
          <a:avLst>
            <a:gd name="adj" fmla="val 100000"/>
          </a:avLst>
        </a:prstGeom>
        <a:solidFill>
          <a:schemeClr val="accent4">
            <a:hueOff val="3898385"/>
            <a:satOff val="-17988"/>
            <a:lumOff val="662"/>
            <a:alphaOff val="0"/>
          </a:schemeClr>
        </a:solidFill>
        <a:ln w="12700" cap="flat" cmpd="sng" algn="ctr">
          <a:solidFill>
            <a:schemeClr val="accent4">
              <a:hueOff val="3898385"/>
              <a:satOff val="-17988"/>
              <a:lumOff val="6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7161E-0B30-4EF1-9ACE-06F17FDF921E}">
      <dsp:nvSpPr>
        <dsp:cNvPr id="0" name=""/>
        <dsp:cNvSpPr/>
      </dsp:nvSpPr>
      <dsp:spPr>
        <a:xfrm rot="5400000">
          <a:off x="4681737" y="1224846"/>
          <a:ext cx="1166411" cy="194088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4F4203-292B-4906-9C1E-21158124C114}">
      <dsp:nvSpPr>
        <dsp:cNvPr id="0" name=""/>
        <dsp:cNvSpPr/>
      </dsp:nvSpPr>
      <dsp:spPr>
        <a:xfrm>
          <a:off x="4487033" y="1804752"/>
          <a:ext cx="1752239" cy="1535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Establecer los límites espaciales de la investigación, señalar el área geográfica (región, zona, territorio) que comprenderá la investigación. </a:t>
          </a:r>
          <a:endParaRPr lang="es-MX" sz="1600" kern="1200"/>
        </a:p>
      </dsp:txBody>
      <dsp:txXfrm>
        <a:off x="4487033" y="1804752"/>
        <a:ext cx="1752239" cy="1535940"/>
      </dsp:txXfrm>
    </dsp:sp>
    <dsp:sp modelId="{F2C38DAA-429A-4A2D-8784-5656F4067587}">
      <dsp:nvSpPr>
        <dsp:cNvPr id="0" name=""/>
        <dsp:cNvSpPr/>
      </dsp:nvSpPr>
      <dsp:spPr>
        <a:xfrm>
          <a:off x="5908662" y="1081956"/>
          <a:ext cx="330611" cy="330611"/>
        </a:xfrm>
        <a:prstGeom prst="triangle">
          <a:avLst>
            <a:gd name="adj" fmla="val 100000"/>
          </a:avLst>
        </a:prstGeom>
        <a:solidFill>
          <a:schemeClr val="accent4">
            <a:hueOff val="6497308"/>
            <a:satOff val="-29980"/>
            <a:lumOff val="1103"/>
            <a:alphaOff val="0"/>
          </a:schemeClr>
        </a:solidFill>
        <a:ln w="12700" cap="flat" cmpd="sng" algn="ctr">
          <a:solidFill>
            <a:schemeClr val="accent4">
              <a:hueOff val="6497308"/>
              <a:satOff val="-29980"/>
              <a:lumOff val="11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CF308-C824-4572-997A-6BA57ABB37C8}">
      <dsp:nvSpPr>
        <dsp:cNvPr id="0" name=""/>
        <dsp:cNvSpPr/>
      </dsp:nvSpPr>
      <dsp:spPr>
        <a:xfrm rot="5400000">
          <a:off x="6826820" y="694043"/>
          <a:ext cx="1166411" cy="194088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C04F27-DFDE-4357-812F-18DF7339128E}">
      <dsp:nvSpPr>
        <dsp:cNvPr id="0" name=""/>
        <dsp:cNvSpPr/>
      </dsp:nvSpPr>
      <dsp:spPr>
        <a:xfrm>
          <a:off x="6632117" y="1273949"/>
          <a:ext cx="1752239" cy="1535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Definir las unidades de observación (muestra), tal vez las características que deben reunir los elementos (personas, viviendas) para que puedan considerarse dentro de la muestra.</a:t>
          </a:r>
          <a:endParaRPr lang="es-MX" sz="1600" kern="1200"/>
        </a:p>
      </dsp:txBody>
      <dsp:txXfrm>
        <a:off x="6632117" y="1273949"/>
        <a:ext cx="1752239" cy="1535940"/>
      </dsp:txXfrm>
    </dsp:sp>
    <dsp:sp modelId="{FD58B641-6A79-45E5-8716-90D6BB22C6FC}">
      <dsp:nvSpPr>
        <dsp:cNvPr id="0" name=""/>
        <dsp:cNvSpPr/>
      </dsp:nvSpPr>
      <dsp:spPr>
        <a:xfrm>
          <a:off x="8053745" y="551153"/>
          <a:ext cx="330611" cy="330611"/>
        </a:xfrm>
        <a:prstGeom prst="triangle">
          <a:avLst>
            <a:gd name="adj" fmla="val 100000"/>
          </a:avLst>
        </a:prstGeom>
        <a:solidFill>
          <a:schemeClr val="accent4">
            <a:hueOff val="9096231"/>
            <a:satOff val="-41972"/>
            <a:lumOff val="1544"/>
            <a:alphaOff val="0"/>
          </a:schemeClr>
        </a:solidFill>
        <a:ln w="12700" cap="flat" cmpd="sng" algn="ctr">
          <a:solidFill>
            <a:schemeClr val="accent4">
              <a:hueOff val="9096231"/>
              <a:satOff val="-41972"/>
              <a:lumOff val="15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876F4-38E0-438C-9F61-9A24C0E40773}">
      <dsp:nvSpPr>
        <dsp:cNvPr id="0" name=""/>
        <dsp:cNvSpPr/>
      </dsp:nvSpPr>
      <dsp:spPr>
        <a:xfrm rot="5400000">
          <a:off x="8971903" y="163240"/>
          <a:ext cx="1166411" cy="194088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A9AB6-90AD-4B0C-AE79-CC727A2DD21C}">
      <dsp:nvSpPr>
        <dsp:cNvPr id="0" name=""/>
        <dsp:cNvSpPr/>
      </dsp:nvSpPr>
      <dsp:spPr>
        <a:xfrm>
          <a:off x="8777200" y="743146"/>
          <a:ext cx="1752239" cy="1535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Situar el problema social en el contexto socioeconómico, político, histórico y ecológico respectivo.</a:t>
          </a:r>
          <a:endParaRPr lang="es-MX" sz="1600" kern="1200"/>
        </a:p>
      </dsp:txBody>
      <dsp:txXfrm>
        <a:off x="8777200" y="743146"/>
        <a:ext cx="1752239" cy="153594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A7D8D-03C3-40EE-869C-204ADB183435}">
      <dsp:nvSpPr>
        <dsp:cNvPr id="0" name=""/>
        <dsp:cNvSpPr/>
      </dsp:nvSpPr>
      <dsp:spPr>
        <a:xfrm rot="21300000">
          <a:off x="28397" y="1863001"/>
          <a:ext cx="9197092" cy="1053205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F82CC-95DD-4DFE-AFA0-AD67172CD2B8}">
      <dsp:nvSpPr>
        <dsp:cNvPr id="0" name=""/>
        <dsp:cNvSpPr/>
      </dsp:nvSpPr>
      <dsp:spPr>
        <a:xfrm>
          <a:off x="1110466" y="238960"/>
          <a:ext cx="2776166" cy="1911683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AF7677-3706-42DE-B078-869510EB3681}">
      <dsp:nvSpPr>
        <dsp:cNvPr id="0" name=""/>
        <dsp:cNvSpPr/>
      </dsp:nvSpPr>
      <dsp:spPr>
        <a:xfrm>
          <a:off x="4747200" y="0"/>
          <a:ext cx="3275965" cy="2007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Sustentar con argumentos convincentes la realización del estudio, es decir, señalar por qué se va a llevar a cabo.</a:t>
          </a:r>
          <a:endParaRPr lang="es-MX" sz="2000" kern="1200" dirty="0"/>
        </a:p>
      </dsp:txBody>
      <dsp:txXfrm>
        <a:off x="4747200" y="0"/>
        <a:ext cx="3275965" cy="2007267"/>
      </dsp:txXfrm>
    </dsp:sp>
    <dsp:sp modelId="{492F73FA-361C-487A-B00C-04C9603BE260}">
      <dsp:nvSpPr>
        <dsp:cNvPr id="0" name=""/>
        <dsp:cNvSpPr/>
      </dsp:nvSpPr>
      <dsp:spPr>
        <a:xfrm>
          <a:off x="5367255" y="2628564"/>
          <a:ext cx="2776166" cy="1911683"/>
        </a:xfrm>
        <a:prstGeom prst="up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EC06D-51C1-455A-A884-766257D23BAB}">
      <dsp:nvSpPr>
        <dsp:cNvPr id="0" name=""/>
        <dsp:cNvSpPr/>
      </dsp:nvSpPr>
      <dsp:spPr>
        <a:xfrm>
          <a:off x="1388083" y="2771941"/>
          <a:ext cx="2961244" cy="2007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Para estar en posibilidad de presentar una justificación correcta se requiere conocer ampliamente las causas y propósitos que motivan la investigación.</a:t>
          </a:r>
          <a:endParaRPr lang="es-MX" sz="2000" kern="1200" dirty="0"/>
        </a:p>
      </dsp:txBody>
      <dsp:txXfrm>
        <a:off x="1388083" y="2771941"/>
        <a:ext cx="2961244" cy="200726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D169E-599B-4F77-8D09-82ABEA807D25}">
      <dsp:nvSpPr>
        <dsp:cNvPr id="0" name=""/>
        <dsp:cNvSpPr/>
      </dsp:nvSpPr>
      <dsp:spPr>
        <a:xfrm rot="5400000">
          <a:off x="-349874" y="351192"/>
          <a:ext cx="2332498" cy="163274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500" kern="1200" dirty="0"/>
        </a:p>
      </dsp:txBody>
      <dsp:txXfrm rot="-5400000">
        <a:off x="1" y="817691"/>
        <a:ext cx="1632748" cy="699750"/>
      </dsp:txXfrm>
    </dsp:sp>
    <dsp:sp modelId="{95F32CEC-FD7A-4D80-8617-C7FA8B394D88}">
      <dsp:nvSpPr>
        <dsp:cNvPr id="0" name=""/>
        <dsp:cNvSpPr/>
      </dsp:nvSpPr>
      <dsp:spPr>
        <a:xfrm rot="5400000">
          <a:off x="5401064" y="-3766998"/>
          <a:ext cx="1516123" cy="90527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kern="1200" smtClean="0"/>
            <a:t>La justificación que los responsables del proyecto manejan de acuerdo a las intenciones u objetivos que se han trazado. Está fundamentada en los deseos personalistas.</a:t>
          </a:r>
          <a:endParaRPr lang="es-MX" sz="2300" kern="1200"/>
        </a:p>
      </dsp:txBody>
      <dsp:txXfrm rot="-5400000">
        <a:off x="1632748" y="75329"/>
        <a:ext cx="8978745" cy="1368101"/>
      </dsp:txXfrm>
    </dsp:sp>
    <dsp:sp modelId="{136CD902-DEFF-45AC-A22A-494C7FCD1700}">
      <dsp:nvSpPr>
        <dsp:cNvPr id="0" name=""/>
        <dsp:cNvSpPr/>
      </dsp:nvSpPr>
      <dsp:spPr>
        <a:xfrm rot="5400000">
          <a:off x="-349874" y="2398587"/>
          <a:ext cx="2332498" cy="1632748"/>
        </a:xfrm>
        <a:prstGeom prst="chevron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500" kern="1200" dirty="0"/>
        </a:p>
      </dsp:txBody>
      <dsp:txXfrm rot="-5400000">
        <a:off x="1" y="2865086"/>
        <a:ext cx="1632748" cy="699750"/>
      </dsp:txXfrm>
    </dsp:sp>
    <dsp:sp modelId="{621FABA3-31E0-4F3B-A35B-00885704260F}">
      <dsp:nvSpPr>
        <dsp:cNvPr id="0" name=""/>
        <dsp:cNvSpPr/>
      </dsp:nvSpPr>
      <dsp:spPr>
        <a:xfrm rot="5400000">
          <a:off x="5401064" y="-1719603"/>
          <a:ext cx="1516123" cy="90527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kern="1200" dirty="0" smtClean="0"/>
            <a:t>La justificación que se sustenta en la magnitud, trascendencia, factibilidad y vulnerabilidad del problema. Está basada en un interés científico, considerando el contexto socioeconómico, político o histórico.</a:t>
          </a:r>
          <a:endParaRPr lang="es-MX" sz="2300" kern="1200" dirty="0"/>
        </a:p>
      </dsp:txBody>
      <dsp:txXfrm rot="-5400000">
        <a:off x="1632748" y="2122724"/>
        <a:ext cx="8978745" cy="1368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561D3-89EC-4FC8-89D3-05747ED5BE59}">
      <dsp:nvSpPr>
        <dsp:cNvPr id="0" name=""/>
        <dsp:cNvSpPr/>
      </dsp:nvSpPr>
      <dsp:spPr>
        <a:xfrm rot="5400000">
          <a:off x="-216919" y="218345"/>
          <a:ext cx="1446129" cy="1012290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/>
        </a:p>
      </dsp:txBody>
      <dsp:txXfrm rot="-5400000">
        <a:off x="1" y="507570"/>
        <a:ext cx="1012290" cy="433839"/>
      </dsp:txXfrm>
    </dsp:sp>
    <dsp:sp modelId="{59B0DFCD-526C-4F66-BF36-D6F7B652AD91}">
      <dsp:nvSpPr>
        <dsp:cNvPr id="0" name=""/>
        <dsp:cNvSpPr/>
      </dsp:nvSpPr>
      <dsp:spPr>
        <a:xfrm rot="5400000">
          <a:off x="4994727" y="-3981010"/>
          <a:ext cx="939984" cy="8904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dirty="0" smtClean="0"/>
            <a:t>Analizar el objeto de estudio elegido.</a:t>
          </a:r>
          <a:endParaRPr lang="es-MX" sz="2800" kern="1200" dirty="0"/>
        </a:p>
      </dsp:txBody>
      <dsp:txXfrm rot="-5400000">
        <a:off x="1012290" y="47313"/>
        <a:ext cx="8858972" cy="848212"/>
      </dsp:txXfrm>
    </dsp:sp>
    <dsp:sp modelId="{2CC12D06-969D-4642-9983-4736DC027B87}">
      <dsp:nvSpPr>
        <dsp:cNvPr id="0" name=""/>
        <dsp:cNvSpPr/>
      </dsp:nvSpPr>
      <dsp:spPr>
        <a:xfrm rot="5400000">
          <a:off x="-216919" y="1468303"/>
          <a:ext cx="1446129" cy="1012290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/>
        </a:p>
      </dsp:txBody>
      <dsp:txXfrm rot="-5400000">
        <a:off x="1" y="1757528"/>
        <a:ext cx="1012290" cy="433839"/>
      </dsp:txXfrm>
    </dsp:sp>
    <dsp:sp modelId="{883FE7E2-A641-4DD5-82E5-09300136FE1C}">
      <dsp:nvSpPr>
        <dsp:cNvPr id="0" name=""/>
        <dsp:cNvSpPr/>
      </dsp:nvSpPr>
      <dsp:spPr>
        <a:xfrm rot="5400000">
          <a:off x="4994727" y="-2731052"/>
          <a:ext cx="939984" cy="8904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smtClean="0"/>
            <a:t>La perspectiva teórica desde donde se sitúa el investigador.</a:t>
          </a:r>
          <a:endParaRPr lang="es-MX" sz="2800" kern="1200"/>
        </a:p>
      </dsp:txBody>
      <dsp:txXfrm rot="-5400000">
        <a:off x="1012290" y="1297271"/>
        <a:ext cx="8858972" cy="848212"/>
      </dsp:txXfrm>
    </dsp:sp>
    <dsp:sp modelId="{89724F45-9C2C-4AEF-9AF2-29D6C30185B3}">
      <dsp:nvSpPr>
        <dsp:cNvPr id="0" name=""/>
        <dsp:cNvSpPr/>
      </dsp:nvSpPr>
      <dsp:spPr>
        <a:xfrm rot="5400000">
          <a:off x="-216919" y="2718261"/>
          <a:ext cx="1446129" cy="1012290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/>
        </a:p>
      </dsp:txBody>
      <dsp:txXfrm rot="-5400000">
        <a:off x="1" y="3007486"/>
        <a:ext cx="1012290" cy="433839"/>
      </dsp:txXfrm>
    </dsp:sp>
    <dsp:sp modelId="{77B29F62-7DC2-4D98-BEE9-84DB453AE9E7}">
      <dsp:nvSpPr>
        <dsp:cNvPr id="0" name=""/>
        <dsp:cNvSpPr/>
      </dsp:nvSpPr>
      <dsp:spPr>
        <a:xfrm rot="5400000">
          <a:off x="4994727" y="-1481095"/>
          <a:ext cx="939984" cy="8904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dirty="0" smtClean="0"/>
            <a:t>El paradigma investigativo debe estar claro, lo más novedoso del estudio y qué metodología podría utilizarse.</a:t>
          </a:r>
          <a:endParaRPr lang="es-MX" sz="2800" kern="1200" dirty="0"/>
        </a:p>
      </dsp:txBody>
      <dsp:txXfrm rot="-5400000">
        <a:off x="1012290" y="2547228"/>
        <a:ext cx="8858972" cy="84821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A3ED4B-9AF1-4A5B-8238-D16849FC1A77}">
      <dsp:nvSpPr>
        <dsp:cNvPr id="0" name=""/>
        <dsp:cNvSpPr/>
      </dsp:nvSpPr>
      <dsp:spPr>
        <a:xfrm>
          <a:off x="2569028" y="0"/>
          <a:ext cx="5796643" cy="579664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319753E-F6B2-4824-9CDC-376EE12EFA95}">
      <dsp:nvSpPr>
        <dsp:cNvPr id="0" name=""/>
        <dsp:cNvSpPr/>
      </dsp:nvSpPr>
      <dsp:spPr>
        <a:xfrm>
          <a:off x="2945810" y="376781"/>
          <a:ext cx="2318657" cy="231865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Deberá contener los mayores datos académicos que permitan razonar el POR QUÈ Y EL PARA QUÉ de una investigación.</a:t>
          </a:r>
          <a:endParaRPr lang="es-MX" sz="1800" kern="1200"/>
        </a:p>
      </dsp:txBody>
      <dsp:txXfrm>
        <a:off x="3058998" y="489969"/>
        <a:ext cx="2092281" cy="2092281"/>
      </dsp:txXfrm>
    </dsp:sp>
    <dsp:sp modelId="{AF518F09-B588-4073-8F22-8BFACE7AE776}">
      <dsp:nvSpPr>
        <dsp:cNvPr id="0" name=""/>
        <dsp:cNvSpPr/>
      </dsp:nvSpPr>
      <dsp:spPr>
        <a:xfrm>
          <a:off x="5670232" y="376781"/>
          <a:ext cx="2318657" cy="2318657"/>
        </a:xfrm>
        <a:prstGeom prst="round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Razones por las cuales se plantea la investigación</a:t>
          </a:r>
          <a:endParaRPr lang="es-MX" sz="1800" kern="1200"/>
        </a:p>
      </dsp:txBody>
      <dsp:txXfrm>
        <a:off x="5783420" y="489969"/>
        <a:ext cx="2092281" cy="2092281"/>
      </dsp:txXfrm>
    </dsp:sp>
    <dsp:sp modelId="{9201C78E-4A02-4DF6-A0B8-F79A7A5D0D01}">
      <dsp:nvSpPr>
        <dsp:cNvPr id="0" name=""/>
        <dsp:cNvSpPr/>
      </dsp:nvSpPr>
      <dsp:spPr>
        <a:xfrm>
          <a:off x="2945810" y="3101204"/>
          <a:ext cx="2318657" cy="2318657"/>
        </a:xfrm>
        <a:prstGeom prst="round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Razones que argumentan el deseo de verificar, rechazar o aportar aspectos teóricos referidos al objeto de conocimiento.</a:t>
          </a:r>
          <a:endParaRPr lang="es-MX" sz="1800" kern="1200"/>
        </a:p>
      </dsp:txBody>
      <dsp:txXfrm>
        <a:off x="3058998" y="3214392"/>
        <a:ext cx="2092281" cy="2092281"/>
      </dsp:txXfrm>
    </dsp:sp>
    <dsp:sp modelId="{51E2EB9F-AAC4-488B-A36D-31893ED45EAB}">
      <dsp:nvSpPr>
        <dsp:cNvPr id="0" name=""/>
        <dsp:cNvSpPr/>
      </dsp:nvSpPr>
      <dsp:spPr>
        <a:xfrm>
          <a:off x="5670232" y="3101204"/>
          <a:ext cx="2318657" cy="2318657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Razones que señalan que la investigación propuesta ayudará en la solución de problemas en la toma de decisiones.</a:t>
          </a:r>
          <a:endParaRPr lang="es-MX" sz="1800" kern="1200"/>
        </a:p>
      </dsp:txBody>
      <dsp:txXfrm>
        <a:off x="5783420" y="3214392"/>
        <a:ext cx="2092281" cy="209228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B86FF-B916-434D-9229-68975F7B1693}">
      <dsp:nvSpPr>
        <dsp:cNvPr id="0" name=""/>
        <dsp:cNvSpPr/>
      </dsp:nvSpPr>
      <dsp:spPr>
        <a:xfrm>
          <a:off x="2991055" y="634368"/>
          <a:ext cx="4237243" cy="4237243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249B967-3615-4756-B4F2-B84662182419}">
      <dsp:nvSpPr>
        <dsp:cNvPr id="0" name=""/>
        <dsp:cNvSpPr/>
      </dsp:nvSpPr>
      <dsp:spPr>
        <a:xfrm>
          <a:off x="2991055" y="634368"/>
          <a:ext cx="4237243" cy="4237243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32A437-1C3F-43CE-B562-5C539B7A8EB8}">
      <dsp:nvSpPr>
        <dsp:cNvPr id="0" name=""/>
        <dsp:cNvSpPr/>
      </dsp:nvSpPr>
      <dsp:spPr>
        <a:xfrm>
          <a:off x="2991055" y="634368"/>
          <a:ext cx="4237243" cy="4237243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1366F0-3826-45B1-9BC3-2CAEF70A09AC}">
      <dsp:nvSpPr>
        <dsp:cNvPr id="0" name=""/>
        <dsp:cNvSpPr/>
      </dsp:nvSpPr>
      <dsp:spPr>
        <a:xfrm>
          <a:off x="2991055" y="634368"/>
          <a:ext cx="4237243" cy="4237243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186BF90-F2DA-4EC9-9CC4-FF52B6C3E46E}">
      <dsp:nvSpPr>
        <dsp:cNvPr id="0" name=""/>
        <dsp:cNvSpPr/>
      </dsp:nvSpPr>
      <dsp:spPr>
        <a:xfrm>
          <a:off x="2991055" y="634368"/>
          <a:ext cx="4237243" cy="4237243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B06D347-B99D-4DC5-A739-35A6DA215982}">
      <dsp:nvSpPr>
        <dsp:cNvPr id="0" name=""/>
        <dsp:cNvSpPr/>
      </dsp:nvSpPr>
      <dsp:spPr>
        <a:xfrm>
          <a:off x="4135225" y="1778538"/>
          <a:ext cx="1948904" cy="194890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Demuestre que el tema no es trivial, demuestre los beneficios en términos:</a:t>
          </a:r>
          <a:endParaRPr lang="es-MX" sz="1600" kern="1200" dirty="0"/>
        </a:p>
      </dsp:txBody>
      <dsp:txXfrm>
        <a:off x="4420635" y="2063948"/>
        <a:ext cx="1378084" cy="1378084"/>
      </dsp:txXfrm>
    </dsp:sp>
    <dsp:sp modelId="{6CD3971E-BB79-47D7-AB64-0B3E37990C86}">
      <dsp:nvSpPr>
        <dsp:cNvPr id="0" name=""/>
        <dsp:cNvSpPr/>
      </dsp:nvSpPr>
      <dsp:spPr>
        <a:xfrm>
          <a:off x="4427560" y="1364"/>
          <a:ext cx="1364233" cy="136423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Social</a:t>
          </a:r>
          <a:endParaRPr lang="es-MX" sz="1600" kern="1200" dirty="0"/>
        </a:p>
      </dsp:txBody>
      <dsp:txXfrm>
        <a:off x="4627347" y="201151"/>
        <a:ext cx="964659" cy="964659"/>
      </dsp:txXfrm>
    </dsp:sp>
    <dsp:sp modelId="{34449C6A-272D-4021-B091-05E87DF2D788}">
      <dsp:nvSpPr>
        <dsp:cNvPr id="0" name=""/>
        <dsp:cNvSpPr/>
      </dsp:nvSpPr>
      <dsp:spPr>
        <a:xfrm>
          <a:off x="6328135" y="1431360"/>
          <a:ext cx="1499523" cy="1364233"/>
        </a:xfrm>
        <a:prstGeom prst="ellipse">
          <a:avLst/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Económico</a:t>
          </a:r>
          <a:endParaRPr lang="es-MX" sz="1600" kern="1200" dirty="0"/>
        </a:p>
      </dsp:txBody>
      <dsp:txXfrm>
        <a:off x="6547735" y="1631147"/>
        <a:ext cx="1060323" cy="964659"/>
      </dsp:txXfrm>
    </dsp:sp>
    <dsp:sp modelId="{FEB9A8F6-00FD-4AC2-936B-33CE6741CA48}">
      <dsp:nvSpPr>
        <dsp:cNvPr id="0" name=""/>
        <dsp:cNvSpPr/>
      </dsp:nvSpPr>
      <dsp:spPr>
        <a:xfrm>
          <a:off x="5643987" y="3745141"/>
          <a:ext cx="1364233" cy="1364233"/>
        </a:xfrm>
        <a:prstGeom prst="ellipse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Técnico</a:t>
          </a:r>
          <a:endParaRPr lang="es-MX" sz="1600" kern="1200" dirty="0"/>
        </a:p>
      </dsp:txBody>
      <dsp:txXfrm>
        <a:off x="5843774" y="3944928"/>
        <a:ext cx="964659" cy="964659"/>
      </dsp:txXfrm>
    </dsp:sp>
    <dsp:sp modelId="{2A5C633F-117E-4F08-9CBA-43D06181441D}">
      <dsp:nvSpPr>
        <dsp:cNvPr id="0" name=""/>
        <dsp:cNvSpPr/>
      </dsp:nvSpPr>
      <dsp:spPr>
        <a:xfrm>
          <a:off x="3211133" y="3745141"/>
          <a:ext cx="1364233" cy="1364233"/>
        </a:xfrm>
        <a:prstGeom prst="ellipse">
          <a:avLst/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Científico</a:t>
          </a:r>
          <a:endParaRPr lang="es-MX" sz="1600" kern="1200" dirty="0"/>
        </a:p>
      </dsp:txBody>
      <dsp:txXfrm>
        <a:off x="3410920" y="3944928"/>
        <a:ext cx="964659" cy="964659"/>
      </dsp:txXfrm>
    </dsp:sp>
    <dsp:sp modelId="{ECA2C49F-8028-4A8B-BB69-8352F0147814}">
      <dsp:nvSpPr>
        <dsp:cNvPr id="0" name=""/>
        <dsp:cNvSpPr/>
      </dsp:nvSpPr>
      <dsp:spPr>
        <a:xfrm>
          <a:off x="2459340" y="1431360"/>
          <a:ext cx="1364233" cy="1364233"/>
        </a:xfrm>
        <a:prstGeom prst="ellips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Docente</a:t>
          </a:r>
          <a:endParaRPr lang="es-MX" sz="1600" kern="1200" dirty="0"/>
        </a:p>
      </dsp:txBody>
      <dsp:txXfrm>
        <a:off x="2659127" y="1631147"/>
        <a:ext cx="964659" cy="96465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54E3A2-565F-4A29-BB65-3FE50208D38F}">
      <dsp:nvSpPr>
        <dsp:cNvPr id="0" name=""/>
        <dsp:cNvSpPr/>
      </dsp:nvSpPr>
      <dsp:spPr>
        <a:xfrm>
          <a:off x="3145635" y="1404999"/>
          <a:ext cx="2219318" cy="221931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Para formular los objetivos, se puede responder a las siguientes preguntas: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470647" y="1730011"/>
        <a:ext cx="1569294" cy="1569294"/>
      </dsp:txXfrm>
    </dsp:sp>
    <dsp:sp modelId="{A34CD48A-083E-4E27-BE96-0F9BDF20302D}">
      <dsp:nvSpPr>
        <dsp:cNvPr id="0" name=""/>
        <dsp:cNvSpPr/>
      </dsp:nvSpPr>
      <dsp:spPr>
        <a:xfrm rot="12900000">
          <a:off x="1715219" y="1016381"/>
          <a:ext cx="1703935" cy="63250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CC79A-C743-473F-8245-EBA46053291F}">
      <dsp:nvSpPr>
        <dsp:cNvPr id="0" name=""/>
        <dsp:cNvSpPr/>
      </dsp:nvSpPr>
      <dsp:spPr>
        <a:xfrm>
          <a:off x="815120" y="624"/>
          <a:ext cx="2108352" cy="168668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¿Qué quiero hacer en la investigación?</a:t>
          </a:r>
          <a:endParaRPr lang="es-MX" sz="2600" kern="1200" dirty="0">
            <a:solidFill>
              <a:schemeClr val="tx1"/>
            </a:solidFill>
          </a:endParaRPr>
        </a:p>
      </dsp:txBody>
      <dsp:txXfrm>
        <a:off x="864521" y="50025"/>
        <a:ext cx="2009550" cy="1587880"/>
      </dsp:txXfrm>
    </dsp:sp>
    <dsp:sp modelId="{5AFB5E6F-9689-4233-B842-A58F9614A16B}">
      <dsp:nvSpPr>
        <dsp:cNvPr id="0" name=""/>
        <dsp:cNvSpPr/>
      </dsp:nvSpPr>
      <dsp:spPr>
        <a:xfrm rot="19500000">
          <a:off x="5091433" y="1016381"/>
          <a:ext cx="1703935" cy="63250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03A7F-6FF5-4C29-ADDE-A35B8C91148F}">
      <dsp:nvSpPr>
        <dsp:cNvPr id="0" name=""/>
        <dsp:cNvSpPr/>
      </dsp:nvSpPr>
      <dsp:spPr>
        <a:xfrm>
          <a:off x="5587115" y="624"/>
          <a:ext cx="2108352" cy="1686682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¿A dónde quiero llegar?</a:t>
          </a:r>
          <a:endParaRPr lang="es-MX" sz="2600" kern="1200" dirty="0">
            <a:solidFill>
              <a:schemeClr val="tx1"/>
            </a:solidFill>
          </a:endParaRPr>
        </a:p>
      </dsp:txBody>
      <dsp:txXfrm>
        <a:off x="5636516" y="50025"/>
        <a:ext cx="2009550" cy="158788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EABCE-4A0D-440D-8251-4F3B6DF44BEC}">
      <dsp:nvSpPr>
        <dsp:cNvPr id="0" name=""/>
        <dsp:cNvSpPr/>
      </dsp:nvSpPr>
      <dsp:spPr>
        <a:xfrm>
          <a:off x="49" y="16062"/>
          <a:ext cx="475355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Objetivo general</a:t>
          </a:r>
          <a:endParaRPr lang="es-MX" sz="2900" kern="1200" dirty="0"/>
        </a:p>
      </dsp:txBody>
      <dsp:txXfrm>
        <a:off x="49" y="16062"/>
        <a:ext cx="4753551" cy="835200"/>
      </dsp:txXfrm>
    </dsp:sp>
    <dsp:sp modelId="{5DB313EE-09D7-47F8-9A32-1EE3DA594105}">
      <dsp:nvSpPr>
        <dsp:cNvPr id="0" name=""/>
        <dsp:cNvSpPr/>
      </dsp:nvSpPr>
      <dsp:spPr>
        <a:xfrm>
          <a:off x="49" y="851262"/>
          <a:ext cx="4753551" cy="32638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900" kern="1200" dirty="0" smtClean="0"/>
            <a:t>Contribuye a la solución del problema, expresa el alcance y la limitación de la investigación, puede redactarse con verbos que no significan acciones concretas.</a:t>
          </a:r>
          <a:endParaRPr lang="es-MX" sz="2900" kern="1200" dirty="0"/>
        </a:p>
      </dsp:txBody>
      <dsp:txXfrm>
        <a:off x="49" y="851262"/>
        <a:ext cx="4753551" cy="3263805"/>
      </dsp:txXfrm>
    </dsp:sp>
    <dsp:sp modelId="{BE6A44EA-BB9C-48AD-9E8E-C575ADC49C56}">
      <dsp:nvSpPr>
        <dsp:cNvPr id="0" name=""/>
        <dsp:cNvSpPr/>
      </dsp:nvSpPr>
      <dsp:spPr>
        <a:xfrm>
          <a:off x="5419098" y="16062"/>
          <a:ext cx="475355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Objetivos específicos</a:t>
          </a:r>
          <a:endParaRPr lang="es-MX" sz="2900" kern="1200"/>
        </a:p>
      </dsp:txBody>
      <dsp:txXfrm>
        <a:off x="5419098" y="16062"/>
        <a:ext cx="4753551" cy="835200"/>
      </dsp:txXfrm>
    </dsp:sp>
    <dsp:sp modelId="{3417BB5F-D4BB-426F-AEAE-C11344D853CA}">
      <dsp:nvSpPr>
        <dsp:cNvPr id="0" name=""/>
        <dsp:cNvSpPr/>
      </dsp:nvSpPr>
      <dsp:spPr>
        <a:xfrm>
          <a:off x="5419098" y="851262"/>
          <a:ext cx="4753551" cy="32638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900" kern="1200" dirty="0" smtClean="0"/>
            <a:t>Son aquellos que se proponen cumplir en el proyecto, deben indicar una acción concreta de lo que se hará. Son los pasos para alcanzar el objetivo general.</a:t>
          </a:r>
          <a:endParaRPr lang="es-MX" sz="2900" kern="1200" dirty="0"/>
        </a:p>
      </dsp:txBody>
      <dsp:txXfrm>
        <a:off x="5419098" y="851262"/>
        <a:ext cx="4753551" cy="326380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B5692-8D6F-496A-8A67-09B5D971BD9E}">
      <dsp:nvSpPr>
        <dsp:cNvPr id="0" name=""/>
        <dsp:cNvSpPr/>
      </dsp:nvSpPr>
      <dsp:spPr>
        <a:xfrm>
          <a:off x="3586837" y="1341103"/>
          <a:ext cx="3108790" cy="310879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Los objetivos deben ser: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4042109" y="1796375"/>
        <a:ext cx="2198246" cy="2198246"/>
      </dsp:txXfrm>
    </dsp:sp>
    <dsp:sp modelId="{E9EF7696-C5F8-4BFD-AAF3-64E04901EE59}">
      <dsp:nvSpPr>
        <dsp:cNvPr id="0" name=""/>
        <dsp:cNvSpPr/>
      </dsp:nvSpPr>
      <dsp:spPr>
        <a:xfrm>
          <a:off x="4123912" y="95913"/>
          <a:ext cx="2034641" cy="1554395"/>
        </a:xfrm>
        <a:prstGeom prst="ellipse">
          <a:avLst/>
        </a:prstGeom>
        <a:solidFill>
          <a:schemeClr val="accent5">
            <a:alpha val="50000"/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Orientadores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421878" y="323549"/>
        <a:ext cx="1438709" cy="1099123"/>
      </dsp:txXfrm>
    </dsp:sp>
    <dsp:sp modelId="{76645F35-6C3B-4575-A8BB-24E0DC9264BA}">
      <dsp:nvSpPr>
        <dsp:cNvPr id="0" name=""/>
        <dsp:cNvSpPr/>
      </dsp:nvSpPr>
      <dsp:spPr>
        <a:xfrm>
          <a:off x="6103291" y="1493349"/>
          <a:ext cx="1922693" cy="1554395"/>
        </a:xfrm>
        <a:prstGeom prst="ellipse">
          <a:avLst/>
        </a:prstGeom>
        <a:solidFill>
          <a:schemeClr val="accent5">
            <a:alpha val="50000"/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Susceptibles de ser alcanzados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6384863" y="1720985"/>
        <a:ext cx="1359549" cy="1099123"/>
      </dsp:txXfrm>
    </dsp:sp>
    <dsp:sp modelId="{7761B67A-42E1-477C-AA5A-F1F04AB27881}">
      <dsp:nvSpPr>
        <dsp:cNvPr id="0" name=""/>
        <dsp:cNvSpPr/>
      </dsp:nvSpPr>
      <dsp:spPr>
        <a:xfrm>
          <a:off x="5552765" y="3754447"/>
          <a:ext cx="1554395" cy="1554395"/>
        </a:xfrm>
        <a:prstGeom prst="ellipse">
          <a:avLst/>
        </a:prstGeom>
        <a:solidFill>
          <a:schemeClr val="accent5">
            <a:alpha val="50000"/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Evaluables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780401" y="3982083"/>
        <a:ext cx="1099123" cy="1099123"/>
      </dsp:txXfrm>
    </dsp:sp>
    <dsp:sp modelId="{AB36B12C-85D4-4C64-90C4-C0955B620181}">
      <dsp:nvSpPr>
        <dsp:cNvPr id="0" name=""/>
        <dsp:cNvSpPr/>
      </dsp:nvSpPr>
      <dsp:spPr>
        <a:xfrm>
          <a:off x="3175305" y="3754447"/>
          <a:ext cx="1554395" cy="1554395"/>
        </a:xfrm>
        <a:prstGeom prst="ellipse">
          <a:avLst/>
        </a:prstGeom>
        <a:solidFill>
          <a:schemeClr val="accent5">
            <a:alpha val="50000"/>
            <a:hueOff val="-5882676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Expresados en modo afirmativo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402941" y="3982083"/>
        <a:ext cx="1099123" cy="1099123"/>
      </dsp:txXfrm>
    </dsp:sp>
    <dsp:sp modelId="{D14D052A-2BA4-4950-B608-6127E171E6B1}">
      <dsp:nvSpPr>
        <dsp:cNvPr id="0" name=""/>
        <dsp:cNvSpPr/>
      </dsp:nvSpPr>
      <dsp:spPr>
        <a:xfrm>
          <a:off x="2440629" y="1493349"/>
          <a:ext cx="1554395" cy="1554395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Claros y precisos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2668265" y="1720985"/>
        <a:ext cx="1099123" cy="1099123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254B0-37FF-450A-883A-9F8463D596B4}">
      <dsp:nvSpPr>
        <dsp:cNvPr id="0" name=""/>
        <dsp:cNvSpPr/>
      </dsp:nvSpPr>
      <dsp:spPr>
        <a:xfrm>
          <a:off x="0" y="1153128"/>
          <a:ext cx="10434662" cy="153750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4F4662-A1F6-4971-953D-B2BD0EAE8F3D}">
      <dsp:nvSpPr>
        <dsp:cNvPr id="0" name=""/>
        <dsp:cNvSpPr/>
      </dsp:nvSpPr>
      <dsp:spPr>
        <a:xfrm>
          <a:off x="4090" y="0"/>
          <a:ext cx="2151152" cy="1537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Organiza datos y hechos para descubrir las relaciones de un problema con las teorías ya existentes. </a:t>
          </a:r>
          <a:endParaRPr lang="es-MX" sz="1600" kern="1200" dirty="0"/>
        </a:p>
      </dsp:txBody>
      <dsp:txXfrm>
        <a:off x="4090" y="0"/>
        <a:ext cx="2151152" cy="1537504"/>
      </dsp:txXfrm>
    </dsp:sp>
    <dsp:sp modelId="{F2DFCB4D-E290-4C42-84EB-0AD70DDA44A1}">
      <dsp:nvSpPr>
        <dsp:cNvPr id="0" name=""/>
        <dsp:cNvSpPr/>
      </dsp:nvSpPr>
      <dsp:spPr>
        <a:xfrm>
          <a:off x="887478" y="1729692"/>
          <a:ext cx="384376" cy="38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E24C1-9FBB-458A-BEBA-936D804D95BA}">
      <dsp:nvSpPr>
        <dsp:cNvPr id="0" name=""/>
        <dsp:cNvSpPr/>
      </dsp:nvSpPr>
      <dsp:spPr>
        <a:xfrm>
          <a:off x="2241336" y="2306256"/>
          <a:ext cx="1721872" cy="1537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Evita que el investigador aborde temáticas que ya han sido investigadas. </a:t>
          </a:r>
          <a:endParaRPr lang="es-MX" sz="1600" kern="1200" dirty="0"/>
        </a:p>
      </dsp:txBody>
      <dsp:txXfrm>
        <a:off x="2241336" y="2306256"/>
        <a:ext cx="1721872" cy="1537504"/>
      </dsp:txXfrm>
    </dsp:sp>
    <dsp:sp modelId="{A1D4C0AA-2EED-4F25-9078-D57D81453F9F}">
      <dsp:nvSpPr>
        <dsp:cNvPr id="0" name=""/>
        <dsp:cNvSpPr/>
      </dsp:nvSpPr>
      <dsp:spPr>
        <a:xfrm>
          <a:off x="2910084" y="1729692"/>
          <a:ext cx="384376" cy="38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33181-B765-43A1-BBB5-B4D8E13E690F}">
      <dsp:nvSpPr>
        <dsp:cNvPr id="0" name=""/>
        <dsp:cNvSpPr/>
      </dsp:nvSpPr>
      <dsp:spPr>
        <a:xfrm>
          <a:off x="4049301" y="0"/>
          <a:ext cx="1721872" cy="1537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Guía la selección de las variables que serán estudiadas. </a:t>
          </a:r>
          <a:endParaRPr lang="es-MX" sz="1600" kern="1200" dirty="0"/>
        </a:p>
      </dsp:txBody>
      <dsp:txXfrm>
        <a:off x="4049301" y="0"/>
        <a:ext cx="1721872" cy="1537504"/>
      </dsp:txXfrm>
    </dsp:sp>
    <dsp:sp modelId="{E33C1DDD-7B8A-49D6-8D18-62B363DFB7BE}">
      <dsp:nvSpPr>
        <dsp:cNvPr id="0" name=""/>
        <dsp:cNvSpPr/>
      </dsp:nvSpPr>
      <dsp:spPr>
        <a:xfrm>
          <a:off x="4718049" y="1729692"/>
          <a:ext cx="384376" cy="38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8E876-66F4-4B74-A7F4-AE389BF9726E}">
      <dsp:nvSpPr>
        <dsp:cNvPr id="0" name=""/>
        <dsp:cNvSpPr/>
      </dsp:nvSpPr>
      <dsp:spPr>
        <a:xfrm>
          <a:off x="5857267" y="2306256"/>
          <a:ext cx="1721872" cy="1537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Previene posibles factores de confusión o variables extrañas que podrían generar sesgos no deseados. </a:t>
          </a:r>
          <a:endParaRPr lang="es-MX" sz="1600" kern="1200" dirty="0"/>
        </a:p>
      </dsp:txBody>
      <dsp:txXfrm>
        <a:off x="5857267" y="2306256"/>
        <a:ext cx="1721872" cy="1537504"/>
      </dsp:txXfrm>
    </dsp:sp>
    <dsp:sp modelId="{D3DB3AC7-951F-4C89-B1AA-EE5B26A6035F}">
      <dsp:nvSpPr>
        <dsp:cNvPr id="0" name=""/>
        <dsp:cNvSpPr/>
      </dsp:nvSpPr>
      <dsp:spPr>
        <a:xfrm>
          <a:off x="6526015" y="1729692"/>
          <a:ext cx="384376" cy="38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DB724-A3C2-44C1-B31D-CF9686E250DC}">
      <dsp:nvSpPr>
        <dsp:cNvPr id="0" name=""/>
        <dsp:cNvSpPr/>
      </dsp:nvSpPr>
      <dsp:spPr>
        <a:xfrm>
          <a:off x="7665233" y="0"/>
          <a:ext cx="1721872" cy="1537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Orienta la búsqueda e interpretación de datos.</a:t>
          </a:r>
          <a:endParaRPr lang="es-MX" sz="1600" kern="1200" dirty="0"/>
        </a:p>
      </dsp:txBody>
      <dsp:txXfrm>
        <a:off x="7665233" y="0"/>
        <a:ext cx="1721872" cy="1537504"/>
      </dsp:txXfrm>
    </dsp:sp>
    <dsp:sp modelId="{6A7ABC08-AD9B-4407-B183-95D8C1C2628A}">
      <dsp:nvSpPr>
        <dsp:cNvPr id="0" name=""/>
        <dsp:cNvSpPr/>
      </dsp:nvSpPr>
      <dsp:spPr>
        <a:xfrm>
          <a:off x="8333981" y="1729692"/>
          <a:ext cx="384376" cy="38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A899F-B547-4D0A-BCD0-5A9BEE86672C}">
      <dsp:nvSpPr>
        <dsp:cNvPr id="0" name=""/>
        <dsp:cNvSpPr/>
      </dsp:nvSpPr>
      <dsp:spPr>
        <a:xfrm rot="16200000">
          <a:off x="1220560" y="-1220560"/>
          <a:ext cx="2604407" cy="5045528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Revisión de la literatura existente. </a:t>
          </a:r>
          <a:endParaRPr lang="es-MX" sz="3200" kern="1200" dirty="0"/>
        </a:p>
      </dsp:txBody>
      <dsp:txXfrm rot="5400000">
        <a:off x="0" y="0"/>
        <a:ext cx="5045528" cy="1953305"/>
      </dsp:txXfrm>
    </dsp:sp>
    <dsp:sp modelId="{33BE0672-5AAE-4C58-A38A-F55454DC0460}">
      <dsp:nvSpPr>
        <dsp:cNvPr id="0" name=""/>
        <dsp:cNvSpPr/>
      </dsp:nvSpPr>
      <dsp:spPr>
        <a:xfrm>
          <a:off x="5045528" y="0"/>
          <a:ext cx="5045528" cy="2604407"/>
        </a:xfrm>
        <a:prstGeom prst="round1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Todo marco teórico se elabora a partir de una teoría.</a:t>
          </a:r>
          <a:endParaRPr lang="es-MX" sz="3200" kern="1200" dirty="0"/>
        </a:p>
      </dsp:txBody>
      <dsp:txXfrm>
        <a:off x="5045528" y="0"/>
        <a:ext cx="5045528" cy="1953305"/>
      </dsp:txXfrm>
    </dsp:sp>
    <dsp:sp modelId="{A73F4C92-78A8-427E-8BF1-6B563B580DE7}">
      <dsp:nvSpPr>
        <dsp:cNvPr id="0" name=""/>
        <dsp:cNvSpPr/>
      </dsp:nvSpPr>
      <dsp:spPr>
        <a:xfrm rot="10800000">
          <a:off x="0" y="2604407"/>
          <a:ext cx="5045528" cy="2604407"/>
        </a:xfrm>
        <a:prstGeom prst="round1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smtClean="0"/>
            <a:t>Adopción de una teoría o perspectiva teórica en la que el autor incorpore sus propias ideas. </a:t>
          </a:r>
          <a:endParaRPr lang="es-MX" sz="2800" kern="1200" dirty="0"/>
        </a:p>
      </dsp:txBody>
      <dsp:txXfrm rot="10800000">
        <a:off x="0" y="3255509"/>
        <a:ext cx="5045528" cy="1953305"/>
      </dsp:txXfrm>
    </dsp:sp>
    <dsp:sp modelId="{E7D7F9BC-CA18-4411-8F04-0FF70EBA1087}">
      <dsp:nvSpPr>
        <dsp:cNvPr id="0" name=""/>
        <dsp:cNvSpPr/>
      </dsp:nvSpPr>
      <dsp:spPr>
        <a:xfrm rot="5400000">
          <a:off x="6266089" y="1383847"/>
          <a:ext cx="2604407" cy="5045528"/>
        </a:xfrm>
        <a:prstGeom prst="round1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Se parte de lo general a lo particular.</a:t>
          </a:r>
          <a:endParaRPr lang="es-MX" sz="3200" kern="1200" dirty="0"/>
        </a:p>
      </dsp:txBody>
      <dsp:txXfrm rot="-5400000">
        <a:off x="5045528" y="3255508"/>
        <a:ext cx="5045528" cy="1953305"/>
      </dsp:txXfrm>
    </dsp:sp>
    <dsp:sp modelId="{3E7D07DD-C28B-4CCE-B802-BAD4BFB23576}">
      <dsp:nvSpPr>
        <dsp:cNvPr id="0" name=""/>
        <dsp:cNvSpPr/>
      </dsp:nvSpPr>
      <dsp:spPr>
        <a:xfrm>
          <a:off x="3531869" y="1953305"/>
          <a:ext cx="3027317" cy="1302203"/>
        </a:xfrm>
        <a:prstGeom prst="roundRect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smtClean="0"/>
            <a:t>Etapas</a:t>
          </a:r>
          <a:endParaRPr lang="es-MX" sz="4800" kern="1200" dirty="0"/>
        </a:p>
      </dsp:txBody>
      <dsp:txXfrm>
        <a:off x="3595437" y="2016873"/>
        <a:ext cx="2900181" cy="1175067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C8E90-3101-4D5A-B371-419287AF297E}">
      <dsp:nvSpPr>
        <dsp:cNvPr id="0" name=""/>
        <dsp:cNvSpPr/>
      </dsp:nvSpPr>
      <dsp:spPr>
        <a:xfrm>
          <a:off x="1701730" y="0"/>
          <a:ext cx="5222928" cy="5222928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7185A-42AF-4211-A774-6DC13CABB23B}">
      <dsp:nvSpPr>
        <dsp:cNvPr id="0" name=""/>
        <dsp:cNvSpPr/>
      </dsp:nvSpPr>
      <dsp:spPr>
        <a:xfrm>
          <a:off x="4020400" y="522802"/>
          <a:ext cx="3980490" cy="9282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Permite construir el marco teórico de la investigación</a:t>
          </a:r>
          <a:endParaRPr lang="es-MX" sz="1800" kern="1200"/>
        </a:p>
      </dsp:txBody>
      <dsp:txXfrm>
        <a:off x="4065716" y="568118"/>
        <a:ext cx="3889858" cy="837661"/>
      </dsp:txXfrm>
    </dsp:sp>
    <dsp:sp modelId="{58D75A0B-D25E-47AE-94D7-37CE40FAC929}">
      <dsp:nvSpPr>
        <dsp:cNvPr id="0" name=""/>
        <dsp:cNvSpPr/>
      </dsp:nvSpPr>
      <dsp:spPr>
        <a:xfrm>
          <a:off x="4020400" y="1567133"/>
          <a:ext cx="3980490" cy="9282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Constituye el respaldo que posee la investigación.</a:t>
          </a:r>
          <a:endParaRPr lang="es-MX" sz="1800" kern="1200"/>
        </a:p>
      </dsp:txBody>
      <dsp:txXfrm>
        <a:off x="4065716" y="1612449"/>
        <a:ext cx="3889858" cy="837661"/>
      </dsp:txXfrm>
    </dsp:sp>
    <dsp:sp modelId="{F4B652A3-B0D6-4AC9-948E-569172BD4146}">
      <dsp:nvSpPr>
        <dsp:cNvPr id="0" name=""/>
        <dsp:cNvSpPr/>
      </dsp:nvSpPr>
      <dsp:spPr>
        <a:xfrm>
          <a:off x="4020400" y="2611463"/>
          <a:ext cx="3980490" cy="9282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Cada nueva investigación debe fundamentarse en el conocimiento existente.</a:t>
          </a:r>
          <a:endParaRPr lang="es-MX" sz="1800" kern="1200"/>
        </a:p>
      </dsp:txBody>
      <dsp:txXfrm>
        <a:off x="4065716" y="2656779"/>
        <a:ext cx="3889858" cy="837661"/>
      </dsp:txXfrm>
    </dsp:sp>
    <dsp:sp modelId="{A7D4EF45-AD21-4059-A6D9-6AAD30838211}">
      <dsp:nvSpPr>
        <dsp:cNvPr id="0" name=""/>
        <dsp:cNvSpPr/>
      </dsp:nvSpPr>
      <dsp:spPr>
        <a:xfrm>
          <a:off x="4020400" y="3655794"/>
          <a:ext cx="3980490" cy="9282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Ubica la investigación que va a realizarse dentro de una teoría, corriente o escuela.</a:t>
          </a:r>
          <a:endParaRPr lang="es-MX" sz="1800" kern="1200"/>
        </a:p>
      </dsp:txBody>
      <dsp:txXfrm>
        <a:off x="4065716" y="3701110"/>
        <a:ext cx="3889858" cy="83766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8573A-8CE8-4BBB-BFAB-52261A48E1C6}">
      <dsp:nvSpPr>
        <dsp:cNvPr id="0" name=""/>
        <dsp:cNvSpPr/>
      </dsp:nvSpPr>
      <dsp:spPr>
        <a:xfrm rot="5400000">
          <a:off x="3191544" y="1561565"/>
          <a:ext cx="1381070" cy="15722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878F84A-E2F2-40CA-B91A-F2FFDA56B44A}">
      <dsp:nvSpPr>
        <dsp:cNvPr id="0" name=""/>
        <dsp:cNvSpPr/>
      </dsp:nvSpPr>
      <dsp:spPr>
        <a:xfrm>
          <a:off x="2825644" y="30621"/>
          <a:ext cx="2324909" cy="162736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Hacer una revisión exhaustiva de la literatura existente.</a:t>
          </a:r>
          <a:endParaRPr lang="es-MX" sz="2000" kern="1200"/>
        </a:p>
      </dsp:txBody>
      <dsp:txXfrm>
        <a:off x="2905099" y="110076"/>
        <a:ext cx="2165999" cy="1468450"/>
      </dsp:txXfrm>
    </dsp:sp>
    <dsp:sp modelId="{DE77ACDB-5073-4841-963C-25CEB1BEF8B1}">
      <dsp:nvSpPr>
        <dsp:cNvPr id="0" name=""/>
        <dsp:cNvSpPr/>
      </dsp:nvSpPr>
      <dsp:spPr>
        <a:xfrm>
          <a:off x="5150553" y="185827"/>
          <a:ext cx="1690917" cy="131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17B12-2605-4E5E-9086-538B9C641A0F}">
      <dsp:nvSpPr>
        <dsp:cNvPr id="0" name=""/>
        <dsp:cNvSpPr/>
      </dsp:nvSpPr>
      <dsp:spPr>
        <a:xfrm rot="5400000">
          <a:off x="5119141" y="3389628"/>
          <a:ext cx="1381070" cy="15722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-7344354"/>
            <a:satOff val="-15375"/>
            <a:lumOff val="10564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DBD653B-BFCC-4AC6-9DF7-D1ADF4370B74}">
      <dsp:nvSpPr>
        <dsp:cNvPr id="0" name=""/>
        <dsp:cNvSpPr/>
      </dsp:nvSpPr>
      <dsp:spPr>
        <a:xfrm>
          <a:off x="4753241" y="1858685"/>
          <a:ext cx="2324909" cy="162736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Seleccionar aquellas que refuercen la justificación.</a:t>
          </a:r>
          <a:endParaRPr lang="es-MX" sz="2000" kern="1200"/>
        </a:p>
      </dsp:txBody>
      <dsp:txXfrm>
        <a:off x="4832696" y="1938140"/>
        <a:ext cx="2165999" cy="1468450"/>
      </dsp:txXfrm>
    </dsp:sp>
    <dsp:sp modelId="{F1AB7F1C-3296-4C8C-A8F0-4009BCC2A245}">
      <dsp:nvSpPr>
        <dsp:cNvPr id="0" name=""/>
        <dsp:cNvSpPr/>
      </dsp:nvSpPr>
      <dsp:spPr>
        <a:xfrm>
          <a:off x="7078150" y="2013890"/>
          <a:ext cx="1690917" cy="131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9DBD9-EED8-4C87-9FDE-CF087A3EF5C9}">
      <dsp:nvSpPr>
        <dsp:cNvPr id="0" name=""/>
        <dsp:cNvSpPr/>
      </dsp:nvSpPr>
      <dsp:spPr>
        <a:xfrm>
          <a:off x="6680838" y="3686748"/>
          <a:ext cx="2324909" cy="162736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Incluir solo las que hacen referencia directa al tema.</a:t>
          </a:r>
          <a:endParaRPr lang="es-MX" sz="2000" kern="1200"/>
        </a:p>
      </dsp:txBody>
      <dsp:txXfrm>
        <a:off x="6760293" y="3766203"/>
        <a:ext cx="2165999" cy="14684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2B7FB-8A06-4309-98AE-60965DE250BC}">
      <dsp:nvSpPr>
        <dsp:cNvPr id="0" name=""/>
        <dsp:cNvSpPr/>
      </dsp:nvSpPr>
      <dsp:spPr>
        <a:xfrm>
          <a:off x="0" y="556367"/>
          <a:ext cx="10998557" cy="4399423"/>
        </a:xfrm>
        <a:prstGeom prst="leftRightRibb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6D245F-E2A4-4848-9C8B-845504FCBE33}">
      <dsp:nvSpPr>
        <dsp:cNvPr id="0" name=""/>
        <dsp:cNvSpPr/>
      </dsp:nvSpPr>
      <dsp:spPr>
        <a:xfrm>
          <a:off x="1319826" y="1326266"/>
          <a:ext cx="3629524" cy="2155717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El documento debe demostrar que el investigador conoce bien el tema y tiene las ideas claras.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319826" y="1326266"/>
        <a:ext cx="3629524" cy="2155717"/>
      </dsp:txXfrm>
    </dsp:sp>
    <dsp:sp modelId="{1206A52D-AD01-4083-93A4-3E4ADBDEB7B0}">
      <dsp:nvSpPr>
        <dsp:cNvPr id="0" name=""/>
        <dsp:cNvSpPr/>
      </dsp:nvSpPr>
      <dsp:spPr>
        <a:xfrm>
          <a:off x="5499278" y="2030174"/>
          <a:ext cx="4289437" cy="2155717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Toda investigación obedece a una conexión </a:t>
          </a:r>
          <a:r>
            <a:rPr lang="es-ES" sz="2400" b="1" kern="1200" dirty="0" smtClean="0">
              <a:solidFill>
                <a:schemeClr val="tx1"/>
              </a:solidFill>
            </a:rPr>
            <a:t>“causa-efecto”.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5499278" y="2030174"/>
        <a:ext cx="4289437" cy="21557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67074-C9FB-42FB-97D9-8094C2CB3F38}">
      <dsp:nvSpPr>
        <dsp:cNvPr id="0" name=""/>
        <dsp:cNvSpPr/>
      </dsp:nvSpPr>
      <dsp:spPr>
        <a:xfrm>
          <a:off x="758220" y="1198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Concebir la idea.</a:t>
          </a:r>
          <a:endParaRPr lang="es-MX" sz="1600" kern="1200" dirty="0"/>
        </a:p>
      </dsp:txBody>
      <dsp:txXfrm>
        <a:off x="791654" y="34632"/>
        <a:ext cx="1835647" cy="1074641"/>
      </dsp:txXfrm>
    </dsp:sp>
    <dsp:sp modelId="{CE42A01E-0430-4056-B328-1556D6E7FC1B}">
      <dsp:nvSpPr>
        <dsp:cNvPr id="0" name=""/>
        <dsp:cNvSpPr/>
      </dsp:nvSpPr>
      <dsp:spPr>
        <a:xfrm>
          <a:off x="2828157" y="336040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2828157" y="430405"/>
        <a:ext cx="282333" cy="283093"/>
      </dsp:txXfrm>
    </dsp:sp>
    <dsp:sp modelId="{3CBC5E2C-989C-4376-849D-1A58BAEC063F}">
      <dsp:nvSpPr>
        <dsp:cNvPr id="0" name=""/>
        <dsp:cNvSpPr/>
      </dsp:nvSpPr>
      <dsp:spPr>
        <a:xfrm>
          <a:off x="3421742" y="1198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Plantear el problema</a:t>
          </a:r>
          <a:endParaRPr lang="es-MX" sz="1600" kern="1200" dirty="0"/>
        </a:p>
      </dsp:txBody>
      <dsp:txXfrm>
        <a:off x="3455176" y="34632"/>
        <a:ext cx="1835647" cy="1074641"/>
      </dsp:txXfrm>
    </dsp:sp>
    <dsp:sp modelId="{D070867A-D2DC-4201-B21F-F78C05993FF4}">
      <dsp:nvSpPr>
        <dsp:cNvPr id="0" name=""/>
        <dsp:cNvSpPr/>
      </dsp:nvSpPr>
      <dsp:spPr>
        <a:xfrm>
          <a:off x="5491678" y="336040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5491678" y="430405"/>
        <a:ext cx="282333" cy="283093"/>
      </dsp:txXfrm>
    </dsp:sp>
    <dsp:sp modelId="{D91DA335-AC39-4350-B316-D523EC6DBA43}">
      <dsp:nvSpPr>
        <dsp:cNvPr id="0" name=""/>
        <dsp:cNvSpPr/>
      </dsp:nvSpPr>
      <dsp:spPr>
        <a:xfrm>
          <a:off x="6085263" y="1198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Elaborar el marco teórico</a:t>
          </a:r>
          <a:endParaRPr lang="es-MX" sz="1600" kern="1200" dirty="0"/>
        </a:p>
      </dsp:txBody>
      <dsp:txXfrm>
        <a:off x="6118697" y="34632"/>
        <a:ext cx="1835647" cy="1074641"/>
      </dsp:txXfrm>
    </dsp:sp>
    <dsp:sp modelId="{6C88E580-31A0-4D52-8E76-A9E7BF5F6ADB}">
      <dsp:nvSpPr>
        <dsp:cNvPr id="0" name=""/>
        <dsp:cNvSpPr/>
      </dsp:nvSpPr>
      <dsp:spPr>
        <a:xfrm>
          <a:off x="8155200" y="336040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8155200" y="430405"/>
        <a:ext cx="282333" cy="283093"/>
      </dsp:txXfrm>
    </dsp:sp>
    <dsp:sp modelId="{5B612935-F87E-4D7C-ADAD-7B751D328A4E}">
      <dsp:nvSpPr>
        <dsp:cNvPr id="0" name=""/>
        <dsp:cNvSpPr/>
      </dsp:nvSpPr>
      <dsp:spPr>
        <a:xfrm>
          <a:off x="8748785" y="1198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Definir el tipo de investigación (</a:t>
          </a:r>
          <a:r>
            <a:rPr lang="es-ES" sz="1200" kern="1200" dirty="0" err="1" smtClean="0"/>
            <a:t>explorativa</a:t>
          </a:r>
          <a:r>
            <a:rPr lang="es-ES" sz="1200" kern="1200" dirty="0" smtClean="0"/>
            <a:t>, descriptiva, correlacional o explicativa).</a:t>
          </a:r>
          <a:endParaRPr lang="es-MX" sz="1200" kern="1200" dirty="0"/>
        </a:p>
      </dsp:txBody>
      <dsp:txXfrm>
        <a:off x="8782219" y="34632"/>
        <a:ext cx="1835647" cy="1074641"/>
      </dsp:txXfrm>
    </dsp:sp>
    <dsp:sp modelId="{AF6DA18B-5934-4CDD-9333-F07CB79C653D}">
      <dsp:nvSpPr>
        <dsp:cNvPr id="0" name=""/>
        <dsp:cNvSpPr/>
      </dsp:nvSpPr>
      <dsp:spPr>
        <a:xfrm rot="5400000">
          <a:off x="9498376" y="1275883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-5400000">
        <a:off x="9558496" y="1310128"/>
        <a:ext cx="283093" cy="282333"/>
      </dsp:txXfrm>
    </dsp:sp>
    <dsp:sp modelId="{B7DE7456-B714-4E39-9093-D92567826FD1}">
      <dsp:nvSpPr>
        <dsp:cNvPr id="0" name=""/>
        <dsp:cNvSpPr/>
      </dsp:nvSpPr>
      <dsp:spPr>
        <a:xfrm>
          <a:off x="8748785" y="1903713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Establecer las hipótesis</a:t>
          </a:r>
          <a:endParaRPr lang="es-MX" sz="1600" kern="1200" dirty="0"/>
        </a:p>
      </dsp:txBody>
      <dsp:txXfrm>
        <a:off x="8782219" y="1937147"/>
        <a:ext cx="1835647" cy="1074641"/>
      </dsp:txXfrm>
    </dsp:sp>
    <dsp:sp modelId="{E06C12CA-0452-43CA-A960-6F99E45DD3A8}">
      <dsp:nvSpPr>
        <dsp:cNvPr id="0" name=""/>
        <dsp:cNvSpPr/>
      </dsp:nvSpPr>
      <dsp:spPr>
        <a:xfrm rot="10800000">
          <a:off x="8178030" y="2238556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10800000">
        <a:off x="8299030" y="2332921"/>
        <a:ext cx="282333" cy="283093"/>
      </dsp:txXfrm>
    </dsp:sp>
    <dsp:sp modelId="{C8821B29-938C-4621-A952-3C5E734A732A}">
      <dsp:nvSpPr>
        <dsp:cNvPr id="0" name=""/>
        <dsp:cNvSpPr/>
      </dsp:nvSpPr>
      <dsp:spPr>
        <a:xfrm>
          <a:off x="6085263" y="1903713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Selección de la población</a:t>
          </a:r>
          <a:endParaRPr lang="es-MX" sz="1600" kern="1200" dirty="0"/>
        </a:p>
      </dsp:txBody>
      <dsp:txXfrm>
        <a:off x="6118697" y="1937147"/>
        <a:ext cx="1835647" cy="1074641"/>
      </dsp:txXfrm>
    </dsp:sp>
    <dsp:sp modelId="{23944609-38EE-4875-8570-A02CFB462753}">
      <dsp:nvSpPr>
        <dsp:cNvPr id="0" name=""/>
        <dsp:cNvSpPr/>
      </dsp:nvSpPr>
      <dsp:spPr>
        <a:xfrm rot="10800000">
          <a:off x="5514508" y="2238556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10800000">
        <a:off x="5635508" y="2332921"/>
        <a:ext cx="282333" cy="283093"/>
      </dsp:txXfrm>
    </dsp:sp>
    <dsp:sp modelId="{F621AA22-8280-495D-A6BD-EBBC37B63DD0}">
      <dsp:nvSpPr>
        <dsp:cNvPr id="0" name=""/>
        <dsp:cNvSpPr/>
      </dsp:nvSpPr>
      <dsp:spPr>
        <a:xfrm>
          <a:off x="3421742" y="1903713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Selección de la muestra</a:t>
          </a:r>
          <a:endParaRPr lang="es-MX" sz="1600" kern="1200" dirty="0"/>
        </a:p>
      </dsp:txBody>
      <dsp:txXfrm>
        <a:off x="3455176" y="1937147"/>
        <a:ext cx="1835647" cy="1074641"/>
      </dsp:txXfrm>
    </dsp:sp>
    <dsp:sp modelId="{E89C138F-73AF-472B-963D-74A0EB729AD1}">
      <dsp:nvSpPr>
        <dsp:cNvPr id="0" name=""/>
        <dsp:cNvSpPr/>
      </dsp:nvSpPr>
      <dsp:spPr>
        <a:xfrm rot="10800000">
          <a:off x="2850987" y="2238556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10800000">
        <a:off x="2971987" y="2332921"/>
        <a:ext cx="282333" cy="283093"/>
      </dsp:txXfrm>
    </dsp:sp>
    <dsp:sp modelId="{AF2CD6F2-04E9-4EB7-A029-6D63C2AEC82A}">
      <dsp:nvSpPr>
        <dsp:cNvPr id="0" name=""/>
        <dsp:cNvSpPr/>
      </dsp:nvSpPr>
      <dsp:spPr>
        <a:xfrm>
          <a:off x="758220" y="1903713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Recolectar los datos.</a:t>
          </a:r>
          <a:endParaRPr lang="es-MX" sz="1600" kern="1200" dirty="0"/>
        </a:p>
      </dsp:txBody>
      <dsp:txXfrm>
        <a:off x="791654" y="1937147"/>
        <a:ext cx="1835647" cy="1074641"/>
      </dsp:txXfrm>
    </dsp:sp>
    <dsp:sp modelId="{5AF5B1B9-A6EE-4FA3-8F20-AFB3ADA55B4E}">
      <dsp:nvSpPr>
        <dsp:cNvPr id="0" name=""/>
        <dsp:cNvSpPr/>
      </dsp:nvSpPr>
      <dsp:spPr>
        <a:xfrm rot="5400000">
          <a:off x="1507811" y="3178398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-5400000">
        <a:off x="1567931" y="3212643"/>
        <a:ext cx="283093" cy="282333"/>
      </dsp:txXfrm>
    </dsp:sp>
    <dsp:sp modelId="{5993341E-D4D9-40C0-9B28-7004F9E20B7B}">
      <dsp:nvSpPr>
        <dsp:cNvPr id="0" name=""/>
        <dsp:cNvSpPr/>
      </dsp:nvSpPr>
      <dsp:spPr>
        <a:xfrm>
          <a:off x="758220" y="3806228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Análisis de los datos.</a:t>
          </a:r>
          <a:endParaRPr lang="es-MX" sz="1600" kern="1200" dirty="0"/>
        </a:p>
      </dsp:txBody>
      <dsp:txXfrm>
        <a:off x="791654" y="3839662"/>
        <a:ext cx="1835647" cy="1074641"/>
      </dsp:txXfrm>
    </dsp:sp>
    <dsp:sp modelId="{93099FCB-47F9-44B3-BE48-3BDB4D86CBCC}">
      <dsp:nvSpPr>
        <dsp:cNvPr id="0" name=""/>
        <dsp:cNvSpPr/>
      </dsp:nvSpPr>
      <dsp:spPr>
        <a:xfrm>
          <a:off x="2828157" y="4141071"/>
          <a:ext cx="403333" cy="4718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2828157" y="4235436"/>
        <a:ext cx="282333" cy="283093"/>
      </dsp:txXfrm>
    </dsp:sp>
    <dsp:sp modelId="{0BF5B3F5-FC40-4F23-9740-D2CF0029B871}">
      <dsp:nvSpPr>
        <dsp:cNvPr id="0" name=""/>
        <dsp:cNvSpPr/>
      </dsp:nvSpPr>
      <dsp:spPr>
        <a:xfrm>
          <a:off x="3421742" y="3806228"/>
          <a:ext cx="1902515" cy="1141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Presentar los resultados.</a:t>
          </a:r>
          <a:endParaRPr lang="es-MX" sz="1600" kern="1200" dirty="0"/>
        </a:p>
      </dsp:txBody>
      <dsp:txXfrm>
        <a:off x="3455176" y="3839662"/>
        <a:ext cx="1835647" cy="10746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D06C1-B3FE-4EEC-B0B0-5659F8CD481B}">
      <dsp:nvSpPr>
        <dsp:cNvPr id="0" name=""/>
        <dsp:cNvSpPr/>
      </dsp:nvSpPr>
      <dsp:spPr>
        <a:xfrm>
          <a:off x="1903270" y="1346140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604D4CF-00FA-4BCB-AC86-15FF8AB396FE}">
      <dsp:nvSpPr>
        <dsp:cNvPr id="0" name=""/>
        <dsp:cNvSpPr/>
      </dsp:nvSpPr>
      <dsp:spPr>
        <a:xfrm>
          <a:off x="1815619" y="407809"/>
          <a:ext cx="1377366" cy="7371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Experiencias individuales.</a:t>
          </a:r>
          <a:endParaRPr lang="es-MX" sz="1700" kern="1200" dirty="0"/>
        </a:p>
      </dsp:txBody>
      <dsp:txXfrm>
        <a:off x="1815619" y="407809"/>
        <a:ext cx="1377366" cy="737101"/>
      </dsp:txXfrm>
    </dsp:sp>
    <dsp:sp modelId="{AF66A1B3-8DC0-4075-AB4E-4C315AAE0CE5}">
      <dsp:nvSpPr>
        <dsp:cNvPr id="0" name=""/>
        <dsp:cNvSpPr/>
      </dsp:nvSpPr>
      <dsp:spPr>
        <a:xfrm>
          <a:off x="2255876" y="1515673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732615"/>
                <a:satOff val="-7995"/>
                <a:lumOff val="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1732615"/>
                <a:satOff val="-7995"/>
                <a:lumOff val="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1732615"/>
                <a:satOff val="-7995"/>
                <a:lumOff val="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5DF8D99-A242-463F-94C7-C85B572AE6D0}">
      <dsp:nvSpPr>
        <dsp:cNvPr id="0" name=""/>
        <dsp:cNvSpPr/>
      </dsp:nvSpPr>
      <dsp:spPr>
        <a:xfrm>
          <a:off x="3606196" y="1108056"/>
          <a:ext cx="1302237" cy="8108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Materiales escritos.</a:t>
          </a:r>
          <a:endParaRPr lang="es-MX" sz="1700" kern="1200" dirty="0"/>
        </a:p>
      </dsp:txBody>
      <dsp:txXfrm>
        <a:off x="3606196" y="1108056"/>
        <a:ext cx="1302237" cy="810811"/>
      </dsp:txXfrm>
    </dsp:sp>
    <dsp:sp modelId="{BC69A5C0-2053-4C5A-9C2B-DCEB2D2090E4}">
      <dsp:nvSpPr>
        <dsp:cNvPr id="0" name=""/>
        <dsp:cNvSpPr/>
      </dsp:nvSpPr>
      <dsp:spPr>
        <a:xfrm>
          <a:off x="2342525" y="1897123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CB2DF4-CE6A-4932-96BA-F1654067D8E4}">
      <dsp:nvSpPr>
        <dsp:cNvPr id="0" name=""/>
        <dsp:cNvSpPr/>
      </dsp:nvSpPr>
      <dsp:spPr>
        <a:xfrm>
          <a:off x="3731411" y="2139998"/>
          <a:ext cx="1277194" cy="8660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Libros.</a:t>
          </a:r>
          <a:endParaRPr lang="es-MX" sz="1700" kern="1200"/>
        </a:p>
      </dsp:txBody>
      <dsp:txXfrm>
        <a:off x="3731411" y="2139998"/>
        <a:ext cx="1277194" cy="866094"/>
      </dsp:txXfrm>
    </dsp:sp>
    <dsp:sp modelId="{01394CAC-431B-433F-B6D7-F595092BC9E8}">
      <dsp:nvSpPr>
        <dsp:cNvPr id="0" name=""/>
        <dsp:cNvSpPr/>
      </dsp:nvSpPr>
      <dsp:spPr>
        <a:xfrm>
          <a:off x="2098605" y="2203020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46B076E-79E6-4DF0-B7A9-7513C2B1E7AE}">
      <dsp:nvSpPr>
        <dsp:cNvPr id="0" name=""/>
        <dsp:cNvSpPr/>
      </dsp:nvSpPr>
      <dsp:spPr>
        <a:xfrm>
          <a:off x="3180464" y="3300933"/>
          <a:ext cx="1377366" cy="7923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Artículos de revistas.</a:t>
          </a:r>
          <a:endParaRPr lang="es-MX" sz="1700" kern="1200"/>
        </a:p>
      </dsp:txBody>
      <dsp:txXfrm>
        <a:off x="3180464" y="3300933"/>
        <a:ext cx="1377366" cy="792384"/>
      </dsp:txXfrm>
    </dsp:sp>
    <dsp:sp modelId="{B736790E-DCB3-4AF5-97C6-3CC3129C8170}">
      <dsp:nvSpPr>
        <dsp:cNvPr id="0" name=""/>
        <dsp:cNvSpPr/>
      </dsp:nvSpPr>
      <dsp:spPr>
        <a:xfrm>
          <a:off x="1707934" y="2203020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0E078DF-10A4-423F-91EE-4B24B899E589}">
      <dsp:nvSpPr>
        <dsp:cNvPr id="0" name=""/>
        <dsp:cNvSpPr/>
      </dsp:nvSpPr>
      <dsp:spPr>
        <a:xfrm>
          <a:off x="450774" y="3300933"/>
          <a:ext cx="1377366" cy="7923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Periódicos </a:t>
          </a:r>
          <a:endParaRPr lang="es-MX" sz="1700" kern="1200"/>
        </a:p>
      </dsp:txBody>
      <dsp:txXfrm>
        <a:off x="450774" y="3300933"/>
        <a:ext cx="1377366" cy="792384"/>
      </dsp:txXfrm>
    </dsp:sp>
    <dsp:sp modelId="{4E7E7EF8-238B-4F5D-977A-2EC766483542}">
      <dsp:nvSpPr>
        <dsp:cNvPr id="0" name=""/>
        <dsp:cNvSpPr/>
      </dsp:nvSpPr>
      <dsp:spPr>
        <a:xfrm>
          <a:off x="1464015" y="1897123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8663077"/>
                <a:satOff val="-39973"/>
                <a:lumOff val="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8663077"/>
                <a:satOff val="-39973"/>
                <a:lumOff val="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8663077"/>
                <a:satOff val="-39973"/>
                <a:lumOff val="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7F48C69-DFDC-48D6-8ABE-30CDC7BF8794}">
      <dsp:nvSpPr>
        <dsp:cNvPr id="0" name=""/>
        <dsp:cNvSpPr/>
      </dsp:nvSpPr>
      <dsp:spPr>
        <a:xfrm>
          <a:off x="0" y="2139998"/>
          <a:ext cx="1277194" cy="8660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Notas y tesis. </a:t>
          </a:r>
          <a:endParaRPr lang="es-MX" sz="1700" kern="1200"/>
        </a:p>
      </dsp:txBody>
      <dsp:txXfrm>
        <a:off x="0" y="2139998"/>
        <a:ext cx="1277194" cy="866094"/>
      </dsp:txXfrm>
    </dsp:sp>
    <dsp:sp modelId="{5C976A8F-9556-4C04-AEE3-4C79EB517D6F}">
      <dsp:nvSpPr>
        <dsp:cNvPr id="0" name=""/>
        <dsp:cNvSpPr/>
      </dsp:nvSpPr>
      <dsp:spPr>
        <a:xfrm>
          <a:off x="1550664" y="1515673"/>
          <a:ext cx="1202065" cy="12022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26C4E6-892A-4E57-B4CC-2B1FD12692F8}">
      <dsp:nvSpPr>
        <dsp:cNvPr id="0" name=""/>
        <dsp:cNvSpPr/>
      </dsp:nvSpPr>
      <dsp:spPr>
        <a:xfrm>
          <a:off x="100172" y="1108056"/>
          <a:ext cx="1302237" cy="8108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Materiales audiovisuales.</a:t>
          </a:r>
          <a:endParaRPr lang="es-MX" sz="1700" kern="1200"/>
        </a:p>
      </dsp:txBody>
      <dsp:txXfrm>
        <a:off x="100172" y="1108056"/>
        <a:ext cx="1302237" cy="8108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C9744-99AF-4A3C-BBC1-71A462AA6DDF}">
      <dsp:nvSpPr>
        <dsp:cNvPr id="0" name=""/>
        <dsp:cNvSpPr/>
      </dsp:nvSpPr>
      <dsp:spPr>
        <a:xfrm>
          <a:off x="1890417" y="346451"/>
          <a:ext cx="5061204" cy="5061204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Información disponible en internet.</a:t>
          </a:r>
          <a:endParaRPr lang="es-MX" sz="1600" kern="1200" dirty="0"/>
        </a:p>
      </dsp:txBody>
      <dsp:txXfrm>
        <a:off x="4471029" y="828471"/>
        <a:ext cx="1385806" cy="873660"/>
      </dsp:txXfrm>
    </dsp:sp>
    <dsp:sp modelId="{B5B1FAAB-ABC2-4A32-B97F-0AA698C0E3F6}">
      <dsp:nvSpPr>
        <dsp:cNvPr id="0" name=""/>
        <dsp:cNvSpPr/>
      </dsp:nvSpPr>
      <dsp:spPr>
        <a:xfrm>
          <a:off x="1759670" y="617587"/>
          <a:ext cx="5061204" cy="5061204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Teorías. </a:t>
          </a:r>
          <a:endParaRPr lang="es-MX" sz="1600" kern="1200"/>
        </a:p>
      </dsp:txBody>
      <dsp:txXfrm>
        <a:off x="5224185" y="2425160"/>
        <a:ext cx="1470159" cy="933912"/>
      </dsp:txXfrm>
    </dsp:sp>
    <dsp:sp modelId="{4285773C-38C7-4A3B-994D-B085859FD281}">
      <dsp:nvSpPr>
        <dsp:cNvPr id="0" name=""/>
        <dsp:cNvSpPr/>
      </dsp:nvSpPr>
      <dsp:spPr>
        <a:xfrm>
          <a:off x="1759670" y="617587"/>
          <a:ext cx="5061204" cy="5061204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Descubrimientos.</a:t>
          </a:r>
          <a:endParaRPr lang="es-MX" sz="1600" kern="1200" dirty="0"/>
        </a:p>
      </dsp:txBody>
      <dsp:txXfrm>
        <a:off x="5013301" y="3630209"/>
        <a:ext cx="1325553" cy="964039"/>
      </dsp:txXfrm>
    </dsp:sp>
    <dsp:sp modelId="{C07AD472-C9D9-4365-BCC7-7BF4894FFFE7}">
      <dsp:nvSpPr>
        <dsp:cNvPr id="0" name=""/>
        <dsp:cNvSpPr/>
      </dsp:nvSpPr>
      <dsp:spPr>
        <a:xfrm>
          <a:off x="1759670" y="617587"/>
          <a:ext cx="5061204" cy="5061204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Producto de investigaciones. </a:t>
          </a:r>
          <a:endParaRPr lang="es-MX" sz="1600" kern="1200" dirty="0"/>
        </a:p>
      </dsp:txBody>
      <dsp:txXfrm>
        <a:off x="3612432" y="4594248"/>
        <a:ext cx="1355679" cy="964039"/>
      </dsp:txXfrm>
    </dsp:sp>
    <dsp:sp modelId="{D0BAC9E7-1FCE-4806-A541-0BD27CD89A9F}">
      <dsp:nvSpPr>
        <dsp:cNvPr id="0" name=""/>
        <dsp:cNvSpPr/>
      </dsp:nvSpPr>
      <dsp:spPr>
        <a:xfrm>
          <a:off x="1759670" y="617587"/>
          <a:ext cx="5061204" cy="5061204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Conversaciones personales. </a:t>
          </a:r>
          <a:endParaRPr lang="es-MX" sz="1600" kern="1200"/>
        </a:p>
      </dsp:txBody>
      <dsp:txXfrm>
        <a:off x="2241689" y="3630209"/>
        <a:ext cx="1325553" cy="964039"/>
      </dsp:txXfrm>
    </dsp:sp>
    <dsp:sp modelId="{23266776-13D7-4E06-B9D3-4E96978B3878}">
      <dsp:nvSpPr>
        <dsp:cNvPr id="0" name=""/>
        <dsp:cNvSpPr/>
      </dsp:nvSpPr>
      <dsp:spPr>
        <a:xfrm>
          <a:off x="1759670" y="617587"/>
          <a:ext cx="5061204" cy="5061204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Observaciones de hechos. </a:t>
          </a:r>
          <a:endParaRPr lang="es-MX" sz="1600" kern="1200"/>
        </a:p>
      </dsp:txBody>
      <dsp:txXfrm>
        <a:off x="1886200" y="2425160"/>
        <a:ext cx="1470159" cy="933912"/>
      </dsp:txXfrm>
    </dsp:sp>
    <dsp:sp modelId="{1EF249C9-7493-4FD5-B988-3AE882DDA61B}">
      <dsp:nvSpPr>
        <dsp:cNvPr id="0" name=""/>
        <dsp:cNvSpPr/>
      </dsp:nvSpPr>
      <dsp:spPr>
        <a:xfrm>
          <a:off x="1759670" y="617587"/>
          <a:ext cx="5061204" cy="5061204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Creencias.</a:t>
          </a:r>
          <a:endParaRPr lang="es-MX" sz="1600" kern="1200"/>
        </a:p>
      </dsp:txBody>
      <dsp:txXfrm>
        <a:off x="2856264" y="1099607"/>
        <a:ext cx="1385806" cy="8736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23705-76C1-4A79-B8FB-67AFF7AF48E8}">
      <dsp:nvSpPr>
        <dsp:cNvPr id="0" name=""/>
        <dsp:cNvSpPr/>
      </dsp:nvSpPr>
      <dsp:spPr>
        <a:xfrm rot="16200000">
          <a:off x="809496" y="-804126"/>
          <a:ext cx="3557551" cy="5165804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0" tIns="0" rIns="158254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La mayoría de las ideas iniciales son vagas y requieren analizarse con cuidado para que se transformen en planteamientos más precisos y estructurados, en particular en el proceso cuantitativo.</a:t>
          </a:r>
          <a:endParaRPr lang="es-MX" sz="2500" kern="1200" dirty="0"/>
        </a:p>
      </dsp:txBody>
      <dsp:txXfrm rot="5400000">
        <a:off x="5370" y="711510"/>
        <a:ext cx="5165804" cy="2134531"/>
      </dsp:txXfrm>
    </dsp:sp>
    <dsp:sp modelId="{627966FA-BF7B-401B-914B-5FB41E15E227}">
      <dsp:nvSpPr>
        <dsp:cNvPr id="0" name=""/>
        <dsp:cNvSpPr/>
      </dsp:nvSpPr>
      <dsp:spPr>
        <a:xfrm rot="16200000">
          <a:off x="6362736" y="-804126"/>
          <a:ext cx="3557551" cy="5165804"/>
        </a:xfrm>
        <a:prstGeom prst="flowChartManualOperation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0" tIns="0" rIns="158254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Cuando una persona desarrolla una idea de investigación debe familiarizarse con el campo de conocimiento donde se ubica la idea.</a:t>
          </a:r>
          <a:endParaRPr lang="es-MX" sz="2500" kern="1200" dirty="0"/>
        </a:p>
      </dsp:txBody>
      <dsp:txXfrm rot="5400000">
        <a:off x="5558610" y="711510"/>
        <a:ext cx="5165804" cy="21345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D9675-80A3-4F9B-B386-654BA5381C98}">
      <dsp:nvSpPr>
        <dsp:cNvPr id="0" name=""/>
        <dsp:cNvSpPr/>
      </dsp:nvSpPr>
      <dsp:spPr>
        <a:xfrm>
          <a:off x="249746" y="1624721"/>
          <a:ext cx="3689140" cy="1215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Esto implica que una buena investigación debe ser novedosa. </a:t>
          </a:r>
          <a:endParaRPr lang="es-MX" sz="2200" kern="1200" dirty="0"/>
        </a:p>
      </dsp:txBody>
      <dsp:txXfrm>
        <a:off x="249746" y="1624721"/>
        <a:ext cx="3689140" cy="1215739"/>
      </dsp:txXfrm>
    </dsp:sp>
    <dsp:sp modelId="{1F7E290A-E467-4F8B-AAFF-9DFE405781FD}">
      <dsp:nvSpPr>
        <dsp:cNvPr id="0" name=""/>
        <dsp:cNvSpPr/>
      </dsp:nvSpPr>
      <dsp:spPr>
        <a:xfrm>
          <a:off x="245554" y="1254969"/>
          <a:ext cx="293454" cy="29345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5CF88BE-777B-428B-BE34-25F78D7082A1}">
      <dsp:nvSpPr>
        <dsp:cNvPr id="0" name=""/>
        <dsp:cNvSpPr/>
      </dsp:nvSpPr>
      <dsp:spPr>
        <a:xfrm>
          <a:off x="450972" y="844133"/>
          <a:ext cx="293454" cy="293454"/>
        </a:xfrm>
        <a:prstGeom prst="ellipse">
          <a:avLst/>
        </a:prstGeom>
        <a:solidFill>
          <a:schemeClr val="accent5">
            <a:hueOff val="-408519"/>
            <a:satOff val="-568"/>
            <a:lumOff val="-21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EBDC53-36D2-4732-BE14-6B735D2998FD}">
      <dsp:nvSpPr>
        <dsp:cNvPr id="0" name=""/>
        <dsp:cNvSpPr/>
      </dsp:nvSpPr>
      <dsp:spPr>
        <a:xfrm>
          <a:off x="943975" y="926300"/>
          <a:ext cx="461142" cy="461142"/>
        </a:xfrm>
        <a:prstGeom prst="ellipse">
          <a:avLst/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6FC73A2-1BD9-4238-B095-735A91583193}">
      <dsp:nvSpPr>
        <dsp:cNvPr id="0" name=""/>
        <dsp:cNvSpPr/>
      </dsp:nvSpPr>
      <dsp:spPr>
        <a:xfrm>
          <a:off x="1354811" y="474380"/>
          <a:ext cx="293454" cy="293454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324234-6FB1-40AF-B7DC-C024BD23D7E1}">
      <dsp:nvSpPr>
        <dsp:cNvPr id="0" name=""/>
        <dsp:cNvSpPr/>
      </dsp:nvSpPr>
      <dsp:spPr>
        <a:xfrm>
          <a:off x="1888898" y="310046"/>
          <a:ext cx="293454" cy="293454"/>
        </a:xfrm>
        <a:prstGeom prst="ellipse">
          <a:avLst/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736AD67-8543-4135-B161-152F72B4D8BD}">
      <dsp:nvSpPr>
        <dsp:cNvPr id="0" name=""/>
        <dsp:cNvSpPr/>
      </dsp:nvSpPr>
      <dsp:spPr>
        <a:xfrm>
          <a:off x="2546236" y="597631"/>
          <a:ext cx="293454" cy="293454"/>
        </a:xfrm>
        <a:prstGeom prst="ellipse">
          <a:avLst/>
        </a:prstGeom>
        <a:solidFill>
          <a:schemeClr val="accent5">
            <a:hueOff val="-2042596"/>
            <a:satOff val="-2841"/>
            <a:lumOff val="-108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241E996-1978-456A-BFE2-4F248C0DB651}">
      <dsp:nvSpPr>
        <dsp:cNvPr id="0" name=""/>
        <dsp:cNvSpPr/>
      </dsp:nvSpPr>
      <dsp:spPr>
        <a:xfrm>
          <a:off x="2957072" y="803049"/>
          <a:ext cx="461142" cy="461142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6708133-217A-41D2-A3E5-060526EEDDE4}">
      <dsp:nvSpPr>
        <dsp:cNvPr id="0" name=""/>
        <dsp:cNvSpPr/>
      </dsp:nvSpPr>
      <dsp:spPr>
        <a:xfrm>
          <a:off x="3532242" y="1254969"/>
          <a:ext cx="293454" cy="293454"/>
        </a:xfrm>
        <a:prstGeom prst="ellipse">
          <a:avLst/>
        </a:prstGeom>
        <a:solidFill>
          <a:schemeClr val="accent5">
            <a:hueOff val="-2859634"/>
            <a:satOff val="-3978"/>
            <a:lumOff val="-15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0F9BF7-9DFA-4306-94D4-98A28FABD3F4}">
      <dsp:nvSpPr>
        <dsp:cNvPr id="0" name=""/>
        <dsp:cNvSpPr/>
      </dsp:nvSpPr>
      <dsp:spPr>
        <a:xfrm>
          <a:off x="3778744" y="1706889"/>
          <a:ext cx="293454" cy="293454"/>
        </a:xfrm>
        <a:prstGeom prst="ellipse">
          <a:avLst/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E859D09-4E35-4A3C-90E4-C59D501E99C6}">
      <dsp:nvSpPr>
        <dsp:cNvPr id="0" name=""/>
        <dsp:cNvSpPr/>
      </dsp:nvSpPr>
      <dsp:spPr>
        <a:xfrm>
          <a:off x="1642396" y="844133"/>
          <a:ext cx="754596" cy="754596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BBFB4E2-A07B-4307-9EBF-F579534BDC69}">
      <dsp:nvSpPr>
        <dsp:cNvPr id="0" name=""/>
        <dsp:cNvSpPr/>
      </dsp:nvSpPr>
      <dsp:spPr>
        <a:xfrm>
          <a:off x="40136" y="2405310"/>
          <a:ext cx="293454" cy="293454"/>
        </a:xfrm>
        <a:prstGeom prst="ellipse">
          <a:avLst/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89514A-0333-4E56-8724-C018C992D7AC}">
      <dsp:nvSpPr>
        <dsp:cNvPr id="0" name=""/>
        <dsp:cNvSpPr/>
      </dsp:nvSpPr>
      <dsp:spPr>
        <a:xfrm>
          <a:off x="286637" y="2775062"/>
          <a:ext cx="461142" cy="461142"/>
        </a:xfrm>
        <a:prstGeom prst="ellipse">
          <a:avLst/>
        </a:prstGeom>
        <a:solidFill>
          <a:schemeClr val="accent5">
            <a:hueOff val="-4493710"/>
            <a:satOff val="-6250"/>
            <a:lumOff val="-239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95DF615-FCB8-4E4B-86C7-8552D84CA4D2}">
      <dsp:nvSpPr>
        <dsp:cNvPr id="0" name=""/>
        <dsp:cNvSpPr/>
      </dsp:nvSpPr>
      <dsp:spPr>
        <a:xfrm>
          <a:off x="902891" y="3103731"/>
          <a:ext cx="670752" cy="670752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10B4D0-26D5-4C68-ADF0-2F3C1C618B97}">
      <dsp:nvSpPr>
        <dsp:cNvPr id="0" name=""/>
        <dsp:cNvSpPr/>
      </dsp:nvSpPr>
      <dsp:spPr>
        <a:xfrm>
          <a:off x="1765647" y="3637818"/>
          <a:ext cx="293454" cy="293454"/>
        </a:xfrm>
        <a:prstGeom prst="ellipse">
          <a:avLst/>
        </a:prstGeom>
        <a:solidFill>
          <a:schemeClr val="accent5">
            <a:hueOff val="-5310748"/>
            <a:satOff val="-7387"/>
            <a:lumOff val="-283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BCA628-8887-44E5-AA98-EC00914A5783}">
      <dsp:nvSpPr>
        <dsp:cNvPr id="0" name=""/>
        <dsp:cNvSpPr/>
      </dsp:nvSpPr>
      <dsp:spPr>
        <a:xfrm>
          <a:off x="1929982" y="3103731"/>
          <a:ext cx="461142" cy="461142"/>
        </a:xfrm>
        <a:prstGeom prst="ellipse">
          <a:avLst/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34ECDBF-7AF3-460E-9A09-CC7510959553}">
      <dsp:nvSpPr>
        <dsp:cNvPr id="0" name=""/>
        <dsp:cNvSpPr/>
      </dsp:nvSpPr>
      <dsp:spPr>
        <a:xfrm>
          <a:off x="2340818" y="3678902"/>
          <a:ext cx="293454" cy="293454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19C5F3D-6C62-4EA1-B2F5-E95EFF548C73}">
      <dsp:nvSpPr>
        <dsp:cNvPr id="0" name=""/>
        <dsp:cNvSpPr/>
      </dsp:nvSpPr>
      <dsp:spPr>
        <a:xfrm>
          <a:off x="2710570" y="3021564"/>
          <a:ext cx="670752" cy="670752"/>
        </a:xfrm>
        <a:prstGeom prst="ellipse">
          <a:avLst/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30F26ED-B21E-40FF-B596-E39287DCC1E1}">
      <dsp:nvSpPr>
        <dsp:cNvPr id="0" name=""/>
        <dsp:cNvSpPr/>
      </dsp:nvSpPr>
      <dsp:spPr>
        <a:xfrm>
          <a:off x="3614410" y="2857230"/>
          <a:ext cx="461142" cy="461142"/>
        </a:xfrm>
        <a:prstGeom prst="ellipse">
          <a:avLst/>
        </a:prstGeom>
        <a:solidFill>
          <a:schemeClr val="accent5">
            <a:hueOff val="-6944825"/>
            <a:satOff val="-9660"/>
            <a:lumOff val="-370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169D03-AC81-4AEF-B744-D7D192B865F3}">
      <dsp:nvSpPr>
        <dsp:cNvPr id="0" name=""/>
        <dsp:cNvSpPr/>
      </dsp:nvSpPr>
      <dsp:spPr>
        <a:xfrm>
          <a:off x="4075552" y="925617"/>
          <a:ext cx="1354309" cy="2585525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0D0875-2F1A-4C17-B301-38E4715EB6CD}">
      <dsp:nvSpPr>
        <dsp:cNvPr id="0" name=""/>
        <dsp:cNvSpPr/>
      </dsp:nvSpPr>
      <dsp:spPr>
        <a:xfrm>
          <a:off x="5183624" y="925617"/>
          <a:ext cx="1354309" cy="2585525"/>
        </a:xfrm>
        <a:prstGeom prst="chevron">
          <a:avLst>
            <a:gd name="adj" fmla="val 6231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A76956-B0B1-496D-BF96-E72B9D90E595}">
      <dsp:nvSpPr>
        <dsp:cNvPr id="0" name=""/>
        <dsp:cNvSpPr/>
      </dsp:nvSpPr>
      <dsp:spPr>
        <a:xfrm>
          <a:off x="6685677" y="711944"/>
          <a:ext cx="3139536" cy="3139536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El propósito no es siempre contar con una idea y planteamiento de investigación completamente estructurados.</a:t>
          </a:r>
          <a:endParaRPr lang="es-MX" sz="2200" kern="1200"/>
        </a:p>
      </dsp:txBody>
      <dsp:txXfrm>
        <a:off x="7145451" y="1171718"/>
        <a:ext cx="2219988" cy="22199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A95F85-25B4-42E5-A45F-6AAB21A07037}">
      <dsp:nvSpPr>
        <dsp:cNvPr id="0" name=""/>
        <dsp:cNvSpPr/>
      </dsp:nvSpPr>
      <dsp:spPr>
        <a:xfrm>
          <a:off x="3266" y="0"/>
          <a:ext cx="1960128" cy="1793610"/>
        </a:xfrm>
        <a:prstGeom prst="up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543FA1-3833-4FAB-B6C0-EEFC38768996}">
      <dsp:nvSpPr>
        <dsp:cNvPr id="0" name=""/>
        <dsp:cNvSpPr/>
      </dsp:nvSpPr>
      <dsp:spPr>
        <a:xfrm>
          <a:off x="2022199" y="0"/>
          <a:ext cx="3326279" cy="1793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0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Primero debe basarse en resolver las necesidades más urgentes de la población. </a:t>
          </a:r>
          <a:endParaRPr lang="es-MX" sz="2100" kern="1200"/>
        </a:p>
      </dsp:txBody>
      <dsp:txXfrm>
        <a:off x="2022199" y="0"/>
        <a:ext cx="3326279" cy="1793610"/>
      </dsp:txXfrm>
    </dsp:sp>
    <dsp:sp modelId="{3266BFE0-4D7C-401A-999A-FB6E4219DE24}">
      <dsp:nvSpPr>
        <dsp:cNvPr id="0" name=""/>
        <dsp:cNvSpPr/>
      </dsp:nvSpPr>
      <dsp:spPr>
        <a:xfrm>
          <a:off x="591305" y="1943078"/>
          <a:ext cx="1960128" cy="1793610"/>
        </a:xfrm>
        <a:prstGeom prst="down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A8ADE-5E8E-4C31-AA13-07F7716E2127}">
      <dsp:nvSpPr>
        <dsp:cNvPr id="0" name=""/>
        <dsp:cNvSpPr/>
      </dsp:nvSpPr>
      <dsp:spPr>
        <a:xfrm>
          <a:off x="2610238" y="1943078"/>
          <a:ext cx="3326279" cy="1793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0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El investigador debe manifestarse abiertamente por la selección de temas de verdadero interés para la colectividad.</a:t>
          </a:r>
          <a:endParaRPr lang="es-MX" sz="2100" kern="1200"/>
        </a:p>
      </dsp:txBody>
      <dsp:txXfrm>
        <a:off x="2610238" y="1943078"/>
        <a:ext cx="3326279" cy="1793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5.jp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4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slide" Target="slide4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4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slide" Target="slide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slide" Target="slide4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 smtClean="0"/>
              <a:t>Elementos del protocolo de </a:t>
            </a:r>
            <a:r>
              <a:rPr lang="es-ES" altLang="es-MX" sz="2200" b="1" dirty="0" smtClean="0"/>
              <a:t>investigación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es-ES" altLang="es-MX" sz="2000" b="1" dirty="0" smtClean="0"/>
              <a:t>TALLER DE TITULACIÓN 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ELABORADO </a:t>
            </a:r>
            <a:r>
              <a:rPr lang="es-ES" altLang="es-MX" sz="2000" b="1" dirty="0"/>
              <a:t>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SENDY </a:t>
            </a:r>
            <a:r>
              <a:rPr lang="es-ES" altLang="es-MX" sz="2000" b="1" dirty="0"/>
              <a:t>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SEPTIEMBRE </a:t>
            </a:r>
            <a:r>
              <a:rPr lang="es-ES" altLang="es-MX" sz="2000" b="1" dirty="0" smtClean="0"/>
              <a:t>2019.</a:t>
            </a:r>
            <a:endParaRPr lang="es-ES" altLang="es-MX" sz="2200" b="1" dirty="0"/>
          </a:p>
        </p:txBody>
      </p:sp>
      <p:graphicFrame>
        <p:nvGraphicFramePr>
          <p:cNvPr id="4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799468"/>
              </p:ext>
            </p:extLst>
          </p:nvPr>
        </p:nvGraphicFramePr>
        <p:xfrm>
          <a:off x="1379347" y="3952072"/>
          <a:ext cx="10054212" cy="988251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078547"/>
                <a:gridCol w="1325533"/>
                <a:gridCol w="1452802"/>
                <a:gridCol w="1195030"/>
                <a:gridCol w="1063194"/>
                <a:gridCol w="1205000"/>
                <a:gridCol w="1234926"/>
                <a:gridCol w="1499180"/>
              </a:tblGrid>
              <a:tr h="439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Clave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U.A.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Carácter de U.A.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Créditos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Núcleo de U.A</a:t>
                      </a:r>
                      <a:endParaRPr lang="es-MX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27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L30164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Taller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Optativa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Integral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82401" y="961267"/>
            <a:ext cx="4765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TradeGothicLTStd-Bd2"/>
              </a:rPr>
              <a:t>Vaguedad de las ideas iniciales</a:t>
            </a:r>
            <a:endParaRPr lang="es-MX" sz="2400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225378" y="1978275"/>
          <a:ext cx="10729784" cy="3557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705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98752" y="887125"/>
            <a:ext cx="6034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TradeGothicLTStd-Bd2"/>
              </a:rPr>
              <a:t>Necesidad de conocer los antecedentes</a:t>
            </a:r>
            <a:endParaRPr lang="es-MX" sz="24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438717320"/>
              </p:ext>
            </p:extLst>
          </p:nvPr>
        </p:nvGraphicFramePr>
        <p:xfrm>
          <a:off x="1293339" y="1783661"/>
          <a:ext cx="10013093" cy="4282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6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49399" y="909462"/>
            <a:ext cx="4922758" cy="4255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¿Cómo seleccionar el tema de investigación?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23156739"/>
              </p:ext>
            </p:extLst>
          </p:nvPr>
        </p:nvGraphicFramePr>
        <p:xfrm>
          <a:off x="980303" y="1798696"/>
          <a:ext cx="5939784" cy="3736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087" y="2811630"/>
            <a:ext cx="5104087" cy="396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0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89685" y="958125"/>
            <a:ext cx="10346725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 duda la ideología, los intereses intelectuales, la realidad en donde el investigador desempeña sus actividades modelarán la forma en que enfoque su análisis, sin embargo, </a:t>
            </a:r>
            <a:r>
              <a:rPr lang="es-E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debe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cuidar los siguientes aspectos negativos:</a:t>
            </a:r>
            <a:endParaRPr lang="es-MX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02938161"/>
              </p:ext>
            </p:extLst>
          </p:nvPr>
        </p:nvGraphicFramePr>
        <p:xfrm>
          <a:off x="2122714" y="1690008"/>
          <a:ext cx="8273437" cy="5061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4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53422" y="1146784"/>
            <a:ext cx="4900408" cy="1841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Antes que nada </a:t>
            </a:r>
            <a:r>
              <a:rPr lang="es-ES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deben analizar las causas que motivan 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estudios </a:t>
            </a:r>
            <a:r>
              <a:rPr lang="es-ES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realizar, 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son justificables en cuanto a la utilidad práctica o si proporcionan avances en el conocimiento teórico.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706" y="2918275"/>
            <a:ext cx="3219865" cy="347998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080054" y="4088289"/>
            <a:ext cx="4717340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conveniente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elaborar un listado de problemas sociales con posibilidad de investigarse, después hacer una reflexión sobre los aportes que se derivarán de los estudios y finalmente escoger el tema de investigación que más convenga a los intereses de la comunidad y del investigador.</a:t>
            </a:r>
            <a:endParaRPr lang="es-MX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83" y="1146784"/>
            <a:ext cx="3137054" cy="294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2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00941" y="749337"/>
            <a:ext cx="966548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tema de estudio debe reunir hasta donde sean posibles las siguientes características:</a:t>
            </a:r>
            <a:endParaRPr lang="es-MX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66227664"/>
              </p:ext>
            </p:extLst>
          </p:nvPr>
        </p:nvGraphicFramePr>
        <p:xfrm>
          <a:off x="734095" y="978794"/>
          <a:ext cx="10457645" cy="5539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599250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20492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92277" y="897975"/>
            <a:ext cx="6096000" cy="5170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PLANTEAMIENTO DEL </a:t>
            </a:r>
            <a:r>
              <a:rPr lang="es-E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PROBLEMA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04553" y="1648496"/>
            <a:ext cx="1000119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 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punto más importante ya que implica la rigurosa delimitación del objeto de estudio.</a:t>
            </a:r>
            <a:endParaRPr lang="es-MX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63459302"/>
              </p:ext>
            </p:extLst>
          </p:nvPr>
        </p:nvGraphicFramePr>
        <p:xfrm>
          <a:off x="267237" y="2352235"/>
          <a:ext cx="11684357" cy="4041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824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/>
          </p:nvPr>
        </p:nvGraphicFramePr>
        <p:xfrm>
          <a:off x="1074277" y="1567543"/>
          <a:ext cx="10502679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2164321" y="5129018"/>
            <a:ext cx="8322589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 problema científico puede plantearse en forma de pregunta o mediante la descripción del fenómeno. </a:t>
            </a:r>
            <a:r>
              <a:rPr lang="es-MX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 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plantearse de manera clara y precisa, sin ambigüedad. </a:t>
            </a:r>
            <a:endParaRPr lang="es-MX" sz="2400" dirty="0">
              <a:effectLst/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27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3" y="2732694"/>
            <a:ext cx="3380786" cy="2090586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10337348"/>
              </p:ext>
            </p:extLst>
          </p:nvPr>
        </p:nvGraphicFramePr>
        <p:xfrm>
          <a:off x="1804307" y="1005114"/>
          <a:ext cx="9707336" cy="5648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785" y="1005114"/>
            <a:ext cx="1937657" cy="193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38315694"/>
              </p:ext>
            </p:extLst>
          </p:nvPr>
        </p:nvGraphicFramePr>
        <p:xfrm>
          <a:off x="605308" y="695459"/>
          <a:ext cx="10251582" cy="6065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495" y="2494476"/>
            <a:ext cx="3048000" cy="262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ayude al alumno a identificar los pasos para la integración de un documento de investigación.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03869" y="946000"/>
            <a:ext cx="9432325" cy="916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Kerlinger</a:t>
            </a:r>
            <a:r>
              <a:rPr lang="es-E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señala tres criterios para el planteamiento de buenos problemas de investigación:</a:t>
            </a:r>
            <a:endParaRPr lang="es-MX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40565893"/>
              </p:ext>
            </p:extLst>
          </p:nvPr>
        </p:nvGraphicFramePr>
        <p:xfrm>
          <a:off x="1609859" y="2094674"/>
          <a:ext cx="8860433" cy="45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967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43698" y="1016976"/>
            <a:ext cx="88085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importante delimitar y ubicar el problema mediante las siguientes actividades:</a:t>
            </a:r>
            <a:endParaRPr lang="es-MX" sz="24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439090"/>
              </p:ext>
            </p:extLst>
          </p:nvPr>
        </p:nvGraphicFramePr>
        <p:xfrm>
          <a:off x="1143698" y="1132434"/>
          <a:ext cx="10533775" cy="4952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599250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4210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91481962"/>
              </p:ext>
            </p:extLst>
          </p:nvPr>
        </p:nvGraphicFramePr>
        <p:xfrm>
          <a:off x="151370" y="1450994"/>
          <a:ext cx="9253888" cy="4779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5171143" y="892251"/>
            <a:ext cx="2409890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JUSTIFICACIÓN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484" y="2338516"/>
            <a:ext cx="3977074" cy="284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85571" y="941678"/>
            <a:ext cx="5100948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Existen dos tipos de </a:t>
            </a:r>
            <a:r>
              <a:rPr lang="es-ES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justificación</a:t>
            </a:r>
            <a:endParaRPr lang="es-MX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37232234"/>
              </p:ext>
            </p:extLst>
          </p:nvPr>
        </p:nvGraphicFramePr>
        <p:xfrm>
          <a:off x="1028700" y="1828800"/>
          <a:ext cx="10685505" cy="438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31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615906289"/>
              </p:ext>
            </p:extLst>
          </p:nvPr>
        </p:nvGraphicFramePr>
        <p:xfrm>
          <a:off x="838200" y="832756"/>
          <a:ext cx="10934700" cy="5796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27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53999621"/>
              </p:ext>
            </p:extLst>
          </p:nvPr>
        </p:nvGraphicFramePr>
        <p:xfrm>
          <a:off x="1094014" y="991674"/>
          <a:ext cx="10287000" cy="514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669471" y="822654"/>
            <a:ext cx="5066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s-MX" sz="2800" b="1" dirty="0"/>
              <a:t>Como redactar la justificación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625997" y="6308820"/>
            <a:ext cx="52230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s-ES" sz="2000" dirty="0"/>
              <a:t>En la justificación no se deben poner metas.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8094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351088" y="3357563"/>
            <a:ext cx="2087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Carácter teórico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719514" y="4797426"/>
            <a:ext cx="2663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Carácter metodológico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391400" y="4437063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Implicaciones prácticas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8328026" y="2420938"/>
            <a:ext cx="1800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Conveniencia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2495551" y="2133601"/>
            <a:ext cx="23034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Trascendencia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448300" y="1557338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Utilidad metodológica</a:t>
            </a:r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V="1">
            <a:off x="6096000" y="22050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 flipV="1">
            <a:off x="6167439" y="2708276"/>
            <a:ext cx="1944687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4224338" y="2492375"/>
            <a:ext cx="172720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4295776" y="357346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 flipV="1">
            <a:off x="5303838" y="3644900"/>
            <a:ext cx="576262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>
            <a:off x="6240463" y="3573463"/>
            <a:ext cx="10795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669471" y="822654"/>
            <a:ext cx="55923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s-MX" sz="2800" b="1" dirty="0" smtClean="0"/>
              <a:t>La justificación deberá presentar:</a:t>
            </a:r>
            <a:endParaRPr lang="es-MX" sz="2800" b="1" dirty="0"/>
          </a:p>
        </p:txBody>
      </p:sp>
      <p:sp>
        <p:nvSpPr>
          <p:cNvPr id="1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599250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5601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981200" y="456298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ES" altLang="es-MX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DE LA INVESTIGACIÓN</a:t>
            </a:r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6167438" y="143668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863976" y="2012950"/>
            <a:ext cx="4752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Son las guías del estudio y se deben tener en cuenta durante toda la investigación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6167438" y="2803526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295776" y="3236914"/>
            <a:ext cx="396081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>
                <a:latin typeface="Tahoma" panose="020B0604030504040204" pitchFamily="34" charset="0"/>
              </a:rPr>
              <a:t>Tienen la finalidad de señalar a lo que se aspira en la investigación y deben expresarse con claridad.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6167438" y="4100514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2927350" y="4537296"/>
            <a:ext cx="6408738" cy="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2927350" y="4532314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1774826" y="5037139"/>
            <a:ext cx="2447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dirty="0" smtClean="0">
                <a:latin typeface="Tahoma" panose="020B0604030504040204" pitchFamily="34" charset="0"/>
              </a:rPr>
              <a:t>Objetivo general (es)</a:t>
            </a:r>
            <a:endParaRPr lang="es-ES" altLang="es-MX" dirty="0">
              <a:latin typeface="Tahoma" panose="020B0604030504040204" pitchFamily="34" charset="0"/>
            </a:endParaRP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9336088" y="451848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7708450" y="5063674"/>
            <a:ext cx="34559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MX" dirty="0" smtClean="0">
                <a:latin typeface="Tahoma" panose="020B0604030504040204" pitchFamily="34" charset="0"/>
              </a:rPr>
              <a:t>Objetivos específicos</a:t>
            </a:r>
            <a:endParaRPr lang="es-ES" altLang="es-MX" dirty="0">
              <a:latin typeface="Tahoma" panose="020B0604030504040204" pitchFamily="34" charset="0"/>
            </a:endParaRP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>
            <a:off x="6170378" y="4460876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5176157" y="4892675"/>
            <a:ext cx="221230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dirty="0">
                <a:latin typeface="Tahoma" panose="020B0604030504040204" pitchFamily="34" charset="0"/>
              </a:rPr>
              <a:t>Todos requieren ser congruentes entre </a:t>
            </a:r>
            <a:r>
              <a:rPr lang="es-ES" altLang="es-MX" dirty="0" smtClean="0">
                <a:latin typeface="Tahoma" panose="020B0604030504040204" pitchFamily="34" charset="0"/>
              </a:rPr>
              <a:t>sí, redactados en infinitivo.</a:t>
            </a:r>
            <a:endParaRPr lang="es-ES" altLang="es-MX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4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045140836"/>
              </p:ext>
            </p:extLst>
          </p:nvPr>
        </p:nvGraphicFramePr>
        <p:xfrm>
          <a:off x="1257300" y="1077686"/>
          <a:ext cx="8510589" cy="3624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2280785" y="5093382"/>
            <a:ext cx="70564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2400" dirty="0">
                <a:latin typeface="Tahoma" panose="020B0604030504040204" pitchFamily="34" charset="0"/>
              </a:rPr>
              <a:t>Elabore una lista preliminar de respuestas que le ayuden a responder la interrogantes antes planteadas.</a:t>
            </a:r>
          </a:p>
        </p:txBody>
      </p:sp>
    </p:spTree>
    <p:extLst>
      <p:ext uri="{BB962C8B-B14F-4D97-AF65-F5344CB8AC3E}">
        <p14:creationId xmlns:p14="http://schemas.microsoft.com/office/powerpoint/2010/main" val="379889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939700633"/>
              </p:ext>
            </p:extLst>
          </p:nvPr>
        </p:nvGraphicFramePr>
        <p:xfrm>
          <a:off x="1257300" y="1208313"/>
          <a:ext cx="10172700" cy="4131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029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Redactar un protocolo de investigación que de pie al desarrollo de </a:t>
            </a:r>
            <a:r>
              <a:rPr lang="es-MX" altLang="es-MX" dirty="0" smtClean="0"/>
              <a:t>una tesis</a:t>
            </a:r>
            <a:r>
              <a:rPr lang="es-MX" altLang="es-MX" dirty="0" smtClean="0"/>
              <a:t>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98495120"/>
              </p:ext>
            </p:extLst>
          </p:nvPr>
        </p:nvGraphicFramePr>
        <p:xfrm>
          <a:off x="832757" y="783771"/>
          <a:ext cx="10466615" cy="5404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6007998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05635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381745" y="772804"/>
            <a:ext cx="371768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3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MARCO TEÓRICO</a:t>
            </a:r>
            <a:endParaRPr lang="es-MX" sz="2800" dirty="0">
              <a:effectLst/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68135" y="1481794"/>
            <a:ext cx="1038497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la investigación un fundamento, incorporando los conocimientos previos relativos al estudio, con los conceptos y proposiciones que permitan abordar el </a:t>
            </a: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problema,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 a la pregunta: ¿qué antecedentes existen?</a:t>
            </a:r>
            <a:endParaRPr lang="es-MX" sz="2000" dirty="0">
              <a:effectLst/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1023257" y="2736653"/>
          <a:ext cx="10434662" cy="3843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3728357" y="4343400"/>
            <a:ext cx="4664529" cy="6041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 smtClean="0"/>
              <a:t>FUNCIONES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54062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/>
          </p:nvPr>
        </p:nvGraphicFramePr>
        <p:xfrm>
          <a:off x="1273628" y="1012371"/>
          <a:ext cx="10091057" cy="5208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588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z="3200" b="1" dirty="0" smtClean="0"/>
              <a:t>Revisión de literatura</a:t>
            </a:r>
            <a:endParaRPr lang="es-ES" altLang="es-MX" sz="32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76225006"/>
              </p:ext>
            </p:extLst>
          </p:nvPr>
        </p:nvGraphicFramePr>
        <p:xfrm>
          <a:off x="1244689" y="1327944"/>
          <a:ext cx="9702621" cy="5222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02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290" y="810654"/>
            <a:ext cx="10515600" cy="725488"/>
          </a:xfrm>
        </p:spPr>
        <p:txBody>
          <a:bodyPr/>
          <a:lstStyle/>
          <a:p>
            <a:r>
              <a:rPr lang="es-MX" dirty="0" smtClean="0"/>
              <a:t>Revisión de referencias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465515"/>
              </p:ext>
            </p:extLst>
          </p:nvPr>
        </p:nvGraphicFramePr>
        <p:xfrm>
          <a:off x="360608" y="1339403"/>
          <a:ext cx="11831392" cy="5344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941804" y="6007998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54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58729" y="1618582"/>
            <a:ext cx="10362185" cy="3520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400" dirty="0" smtClean="0"/>
              <a:t>Álvarez</a:t>
            </a:r>
            <a:r>
              <a:rPr lang="es-ES" sz="2400" dirty="0"/>
              <a:t>, J. &amp; </a:t>
            </a:r>
            <a:r>
              <a:rPr lang="es-ES" sz="2400" dirty="0" err="1"/>
              <a:t>Jurgenson</a:t>
            </a:r>
            <a:r>
              <a:rPr lang="es-ES" sz="2400" dirty="0"/>
              <a:t>, G. (2003). Cómo hacer investigación cualitativa. Fundamentos y metodología. Editorial Paidós Educador.</a:t>
            </a:r>
            <a:endParaRPr lang="es-MX" sz="2400" dirty="0"/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400" dirty="0" smtClean="0"/>
              <a:t>Hernández</a:t>
            </a:r>
            <a:r>
              <a:rPr lang="es-ES" sz="2400" dirty="0" smtClean="0"/>
              <a:t>, R. et al. (2010). Metodología de la investigación. México: Mc Graw Hill.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400" dirty="0" smtClean="0"/>
              <a:t>Martínez</a:t>
            </a:r>
            <a:r>
              <a:rPr lang="es-ES" sz="2400" dirty="0"/>
              <a:t>, M. (2006). La investigación cualitativa. Simón Bolívar, Venezuela.</a:t>
            </a:r>
            <a:endParaRPr lang="es-MX" sz="2400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s-ES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Schanzer</a:t>
            </a:r>
            <a:r>
              <a:rPr lang="es-E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(2011) El marco teórico de una </a:t>
            </a:r>
            <a:r>
              <a:rPr lang="es-E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investigación.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endParaRPr lang="es-MX" sz="2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203061" y="6114964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" name="Rectángulo 3"/>
          <p:cNvSpPr/>
          <p:nvPr/>
        </p:nvSpPr>
        <p:spPr>
          <a:xfrm>
            <a:off x="4324987" y="867508"/>
            <a:ext cx="2438488" cy="622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3200" b="1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Bibliografía</a:t>
            </a:r>
            <a:endParaRPr lang="es-MX" sz="2800" dirty="0">
              <a:latin typeface="Calibri" panose="020F050202020403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30216244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385087" y="926710"/>
            <a:ext cx="404790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 DE INVESTIGACIÓN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55066" y="1443775"/>
            <a:ext cx="10387914" cy="916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conocido también como protocolo, debe situar las bases de la </a:t>
            </a:r>
            <a:r>
              <a:rPr lang="es-E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investigación, </a:t>
            </a:r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bajo las siguientes razones: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59996986"/>
              </p:ext>
            </p:extLst>
          </p:nvPr>
        </p:nvGraphicFramePr>
        <p:xfrm>
          <a:off x="1558158" y="2460140"/>
          <a:ext cx="9917149" cy="3948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40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88933267"/>
              </p:ext>
            </p:extLst>
          </p:nvPr>
        </p:nvGraphicFramePr>
        <p:xfrm>
          <a:off x="875764" y="862884"/>
          <a:ext cx="10998558" cy="5512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734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62679" y="922448"/>
            <a:ext cx="9794789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 Hernández </a:t>
            </a:r>
            <a:r>
              <a:rPr lang="es-E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Sampieri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hay diez pasos para la generación de nuevos conocimientos:</a:t>
            </a:r>
            <a:endParaRPr lang="es-MX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602921040"/>
              </p:ext>
            </p:extLst>
          </p:nvPr>
        </p:nvGraphicFramePr>
        <p:xfrm>
          <a:off x="579548" y="1468192"/>
          <a:ext cx="11409521" cy="494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80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42769" y="744717"/>
            <a:ext cx="6098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TradeGothicLTStd-Bd2"/>
              </a:rPr>
              <a:t>Fuentes de ideas para una investigación</a:t>
            </a:r>
            <a:endParaRPr lang="es-MX" sz="240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979073491"/>
              </p:ext>
            </p:extLst>
          </p:nvPr>
        </p:nvGraphicFramePr>
        <p:xfrm>
          <a:off x="3295975" y="2091687"/>
          <a:ext cx="5008606" cy="450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812930" y="1381268"/>
            <a:ext cx="10742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latin typeface="AGaramondPro-Regular"/>
              </a:rPr>
              <a:t>Las investigaciones se originan por </a:t>
            </a:r>
            <a:r>
              <a:rPr lang="es-MX" sz="2000" b="1" dirty="0">
                <a:latin typeface="AGaramondPro-Bold"/>
              </a:rPr>
              <a:t>ideas</a:t>
            </a:r>
            <a:r>
              <a:rPr lang="es-MX" sz="2000" dirty="0">
                <a:latin typeface="AGaramondPro-Regular"/>
              </a:rPr>
              <a:t>, sin importar qué tipo de paradigma fundamente</a:t>
            </a:r>
          </a:p>
          <a:p>
            <a:r>
              <a:rPr lang="es-MX" sz="2000" dirty="0" smtClean="0">
                <a:latin typeface="AGaramondPro-Regular"/>
              </a:rPr>
              <a:t>el </a:t>
            </a:r>
            <a:r>
              <a:rPr lang="es-MX" sz="2000" dirty="0">
                <a:latin typeface="AGaramondPro-Regular"/>
              </a:rPr>
              <a:t>estudio ni el enfoque </a:t>
            </a:r>
            <a:r>
              <a:rPr lang="es-MX" sz="2000" dirty="0" smtClean="0">
                <a:latin typeface="AGaramondPro-Regular"/>
              </a:rPr>
              <a:t>ha seguir</a:t>
            </a:r>
            <a:r>
              <a:rPr lang="es-MX" sz="2000" dirty="0" smtClean="0">
                <a:latin typeface="AGaramondPro-Regular"/>
              </a:rPr>
              <a:t>. Las ideas pueden surgir de: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6044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937" y="2290321"/>
            <a:ext cx="3229805" cy="2020422"/>
          </a:xfrm>
          <a:prstGeom prst="rect">
            <a:avLst/>
          </a:prstGeom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854226064"/>
              </p:ext>
            </p:extLst>
          </p:nvPr>
        </p:nvGraphicFramePr>
        <p:xfrm>
          <a:off x="269421" y="742949"/>
          <a:ext cx="8711293" cy="6025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34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2518</TotalTime>
  <Words>1754</Words>
  <Application>Microsoft Office PowerPoint</Application>
  <PresentationFormat>Panorámica</PresentationFormat>
  <Paragraphs>196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35</vt:i4>
      </vt:variant>
    </vt:vector>
  </HeadingPairs>
  <TitlesOfParts>
    <vt:vector size="48" baseType="lpstr">
      <vt:lpstr>AGaramondPro-Bold</vt:lpstr>
      <vt:lpstr>AGaramondPro-Regular</vt:lpstr>
      <vt:lpstr>PMingLiU</vt:lpstr>
      <vt:lpstr>TradeGothicLTStd-Bd2</vt:lpstr>
      <vt:lpstr>Arial</vt:lpstr>
      <vt:lpstr>Calibri</vt:lpstr>
      <vt:lpstr>Calibri Light</vt:lpstr>
      <vt:lpstr>Symbol</vt:lpstr>
      <vt:lpstr>Tahoma</vt:lpstr>
      <vt:lpstr>Times New Roman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 literatura</vt:lpstr>
      <vt:lpstr>Revisión de referencias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201</cp:revision>
  <dcterms:created xsi:type="dcterms:W3CDTF">2017-02-13T20:11:35Z</dcterms:created>
  <dcterms:modified xsi:type="dcterms:W3CDTF">2019-09-20T15:59:07Z</dcterms:modified>
</cp:coreProperties>
</file>