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43"/>
  </p:notesMasterIdLst>
  <p:sldIdLst>
    <p:sldId id="278" r:id="rId3"/>
    <p:sldId id="279" r:id="rId4"/>
    <p:sldId id="280" r:id="rId5"/>
    <p:sldId id="281" r:id="rId6"/>
    <p:sldId id="303" r:id="rId7"/>
    <p:sldId id="304" r:id="rId8"/>
    <p:sldId id="305" r:id="rId9"/>
    <p:sldId id="307" r:id="rId10"/>
    <p:sldId id="308" r:id="rId11"/>
    <p:sldId id="309" r:id="rId12"/>
    <p:sldId id="311" r:id="rId13"/>
    <p:sldId id="312" r:id="rId14"/>
    <p:sldId id="313" r:id="rId15"/>
    <p:sldId id="314" r:id="rId16"/>
    <p:sldId id="316" r:id="rId17"/>
    <p:sldId id="315" r:id="rId18"/>
    <p:sldId id="318" r:id="rId19"/>
    <p:sldId id="317" r:id="rId20"/>
    <p:sldId id="320" r:id="rId21"/>
    <p:sldId id="319" r:id="rId22"/>
    <p:sldId id="321" r:id="rId23"/>
    <p:sldId id="322" r:id="rId24"/>
    <p:sldId id="323" r:id="rId25"/>
    <p:sldId id="324" r:id="rId26"/>
    <p:sldId id="326" r:id="rId27"/>
    <p:sldId id="327" r:id="rId28"/>
    <p:sldId id="328" r:id="rId29"/>
    <p:sldId id="329" r:id="rId30"/>
    <p:sldId id="330" r:id="rId31"/>
    <p:sldId id="282" r:id="rId32"/>
    <p:sldId id="283" r:id="rId33"/>
    <p:sldId id="286" r:id="rId34"/>
    <p:sldId id="291" r:id="rId35"/>
    <p:sldId id="292" r:id="rId36"/>
    <p:sldId id="293" r:id="rId37"/>
    <p:sldId id="296" r:id="rId38"/>
    <p:sldId id="297" r:id="rId39"/>
    <p:sldId id="298" r:id="rId40"/>
    <p:sldId id="302" r:id="rId41"/>
    <p:sldId id="331" r:id="rId4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0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08" y="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0.xml"/><Relationship Id="rId2" Type="http://schemas.openxmlformats.org/officeDocument/2006/relationships/slide" Target="../slides/slide8.xml"/><Relationship Id="rId1" Type="http://schemas.openxmlformats.org/officeDocument/2006/relationships/slide" Target="../slides/slide5.xml"/><Relationship Id="rId5" Type="http://schemas.openxmlformats.org/officeDocument/2006/relationships/slide" Target="../slides/slide22.xml"/><Relationship Id="rId4" Type="http://schemas.openxmlformats.org/officeDocument/2006/relationships/slide" Target="../slides/slide14.xm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1BDEAF-A287-41F1-8CC9-CC43D5663C40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99E567D-13F1-49FD-926C-FAC9AA93229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1" action="ppaction://hlinksldjump"/>
            </a:rPr>
            <a:t>Contribuyentes</a:t>
          </a:r>
          <a:endParaRPr lang="es-MX" dirty="0"/>
        </a:p>
      </dgm:t>
    </dgm:pt>
    <dgm:pt modelId="{7FA53AFE-B897-44C0-8C29-56037EB1F325}" type="parTrans" cxnId="{8CC7854E-8E06-46C5-9C1A-EA1A03026361}">
      <dgm:prSet/>
      <dgm:spPr/>
      <dgm:t>
        <a:bodyPr/>
        <a:lstStyle/>
        <a:p>
          <a:endParaRPr lang="es-MX"/>
        </a:p>
      </dgm:t>
    </dgm:pt>
    <dgm:pt modelId="{4FD7555E-C0C4-4B93-9248-8AFBDD68BF0E}" type="sibTrans" cxnId="{8CC7854E-8E06-46C5-9C1A-EA1A03026361}">
      <dgm:prSet/>
      <dgm:spPr/>
      <dgm:t>
        <a:bodyPr/>
        <a:lstStyle/>
        <a:p>
          <a:endParaRPr lang="es-MX"/>
        </a:p>
      </dgm:t>
    </dgm:pt>
    <dgm:pt modelId="{B809D8A5-26F5-4571-BF9F-BB8A21D212B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2" action="ppaction://hlinksldjump"/>
            </a:rPr>
            <a:t>Disposiciones generales</a:t>
          </a:r>
          <a:endParaRPr lang="es-MX" dirty="0"/>
        </a:p>
      </dgm:t>
    </dgm:pt>
    <dgm:pt modelId="{4BA38082-6716-413F-B771-E83A0A0005D7}" type="parTrans" cxnId="{10499612-C45B-44E3-BBCE-DADBF5AE34BD}">
      <dgm:prSet/>
      <dgm:spPr/>
      <dgm:t>
        <a:bodyPr/>
        <a:lstStyle/>
        <a:p>
          <a:endParaRPr lang="es-MX"/>
        </a:p>
      </dgm:t>
    </dgm:pt>
    <dgm:pt modelId="{9BDF8596-F0E4-4911-AC59-13454C1F57BC}" type="sibTrans" cxnId="{10499612-C45B-44E3-BBCE-DADBF5AE34BD}">
      <dgm:prSet/>
      <dgm:spPr/>
      <dgm:t>
        <a:bodyPr/>
        <a:lstStyle/>
        <a:p>
          <a:endParaRPr lang="es-MX"/>
        </a:p>
      </dgm:t>
    </dgm:pt>
    <dgm:pt modelId="{934294A3-FD1D-45B6-90FF-A42BF1280CBE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3" action="ppaction://hlinksldjump"/>
            </a:rPr>
            <a:t>Bibliografía</a:t>
          </a:r>
          <a:endParaRPr lang="es-MX" dirty="0"/>
        </a:p>
      </dgm:t>
    </dgm:pt>
    <dgm:pt modelId="{D58B39E8-27E1-4429-8453-1F53EFD4CFE6}" type="parTrans" cxnId="{8A672984-4852-4C2E-A571-1EF78FDD1F3F}">
      <dgm:prSet/>
      <dgm:spPr/>
      <dgm:t>
        <a:bodyPr/>
        <a:lstStyle/>
        <a:p>
          <a:endParaRPr lang="es-MX"/>
        </a:p>
      </dgm:t>
    </dgm:pt>
    <dgm:pt modelId="{E8DABCEB-CE9B-499A-88EF-84F4606B2543}" type="sibTrans" cxnId="{8A672984-4852-4C2E-A571-1EF78FDD1F3F}">
      <dgm:prSet/>
      <dgm:spPr/>
      <dgm:t>
        <a:bodyPr/>
        <a:lstStyle/>
        <a:p>
          <a:endParaRPr lang="es-MX"/>
        </a:p>
      </dgm:t>
    </dgm:pt>
    <dgm:pt modelId="{691AD199-62C1-48F4-964C-E7C3AC95F936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4" action="ppaction://hlinksldjump"/>
            </a:rPr>
            <a:t>Personas morales</a:t>
          </a:r>
          <a:endParaRPr lang="es-MX" dirty="0"/>
        </a:p>
      </dgm:t>
    </dgm:pt>
    <dgm:pt modelId="{F6D9DC38-81B6-4C0D-BA03-39D3A80D334B}" type="parTrans" cxnId="{953A8973-D43B-4CD0-9D02-39088822D7C3}">
      <dgm:prSet/>
      <dgm:spPr/>
      <dgm:t>
        <a:bodyPr/>
        <a:lstStyle/>
        <a:p>
          <a:endParaRPr lang="es-MX"/>
        </a:p>
      </dgm:t>
    </dgm:pt>
    <dgm:pt modelId="{BC1B0497-6141-4B81-8675-2A5118F1E5BA}" type="sibTrans" cxnId="{953A8973-D43B-4CD0-9D02-39088822D7C3}">
      <dgm:prSet/>
      <dgm:spPr/>
      <dgm:t>
        <a:bodyPr/>
        <a:lstStyle/>
        <a:p>
          <a:endParaRPr lang="es-MX"/>
        </a:p>
      </dgm:t>
    </dgm:pt>
    <dgm:pt modelId="{3754C68B-F09A-4AE9-AD6A-BA7163697DA4}">
      <dgm:prSet/>
      <dgm:spPr/>
      <dgm:t>
        <a:bodyPr/>
        <a:lstStyle/>
        <a:p>
          <a:pPr rtl="0"/>
          <a:r>
            <a:rPr lang="es-MX" dirty="0" smtClean="0">
              <a:hlinkClick xmlns:r="http://schemas.openxmlformats.org/officeDocument/2006/relationships" r:id="rId5" action="ppaction://hlinksldjump"/>
            </a:rPr>
            <a:t>Personas físicas</a:t>
          </a:r>
          <a:endParaRPr lang="es-MX" dirty="0"/>
        </a:p>
      </dgm:t>
    </dgm:pt>
    <dgm:pt modelId="{FFD1923F-D396-41DE-8DDE-2AEDF153FB26}" type="parTrans" cxnId="{1744E37D-20AC-4077-9E5D-ADE33A6B3E69}">
      <dgm:prSet/>
      <dgm:spPr/>
      <dgm:t>
        <a:bodyPr/>
        <a:lstStyle/>
        <a:p>
          <a:endParaRPr lang="es-MX"/>
        </a:p>
      </dgm:t>
    </dgm:pt>
    <dgm:pt modelId="{682C681E-E45A-47FB-9F78-5C2800168CF1}" type="sibTrans" cxnId="{1744E37D-20AC-4077-9E5D-ADE33A6B3E69}">
      <dgm:prSet/>
      <dgm:spPr/>
      <dgm:t>
        <a:bodyPr/>
        <a:lstStyle/>
        <a:p>
          <a:endParaRPr lang="es-MX"/>
        </a:p>
      </dgm:t>
    </dgm:pt>
    <dgm:pt modelId="{AC144ED7-CAB0-4CD6-890B-4C28843ED31C}" type="pres">
      <dgm:prSet presAssocID="{B21BDEAF-A287-41F1-8CC9-CC43D5663C4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3C0ACD0-CC7F-4275-97E7-3A890DA5E50A}" type="pres">
      <dgm:prSet presAssocID="{B21BDEAF-A287-41F1-8CC9-CC43D5663C40}" presName="Name1" presStyleCnt="0"/>
      <dgm:spPr/>
      <dgm:t>
        <a:bodyPr/>
        <a:lstStyle/>
        <a:p>
          <a:endParaRPr lang="es-MX"/>
        </a:p>
      </dgm:t>
    </dgm:pt>
    <dgm:pt modelId="{A7FAE9F9-8F3C-4CF7-B073-0CC70B9E40E5}" type="pres">
      <dgm:prSet presAssocID="{B21BDEAF-A287-41F1-8CC9-CC43D5663C40}" presName="cycle" presStyleCnt="0"/>
      <dgm:spPr/>
      <dgm:t>
        <a:bodyPr/>
        <a:lstStyle/>
        <a:p>
          <a:endParaRPr lang="es-MX"/>
        </a:p>
      </dgm:t>
    </dgm:pt>
    <dgm:pt modelId="{DEF14CEB-8D36-4D51-8EDC-98EC99D5081A}" type="pres">
      <dgm:prSet presAssocID="{B21BDEAF-A287-41F1-8CC9-CC43D5663C40}" presName="srcNode" presStyleLbl="node1" presStyleIdx="0" presStyleCnt="5"/>
      <dgm:spPr/>
      <dgm:t>
        <a:bodyPr/>
        <a:lstStyle/>
        <a:p>
          <a:endParaRPr lang="es-MX"/>
        </a:p>
      </dgm:t>
    </dgm:pt>
    <dgm:pt modelId="{05039510-780A-489B-AC84-42894FB90535}" type="pres">
      <dgm:prSet presAssocID="{B21BDEAF-A287-41F1-8CC9-CC43D5663C40}" presName="conn" presStyleLbl="parChTrans1D2" presStyleIdx="0" presStyleCnt="1"/>
      <dgm:spPr/>
      <dgm:t>
        <a:bodyPr/>
        <a:lstStyle/>
        <a:p>
          <a:endParaRPr lang="es-MX"/>
        </a:p>
      </dgm:t>
    </dgm:pt>
    <dgm:pt modelId="{490313B2-09D7-4BE1-9A11-51AFC8A83BAC}" type="pres">
      <dgm:prSet presAssocID="{B21BDEAF-A287-41F1-8CC9-CC43D5663C40}" presName="extraNode" presStyleLbl="node1" presStyleIdx="0" presStyleCnt="5"/>
      <dgm:spPr/>
      <dgm:t>
        <a:bodyPr/>
        <a:lstStyle/>
        <a:p>
          <a:endParaRPr lang="es-MX"/>
        </a:p>
      </dgm:t>
    </dgm:pt>
    <dgm:pt modelId="{139CF2D3-08C5-4564-94DF-31901E2E62B5}" type="pres">
      <dgm:prSet presAssocID="{B21BDEAF-A287-41F1-8CC9-CC43D5663C40}" presName="dstNode" presStyleLbl="node1" presStyleIdx="0" presStyleCnt="5"/>
      <dgm:spPr/>
      <dgm:t>
        <a:bodyPr/>
        <a:lstStyle/>
        <a:p>
          <a:endParaRPr lang="es-MX"/>
        </a:p>
      </dgm:t>
    </dgm:pt>
    <dgm:pt modelId="{C358866B-989E-4D95-B117-2380D51B9162}" type="pres">
      <dgm:prSet presAssocID="{C99E567D-13F1-49FD-926C-FAC9AA93229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B4D3A0-B124-431B-8664-EC9043519414}" type="pres">
      <dgm:prSet presAssocID="{C99E567D-13F1-49FD-926C-FAC9AA932294}" presName="accent_1" presStyleCnt="0"/>
      <dgm:spPr/>
      <dgm:t>
        <a:bodyPr/>
        <a:lstStyle/>
        <a:p>
          <a:endParaRPr lang="es-MX"/>
        </a:p>
      </dgm:t>
    </dgm:pt>
    <dgm:pt modelId="{2CFB79B4-2FBC-4E1E-BA63-C7A21E084231}" type="pres">
      <dgm:prSet presAssocID="{C99E567D-13F1-49FD-926C-FAC9AA932294}" presName="accentRepeatNode" presStyleLbl="solidFgAcc1" presStyleIdx="0" presStyleCnt="5"/>
      <dgm:spPr/>
      <dgm:t>
        <a:bodyPr/>
        <a:lstStyle/>
        <a:p>
          <a:endParaRPr lang="es-MX"/>
        </a:p>
      </dgm:t>
    </dgm:pt>
    <dgm:pt modelId="{30815DA5-C6DE-4787-B24C-2E86A76063D6}" type="pres">
      <dgm:prSet presAssocID="{B809D8A5-26F5-4571-BF9F-BB8A21D212B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DDEE62-8905-4AF7-866E-69FAE95390B8}" type="pres">
      <dgm:prSet presAssocID="{B809D8A5-26F5-4571-BF9F-BB8A21D212B4}" presName="accent_2" presStyleCnt="0"/>
      <dgm:spPr/>
      <dgm:t>
        <a:bodyPr/>
        <a:lstStyle/>
        <a:p>
          <a:endParaRPr lang="es-MX"/>
        </a:p>
      </dgm:t>
    </dgm:pt>
    <dgm:pt modelId="{8E72FCC8-965E-4598-8416-F046E7A605FE}" type="pres">
      <dgm:prSet presAssocID="{B809D8A5-26F5-4571-BF9F-BB8A21D212B4}" presName="accentRepeatNode" presStyleLbl="solidFgAcc1" presStyleIdx="1" presStyleCnt="5"/>
      <dgm:spPr/>
      <dgm:t>
        <a:bodyPr/>
        <a:lstStyle/>
        <a:p>
          <a:endParaRPr lang="es-MX"/>
        </a:p>
      </dgm:t>
    </dgm:pt>
    <dgm:pt modelId="{2BBA709B-ABBA-402F-B3C9-2D0B524E718E}" type="pres">
      <dgm:prSet presAssocID="{691AD199-62C1-48F4-964C-E7C3AC95F936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94564B-88CE-4159-B0BE-87C77963B997}" type="pres">
      <dgm:prSet presAssocID="{691AD199-62C1-48F4-964C-E7C3AC95F936}" presName="accent_3" presStyleCnt="0"/>
      <dgm:spPr/>
      <dgm:t>
        <a:bodyPr/>
        <a:lstStyle/>
        <a:p>
          <a:endParaRPr lang="es-MX"/>
        </a:p>
      </dgm:t>
    </dgm:pt>
    <dgm:pt modelId="{B007066B-22F1-4C41-916D-E0F6F1F96C44}" type="pres">
      <dgm:prSet presAssocID="{691AD199-62C1-48F4-964C-E7C3AC95F936}" presName="accentRepeatNode" presStyleLbl="solidFgAcc1" presStyleIdx="2" presStyleCnt="5"/>
      <dgm:spPr/>
      <dgm:t>
        <a:bodyPr/>
        <a:lstStyle/>
        <a:p>
          <a:endParaRPr lang="es-MX"/>
        </a:p>
      </dgm:t>
    </dgm:pt>
    <dgm:pt modelId="{C63AAE1F-A303-4F44-84DA-5C80948D81D5}" type="pres">
      <dgm:prSet presAssocID="{3754C68B-F09A-4AE9-AD6A-BA7163697DA4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348517-4918-4506-99FB-9B03C5029DC7}" type="pres">
      <dgm:prSet presAssocID="{3754C68B-F09A-4AE9-AD6A-BA7163697DA4}" presName="accent_4" presStyleCnt="0"/>
      <dgm:spPr/>
      <dgm:t>
        <a:bodyPr/>
        <a:lstStyle/>
        <a:p>
          <a:endParaRPr lang="es-MX"/>
        </a:p>
      </dgm:t>
    </dgm:pt>
    <dgm:pt modelId="{7CEE6450-1E7E-4474-AA0F-3F383E81BFA9}" type="pres">
      <dgm:prSet presAssocID="{3754C68B-F09A-4AE9-AD6A-BA7163697DA4}" presName="accentRepeatNode" presStyleLbl="solidFgAcc1" presStyleIdx="3" presStyleCnt="5"/>
      <dgm:spPr/>
      <dgm:t>
        <a:bodyPr/>
        <a:lstStyle/>
        <a:p>
          <a:endParaRPr lang="es-MX"/>
        </a:p>
      </dgm:t>
    </dgm:pt>
    <dgm:pt modelId="{4D2D9AF2-CB86-49E5-BEB3-DCA774E04E05}" type="pres">
      <dgm:prSet presAssocID="{934294A3-FD1D-45B6-90FF-A42BF1280CB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C871A1-F634-46B9-9D27-9AFF01FEF65F}" type="pres">
      <dgm:prSet presAssocID="{934294A3-FD1D-45B6-90FF-A42BF1280CBE}" presName="accent_5" presStyleCnt="0"/>
      <dgm:spPr/>
      <dgm:t>
        <a:bodyPr/>
        <a:lstStyle/>
        <a:p>
          <a:endParaRPr lang="es-MX"/>
        </a:p>
      </dgm:t>
    </dgm:pt>
    <dgm:pt modelId="{6837E91E-A5CC-4FB8-B06E-4DAA7698CD88}" type="pres">
      <dgm:prSet presAssocID="{934294A3-FD1D-45B6-90FF-A42BF1280CBE}" presName="accentRepeatNode" presStyleLbl="solidFgAcc1" presStyleIdx="4" presStyleCnt="5"/>
      <dgm:spPr/>
      <dgm:t>
        <a:bodyPr/>
        <a:lstStyle/>
        <a:p>
          <a:endParaRPr lang="es-MX"/>
        </a:p>
      </dgm:t>
    </dgm:pt>
  </dgm:ptLst>
  <dgm:cxnLst>
    <dgm:cxn modelId="{0DE13F69-A46B-4E08-B30E-DD547BEBA98C}" type="presOf" srcId="{B21BDEAF-A287-41F1-8CC9-CC43D5663C40}" destId="{AC144ED7-CAB0-4CD6-890B-4C28843ED31C}" srcOrd="0" destOrd="0" presId="urn:microsoft.com/office/officeart/2008/layout/VerticalCurvedList"/>
    <dgm:cxn modelId="{8A672984-4852-4C2E-A571-1EF78FDD1F3F}" srcId="{B21BDEAF-A287-41F1-8CC9-CC43D5663C40}" destId="{934294A3-FD1D-45B6-90FF-A42BF1280CBE}" srcOrd="4" destOrd="0" parTransId="{D58B39E8-27E1-4429-8453-1F53EFD4CFE6}" sibTransId="{E8DABCEB-CE9B-499A-88EF-84F4606B2543}"/>
    <dgm:cxn modelId="{8CC7854E-8E06-46C5-9C1A-EA1A03026361}" srcId="{B21BDEAF-A287-41F1-8CC9-CC43D5663C40}" destId="{C99E567D-13F1-49FD-926C-FAC9AA932294}" srcOrd="0" destOrd="0" parTransId="{7FA53AFE-B897-44C0-8C29-56037EB1F325}" sibTransId="{4FD7555E-C0C4-4B93-9248-8AFBDD68BF0E}"/>
    <dgm:cxn modelId="{EE584139-08BB-4317-B0AB-2FCC5481B711}" type="presOf" srcId="{B809D8A5-26F5-4571-BF9F-BB8A21D212B4}" destId="{30815DA5-C6DE-4787-B24C-2E86A76063D6}" srcOrd="0" destOrd="0" presId="urn:microsoft.com/office/officeart/2008/layout/VerticalCurvedList"/>
    <dgm:cxn modelId="{10499612-C45B-44E3-BBCE-DADBF5AE34BD}" srcId="{B21BDEAF-A287-41F1-8CC9-CC43D5663C40}" destId="{B809D8A5-26F5-4571-BF9F-BB8A21D212B4}" srcOrd="1" destOrd="0" parTransId="{4BA38082-6716-413F-B771-E83A0A0005D7}" sibTransId="{9BDF8596-F0E4-4911-AC59-13454C1F57BC}"/>
    <dgm:cxn modelId="{FD9F171D-7848-447F-97C3-6FB110AF2B3F}" type="presOf" srcId="{C99E567D-13F1-49FD-926C-FAC9AA932294}" destId="{C358866B-989E-4D95-B117-2380D51B9162}" srcOrd="0" destOrd="0" presId="urn:microsoft.com/office/officeart/2008/layout/VerticalCurvedList"/>
    <dgm:cxn modelId="{1744E37D-20AC-4077-9E5D-ADE33A6B3E69}" srcId="{B21BDEAF-A287-41F1-8CC9-CC43D5663C40}" destId="{3754C68B-F09A-4AE9-AD6A-BA7163697DA4}" srcOrd="3" destOrd="0" parTransId="{FFD1923F-D396-41DE-8DDE-2AEDF153FB26}" sibTransId="{682C681E-E45A-47FB-9F78-5C2800168CF1}"/>
    <dgm:cxn modelId="{10A497BD-39A2-4F9B-8150-BF0D6B522E56}" type="presOf" srcId="{4FD7555E-C0C4-4B93-9248-8AFBDD68BF0E}" destId="{05039510-780A-489B-AC84-42894FB90535}" srcOrd="0" destOrd="0" presId="urn:microsoft.com/office/officeart/2008/layout/VerticalCurvedList"/>
    <dgm:cxn modelId="{0156BC20-58F2-46CE-8DDB-CD93EDC4BED8}" type="presOf" srcId="{934294A3-FD1D-45B6-90FF-A42BF1280CBE}" destId="{4D2D9AF2-CB86-49E5-BEB3-DCA774E04E05}" srcOrd="0" destOrd="0" presId="urn:microsoft.com/office/officeart/2008/layout/VerticalCurvedList"/>
    <dgm:cxn modelId="{2539E0A5-F56F-4490-8A12-284929BEE64A}" type="presOf" srcId="{3754C68B-F09A-4AE9-AD6A-BA7163697DA4}" destId="{C63AAE1F-A303-4F44-84DA-5C80948D81D5}" srcOrd="0" destOrd="0" presId="urn:microsoft.com/office/officeart/2008/layout/VerticalCurvedList"/>
    <dgm:cxn modelId="{04F94C02-E9A2-416C-9D52-4277EC0266F9}" type="presOf" srcId="{691AD199-62C1-48F4-964C-E7C3AC95F936}" destId="{2BBA709B-ABBA-402F-B3C9-2D0B524E718E}" srcOrd="0" destOrd="0" presId="urn:microsoft.com/office/officeart/2008/layout/VerticalCurvedList"/>
    <dgm:cxn modelId="{953A8973-D43B-4CD0-9D02-39088822D7C3}" srcId="{B21BDEAF-A287-41F1-8CC9-CC43D5663C40}" destId="{691AD199-62C1-48F4-964C-E7C3AC95F936}" srcOrd="2" destOrd="0" parTransId="{F6D9DC38-81B6-4C0D-BA03-39D3A80D334B}" sibTransId="{BC1B0497-6141-4B81-8675-2A5118F1E5BA}"/>
    <dgm:cxn modelId="{BBBF6A4F-B023-4A1B-AA30-ED1DC170D306}" type="presParOf" srcId="{AC144ED7-CAB0-4CD6-890B-4C28843ED31C}" destId="{A3C0ACD0-CC7F-4275-97E7-3A890DA5E50A}" srcOrd="0" destOrd="0" presId="urn:microsoft.com/office/officeart/2008/layout/VerticalCurvedList"/>
    <dgm:cxn modelId="{CFCBCB9A-70EF-428C-BCA5-FE4C4DCFD723}" type="presParOf" srcId="{A3C0ACD0-CC7F-4275-97E7-3A890DA5E50A}" destId="{A7FAE9F9-8F3C-4CF7-B073-0CC70B9E40E5}" srcOrd="0" destOrd="0" presId="urn:microsoft.com/office/officeart/2008/layout/VerticalCurvedList"/>
    <dgm:cxn modelId="{BCBE7FCF-4A15-45AE-AB07-06690410D99D}" type="presParOf" srcId="{A7FAE9F9-8F3C-4CF7-B073-0CC70B9E40E5}" destId="{DEF14CEB-8D36-4D51-8EDC-98EC99D5081A}" srcOrd="0" destOrd="0" presId="urn:microsoft.com/office/officeart/2008/layout/VerticalCurvedList"/>
    <dgm:cxn modelId="{1FE1C73A-6681-44F7-86A4-8F8641344195}" type="presParOf" srcId="{A7FAE9F9-8F3C-4CF7-B073-0CC70B9E40E5}" destId="{05039510-780A-489B-AC84-42894FB90535}" srcOrd="1" destOrd="0" presId="urn:microsoft.com/office/officeart/2008/layout/VerticalCurvedList"/>
    <dgm:cxn modelId="{C0D6AAED-4C38-4100-9952-FF6EDF464D07}" type="presParOf" srcId="{A7FAE9F9-8F3C-4CF7-B073-0CC70B9E40E5}" destId="{490313B2-09D7-4BE1-9A11-51AFC8A83BAC}" srcOrd="2" destOrd="0" presId="urn:microsoft.com/office/officeart/2008/layout/VerticalCurvedList"/>
    <dgm:cxn modelId="{E7AF31C8-9AF1-4275-BFA1-264BABF24065}" type="presParOf" srcId="{A7FAE9F9-8F3C-4CF7-B073-0CC70B9E40E5}" destId="{139CF2D3-08C5-4564-94DF-31901E2E62B5}" srcOrd="3" destOrd="0" presId="urn:microsoft.com/office/officeart/2008/layout/VerticalCurvedList"/>
    <dgm:cxn modelId="{4B5D9D1B-BB42-4082-9BDF-4DF7A1F5D1A1}" type="presParOf" srcId="{A3C0ACD0-CC7F-4275-97E7-3A890DA5E50A}" destId="{C358866B-989E-4D95-B117-2380D51B9162}" srcOrd="1" destOrd="0" presId="urn:microsoft.com/office/officeart/2008/layout/VerticalCurvedList"/>
    <dgm:cxn modelId="{A4F9116D-BAAC-4AEC-9BCD-EC257279558A}" type="presParOf" srcId="{A3C0ACD0-CC7F-4275-97E7-3A890DA5E50A}" destId="{79B4D3A0-B124-431B-8664-EC9043519414}" srcOrd="2" destOrd="0" presId="urn:microsoft.com/office/officeart/2008/layout/VerticalCurvedList"/>
    <dgm:cxn modelId="{43B77241-C468-475A-BE19-AE5419DC0BB3}" type="presParOf" srcId="{79B4D3A0-B124-431B-8664-EC9043519414}" destId="{2CFB79B4-2FBC-4E1E-BA63-C7A21E084231}" srcOrd="0" destOrd="0" presId="urn:microsoft.com/office/officeart/2008/layout/VerticalCurvedList"/>
    <dgm:cxn modelId="{14F59A1B-F156-4555-A803-42F53959D9A4}" type="presParOf" srcId="{A3C0ACD0-CC7F-4275-97E7-3A890DA5E50A}" destId="{30815DA5-C6DE-4787-B24C-2E86A76063D6}" srcOrd="3" destOrd="0" presId="urn:microsoft.com/office/officeart/2008/layout/VerticalCurvedList"/>
    <dgm:cxn modelId="{20B3B8CA-59FE-4F66-8F99-48051ADF1DC6}" type="presParOf" srcId="{A3C0ACD0-CC7F-4275-97E7-3A890DA5E50A}" destId="{5BDDEE62-8905-4AF7-866E-69FAE95390B8}" srcOrd="4" destOrd="0" presId="urn:microsoft.com/office/officeart/2008/layout/VerticalCurvedList"/>
    <dgm:cxn modelId="{7F20598F-63D9-49A2-BACA-5B2A9FA39785}" type="presParOf" srcId="{5BDDEE62-8905-4AF7-866E-69FAE95390B8}" destId="{8E72FCC8-965E-4598-8416-F046E7A605FE}" srcOrd="0" destOrd="0" presId="urn:microsoft.com/office/officeart/2008/layout/VerticalCurvedList"/>
    <dgm:cxn modelId="{7BA5B9E7-F2A2-421D-B997-8B8AD1160460}" type="presParOf" srcId="{A3C0ACD0-CC7F-4275-97E7-3A890DA5E50A}" destId="{2BBA709B-ABBA-402F-B3C9-2D0B524E718E}" srcOrd="5" destOrd="0" presId="urn:microsoft.com/office/officeart/2008/layout/VerticalCurvedList"/>
    <dgm:cxn modelId="{D2248630-5659-453B-81BD-A744BD3D6CFE}" type="presParOf" srcId="{A3C0ACD0-CC7F-4275-97E7-3A890DA5E50A}" destId="{4E94564B-88CE-4159-B0BE-87C77963B997}" srcOrd="6" destOrd="0" presId="urn:microsoft.com/office/officeart/2008/layout/VerticalCurvedList"/>
    <dgm:cxn modelId="{B78719E5-4F8D-4172-9DE8-B9E8EDF3CF98}" type="presParOf" srcId="{4E94564B-88CE-4159-B0BE-87C77963B997}" destId="{B007066B-22F1-4C41-916D-E0F6F1F96C44}" srcOrd="0" destOrd="0" presId="urn:microsoft.com/office/officeart/2008/layout/VerticalCurvedList"/>
    <dgm:cxn modelId="{2C722C53-1A46-475C-9A70-69C5F26E4893}" type="presParOf" srcId="{A3C0ACD0-CC7F-4275-97E7-3A890DA5E50A}" destId="{C63AAE1F-A303-4F44-84DA-5C80948D81D5}" srcOrd="7" destOrd="0" presId="urn:microsoft.com/office/officeart/2008/layout/VerticalCurvedList"/>
    <dgm:cxn modelId="{64E4C608-1363-413B-9E43-00B923B72565}" type="presParOf" srcId="{A3C0ACD0-CC7F-4275-97E7-3A890DA5E50A}" destId="{3A348517-4918-4506-99FB-9B03C5029DC7}" srcOrd="8" destOrd="0" presId="urn:microsoft.com/office/officeart/2008/layout/VerticalCurvedList"/>
    <dgm:cxn modelId="{759016C4-473C-4EEC-8216-D0CC61CDEEC6}" type="presParOf" srcId="{3A348517-4918-4506-99FB-9B03C5029DC7}" destId="{7CEE6450-1E7E-4474-AA0F-3F383E81BFA9}" srcOrd="0" destOrd="0" presId="urn:microsoft.com/office/officeart/2008/layout/VerticalCurvedList"/>
    <dgm:cxn modelId="{8C1B59A5-BD37-4631-BDAA-9515DF5943CE}" type="presParOf" srcId="{A3C0ACD0-CC7F-4275-97E7-3A890DA5E50A}" destId="{4D2D9AF2-CB86-49E5-BEB3-DCA774E04E05}" srcOrd="9" destOrd="0" presId="urn:microsoft.com/office/officeart/2008/layout/VerticalCurvedList"/>
    <dgm:cxn modelId="{69C2FA0F-FC57-4FBC-8233-01276B3032A3}" type="presParOf" srcId="{A3C0ACD0-CC7F-4275-97E7-3A890DA5E50A}" destId="{96C871A1-F634-46B9-9D27-9AFF01FEF65F}" srcOrd="10" destOrd="0" presId="urn:microsoft.com/office/officeart/2008/layout/VerticalCurvedList"/>
    <dgm:cxn modelId="{0CE43007-C2E7-4683-965F-9190B52227B0}" type="presParOf" srcId="{96C871A1-F634-46B9-9D27-9AFF01FEF65F}" destId="{6837E91E-A5CC-4FB8-B06E-4DAA7698CD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91A79C9-91D4-4E14-A2E1-328CF4BD50BC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9B88A8F4-0438-4625-AB10-068B62BF0CF2}">
      <dgm:prSet/>
      <dgm:spPr/>
      <dgm:t>
        <a:bodyPr/>
        <a:lstStyle/>
        <a:p>
          <a:pPr rtl="0"/>
          <a:r>
            <a:rPr lang="es-MX" smtClean="0"/>
            <a:t>Inscribirse ante el Registro Federal de Contribuyentes.</a:t>
          </a:r>
          <a:endParaRPr lang="es-MX"/>
        </a:p>
      </dgm:t>
    </dgm:pt>
    <dgm:pt modelId="{DC7519D2-C6C4-4322-B295-126CA1EC4AC5}" type="parTrans" cxnId="{9E30B707-56AE-4064-A1F6-7E322A0F98A4}">
      <dgm:prSet/>
      <dgm:spPr/>
      <dgm:t>
        <a:bodyPr/>
        <a:lstStyle/>
        <a:p>
          <a:endParaRPr lang="es-MX"/>
        </a:p>
      </dgm:t>
    </dgm:pt>
    <dgm:pt modelId="{D20AEBFD-6278-4446-8504-078EDB3D32EE}" type="sibTrans" cxnId="{9E30B707-56AE-4064-A1F6-7E322A0F98A4}">
      <dgm:prSet/>
      <dgm:spPr/>
      <dgm:t>
        <a:bodyPr/>
        <a:lstStyle/>
        <a:p>
          <a:endParaRPr lang="es-MX"/>
        </a:p>
      </dgm:t>
    </dgm:pt>
    <dgm:pt modelId="{99F04B4F-B5E7-4BFD-828E-F6E954B525CC}">
      <dgm:prSet/>
      <dgm:spPr/>
      <dgm:t>
        <a:bodyPr/>
        <a:lstStyle/>
        <a:p>
          <a:pPr rtl="0"/>
          <a:r>
            <a:rPr lang="es-MX" smtClean="0"/>
            <a:t>Expedir facturas electrónicas y llevar contabilidad electrónica.</a:t>
          </a:r>
          <a:endParaRPr lang="es-MX"/>
        </a:p>
      </dgm:t>
    </dgm:pt>
    <dgm:pt modelId="{4C9C3B5C-1CC7-4B55-A554-29356220E0D6}" type="parTrans" cxnId="{8B80CD62-5104-4E66-B04A-33DE36E1BEDF}">
      <dgm:prSet/>
      <dgm:spPr/>
      <dgm:t>
        <a:bodyPr/>
        <a:lstStyle/>
        <a:p>
          <a:endParaRPr lang="es-MX"/>
        </a:p>
      </dgm:t>
    </dgm:pt>
    <dgm:pt modelId="{C5140A77-C300-404E-B39F-E9B8CFD81099}" type="sibTrans" cxnId="{8B80CD62-5104-4E66-B04A-33DE36E1BEDF}">
      <dgm:prSet/>
      <dgm:spPr/>
      <dgm:t>
        <a:bodyPr/>
        <a:lstStyle/>
        <a:p>
          <a:endParaRPr lang="es-MX"/>
        </a:p>
      </dgm:t>
    </dgm:pt>
    <dgm:pt modelId="{6085CBEF-A875-4ED7-9437-8363420D59ED}">
      <dgm:prSet/>
      <dgm:spPr/>
      <dgm:t>
        <a:bodyPr/>
        <a:lstStyle/>
        <a:p>
          <a:pPr rtl="0"/>
          <a:r>
            <a:rPr lang="es-MX" smtClean="0"/>
            <a:t>Declaraciones mensuales y declaración anual.</a:t>
          </a:r>
          <a:endParaRPr lang="es-MX"/>
        </a:p>
      </dgm:t>
    </dgm:pt>
    <dgm:pt modelId="{76B1C36C-DD2D-40CC-8568-F246E5314532}" type="parTrans" cxnId="{FF669D5F-CEEF-4E6D-9261-9624C6F48C67}">
      <dgm:prSet/>
      <dgm:spPr/>
      <dgm:t>
        <a:bodyPr/>
        <a:lstStyle/>
        <a:p>
          <a:endParaRPr lang="es-MX"/>
        </a:p>
      </dgm:t>
    </dgm:pt>
    <dgm:pt modelId="{06772F51-5574-4C65-971F-42A61A72F364}" type="sibTrans" cxnId="{FF669D5F-CEEF-4E6D-9261-9624C6F48C67}">
      <dgm:prSet/>
      <dgm:spPr/>
      <dgm:t>
        <a:bodyPr/>
        <a:lstStyle/>
        <a:p>
          <a:endParaRPr lang="es-MX"/>
        </a:p>
      </dgm:t>
    </dgm:pt>
    <dgm:pt modelId="{DCCF1562-265E-4EFE-85BF-3EA8A3783B15}">
      <dgm:prSet/>
      <dgm:spPr/>
      <dgm:t>
        <a:bodyPr/>
        <a:lstStyle/>
        <a:p>
          <a:pPr rtl="0"/>
          <a:r>
            <a:rPr lang="es-MX" smtClean="0"/>
            <a:t>Presentar declaraciones informativas según lo señale la Ley</a:t>
          </a:r>
          <a:endParaRPr lang="es-MX"/>
        </a:p>
      </dgm:t>
    </dgm:pt>
    <dgm:pt modelId="{88D0C4B2-72CF-4D3C-B9EB-7E1ED302A09F}" type="parTrans" cxnId="{5309829C-F0F5-4BAA-994E-30F276FB0AF9}">
      <dgm:prSet/>
      <dgm:spPr/>
      <dgm:t>
        <a:bodyPr/>
        <a:lstStyle/>
        <a:p>
          <a:endParaRPr lang="es-MX"/>
        </a:p>
      </dgm:t>
    </dgm:pt>
    <dgm:pt modelId="{7ADCF5E2-3F6B-4CD7-A08C-D472763D9758}" type="sibTrans" cxnId="{5309829C-F0F5-4BAA-994E-30F276FB0AF9}">
      <dgm:prSet/>
      <dgm:spPr/>
      <dgm:t>
        <a:bodyPr/>
        <a:lstStyle/>
        <a:p>
          <a:endParaRPr lang="es-MX"/>
        </a:p>
      </dgm:t>
    </dgm:pt>
    <dgm:pt modelId="{A8D4AEAA-EECC-497B-9E7C-5B992E8BF5E4}" type="pres">
      <dgm:prSet presAssocID="{691A79C9-91D4-4E14-A2E1-328CF4BD50BC}" presName="rootnode" presStyleCnt="0">
        <dgm:presLayoutVars>
          <dgm:chMax/>
          <dgm:chPref/>
          <dgm:dir/>
          <dgm:animLvl val="lvl"/>
        </dgm:presLayoutVars>
      </dgm:prSet>
      <dgm:spPr/>
    </dgm:pt>
    <dgm:pt modelId="{E691CF15-A085-47EB-91FD-13611E5E3710}" type="pres">
      <dgm:prSet presAssocID="{9B88A8F4-0438-4625-AB10-068B62BF0CF2}" presName="composite" presStyleCnt="0"/>
      <dgm:spPr/>
    </dgm:pt>
    <dgm:pt modelId="{C61CD705-2328-4BA9-8F9C-54F1B09AD20D}" type="pres">
      <dgm:prSet presAssocID="{9B88A8F4-0438-4625-AB10-068B62BF0CF2}" presName="LShape" presStyleLbl="alignNode1" presStyleIdx="0" presStyleCnt="7"/>
      <dgm:spPr/>
    </dgm:pt>
    <dgm:pt modelId="{FECC578D-4637-45FB-859D-97F233B7C75D}" type="pres">
      <dgm:prSet presAssocID="{9B88A8F4-0438-4625-AB10-068B62BF0CF2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AA4AF412-A223-44C7-9020-1B81A14E276C}" type="pres">
      <dgm:prSet presAssocID="{9B88A8F4-0438-4625-AB10-068B62BF0CF2}" presName="Triangle" presStyleLbl="alignNode1" presStyleIdx="1" presStyleCnt="7"/>
      <dgm:spPr/>
    </dgm:pt>
    <dgm:pt modelId="{876C7CA4-8A18-41C4-81E8-3BB7830A1D4C}" type="pres">
      <dgm:prSet presAssocID="{D20AEBFD-6278-4446-8504-078EDB3D32EE}" presName="sibTrans" presStyleCnt="0"/>
      <dgm:spPr/>
    </dgm:pt>
    <dgm:pt modelId="{D0C98DB8-743D-499A-A46E-FEDC6481B016}" type="pres">
      <dgm:prSet presAssocID="{D20AEBFD-6278-4446-8504-078EDB3D32EE}" presName="space" presStyleCnt="0"/>
      <dgm:spPr/>
    </dgm:pt>
    <dgm:pt modelId="{EE2B1447-0EDD-45CB-9CD0-BD4B2A782128}" type="pres">
      <dgm:prSet presAssocID="{99F04B4F-B5E7-4BFD-828E-F6E954B525CC}" presName="composite" presStyleCnt="0"/>
      <dgm:spPr/>
    </dgm:pt>
    <dgm:pt modelId="{05DDBD2D-C5DA-4791-9499-83552CDCCB1B}" type="pres">
      <dgm:prSet presAssocID="{99F04B4F-B5E7-4BFD-828E-F6E954B525CC}" presName="LShape" presStyleLbl="alignNode1" presStyleIdx="2" presStyleCnt="7"/>
      <dgm:spPr/>
    </dgm:pt>
    <dgm:pt modelId="{9159F2EA-8EA5-46E9-AB2F-0043BE64B7D5}" type="pres">
      <dgm:prSet presAssocID="{99F04B4F-B5E7-4BFD-828E-F6E954B525CC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9B52D428-FBC2-4ED9-A873-9ECDDF84F2DF}" type="pres">
      <dgm:prSet presAssocID="{99F04B4F-B5E7-4BFD-828E-F6E954B525CC}" presName="Triangle" presStyleLbl="alignNode1" presStyleIdx="3" presStyleCnt="7"/>
      <dgm:spPr/>
    </dgm:pt>
    <dgm:pt modelId="{3AA3DB17-89CD-4C5B-B8A6-662C6C6944AC}" type="pres">
      <dgm:prSet presAssocID="{C5140A77-C300-404E-B39F-E9B8CFD81099}" presName="sibTrans" presStyleCnt="0"/>
      <dgm:spPr/>
    </dgm:pt>
    <dgm:pt modelId="{6F06CD08-2440-401A-B9BD-13E84D262CBA}" type="pres">
      <dgm:prSet presAssocID="{C5140A77-C300-404E-B39F-E9B8CFD81099}" presName="space" presStyleCnt="0"/>
      <dgm:spPr/>
    </dgm:pt>
    <dgm:pt modelId="{902B18AF-4E6E-4D5F-A587-2B3521436D9B}" type="pres">
      <dgm:prSet presAssocID="{6085CBEF-A875-4ED7-9437-8363420D59ED}" presName="composite" presStyleCnt="0"/>
      <dgm:spPr/>
    </dgm:pt>
    <dgm:pt modelId="{C79FC8AF-EFDD-4ECE-B002-C8C623D90762}" type="pres">
      <dgm:prSet presAssocID="{6085CBEF-A875-4ED7-9437-8363420D59ED}" presName="LShape" presStyleLbl="alignNode1" presStyleIdx="4" presStyleCnt="7"/>
      <dgm:spPr/>
    </dgm:pt>
    <dgm:pt modelId="{6FE3D0CC-8990-461A-9CB6-B51ACA5DD545}" type="pres">
      <dgm:prSet presAssocID="{6085CBEF-A875-4ED7-9437-8363420D59ED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3121D3B6-4900-4940-99B5-D9888C08F4FD}" type="pres">
      <dgm:prSet presAssocID="{6085CBEF-A875-4ED7-9437-8363420D59ED}" presName="Triangle" presStyleLbl="alignNode1" presStyleIdx="5" presStyleCnt="7"/>
      <dgm:spPr/>
    </dgm:pt>
    <dgm:pt modelId="{5C73DE5E-EE36-45FB-A551-C36732E6863D}" type="pres">
      <dgm:prSet presAssocID="{06772F51-5574-4C65-971F-42A61A72F364}" presName="sibTrans" presStyleCnt="0"/>
      <dgm:spPr/>
    </dgm:pt>
    <dgm:pt modelId="{4B08302D-6430-4852-8E51-FF38BF345877}" type="pres">
      <dgm:prSet presAssocID="{06772F51-5574-4C65-971F-42A61A72F364}" presName="space" presStyleCnt="0"/>
      <dgm:spPr/>
    </dgm:pt>
    <dgm:pt modelId="{55A71F1A-8A59-4CEA-A88B-22938245ADC8}" type="pres">
      <dgm:prSet presAssocID="{DCCF1562-265E-4EFE-85BF-3EA8A3783B15}" presName="composite" presStyleCnt="0"/>
      <dgm:spPr/>
    </dgm:pt>
    <dgm:pt modelId="{36004F62-ACFB-4217-9FD8-AE1D77A144DF}" type="pres">
      <dgm:prSet presAssocID="{DCCF1562-265E-4EFE-85BF-3EA8A3783B15}" presName="LShape" presStyleLbl="alignNode1" presStyleIdx="6" presStyleCnt="7"/>
      <dgm:spPr/>
    </dgm:pt>
    <dgm:pt modelId="{7851CD01-08AB-47DA-9FAC-7147248C991A}" type="pres">
      <dgm:prSet presAssocID="{DCCF1562-265E-4EFE-85BF-3EA8A3783B15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FF669D5F-CEEF-4E6D-9261-9624C6F48C67}" srcId="{691A79C9-91D4-4E14-A2E1-328CF4BD50BC}" destId="{6085CBEF-A875-4ED7-9437-8363420D59ED}" srcOrd="2" destOrd="0" parTransId="{76B1C36C-DD2D-40CC-8568-F246E5314532}" sibTransId="{06772F51-5574-4C65-971F-42A61A72F364}"/>
    <dgm:cxn modelId="{9E30B707-56AE-4064-A1F6-7E322A0F98A4}" srcId="{691A79C9-91D4-4E14-A2E1-328CF4BD50BC}" destId="{9B88A8F4-0438-4625-AB10-068B62BF0CF2}" srcOrd="0" destOrd="0" parTransId="{DC7519D2-C6C4-4322-B295-126CA1EC4AC5}" sibTransId="{D20AEBFD-6278-4446-8504-078EDB3D32EE}"/>
    <dgm:cxn modelId="{66306ED7-6762-42FD-A564-94D73554A0EE}" type="presOf" srcId="{99F04B4F-B5E7-4BFD-828E-F6E954B525CC}" destId="{9159F2EA-8EA5-46E9-AB2F-0043BE64B7D5}" srcOrd="0" destOrd="0" presId="urn:microsoft.com/office/officeart/2009/3/layout/StepUpProcess"/>
    <dgm:cxn modelId="{8B80CD62-5104-4E66-B04A-33DE36E1BEDF}" srcId="{691A79C9-91D4-4E14-A2E1-328CF4BD50BC}" destId="{99F04B4F-B5E7-4BFD-828E-F6E954B525CC}" srcOrd="1" destOrd="0" parTransId="{4C9C3B5C-1CC7-4B55-A554-29356220E0D6}" sibTransId="{C5140A77-C300-404E-B39F-E9B8CFD81099}"/>
    <dgm:cxn modelId="{B9877615-54AD-4F0A-B353-9C798730DB51}" type="presOf" srcId="{DCCF1562-265E-4EFE-85BF-3EA8A3783B15}" destId="{7851CD01-08AB-47DA-9FAC-7147248C991A}" srcOrd="0" destOrd="0" presId="urn:microsoft.com/office/officeart/2009/3/layout/StepUpProcess"/>
    <dgm:cxn modelId="{DE9F6E44-AE7D-457F-A929-82C8C215FABB}" type="presOf" srcId="{6085CBEF-A875-4ED7-9437-8363420D59ED}" destId="{6FE3D0CC-8990-461A-9CB6-B51ACA5DD545}" srcOrd="0" destOrd="0" presId="urn:microsoft.com/office/officeart/2009/3/layout/StepUpProcess"/>
    <dgm:cxn modelId="{A5C682C3-D535-4341-BBC0-D025D84E66AF}" type="presOf" srcId="{9B88A8F4-0438-4625-AB10-068B62BF0CF2}" destId="{FECC578D-4637-45FB-859D-97F233B7C75D}" srcOrd="0" destOrd="0" presId="urn:microsoft.com/office/officeart/2009/3/layout/StepUpProcess"/>
    <dgm:cxn modelId="{6523EE1F-9BCC-4D9F-8940-C68098C509B9}" type="presOf" srcId="{691A79C9-91D4-4E14-A2E1-328CF4BD50BC}" destId="{A8D4AEAA-EECC-497B-9E7C-5B992E8BF5E4}" srcOrd="0" destOrd="0" presId="urn:microsoft.com/office/officeart/2009/3/layout/StepUpProcess"/>
    <dgm:cxn modelId="{5309829C-F0F5-4BAA-994E-30F276FB0AF9}" srcId="{691A79C9-91D4-4E14-A2E1-328CF4BD50BC}" destId="{DCCF1562-265E-4EFE-85BF-3EA8A3783B15}" srcOrd="3" destOrd="0" parTransId="{88D0C4B2-72CF-4D3C-B9EB-7E1ED302A09F}" sibTransId="{7ADCF5E2-3F6B-4CD7-A08C-D472763D9758}"/>
    <dgm:cxn modelId="{1CE4822F-432B-4D49-A0A8-F0393C7BAD4E}" type="presParOf" srcId="{A8D4AEAA-EECC-497B-9E7C-5B992E8BF5E4}" destId="{E691CF15-A085-47EB-91FD-13611E5E3710}" srcOrd="0" destOrd="0" presId="urn:microsoft.com/office/officeart/2009/3/layout/StepUpProcess"/>
    <dgm:cxn modelId="{CAD2CE1A-B000-43A0-9C1D-17752D29956E}" type="presParOf" srcId="{E691CF15-A085-47EB-91FD-13611E5E3710}" destId="{C61CD705-2328-4BA9-8F9C-54F1B09AD20D}" srcOrd="0" destOrd="0" presId="urn:microsoft.com/office/officeart/2009/3/layout/StepUpProcess"/>
    <dgm:cxn modelId="{BA2EBC2A-B2EE-4889-BBB0-4C83C65D616A}" type="presParOf" srcId="{E691CF15-A085-47EB-91FD-13611E5E3710}" destId="{FECC578D-4637-45FB-859D-97F233B7C75D}" srcOrd="1" destOrd="0" presId="urn:microsoft.com/office/officeart/2009/3/layout/StepUpProcess"/>
    <dgm:cxn modelId="{233DCBFF-92B1-468D-9848-47080DCB00F0}" type="presParOf" srcId="{E691CF15-A085-47EB-91FD-13611E5E3710}" destId="{AA4AF412-A223-44C7-9020-1B81A14E276C}" srcOrd="2" destOrd="0" presId="urn:microsoft.com/office/officeart/2009/3/layout/StepUpProcess"/>
    <dgm:cxn modelId="{36686199-A4BD-48AF-96FD-D942DF613F27}" type="presParOf" srcId="{A8D4AEAA-EECC-497B-9E7C-5B992E8BF5E4}" destId="{876C7CA4-8A18-41C4-81E8-3BB7830A1D4C}" srcOrd="1" destOrd="0" presId="urn:microsoft.com/office/officeart/2009/3/layout/StepUpProcess"/>
    <dgm:cxn modelId="{7DB32FEF-F947-4D64-A0B8-0F3E09AD6062}" type="presParOf" srcId="{876C7CA4-8A18-41C4-81E8-3BB7830A1D4C}" destId="{D0C98DB8-743D-499A-A46E-FEDC6481B016}" srcOrd="0" destOrd="0" presId="urn:microsoft.com/office/officeart/2009/3/layout/StepUpProcess"/>
    <dgm:cxn modelId="{B8237A43-13BE-497E-9E7A-2E0ED9FB4276}" type="presParOf" srcId="{A8D4AEAA-EECC-497B-9E7C-5B992E8BF5E4}" destId="{EE2B1447-0EDD-45CB-9CD0-BD4B2A782128}" srcOrd="2" destOrd="0" presId="urn:microsoft.com/office/officeart/2009/3/layout/StepUpProcess"/>
    <dgm:cxn modelId="{6816E277-F303-4950-98DD-E9F35CEED091}" type="presParOf" srcId="{EE2B1447-0EDD-45CB-9CD0-BD4B2A782128}" destId="{05DDBD2D-C5DA-4791-9499-83552CDCCB1B}" srcOrd="0" destOrd="0" presId="urn:microsoft.com/office/officeart/2009/3/layout/StepUpProcess"/>
    <dgm:cxn modelId="{B02A2DFF-A45F-450E-8391-FC6AD357A81B}" type="presParOf" srcId="{EE2B1447-0EDD-45CB-9CD0-BD4B2A782128}" destId="{9159F2EA-8EA5-46E9-AB2F-0043BE64B7D5}" srcOrd="1" destOrd="0" presId="urn:microsoft.com/office/officeart/2009/3/layout/StepUpProcess"/>
    <dgm:cxn modelId="{EE1FDC51-B4A4-4E78-972A-8A770C3013A0}" type="presParOf" srcId="{EE2B1447-0EDD-45CB-9CD0-BD4B2A782128}" destId="{9B52D428-FBC2-4ED9-A873-9ECDDF84F2DF}" srcOrd="2" destOrd="0" presId="urn:microsoft.com/office/officeart/2009/3/layout/StepUpProcess"/>
    <dgm:cxn modelId="{A6F98BAD-BE26-4414-BC54-93C82629FD5E}" type="presParOf" srcId="{A8D4AEAA-EECC-497B-9E7C-5B992E8BF5E4}" destId="{3AA3DB17-89CD-4C5B-B8A6-662C6C6944AC}" srcOrd="3" destOrd="0" presId="urn:microsoft.com/office/officeart/2009/3/layout/StepUpProcess"/>
    <dgm:cxn modelId="{05432A61-003C-416F-B93A-4D68D4D852D2}" type="presParOf" srcId="{3AA3DB17-89CD-4C5B-B8A6-662C6C6944AC}" destId="{6F06CD08-2440-401A-B9BD-13E84D262CBA}" srcOrd="0" destOrd="0" presId="urn:microsoft.com/office/officeart/2009/3/layout/StepUpProcess"/>
    <dgm:cxn modelId="{32E4BE99-06E4-487B-B497-52828390EC8B}" type="presParOf" srcId="{A8D4AEAA-EECC-497B-9E7C-5B992E8BF5E4}" destId="{902B18AF-4E6E-4D5F-A587-2B3521436D9B}" srcOrd="4" destOrd="0" presId="urn:microsoft.com/office/officeart/2009/3/layout/StepUpProcess"/>
    <dgm:cxn modelId="{9BA725CF-6C7C-4BBC-A573-0F693D5B9EA1}" type="presParOf" srcId="{902B18AF-4E6E-4D5F-A587-2B3521436D9B}" destId="{C79FC8AF-EFDD-4ECE-B002-C8C623D90762}" srcOrd="0" destOrd="0" presId="urn:microsoft.com/office/officeart/2009/3/layout/StepUpProcess"/>
    <dgm:cxn modelId="{963EE5A4-3BA2-4AF7-8066-A2EB7D3812CB}" type="presParOf" srcId="{902B18AF-4E6E-4D5F-A587-2B3521436D9B}" destId="{6FE3D0CC-8990-461A-9CB6-B51ACA5DD545}" srcOrd="1" destOrd="0" presId="urn:microsoft.com/office/officeart/2009/3/layout/StepUpProcess"/>
    <dgm:cxn modelId="{566BD79B-37AF-44FC-9651-102C5A824FCE}" type="presParOf" srcId="{902B18AF-4E6E-4D5F-A587-2B3521436D9B}" destId="{3121D3B6-4900-4940-99B5-D9888C08F4FD}" srcOrd="2" destOrd="0" presId="urn:microsoft.com/office/officeart/2009/3/layout/StepUpProcess"/>
    <dgm:cxn modelId="{175E665C-39F4-4089-869F-7A37D880B1D6}" type="presParOf" srcId="{A8D4AEAA-EECC-497B-9E7C-5B992E8BF5E4}" destId="{5C73DE5E-EE36-45FB-A551-C36732E6863D}" srcOrd="5" destOrd="0" presId="urn:microsoft.com/office/officeart/2009/3/layout/StepUpProcess"/>
    <dgm:cxn modelId="{E899A246-8CDB-4A77-8695-4CD79A535FE5}" type="presParOf" srcId="{5C73DE5E-EE36-45FB-A551-C36732E6863D}" destId="{4B08302D-6430-4852-8E51-FF38BF345877}" srcOrd="0" destOrd="0" presId="urn:microsoft.com/office/officeart/2009/3/layout/StepUpProcess"/>
    <dgm:cxn modelId="{AA4E85F3-D7F7-45B7-B6C0-5A71B012FFDA}" type="presParOf" srcId="{A8D4AEAA-EECC-497B-9E7C-5B992E8BF5E4}" destId="{55A71F1A-8A59-4CEA-A88B-22938245ADC8}" srcOrd="6" destOrd="0" presId="urn:microsoft.com/office/officeart/2009/3/layout/StepUpProcess"/>
    <dgm:cxn modelId="{ABBEC9DD-50D3-4802-8C63-CFE48A3BDE63}" type="presParOf" srcId="{55A71F1A-8A59-4CEA-A88B-22938245ADC8}" destId="{36004F62-ACFB-4217-9FD8-AE1D77A144DF}" srcOrd="0" destOrd="0" presId="urn:microsoft.com/office/officeart/2009/3/layout/StepUpProcess"/>
    <dgm:cxn modelId="{6D4C9BB8-1C69-4702-A1BC-66058C745ED5}" type="presParOf" srcId="{55A71F1A-8A59-4CEA-A88B-22938245ADC8}" destId="{7851CD01-08AB-47DA-9FAC-7147248C991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BA32847-8EDA-4EC6-9035-4DEF7F931692}" type="doc">
      <dgm:prSet loTypeId="urn:microsoft.com/office/officeart/2005/8/layout/target3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8D76F301-9513-4BE1-B906-62745D6BDA32}">
      <dgm:prSet/>
      <dgm:spPr/>
      <dgm:t>
        <a:bodyPr/>
        <a:lstStyle/>
        <a:p>
          <a:pPr rtl="0"/>
          <a:r>
            <a:rPr lang="es-MX" smtClean="0"/>
            <a:t>Calcularán y enterarán, por cada uno de sus integrantes, los pagos provisionales. </a:t>
          </a:r>
          <a:endParaRPr lang="es-MX"/>
        </a:p>
      </dgm:t>
    </dgm:pt>
    <dgm:pt modelId="{AF213F73-F744-415A-8CF4-FE0421BD1E90}" type="parTrans" cxnId="{4DDACEB1-36E7-4175-9F0E-7EEE74109257}">
      <dgm:prSet/>
      <dgm:spPr/>
      <dgm:t>
        <a:bodyPr/>
        <a:lstStyle/>
        <a:p>
          <a:endParaRPr lang="es-MX"/>
        </a:p>
      </dgm:t>
    </dgm:pt>
    <dgm:pt modelId="{68778501-DC13-4098-83B7-99C26CAFF9A1}" type="sibTrans" cxnId="{4DDACEB1-36E7-4175-9F0E-7EEE74109257}">
      <dgm:prSet/>
      <dgm:spPr/>
      <dgm:t>
        <a:bodyPr/>
        <a:lstStyle/>
        <a:p>
          <a:endParaRPr lang="es-MX"/>
        </a:p>
      </dgm:t>
    </dgm:pt>
    <dgm:pt modelId="{8D3D6D56-0EE8-4582-83FB-B95471471B80}">
      <dgm:prSet/>
      <dgm:spPr/>
      <dgm:t>
        <a:bodyPr/>
        <a:lstStyle/>
        <a:p>
          <a:pPr rtl="0"/>
          <a:r>
            <a:rPr lang="es-MX" smtClean="0"/>
            <a:t>Efectuarán por cuenta de sus integrantes las retenciones y el entero de las mismas.</a:t>
          </a:r>
          <a:endParaRPr lang="es-MX"/>
        </a:p>
      </dgm:t>
    </dgm:pt>
    <dgm:pt modelId="{1BE7E15A-8DB3-40B5-85EA-F05BD9B4AEE6}" type="parTrans" cxnId="{96DB84C2-E85C-4B4B-B5D7-303A23DFBD19}">
      <dgm:prSet/>
      <dgm:spPr/>
      <dgm:t>
        <a:bodyPr/>
        <a:lstStyle/>
        <a:p>
          <a:endParaRPr lang="es-MX"/>
        </a:p>
      </dgm:t>
    </dgm:pt>
    <dgm:pt modelId="{3AABEB4E-7F78-4512-8F2E-5CFBDE32011A}" type="sibTrans" cxnId="{96DB84C2-E85C-4B4B-B5D7-303A23DFBD19}">
      <dgm:prSet/>
      <dgm:spPr/>
      <dgm:t>
        <a:bodyPr/>
        <a:lstStyle/>
        <a:p>
          <a:endParaRPr lang="es-MX"/>
        </a:p>
      </dgm:t>
    </dgm:pt>
    <dgm:pt modelId="{E87D514B-ABB7-46FD-A8CD-E81ADDD44F44}">
      <dgm:prSet/>
      <dgm:spPr/>
      <dgm:t>
        <a:bodyPr/>
        <a:lstStyle/>
        <a:p>
          <a:pPr rtl="0"/>
          <a:r>
            <a:rPr lang="es-MX" smtClean="0"/>
            <a:t>Llevarán un registro por separado de los ingresos, gastos e inversiones.</a:t>
          </a:r>
          <a:endParaRPr lang="es-MX"/>
        </a:p>
      </dgm:t>
    </dgm:pt>
    <dgm:pt modelId="{FD1F0018-35B5-4268-B798-750F4A065B32}" type="parTrans" cxnId="{138541B3-D381-49FE-8D2B-63424231AFC7}">
      <dgm:prSet/>
      <dgm:spPr/>
      <dgm:t>
        <a:bodyPr/>
        <a:lstStyle/>
        <a:p>
          <a:endParaRPr lang="es-MX"/>
        </a:p>
      </dgm:t>
    </dgm:pt>
    <dgm:pt modelId="{ED824FCE-1B48-4D08-B20E-F28F30E832E4}" type="sibTrans" cxnId="{138541B3-D381-49FE-8D2B-63424231AFC7}">
      <dgm:prSet/>
      <dgm:spPr/>
      <dgm:t>
        <a:bodyPr/>
        <a:lstStyle/>
        <a:p>
          <a:endParaRPr lang="es-MX"/>
        </a:p>
      </dgm:t>
    </dgm:pt>
    <dgm:pt modelId="{C3F47DE8-88B5-4FC2-BA15-0F8ABB211B3A}">
      <dgm:prSet/>
      <dgm:spPr/>
      <dgm:t>
        <a:bodyPr/>
        <a:lstStyle/>
        <a:p>
          <a:pPr rtl="0"/>
          <a:r>
            <a:rPr lang="es-MX" smtClean="0"/>
            <a:t>Expedir y recabar los comprobantes fiscales de los ingresos y de las erogaciones.</a:t>
          </a:r>
          <a:endParaRPr lang="es-MX"/>
        </a:p>
      </dgm:t>
    </dgm:pt>
    <dgm:pt modelId="{2DBD6CF4-385B-4F5E-B12D-C565DF05DD0C}" type="parTrans" cxnId="{CBBCC1FD-5BC5-4F4A-AA0D-B917AFB15A63}">
      <dgm:prSet/>
      <dgm:spPr/>
      <dgm:t>
        <a:bodyPr/>
        <a:lstStyle/>
        <a:p>
          <a:endParaRPr lang="es-MX"/>
        </a:p>
      </dgm:t>
    </dgm:pt>
    <dgm:pt modelId="{104A8488-F6EF-4425-BB74-0795CF746A63}" type="sibTrans" cxnId="{CBBCC1FD-5BC5-4F4A-AA0D-B917AFB15A63}">
      <dgm:prSet/>
      <dgm:spPr/>
      <dgm:t>
        <a:bodyPr/>
        <a:lstStyle/>
        <a:p>
          <a:endParaRPr lang="es-MX"/>
        </a:p>
      </dgm:t>
    </dgm:pt>
    <dgm:pt modelId="{059F27D3-F86B-4CFE-BE00-F4B826877AB8}">
      <dgm:prSet/>
      <dgm:spPr/>
      <dgm:t>
        <a:bodyPr/>
        <a:lstStyle/>
        <a:p>
          <a:pPr rtl="0"/>
          <a:r>
            <a:rPr lang="es-MX" smtClean="0"/>
            <a:t>Proporcionarán a sus integrantes, constancia de los ingresos y gastos.</a:t>
          </a:r>
          <a:endParaRPr lang="es-MX"/>
        </a:p>
      </dgm:t>
    </dgm:pt>
    <dgm:pt modelId="{D88FC3B9-1A3A-41BB-B0AF-37BB935C9543}" type="parTrans" cxnId="{23B363EB-8CF1-4E02-93A8-252742F587FD}">
      <dgm:prSet/>
      <dgm:spPr/>
      <dgm:t>
        <a:bodyPr/>
        <a:lstStyle/>
        <a:p>
          <a:endParaRPr lang="es-MX"/>
        </a:p>
      </dgm:t>
    </dgm:pt>
    <dgm:pt modelId="{639B5C08-EAB3-4925-8F4D-DD8996FB71E4}" type="sibTrans" cxnId="{23B363EB-8CF1-4E02-93A8-252742F587FD}">
      <dgm:prSet/>
      <dgm:spPr/>
      <dgm:t>
        <a:bodyPr/>
        <a:lstStyle/>
        <a:p>
          <a:endParaRPr lang="es-MX"/>
        </a:p>
      </dgm:t>
    </dgm:pt>
    <dgm:pt modelId="{EE3F7E05-7E11-4C41-9E76-06117C015119}" type="pres">
      <dgm:prSet presAssocID="{7BA32847-8EDA-4EC6-9035-4DEF7F931692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A13FF03A-9291-4A5D-A839-F99B0444CD04}" type="pres">
      <dgm:prSet presAssocID="{8D76F301-9513-4BE1-B906-62745D6BDA32}" presName="circle1" presStyleLbl="node1" presStyleIdx="0" presStyleCnt="5"/>
      <dgm:spPr/>
    </dgm:pt>
    <dgm:pt modelId="{888EEBC3-B1BB-4A4B-8B3E-4A65BFFB8965}" type="pres">
      <dgm:prSet presAssocID="{8D76F301-9513-4BE1-B906-62745D6BDA32}" presName="space" presStyleCnt="0"/>
      <dgm:spPr/>
    </dgm:pt>
    <dgm:pt modelId="{89590B24-58E7-4810-AEE5-7A5A2FB5DEE5}" type="pres">
      <dgm:prSet presAssocID="{8D76F301-9513-4BE1-B906-62745D6BDA32}" presName="rect1" presStyleLbl="alignAcc1" presStyleIdx="0" presStyleCnt="5"/>
      <dgm:spPr/>
    </dgm:pt>
    <dgm:pt modelId="{8A2E1C37-42C1-48B1-876C-A73DA0318A36}" type="pres">
      <dgm:prSet presAssocID="{8D3D6D56-0EE8-4582-83FB-B95471471B80}" presName="vertSpace2" presStyleLbl="node1" presStyleIdx="0" presStyleCnt="5"/>
      <dgm:spPr/>
    </dgm:pt>
    <dgm:pt modelId="{53B704F4-D662-42A4-80EA-7623F6B07884}" type="pres">
      <dgm:prSet presAssocID="{8D3D6D56-0EE8-4582-83FB-B95471471B80}" presName="circle2" presStyleLbl="node1" presStyleIdx="1" presStyleCnt="5"/>
      <dgm:spPr/>
    </dgm:pt>
    <dgm:pt modelId="{7EA338C2-7B79-48A3-907C-964770B03055}" type="pres">
      <dgm:prSet presAssocID="{8D3D6D56-0EE8-4582-83FB-B95471471B80}" presName="rect2" presStyleLbl="alignAcc1" presStyleIdx="1" presStyleCnt="5"/>
      <dgm:spPr/>
    </dgm:pt>
    <dgm:pt modelId="{CC9EA9FA-D639-420A-A722-29B82455028F}" type="pres">
      <dgm:prSet presAssocID="{E87D514B-ABB7-46FD-A8CD-E81ADDD44F44}" presName="vertSpace3" presStyleLbl="node1" presStyleIdx="1" presStyleCnt="5"/>
      <dgm:spPr/>
    </dgm:pt>
    <dgm:pt modelId="{D4ECCFF8-4A75-4E32-B9F4-A8E2D48E640A}" type="pres">
      <dgm:prSet presAssocID="{E87D514B-ABB7-46FD-A8CD-E81ADDD44F44}" presName="circle3" presStyleLbl="node1" presStyleIdx="2" presStyleCnt="5"/>
      <dgm:spPr/>
    </dgm:pt>
    <dgm:pt modelId="{8E5A8FB7-9C94-4C26-91C0-7BC6D62EE036}" type="pres">
      <dgm:prSet presAssocID="{E87D514B-ABB7-46FD-A8CD-E81ADDD44F44}" presName="rect3" presStyleLbl="alignAcc1" presStyleIdx="2" presStyleCnt="5"/>
      <dgm:spPr/>
    </dgm:pt>
    <dgm:pt modelId="{4740CA98-0A96-499F-92ED-10A5101797F2}" type="pres">
      <dgm:prSet presAssocID="{C3F47DE8-88B5-4FC2-BA15-0F8ABB211B3A}" presName="vertSpace4" presStyleLbl="node1" presStyleIdx="2" presStyleCnt="5"/>
      <dgm:spPr/>
    </dgm:pt>
    <dgm:pt modelId="{6B0B325A-F941-4AF3-918D-66EDC0DD63A5}" type="pres">
      <dgm:prSet presAssocID="{C3F47DE8-88B5-4FC2-BA15-0F8ABB211B3A}" presName="circle4" presStyleLbl="node1" presStyleIdx="3" presStyleCnt="5"/>
      <dgm:spPr/>
    </dgm:pt>
    <dgm:pt modelId="{A8BDA98E-776C-4068-A04A-662177A49441}" type="pres">
      <dgm:prSet presAssocID="{C3F47DE8-88B5-4FC2-BA15-0F8ABB211B3A}" presName="rect4" presStyleLbl="alignAcc1" presStyleIdx="3" presStyleCnt="5"/>
      <dgm:spPr/>
    </dgm:pt>
    <dgm:pt modelId="{74D058E8-EC1C-46B6-934B-611016C557F6}" type="pres">
      <dgm:prSet presAssocID="{059F27D3-F86B-4CFE-BE00-F4B826877AB8}" presName="vertSpace5" presStyleLbl="node1" presStyleIdx="3" presStyleCnt="5"/>
      <dgm:spPr/>
    </dgm:pt>
    <dgm:pt modelId="{4C3135B8-2EF0-470E-8415-CA9A40BF7B06}" type="pres">
      <dgm:prSet presAssocID="{059F27D3-F86B-4CFE-BE00-F4B826877AB8}" presName="circle5" presStyleLbl="node1" presStyleIdx="4" presStyleCnt="5"/>
      <dgm:spPr/>
    </dgm:pt>
    <dgm:pt modelId="{A3246AD8-D83D-438D-AABB-BE4AB311E651}" type="pres">
      <dgm:prSet presAssocID="{059F27D3-F86B-4CFE-BE00-F4B826877AB8}" presName="rect5" presStyleLbl="alignAcc1" presStyleIdx="4" presStyleCnt="5"/>
      <dgm:spPr/>
    </dgm:pt>
    <dgm:pt modelId="{6E1DE1C6-3B20-4AE7-A2D6-9E2E543E8D06}" type="pres">
      <dgm:prSet presAssocID="{8D76F301-9513-4BE1-B906-62745D6BDA32}" presName="rect1ParTxNoCh" presStyleLbl="alignAcc1" presStyleIdx="4" presStyleCnt="5">
        <dgm:presLayoutVars>
          <dgm:chMax val="1"/>
          <dgm:bulletEnabled val="1"/>
        </dgm:presLayoutVars>
      </dgm:prSet>
      <dgm:spPr/>
    </dgm:pt>
    <dgm:pt modelId="{1B8EDDCB-5B23-4030-A407-2ED19C3ACF5A}" type="pres">
      <dgm:prSet presAssocID="{8D3D6D56-0EE8-4582-83FB-B95471471B80}" presName="rect2ParTxNoCh" presStyleLbl="alignAcc1" presStyleIdx="4" presStyleCnt="5">
        <dgm:presLayoutVars>
          <dgm:chMax val="1"/>
          <dgm:bulletEnabled val="1"/>
        </dgm:presLayoutVars>
      </dgm:prSet>
      <dgm:spPr/>
    </dgm:pt>
    <dgm:pt modelId="{A4BAD1A3-6240-4EC2-8875-7D2679766690}" type="pres">
      <dgm:prSet presAssocID="{E87D514B-ABB7-46FD-A8CD-E81ADDD44F44}" presName="rect3ParTxNoCh" presStyleLbl="alignAcc1" presStyleIdx="4" presStyleCnt="5">
        <dgm:presLayoutVars>
          <dgm:chMax val="1"/>
          <dgm:bulletEnabled val="1"/>
        </dgm:presLayoutVars>
      </dgm:prSet>
      <dgm:spPr/>
    </dgm:pt>
    <dgm:pt modelId="{CA83A70A-B241-4D2C-AF50-BAAE1431CE5F}" type="pres">
      <dgm:prSet presAssocID="{C3F47DE8-88B5-4FC2-BA15-0F8ABB211B3A}" presName="rect4ParTxNoCh" presStyleLbl="alignAcc1" presStyleIdx="4" presStyleCnt="5">
        <dgm:presLayoutVars>
          <dgm:chMax val="1"/>
          <dgm:bulletEnabled val="1"/>
        </dgm:presLayoutVars>
      </dgm:prSet>
      <dgm:spPr/>
    </dgm:pt>
    <dgm:pt modelId="{5F691A1A-FD94-4A50-936E-4D1941463F54}" type="pres">
      <dgm:prSet presAssocID="{059F27D3-F86B-4CFE-BE00-F4B826877AB8}" presName="rect5ParTxNoCh" presStyleLbl="alignAcc1" presStyleIdx="4" presStyleCnt="5">
        <dgm:presLayoutVars>
          <dgm:chMax val="1"/>
          <dgm:bulletEnabled val="1"/>
        </dgm:presLayoutVars>
      </dgm:prSet>
      <dgm:spPr/>
    </dgm:pt>
  </dgm:ptLst>
  <dgm:cxnLst>
    <dgm:cxn modelId="{23B363EB-8CF1-4E02-93A8-252742F587FD}" srcId="{7BA32847-8EDA-4EC6-9035-4DEF7F931692}" destId="{059F27D3-F86B-4CFE-BE00-F4B826877AB8}" srcOrd="4" destOrd="0" parTransId="{D88FC3B9-1A3A-41BB-B0AF-37BB935C9543}" sibTransId="{639B5C08-EAB3-4925-8F4D-DD8996FB71E4}"/>
    <dgm:cxn modelId="{9CAC5307-6865-4141-B33C-E79696D63E1B}" type="presOf" srcId="{8D76F301-9513-4BE1-B906-62745D6BDA32}" destId="{6E1DE1C6-3B20-4AE7-A2D6-9E2E543E8D06}" srcOrd="1" destOrd="0" presId="urn:microsoft.com/office/officeart/2005/8/layout/target3"/>
    <dgm:cxn modelId="{EB9F1C70-7EB6-4DA0-93F1-3C21598C0886}" type="presOf" srcId="{8D76F301-9513-4BE1-B906-62745D6BDA32}" destId="{89590B24-58E7-4810-AEE5-7A5A2FB5DEE5}" srcOrd="0" destOrd="0" presId="urn:microsoft.com/office/officeart/2005/8/layout/target3"/>
    <dgm:cxn modelId="{E5A3B538-0C33-434D-BA34-6D1B87497544}" type="presOf" srcId="{C3F47DE8-88B5-4FC2-BA15-0F8ABB211B3A}" destId="{CA83A70A-B241-4D2C-AF50-BAAE1431CE5F}" srcOrd="1" destOrd="0" presId="urn:microsoft.com/office/officeart/2005/8/layout/target3"/>
    <dgm:cxn modelId="{4DDACEB1-36E7-4175-9F0E-7EEE74109257}" srcId="{7BA32847-8EDA-4EC6-9035-4DEF7F931692}" destId="{8D76F301-9513-4BE1-B906-62745D6BDA32}" srcOrd="0" destOrd="0" parTransId="{AF213F73-F744-415A-8CF4-FE0421BD1E90}" sibTransId="{68778501-DC13-4098-83B7-99C26CAFF9A1}"/>
    <dgm:cxn modelId="{AFB1C144-5BFB-46DE-9706-18901517B6B7}" type="presOf" srcId="{E87D514B-ABB7-46FD-A8CD-E81ADDD44F44}" destId="{8E5A8FB7-9C94-4C26-91C0-7BC6D62EE036}" srcOrd="0" destOrd="0" presId="urn:microsoft.com/office/officeart/2005/8/layout/target3"/>
    <dgm:cxn modelId="{CBBCC1FD-5BC5-4F4A-AA0D-B917AFB15A63}" srcId="{7BA32847-8EDA-4EC6-9035-4DEF7F931692}" destId="{C3F47DE8-88B5-4FC2-BA15-0F8ABB211B3A}" srcOrd="3" destOrd="0" parTransId="{2DBD6CF4-385B-4F5E-B12D-C565DF05DD0C}" sibTransId="{104A8488-F6EF-4425-BB74-0795CF746A63}"/>
    <dgm:cxn modelId="{5F3DE104-C65F-4B98-B4E8-34BA4733ABF7}" type="presOf" srcId="{C3F47DE8-88B5-4FC2-BA15-0F8ABB211B3A}" destId="{A8BDA98E-776C-4068-A04A-662177A49441}" srcOrd="0" destOrd="0" presId="urn:microsoft.com/office/officeart/2005/8/layout/target3"/>
    <dgm:cxn modelId="{C2003056-5A29-4132-A8A7-014729FCBC06}" type="presOf" srcId="{E87D514B-ABB7-46FD-A8CD-E81ADDD44F44}" destId="{A4BAD1A3-6240-4EC2-8875-7D2679766690}" srcOrd="1" destOrd="0" presId="urn:microsoft.com/office/officeart/2005/8/layout/target3"/>
    <dgm:cxn modelId="{89044B37-4B13-4E3D-9E99-0ADB1ACDDF9E}" type="presOf" srcId="{7BA32847-8EDA-4EC6-9035-4DEF7F931692}" destId="{EE3F7E05-7E11-4C41-9E76-06117C015119}" srcOrd="0" destOrd="0" presId="urn:microsoft.com/office/officeart/2005/8/layout/target3"/>
    <dgm:cxn modelId="{E5D27331-519E-419A-8B60-21D525A4FA32}" type="presOf" srcId="{059F27D3-F86B-4CFE-BE00-F4B826877AB8}" destId="{5F691A1A-FD94-4A50-936E-4D1941463F54}" srcOrd="1" destOrd="0" presId="urn:microsoft.com/office/officeart/2005/8/layout/target3"/>
    <dgm:cxn modelId="{BB412910-7154-41AE-AC0F-5F5164FB6B1B}" type="presOf" srcId="{8D3D6D56-0EE8-4582-83FB-B95471471B80}" destId="{1B8EDDCB-5B23-4030-A407-2ED19C3ACF5A}" srcOrd="1" destOrd="0" presId="urn:microsoft.com/office/officeart/2005/8/layout/target3"/>
    <dgm:cxn modelId="{96DB84C2-E85C-4B4B-B5D7-303A23DFBD19}" srcId="{7BA32847-8EDA-4EC6-9035-4DEF7F931692}" destId="{8D3D6D56-0EE8-4582-83FB-B95471471B80}" srcOrd="1" destOrd="0" parTransId="{1BE7E15A-8DB3-40B5-85EA-F05BD9B4AEE6}" sibTransId="{3AABEB4E-7F78-4512-8F2E-5CFBDE32011A}"/>
    <dgm:cxn modelId="{BA04FD7B-AEF7-47A1-92E4-D0094F731CA1}" type="presOf" srcId="{8D3D6D56-0EE8-4582-83FB-B95471471B80}" destId="{7EA338C2-7B79-48A3-907C-964770B03055}" srcOrd="0" destOrd="0" presId="urn:microsoft.com/office/officeart/2005/8/layout/target3"/>
    <dgm:cxn modelId="{C8CC36F4-5224-4E84-B36D-1E3CCA0D8BFB}" type="presOf" srcId="{059F27D3-F86B-4CFE-BE00-F4B826877AB8}" destId="{A3246AD8-D83D-438D-AABB-BE4AB311E651}" srcOrd="0" destOrd="0" presId="urn:microsoft.com/office/officeart/2005/8/layout/target3"/>
    <dgm:cxn modelId="{138541B3-D381-49FE-8D2B-63424231AFC7}" srcId="{7BA32847-8EDA-4EC6-9035-4DEF7F931692}" destId="{E87D514B-ABB7-46FD-A8CD-E81ADDD44F44}" srcOrd="2" destOrd="0" parTransId="{FD1F0018-35B5-4268-B798-750F4A065B32}" sibTransId="{ED824FCE-1B48-4D08-B20E-F28F30E832E4}"/>
    <dgm:cxn modelId="{31E84FC9-7532-4B13-B7E2-41F278F0E179}" type="presParOf" srcId="{EE3F7E05-7E11-4C41-9E76-06117C015119}" destId="{A13FF03A-9291-4A5D-A839-F99B0444CD04}" srcOrd="0" destOrd="0" presId="urn:microsoft.com/office/officeart/2005/8/layout/target3"/>
    <dgm:cxn modelId="{778F426E-5AAF-4BD1-873E-77B25880A7D1}" type="presParOf" srcId="{EE3F7E05-7E11-4C41-9E76-06117C015119}" destId="{888EEBC3-B1BB-4A4B-8B3E-4A65BFFB8965}" srcOrd="1" destOrd="0" presId="urn:microsoft.com/office/officeart/2005/8/layout/target3"/>
    <dgm:cxn modelId="{1C9462F3-DAFF-412F-A9F1-EA2CD983E1B9}" type="presParOf" srcId="{EE3F7E05-7E11-4C41-9E76-06117C015119}" destId="{89590B24-58E7-4810-AEE5-7A5A2FB5DEE5}" srcOrd="2" destOrd="0" presId="urn:microsoft.com/office/officeart/2005/8/layout/target3"/>
    <dgm:cxn modelId="{EAD4217E-920E-4CCD-BE12-7828B12790F8}" type="presParOf" srcId="{EE3F7E05-7E11-4C41-9E76-06117C015119}" destId="{8A2E1C37-42C1-48B1-876C-A73DA0318A36}" srcOrd="3" destOrd="0" presId="urn:microsoft.com/office/officeart/2005/8/layout/target3"/>
    <dgm:cxn modelId="{EC753AA8-7579-4B94-92B6-CC02319E347E}" type="presParOf" srcId="{EE3F7E05-7E11-4C41-9E76-06117C015119}" destId="{53B704F4-D662-42A4-80EA-7623F6B07884}" srcOrd="4" destOrd="0" presId="urn:microsoft.com/office/officeart/2005/8/layout/target3"/>
    <dgm:cxn modelId="{3D29AFE8-A0AA-4077-981E-713215F7E8CC}" type="presParOf" srcId="{EE3F7E05-7E11-4C41-9E76-06117C015119}" destId="{7EA338C2-7B79-48A3-907C-964770B03055}" srcOrd="5" destOrd="0" presId="urn:microsoft.com/office/officeart/2005/8/layout/target3"/>
    <dgm:cxn modelId="{299D036F-BCDE-49B7-AD4C-DAB371CB97D2}" type="presParOf" srcId="{EE3F7E05-7E11-4C41-9E76-06117C015119}" destId="{CC9EA9FA-D639-420A-A722-29B82455028F}" srcOrd="6" destOrd="0" presId="urn:microsoft.com/office/officeart/2005/8/layout/target3"/>
    <dgm:cxn modelId="{E2C05F25-36F7-483C-BA10-F7BE8D433BCA}" type="presParOf" srcId="{EE3F7E05-7E11-4C41-9E76-06117C015119}" destId="{D4ECCFF8-4A75-4E32-B9F4-A8E2D48E640A}" srcOrd="7" destOrd="0" presId="urn:microsoft.com/office/officeart/2005/8/layout/target3"/>
    <dgm:cxn modelId="{E841B55B-C593-4C87-A1ED-4901D1585097}" type="presParOf" srcId="{EE3F7E05-7E11-4C41-9E76-06117C015119}" destId="{8E5A8FB7-9C94-4C26-91C0-7BC6D62EE036}" srcOrd="8" destOrd="0" presId="urn:microsoft.com/office/officeart/2005/8/layout/target3"/>
    <dgm:cxn modelId="{C0079981-0B20-423E-A469-9D1D48690676}" type="presParOf" srcId="{EE3F7E05-7E11-4C41-9E76-06117C015119}" destId="{4740CA98-0A96-499F-92ED-10A5101797F2}" srcOrd="9" destOrd="0" presId="urn:microsoft.com/office/officeart/2005/8/layout/target3"/>
    <dgm:cxn modelId="{911917FC-D751-4375-AE70-030119E4AC1D}" type="presParOf" srcId="{EE3F7E05-7E11-4C41-9E76-06117C015119}" destId="{6B0B325A-F941-4AF3-918D-66EDC0DD63A5}" srcOrd="10" destOrd="0" presId="urn:microsoft.com/office/officeart/2005/8/layout/target3"/>
    <dgm:cxn modelId="{B29E9DAB-8645-4B41-B545-635ABA978D68}" type="presParOf" srcId="{EE3F7E05-7E11-4C41-9E76-06117C015119}" destId="{A8BDA98E-776C-4068-A04A-662177A49441}" srcOrd="11" destOrd="0" presId="urn:microsoft.com/office/officeart/2005/8/layout/target3"/>
    <dgm:cxn modelId="{3B32DE22-78F4-4C48-8700-A722B91E05EE}" type="presParOf" srcId="{EE3F7E05-7E11-4C41-9E76-06117C015119}" destId="{74D058E8-EC1C-46B6-934B-611016C557F6}" srcOrd="12" destOrd="0" presId="urn:microsoft.com/office/officeart/2005/8/layout/target3"/>
    <dgm:cxn modelId="{0B81F82D-2743-4F51-8DBF-AEA3021C2DB4}" type="presParOf" srcId="{EE3F7E05-7E11-4C41-9E76-06117C015119}" destId="{4C3135B8-2EF0-470E-8415-CA9A40BF7B06}" srcOrd="13" destOrd="0" presId="urn:microsoft.com/office/officeart/2005/8/layout/target3"/>
    <dgm:cxn modelId="{75726340-006A-4519-B2B4-0227BDF360F1}" type="presParOf" srcId="{EE3F7E05-7E11-4C41-9E76-06117C015119}" destId="{A3246AD8-D83D-438D-AABB-BE4AB311E651}" srcOrd="14" destOrd="0" presId="urn:microsoft.com/office/officeart/2005/8/layout/target3"/>
    <dgm:cxn modelId="{A2B1E39B-CFAF-4F17-8013-5AC5239FD6C1}" type="presParOf" srcId="{EE3F7E05-7E11-4C41-9E76-06117C015119}" destId="{6E1DE1C6-3B20-4AE7-A2D6-9E2E543E8D06}" srcOrd="15" destOrd="0" presId="urn:microsoft.com/office/officeart/2005/8/layout/target3"/>
    <dgm:cxn modelId="{4D2B9316-F52E-43C8-9051-DA401A54BDEA}" type="presParOf" srcId="{EE3F7E05-7E11-4C41-9E76-06117C015119}" destId="{1B8EDDCB-5B23-4030-A407-2ED19C3ACF5A}" srcOrd="16" destOrd="0" presId="urn:microsoft.com/office/officeart/2005/8/layout/target3"/>
    <dgm:cxn modelId="{FD576FAD-DD15-4CD6-B260-78DD33A5E74E}" type="presParOf" srcId="{EE3F7E05-7E11-4C41-9E76-06117C015119}" destId="{A4BAD1A3-6240-4EC2-8875-7D2679766690}" srcOrd="17" destOrd="0" presId="urn:microsoft.com/office/officeart/2005/8/layout/target3"/>
    <dgm:cxn modelId="{FA17E19B-B6A7-4C70-ABBC-9CE4B4DCECAF}" type="presParOf" srcId="{EE3F7E05-7E11-4C41-9E76-06117C015119}" destId="{CA83A70A-B241-4D2C-AF50-BAAE1431CE5F}" srcOrd="18" destOrd="0" presId="urn:microsoft.com/office/officeart/2005/8/layout/target3"/>
    <dgm:cxn modelId="{A383F2B9-4DED-4EBD-A8F0-DC3DB9F392D3}" type="presParOf" srcId="{EE3F7E05-7E11-4C41-9E76-06117C015119}" destId="{5F691A1A-FD94-4A50-936E-4D1941463F54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5647446-8C4B-45C5-B4B7-401F108F1D5D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623E2193-D9C4-4FFB-9A0A-E6E4491FCCF3}">
      <dgm:prSet/>
      <dgm:spPr/>
      <dgm:t>
        <a:bodyPr/>
        <a:lstStyle/>
        <a:p>
          <a:pPr rtl="0"/>
          <a:r>
            <a:rPr lang="es-MX" smtClean="0"/>
            <a:t>Agrícolas </a:t>
          </a:r>
          <a:endParaRPr lang="es-MX"/>
        </a:p>
      </dgm:t>
    </dgm:pt>
    <dgm:pt modelId="{87AA640D-09A4-453E-9AEA-2BA4BA5C81D8}" type="parTrans" cxnId="{9ED5FB99-9F2F-4D3D-8269-CED585F92B10}">
      <dgm:prSet/>
      <dgm:spPr/>
      <dgm:t>
        <a:bodyPr/>
        <a:lstStyle/>
        <a:p>
          <a:endParaRPr lang="es-MX"/>
        </a:p>
      </dgm:t>
    </dgm:pt>
    <dgm:pt modelId="{58FA7ABC-460C-4327-901B-08C658DE916E}" type="sibTrans" cxnId="{9ED5FB99-9F2F-4D3D-8269-CED585F92B10}">
      <dgm:prSet/>
      <dgm:spPr/>
      <dgm:t>
        <a:bodyPr/>
        <a:lstStyle/>
        <a:p>
          <a:endParaRPr lang="es-MX"/>
        </a:p>
      </dgm:t>
    </dgm:pt>
    <dgm:pt modelId="{1DC91273-A3A5-4170-86DB-EA9E93BC97D1}">
      <dgm:prSet/>
      <dgm:spPr/>
      <dgm:t>
        <a:bodyPr/>
        <a:lstStyle/>
        <a:p>
          <a:pPr rtl="0"/>
          <a:r>
            <a:rPr lang="es-MX" smtClean="0"/>
            <a:t>Siembra, cultivo, cosecha y la primera enajenación de los productos obtenidos, que no hayan sido objeto de transformación industrial.</a:t>
          </a:r>
          <a:endParaRPr lang="es-MX"/>
        </a:p>
      </dgm:t>
    </dgm:pt>
    <dgm:pt modelId="{1A8290E9-44CD-47ED-96EE-A526C866C095}" type="parTrans" cxnId="{CDDA969E-011F-44B1-AE14-DD30B77675BD}">
      <dgm:prSet/>
      <dgm:spPr/>
      <dgm:t>
        <a:bodyPr/>
        <a:lstStyle/>
        <a:p>
          <a:endParaRPr lang="es-MX"/>
        </a:p>
      </dgm:t>
    </dgm:pt>
    <dgm:pt modelId="{B3E00191-DE58-4D75-BD0D-B7D2FDE96C86}" type="sibTrans" cxnId="{CDDA969E-011F-44B1-AE14-DD30B77675BD}">
      <dgm:prSet/>
      <dgm:spPr/>
      <dgm:t>
        <a:bodyPr/>
        <a:lstStyle/>
        <a:p>
          <a:endParaRPr lang="es-MX"/>
        </a:p>
      </dgm:t>
    </dgm:pt>
    <dgm:pt modelId="{1B78E25C-A83F-4D0A-9CA9-245CD6CB2586}">
      <dgm:prSet/>
      <dgm:spPr/>
      <dgm:t>
        <a:bodyPr/>
        <a:lstStyle/>
        <a:p>
          <a:pPr rtl="0"/>
          <a:r>
            <a:rPr lang="es-MX" smtClean="0"/>
            <a:t>Silvícolas </a:t>
          </a:r>
          <a:endParaRPr lang="es-MX"/>
        </a:p>
      </dgm:t>
    </dgm:pt>
    <dgm:pt modelId="{0F7238CE-1053-49C5-87AA-36AEAEAC3BC7}" type="parTrans" cxnId="{1456908A-D5DD-4EBE-A94C-023FEC6FBB6B}">
      <dgm:prSet/>
      <dgm:spPr/>
      <dgm:t>
        <a:bodyPr/>
        <a:lstStyle/>
        <a:p>
          <a:endParaRPr lang="es-MX"/>
        </a:p>
      </dgm:t>
    </dgm:pt>
    <dgm:pt modelId="{86E60600-C477-4908-B750-755F9687C41B}" type="sibTrans" cxnId="{1456908A-D5DD-4EBE-A94C-023FEC6FBB6B}">
      <dgm:prSet/>
      <dgm:spPr/>
      <dgm:t>
        <a:bodyPr/>
        <a:lstStyle/>
        <a:p>
          <a:endParaRPr lang="es-MX"/>
        </a:p>
      </dgm:t>
    </dgm:pt>
    <dgm:pt modelId="{DE9CEA92-42F9-4533-BFA6-D8EF2E5B27A9}">
      <dgm:prSet/>
      <dgm:spPr/>
      <dgm:t>
        <a:bodyPr/>
        <a:lstStyle/>
        <a:p>
          <a:pPr rtl="0"/>
          <a:r>
            <a:rPr lang="es-MX" smtClean="0"/>
            <a:t>Cultivos de los bosques o montes, así como la cría, conservación, restauración, fomento y aprovechamiento de la vegetación.</a:t>
          </a:r>
          <a:endParaRPr lang="es-MX"/>
        </a:p>
      </dgm:t>
    </dgm:pt>
    <dgm:pt modelId="{E5173747-C3D0-4BA2-973A-AEB19EB7DBF5}" type="parTrans" cxnId="{6107EA2D-503A-45E5-89DF-8EA220C149A7}">
      <dgm:prSet/>
      <dgm:spPr/>
      <dgm:t>
        <a:bodyPr/>
        <a:lstStyle/>
        <a:p>
          <a:endParaRPr lang="es-MX"/>
        </a:p>
      </dgm:t>
    </dgm:pt>
    <dgm:pt modelId="{1C27DA1C-B67C-44B0-83B5-0694B34CEA1D}" type="sibTrans" cxnId="{6107EA2D-503A-45E5-89DF-8EA220C149A7}">
      <dgm:prSet/>
      <dgm:spPr/>
      <dgm:t>
        <a:bodyPr/>
        <a:lstStyle/>
        <a:p>
          <a:endParaRPr lang="es-MX"/>
        </a:p>
      </dgm:t>
    </dgm:pt>
    <dgm:pt modelId="{FCDB9EB6-D4C8-4AC4-93C8-5D4152A5004B}">
      <dgm:prSet/>
      <dgm:spPr/>
      <dgm:t>
        <a:bodyPr/>
        <a:lstStyle/>
        <a:p>
          <a:pPr rtl="0"/>
          <a:r>
            <a:rPr lang="es-MX" smtClean="0"/>
            <a:t>Ganaderas </a:t>
          </a:r>
          <a:endParaRPr lang="es-MX"/>
        </a:p>
      </dgm:t>
    </dgm:pt>
    <dgm:pt modelId="{A2213BE5-413D-4E55-8EC5-747E9D5EEF0A}" type="parTrans" cxnId="{3E3050D6-07D2-4707-940B-B172A5200AD8}">
      <dgm:prSet/>
      <dgm:spPr/>
      <dgm:t>
        <a:bodyPr/>
        <a:lstStyle/>
        <a:p>
          <a:endParaRPr lang="es-MX"/>
        </a:p>
      </dgm:t>
    </dgm:pt>
    <dgm:pt modelId="{47429DDD-8708-4F1E-8901-752C948F7FDC}" type="sibTrans" cxnId="{3E3050D6-07D2-4707-940B-B172A5200AD8}">
      <dgm:prSet/>
      <dgm:spPr/>
      <dgm:t>
        <a:bodyPr/>
        <a:lstStyle/>
        <a:p>
          <a:endParaRPr lang="es-MX"/>
        </a:p>
      </dgm:t>
    </dgm:pt>
    <dgm:pt modelId="{E915832C-F95C-46CE-A030-0EEB538036FA}">
      <dgm:prSet/>
      <dgm:spPr/>
      <dgm:t>
        <a:bodyPr/>
        <a:lstStyle/>
        <a:p>
          <a:pPr rtl="0"/>
          <a:r>
            <a:rPr lang="es-MX" smtClean="0"/>
            <a:t>Cría y engorda de ganado, aves de corral y animales, así como la primera enajenación.</a:t>
          </a:r>
          <a:endParaRPr lang="es-MX"/>
        </a:p>
      </dgm:t>
    </dgm:pt>
    <dgm:pt modelId="{24FF6075-FCC0-42AA-9056-0B6198CB9920}" type="parTrans" cxnId="{16662FC6-6207-480B-B5B8-CE63C1CA6C77}">
      <dgm:prSet/>
      <dgm:spPr/>
      <dgm:t>
        <a:bodyPr/>
        <a:lstStyle/>
        <a:p>
          <a:endParaRPr lang="es-MX"/>
        </a:p>
      </dgm:t>
    </dgm:pt>
    <dgm:pt modelId="{1565BE06-448C-4E28-889A-D37ACC31DCE7}" type="sibTrans" cxnId="{16662FC6-6207-480B-B5B8-CE63C1CA6C77}">
      <dgm:prSet/>
      <dgm:spPr/>
      <dgm:t>
        <a:bodyPr/>
        <a:lstStyle/>
        <a:p>
          <a:endParaRPr lang="es-MX"/>
        </a:p>
      </dgm:t>
    </dgm:pt>
    <dgm:pt modelId="{97438B06-9CBF-4AF6-8D9D-A842A1D0EB47}">
      <dgm:prSet/>
      <dgm:spPr/>
      <dgm:t>
        <a:bodyPr/>
        <a:lstStyle/>
        <a:p>
          <a:pPr rtl="0"/>
          <a:r>
            <a:rPr lang="es-MX" smtClean="0"/>
            <a:t>Pesqueras </a:t>
          </a:r>
          <a:endParaRPr lang="es-MX"/>
        </a:p>
      </dgm:t>
    </dgm:pt>
    <dgm:pt modelId="{14F2F3A4-714F-4D4D-9256-FCECD260D646}" type="parTrans" cxnId="{5976CFE9-14D3-4CB3-976A-1301A0E95766}">
      <dgm:prSet/>
      <dgm:spPr/>
      <dgm:t>
        <a:bodyPr/>
        <a:lstStyle/>
        <a:p>
          <a:endParaRPr lang="es-MX"/>
        </a:p>
      </dgm:t>
    </dgm:pt>
    <dgm:pt modelId="{8AC2C7AD-3090-438C-96AA-365B34F6337C}" type="sibTrans" cxnId="{5976CFE9-14D3-4CB3-976A-1301A0E95766}">
      <dgm:prSet/>
      <dgm:spPr/>
      <dgm:t>
        <a:bodyPr/>
        <a:lstStyle/>
        <a:p>
          <a:endParaRPr lang="es-MX"/>
        </a:p>
      </dgm:t>
    </dgm:pt>
    <dgm:pt modelId="{CD210192-8C92-453A-A677-91BF98AB4FCA}">
      <dgm:prSet/>
      <dgm:spPr/>
      <dgm:t>
        <a:bodyPr/>
        <a:lstStyle/>
        <a:p>
          <a:pPr rtl="0"/>
          <a:r>
            <a:rPr lang="es-MX" smtClean="0"/>
            <a:t>Cría, cultivo, fomento y cuidado de la reproducción de toda clase de especies marinas y de agua dulce.</a:t>
          </a:r>
          <a:endParaRPr lang="es-MX"/>
        </a:p>
      </dgm:t>
    </dgm:pt>
    <dgm:pt modelId="{7E749E12-A9DA-4C67-A9B8-CA5E2AA9F8AF}" type="parTrans" cxnId="{92B0CD07-CA31-4154-995E-A4A0BBF12092}">
      <dgm:prSet/>
      <dgm:spPr/>
      <dgm:t>
        <a:bodyPr/>
        <a:lstStyle/>
        <a:p>
          <a:endParaRPr lang="es-MX"/>
        </a:p>
      </dgm:t>
    </dgm:pt>
    <dgm:pt modelId="{2367A921-7F33-4481-951B-54C44AEB0898}" type="sibTrans" cxnId="{92B0CD07-CA31-4154-995E-A4A0BBF12092}">
      <dgm:prSet/>
      <dgm:spPr/>
      <dgm:t>
        <a:bodyPr/>
        <a:lstStyle/>
        <a:p>
          <a:endParaRPr lang="es-MX"/>
        </a:p>
      </dgm:t>
    </dgm:pt>
    <dgm:pt modelId="{C05B6F4D-12CF-4307-BF62-AFBF5C7D4BE8}" type="pres">
      <dgm:prSet presAssocID="{85647446-8C4B-45C5-B4B7-401F108F1D5D}" presName="Name0" presStyleCnt="0">
        <dgm:presLayoutVars>
          <dgm:dir/>
          <dgm:animLvl val="lvl"/>
          <dgm:resizeHandles val="exact"/>
        </dgm:presLayoutVars>
      </dgm:prSet>
      <dgm:spPr/>
    </dgm:pt>
    <dgm:pt modelId="{D0D6931E-B759-4120-A7C0-B75F7B4FA88D}" type="pres">
      <dgm:prSet presAssocID="{623E2193-D9C4-4FFB-9A0A-E6E4491FCCF3}" presName="composite" presStyleCnt="0"/>
      <dgm:spPr/>
    </dgm:pt>
    <dgm:pt modelId="{66E61D19-025C-4E33-AC13-20166495CB94}" type="pres">
      <dgm:prSet presAssocID="{623E2193-D9C4-4FFB-9A0A-E6E4491FCCF3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D69E84FC-C905-4008-8F44-577A4A1E1F79}" type="pres">
      <dgm:prSet presAssocID="{623E2193-D9C4-4FFB-9A0A-E6E4491FCCF3}" presName="desTx" presStyleLbl="alignAccFollowNode1" presStyleIdx="0" presStyleCnt="4">
        <dgm:presLayoutVars>
          <dgm:bulletEnabled val="1"/>
        </dgm:presLayoutVars>
      </dgm:prSet>
      <dgm:spPr/>
    </dgm:pt>
    <dgm:pt modelId="{1758462E-B816-4C55-8623-ED6A8F9460A8}" type="pres">
      <dgm:prSet presAssocID="{58FA7ABC-460C-4327-901B-08C658DE916E}" presName="space" presStyleCnt="0"/>
      <dgm:spPr/>
    </dgm:pt>
    <dgm:pt modelId="{D9619229-BF6C-495A-8ED2-D135558AA032}" type="pres">
      <dgm:prSet presAssocID="{1B78E25C-A83F-4D0A-9CA9-245CD6CB2586}" presName="composite" presStyleCnt="0"/>
      <dgm:spPr/>
    </dgm:pt>
    <dgm:pt modelId="{7B29587B-D41A-49D5-9708-1423122215FE}" type="pres">
      <dgm:prSet presAssocID="{1B78E25C-A83F-4D0A-9CA9-245CD6CB2586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A3E92E70-4F98-4CD9-8595-05D21FF98FAE}" type="pres">
      <dgm:prSet presAssocID="{1B78E25C-A83F-4D0A-9CA9-245CD6CB2586}" presName="desTx" presStyleLbl="alignAccFollowNode1" presStyleIdx="1" presStyleCnt="4">
        <dgm:presLayoutVars>
          <dgm:bulletEnabled val="1"/>
        </dgm:presLayoutVars>
      </dgm:prSet>
      <dgm:spPr/>
    </dgm:pt>
    <dgm:pt modelId="{F013ACFE-FDB1-42A4-BDC2-71BD96E9CD49}" type="pres">
      <dgm:prSet presAssocID="{86E60600-C477-4908-B750-755F9687C41B}" presName="space" presStyleCnt="0"/>
      <dgm:spPr/>
    </dgm:pt>
    <dgm:pt modelId="{8A8A80BA-C73A-41B5-A9B7-1A36905E07D0}" type="pres">
      <dgm:prSet presAssocID="{FCDB9EB6-D4C8-4AC4-93C8-5D4152A5004B}" presName="composite" presStyleCnt="0"/>
      <dgm:spPr/>
    </dgm:pt>
    <dgm:pt modelId="{769B8F7C-1BFC-4F3E-B05D-516521180838}" type="pres">
      <dgm:prSet presAssocID="{FCDB9EB6-D4C8-4AC4-93C8-5D4152A5004B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EA30A0CC-D098-4A70-8CAE-A8DA175CD44D}" type="pres">
      <dgm:prSet presAssocID="{FCDB9EB6-D4C8-4AC4-93C8-5D4152A5004B}" presName="desTx" presStyleLbl="alignAccFollowNode1" presStyleIdx="2" presStyleCnt="4">
        <dgm:presLayoutVars>
          <dgm:bulletEnabled val="1"/>
        </dgm:presLayoutVars>
      </dgm:prSet>
      <dgm:spPr/>
    </dgm:pt>
    <dgm:pt modelId="{B0B9B506-98FF-468B-862A-D917395EED5C}" type="pres">
      <dgm:prSet presAssocID="{47429DDD-8708-4F1E-8901-752C948F7FDC}" presName="space" presStyleCnt="0"/>
      <dgm:spPr/>
    </dgm:pt>
    <dgm:pt modelId="{CF320457-BB49-43A8-9BAB-078AD75B0E93}" type="pres">
      <dgm:prSet presAssocID="{97438B06-9CBF-4AF6-8D9D-A842A1D0EB47}" presName="composite" presStyleCnt="0"/>
      <dgm:spPr/>
    </dgm:pt>
    <dgm:pt modelId="{766A592E-B87C-41A5-A72E-86F878C3D058}" type="pres">
      <dgm:prSet presAssocID="{97438B06-9CBF-4AF6-8D9D-A842A1D0EB47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22E03C96-957D-492A-9EFF-3BF38BC9F0F5}" type="pres">
      <dgm:prSet presAssocID="{97438B06-9CBF-4AF6-8D9D-A842A1D0EB47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C8393770-0803-4A2E-8C0F-E6CD1BF149E6}" type="presOf" srcId="{E915832C-F95C-46CE-A030-0EEB538036FA}" destId="{EA30A0CC-D098-4A70-8CAE-A8DA175CD44D}" srcOrd="0" destOrd="0" presId="urn:microsoft.com/office/officeart/2005/8/layout/hList1"/>
    <dgm:cxn modelId="{5644213C-67CC-49D3-B8EB-E7FBF90EB8A6}" type="presOf" srcId="{1DC91273-A3A5-4170-86DB-EA9E93BC97D1}" destId="{D69E84FC-C905-4008-8F44-577A4A1E1F79}" srcOrd="0" destOrd="0" presId="urn:microsoft.com/office/officeart/2005/8/layout/hList1"/>
    <dgm:cxn modelId="{3E3050D6-07D2-4707-940B-B172A5200AD8}" srcId="{85647446-8C4B-45C5-B4B7-401F108F1D5D}" destId="{FCDB9EB6-D4C8-4AC4-93C8-5D4152A5004B}" srcOrd="2" destOrd="0" parTransId="{A2213BE5-413D-4E55-8EC5-747E9D5EEF0A}" sibTransId="{47429DDD-8708-4F1E-8901-752C948F7FDC}"/>
    <dgm:cxn modelId="{500C47E3-5C21-4CD1-8317-DBB4923683CF}" type="presOf" srcId="{FCDB9EB6-D4C8-4AC4-93C8-5D4152A5004B}" destId="{769B8F7C-1BFC-4F3E-B05D-516521180838}" srcOrd="0" destOrd="0" presId="urn:microsoft.com/office/officeart/2005/8/layout/hList1"/>
    <dgm:cxn modelId="{5976CFE9-14D3-4CB3-976A-1301A0E95766}" srcId="{85647446-8C4B-45C5-B4B7-401F108F1D5D}" destId="{97438B06-9CBF-4AF6-8D9D-A842A1D0EB47}" srcOrd="3" destOrd="0" parTransId="{14F2F3A4-714F-4D4D-9256-FCECD260D646}" sibTransId="{8AC2C7AD-3090-438C-96AA-365B34F6337C}"/>
    <dgm:cxn modelId="{9ED5FB99-9F2F-4D3D-8269-CED585F92B10}" srcId="{85647446-8C4B-45C5-B4B7-401F108F1D5D}" destId="{623E2193-D9C4-4FFB-9A0A-E6E4491FCCF3}" srcOrd="0" destOrd="0" parTransId="{87AA640D-09A4-453E-9AEA-2BA4BA5C81D8}" sibTransId="{58FA7ABC-460C-4327-901B-08C658DE916E}"/>
    <dgm:cxn modelId="{D2FC67A1-346E-42E7-A72A-6554450FE7DF}" type="presOf" srcId="{623E2193-D9C4-4FFB-9A0A-E6E4491FCCF3}" destId="{66E61D19-025C-4E33-AC13-20166495CB94}" srcOrd="0" destOrd="0" presId="urn:microsoft.com/office/officeart/2005/8/layout/hList1"/>
    <dgm:cxn modelId="{159DCBB5-377A-4040-A617-C618DCEE46DF}" type="presOf" srcId="{CD210192-8C92-453A-A677-91BF98AB4FCA}" destId="{22E03C96-957D-492A-9EFF-3BF38BC9F0F5}" srcOrd="0" destOrd="0" presId="urn:microsoft.com/office/officeart/2005/8/layout/hList1"/>
    <dgm:cxn modelId="{54D1C31F-5149-4AB4-9AD7-CC85A1688497}" type="presOf" srcId="{97438B06-9CBF-4AF6-8D9D-A842A1D0EB47}" destId="{766A592E-B87C-41A5-A72E-86F878C3D058}" srcOrd="0" destOrd="0" presId="urn:microsoft.com/office/officeart/2005/8/layout/hList1"/>
    <dgm:cxn modelId="{C7EF046C-96B3-460E-B7EF-11A00D44CAD9}" type="presOf" srcId="{1B78E25C-A83F-4D0A-9CA9-245CD6CB2586}" destId="{7B29587B-D41A-49D5-9708-1423122215FE}" srcOrd="0" destOrd="0" presId="urn:microsoft.com/office/officeart/2005/8/layout/hList1"/>
    <dgm:cxn modelId="{0429C7FB-8B37-4EDD-AF3A-8592DD7657F6}" type="presOf" srcId="{DE9CEA92-42F9-4533-BFA6-D8EF2E5B27A9}" destId="{A3E92E70-4F98-4CD9-8595-05D21FF98FAE}" srcOrd="0" destOrd="0" presId="urn:microsoft.com/office/officeart/2005/8/layout/hList1"/>
    <dgm:cxn modelId="{EC7BE248-0BAD-4479-A86A-ADCA531B8C66}" type="presOf" srcId="{85647446-8C4B-45C5-B4B7-401F108F1D5D}" destId="{C05B6F4D-12CF-4307-BF62-AFBF5C7D4BE8}" srcOrd="0" destOrd="0" presId="urn:microsoft.com/office/officeart/2005/8/layout/hList1"/>
    <dgm:cxn modelId="{6107EA2D-503A-45E5-89DF-8EA220C149A7}" srcId="{1B78E25C-A83F-4D0A-9CA9-245CD6CB2586}" destId="{DE9CEA92-42F9-4533-BFA6-D8EF2E5B27A9}" srcOrd="0" destOrd="0" parTransId="{E5173747-C3D0-4BA2-973A-AEB19EB7DBF5}" sibTransId="{1C27DA1C-B67C-44B0-83B5-0694B34CEA1D}"/>
    <dgm:cxn modelId="{1456908A-D5DD-4EBE-A94C-023FEC6FBB6B}" srcId="{85647446-8C4B-45C5-B4B7-401F108F1D5D}" destId="{1B78E25C-A83F-4D0A-9CA9-245CD6CB2586}" srcOrd="1" destOrd="0" parTransId="{0F7238CE-1053-49C5-87AA-36AEAEAC3BC7}" sibTransId="{86E60600-C477-4908-B750-755F9687C41B}"/>
    <dgm:cxn modelId="{16662FC6-6207-480B-B5B8-CE63C1CA6C77}" srcId="{FCDB9EB6-D4C8-4AC4-93C8-5D4152A5004B}" destId="{E915832C-F95C-46CE-A030-0EEB538036FA}" srcOrd="0" destOrd="0" parTransId="{24FF6075-FCC0-42AA-9056-0B6198CB9920}" sibTransId="{1565BE06-448C-4E28-889A-D37ACC31DCE7}"/>
    <dgm:cxn modelId="{92B0CD07-CA31-4154-995E-A4A0BBF12092}" srcId="{97438B06-9CBF-4AF6-8D9D-A842A1D0EB47}" destId="{CD210192-8C92-453A-A677-91BF98AB4FCA}" srcOrd="0" destOrd="0" parTransId="{7E749E12-A9DA-4C67-A9B8-CA5E2AA9F8AF}" sibTransId="{2367A921-7F33-4481-951B-54C44AEB0898}"/>
    <dgm:cxn modelId="{CDDA969E-011F-44B1-AE14-DD30B77675BD}" srcId="{623E2193-D9C4-4FFB-9A0A-E6E4491FCCF3}" destId="{1DC91273-A3A5-4170-86DB-EA9E93BC97D1}" srcOrd="0" destOrd="0" parTransId="{1A8290E9-44CD-47ED-96EE-A526C866C095}" sibTransId="{B3E00191-DE58-4D75-BD0D-B7D2FDE96C86}"/>
    <dgm:cxn modelId="{69A6BE37-1A9E-425D-8DCD-9950528F9761}" type="presParOf" srcId="{C05B6F4D-12CF-4307-BF62-AFBF5C7D4BE8}" destId="{D0D6931E-B759-4120-A7C0-B75F7B4FA88D}" srcOrd="0" destOrd="0" presId="urn:microsoft.com/office/officeart/2005/8/layout/hList1"/>
    <dgm:cxn modelId="{188EA32D-6700-42BF-91E9-0859924902CC}" type="presParOf" srcId="{D0D6931E-B759-4120-A7C0-B75F7B4FA88D}" destId="{66E61D19-025C-4E33-AC13-20166495CB94}" srcOrd="0" destOrd="0" presId="urn:microsoft.com/office/officeart/2005/8/layout/hList1"/>
    <dgm:cxn modelId="{4EB841E1-F585-4D12-B98E-D0430CF70EFB}" type="presParOf" srcId="{D0D6931E-B759-4120-A7C0-B75F7B4FA88D}" destId="{D69E84FC-C905-4008-8F44-577A4A1E1F79}" srcOrd="1" destOrd="0" presId="urn:microsoft.com/office/officeart/2005/8/layout/hList1"/>
    <dgm:cxn modelId="{042EE720-AA46-44A4-8EE5-6EAD71D3ABE4}" type="presParOf" srcId="{C05B6F4D-12CF-4307-BF62-AFBF5C7D4BE8}" destId="{1758462E-B816-4C55-8623-ED6A8F9460A8}" srcOrd="1" destOrd="0" presId="urn:microsoft.com/office/officeart/2005/8/layout/hList1"/>
    <dgm:cxn modelId="{8F1EBBAB-DABA-476C-921B-9293E48E601A}" type="presParOf" srcId="{C05B6F4D-12CF-4307-BF62-AFBF5C7D4BE8}" destId="{D9619229-BF6C-495A-8ED2-D135558AA032}" srcOrd="2" destOrd="0" presId="urn:microsoft.com/office/officeart/2005/8/layout/hList1"/>
    <dgm:cxn modelId="{AE973B38-A49B-4C7C-814E-2C0D5D85F733}" type="presParOf" srcId="{D9619229-BF6C-495A-8ED2-D135558AA032}" destId="{7B29587B-D41A-49D5-9708-1423122215FE}" srcOrd="0" destOrd="0" presId="urn:microsoft.com/office/officeart/2005/8/layout/hList1"/>
    <dgm:cxn modelId="{7119B8BD-4BD9-4768-88CE-A5E77B626ED3}" type="presParOf" srcId="{D9619229-BF6C-495A-8ED2-D135558AA032}" destId="{A3E92E70-4F98-4CD9-8595-05D21FF98FAE}" srcOrd="1" destOrd="0" presId="urn:microsoft.com/office/officeart/2005/8/layout/hList1"/>
    <dgm:cxn modelId="{18535C6B-68A1-4FF4-8890-ADDB6DA32BD8}" type="presParOf" srcId="{C05B6F4D-12CF-4307-BF62-AFBF5C7D4BE8}" destId="{F013ACFE-FDB1-42A4-BDC2-71BD96E9CD49}" srcOrd="3" destOrd="0" presId="urn:microsoft.com/office/officeart/2005/8/layout/hList1"/>
    <dgm:cxn modelId="{F1150E2E-C746-4EBE-926D-71041D226628}" type="presParOf" srcId="{C05B6F4D-12CF-4307-BF62-AFBF5C7D4BE8}" destId="{8A8A80BA-C73A-41B5-A9B7-1A36905E07D0}" srcOrd="4" destOrd="0" presId="urn:microsoft.com/office/officeart/2005/8/layout/hList1"/>
    <dgm:cxn modelId="{4B30985A-ED11-4FBB-9C87-CE0043EF9D85}" type="presParOf" srcId="{8A8A80BA-C73A-41B5-A9B7-1A36905E07D0}" destId="{769B8F7C-1BFC-4F3E-B05D-516521180838}" srcOrd="0" destOrd="0" presId="urn:microsoft.com/office/officeart/2005/8/layout/hList1"/>
    <dgm:cxn modelId="{5A0A0272-AE79-4204-AA09-42271696CC1F}" type="presParOf" srcId="{8A8A80BA-C73A-41B5-A9B7-1A36905E07D0}" destId="{EA30A0CC-D098-4A70-8CAE-A8DA175CD44D}" srcOrd="1" destOrd="0" presId="urn:microsoft.com/office/officeart/2005/8/layout/hList1"/>
    <dgm:cxn modelId="{7EFD55AA-B737-4633-BE6C-24A816F9A646}" type="presParOf" srcId="{C05B6F4D-12CF-4307-BF62-AFBF5C7D4BE8}" destId="{B0B9B506-98FF-468B-862A-D917395EED5C}" srcOrd="5" destOrd="0" presId="urn:microsoft.com/office/officeart/2005/8/layout/hList1"/>
    <dgm:cxn modelId="{6F389CAB-53AC-418A-9D3A-14737A3D32A6}" type="presParOf" srcId="{C05B6F4D-12CF-4307-BF62-AFBF5C7D4BE8}" destId="{CF320457-BB49-43A8-9BAB-078AD75B0E93}" srcOrd="6" destOrd="0" presId="urn:microsoft.com/office/officeart/2005/8/layout/hList1"/>
    <dgm:cxn modelId="{48683A1C-8D62-4AEF-A013-6338086DD25F}" type="presParOf" srcId="{CF320457-BB49-43A8-9BAB-078AD75B0E93}" destId="{766A592E-B87C-41A5-A72E-86F878C3D058}" srcOrd="0" destOrd="0" presId="urn:microsoft.com/office/officeart/2005/8/layout/hList1"/>
    <dgm:cxn modelId="{69F271A2-CD3E-47D7-975A-6685C57FA4BE}" type="presParOf" srcId="{CF320457-BB49-43A8-9BAB-078AD75B0E93}" destId="{22E03C96-957D-492A-9EFF-3BF38BC9F0F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D57EF61-BAA0-4460-90F3-B0CE52CE856B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2FBCE86-9CE1-4385-900A-62A10BB0B1BA}">
      <dgm:prSet custT="1"/>
      <dgm:spPr/>
      <dgm:t>
        <a:bodyPr/>
        <a:lstStyle/>
        <a:p>
          <a:pPr rtl="0"/>
          <a:r>
            <a:rPr lang="es-MX" sz="2000" smtClean="0"/>
            <a:t>Sociedades de inversión</a:t>
          </a:r>
          <a:endParaRPr lang="es-MX" sz="2000"/>
        </a:p>
      </dgm:t>
    </dgm:pt>
    <dgm:pt modelId="{069FDF41-4A94-470B-B749-A8BA05ECC039}" type="parTrans" cxnId="{87969DC5-42B5-4C33-9775-063943311E63}">
      <dgm:prSet/>
      <dgm:spPr/>
      <dgm:t>
        <a:bodyPr/>
        <a:lstStyle/>
        <a:p>
          <a:endParaRPr lang="es-MX" sz="2400"/>
        </a:p>
      </dgm:t>
    </dgm:pt>
    <dgm:pt modelId="{1DB1B917-4100-42B4-BDDB-EBF5A3651E68}" type="sibTrans" cxnId="{87969DC5-42B5-4C33-9775-063943311E63}">
      <dgm:prSet/>
      <dgm:spPr/>
      <dgm:t>
        <a:bodyPr/>
        <a:lstStyle/>
        <a:p>
          <a:endParaRPr lang="es-MX" sz="2400"/>
        </a:p>
      </dgm:t>
    </dgm:pt>
    <dgm:pt modelId="{590F7062-A649-4B82-93B2-4DBF3941586E}">
      <dgm:prSet custT="1"/>
      <dgm:spPr/>
      <dgm:t>
        <a:bodyPr/>
        <a:lstStyle/>
        <a:p>
          <a:pPr rtl="0"/>
          <a:r>
            <a:rPr lang="es-MX" sz="2000" dirty="0" smtClean="0"/>
            <a:t>Administradoras de fondos para el retiro</a:t>
          </a:r>
          <a:endParaRPr lang="es-MX" sz="2000" dirty="0"/>
        </a:p>
      </dgm:t>
    </dgm:pt>
    <dgm:pt modelId="{48D66D2E-2A33-4070-A84B-EE2DFF28C362}" type="parTrans" cxnId="{B0E1BC37-1A95-447E-82C4-F2EAB5366062}">
      <dgm:prSet/>
      <dgm:spPr/>
      <dgm:t>
        <a:bodyPr/>
        <a:lstStyle/>
        <a:p>
          <a:endParaRPr lang="es-MX" sz="2400"/>
        </a:p>
      </dgm:t>
    </dgm:pt>
    <dgm:pt modelId="{DD924DDC-4C2C-4257-AA0C-C204EF2BD68D}" type="sibTrans" cxnId="{B0E1BC37-1A95-447E-82C4-F2EAB5366062}">
      <dgm:prSet/>
      <dgm:spPr/>
      <dgm:t>
        <a:bodyPr/>
        <a:lstStyle/>
        <a:p>
          <a:endParaRPr lang="es-MX" sz="2400"/>
        </a:p>
      </dgm:t>
    </dgm:pt>
    <dgm:pt modelId="{14C263ED-1526-45EA-AB31-529A5F6A7C15}">
      <dgm:prSet custT="1"/>
      <dgm:spPr/>
      <dgm:t>
        <a:bodyPr/>
        <a:lstStyle/>
        <a:p>
          <a:pPr rtl="0"/>
          <a:r>
            <a:rPr lang="es-MX" sz="2000" dirty="0" smtClean="0"/>
            <a:t>Sindicatos</a:t>
          </a:r>
          <a:endParaRPr lang="es-MX" sz="2000" dirty="0"/>
        </a:p>
      </dgm:t>
    </dgm:pt>
    <dgm:pt modelId="{D5C06791-09BE-40F8-89DF-6F706C3A8B94}" type="parTrans" cxnId="{8485EE2F-13F6-4487-A5BC-92BAB795D9C8}">
      <dgm:prSet/>
      <dgm:spPr/>
      <dgm:t>
        <a:bodyPr/>
        <a:lstStyle/>
        <a:p>
          <a:endParaRPr lang="es-MX" sz="2400"/>
        </a:p>
      </dgm:t>
    </dgm:pt>
    <dgm:pt modelId="{44D6CD71-B164-431C-8125-E03CECAACE9F}" type="sibTrans" cxnId="{8485EE2F-13F6-4487-A5BC-92BAB795D9C8}">
      <dgm:prSet/>
      <dgm:spPr/>
      <dgm:t>
        <a:bodyPr/>
        <a:lstStyle/>
        <a:p>
          <a:endParaRPr lang="es-MX" sz="2400"/>
        </a:p>
      </dgm:t>
    </dgm:pt>
    <dgm:pt modelId="{FC97E662-47C0-467E-B039-F83E457CFC23}">
      <dgm:prSet custT="1"/>
      <dgm:spPr/>
      <dgm:t>
        <a:bodyPr/>
        <a:lstStyle/>
        <a:p>
          <a:pPr rtl="0"/>
          <a:r>
            <a:rPr lang="es-MX" sz="2000" dirty="0" smtClean="0"/>
            <a:t>Cámaras de comercio e industria</a:t>
          </a:r>
          <a:endParaRPr lang="es-MX" sz="2000" dirty="0"/>
        </a:p>
      </dgm:t>
    </dgm:pt>
    <dgm:pt modelId="{81ABFCB9-3439-4CF9-96FA-3B8AB07E34A7}" type="parTrans" cxnId="{50597FB8-1FCB-4361-9D97-F5AF5112E542}">
      <dgm:prSet/>
      <dgm:spPr/>
      <dgm:t>
        <a:bodyPr/>
        <a:lstStyle/>
        <a:p>
          <a:endParaRPr lang="es-MX" sz="2400"/>
        </a:p>
      </dgm:t>
    </dgm:pt>
    <dgm:pt modelId="{29FF1FC1-F287-487F-8C14-DBC39690C42F}" type="sibTrans" cxnId="{50597FB8-1FCB-4361-9D97-F5AF5112E542}">
      <dgm:prSet/>
      <dgm:spPr/>
      <dgm:t>
        <a:bodyPr/>
        <a:lstStyle/>
        <a:p>
          <a:endParaRPr lang="es-MX" sz="2400"/>
        </a:p>
      </dgm:t>
    </dgm:pt>
    <dgm:pt modelId="{3EEDA131-8546-45EC-80B5-06B1F547384F}">
      <dgm:prSet custT="1"/>
      <dgm:spPr/>
      <dgm:t>
        <a:bodyPr/>
        <a:lstStyle/>
        <a:p>
          <a:pPr rtl="0"/>
          <a:r>
            <a:rPr lang="es-MX" sz="2000" smtClean="0"/>
            <a:t>Colegios de profesionales</a:t>
          </a:r>
          <a:endParaRPr lang="es-MX" sz="2000"/>
        </a:p>
      </dgm:t>
    </dgm:pt>
    <dgm:pt modelId="{952F11AD-572C-49B6-ADB8-5E991019AC4A}" type="parTrans" cxnId="{DFFA8B4E-30E9-40D5-83B1-019759C163A9}">
      <dgm:prSet/>
      <dgm:spPr/>
      <dgm:t>
        <a:bodyPr/>
        <a:lstStyle/>
        <a:p>
          <a:endParaRPr lang="es-MX" sz="2400"/>
        </a:p>
      </dgm:t>
    </dgm:pt>
    <dgm:pt modelId="{944B082B-4143-4774-9A77-2C9E6A44D4AF}" type="sibTrans" cxnId="{DFFA8B4E-30E9-40D5-83B1-019759C163A9}">
      <dgm:prSet/>
      <dgm:spPr/>
      <dgm:t>
        <a:bodyPr/>
        <a:lstStyle/>
        <a:p>
          <a:endParaRPr lang="es-MX" sz="2400"/>
        </a:p>
      </dgm:t>
    </dgm:pt>
    <dgm:pt modelId="{B3D94E90-71C7-4FED-A2DC-5DF10399711E}">
      <dgm:prSet custT="1"/>
      <dgm:spPr/>
      <dgm:t>
        <a:bodyPr/>
        <a:lstStyle/>
        <a:p>
          <a:pPr rtl="0"/>
          <a:r>
            <a:rPr lang="es-MX" sz="2000" dirty="0" smtClean="0"/>
            <a:t>Instituciones de beneficencia</a:t>
          </a:r>
          <a:endParaRPr lang="es-MX" sz="2000" dirty="0"/>
        </a:p>
      </dgm:t>
    </dgm:pt>
    <dgm:pt modelId="{2E25BCAC-A804-4C96-8629-88965DE74416}" type="parTrans" cxnId="{7E2CAEC0-252F-4703-9B46-AFB326D35BF8}">
      <dgm:prSet/>
      <dgm:spPr/>
      <dgm:t>
        <a:bodyPr/>
        <a:lstStyle/>
        <a:p>
          <a:endParaRPr lang="es-MX" sz="2400"/>
        </a:p>
      </dgm:t>
    </dgm:pt>
    <dgm:pt modelId="{1EEA83A5-852A-4F17-95AF-ACD823F74097}" type="sibTrans" cxnId="{7E2CAEC0-252F-4703-9B46-AFB326D35BF8}">
      <dgm:prSet/>
      <dgm:spPr/>
      <dgm:t>
        <a:bodyPr/>
        <a:lstStyle/>
        <a:p>
          <a:endParaRPr lang="es-MX" sz="2400"/>
        </a:p>
      </dgm:t>
    </dgm:pt>
    <dgm:pt modelId="{C6F8F6DD-54E0-4DC8-9207-B2201444510E}">
      <dgm:prSet custT="1"/>
      <dgm:spPr/>
      <dgm:t>
        <a:bodyPr/>
        <a:lstStyle/>
        <a:p>
          <a:pPr rtl="0"/>
          <a:r>
            <a:rPr lang="es-MX" sz="2000" dirty="0" smtClean="0"/>
            <a:t>Asociaciones civiles sin fines de lucro.</a:t>
          </a:r>
          <a:endParaRPr lang="es-MX" sz="2000" dirty="0"/>
        </a:p>
      </dgm:t>
    </dgm:pt>
    <dgm:pt modelId="{25AD0512-0736-4C99-AB41-17CCD1312F2B}" type="parTrans" cxnId="{3E3433C5-DC59-4A78-9234-8DBE29A68081}">
      <dgm:prSet/>
      <dgm:spPr/>
      <dgm:t>
        <a:bodyPr/>
        <a:lstStyle/>
        <a:p>
          <a:endParaRPr lang="es-MX" sz="2400"/>
        </a:p>
      </dgm:t>
    </dgm:pt>
    <dgm:pt modelId="{3E49CAE7-3C1F-4433-98F9-F02A170B8937}" type="sibTrans" cxnId="{3E3433C5-DC59-4A78-9234-8DBE29A68081}">
      <dgm:prSet/>
      <dgm:spPr/>
      <dgm:t>
        <a:bodyPr/>
        <a:lstStyle/>
        <a:p>
          <a:endParaRPr lang="es-MX" sz="2400"/>
        </a:p>
      </dgm:t>
    </dgm:pt>
    <dgm:pt modelId="{693DAB5F-F8AE-4D67-B71E-FE339DE56520}" type="pres">
      <dgm:prSet presAssocID="{ED57EF61-BAA0-4460-90F3-B0CE52CE856B}" presName="compositeShape" presStyleCnt="0">
        <dgm:presLayoutVars>
          <dgm:chMax val="7"/>
          <dgm:dir/>
          <dgm:resizeHandles val="exact"/>
        </dgm:presLayoutVars>
      </dgm:prSet>
      <dgm:spPr/>
    </dgm:pt>
    <dgm:pt modelId="{06C98592-CB7A-47C2-9A14-A5FDACB0C386}" type="pres">
      <dgm:prSet presAssocID="{62FBCE86-9CE1-4385-900A-62A10BB0B1BA}" presName="circ1" presStyleLbl="vennNode1" presStyleIdx="0" presStyleCnt="7"/>
      <dgm:spPr/>
    </dgm:pt>
    <dgm:pt modelId="{DD1C4032-8B76-4386-B95D-775415505869}" type="pres">
      <dgm:prSet presAssocID="{62FBCE86-9CE1-4385-900A-62A10BB0B1B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4EA9FCC-4773-4DC0-BC65-C74BB35E6646}" type="pres">
      <dgm:prSet presAssocID="{590F7062-A649-4B82-93B2-4DBF3941586E}" presName="circ2" presStyleLbl="vennNode1" presStyleIdx="1" presStyleCnt="7"/>
      <dgm:spPr/>
    </dgm:pt>
    <dgm:pt modelId="{FE419AD4-AD4A-4E23-8592-F00BEDD8488E}" type="pres">
      <dgm:prSet presAssocID="{590F7062-A649-4B82-93B2-4DBF3941586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A2EB901-2D80-4B8A-8B82-FB262067EA6D}" type="pres">
      <dgm:prSet presAssocID="{14C263ED-1526-45EA-AB31-529A5F6A7C15}" presName="circ3" presStyleLbl="vennNode1" presStyleIdx="2" presStyleCnt="7"/>
      <dgm:spPr/>
    </dgm:pt>
    <dgm:pt modelId="{65AE9A30-38BE-4A95-9435-AD1E8C393F29}" type="pres">
      <dgm:prSet presAssocID="{14C263ED-1526-45EA-AB31-529A5F6A7C1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52C5A22-DF77-47DD-A3E7-3B9381A76FBC}" type="pres">
      <dgm:prSet presAssocID="{FC97E662-47C0-467E-B039-F83E457CFC23}" presName="circ4" presStyleLbl="vennNode1" presStyleIdx="3" presStyleCnt="7"/>
      <dgm:spPr/>
    </dgm:pt>
    <dgm:pt modelId="{E22A7F3D-4BA0-4704-AD73-A606ABC892B8}" type="pres">
      <dgm:prSet presAssocID="{FC97E662-47C0-467E-B039-F83E457CFC23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9BD8F17-3351-472E-BC70-F7D1155258D2}" type="pres">
      <dgm:prSet presAssocID="{3EEDA131-8546-45EC-80B5-06B1F547384F}" presName="circ5" presStyleLbl="vennNode1" presStyleIdx="4" presStyleCnt="7"/>
      <dgm:spPr/>
    </dgm:pt>
    <dgm:pt modelId="{027AF380-CC25-427D-A01B-4EA44E85FF26}" type="pres">
      <dgm:prSet presAssocID="{3EEDA131-8546-45EC-80B5-06B1F547384F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2193B99-54CA-4EC2-8E41-1340FDDFB0A9}" type="pres">
      <dgm:prSet presAssocID="{B3D94E90-71C7-4FED-A2DC-5DF10399711E}" presName="circ6" presStyleLbl="vennNode1" presStyleIdx="5" presStyleCnt="7"/>
      <dgm:spPr/>
    </dgm:pt>
    <dgm:pt modelId="{052A072F-AB89-4F77-A3C5-5DB1B88CD869}" type="pres">
      <dgm:prSet presAssocID="{B3D94E90-71C7-4FED-A2DC-5DF10399711E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86FA6BD-26A0-4693-92AF-9AE04DBBC600}" type="pres">
      <dgm:prSet presAssocID="{C6F8F6DD-54E0-4DC8-9207-B2201444510E}" presName="circ7" presStyleLbl="vennNode1" presStyleIdx="6" presStyleCnt="7"/>
      <dgm:spPr/>
    </dgm:pt>
    <dgm:pt modelId="{788C18C2-8363-4034-B277-0387A366E874}" type="pres">
      <dgm:prSet presAssocID="{C6F8F6DD-54E0-4DC8-9207-B2201444510E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E2CAEC0-252F-4703-9B46-AFB326D35BF8}" srcId="{ED57EF61-BAA0-4460-90F3-B0CE52CE856B}" destId="{B3D94E90-71C7-4FED-A2DC-5DF10399711E}" srcOrd="5" destOrd="0" parTransId="{2E25BCAC-A804-4C96-8629-88965DE74416}" sibTransId="{1EEA83A5-852A-4F17-95AF-ACD823F74097}"/>
    <dgm:cxn modelId="{97CEF66A-4A20-48D0-9F4C-455305A13190}" type="presOf" srcId="{B3D94E90-71C7-4FED-A2DC-5DF10399711E}" destId="{052A072F-AB89-4F77-A3C5-5DB1B88CD869}" srcOrd="0" destOrd="0" presId="urn:microsoft.com/office/officeart/2005/8/layout/venn1"/>
    <dgm:cxn modelId="{DFFA8B4E-30E9-40D5-83B1-019759C163A9}" srcId="{ED57EF61-BAA0-4460-90F3-B0CE52CE856B}" destId="{3EEDA131-8546-45EC-80B5-06B1F547384F}" srcOrd="4" destOrd="0" parTransId="{952F11AD-572C-49B6-ADB8-5E991019AC4A}" sibTransId="{944B082B-4143-4774-9A77-2C9E6A44D4AF}"/>
    <dgm:cxn modelId="{87969DC5-42B5-4C33-9775-063943311E63}" srcId="{ED57EF61-BAA0-4460-90F3-B0CE52CE856B}" destId="{62FBCE86-9CE1-4385-900A-62A10BB0B1BA}" srcOrd="0" destOrd="0" parTransId="{069FDF41-4A94-470B-B749-A8BA05ECC039}" sibTransId="{1DB1B917-4100-42B4-BDDB-EBF5A3651E68}"/>
    <dgm:cxn modelId="{0B447039-986C-43D4-8C01-854A685E39A1}" type="presOf" srcId="{C6F8F6DD-54E0-4DC8-9207-B2201444510E}" destId="{788C18C2-8363-4034-B277-0387A366E874}" srcOrd="0" destOrd="0" presId="urn:microsoft.com/office/officeart/2005/8/layout/venn1"/>
    <dgm:cxn modelId="{F56CE296-81D2-470A-990E-A4298D147DF4}" type="presOf" srcId="{62FBCE86-9CE1-4385-900A-62A10BB0B1BA}" destId="{DD1C4032-8B76-4386-B95D-775415505869}" srcOrd="0" destOrd="0" presId="urn:microsoft.com/office/officeart/2005/8/layout/venn1"/>
    <dgm:cxn modelId="{F6235E65-3BEC-4BB9-A185-D72986271937}" type="presOf" srcId="{590F7062-A649-4B82-93B2-4DBF3941586E}" destId="{FE419AD4-AD4A-4E23-8592-F00BEDD8488E}" srcOrd="0" destOrd="0" presId="urn:microsoft.com/office/officeart/2005/8/layout/venn1"/>
    <dgm:cxn modelId="{3E3433C5-DC59-4A78-9234-8DBE29A68081}" srcId="{ED57EF61-BAA0-4460-90F3-B0CE52CE856B}" destId="{C6F8F6DD-54E0-4DC8-9207-B2201444510E}" srcOrd="6" destOrd="0" parTransId="{25AD0512-0736-4C99-AB41-17CCD1312F2B}" sibTransId="{3E49CAE7-3C1F-4433-98F9-F02A170B8937}"/>
    <dgm:cxn modelId="{B0E1BC37-1A95-447E-82C4-F2EAB5366062}" srcId="{ED57EF61-BAA0-4460-90F3-B0CE52CE856B}" destId="{590F7062-A649-4B82-93B2-4DBF3941586E}" srcOrd="1" destOrd="0" parTransId="{48D66D2E-2A33-4070-A84B-EE2DFF28C362}" sibTransId="{DD924DDC-4C2C-4257-AA0C-C204EF2BD68D}"/>
    <dgm:cxn modelId="{5D6CFBC9-715E-4BA4-8916-DF95B9820207}" type="presOf" srcId="{FC97E662-47C0-467E-B039-F83E457CFC23}" destId="{E22A7F3D-4BA0-4704-AD73-A606ABC892B8}" srcOrd="0" destOrd="0" presId="urn:microsoft.com/office/officeart/2005/8/layout/venn1"/>
    <dgm:cxn modelId="{50597FB8-1FCB-4361-9D97-F5AF5112E542}" srcId="{ED57EF61-BAA0-4460-90F3-B0CE52CE856B}" destId="{FC97E662-47C0-467E-B039-F83E457CFC23}" srcOrd="3" destOrd="0" parTransId="{81ABFCB9-3439-4CF9-96FA-3B8AB07E34A7}" sibTransId="{29FF1FC1-F287-487F-8C14-DBC39690C42F}"/>
    <dgm:cxn modelId="{53BA1ADD-95E1-4F41-9EB1-DD3D0B4C1AF6}" type="presOf" srcId="{14C263ED-1526-45EA-AB31-529A5F6A7C15}" destId="{65AE9A30-38BE-4A95-9435-AD1E8C393F29}" srcOrd="0" destOrd="0" presId="urn:microsoft.com/office/officeart/2005/8/layout/venn1"/>
    <dgm:cxn modelId="{AB9B749A-FB93-4918-BBD7-AB557B0B456C}" type="presOf" srcId="{ED57EF61-BAA0-4460-90F3-B0CE52CE856B}" destId="{693DAB5F-F8AE-4D67-B71E-FE339DE56520}" srcOrd="0" destOrd="0" presId="urn:microsoft.com/office/officeart/2005/8/layout/venn1"/>
    <dgm:cxn modelId="{8485EE2F-13F6-4487-A5BC-92BAB795D9C8}" srcId="{ED57EF61-BAA0-4460-90F3-B0CE52CE856B}" destId="{14C263ED-1526-45EA-AB31-529A5F6A7C15}" srcOrd="2" destOrd="0" parTransId="{D5C06791-09BE-40F8-89DF-6F706C3A8B94}" sibTransId="{44D6CD71-B164-431C-8125-E03CECAACE9F}"/>
    <dgm:cxn modelId="{669C7678-AA42-4747-8EDC-26A7E9D0F863}" type="presOf" srcId="{3EEDA131-8546-45EC-80B5-06B1F547384F}" destId="{027AF380-CC25-427D-A01B-4EA44E85FF26}" srcOrd="0" destOrd="0" presId="urn:microsoft.com/office/officeart/2005/8/layout/venn1"/>
    <dgm:cxn modelId="{274844A9-7624-4199-A94F-EA4ADD16AFC1}" type="presParOf" srcId="{693DAB5F-F8AE-4D67-B71E-FE339DE56520}" destId="{06C98592-CB7A-47C2-9A14-A5FDACB0C386}" srcOrd="0" destOrd="0" presId="urn:microsoft.com/office/officeart/2005/8/layout/venn1"/>
    <dgm:cxn modelId="{15C609F4-B520-4A85-B085-76332DD547AD}" type="presParOf" srcId="{693DAB5F-F8AE-4D67-B71E-FE339DE56520}" destId="{DD1C4032-8B76-4386-B95D-775415505869}" srcOrd="1" destOrd="0" presId="urn:microsoft.com/office/officeart/2005/8/layout/venn1"/>
    <dgm:cxn modelId="{29FBE560-12A0-4626-9886-0F53E81A5197}" type="presParOf" srcId="{693DAB5F-F8AE-4D67-B71E-FE339DE56520}" destId="{C4EA9FCC-4773-4DC0-BC65-C74BB35E6646}" srcOrd="2" destOrd="0" presId="urn:microsoft.com/office/officeart/2005/8/layout/venn1"/>
    <dgm:cxn modelId="{54455B55-A2B3-42DD-813B-D94703D2C998}" type="presParOf" srcId="{693DAB5F-F8AE-4D67-B71E-FE339DE56520}" destId="{FE419AD4-AD4A-4E23-8592-F00BEDD8488E}" srcOrd="3" destOrd="0" presId="urn:microsoft.com/office/officeart/2005/8/layout/venn1"/>
    <dgm:cxn modelId="{8DCC0F70-27EF-4D0C-A208-94CB3D035A2B}" type="presParOf" srcId="{693DAB5F-F8AE-4D67-B71E-FE339DE56520}" destId="{1A2EB901-2D80-4B8A-8B82-FB262067EA6D}" srcOrd="4" destOrd="0" presId="urn:microsoft.com/office/officeart/2005/8/layout/venn1"/>
    <dgm:cxn modelId="{A3E3F531-90A6-412D-95FE-C5EFDBE0216C}" type="presParOf" srcId="{693DAB5F-F8AE-4D67-B71E-FE339DE56520}" destId="{65AE9A30-38BE-4A95-9435-AD1E8C393F29}" srcOrd="5" destOrd="0" presId="urn:microsoft.com/office/officeart/2005/8/layout/venn1"/>
    <dgm:cxn modelId="{5AC4CC11-D96F-4C7F-B98C-0335EF3268B0}" type="presParOf" srcId="{693DAB5F-F8AE-4D67-B71E-FE339DE56520}" destId="{C52C5A22-DF77-47DD-A3E7-3B9381A76FBC}" srcOrd="6" destOrd="0" presId="urn:microsoft.com/office/officeart/2005/8/layout/venn1"/>
    <dgm:cxn modelId="{39276F9D-616E-4393-8E56-6049C9680B63}" type="presParOf" srcId="{693DAB5F-F8AE-4D67-B71E-FE339DE56520}" destId="{E22A7F3D-4BA0-4704-AD73-A606ABC892B8}" srcOrd="7" destOrd="0" presId="urn:microsoft.com/office/officeart/2005/8/layout/venn1"/>
    <dgm:cxn modelId="{81AE7AE1-ECC8-4FAE-A3B8-94BD8A1753B6}" type="presParOf" srcId="{693DAB5F-F8AE-4D67-B71E-FE339DE56520}" destId="{C9BD8F17-3351-472E-BC70-F7D1155258D2}" srcOrd="8" destOrd="0" presId="urn:microsoft.com/office/officeart/2005/8/layout/venn1"/>
    <dgm:cxn modelId="{FEBFA0DD-00F0-4EAD-B7A2-275F781F33D8}" type="presParOf" srcId="{693DAB5F-F8AE-4D67-B71E-FE339DE56520}" destId="{027AF380-CC25-427D-A01B-4EA44E85FF26}" srcOrd="9" destOrd="0" presId="urn:microsoft.com/office/officeart/2005/8/layout/venn1"/>
    <dgm:cxn modelId="{0995CD21-A1FA-480A-9BE7-E5C5DAAEE385}" type="presParOf" srcId="{693DAB5F-F8AE-4D67-B71E-FE339DE56520}" destId="{F2193B99-54CA-4EC2-8E41-1340FDDFB0A9}" srcOrd="10" destOrd="0" presId="urn:microsoft.com/office/officeart/2005/8/layout/venn1"/>
    <dgm:cxn modelId="{A684FC93-C06A-47B4-9DAB-57004DDD04E6}" type="presParOf" srcId="{693DAB5F-F8AE-4D67-B71E-FE339DE56520}" destId="{052A072F-AB89-4F77-A3C5-5DB1B88CD869}" srcOrd="11" destOrd="0" presId="urn:microsoft.com/office/officeart/2005/8/layout/venn1"/>
    <dgm:cxn modelId="{4B25897B-8D91-4891-8F3C-2171B9D76F44}" type="presParOf" srcId="{693DAB5F-F8AE-4D67-B71E-FE339DE56520}" destId="{D86FA6BD-26A0-4693-92AF-9AE04DBBC600}" srcOrd="12" destOrd="0" presId="urn:microsoft.com/office/officeart/2005/8/layout/venn1"/>
    <dgm:cxn modelId="{041233AD-3639-40DD-A241-6246332F9D63}" type="presParOf" srcId="{693DAB5F-F8AE-4D67-B71E-FE339DE56520}" destId="{788C18C2-8363-4034-B277-0387A366E874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4FC71C8-A557-4C6E-8A3B-F2A2369B5C6B}" type="doc">
      <dgm:prSet loTypeId="urn:microsoft.com/office/officeart/2005/8/layout/matrix2" loCatId="matrix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15850936-CAA3-43E8-A856-5CF0385A8DA9}">
      <dgm:prSet custT="1"/>
      <dgm:spPr/>
      <dgm:t>
        <a:bodyPr/>
        <a:lstStyle/>
        <a:p>
          <a:pPr rtl="0"/>
          <a:r>
            <a:rPr lang="es-MX" sz="1800" dirty="0" smtClean="0"/>
            <a:t>Llevar los sistemas contables y efectuar registros. </a:t>
          </a:r>
          <a:endParaRPr lang="es-MX" sz="1800" dirty="0"/>
        </a:p>
      </dgm:t>
    </dgm:pt>
    <dgm:pt modelId="{0D84DB09-2671-4A97-806A-1D4C815AD381}" type="parTrans" cxnId="{667E570E-3A02-4588-B499-BCAC3D9E2220}">
      <dgm:prSet/>
      <dgm:spPr/>
      <dgm:t>
        <a:bodyPr/>
        <a:lstStyle/>
        <a:p>
          <a:endParaRPr lang="es-MX" sz="3200"/>
        </a:p>
      </dgm:t>
    </dgm:pt>
    <dgm:pt modelId="{489404FE-59F3-46CC-9313-5D283EE58636}" type="sibTrans" cxnId="{667E570E-3A02-4588-B499-BCAC3D9E2220}">
      <dgm:prSet/>
      <dgm:spPr/>
      <dgm:t>
        <a:bodyPr/>
        <a:lstStyle/>
        <a:p>
          <a:endParaRPr lang="es-MX" sz="3200"/>
        </a:p>
      </dgm:t>
    </dgm:pt>
    <dgm:pt modelId="{7F75CF36-5115-41AD-A16A-24FAF0C0AEEF}">
      <dgm:prSet custT="1"/>
      <dgm:spPr/>
      <dgm:t>
        <a:bodyPr/>
        <a:lstStyle/>
        <a:p>
          <a:pPr rtl="0"/>
          <a:r>
            <a:rPr lang="es-MX" sz="1800" dirty="0" smtClean="0"/>
            <a:t>Expedir y recabar los comprobantes fiscales que acrediten las enajenaciones y erogaciones. </a:t>
          </a:r>
          <a:endParaRPr lang="es-MX" sz="1800" dirty="0"/>
        </a:p>
      </dgm:t>
    </dgm:pt>
    <dgm:pt modelId="{9EF6E37A-4374-4FFC-807E-4154E8BFFF1B}" type="parTrans" cxnId="{213E3D95-97F8-4AE9-9A2C-EA454BCF6F07}">
      <dgm:prSet/>
      <dgm:spPr/>
      <dgm:t>
        <a:bodyPr/>
        <a:lstStyle/>
        <a:p>
          <a:endParaRPr lang="es-MX" sz="3200"/>
        </a:p>
      </dgm:t>
    </dgm:pt>
    <dgm:pt modelId="{6BC639F3-77F1-499B-A383-E76BF9C71260}" type="sibTrans" cxnId="{213E3D95-97F8-4AE9-9A2C-EA454BCF6F07}">
      <dgm:prSet/>
      <dgm:spPr/>
      <dgm:t>
        <a:bodyPr/>
        <a:lstStyle/>
        <a:p>
          <a:endParaRPr lang="es-MX" sz="3200"/>
        </a:p>
      </dgm:t>
    </dgm:pt>
    <dgm:pt modelId="{E3098767-9BD4-4CBB-9930-18F7D3A10563}">
      <dgm:prSet custT="1"/>
      <dgm:spPr/>
      <dgm:t>
        <a:bodyPr/>
        <a:lstStyle/>
        <a:p>
          <a:pPr rtl="0"/>
          <a:r>
            <a:rPr lang="es-MX" sz="1800" dirty="0" smtClean="0"/>
            <a:t>Presentar en las oficinas autorizadas a más tardar el día 15 de febrero de cada año, declaración en la que se determine el remanente distribuible y la proporción que de este concepto corresponda a cada integrante. </a:t>
          </a:r>
          <a:endParaRPr lang="es-MX" sz="1800" dirty="0"/>
        </a:p>
      </dgm:t>
    </dgm:pt>
    <dgm:pt modelId="{EABB1C63-F6D3-4FA3-BE47-7A49172BD278}" type="parTrans" cxnId="{FF0F0300-6ECD-4FBF-A110-3582A6E3F4D6}">
      <dgm:prSet/>
      <dgm:spPr/>
      <dgm:t>
        <a:bodyPr/>
        <a:lstStyle/>
        <a:p>
          <a:endParaRPr lang="es-MX" sz="3200"/>
        </a:p>
      </dgm:t>
    </dgm:pt>
    <dgm:pt modelId="{C74DC463-2026-4772-ADE9-948F114701CC}" type="sibTrans" cxnId="{FF0F0300-6ECD-4FBF-A110-3582A6E3F4D6}">
      <dgm:prSet/>
      <dgm:spPr/>
      <dgm:t>
        <a:bodyPr/>
        <a:lstStyle/>
        <a:p>
          <a:endParaRPr lang="es-MX" sz="3200"/>
        </a:p>
      </dgm:t>
    </dgm:pt>
    <dgm:pt modelId="{CAA3F87A-9EE6-48EF-AA3C-CC644F7F127B}">
      <dgm:prSet custT="1"/>
      <dgm:spPr/>
      <dgm:t>
        <a:bodyPr/>
        <a:lstStyle/>
        <a:p>
          <a:pPr rtl="0"/>
          <a:r>
            <a:rPr lang="es-MX" sz="1800" smtClean="0"/>
            <a:t>Proporcionar a sus integrantes constancia y comprobante fiscal en el que se señale el monto del remanente distribuible. </a:t>
          </a:r>
          <a:endParaRPr lang="es-MX" sz="1800"/>
        </a:p>
      </dgm:t>
    </dgm:pt>
    <dgm:pt modelId="{3E35E70A-BD5B-465D-9A4F-00991520CE4C}" type="parTrans" cxnId="{00902CC8-236E-4A99-A643-156ECD455F30}">
      <dgm:prSet/>
      <dgm:spPr/>
      <dgm:t>
        <a:bodyPr/>
        <a:lstStyle/>
        <a:p>
          <a:endParaRPr lang="es-MX" sz="3200"/>
        </a:p>
      </dgm:t>
    </dgm:pt>
    <dgm:pt modelId="{1B38F120-D7EF-48F9-82E0-6D512E8EE6A3}" type="sibTrans" cxnId="{00902CC8-236E-4A99-A643-156ECD455F30}">
      <dgm:prSet/>
      <dgm:spPr/>
      <dgm:t>
        <a:bodyPr/>
        <a:lstStyle/>
        <a:p>
          <a:endParaRPr lang="es-MX" sz="3200"/>
        </a:p>
      </dgm:t>
    </dgm:pt>
    <dgm:pt modelId="{DCF92947-3931-40AA-9B9B-F347668D9D97}" type="pres">
      <dgm:prSet presAssocID="{64FC71C8-A557-4C6E-8A3B-F2A2369B5C6B}" presName="matrix" presStyleCnt="0">
        <dgm:presLayoutVars>
          <dgm:chMax val="1"/>
          <dgm:dir/>
          <dgm:resizeHandles val="exact"/>
        </dgm:presLayoutVars>
      </dgm:prSet>
      <dgm:spPr/>
    </dgm:pt>
    <dgm:pt modelId="{B5C6FFCD-763B-4AEF-A6F0-7CD7CC6893FA}" type="pres">
      <dgm:prSet presAssocID="{64FC71C8-A557-4C6E-8A3B-F2A2369B5C6B}" presName="axisShape" presStyleLbl="bgShp" presStyleIdx="0" presStyleCnt="1"/>
      <dgm:spPr/>
    </dgm:pt>
    <dgm:pt modelId="{C4DB4670-36E5-46EE-9448-2C1FE1D31A5D}" type="pres">
      <dgm:prSet presAssocID="{64FC71C8-A557-4C6E-8A3B-F2A2369B5C6B}" presName="rect1" presStyleLbl="node1" presStyleIdx="0" presStyleCnt="4" custScaleX="136557" custLinFactNeighborX="-16114">
        <dgm:presLayoutVars>
          <dgm:chMax val="0"/>
          <dgm:chPref val="0"/>
          <dgm:bulletEnabled val="1"/>
        </dgm:presLayoutVars>
      </dgm:prSet>
      <dgm:spPr/>
    </dgm:pt>
    <dgm:pt modelId="{7DD0CF22-FF97-4EEB-B55C-EFB424998BE0}" type="pres">
      <dgm:prSet presAssocID="{64FC71C8-A557-4C6E-8A3B-F2A2369B5C6B}" presName="rect2" presStyleLbl="node1" presStyleIdx="1" presStyleCnt="4" custScaleX="144507" custLinFactNeighborX="18416">
        <dgm:presLayoutVars>
          <dgm:chMax val="0"/>
          <dgm:chPref val="0"/>
          <dgm:bulletEnabled val="1"/>
        </dgm:presLayoutVars>
      </dgm:prSet>
      <dgm:spPr/>
    </dgm:pt>
    <dgm:pt modelId="{E27ED593-6048-444F-8C16-0A6F40B3E25C}" type="pres">
      <dgm:prSet presAssocID="{64FC71C8-A557-4C6E-8A3B-F2A2369B5C6B}" presName="rect3" presStyleLbl="node1" presStyleIdx="2" presStyleCnt="4" custScaleX="131678" custLinFactNeighborX="-16114">
        <dgm:presLayoutVars>
          <dgm:chMax val="0"/>
          <dgm:chPref val="0"/>
          <dgm:bulletEnabled val="1"/>
        </dgm:presLayoutVars>
      </dgm:prSet>
      <dgm:spPr/>
    </dgm:pt>
    <dgm:pt modelId="{F5B9D721-1552-46C8-BBFD-5AA9EE683E90}" type="pres">
      <dgm:prSet presAssocID="{64FC71C8-A557-4C6E-8A3B-F2A2369B5C6B}" presName="rect4" presStyleLbl="node1" presStyleIdx="3" presStyleCnt="4" custScaleX="138998" custLinFactNeighborX="18416">
        <dgm:presLayoutVars>
          <dgm:chMax val="0"/>
          <dgm:chPref val="0"/>
          <dgm:bulletEnabled val="1"/>
        </dgm:presLayoutVars>
      </dgm:prSet>
      <dgm:spPr/>
    </dgm:pt>
  </dgm:ptLst>
  <dgm:cxnLst>
    <dgm:cxn modelId="{00902CC8-236E-4A99-A643-156ECD455F30}" srcId="{64FC71C8-A557-4C6E-8A3B-F2A2369B5C6B}" destId="{CAA3F87A-9EE6-48EF-AA3C-CC644F7F127B}" srcOrd="3" destOrd="0" parTransId="{3E35E70A-BD5B-465D-9A4F-00991520CE4C}" sibTransId="{1B38F120-D7EF-48F9-82E0-6D512E8EE6A3}"/>
    <dgm:cxn modelId="{FF0F0300-6ECD-4FBF-A110-3582A6E3F4D6}" srcId="{64FC71C8-A557-4C6E-8A3B-F2A2369B5C6B}" destId="{E3098767-9BD4-4CBB-9930-18F7D3A10563}" srcOrd="2" destOrd="0" parTransId="{EABB1C63-F6D3-4FA3-BE47-7A49172BD278}" sibTransId="{C74DC463-2026-4772-ADE9-948F114701CC}"/>
    <dgm:cxn modelId="{FCC1F402-8520-4889-8C08-894704F2C001}" type="presOf" srcId="{64FC71C8-A557-4C6E-8A3B-F2A2369B5C6B}" destId="{DCF92947-3931-40AA-9B9B-F347668D9D97}" srcOrd="0" destOrd="0" presId="urn:microsoft.com/office/officeart/2005/8/layout/matrix2"/>
    <dgm:cxn modelId="{213E3D95-97F8-4AE9-9A2C-EA454BCF6F07}" srcId="{64FC71C8-A557-4C6E-8A3B-F2A2369B5C6B}" destId="{7F75CF36-5115-41AD-A16A-24FAF0C0AEEF}" srcOrd="1" destOrd="0" parTransId="{9EF6E37A-4374-4FFC-807E-4154E8BFFF1B}" sibTransId="{6BC639F3-77F1-499B-A383-E76BF9C71260}"/>
    <dgm:cxn modelId="{0E42A096-EF41-48C1-8429-AC1C9CB8CBBF}" type="presOf" srcId="{7F75CF36-5115-41AD-A16A-24FAF0C0AEEF}" destId="{7DD0CF22-FF97-4EEB-B55C-EFB424998BE0}" srcOrd="0" destOrd="0" presId="urn:microsoft.com/office/officeart/2005/8/layout/matrix2"/>
    <dgm:cxn modelId="{667E570E-3A02-4588-B499-BCAC3D9E2220}" srcId="{64FC71C8-A557-4C6E-8A3B-F2A2369B5C6B}" destId="{15850936-CAA3-43E8-A856-5CF0385A8DA9}" srcOrd="0" destOrd="0" parTransId="{0D84DB09-2671-4A97-806A-1D4C815AD381}" sibTransId="{489404FE-59F3-46CC-9313-5D283EE58636}"/>
    <dgm:cxn modelId="{13CAA738-5875-43F3-8168-40458051D202}" type="presOf" srcId="{15850936-CAA3-43E8-A856-5CF0385A8DA9}" destId="{C4DB4670-36E5-46EE-9448-2C1FE1D31A5D}" srcOrd="0" destOrd="0" presId="urn:microsoft.com/office/officeart/2005/8/layout/matrix2"/>
    <dgm:cxn modelId="{7CA23D11-AF83-48DB-9E16-8166E4BE83E0}" type="presOf" srcId="{E3098767-9BD4-4CBB-9930-18F7D3A10563}" destId="{E27ED593-6048-444F-8C16-0A6F40B3E25C}" srcOrd="0" destOrd="0" presId="urn:microsoft.com/office/officeart/2005/8/layout/matrix2"/>
    <dgm:cxn modelId="{FE74BD0C-0258-4A89-9117-DDE423071F84}" type="presOf" srcId="{CAA3F87A-9EE6-48EF-AA3C-CC644F7F127B}" destId="{F5B9D721-1552-46C8-BBFD-5AA9EE683E90}" srcOrd="0" destOrd="0" presId="urn:microsoft.com/office/officeart/2005/8/layout/matrix2"/>
    <dgm:cxn modelId="{0B9F40D2-680B-4D46-A7C6-062D4110EC16}" type="presParOf" srcId="{DCF92947-3931-40AA-9B9B-F347668D9D97}" destId="{B5C6FFCD-763B-4AEF-A6F0-7CD7CC6893FA}" srcOrd="0" destOrd="0" presId="urn:microsoft.com/office/officeart/2005/8/layout/matrix2"/>
    <dgm:cxn modelId="{A74CAC3D-3ADB-413F-96AA-F469AFC28227}" type="presParOf" srcId="{DCF92947-3931-40AA-9B9B-F347668D9D97}" destId="{C4DB4670-36E5-46EE-9448-2C1FE1D31A5D}" srcOrd="1" destOrd="0" presId="urn:microsoft.com/office/officeart/2005/8/layout/matrix2"/>
    <dgm:cxn modelId="{0E5EF186-13CE-42C4-8207-952F35C6D839}" type="presParOf" srcId="{DCF92947-3931-40AA-9B9B-F347668D9D97}" destId="{7DD0CF22-FF97-4EEB-B55C-EFB424998BE0}" srcOrd="2" destOrd="0" presId="urn:microsoft.com/office/officeart/2005/8/layout/matrix2"/>
    <dgm:cxn modelId="{5A1A0DDD-4C57-4FE7-83C4-8BE23DF53131}" type="presParOf" srcId="{DCF92947-3931-40AA-9B9B-F347668D9D97}" destId="{E27ED593-6048-444F-8C16-0A6F40B3E25C}" srcOrd="3" destOrd="0" presId="urn:microsoft.com/office/officeart/2005/8/layout/matrix2"/>
    <dgm:cxn modelId="{C1528AE9-7757-4373-9B5C-A62EEF90411E}" type="presParOf" srcId="{DCF92947-3931-40AA-9B9B-F347668D9D97}" destId="{F5B9D721-1552-46C8-BBFD-5AA9EE683E90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AA41C6B-4E57-41E7-B78F-3B5319738918}" type="doc">
      <dgm:prSet loTypeId="urn:microsoft.com/office/officeart/2005/8/layout/arrow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65C49837-1DBF-403B-995C-8623E9C32068}">
      <dgm:prSet/>
      <dgm:spPr/>
      <dgm:t>
        <a:bodyPr/>
        <a:lstStyle/>
        <a:p>
          <a:pPr rtl="0"/>
          <a:r>
            <a:rPr lang="es-MX" smtClean="0"/>
            <a:t>Es una persona con capacidad para contraer obligaciones y ejercer derechos, el cual tiene características físicas, signos que lo identifican como humano, se individualizan por su nombre. </a:t>
          </a:r>
          <a:endParaRPr lang="es-MX"/>
        </a:p>
      </dgm:t>
    </dgm:pt>
    <dgm:pt modelId="{0AAE0148-40E7-46B4-B0BF-C4156E3797F2}" type="parTrans" cxnId="{DC0293FE-888E-4174-8D35-BBA74FA38706}">
      <dgm:prSet/>
      <dgm:spPr/>
      <dgm:t>
        <a:bodyPr/>
        <a:lstStyle/>
        <a:p>
          <a:endParaRPr lang="es-MX"/>
        </a:p>
      </dgm:t>
    </dgm:pt>
    <dgm:pt modelId="{0EF95E84-42F2-4826-94C0-552E5CADBB28}" type="sibTrans" cxnId="{DC0293FE-888E-4174-8D35-BBA74FA38706}">
      <dgm:prSet/>
      <dgm:spPr/>
      <dgm:t>
        <a:bodyPr/>
        <a:lstStyle/>
        <a:p>
          <a:endParaRPr lang="es-MX"/>
        </a:p>
      </dgm:t>
    </dgm:pt>
    <dgm:pt modelId="{C5060641-A11A-4E66-9C46-34427DC5C831}">
      <dgm:prSet/>
      <dgm:spPr/>
      <dgm:t>
        <a:bodyPr/>
        <a:lstStyle/>
        <a:p>
          <a:pPr rtl="0"/>
          <a:r>
            <a:rPr lang="es-MX" smtClean="0"/>
            <a:t>En términos simples cada individuo o ser humano es una persona física.</a:t>
          </a:r>
          <a:endParaRPr lang="es-MX"/>
        </a:p>
      </dgm:t>
    </dgm:pt>
    <dgm:pt modelId="{D0915E4E-4BAB-4F8A-A8DD-C5107C7FBDC1}" type="parTrans" cxnId="{0F0042FC-9EE3-456E-9013-FE7B06C074A8}">
      <dgm:prSet/>
      <dgm:spPr/>
      <dgm:t>
        <a:bodyPr/>
        <a:lstStyle/>
        <a:p>
          <a:endParaRPr lang="es-MX"/>
        </a:p>
      </dgm:t>
    </dgm:pt>
    <dgm:pt modelId="{8364F760-AE07-4131-A57A-4EBADBF571A6}" type="sibTrans" cxnId="{0F0042FC-9EE3-456E-9013-FE7B06C074A8}">
      <dgm:prSet/>
      <dgm:spPr/>
      <dgm:t>
        <a:bodyPr/>
        <a:lstStyle/>
        <a:p>
          <a:endParaRPr lang="es-MX"/>
        </a:p>
      </dgm:t>
    </dgm:pt>
    <dgm:pt modelId="{43176D61-DA51-4B07-85BB-D1E139ECEEE9}" type="pres">
      <dgm:prSet presAssocID="{2AA41C6B-4E57-41E7-B78F-3B5319738918}" presName="compositeShape" presStyleCnt="0">
        <dgm:presLayoutVars>
          <dgm:chMax val="2"/>
          <dgm:dir/>
          <dgm:resizeHandles val="exact"/>
        </dgm:presLayoutVars>
      </dgm:prSet>
      <dgm:spPr/>
    </dgm:pt>
    <dgm:pt modelId="{D50630A9-25A5-4401-8FB3-EE725E675992}" type="pres">
      <dgm:prSet presAssocID="{65C49837-1DBF-403B-995C-8623E9C32068}" presName="upArrow" presStyleLbl="node1" presStyleIdx="0" presStyleCnt="2"/>
      <dgm:spPr/>
    </dgm:pt>
    <dgm:pt modelId="{6014106A-833C-4011-9C2A-9FAFDC36DC39}" type="pres">
      <dgm:prSet presAssocID="{65C49837-1DBF-403B-995C-8623E9C32068}" presName="upArrowText" presStyleLbl="revTx" presStyleIdx="0" presStyleCnt="2">
        <dgm:presLayoutVars>
          <dgm:chMax val="0"/>
          <dgm:bulletEnabled val="1"/>
        </dgm:presLayoutVars>
      </dgm:prSet>
      <dgm:spPr/>
    </dgm:pt>
    <dgm:pt modelId="{F6511F41-C0CA-44E0-9CBE-CE738DFC2133}" type="pres">
      <dgm:prSet presAssocID="{C5060641-A11A-4E66-9C46-34427DC5C831}" presName="downArrow" presStyleLbl="node1" presStyleIdx="1" presStyleCnt="2"/>
      <dgm:spPr/>
    </dgm:pt>
    <dgm:pt modelId="{9025FF62-2AF8-4D54-889C-3B2EC246AC79}" type="pres">
      <dgm:prSet presAssocID="{C5060641-A11A-4E66-9C46-34427DC5C831}" presName="downArrowText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DC0293FE-888E-4174-8D35-BBA74FA38706}" srcId="{2AA41C6B-4E57-41E7-B78F-3B5319738918}" destId="{65C49837-1DBF-403B-995C-8623E9C32068}" srcOrd="0" destOrd="0" parTransId="{0AAE0148-40E7-46B4-B0BF-C4156E3797F2}" sibTransId="{0EF95E84-42F2-4826-94C0-552E5CADBB28}"/>
    <dgm:cxn modelId="{A0D308EE-707A-4F4B-9F3D-964BE9F8E665}" type="presOf" srcId="{2AA41C6B-4E57-41E7-B78F-3B5319738918}" destId="{43176D61-DA51-4B07-85BB-D1E139ECEEE9}" srcOrd="0" destOrd="0" presId="urn:microsoft.com/office/officeart/2005/8/layout/arrow4"/>
    <dgm:cxn modelId="{0F0042FC-9EE3-456E-9013-FE7B06C074A8}" srcId="{2AA41C6B-4E57-41E7-B78F-3B5319738918}" destId="{C5060641-A11A-4E66-9C46-34427DC5C831}" srcOrd="1" destOrd="0" parTransId="{D0915E4E-4BAB-4F8A-A8DD-C5107C7FBDC1}" sibTransId="{8364F760-AE07-4131-A57A-4EBADBF571A6}"/>
    <dgm:cxn modelId="{0F527B93-E602-4276-B9F6-8E76ACEABCE5}" type="presOf" srcId="{C5060641-A11A-4E66-9C46-34427DC5C831}" destId="{9025FF62-2AF8-4D54-889C-3B2EC246AC79}" srcOrd="0" destOrd="0" presId="urn:microsoft.com/office/officeart/2005/8/layout/arrow4"/>
    <dgm:cxn modelId="{4F66832E-8401-4FFC-B876-68A3D3BA21C3}" type="presOf" srcId="{65C49837-1DBF-403B-995C-8623E9C32068}" destId="{6014106A-833C-4011-9C2A-9FAFDC36DC39}" srcOrd="0" destOrd="0" presId="urn:microsoft.com/office/officeart/2005/8/layout/arrow4"/>
    <dgm:cxn modelId="{35222024-5549-4348-BBCA-5EE17E967E1F}" type="presParOf" srcId="{43176D61-DA51-4B07-85BB-D1E139ECEEE9}" destId="{D50630A9-25A5-4401-8FB3-EE725E675992}" srcOrd="0" destOrd="0" presId="urn:microsoft.com/office/officeart/2005/8/layout/arrow4"/>
    <dgm:cxn modelId="{2304B577-7040-4F7C-A02C-C2CFCC471DF2}" type="presParOf" srcId="{43176D61-DA51-4B07-85BB-D1E139ECEEE9}" destId="{6014106A-833C-4011-9C2A-9FAFDC36DC39}" srcOrd="1" destOrd="0" presId="urn:microsoft.com/office/officeart/2005/8/layout/arrow4"/>
    <dgm:cxn modelId="{1687B1EC-1456-4A05-AF9B-A4A8E38DA22B}" type="presParOf" srcId="{43176D61-DA51-4B07-85BB-D1E139ECEEE9}" destId="{F6511F41-C0CA-44E0-9CBE-CE738DFC2133}" srcOrd="2" destOrd="0" presId="urn:microsoft.com/office/officeart/2005/8/layout/arrow4"/>
    <dgm:cxn modelId="{6EEA14EF-A6F7-4CF4-B6CA-24A8622F4D4B}" type="presParOf" srcId="{43176D61-DA51-4B07-85BB-D1E139ECEEE9}" destId="{9025FF62-2AF8-4D54-889C-3B2EC246AC79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603EBFA-05E1-4E0A-970A-0FCCBD0DC494}" type="doc">
      <dgm:prSet loTypeId="urn:microsoft.com/office/officeart/2005/8/layout/process1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C4924D5C-F024-4D12-AF1B-7FD9BB02EE63}">
      <dgm:prSet custT="1"/>
      <dgm:spPr/>
      <dgm:t>
        <a:bodyPr/>
        <a:lstStyle/>
        <a:p>
          <a:pPr rtl="0"/>
          <a:r>
            <a:rPr lang="es-MX" sz="2000" dirty="0" smtClean="0"/>
            <a:t>En términos fiscales las personas físicas que desarrollan alguna actividad económica pertenecen a algún régimen fiscal de acuerdo con la actividad y el monto de los </a:t>
          </a:r>
          <a:r>
            <a:rPr lang="es-MX" sz="1800" dirty="0" smtClean="0"/>
            <a:t>ingresos</a:t>
          </a:r>
          <a:r>
            <a:rPr lang="es-MX" sz="2000" dirty="0" smtClean="0"/>
            <a:t>.</a:t>
          </a:r>
          <a:endParaRPr lang="es-MX" sz="2000" dirty="0"/>
        </a:p>
      </dgm:t>
    </dgm:pt>
    <dgm:pt modelId="{FAB1A3E2-032A-4A46-A3FB-187B15A6FF54}" type="parTrans" cxnId="{D9EDE80F-B308-41DA-B01A-D617028947D8}">
      <dgm:prSet/>
      <dgm:spPr/>
      <dgm:t>
        <a:bodyPr/>
        <a:lstStyle/>
        <a:p>
          <a:endParaRPr lang="es-MX"/>
        </a:p>
      </dgm:t>
    </dgm:pt>
    <dgm:pt modelId="{078C7D20-02AA-46BA-AE76-A06EA881DADF}" type="sibTrans" cxnId="{D9EDE80F-B308-41DA-B01A-D617028947D8}">
      <dgm:prSet/>
      <dgm:spPr/>
      <dgm:t>
        <a:bodyPr/>
        <a:lstStyle/>
        <a:p>
          <a:endParaRPr lang="es-MX"/>
        </a:p>
      </dgm:t>
    </dgm:pt>
    <dgm:pt modelId="{F64F7903-F6DA-4670-B432-8F1388C01151}" type="pres">
      <dgm:prSet presAssocID="{0603EBFA-05E1-4E0A-970A-0FCCBD0DC494}" presName="Name0" presStyleCnt="0">
        <dgm:presLayoutVars>
          <dgm:dir/>
          <dgm:resizeHandles val="exact"/>
        </dgm:presLayoutVars>
      </dgm:prSet>
      <dgm:spPr/>
    </dgm:pt>
    <dgm:pt modelId="{119DF518-7585-42A1-815F-60B782FA2462}" type="pres">
      <dgm:prSet presAssocID="{C4924D5C-F024-4D12-AF1B-7FD9BB02EE63}" presName="node" presStyleLbl="node1" presStyleIdx="0" presStyleCnt="1" custScaleY="15957" custLinFactNeighborY="-2824">
        <dgm:presLayoutVars>
          <dgm:bulletEnabled val="1"/>
        </dgm:presLayoutVars>
      </dgm:prSet>
      <dgm:spPr/>
    </dgm:pt>
  </dgm:ptLst>
  <dgm:cxnLst>
    <dgm:cxn modelId="{8B6C0D68-CE67-4003-843D-37F5E673B301}" type="presOf" srcId="{C4924D5C-F024-4D12-AF1B-7FD9BB02EE63}" destId="{119DF518-7585-42A1-815F-60B782FA2462}" srcOrd="0" destOrd="0" presId="urn:microsoft.com/office/officeart/2005/8/layout/process1"/>
    <dgm:cxn modelId="{D9EDE80F-B308-41DA-B01A-D617028947D8}" srcId="{0603EBFA-05E1-4E0A-970A-0FCCBD0DC494}" destId="{C4924D5C-F024-4D12-AF1B-7FD9BB02EE63}" srcOrd="0" destOrd="0" parTransId="{FAB1A3E2-032A-4A46-A3FB-187B15A6FF54}" sibTransId="{078C7D20-02AA-46BA-AE76-A06EA881DADF}"/>
    <dgm:cxn modelId="{20C6DE30-86BC-418E-ADE6-FF33C74031C6}" type="presOf" srcId="{0603EBFA-05E1-4E0A-970A-0FCCBD0DC494}" destId="{F64F7903-F6DA-4670-B432-8F1388C01151}" srcOrd="0" destOrd="0" presId="urn:microsoft.com/office/officeart/2005/8/layout/process1"/>
    <dgm:cxn modelId="{67DBBCFB-550C-4E1C-B6DA-AF032D8A4BF7}" type="presParOf" srcId="{F64F7903-F6DA-4670-B432-8F1388C01151}" destId="{119DF518-7585-42A1-815F-60B782FA2462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02A8A81-3ADB-47AC-986F-D902C68F104A}" type="doc">
      <dgm:prSet loTypeId="urn:microsoft.com/office/officeart/2005/8/layout/process5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B1958F6-A5B5-44AD-8878-38A34E3B9BE5}">
      <dgm:prSet/>
      <dgm:spPr/>
      <dgm:t>
        <a:bodyPr/>
        <a:lstStyle/>
        <a:p>
          <a:pPr rtl="0"/>
          <a:r>
            <a:rPr lang="es-MX" smtClean="0"/>
            <a:t>Salarios y en general por la prestación de un servicio personal subordinado</a:t>
          </a:r>
          <a:endParaRPr lang="es-MX"/>
        </a:p>
      </dgm:t>
    </dgm:pt>
    <dgm:pt modelId="{96DB32D8-FF16-443B-8868-991A98F4584D}" type="parTrans" cxnId="{19C75198-93F7-478F-AABF-3A173BB549A5}">
      <dgm:prSet/>
      <dgm:spPr/>
      <dgm:t>
        <a:bodyPr/>
        <a:lstStyle/>
        <a:p>
          <a:endParaRPr lang="es-MX"/>
        </a:p>
      </dgm:t>
    </dgm:pt>
    <dgm:pt modelId="{71FF59FA-0DAD-44DD-9E4E-633A2D5DC968}" type="sibTrans" cxnId="{19C75198-93F7-478F-AABF-3A173BB549A5}">
      <dgm:prSet/>
      <dgm:spPr/>
      <dgm:t>
        <a:bodyPr/>
        <a:lstStyle/>
        <a:p>
          <a:endParaRPr lang="es-MX"/>
        </a:p>
      </dgm:t>
    </dgm:pt>
    <dgm:pt modelId="{D9793337-B235-4F87-9C39-D13018EB5E9C}">
      <dgm:prSet/>
      <dgm:spPr/>
      <dgm:t>
        <a:bodyPr/>
        <a:lstStyle/>
        <a:p>
          <a:pPr rtl="0"/>
          <a:r>
            <a:rPr lang="es-MX" smtClean="0"/>
            <a:t>Actividades Empresariales y Profesionales</a:t>
          </a:r>
          <a:endParaRPr lang="es-MX"/>
        </a:p>
      </dgm:t>
    </dgm:pt>
    <dgm:pt modelId="{DD16BC65-CFAE-406F-B869-9B14DA89D871}" type="parTrans" cxnId="{A3082393-E3E8-4597-A110-8F9CAA9157B0}">
      <dgm:prSet/>
      <dgm:spPr/>
      <dgm:t>
        <a:bodyPr/>
        <a:lstStyle/>
        <a:p>
          <a:endParaRPr lang="es-MX"/>
        </a:p>
      </dgm:t>
    </dgm:pt>
    <dgm:pt modelId="{FAF51F43-5011-4E02-9D38-1D1C2D69A753}" type="sibTrans" cxnId="{A3082393-E3E8-4597-A110-8F9CAA9157B0}">
      <dgm:prSet/>
      <dgm:spPr/>
      <dgm:t>
        <a:bodyPr/>
        <a:lstStyle/>
        <a:p>
          <a:endParaRPr lang="es-MX"/>
        </a:p>
      </dgm:t>
    </dgm:pt>
    <dgm:pt modelId="{494A04EA-FE0B-4F20-8A37-01118D6DD932}">
      <dgm:prSet/>
      <dgm:spPr/>
      <dgm:t>
        <a:bodyPr/>
        <a:lstStyle/>
        <a:p>
          <a:pPr rtl="0"/>
          <a:r>
            <a:rPr lang="es-MX" smtClean="0"/>
            <a:t>Régimen de Incorporación Fiscal</a:t>
          </a:r>
          <a:endParaRPr lang="es-MX"/>
        </a:p>
      </dgm:t>
    </dgm:pt>
    <dgm:pt modelId="{FB7F802D-C6B4-4051-A694-6449E7EF495C}" type="parTrans" cxnId="{D97CC9F7-0D5D-4BBA-8D0D-DB0525D09669}">
      <dgm:prSet/>
      <dgm:spPr/>
      <dgm:t>
        <a:bodyPr/>
        <a:lstStyle/>
        <a:p>
          <a:endParaRPr lang="es-MX"/>
        </a:p>
      </dgm:t>
    </dgm:pt>
    <dgm:pt modelId="{525F7646-7043-43D1-A289-5C9CA707F870}" type="sibTrans" cxnId="{D97CC9F7-0D5D-4BBA-8D0D-DB0525D09669}">
      <dgm:prSet/>
      <dgm:spPr/>
      <dgm:t>
        <a:bodyPr/>
        <a:lstStyle/>
        <a:p>
          <a:endParaRPr lang="es-MX"/>
        </a:p>
      </dgm:t>
    </dgm:pt>
    <dgm:pt modelId="{18B84197-5C16-4407-8680-B9D79C367D19}">
      <dgm:prSet/>
      <dgm:spPr/>
      <dgm:t>
        <a:bodyPr/>
        <a:lstStyle/>
        <a:p>
          <a:pPr rtl="0"/>
          <a:r>
            <a:rPr lang="es-MX" smtClean="0"/>
            <a:t>Arrendamiento y en general por el uso o goce temporal de bienes inmuebles</a:t>
          </a:r>
          <a:endParaRPr lang="es-MX"/>
        </a:p>
      </dgm:t>
    </dgm:pt>
    <dgm:pt modelId="{A3A229E5-3797-4722-A662-9978978FBBD8}" type="parTrans" cxnId="{4F637A69-2B3E-41F2-AB3A-F65B1C561BDB}">
      <dgm:prSet/>
      <dgm:spPr/>
      <dgm:t>
        <a:bodyPr/>
        <a:lstStyle/>
        <a:p>
          <a:endParaRPr lang="es-MX"/>
        </a:p>
      </dgm:t>
    </dgm:pt>
    <dgm:pt modelId="{D9B0F33C-7A92-4A31-90CE-FD44418A5AD7}" type="sibTrans" cxnId="{4F637A69-2B3E-41F2-AB3A-F65B1C561BDB}">
      <dgm:prSet/>
      <dgm:spPr/>
      <dgm:t>
        <a:bodyPr/>
        <a:lstStyle/>
        <a:p>
          <a:endParaRPr lang="es-MX"/>
        </a:p>
      </dgm:t>
    </dgm:pt>
    <dgm:pt modelId="{7BA618F6-2494-4AB3-BE65-505E26FB4116}">
      <dgm:prSet/>
      <dgm:spPr/>
      <dgm:t>
        <a:bodyPr/>
        <a:lstStyle/>
        <a:p>
          <a:pPr rtl="0"/>
          <a:r>
            <a:rPr lang="es-MX" smtClean="0"/>
            <a:t>Enajenación de Bienes,</a:t>
          </a:r>
          <a:endParaRPr lang="es-MX"/>
        </a:p>
      </dgm:t>
    </dgm:pt>
    <dgm:pt modelId="{52A442A8-F100-496B-9343-3420BB8510A6}" type="parTrans" cxnId="{EF7F64E3-AF56-476B-AD7C-D2B75165590B}">
      <dgm:prSet/>
      <dgm:spPr/>
      <dgm:t>
        <a:bodyPr/>
        <a:lstStyle/>
        <a:p>
          <a:endParaRPr lang="es-MX"/>
        </a:p>
      </dgm:t>
    </dgm:pt>
    <dgm:pt modelId="{5FBA884D-9748-49A8-AF6C-D91C3F87C8CD}" type="sibTrans" cxnId="{EF7F64E3-AF56-476B-AD7C-D2B75165590B}">
      <dgm:prSet/>
      <dgm:spPr/>
      <dgm:t>
        <a:bodyPr/>
        <a:lstStyle/>
        <a:p>
          <a:endParaRPr lang="es-MX"/>
        </a:p>
      </dgm:t>
    </dgm:pt>
    <dgm:pt modelId="{8B7CE7D3-65CD-4DF3-B3E7-EAEA5A3DF32E}">
      <dgm:prSet/>
      <dgm:spPr/>
      <dgm:t>
        <a:bodyPr/>
        <a:lstStyle/>
        <a:p>
          <a:pPr rtl="0"/>
          <a:r>
            <a:rPr lang="es-MX" smtClean="0"/>
            <a:t>Adquisición de Bienes</a:t>
          </a:r>
          <a:endParaRPr lang="es-MX"/>
        </a:p>
      </dgm:t>
    </dgm:pt>
    <dgm:pt modelId="{D70CE8EF-CDC7-4382-88DD-25A45FF3C479}" type="parTrans" cxnId="{FF123037-1604-40FC-BB06-D7A59397B1C8}">
      <dgm:prSet/>
      <dgm:spPr/>
      <dgm:t>
        <a:bodyPr/>
        <a:lstStyle/>
        <a:p>
          <a:endParaRPr lang="es-MX"/>
        </a:p>
      </dgm:t>
    </dgm:pt>
    <dgm:pt modelId="{2B5DFCBA-BEA2-493B-84D0-02AEB9760479}" type="sibTrans" cxnId="{FF123037-1604-40FC-BB06-D7A59397B1C8}">
      <dgm:prSet/>
      <dgm:spPr/>
      <dgm:t>
        <a:bodyPr/>
        <a:lstStyle/>
        <a:p>
          <a:endParaRPr lang="es-MX"/>
        </a:p>
      </dgm:t>
    </dgm:pt>
    <dgm:pt modelId="{1C0BA120-D5A1-407E-B9E0-E5953758C939}">
      <dgm:prSet/>
      <dgm:spPr/>
      <dgm:t>
        <a:bodyPr/>
        <a:lstStyle/>
        <a:p>
          <a:pPr rtl="0"/>
          <a:r>
            <a:rPr lang="es-MX" smtClean="0"/>
            <a:t>Intereses</a:t>
          </a:r>
          <a:endParaRPr lang="es-MX"/>
        </a:p>
      </dgm:t>
    </dgm:pt>
    <dgm:pt modelId="{315C0ED9-C218-4A0E-9FC1-399025B4BE47}" type="parTrans" cxnId="{3FD048E4-284C-4C7A-9227-A07D362738F9}">
      <dgm:prSet/>
      <dgm:spPr/>
      <dgm:t>
        <a:bodyPr/>
        <a:lstStyle/>
        <a:p>
          <a:endParaRPr lang="es-MX"/>
        </a:p>
      </dgm:t>
    </dgm:pt>
    <dgm:pt modelId="{FC798134-FEA9-47FE-ABFE-940797B7A0F9}" type="sibTrans" cxnId="{3FD048E4-284C-4C7A-9227-A07D362738F9}">
      <dgm:prSet/>
      <dgm:spPr/>
      <dgm:t>
        <a:bodyPr/>
        <a:lstStyle/>
        <a:p>
          <a:endParaRPr lang="es-MX"/>
        </a:p>
      </dgm:t>
    </dgm:pt>
    <dgm:pt modelId="{7CD3A069-D769-48B6-9954-BD70A057F292}">
      <dgm:prSet/>
      <dgm:spPr/>
      <dgm:t>
        <a:bodyPr/>
        <a:lstStyle/>
        <a:p>
          <a:pPr rtl="0"/>
          <a:r>
            <a:rPr lang="es-MX" smtClean="0"/>
            <a:t>Obtención de Premios</a:t>
          </a:r>
          <a:endParaRPr lang="es-MX"/>
        </a:p>
      </dgm:t>
    </dgm:pt>
    <dgm:pt modelId="{BE84CAC2-C2BC-4CF8-A9A5-7DEE8EA5737A}" type="parTrans" cxnId="{F3A8A743-E0A0-4654-94AF-7445537A22F9}">
      <dgm:prSet/>
      <dgm:spPr/>
      <dgm:t>
        <a:bodyPr/>
        <a:lstStyle/>
        <a:p>
          <a:endParaRPr lang="es-MX"/>
        </a:p>
      </dgm:t>
    </dgm:pt>
    <dgm:pt modelId="{926BA351-B0B6-45C6-A239-F5000E84F04C}" type="sibTrans" cxnId="{F3A8A743-E0A0-4654-94AF-7445537A22F9}">
      <dgm:prSet/>
      <dgm:spPr/>
      <dgm:t>
        <a:bodyPr/>
        <a:lstStyle/>
        <a:p>
          <a:endParaRPr lang="es-MX"/>
        </a:p>
      </dgm:t>
    </dgm:pt>
    <dgm:pt modelId="{C52EF353-B9A2-4ADC-8E6B-821CF12825B7}">
      <dgm:prSet/>
      <dgm:spPr/>
      <dgm:t>
        <a:bodyPr/>
        <a:lstStyle/>
        <a:p>
          <a:pPr rtl="0"/>
          <a:r>
            <a:rPr lang="es-MX" smtClean="0"/>
            <a:t>Dividendos y en general por las ganancias distribuidas por Personas Morales</a:t>
          </a:r>
          <a:endParaRPr lang="es-MX"/>
        </a:p>
      </dgm:t>
    </dgm:pt>
    <dgm:pt modelId="{44BF9680-C8EC-4BE7-A361-0B12FB248E33}" type="parTrans" cxnId="{D151D145-6165-476C-AAB8-918EC84A11F6}">
      <dgm:prSet/>
      <dgm:spPr/>
      <dgm:t>
        <a:bodyPr/>
        <a:lstStyle/>
        <a:p>
          <a:endParaRPr lang="es-MX"/>
        </a:p>
      </dgm:t>
    </dgm:pt>
    <dgm:pt modelId="{FC9C3A53-29EF-418B-B490-9C8B7AB42F5C}" type="sibTrans" cxnId="{D151D145-6165-476C-AAB8-918EC84A11F6}">
      <dgm:prSet/>
      <dgm:spPr/>
      <dgm:t>
        <a:bodyPr/>
        <a:lstStyle/>
        <a:p>
          <a:endParaRPr lang="es-MX"/>
        </a:p>
      </dgm:t>
    </dgm:pt>
    <dgm:pt modelId="{9D229ECA-FE37-4B48-B9B2-E8084E5B9C4F}">
      <dgm:prSet/>
      <dgm:spPr/>
      <dgm:t>
        <a:bodyPr/>
        <a:lstStyle/>
        <a:p>
          <a:pPr rtl="0"/>
          <a:r>
            <a:rPr lang="es-MX" dirty="0" smtClean="0"/>
            <a:t>Y de los demás ingresos</a:t>
          </a:r>
          <a:endParaRPr lang="es-MX" dirty="0"/>
        </a:p>
      </dgm:t>
    </dgm:pt>
    <dgm:pt modelId="{9455C333-2E0C-4209-A8EF-63A8DD076119}" type="parTrans" cxnId="{5FD03EDA-6534-45CC-82CC-711AA57246D4}">
      <dgm:prSet/>
      <dgm:spPr/>
      <dgm:t>
        <a:bodyPr/>
        <a:lstStyle/>
        <a:p>
          <a:endParaRPr lang="es-MX"/>
        </a:p>
      </dgm:t>
    </dgm:pt>
    <dgm:pt modelId="{0DD88A96-F555-4240-9D31-9045102CE40B}" type="sibTrans" cxnId="{5FD03EDA-6534-45CC-82CC-711AA57246D4}">
      <dgm:prSet/>
      <dgm:spPr/>
      <dgm:t>
        <a:bodyPr/>
        <a:lstStyle/>
        <a:p>
          <a:endParaRPr lang="es-MX"/>
        </a:p>
      </dgm:t>
    </dgm:pt>
    <dgm:pt modelId="{857F01EF-5EF9-4BBF-855C-74701537FA25}" type="pres">
      <dgm:prSet presAssocID="{302A8A81-3ADB-47AC-986F-D902C68F104A}" presName="diagram" presStyleCnt="0">
        <dgm:presLayoutVars>
          <dgm:dir/>
          <dgm:resizeHandles val="exact"/>
        </dgm:presLayoutVars>
      </dgm:prSet>
      <dgm:spPr/>
    </dgm:pt>
    <dgm:pt modelId="{AC1322A0-C6C3-46C9-BE69-7ECC35F8D616}" type="pres">
      <dgm:prSet presAssocID="{2B1958F6-A5B5-44AD-8878-38A34E3B9BE5}" presName="node" presStyleLbl="node1" presStyleIdx="0" presStyleCnt="10">
        <dgm:presLayoutVars>
          <dgm:bulletEnabled val="1"/>
        </dgm:presLayoutVars>
      </dgm:prSet>
      <dgm:spPr/>
    </dgm:pt>
    <dgm:pt modelId="{8ABE394D-BBA1-488A-A28A-FF713FC9CBE3}" type="pres">
      <dgm:prSet presAssocID="{71FF59FA-0DAD-44DD-9E4E-633A2D5DC968}" presName="sibTrans" presStyleLbl="sibTrans2D1" presStyleIdx="0" presStyleCnt="9"/>
      <dgm:spPr/>
    </dgm:pt>
    <dgm:pt modelId="{EEE9B6E2-9D08-4479-9EDD-790B0B340CFA}" type="pres">
      <dgm:prSet presAssocID="{71FF59FA-0DAD-44DD-9E4E-633A2D5DC968}" presName="connectorText" presStyleLbl="sibTrans2D1" presStyleIdx="0" presStyleCnt="9"/>
      <dgm:spPr/>
    </dgm:pt>
    <dgm:pt modelId="{352E0C21-5FEE-4D67-8D43-5E5B8AD1BCBC}" type="pres">
      <dgm:prSet presAssocID="{D9793337-B235-4F87-9C39-D13018EB5E9C}" presName="node" presStyleLbl="node1" presStyleIdx="1" presStyleCnt="10">
        <dgm:presLayoutVars>
          <dgm:bulletEnabled val="1"/>
        </dgm:presLayoutVars>
      </dgm:prSet>
      <dgm:spPr/>
    </dgm:pt>
    <dgm:pt modelId="{6E5E019F-7C03-47D5-A44B-5060F4E98D43}" type="pres">
      <dgm:prSet presAssocID="{FAF51F43-5011-4E02-9D38-1D1C2D69A753}" presName="sibTrans" presStyleLbl="sibTrans2D1" presStyleIdx="1" presStyleCnt="9"/>
      <dgm:spPr/>
    </dgm:pt>
    <dgm:pt modelId="{937B0CDB-0405-464D-B18F-1A83379E62A6}" type="pres">
      <dgm:prSet presAssocID="{FAF51F43-5011-4E02-9D38-1D1C2D69A753}" presName="connectorText" presStyleLbl="sibTrans2D1" presStyleIdx="1" presStyleCnt="9"/>
      <dgm:spPr/>
    </dgm:pt>
    <dgm:pt modelId="{46FC3B0C-524B-48F7-8813-802852435F1E}" type="pres">
      <dgm:prSet presAssocID="{494A04EA-FE0B-4F20-8A37-01118D6DD932}" presName="node" presStyleLbl="node1" presStyleIdx="2" presStyleCnt="10">
        <dgm:presLayoutVars>
          <dgm:bulletEnabled val="1"/>
        </dgm:presLayoutVars>
      </dgm:prSet>
      <dgm:spPr/>
    </dgm:pt>
    <dgm:pt modelId="{125B8866-41A4-4DE4-8E48-B30866FFFCBA}" type="pres">
      <dgm:prSet presAssocID="{525F7646-7043-43D1-A289-5C9CA707F870}" presName="sibTrans" presStyleLbl="sibTrans2D1" presStyleIdx="2" presStyleCnt="9"/>
      <dgm:spPr/>
    </dgm:pt>
    <dgm:pt modelId="{6EC6251D-1043-4659-A05A-D301A11CB341}" type="pres">
      <dgm:prSet presAssocID="{525F7646-7043-43D1-A289-5C9CA707F870}" presName="connectorText" presStyleLbl="sibTrans2D1" presStyleIdx="2" presStyleCnt="9"/>
      <dgm:spPr/>
    </dgm:pt>
    <dgm:pt modelId="{B4F6E8BB-3132-426F-9162-EF2C268AC795}" type="pres">
      <dgm:prSet presAssocID="{18B84197-5C16-4407-8680-B9D79C367D19}" presName="node" presStyleLbl="node1" presStyleIdx="3" presStyleCnt="10">
        <dgm:presLayoutVars>
          <dgm:bulletEnabled val="1"/>
        </dgm:presLayoutVars>
      </dgm:prSet>
      <dgm:spPr/>
    </dgm:pt>
    <dgm:pt modelId="{81C4B0BD-AD69-4EEC-AB54-209065EB18F3}" type="pres">
      <dgm:prSet presAssocID="{D9B0F33C-7A92-4A31-90CE-FD44418A5AD7}" presName="sibTrans" presStyleLbl="sibTrans2D1" presStyleIdx="3" presStyleCnt="9"/>
      <dgm:spPr/>
    </dgm:pt>
    <dgm:pt modelId="{1EE7A819-C181-44E4-A075-A4743EDDA262}" type="pres">
      <dgm:prSet presAssocID="{D9B0F33C-7A92-4A31-90CE-FD44418A5AD7}" presName="connectorText" presStyleLbl="sibTrans2D1" presStyleIdx="3" presStyleCnt="9"/>
      <dgm:spPr/>
    </dgm:pt>
    <dgm:pt modelId="{665A2863-74B1-4368-8714-D4D30B2B3AE2}" type="pres">
      <dgm:prSet presAssocID="{7BA618F6-2494-4AB3-BE65-505E26FB4116}" presName="node" presStyleLbl="node1" presStyleIdx="4" presStyleCnt="10">
        <dgm:presLayoutVars>
          <dgm:bulletEnabled val="1"/>
        </dgm:presLayoutVars>
      </dgm:prSet>
      <dgm:spPr/>
    </dgm:pt>
    <dgm:pt modelId="{A1364544-0953-43DC-9CCE-0F8C98CC253E}" type="pres">
      <dgm:prSet presAssocID="{5FBA884D-9748-49A8-AF6C-D91C3F87C8CD}" presName="sibTrans" presStyleLbl="sibTrans2D1" presStyleIdx="4" presStyleCnt="9"/>
      <dgm:spPr/>
    </dgm:pt>
    <dgm:pt modelId="{8546A2EA-12FB-4D83-9806-7C67E9481C8E}" type="pres">
      <dgm:prSet presAssocID="{5FBA884D-9748-49A8-AF6C-D91C3F87C8CD}" presName="connectorText" presStyleLbl="sibTrans2D1" presStyleIdx="4" presStyleCnt="9"/>
      <dgm:spPr/>
    </dgm:pt>
    <dgm:pt modelId="{2FDD0F99-3FBC-4391-84B2-91EA8CBBDFFE}" type="pres">
      <dgm:prSet presAssocID="{8B7CE7D3-65CD-4DF3-B3E7-EAEA5A3DF32E}" presName="node" presStyleLbl="node1" presStyleIdx="5" presStyleCnt="10">
        <dgm:presLayoutVars>
          <dgm:bulletEnabled val="1"/>
        </dgm:presLayoutVars>
      </dgm:prSet>
      <dgm:spPr/>
    </dgm:pt>
    <dgm:pt modelId="{2D030C6F-A53B-4FAB-BC9A-A2806509F874}" type="pres">
      <dgm:prSet presAssocID="{2B5DFCBA-BEA2-493B-84D0-02AEB9760479}" presName="sibTrans" presStyleLbl="sibTrans2D1" presStyleIdx="5" presStyleCnt="9"/>
      <dgm:spPr/>
    </dgm:pt>
    <dgm:pt modelId="{A314CE3C-C952-4C6C-871A-1A6751999B63}" type="pres">
      <dgm:prSet presAssocID="{2B5DFCBA-BEA2-493B-84D0-02AEB9760479}" presName="connectorText" presStyleLbl="sibTrans2D1" presStyleIdx="5" presStyleCnt="9"/>
      <dgm:spPr/>
    </dgm:pt>
    <dgm:pt modelId="{541B749B-400A-4B9F-872C-F33F3B5E9A60}" type="pres">
      <dgm:prSet presAssocID="{1C0BA120-D5A1-407E-B9E0-E5953758C939}" presName="node" presStyleLbl="node1" presStyleIdx="6" presStyleCnt="10">
        <dgm:presLayoutVars>
          <dgm:bulletEnabled val="1"/>
        </dgm:presLayoutVars>
      </dgm:prSet>
      <dgm:spPr/>
    </dgm:pt>
    <dgm:pt modelId="{2397EC50-9D0C-4509-8DD8-EFCACE828F7A}" type="pres">
      <dgm:prSet presAssocID="{FC798134-FEA9-47FE-ABFE-940797B7A0F9}" presName="sibTrans" presStyleLbl="sibTrans2D1" presStyleIdx="6" presStyleCnt="9"/>
      <dgm:spPr/>
    </dgm:pt>
    <dgm:pt modelId="{10D140EC-89EE-4505-B93A-10544649170A}" type="pres">
      <dgm:prSet presAssocID="{FC798134-FEA9-47FE-ABFE-940797B7A0F9}" presName="connectorText" presStyleLbl="sibTrans2D1" presStyleIdx="6" presStyleCnt="9"/>
      <dgm:spPr/>
    </dgm:pt>
    <dgm:pt modelId="{DECD32F6-D000-46C5-B092-C458524DEBDD}" type="pres">
      <dgm:prSet presAssocID="{7CD3A069-D769-48B6-9954-BD70A057F292}" presName="node" presStyleLbl="node1" presStyleIdx="7" presStyleCnt="10">
        <dgm:presLayoutVars>
          <dgm:bulletEnabled val="1"/>
        </dgm:presLayoutVars>
      </dgm:prSet>
      <dgm:spPr/>
    </dgm:pt>
    <dgm:pt modelId="{4A3E621D-522E-472C-9CFE-D76F5E8F3007}" type="pres">
      <dgm:prSet presAssocID="{926BA351-B0B6-45C6-A239-F5000E84F04C}" presName="sibTrans" presStyleLbl="sibTrans2D1" presStyleIdx="7" presStyleCnt="9"/>
      <dgm:spPr/>
    </dgm:pt>
    <dgm:pt modelId="{54B5134F-DCA9-4642-A903-0378344F5744}" type="pres">
      <dgm:prSet presAssocID="{926BA351-B0B6-45C6-A239-F5000E84F04C}" presName="connectorText" presStyleLbl="sibTrans2D1" presStyleIdx="7" presStyleCnt="9"/>
      <dgm:spPr/>
    </dgm:pt>
    <dgm:pt modelId="{08DAC444-03A8-4863-BCE0-1FFC678652C6}" type="pres">
      <dgm:prSet presAssocID="{C52EF353-B9A2-4ADC-8E6B-821CF12825B7}" presName="node" presStyleLbl="node1" presStyleIdx="8" presStyleCnt="10">
        <dgm:presLayoutVars>
          <dgm:bulletEnabled val="1"/>
        </dgm:presLayoutVars>
      </dgm:prSet>
      <dgm:spPr/>
    </dgm:pt>
    <dgm:pt modelId="{753D58F0-E766-4467-850F-B1623E1BB47E}" type="pres">
      <dgm:prSet presAssocID="{FC9C3A53-29EF-418B-B490-9C8B7AB42F5C}" presName="sibTrans" presStyleLbl="sibTrans2D1" presStyleIdx="8" presStyleCnt="9"/>
      <dgm:spPr/>
    </dgm:pt>
    <dgm:pt modelId="{A663C9EA-6D56-4F07-B1BD-CB56CF502746}" type="pres">
      <dgm:prSet presAssocID="{FC9C3A53-29EF-418B-B490-9C8B7AB42F5C}" presName="connectorText" presStyleLbl="sibTrans2D1" presStyleIdx="8" presStyleCnt="9"/>
      <dgm:spPr/>
    </dgm:pt>
    <dgm:pt modelId="{8F7BDA01-9446-4213-A77F-55AF3D7A7DE4}" type="pres">
      <dgm:prSet presAssocID="{9D229ECA-FE37-4B48-B9B2-E8084E5B9C4F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3082393-E3E8-4597-A110-8F9CAA9157B0}" srcId="{302A8A81-3ADB-47AC-986F-D902C68F104A}" destId="{D9793337-B235-4F87-9C39-D13018EB5E9C}" srcOrd="1" destOrd="0" parTransId="{DD16BC65-CFAE-406F-B869-9B14DA89D871}" sibTransId="{FAF51F43-5011-4E02-9D38-1D1C2D69A753}"/>
    <dgm:cxn modelId="{7CA847CE-5795-477B-9EAF-891A233729AF}" type="presOf" srcId="{7BA618F6-2494-4AB3-BE65-505E26FB4116}" destId="{665A2863-74B1-4368-8714-D4D30B2B3AE2}" srcOrd="0" destOrd="0" presId="urn:microsoft.com/office/officeart/2005/8/layout/process5"/>
    <dgm:cxn modelId="{E10EF572-672B-4BDD-8B51-F409B7DBC859}" type="presOf" srcId="{9D229ECA-FE37-4B48-B9B2-E8084E5B9C4F}" destId="{8F7BDA01-9446-4213-A77F-55AF3D7A7DE4}" srcOrd="0" destOrd="0" presId="urn:microsoft.com/office/officeart/2005/8/layout/process5"/>
    <dgm:cxn modelId="{FF123037-1604-40FC-BB06-D7A59397B1C8}" srcId="{302A8A81-3ADB-47AC-986F-D902C68F104A}" destId="{8B7CE7D3-65CD-4DF3-B3E7-EAEA5A3DF32E}" srcOrd="5" destOrd="0" parTransId="{D70CE8EF-CDC7-4382-88DD-25A45FF3C479}" sibTransId="{2B5DFCBA-BEA2-493B-84D0-02AEB9760479}"/>
    <dgm:cxn modelId="{B7AB0EE8-F638-4AB8-BE90-15692CA0B702}" type="presOf" srcId="{FC798134-FEA9-47FE-ABFE-940797B7A0F9}" destId="{10D140EC-89EE-4505-B93A-10544649170A}" srcOrd="1" destOrd="0" presId="urn:microsoft.com/office/officeart/2005/8/layout/process5"/>
    <dgm:cxn modelId="{AE5EEED5-CB05-48D5-B1F3-3C913793073A}" type="presOf" srcId="{1C0BA120-D5A1-407E-B9E0-E5953758C939}" destId="{541B749B-400A-4B9F-872C-F33F3B5E9A60}" srcOrd="0" destOrd="0" presId="urn:microsoft.com/office/officeart/2005/8/layout/process5"/>
    <dgm:cxn modelId="{4E1885CE-E600-4ED1-9068-6407B327FBBC}" type="presOf" srcId="{FAF51F43-5011-4E02-9D38-1D1C2D69A753}" destId="{6E5E019F-7C03-47D5-A44B-5060F4E98D43}" srcOrd="0" destOrd="0" presId="urn:microsoft.com/office/officeart/2005/8/layout/process5"/>
    <dgm:cxn modelId="{72884024-33FF-4690-A08D-9FADAC88228E}" type="presOf" srcId="{7CD3A069-D769-48B6-9954-BD70A057F292}" destId="{DECD32F6-D000-46C5-B092-C458524DEBDD}" srcOrd="0" destOrd="0" presId="urn:microsoft.com/office/officeart/2005/8/layout/process5"/>
    <dgm:cxn modelId="{EF0492F0-7F1C-47DF-A30B-082F95B6964F}" type="presOf" srcId="{494A04EA-FE0B-4F20-8A37-01118D6DD932}" destId="{46FC3B0C-524B-48F7-8813-802852435F1E}" srcOrd="0" destOrd="0" presId="urn:microsoft.com/office/officeart/2005/8/layout/process5"/>
    <dgm:cxn modelId="{5FD03EDA-6534-45CC-82CC-711AA57246D4}" srcId="{302A8A81-3ADB-47AC-986F-D902C68F104A}" destId="{9D229ECA-FE37-4B48-B9B2-E8084E5B9C4F}" srcOrd="9" destOrd="0" parTransId="{9455C333-2E0C-4209-A8EF-63A8DD076119}" sibTransId="{0DD88A96-F555-4240-9D31-9045102CE40B}"/>
    <dgm:cxn modelId="{A80BE8F4-5A72-4B8F-BFCB-D1BAF7ECC1DA}" type="presOf" srcId="{FAF51F43-5011-4E02-9D38-1D1C2D69A753}" destId="{937B0CDB-0405-464D-B18F-1A83379E62A6}" srcOrd="1" destOrd="0" presId="urn:microsoft.com/office/officeart/2005/8/layout/process5"/>
    <dgm:cxn modelId="{F3A8A743-E0A0-4654-94AF-7445537A22F9}" srcId="{302A8A81-3ADB-47AC-986F-D902C68F104A}" destId="{7CD3A069-D769-48B6-9954-BD70A057F292}" srcOrd="7" destOrd="0" parTransId="{BE84CAC2-C2BC-4CF8-A9A5-7DEE8EA5737A}" sibTransId="{926BA351-B0B6-45C6-A239-F5000E84F04C}"/>
    <dgm:cxn modelId="{6B11BF52-8C52-4AB0-8893-0A3D8A5CC4C5}" type="presOf" srcId="{926BA351-B0B6-45C6-A239-F5000E84F04C}" destId="{54B5134F-DCA9-4642-A903-0378344F5744}" srcOrd="1" destOrd="0" presId="urn:microsoft.com/office/officeart/2005/8/layout/process5"/>
    <dgm:cxn modelId="{60A58EB8-EDC7-41A6-BD09-267F62A12CE9}" type="presOf" srcId="{2B5DFCBA-BEA2-493B-84D0-02AEB9760479}" destId="{A314CE3C-C952-4C6C-871A-1A6751999B63}" srcOrd="1" destOrd="0" presId="urn:microsoft.com/office/officeart/2005/8/layout/process5"/>
    <dgm:cxn modelId="{FB3BF8C4-F8CC-4980-A7E9-5BA0E99C35ED}" type="presOf" srcId="{FC798134-FEA9-47FE-ABFE-940797B7A0F9}" destId="{2397EC50-9D0C-4509-8DD8-EFCACE828F7A}" srcOrd="0" destOrd="0" presId="urn:microsoft.com/office/officeart/2005/8/layout/process5"/>
    <dgm:cxn modelId="{170E9BFB-9E52-4022-8318-3DE2C5BDEFE3}" type="presOf" srcId="{2B1958F6-A5B5-44AD-8878-38A34E3B9BE5}" destId="{AC1322A0-C6C3-46C9-BE69-7ECC35F8D616}" srcOrd="0" destOrd="0" presId="urn:microsoft.com/office/officeart/2005/8/layout/process5"/>
    <dgm:cxn modelId="{303417C9-3141-4846-AEE2-5C9E961579DE}" type="presOf" srcId="{302A8A81-3ADB-47AC-986F-D902C68F104A}" destId="{857F01EF-5EF9-4BBF-855C-74701537FA25}" srcOrd="0" destOrd="0" presId="urn:microsoft.com/office/officeart/2005/8/layout/process5"/>
    <dgm:cxn modelId="{57E1C7BF-3C92-472D-8B27-2CD10A047A39}" type="presOf" srcId="{D9B0F33C-7A92-4A31-90CE-FD44418A5AD7}" destId="{81C4B0BD-AD69-4EEC-AB54-209065EB18F3}" srcOrd="0" destOrd="0" presId="urn:microsoft.com/office/officeart/2005/8/layout/process5"/>
    <dgm:cxn modelId="{19C75198-93F7-478F-AABF-3A173BB549A5}" srcId="{302A8A81-3ADB-47AC-986F-D902C68F104A}" destId="{2B1958F6-A5B5-44AD-8878-38A34E3B9BE5}" srcOrd="0" destOrd="0" parTransId="{96DB32D8-FF16-443B-8868-991A98F4584D}" sibTransId="{71FF59FA-0DAD-44DD-9E4E-633A2D5DC968}"/>
    <dgm:cxn modelId="{67B34B96-EC68-4777-B7A9-F9D999AB6AA7}" type="presOf" srcId="{5FBA884D-9748-49A8-AF6C-D91C3F87C8CD}" destId="{A1364544-0953-43DC-9CCE-0F8C98CC253E}" srcOrd="0" destOrd="0" presId="urn:microsoft.com/office/officeart/2005/8/layout/process5"/>
    <dgm:cxn modelId="{4F637A69-2B3E-41F2-AB3A-F65B1C561BDB}" srcId="{302A8A81-3ADB-47AC-986F-D902C68F104A}" destId="{18B84197-5C16-4407-8680-B9D79C367D19}" srcOrd="3" destOrd="0" parTransId="{A3A229E5-3797-4722-A662-9978978FBBD8}" sibTransId="{D9B0F33C-7A92-4A31-90CE-FD44418A5AD7}"/>
    <dgm:cxn modelId="{D6B7DD27-5CD8-4028-97EA-9530D63E8E58}" type="presOf" srcId="{2B5DFCBA-BEA2-493B-84D0-02AEB9760479}" destId="{2D030C6F-A53B-4FAB-BC9A-A2806509F874}" srcOrd="0" destOrd="0" presId="urn:microsoft.com/office/officeart/2005/8/layout/process5"/>
    <dgm:cxn modelId="{19F47610-661D-4BB6-AC24-895EB13AF39E}" type="presOf" srcId="{926BA351-B0B6-45C6-A239-F5000E84F04C}" destId="{4A3E621D-522E-472C-9CFE-D76F5E8F3007}" srcOrd="0" destOrd="0" presId="urn:microsoft.com/office/officeart/2005/8/layout/process5"/>
    <dgm:cxn modelId="{FCAD9F82-EF9E-4800-BACA-F59495CFCBF1}" type="presOf" srcId="{18B84197-5C16-4407-8680-B9D79C367D19}" destId="{B4F6E8BB-3132-426F-9162-EF2C268AC795}" srcOrd="0" destOrd="0" presId="urn:microsoft.com/office/officeart/2005/8/layout/process5"/>
    <dgm:cxn modelId="{1D901D65-E7F9-453F-BE53-C943BEB01764}" type="presOf" srcId="{FC9C3A53-29EF-418B-B490-9C8B7AB42F5C}" destId="{753D58F0-E766-4467-850F-B1623E1BB47E}" srcOrd="0" destOrd="0" presId="urn:microsoft.com/office/officeart/2005/8/layout/process5"/>
    <dgm:cxn modelId="{1CB6481D-5E84-4BEC-9303-D4C711405A25}" type="presOf" srcId="{D9793337-B235-4F87-9C39-D13018EB5E9C}" destId="{352E0C21-5FEE-4D67-8D43-5E5B8AD1BCBC}" srcOrd="0" destOrd="0" presId="urn:microsoft.com/office/officeart/2005/8/layout/process5"/>
    <dgm:cxn modelId="{81901EF7-4B2D-4B17-81C6-7B45C1045FFC}" type="presOf" srcId="{8B7CE7D3-65CD-4DF3-B3E7-EAEA5A3DF32E}" destId="{2FDD0F99-3FBC-4391-84B2-91EA8CBBDFFE}" srcOrd="0" destOrd="0" presId="urn:microsoft.com/office/officeart/2005/8/layout/process5"/>
    <dgm:cxn modelId="{72A12482-5CD4-4A67-A8C4-25F6EA162859}" type="presOf" srcId="{525F7646-7043-43D1-A289-5C9CA707F870}" destId="{125B8866-41A4-4DE4-8E48-B30866FFFCBA}" srcOrd="0" destOrd="0" presId="urn:microsoft.com/office/officeart/2005/8/layout/process5"/>
    <dgm:cxn modelId="{09713767-0491-4BA2-899B-E5FD48A09C1E}" type="presOf" srcId="{71FF59FA-0DAD-44DD-9E4E-633A2D5DC968}" destId="{8ABE394D-BBA1-488A-A28A-FF713FC9CBE3}" srcOrd="0" destOrd="0" presId="urn:microsoft.com/office/officeart/2005/8/layout/process5"/>
    <dgm:cxn modelId="{F3A41024-C4D6-4AFF-A9A3-DFD610F90C20}" type="presOf" srcId="{C52EF353-B9A2-4ADC-8E6B-821CF12825B7}" destId="{08DAC444-03A8-4863-BCE0-1FFC678652C6}" srcOrd="0" destOrd="0" presId="urn:microsoft.com/office/officeart/2005/8/layout/process5"/>
    <dgm:cxn modelId="{EF7F64E3-AF56-476B-AD7C-D2B75165590B}" srcId="{302A8A81-3ADB-47AC-986F-D902C68F104A}" destId="{7BA618F6-2494-4AB3-BE65-505E26FB4116}" srcOrd="4" destOrd="0" parTransId="{52A442A8-F100-496B-9343-3420BB8510A6}" sibTransId="{5FBA884D-9748-49A8-AF6C-D91C3F87C8CD}"/>
    <dgm:cxn modelId="{F0DF3B22-3A29-4C0B-86CF-1D81D54BAAA3}" type="presOf" srcId="{FC9C3A53-29EF-418B-B490-9C8B7AB42F5C}" destId="{A663C9EA-6D56-4F07-B1BD-CB56CF502746}" srcOrd="1" destOrd="0" presId="urn:microsoft.com/office/officeart/2005/8/layout/process5"/>
    <dgm:cxn modelId="{D79D0324-D203-40AF-B3E2-C18132FA0F2B}" type="presOf" srcId="{71FF59FA-0DAD-44DD-9E4E-633A2D5DC968}" destId="{EEE9B6E2-9D08-4479-9EDD-790B0B340CFA}" srcOrd="1" destOrd="0" presId="urn:microsoft.com/office/officeart/2005/8/layout/process5"/>
    <dgm:cxn modelId="{D97CC9F7-0D5D-4BBA-8D0D-DB0525D09669}" srcId="{302A8A81-3ADB-47AC-986F-D902C68F104A}" destId="{494A04EA-FE0B-4F20-8A37-01118D6DD932}" srcOrd="2" destOrd="0" parTransId="{FB7F802D-C6B4-4051-A694-6449E7EF495C}" sibTransId="{525F7646-7043-43D1-A289-5C9CA707F870}"/>
    <dgm:cxn modelId="{33C033D4-79B2-4CE5-996E-FD477A786551}" type="presOf" srcId="{525F7646-7043-43D1-A289-5C9CA707F870}" destId="{6EC6251D-1043-4659-A05A-D301A11CB341}" srcOrd="1" destOrd="0" presId="urn:microsoft.com/office/officeart/2005/8/layout/process5"/>
    <dgm:cxn modelId="{3FD048E4-284C-4C7A-9227-A07D362738F9}" srcId="{302A8A81-3ADB-47AC-986F-D902C68F104A}" destId="{1C0BA120-D5A1-407E-B9E0-E5953758C939}" srcOrd="6" destOrd="0" parTransId="{315C0ED9-C218-4A0E-9FC1-399025B4BE47}" sibTransId="{FC798134-FEA9-47FE-ABFE-940797B7A0F9}"/>
    <dgm:cxn modelId="{D151D145-6165-476C-AAB8-918EC84A11F6}" srcId="{302A8A81-3ADB-47AC-986F-D902C68F104A}" destId="{C52EF353-B9A2-4ADC-8E6B-821CF12825B7}" srcOrd="8" destOrd="0" parTransId="{44BF9680-C8EC-4BE7-A361-0B12FB248E33}" sibTransId="{FC9C3A53-29EF-418B-B490-9C8B7AB42F5C}"/>
    <dgm:cxn modelId="{6BD2E5D1-7B6A-48DF-B84A-00BA4D43A6E6}" type="presOf" srcId="{D9B0F33C-7A92-4A31-90CE-FD44418A5AD7}" destId="{1EE7A819-C181-44E4-A075-A4743EDDA262}" srcOrd="1" destOrd="0" presId="urn:microsoft.com/office/officeart/2005/8/layout/process5"/>
    <dgm:cxn modelId="{877E6BDF-A12F-487E-9045-62E706D02CCE}" type="presOf" srcId="{5FBA884D-9748-49A8-AF6C-D91C3F87C8CD}" destId="{8546A2EA-12FB-4D83-9806-7C67E9481C8E}" srcOrd="1" destOrd="0" presId="urn:microsoft.com/office/officeart/2005/8/layout/process5"/>
    <dgm:cxn modelId="{DCDEFB60-7507-4CB3-9560-0A665A14BD5C}" type="presParOf" srcId="{857F01EF-5EF9-4BBF-855C-74701537FA25}" destId="{AC1322A0-C6C3-46C9-BE69-7ECC35F8D616}" srcOrd="0" destOrd="0" presId="urn:microsoft.com/office/officeart/2005/8/layout/process5"/>
    <dgm:cxn modelId="{1F097992-2524-4319-ACBF-970C4F698998}" type="presParOf" srcId="{857F01EF-5EF9-4BBF-855C-74701537FA25}" destId="{8ABE394D-BBA1-488A-A28A-FF713FC9CBE3}" srcOrd="1" destOrd="0" presId="urn:microsoft.com/office/officeart/2005/8/layout/process5"/>
    <dgm:cxn modelId="{A2A9601E-1465-44DF-A3FB-C574EFA999B9}" type="presParOf" srcId="{8ABE394D-BBA1-488A-A28A-FF713FC9CBE3}" destId="{EEE9B6E2-9D08-4479-9EDD-790B0B340CFA}" srcOrd="0" destOrd="0" presId="urn:microsoft.com/office/officeart/2005/8/layout/process5"/>
    <dgm:cxn modelId="{EF6D92FE-59DF-41EA-812C-927685643D33}" type="presParOf" srcId="{857F01EF-5EF9-4BBF-855C-74701537FA25}" destId="{352E0C21-5FEE-4D67-8D43-5E5B8AD1BCBC}" srcOrd="2" destOrd="0" presId="urn:microsoft.com/office/officeart/2005/8/layout/process5"/>
    <dgm:cxn modelId="{51EEB34B-A76F-4EE9-9D2E-B5360F197BC7}" type="presParOf" srcId="{857F01EF-5EF9-4BBF-855C-74701537FA25}" destId="{6E5E019F-7C03-47D5-A44B-5060F4E98D43}" srcOrd="3" destOrd="0" presId="urn:microsoft.com/office/officeart/2005/8/layout/process5"/>
    <dgm:cxn modelId="{EEA5B2A7-8F81-4F80-A62F-2B2F00BA11E6}" type="presParOf" srcId="{6E5E019F-7C03-47D5-A44B-5060F4E98D43}" destId="{937B0CDB-0405-464D-B18F-1A83379E62A6}" srcOrd="0" destOrd="0" presId="urn:microsoft.com/office/officeart/2005/8/layout/process5"/>
    <dgm:cxn modelId="{135B1D33-46DA-41D3-A6F8-EE9043FDB2D3}" type="presParOf" srcId="{857F01EF-5EF9-4BBF-855C-74701537FA25}" destId="{46FC3B0C-524B-48F7-8813-802852435F1E}" srcOrd="4" destOrd="0" presId="urn:microsoft.com/office/officeart/2005/8/layout/process5"/>
    <dgm:cxn modelId="{B054EE8E-20E4-4DCE-AB62-0CF24727C5ED}" type="presParOf" srcId="{857F01EF-5EF9-4BBF-855C-74701537FA25}" destId="{125B8866-41A4-4DE4-8E48-B30866FFFCBA}" srcOrd="5" destOrd="0" presId="urn:microsoft.com/office/officeart/2005/8/layout/process5"/>
    <dgm:cxn modelId="{60A37379-C701-416E-A1BE-B4516FE28C8F}" type="presParOf" srcId="{125B8866-41A4-4DE4-8E48-B30866FFFCBA}" destId="{6EC6251D-1043-4659-A05A-D301A11CB341}" srcOrd="0" destOrd="0" presId="urn:microsoft.com/office/officeart/2005/8/layout/process5"/>
    <dgm:cxn modelId="{8E3664E4-FAE7-4BE0-AED5-94539E82B79F}" type="presParOf" srcId="{857F01EF-5EF9-4BBF-855C-74701537FA25}" destId="{B4F6E8BB-3132-426F-9162-EF2C268AC795}" srcOrd="6" destOrd="0" presId="urn:microsoft.com/office/officeart/2005/8/layout/process5"/>
    <dgm:cxn modelId="{0E64CD63-C19C-4C93-ADBC-69E2DE3F1DE6}" type="presParOf" srcId="{857F01EF-5EF9-4BBF-855C-74701537FA25}" destId="{81C4B0BD-AD69-4EEC-AB54-209065EB18F3}" srcOrd="7" destOrd="0" presId="urn:microsoft.com/office/officeart/2005/8/layout/process5"/>
    <dgm:cxn modelId="{D82AB8ED-BE2C-4686-A043-AE411C48DD2D}" type="presParOf" srcId="{81C4B0BD-AD69-4EEC-AB54-209065EB18F3}" destId="{1EE7A819-C181-44E4-A075-A4743EDDA262}" srcOrd="0" destOrd="0" presId="urn:microsoft.com/office/officeart/2005/8/layout/process5"/>
    <dgm:cxn modelId="{604C790B-2E60-4033-9550-5FB7894C4489}" type="presParOf" srcId="{857F01EF-5EF9-4BBF-855C-74701537FA25}" destId="{665A2863-74B1-4368-8714-D4D30B2B3AE2}" srcOrd="8" destOrd="0" presId="urn:microsoft.com/office/officeart/2005/8/layout/process5"/>
    <dgm:cxn modelId="{63B26C81-CF8B-4AD9-AD56-BC11D2FDA55C}" type="presParOf" srcId="{857F01EF-5EF9-4BBF-855C-74701537FA25}" destId="{A1364544-0953-43DC-9CCE-0F8C98CC253E}" srcOrd="9" destOrd="0" presId="urn:microsoft.com/office/officeart/2005/8/layout/process5"/>
    <dgm:cxn modelId="{BD11F1DD-BAE0-4F2D-B322-8E277DCC1CBF}" type="presParOf" srcId="{A1364544-0953-43DC-9CCE-0F8C98CC253E}" destId="{8546A2EA-12FB-4D83-9806-7C67E9481C8E}" srcOrd="0" destOrd="0" presId="urn:microsoft.com/office/officeart/2005/8/layout/process5"/>
    <dgm:cxn modelId="{507FF19B-B6E2-421F-9C93-E14B98FA5507}" type="presParOf" srcId="{857F01EF-5EF9-4BBF-855C-74701537FA25}" destId="{2FDD0F99-3FBC-4391-84B2-91EA8CBBDFFE}" srcOrd="10" destOrd="0" presId="urn:microsoft.com/office/officeart/2005/8/layout/process5"/>
    <dgm:cxn modelId="{34F570D4-0802-4CD5-BB7D-FEA602EF5BE5}" type="presParOf" srcId="{857F01EF-5EF9-4BBF-855C-74701537FA25}" destId="{2D030C6F-A53B-4FAB-BC9A-A2806509F874}" srcOrd="11" destOrd="0" presId="urn:microsoft.com/office/officeart/2005/8/layout/process5"/>
    <dgm:cxn modelId="{AED804AC-0323-4798-9930-1D20A07E179C}" type="presParOf" srcId="{2D030C6F-A53B-4FAB-BC9A-A2806509F874}" destId="{A314CE3C-C952-4C6C-871A-1A6751999B63}" srcOrd="0" destOrd="0" presId="urn:microsoft.com/office/officeart/2005/8/layout/process5"/>
    <dgm:cxn modelId="{A50C3D1F-E335-4124-9057-46E3DC912AE5}" type="presParOf" srcId="{857F01EF-5EF9-4BBF-855C-74701537FA25}" destId="{541B749B-400A-4B9F-872C-F33F3B5E9A60}" srcOrd="12" destOrd="0" presId="urn:microsoft.com/office/officeart/2005/8/layout/process5"/>
    <dgm:cxn modelId="{EF94A191-1FE9-4E05-8ADA-697E264F4D6E}" type="presParOf" srcId="{857F01EF-5EF9-4BBF-855C-74701537FA25}" destId="{2397EC50-9D0C-4509-8DD8-EFCACE828F7A}" srcOrd="13" destOrd="0" presId="urn:microsoft.com/office/officeart/2005/8/layout/process5"/>
    <dgm:cxn modelId="{17181E4A-75B4-4461-BB48-7AA31F3A0413}" type="presParOf" srcId="{2397EC50-9D0C-4509-8DD8-EFCACE828F7A}" destId="{10D140EC-89EE-4505-B93A-10544649170A}" srcOrd="0" destOrd="0" presId="urn:microsoft.com/office/officeart/2005/8/layout/process5"/>
    <dgm:cxn modelId="{2B19FC18-1C71-4183-84F4-84555138B534}" type="presParOf" srcId="{857F01EF-5EF9-4BBF-855C-74701537FA25}" destId="{DECD32F6-D000-46C5-B092-C458524DEBDD}" srcOrd="14" destOrd="0" presId="urn:microsoft.com/office/officeart/2005/8/layout/process5"/>
    <dgm:cxn modelId="{ECEAFB50-DA83-4968-8255-92E916E3B07E}" type="presParOf" srcId="{857F01EF-5EF9-4BBF-855C-74701537FA25}" destId="{4A3E621D-522E-472C-9CFE-D76F5E8F3007}" srcOrd="15" destOrd="0" presId="urn:microsoft.com/office/officeart/2005/8/layout/process5"/>
    <dgm:cxn modelId="{A330EC3B-219E-4EA4-8551-5C626C932DE1}" type="presParOf" srcId="{4A3E621D-522E-472C-9CFE-D76F5E8F3007}" destId="{54B5134F-DCA9-4642-A903-0378344F5744}" srcOrd="0" destOrd="0" presId="urn:microsoft.com/office/officeart/2005/8/layout/process5"/>
    <dgm:cxn modelId="{5BD6FAB6-0876-4AB4-A60E-1AEAD59847EC}" type="presParOf" srcId="{857F01EF-5EF9-4BBF-855C-74701537FA25}" destId="{08DAC444-03A8-4863-BCE0-1FFC678652C6}" srcOrd="16" destOrd="0" presId="urn:microsoft.com/office/officeart/2005/8/layout/process5"/>
    <dgm:cxn modelId="{5F98E600-D9EF-4B71-B426-07ACE4AD01F7}" type="presParOf" srcId="{857F01EF-5EF9-4BBF-855C-74701537FA25}" destId="{753D58F0-E766-4467-850F-B1623E1BB47E}" srcOrd="17" destOrd="0" presId="urn:microsoft.com/office/officeart/2005/8/layout/process5"/>
    <dgm:cxn modelId="{1971526D-EA40-4206-8989-BCCB976BE21B}" type="presParOf" srcId="{753D58F0-E766-4467-850F-B1623E1BB47E}" destId="{A663C9EA-6D56-4F07-B1BD-CB56CF502746}" srcOrd="0" destOrd="0" presId="urn:microsoft.com/office/officeart/2005/8/layout/process5"/>
    <dgm:cxn modelId="{D4C41513-65C6-4810-A127-709001D1C28F}" type="presParOf" srcId="{857F01EF-5EF9-4BBF-855C-74701537FA25}" destId="{8F7BDA01-9446-4213-A77F-55AF3D7A7DE4}" srcOrd="1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AAEF80C-EFA3-434F-BC2F-548E7D00C8F9}" type="doc">
      <dgm:prSet loTypeId="urn:microsoft.com/office/officeart/2005/8/layout/arrow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19056E65-BEA5-4A47-A884-7C6E0320344B}">
      <dgm:prSet custT="1"/>
      <dgm:spPr/>
      <dgm:t>
        <a:bodyPr/>
        <a:lstStyle/>
        <a:p>
          <a:pPr rtl="0"/>
          <a:r>
            <a:rPr lang="es-MX" sz="2400" dirty="0" smtClean="0"/>
            <a:t>Son las personas físicas que perciben ingresos por sueldos y salarios y demás prestaciones derivadas de la relación laboral, incluyendo la participación de utilidades y las indemnizaciones por separación de su empleo.</a:t>
          </a:r>
          <a:endParaRPr lang="es-MX" sz="2400" dirty="0"/>
        </a:p>
      </dgm:t>
    </dgm:pt>
    <dgm:pt modelId="{8BCC7846-8B72-4144-BADB-2C05E897C531}" type="parTrans" cxnId="{027AD68D-F2EC-48A6-8094-DAC353133BD8}">
      <dgm:prSet/>
      <dgm:spPr/>
      <dgm:t>
        <a:bodyPr/>
        <a:lstStyle/>
        <a:p>
          <a:endParaRPr lang="es-MX" sz="2000"/>
        </a:p>
      </dgm:t>
    </dgm:pt>
    <dgm:pt modelId="{94213545-C3B4-4D4C-B73D-C5CEA7AFA853}" type="sibTrans" cxnId="{027AD68D-F2EC-48A6-8094-DAC353133BD8}">
      <dgm:prSet/>
      <dgm:spPr/>
      <dgm:t>
        <a:bodyPr/>
        <a:lstStyle/>
        <a:p>
          <a:endParaRPr lang="es-MX" sz="2000"/>
        </a:p>
      </dgm:t>
    </dgm:pt>
    <dgm:pt modelId="{D234E35A-2658-4B30-97DA-0888443756D9}">
      <dgm:prSet custT="1"/>
      <dgm:spPr/>
      <dgm:t>
        <a:bodyPr/>
        <a:lstStyle/>
        <a:p>
          <a:pPr rtl="0"/>
          <a:r>
            <a:rPr lang="es-MX" sz="2400" dirty="0" smtClean="0"/>
            <a:t>Lo primero que debe hacer como empleado es inscribirse o darse de alta en el Registro Federal de Contribuyentes, o bien, solicitar a su patrón lo registre.</a:t>
          </a:r>
          <a:endParaRPr lang="es-MX" sz="2400" dirty="0"/>
        </a:p>
      </dgm:t>
    </dgm:pt>
    <dgm:pt modelId="{F2586966-BC36-4C2E-9CD2-3CD701B873FB}" type="parTrans" cxnId="{FDF97C05-045A-4A67-A9A4-EBC91B7B0D1B}">
      <dgm:prSet/>
      <dgm:spPr/>
      <dgm:t>
        <a:bodyPr/>
        <a:lstStyle/>
        <a:p>
          <a:endParaRPr lang="es-MX" sz="2000"/>
        </a:p>
      </dgm:t>
    </dgm:pt>
    <dgm:pt modelId="{0919B753-AC6D-4636-993F-3EDB4E1AEF64}" type="sibTrans" cxnId="{FDF97C05-045A-4A67-A9A4-EBC91B7B0D1B}">
      <dgm:prSet/>
      <dgm:spPr/>
      <dgm:t>
        <a:bodyPr/>
        <a:lstStyle/>
        <a:p>
          <a:endParaRPr lang="es-MX" sz="2000"/>
        </a:p>
      </dgm:t>
    </dgm:pt>
    <dgm:pt modelId="{9B1C1765-6E05-495D-B28A-562EC5688369}" type="pres">
      <dgm:prSet presAssocID="{7AAEF80C-EFA3-434F-BC2F-548E7D00C8F9}" presName="compositeShape" presStyleCnt="0">
        <dgm:presLayoutVars>
          <dgm:chMax val="2"/>
          <dgm:dir/>
          <dgm:resizeHandles val="exact"/>
        </dgm:presLayoutVars>
      </dgm:prSet>
      <dgm:spPr/>
    </dgm:pt>
    <dgm:pt modelId="{5F9B4D93-9D1C-43EA-9F1A-03CAEB61F1AE}" type="pres">
      <dgm:prSet presAssocID="{7AAEF80C-EFA3-434F-BC2F-548E7D00C8F9}" presName="divider" presStyleLbl="fgShp" presStyleIdx="0" presStyleCnt="1"/>
      <dgm:spPr/>
    </dgm:pt>
    <dgm:pt modelId="{8DA04D78-307C-4C6B-A3AD-D8CB45BCBD76}" type="pres">
      <dgm:prSet presAssocID="{19056E65-BEA5-4A47-A884-7C6E0320344B}" presName="downArrow" presStyleLbl="node1" presStyleIdx="0" presStyleCnt="2"/>
      <dgm:spPr/>
    </dgm:pt>
    <dgm:pt modelId="{776D881D-6629-4861-8AC6-551BBC3315BC}" type="pres">
      <dgm:prSet presAssocID="{19056E65-BEA5-4A47-A884-7C6E0320344B}" presName="downArrowText" presStyleLbl="revTx" presStyleIdx="0" presStyleCnt="2" custScaleX="155750">
        <dgm:presLayoutVars>
          <dgm:bulletEnabled val="1"/>
        </dgm:presLayoutVars>
      </dgm:prSet>
      <dgm:spPr/>
    </dgm:pt>
    <dgm:pt modelId="{E6C88CDF-B594-4058-BD47-411201BE1E67}" type="pres">
      <dgm:prSet presAssocID="{D234E35A-2658-4B30-97DA-0888443756D9}" presName="upArrow" presStyleLbl="node1" presStyleIdx="1" presStyleCnt="2"/>
      <dgm:spPr/>
    </dgm:pt>
    <dgm:pt modelId="{8EF4C45D-BA0B-4615-A058-092A71FA6506}" type="pres">
      <dgm:prSet presAssocID="{D234E35A-2658-4B30-97DA-0888443756D9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BCFDC3B3-A9BE-4904-9F26-DD7611D41C4C}" type="presOf" srcId="{7AAEF80C-EFA3-434F-BC2F-548E7D00C8F9}" destId="{9B1C1765-6E05-495D-B28A-562EC5688369}" srcOrd="0" destOrd="0" presId="urn:microsoft.com/office/officeart/2005/8/layout/arrow3"/>
    <dgm:cxn modelId="{D8B66A69-71C2-4030-8A09-AC4598DDB436}" type="presOf" srcId="{D234E35A-2658-4B30-97DA-0888443756D9}" destId="{8EF4C45D-BA0B-4615-A058-092A71FA6506}" srcOrd="0" destOrd="0" presId="urn:microsoft.com/office/officeart/2005/8/layout/arrow3"/>
    <dgm:cxn modelId="{027AD68D-F2EC-48A6-8094-DAC353133BD8}" srcId="{7AAEF80C-EFA3-434F-BC2F-548E7D00C8F9}" destId="{19056E65-BEA5-4A47-A884-7C6E0320344B}" srcOrd="0" destOrd="0" parTransId="{8BCC7846-8B72-4144-BADB-2C05E897C531}" sibTransId="{94213545-C3B4-4D4C-B73D-C5CEA7AFA853}"/>
    <dgm:cxn modelId="{25DE89E4-217C-4728-9B9D-A214F41A0DE1}" type="presOf" srcId="{19056E65-BEA5-4A47-A884-7C6E0320344B}" destId="{776D881D-6629-4861-8AC6-551BBC3315BC}" srcOrd="0" destOrd="0" presId="urn:microsoft.com/office/officeart/2005/8/layout/arrow3"/>
    <dgm:cxn modelId="{FDF97C05-045A-4A67-A9A4-EBC91B7B0D1B}" srcId="{7AAEF80C-EFA3-434F-BC2F-548E7D00C8F9}" destId="{D234E35A-2658-4B30-97DA-0888443756D9}" srcOrd="1" destOrd="0" parTransId="{F2586966-BC36-4C2E-9CD2-3CD701B873FB}" sibTransId="{0919B753-AC6D-4636-993F-3EDB4E1AEF64}"/>
    <dgm:cxn modelId="{0902A023-8F80-4C89-A5A7-8F0E24657ADD}" type="presParOf" srcId="{9B1C1765-6E05-495D-B28A-562EC5688369}" destId="{5F9B4D93-9D1C-43EA-9F1A-03CAEB61F1AE}" srcOrd="0" destOrd="0" presId="urn:microsoft.com/office/officeart/2005/8/layout/arrow3"/>
    <dgm:cxn modelId="{7D2DE3B4-EE63-40C8-BABE-5A44F684488B}" type="presParOf" srcId="{9B1C1765-6E05-495D-B28A-562EC5688369}" destId="{8DA04D78-307C-4C6B-A3AD-D8CB45BCBD76}" srcOrd="1" destOrd="0" presId="urn:microsoft.com/office/officeart/2005/8/layout/arrow3"/>
    <dgm:cxn modelId="{342266AD-9DDB-453B-A6CA-A6D6DB80243B}" type="presParOf" srcId="{9B1C1765-6E05-495D-B28A-562EC5688369}" destId="{776D881D-6629-4861-8AC6-551BBC3315BC}" srcOrd="2" destOrd="0" presId="urn:microsoft.com/office/officeart/2005/8/layout/arrow3"/>
    <dgm:cxn modelId="{72B87FA2-8D03-4CF9-9440-A8E30EC98A87}" type="presParOf" srcId="{9B1C1765-6E05-495D-B28A-562EC5688369}" destId="{E6C88CDF-B594-4058-BD47-411201BE1E67}" srcOrd="3" destOrd="0" presId="urn:microsoft.com/office/officeart/2005/8/layout/arrow3"/>
    <dgm:cxn modelId="{4F31F406-E89A-4661-8290-1C5CF79C436A}" type="presParOf" srcId="{9B1C1765-6E05-495D-B28A-562EC5688369}" destId="{8EF4C45D-BA0B-4615-A058-092A71FA6506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69E824A-B947-4751-97BA-F146C463099D}" type="doc">
      <dgm:prSet loTypeId="urn:microsoft.com/office/officeart/2005/8/layout/matrix3" loCatId="matrix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D543B411-A1F5-47AE-A032-CCA8C0FC409B}">
      <dgm:prSet custT="1"/>
      <dgm:spPr/>
      <dgm:t>
        <a:bodyPr/>
        <a:lstStyle/>
        <a:p>
          <a:pPr rtl="0"/>
          <a:r>
            <a:rPr lang="es-ES" sz="2000" dirty="0" smtClean="0">
              <a:solidFill>
                <a:schemeClr val="tx1"/>
              </a:solidFill>
            </a:rPr>
            <a:t>Entregar al patrón su acta de nacimiento para que lo inscriba en el RFC.</a:t>
          </a:r>
          <a:endParaRPr lang="es-MX" sz="2000" dirty="0">
            <a:solidFill>
              <a:schemeClr val="tx1"/>
            </a:solidFill>
          </a:endParaRPr>
        </a:p>
      </dgm:t>
    </dgm:pt>
    <dgm:pt modelId="{7AFC0A8D-EC2E-43CE-AC13-F5833F5272CF}" type="parTrans" cxnId="{48E0F398-3EC2-4230-AF99-9C4ACDB12BE6}">
      <dgm:prSet/>
      <dgm:spPr/>
      <dgm:t>
        <a:bodyPr/>
        <a:lstStyle/>
        <a:p>
          <a:endParaRPr lang="es-MX"/>
        </a:p>
      </dgm:t>
    </dgm:pt>
    <dgm:pt modelId="{1A9E2579-06D8-4DA5-9206-7B0FE68A58E8}" type="sibTrans" cxnId="{48E0F398-3EC2-4230-AF99-9C4ACDB12BE6}">
      <dgm:prSet/>
      <dgm:spPr/>
      <dgm:t>
        <a:bodyPr/>
        <a:lstStyle/>
        <a:p>
          <a:endParaRPr lang="es-MX"/>
        </a:p>
      </dgm:t>
    </dgm:pt>
    <dgm:pt modelId="{BC880D48-665A-4A60-A734-F60E9F7C100B}">
      <dgm:prSet custT="1"/>
      <dgm:spPr/>
      <dgm:t>
        <a:bodyPr/>
        <a:lstStyle/>
        <a:p>
          <a:pPr rtl="0"/>
          <a:r>
            <a:rPr lang="es-ES" sz="2000" dirty="0" smtClean="0">
              <a:solidFill>
                <a:schemeClr val="tx1"/>
              </a:solidFill>
            </a:rPr>
            <a:t>Informar por escrito a su patrón si presta servicios a otro empleador y éste le aplica el subsidio para el empleo.</a:t>
          </a:r>
          <a:endParaRPr lang="es-MX" sz="2000" dirty="0">
            <a:solidFill>
              <a:schemeClr val="tx1"/>
            </a:solidFill>
          </a:endParaRPr>
        </a:p>
      </dgm:t>
    </dgm:pt>
    <dgm:pt modelId="{4418DDA7-0282-4BB1-9D41-D9EE57BB04D1}" type="parTrans" cxnId="{DA534AD5-6BA6-4E8B-8296-22C4516251FE}">
      <dgm:prSet/>
      <dgm:spPr/>
      <dgm:t>
        <a:bodyPr/>
        <a:lstStyle/>
        <a:p>
          <a:endParaRPr lang="es-MX"/>
        </a:p>
      </dgm:t>
    </dgm:pt>
    <dgm:pt modelId="{0F492652-BEA0-4B71-953F-F02827274302}" type="sibTrans" cxnId="{DA534AD5-6BA6-4E8B-8296-22C4516251FE}">
      <dgm:prSet/>
      <dgm:spPr/>
      <dgm:t>
        <a:bodyPr/>
        <a:lstStyle/>
        <a:p>
          <a:endParaRPr lang="es-MX"/>
        </a:p>
      </dgm:t>
    </dgm:pt>
    <dgm:pt modelId="{E6E11C18-B77B-4792-A669-EC3C4C413FD9}">
      <dgm:prSet custT="1"/>
      <dgm:spPr/>
      <dgm:t>
        <a:bodyPr/>
        <a:lstStyle/>
        <a:p>
          <a:pPr rtl="0"/>
          <a:r>
            <a:rPr lang="es-ES" sz="2000" dirty="0" smtClean="0">
              <a:solidFill>
                <a:schemeClr val="tx1"/>
              </a:solidFill>
            </a:rPr>
            <a:t>Solicitar la constancia de percepciones y retenciones si va a presentar declaración anual.</a:t>
          </a:r>
          <a:endParaRPr lang="es-MX" sz="2000" dirty="0">
            <a:solidFill>
              <a:schemeClr val="tx1"/>
            </a:solidFill>
          </a:endParaRPr>
        </a:p>
      </dgm:t>
    </dgm:pt>
    <dgm:pt modelId="{18AB760D-641C-44A0-9B5F-29545946B0CB}" type="parTrans" cxnId="{F666386A-62D5-49B6-9954-17521010E1DA}">
      <dgm:prSet/>
      <dgm:spPr/>
      <dgm:t>
        <a:bodyPr/>
        <a:lstStyle/>
        <a:p>
          <a:endParaRPr lang="es-MX"/>
        </a:p>
      </dgm:t>
    </dgm:pt>
    <dgm:pt modelId="{A703B45A-CE5B-452F-9AF9-740D8959D291}" type="sibTrans" cxnId="{F666386A-62D5-49B6-9954-17521010E1DA}">
      <dgm:prSet/>
      <dgm:spPr/>
      <dgm:t>
        <a:bodyPr/>
        <a:lstStyle/>
        <a:p>
          <a:endParaRPr lang="es-MX"/>
        </a:p>
      </dgm:t>
    </dgm:pt>
    <dgm:pt modelId="{90EC8926-2345-4409-85F3-5C5478921446}">
      <dgm:prSet custT="1"/>
      <dgm:spPr/>
      <dgm:t>
        <a:bodyPr/>
        <a:lstStyle/>
        <a:p>
          <a:pPr rtl="0"/>
          <a:r>
            <a:rPr lang="es-ES" sz="2000" dirty="0" smtClean="0">
              <a:solidFill>
                <a:schemeClr val="tx1"/>
              </a:solidFill>
            </a:rPr>
            <a:t>Mantener actualizados sus datos en el RFC. </a:t>
          </a:r>
          <a:endParaRPr lang="es-MX" sz="2000" dirty="0">
            <a:solidFill>
              <a:schemeClr val="tx1"/>
            </a:solidFill>
          </a:endParaRPr>
        </a:p>
      </dgm:t>
    </dgm:pt>
    <dgm:pt modelId="{F1821817-B4E1-4747-BAA8-5FAF36A16249}" type="parTrans" cxnId="{FC3A583F-DD72-42EB-8646-0E29E8577457}">
      <dgm:prSet/>
      <dgm:spPr/>
      <dgm:t>
        <a:bodyPr/>
        <a:lstStyle/>
        <a:p>
          <a:endParaRPr lang="es-MX"/>
        </a:p>
      </dgm:t>
    </dgm:pt>
    <dgm:pt modelId="{EC7BCD89-970E-4E46-8011-CCDBB47E825B}" type="sibTrans" cxnId="{FC3A583F-DD72-42EB-8646-0E29E8577457}">
      <dgm:prSet/>
      <dgm:spPr/>
      <dgm:t>
        <a:bodyPr/>
        <a:lstStyle/>
        <a:p>
          <a:endParaRPr lang="es-MX"/>
        </a:p>
      </dgm:t>
    </dgm:pt>
    <dgm:pt modelId="{3D215DBA-4828-4D42-8189-7BAB44FFE597}" type="pres">
      <dgm:prSet presAssocID="{169E824A-B947-4751-97BA-F146C463099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067FF1B-7D03-41E3-8DE2-6C7D5300A4C7}" type="pres">
      <dgm:prSet presAssocID="{169E824A-B947-4751-97BA-F146C463099D}" presName="diamond" presStyleLbl="bgShp" presStyleIdx="0" presStyleCnt="1"/>
      <dgm:spPr/>
    </dgm:pt>
    <dgm:pt modelId="{E9BCB26C-8327-4C88-9298-F0197B164F08}" type="pres">
      <dgm:prSet presAssocID="{169E824A-B947-4751-97BA-F146C463099D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1E3BAE-0974-4C13-A8CF-AEAA90D3831B}" type="pres">
      <dgm:prSet presAssocID="{169E824A-B947-4751-97BA-F146C463099D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730591-84C1-46E6-849E-9BA705C2D97B}" type="pres">
      <dgm:prSet presAssocID="{169E824A-B947-4751-97BA-F146C463099D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4D8F1C-390A-4D33-9338-C46FA28E0A27}" type="pres">
      <dgm:prSet presAssocID="{169E824A-B947-4751-97BA-F146C463099D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8E0F398-3EC2-4230-AF99-9C4ACDB12BE6}" srcId="{169E824A-B947-4751-97BA-F146C463099D}" destId="{D543B411-A1F5-47AE-A032-CCA8C0FC409B}" srcOrd="0" destOrd="0" parTransId="{7AFC0A8D-EC2E-43CE-AC13-F5833F5272CF}" sibTransId="{1A9E2579-06D8-4DA5-9206-7B0FE68A58E8}"/>
    <dgm:cxn modelId="{F8C6261E-6BAF-47E7-B95B-E4642564A895}" type="presOf" srcId="{D543B411-A1F5-47AE-A032-CCA8C0FC409B}" destId="{E9BCB26C-8327-4C88-9298-F0197B164F08}" srcOrd="0" destOrd="0" presId="urn:microsoft.com/office/officeart/2005/8/layout/matrix3"/>
    <dgm:cxn modelId="{DD94E7EF-124E-4D0F-84D6-D5A9E8FA0F05}" type="presOf" srcId="{BC880D48-665A-4A60-A734-F60E9F7C100B}" destId="{651E3BAE-0974-4C13-A8CF-AEAA90D3831B}" srcOrd="0" destOrd="0" presId="urn:microsoft.com/office/officeart/2005/8/layout/matrix3"/>
    <dgm:cxn modelId="{10589028-806D-4572-B587-81D0672D3DC9}" type="presOf" srcId="{169E824A-B947-4751-97BA-F146C463099D}" destId="{3D215DBA-4828-4D42-8189-7BAB44FFE597}" srcOrd="0" destOrd="0" presId="urn:microsoft.com/office/officeart/2005/8/layout/matrix3"/>
    <dgm:cxn modelId="{DA534AD5-6BA6-4E8B-8296-22C4516251FE}" srcId="{169E824A-B947-4751-97BA-F146C463099D}" destId="{BC880D48-665A-4A60-A734-F60E9F7C100B}" srcOrd="1" destOrd="0" parTransId="{4418DDA7-0282-4BB1-9D41-D9EE57BB04D1}" sibTransId="{0F492652-BEA0-4B71-953F-F02827274302}"/>
    <dgm:cxn modelId="{F666386A-62D5-49B6-9954-17521010E1DA}" srcId="{169E824A-B947-4751-97BA-F146C463099D}" destId="{E6E11C18-B77B-4792-A669-EC3C4C413FD9}" srcOrd="2" destOrd="0" parTransId="{18AB760D-641C-44A0-9B5F-29545946B0CB}" sibTransId="{A703B45A-CE5B-452F-9AF9-740D8959D291}"/>
    <dgm:cxn modelId="{2F6AA732-3394-45C5-8A3F-3B7AF4DE5734}" type="presOf" srcId="{E6E11C18-B77B-4792-A669-EC3C4C413FD9}" destId="{10730591-84C1-46E6-849E-9BA705C2D97B}" srcOrd="0" destOrd="0" presId="urn:microsoft.com/office/officeart/2005/8/layout/matrix3"/>
    <dgm:cxn modelId="{FC3A583F-DD72-42EB-8646-0E29E8577457}" srcId="{169E824A-B947-4751-97BA-F146C463099D}" destId="{90EC8926-2345-4409-85F3-5C5478921446}" srcOrd="3" destOrd="0" parTransId="{F1821817-B4E1-4747-BAA8-5FAF36A16249}" sibTransId="{EC7BCD89-970E-4E46-8011-CCDBB47E825B}"/>
    <dgm:cxn modelId="{78EAF7EA-8A8C-465F-A366-8F2329B5BC10}" type="presOf" srcId="{90EC8926-2345-4409-85F3-5C5478921446}" destId="{204D8F1C-390A-4D33-9338-C46FA28E0A27}" srcOrd="0" destOrd="0" presId="urn:microsoft.com/office/officeart/2005/8/layout/matrix3"/>
    <dgm:cxn modelId="{7A9DB273-1083-4B15-988C-8651C4695ABB}" type="presParOf" srcId="{3D215DBA-4828-4D42-8189-7BAB44FFE597}" destId="{2067FF1B-7D03-41E3-8DE2-6C7D5300A4C7}" srcOrd="0" destOrd="0" presId="urn:microsoft.com/office/officeart/2005/8/layout/matrix3"/>
    <dgm:cxn modelId="{947F38B8-0E65-4955-BA41-B195F5CFC73F}" type="presParOf" srcId="{3D215DBA-4828-4D42-8189-7BAB44FFE597}" destId="{E9BCB26C-8327-4C88-9298-F0197B164F08}" srcOrd="1" destOrd="0" presId="urn:microsoft.com/office/officeart/2005/8/layout/matrix3"/>
    <dgm:cxn modelId="{3825FD36-1FF5-443E-ACE7-902352197734}" type="presParOf" srcId="{3D215DBA-4828-4D42-8189-7BAB44FFE597}" destId="{651E3BAE-0974-4C13-A8CF-AEAA90D3831B}" srcOrd="2" destOrd="0" presId="urn:microsoft.com/office/officeart/2005/8/layout/matrix3"/>
    <dgm:cxn modelId="{C35D9832-09A7-4484-AF54-852DB5F400D7}" type="presParOf" srcId="{3D215DBA-4828-4D42-8189-7BAB44FFE597}" destId="{10730591-84C1-46E6-849E-9BA705C2D97B}" srcOrd="3" destOrd="0" presId="urn:microsoft.com/office/officeart/2005/8/layout/matrix3"/>
    <dgm:cxn modelId="{9E50FC30-5EFE-4A4C-ADA0-D16B3A6B801E}" type="presParOf" srcId="{3D215DBA-4828-4D42-8189-7BAB44FFE597}" destId="{204D8F1C-390A-4D33-9338-C46FA28E0A2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22F3F9-AC2A-407B-8109-9ECD7665B1CB}" type="doc">
      <dgm:prSet loTypeId="urn:microsoft.com/office/officeart/2005/8/layout/arrow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08D01098-5FF7-4D2F-9501-A5F927E6ACEE}">
      <dgm:prSet custT="1"/>
      <dgm:spPr/>
      <dgm:t>
        <a:bodyPr/>
        <a:lstStyle/>
        <a:p>
          <a:pPr rtl="0"/>
          <a:r>
            <a:rPr lang="es-MX" sz="2000" dirty="0" smtClean="0"/>
            <a:t>Un contribuyente es una persona física o moral (en el ámbito estatal a esta última se le llama persona jurídica) con actividades licitas, que tiene la obligación impuesta por el gobierno de contribuir con la nación. </a:t>
          </a:r>
          <a:endParaRPr lang="es-MX" sz="2000" dirty="0"/>
        </a:p>
      </dgm:t>
    </dgm:pt>
    <dgm:pt modelId="{D0CEA861-1FC5-4DED-8D76-BE8F448DC012}" type="parTrans" cxnId="{D3CF7840-27F9-4A29-8F51-E87D7D5E7C22}">
      <dgm:prSet/>
      <dgm:spPr/>
      <dgm:t>
        <a:bodyPr/>
        <a:lstStyle/>
        <a:p>
          <a:endParaRPr lang="es-MX" sz="2000"/>
        </a:p>
      </dgm:t>
    </dgm:pt>
    <dgm:pt modelId="{F6F3B140-CE0C-49D1-80A8-01A9A87CF2F0}" type="sibTrans" cxnId="{D3CF7840-27F9-4A29-8F51-E87D7D5E7C22}">
      <dgm:prSet/>
      <dgm:spPr/>
      <dgm:t>
        <a:bodyPr/>
        <a:lstStyle/>
        <a:p>
          <a:endParaRPr lang="es-MX" sz="2000"/>
        </a:p>
      </dgm:t>
    </dgm:pt>
    <dgm:pt modelId="{B0206FA8-1528-42A3-BFF9-F397690171FE}">
      <dgm:prSet custT="1"/>
      <dgm:spPr/>
      <dgm:t>
        <a:bodyPr/>
        <a:lstStyle/>
        <a:p>
          <a:pPr rtl="0"/>
          <a:r>
            <a:rPr lang="es-MX" sz="2000" dirty="0" smtClean="0"/>
            <a:t>Artículo 31 fracción IV de la Constitución señala que son obligaciones de los mexicanos contribuir para los gastos públicos, así de la Federación, como del Distrito Federal o del Estado y Municipio en que residan, de la manera proporcional y equitativa que dispongan las leyes. </a:t>
          </a:r>
          <a:endParaRPr lang="es-MX" sz="2000" dirty="0"/>
        </a:p>
      </dgm:t>
    </dgm:pt>
    <dgm:pt modelId="{68BA89CE-F2F2-402B-85C8-B99F30197DF0}" type="parTrans" cxnId="{5CA385E6-8996-49FF-A2DF-EB15E8EF398A}">
      <dgm:prSet/>
      <dgm:spPr/>
      <dgm:t>
        <a:bodyPr/>
        <a:lstStyle/>
        <a:p>
          <a:endParaRPr lang="es-MX" sz="2000"/>
        </a:p>
      </dgm:t>
    </dgm:pt>
    <dgm:pt modelId="{B88C8668-8F43-4065-AF3F-C7B553479244}" type="sibTrans" cxnId="{5CA385E6-8996-49FF-A2DF-EB15E8EF398A}">
      <dgm:prSet/>
      <dgm:spPr/>
      <dgm:t>
        <a:bodyPr/>
        <a:lstStyle/>
        <a:p>
          <a:endParaRPr lang="es-MX" sz="2000"/>
        </a:p>
      </dgm:t>
    </dgm:pt>
    <dgm:pt modelId="{6E3B1D6C-2EC7-4EFC-878A-0481B29D02C7}" type="pres">
      <dgm:prSet presAssocID="{8A22F3F9-AC2A-407B-8109-9ECD7665B1C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D49B10F-DF72-41F1-B7CB-41E0805C4C48}" type="pres">
      <dgm:prSet presAssocID="{8A22F3F9-AC2A-407B-8109-9ECD7665B1CB}" presName="divider" presStyleLbl="fgShp" presStyleIdx="0" presStyleCnt="1"/>
      <dgm:spPr/>
    </dgm:pt>
    <dgm:pt modelId="{B23A5CE7-4D2F-4AFF-9E2C-F1033D39549C}" type="pres">
      <dgm:prSet presAssocID="{08D01098-5FF7-4D2F-9501-A5F927E6ACEE}" presName="downArrow" presStyleLbl="node1" presStyleIdx="0" presStyleCnt="2"/>
      <dgm:spPr/>
    </dgm:pt>
    <dgm:pt modelId="{A1057F92-8567-477F-80FD-71AA7B4A6F8A}" type="pres">
      <dgm:prSet presAssocID="{08D01098-5FF7-4D2F-9501-A5F927E6ACEE}" presName="downArrowText" presStyleLbl="revTx" presStyleIdx="0" presStyleCnt="2" custScaleX="1308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DA95FD-D856-4F32-9356-D6A7ED54FC85}" type="pres">
      <dgm:prSet presAssocID="{B0206FA8-1528-42A3-BFF9-F397690171FE}" presName="upArrow" presStyleLbl="node1" presStyleIdx="1" presStyleCnt="2"/>
      <dgm:spPr/>
    </dgm:pt>
    <dgm:pt modelId="{7CD2F0D2-E2C8-4AAA-A013-AD0B1E9C6D03}" type="pres">
      <dgm:prSet presAssocID="{B0206FA8-1528-42A3-BFF9-F397690171FE}" presName="upArrowText" presStyleLbl="revTx" presStyleIdx="1" presStyleCnt="2" custScaleX="13124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3CF7840-27F9-4A29-8F51-E87D7D5E7C22}" srcId="{8A22F3F9-AC2A-407B-8109-9ECD7665B1CB}" destId="{08D01098-5FF7-4D2F-9501-A5F927E6ACEE}" srcOrd="0" destOrd="0" parTransId="{D0CEA861-1FC5-4DED-8D76-BE8F448DC012}" sibTransId="{F6F3B140-CE0C-49D1-80A8-01A9A87CF2F0}"/>
    <dgm:cxn modelId="{425E66F9-E919-4323-9A62-0243E2EA77F3}" type="presOf" srcId="{08D01098-5FF7-4D2F-9501-A5F927E6ACEE}" destId="{A1057F92-8567-477F-80FD-71AA7B4A6F8A}" srcOrd="0" destOrd="0" presId="urn:microsoft.com/office/officeart/2005/8/layout/arrow3"/>
    <dgm:cxn modelId="{5CA385E6-8996-49FF-A2DF-EB15E8EF398A}" srcId="{8A22F3F9-AC2A-407B-8109-9ECD7665B1CB}" destId="{B0206FA8-1528-42A3-BFF9-F397690171FE}" srcOrd="1" destOrd="0" parTransId="{68BA89CE-F2F2-402B-85C8-B99F30197DF0}" sibTransId="{B88C8668-8F43-4065-AF3F-C7B553479244}"/>
    <dgm:cxn modelId="{E804024E-137C-4E1A-8C8D-1757E57DB00D}" type="presOf" srcId="{8A22F3F9-AC2A-407B-8109-9ECD7665B1CB}" destId="{6E3B1D6C-2EC7-4EFC-878A-0481B29D02C7}" srcOrd="0" destOrd="0" presId="urn:microsoft.com/office/officeart/2005/8/layout/arrow3"/>
    <dgm:cxn modelId="{BC474EA9-A388-40B9-B483-E0081B21E3FC}" type="presOf" srcId="{B0206FA8-1528-42A3-BFF9-F397690171FE}" destId="{7CD2F0D2-E2C8-4AAA-A013-AD0B1E9C6D03}" srcOrd="0" destOrd="0" presId="urn:microsoft.com/office/officeart/2005/8/layout/arrow3"/>
    <dgm:cxn modelId="{8C973FEF-EF22-4BEE-B1EE-56C26ACFAD27}" type="presParOf" srcId="{6E3B1D6C-2EC7-4EFC-878A-0481B29D02C7}" destId="{AD49B10F-DF72-41F1-B7CB-41E0805C4C48}" srcOrd="0" destOrd="0" presId="urn:microsoft.com/office/officeart/2005/8/layout/arrow3"/>
    <dgm:cxn modelId="{3C7BF3C2-2530-4961-9750-304163862060}" type="presParOf" srcId="{6E3B1D6C-2EC7-4EFC-878A-0481B29D02C7}" destId="{B23A5CE7-4D2F-4AFF-9E2C-F1033D39549C}" srcOrd="1" destOrd="0" presId="urn:microsoft.com/office/officeart/2005/8/layout/arrow3"/>
    <dgm:cxn modelId="{011E816E-9111-4054-9615-DD7FAE9289FD}" type="presParOf" srcId="{6E3B1D6C-2EC7-4EFC-878A-0481B29D02C7}" destId="{A1057F92-8567-477F-80FD-71AA7B4A6F8A}" srcOrd="2" destOrd="0" presId="urn:microsoft.com/office/officeart/2005/8/layout/arrow3"/>
    <dgm:cxn modelId="{17647D5B-6E74-45F9-A904-CCA881834409}" type="presParOf" srcId="{6E3B1D6C-2EC7-4EFC-878A-0481B29D02C7}" destId="{D5DA95FD-D856-4F32-9356-D6A7ED54FC85}" srcOrd="3" destOrd="0" presId="urn:microsoft.com/office/officeart/2005/8/layout/arrow3"/>
    <dgm:cxn modelId="{D6D13598-B942-4CAF-B645-A6C217D012B5}" type="presParOf" srcId="{6E3B1D6C-2EC7-4EFC-878A-0481B29D02C7}" destId="{7CD2F0D2-E2C8-4AAA-A013-AD0B1E9C6D03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8E3E463-8055-4B8D-BC74-3AD86059AF67}" type="doc">
      <dgm:prSet loTypeId="urn:microsoft.com/office/officeart/2005/8/layout/process3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BC07AF67-B2AA-4322-931A-40D6C1F1C138}">
      <dgm:prSet custT="1"/>
      <dgm:spPr/>
      <dgm:t>
        <a:bodyPr/>
        <a:lstStyle/>
        <a:p>
          <a:pPr rtl="0"/>
          <a:r>
            <a:rPr lang="es-MX" sz="2000" dirty="0" smtClean="0"/>
            <a:t>Tiene ingresos mayores a $400,000.00. </a:t>
          </a:r>
          <a:endParaRPr lang="es-MX" sz="2000" dirty="0"/>
        </a:p>
      </dgm:t>
    </dgm:pt>
    <dgm:pt modelId="{6A613F24-D95F-49E0-BDA8-E78F4B480C74}" type="parTrans" cxnId="{36851ADC-7EB7-4F3A-A0D1-3DFFAEE5ED2D}">
      <dgm:prSet/>
      <dgm:spPr/>
      <dgm:t>
        <a:bodyPr/>
        <a:lstStyle/>
        <a:p>
          <a:endParaRPr lang="es-MX"/>
        </a:p>
      </dgm:t>
    </dgm:pt>
    <dgm:pt modelId="{4E0CDE9F-87D4-453C-A7F5-CA69AD353665}" type="sibTrans" cxnId="{36851ADC-7EB7-4F3A-A0D1-3DFFAEE5ED2D}">
      <dgm:prSet/>
      <dgm:spPr/>
      <dgm:t>
        <a:bodyPr/>
        <a:lstStyle/>
        <a:p>
          <a:endParaRPr lang="es-MX"/>
        </a:p>
      </dgm:t>
    </dgm:pt>
    <dgm:pt modelId="{875C838C-A989-4091-B86D-2C1892DCDE6E}">
      <dgm:prSet custT="1"/>
      <dgm:spPr/>
      <dgm:t>
        <a:bodyPr/>
        <a:lstStyle/>
        <a:p>
          <a:pPr rtl="0"/>
          <a:r>
            <a:rPr lang="es-MX" sz="2000" dirty="0" smtClean="0"/>
            <a:t>Si fueron de un solo patrón y tienen factura de nómina por la totalidad de los ingresos, no están obligado a declarar</a:t>
          </a:r>
          <a:r>
            <a:rPr lang="es-MX" sz="1000" dirty="0" smtClean="0"/>
            <a:t>. </a:t>
          </a:r>
          <a:endParaRPr lang="es-MX" sz="1000" dirty="0"/>
        </a:p>
      </dgm:t>
    </dgm:pt>
    <dgm:pt modelId="{03A97C6A-454C-4B20-9460-04148B93B0A9}" type="parTrans" cxnId="{C2BDD55D-4240-4B40-87DA-695FA342B40E}">
      <dgm:prSet/>
      <dgm:spPr/>
      <dgm:t>
        <a:bodyPr/>
        <a:lstStyle/>
        <a:p>
          <a:endParaRPr lang="es-MX"/>
        </a:p>
      </dgm:t>
    </dgm:pt>
    <dgm:pt modelId="{06836FC3-3745-41B6-B201-41672E62C225}" type="sibTrans" cxnId="{C2BDD55D-4240-4B40-87DA-695FA342B40E}">
      <dgm:prSet/>
      <dgm:spPr/>
      <dgm:t>
        <a:bodyPr/>
        <a:lstStyle/>
        <a:p>
          <a:endParaRPr lang="es-MX"/>
        </a:p>
      </dgm:t>
    </dgm:pt>
    <dgm:pt modelId="{6F7F4702-46FA-4F56-BECC-6E34E59FB798}">
      <dgm:prSet custT="1"/>
      <dgm:spPr/>
      <dgm:t>
        <a:bodyPr/>
        <a:lstStyle/>
        <a:p>
          <a:pPr rtl="0"/>
          <a:r>
            <a:rPr lang="es-MX" sz="2000" dirty="0" smtClean="0"/>
            <a:t>Obtuvieron otros ingresos acumulables </a:t>
          </a:r>
          <a:endParaRPr lang="es-MX" sz="2000" dirty="0"/>
        </a:p>
      </dgm:t>
    </dgm:pt>
    <dgm:pt modelId="{A0833302-54F7-465F-848B-D7AFF7354F1C}" type="parTrans" cxnId="{0176A75C-A632-4FE0-BE83-324E293D98A5}">
      <dgm:prSet/>
      <dgm:spPr/>
      <dgm:t>
        <a:bodyPr/>
        <a:lstStyle/>
        <a:p>
          <a:endParaRPr lang="es-MX"/>
        </a:p>
      </dgm:t>
    </dgm:pt>
    <dgm:pt modelId="{EA38EFBB-4BA8-4EA2-8C8B-AA2622AA1942}" type="sibTrans" cxnId="{0176A75C-A632-4FE0-BE83-324E293D98A5}">
      <dgm:prSet/>
      <dgm:spPr/>
      <dgm:t>
        <a:bodyPr/>
        <a:lstStyle/>
        <a:p>
          <a:endParaRPr lang="es-MX"/>
        </a:p>
      </dgm:t>
    </dgm:pt>
    <dgm:pt modelId="{640A65D7-9F68-42B1-BE10-51EEA901D44C}">
      <dgm:prSet custT="1"/>
      <dgm:spPr/>
      <dgm:t>
        <a:bodyPr/>
        <a:lstStyle/>
        <a:p>
          <a:pPr rtl="0"/>
          <a:r>
            <a:rPr lang="es-MX" sz="2000" dirty="0" smtClean="0"/>
            <a:t>Honorarios, arrendamiento, actividades empresariales, entre otros.</a:t>
          </a:r>
          <a:endParaRPr lang="es-MX" sz="2000" dirty="0"/>
        </a:p>
      </dgm:t>
    </dgm:pt>
    <dgm:pt modelId="{BBE0784B-5186-4488-9EE3-503E4406485B}" type="parTrans" cxnId="{15293EC5-1223-4168-925C-E3B38715830B}">
      <dgm:prSet/>
      <dgm:spPr/>
      <dgm:t>
        <a:bodyPr/>
        <a:lstStyle/>
        <a:p>
          <a:endParaRPr lang="es-MX"/>
        </a:p>
      </dgm:t>
    </dgm:pt>
    <dgm:pt modelId="{CA05D9D8-EF5E-4FB5-BE0D-97CFE7F914DF}" type="sibTrans" cxnId="{15293EC5-1223-4168-925C-E3B38715830B}">
      <dgm:prSet/>
      <dgm:spPr/>
      <dgm:t>
        <a:bodyPr/>
        <a:lstStyle/>
        <a:p>
          <a:endParaRPr lang="es-MX"/>
        </a:p>
      </dgm:t>
    </dgm:pt>
    <dgm:pt modelId="{DF33CF9A-A3CF-4490-9C83-A4C0E0B5ECB7}">
      <dgm:prSet custT="1"/>
      <dgm:spPr/>
      <dgm:t>
        <a:bodyPr/>
        <a:lstStyle/>
        <a:p>
          <a:pPr rtl="0"/>
          <a:r>
            <a:rPr lang="es-MX" sz="2000" dirty="0" smtClean="0"/>
            <a:t>Percibió ingresos de empleadores no obligados a hacer retenciones.</a:t>
          </a:r>
          <a:endParaRPr lang="es-MX" sz="2000" dirty="0"/>
        </a:p>
      </dgm:t>
    </dgm:pt>
    <dgm:pt modelId="{137E94B2-CA80-481A-B5A3-8FC8EAC584D0}" type="parTrans" cxnId="{247B8AD8-8F69-43C4-9E51-E0C4B1986E15}">
      <dgm:prSet/>
      <dgm:spPr/>
      <dgm:t>
        <a:bodyPr/>
        <a:lstStyle/>
        <a:p>
          <a:endParaRPr lang="es-MX"/>
        </a:p>
      </dgm:t>
    </dgm:pt>
    <dgm:pt modelId="{409BDB9E-F7DB-4780-B514-A10343281C6F}" type="sibTrans" cxnId="{247B8AD8-8F69-43C4-9E51-E0C4B1986E15}">
      <dgm:prSet/>
      <dgm:spPr/>
      <dgm:t>
        <a:bodyPr/>
        <a:lstStyle/>
        <a:p>
          <a:endParaRPr lang="es-MX"/>
        </a:p>
      </dgm:t>
    </dgm:pt>
    <dgm:pt modelId="{A41DAF0B-4D7E-43B8-89E0-2376E790E1C4}">
      <dgm:prSet custT="1"/>
      <dgm:spPr/>
      <dgm:t>
        <a:bodyPr/>
        <a:lstStyle/>
        <a:p>
          <a:pPr rtl="0"/>
          <a:r>
            <a:rPr lang="es-MX" sz="2000" dirty="0" smtClean="0"/>
            <a:t>Organismos Internacionales. </a:t>
          </a:r>
          <a:endParaRPr lang="es-MX" sz="2000" dirty="0"/>
        </a:p>
      </dgm:t>
    </dgm:pt>
    <dgm:pt modelId="{3518B29C-EE9E-414E-A807-708D57087F3B}" type="parTrans" cxnId="{BF40B694-32D7-494A-A496-9D4C10BFA8A3}">
      <dgm:prSet/>
      <dgm:spPr/>
      <dgm:t>
        <a:bodyPr/>
        <a:lstStyle/>
        <a:p>
          <a:endParaRPr lang="es-MX"/>
        </a:p>
      </dgm:t>
    </dgm:pt>
    <dgm:pt modelId="{5ED4B165-A9DD-4484-82B8-7890689033C9}" type="sibTrans" cxnId="{BF40B694-32D7-494A-A496-9D4C10BFA8A3}">
      <dgm:prSet/>
      <dgm:spPr/>
      <dgm:t>
        <a:bodyPr/>
        <a:lstStyle/>
        <a:p>
          <a:endParaRPr lang="es-MX"/>
        </a:p>
      </dgm:t>
    </dgm:pt>
    <dgm:pt modelId="{9C3C7972-1FA8-4B51-886E-44C4EACFB4BB}" type="pres">
      <dgm:prSet presAssocID="{38E3E463-8055-4B8D-BC74-3AD86059AF6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0B9D424-E46F-473D-B322-50F37145829A}" type="pres">
      <dgm:prSet presAssocID="{BC07AF67-B2AA-4322-931A-40D6C1F1C138}" presName="composite" presStyleCnt="0"/>
      <dgm:spPr/>
    </dgm:pt>
    <dgm:pt modelId="{E5E5C7B7-A2D2-40D6-AB6A-841E92F7B67C}" type="pres">
      <dgm:prSet presAssocID="{BC07AF67-B2AA-4322-931A-40D6C1F1C13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0EDDBC-45C4-40CE-A340-097B5BBDC75C}" type="pres">
      <dgm:prSet presAssocID="{BC07AF67-B2AA-4322-931A-40D6C1F1C138}" presName="parSh" presStyleLbl="node1" presStyleIdx="0" presStyleCnt="3" custScaleY="112261"/>
      <dgm:spPr/>
      <dgm:t>
        <a:bodyPr/>
        <a:lstStyle/>
        <a:p>
          <a:endParaRPr lang="es-MX"/>
        </a:p>
      </dgm:t>
    </dgm:pt>
    <dgm:pt modelId="{B0C1314D-6DE3-4317-AC3C-F217E71E7A51}" type="pres">
      <dgm:prSet presAssocID="{BC07AF67-B2AA-4322-931A-40D6C1F1C138}" presName="desTx" presStyleLbl="fgAcc1" presStyleIdx="0" presStyleCnt="3" custScaleY="818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03111D-C422-4E94-A428-B53842506578}" type="pres">
      <dgm:prSet presAssocID="{4E0CDE9F-87D4-453C-A7F5-CA69AD353665}" presName="sibTrans" presStyleLbl="sibTrans2D1" presStyleIdx="0" presStyleCnt="2"/>
      <dgm:spPr/>
      <dgm:t>
        <a:bodyPr/>
        <a:lstStyle/>
        <a:p>
          <a:endParaRPr lang="es-MX"/>
        </a:p>
      </dgm:t>
    </dgm:pt>
    <dgm:pt modelId="{7B2770E7-55DC-4DDD-B1C6-F0EB32CA8D7D}" type="pres">
      <dgm:prSet presAssocID="{4E0CDE9F-87D4-453C-A7F5-CA69AD353665}" presName="connTx" presStyleLbl="sibTrans2D1" presStyleIdx="0" presStyleCnt="2"/>
      <dgm:spPr/>
      <dgm:t>
        <a:bodyPr/>
        <a:lstStyle/>
        <a:p>
          <a:endParaRPr lang="es-MX"/>
        </a:p>
      </dgm:t>
    </dgm:pt>
    <dgm:pt modelId="{7DA576C9-CD66-45F9-8894-28EDD09C359A}" type="pres">
      <dgm:prSet presAssocID="{6F7F4702-46FA-4F56-BECC-6E34E59FB798}" presName="composite" presStyleCnt="0"/>
      <dgm:spPr/>
    </dgm:pt>
    <dgm:pt modelId="{753C3E95-13C3-465D-AABF-AE853BAB033E}" type="pres">
      <dgm:prSet presAssocID="{6F7F4702-46FA-4F56-BECC-6E34E59FB79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5EF441-A36B-4640-86A3-D2CA88AD082A}" type="pres">
      <dgm:prSet presAssocID="{6F7F4702-46FA-4F56-BECC-6E34E59FB798}" presName="parSh" presStyleLbl="node1" presStyleIdx="1" presStyleCnt="3" custScaleY="112261"/>
      <dgm:spPr/>
      <dgm:t>
        <a:bodyPr/>
        <a:lstStyle/>
        <a:p>
          <a:endParaRPr lang="es-MX"/>
        </a:p>
      </dgm:t>
    </dgm:pt>
    <dgm:pt modelId="{42C02E4E-86E8-4883-B1C7-758BE8ABD882}" type="pres">
      <dgm:prSet presAssocID="{6F7F4702-46FA-4F56-BECC-6E34E59FB798}" presName="desTx" presStyleLbl="fgAcc1" presStyleIdx="1" presStyleCnt="3" custScaleY="818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FB9ECC-4B44-49B2-8850-E93FC6B3E55C}" type="pres">
      <dgm:prSet presAssocID="{EA38EFBB-4BA8-4EA2-8C8B-AA2622AA1942}" presName="sibTrans" presStyleLbl="sibTrans2D1" presStyleIdx="1" presStyleCnt="2"/>
      <dgm:spPr/>
      <dgm:t>
        <a:bodyPr/>
        <a:lstStyle/>
        <a:p>
          <a:endParaRPr lang="es-MX"/>
        </a:p>
      </dgm:t>
    </dgm:pt>
    <dgm:pt modelId="{748CEB1D-80D7-42D6-91EB-A4503EC279DE}" type="pres">
      <dgm:prSet presAssocID="{EA38EFBB-4BA8-4EA2-8C8B-AA2622AA1942}" presName="connTx" presStyleLbl="sibTrans2D1" presStyleIdx="1" presStyleCnt="2"/>
      <dgm:spPr/>
      <dgm:t>
        <a:bodyPr/>
        <a:lstStyle/>
        <a:p>
          <a:endParaRPr lang="es-MX"/>
        </a:p>
      </dgm:t>
    </dgm:pt>
    <dgm:pt modelId="{1EF50111-8BCF-422E-812F-C64762E98E05}" type="pres">
      <dgm:prSet presAssocID="{DF33CF9A-A3CF-4490-9C83-A4C0E0B5ECB7}" presName="composite" presStyleCnt="0"/>
      <dgm:spPr/>
    </dgm:pt>
    <dgm:pt modelId="{14E33308-5ABA-4348-A93F-ED2FF52E2775}" type="pres">
      <dgm:prSet presAssocID="{DF33CF9A-A3CF-4490-9C83-A4C0E0B5ECB7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1AECE5-FEBC-4834-BD0E-664180130E76}" type="pres">
      <dgm:prSet presAssocID="{DF33CF9A-A3CF-4490-9C83-A4C0E0B5ECB7}" presName="parSh" presStyleLbl="node1" presStyleIdx="2" presStyleCnt="3" custScaleY="112261"/>
      <dgm:spPr/>
      <dgm:t>
        <a:bodyPr/>
        <a:lstStyle/>
        <a:p>
          <a:endParaRPr lang="es-MX"/>
        </a:p>
      </dgm:t>
    </dgm:pt>
    <dgm:pt modelId="{5440FBB8-BA35-4DDB-AB34-F31A2CBE0414}" type="pres">
      <dgm:prSet presAssocID="{DF33CF9A-A3CF-4490-9C83-A4C0E0B5ECB7}" presName="desTx" presStyleLbl="fgAcc1" presStyleIdx="2" presStyleCnt="3" custScaleY="818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555F45C-F51E-4CA0-9CA2-51F080A6D9BE}" type="presOf" srcId="{640A65D7-9F68-42B1-BE10-51EEA901D44C}" destId="{42C02E4E-86E8-4883-B1C7-758BE8ABD882}" srcOrd="0" destOrd="0" presId="urn:microsoft.com/office/officeart/2005/8/layout/process3"/>
    <dgm:cxn modelId="{58148F8B-CE42-40DB-868F-90F4DB8AA446}" type="presOf" srcId="{6F7F4702-46FA-4F56-BECC-6E34E59FB798}" destId="{753C3E95-13C3-465D-AABF-AE853BAB033E}" srcOrd="0" destOrd="0" presId="urn:microsoft.com/office/officeart/2005/8/layout/process3"/>
    <dgm:cxn modelId="{72BFA910-89A1-445C-9D64-7D4A54393544}" type="presOf" srcId="{4E0CDE9F-87D4-453C-A7F5-CA69AD353665}" destId="{7B2770E7-55DC-4DDD-B1C6-F0EB32CA8D7D}" srcOrd="1" destOrd="0" presId="urn:microsoft.com/office/officeart/2005/8/layout/process3"/>
    <dgm:cxn modelId="{0176A75C-A632-4FE0-BE83-324E293D98A5}" srcId="{38E3E463-8055-4B8D-BC74-3AD86059AF67}" destId="{6F7F4702-46FA-4F56-BECC-6E34E59FB798}" srcOrd="1" destOrd="0" parTransId="{A0833302-54F7-465F-848B-D7AFF7354F1C}" sibTransId="{EA38EFBB-4BA8-4EA2-8C8B-AA2622AA1942}"/>
    <dgm:cxn modelId="{36851ADC-7EB7-4F3A-A0D1-3DFFAEE5ED2D}" srcId="{38E3E463-8055-4B8D-BC74-3AD86059AF67}" destId="{BC07AF67-B2AA-4322-931A-40D6C1F1C138}" srcOrd="0" destOrd="0" parTransId="{6A613F24-D95F-49E0-BDA8-E78F4B480C74}" sibTransId="{4E0CDE9F-87D4-453C-A7F5-CA69AD353665}"/>
    <dgm:cxn modelId="{1A2A6754-23A6-4817-83BD-A98451D8695E}" type="presOf" srcId="{DF33CF9A-A3CF-4490-9C83-A4C0E0B5ECB7}" destId="{14E33308-5ABA-4348-A93F-ED2FF52E2775}" srcOrd="0" destOrd="0" presId="urn:microsoft.com/office/officeart/2005/8/layout/process3"/>
    <dgm:cxn modelId="{C43B5C42-041F-4AE8-983B-4A68E1A679C5}" type="presOf" srcId="{EA38EFBB-4BA8-4EA2-8C8B-AA2622AA1942}" destId="{57FB9ECC-4B44-49B2-8850-E93FC6B3E55C}" srcOrd="0" destOrd="0" presId="urn:microsoft.com/office/officeart/2005/8/layout/process3"/>
    <dgm:cxn modelId="{247B8AD8-8F69-43C4-9E51-E0C4B1986E15}" srcId="{38E3E463-8055-4B8D-BC74-3AD86059AF67}" destId="{DF33CF9A-A3CF-4490-9C83-A4C0E0B5ECB7}" srcOrd="2" destOrd="0" parTransId="{137E94B2-CA80-481A-B5A3-8FC8EAC584D0}" sibTransId="{409BDB9E-F7DB-4780-B514-A10343281C6F}"/>
    <dgm:cxn modelId="{BF40B694-32D7-494A-A496-9D4C10BFA8A3}" srcId="{DF33CF9A-A3CF-4490-9C83-A4C0E0B5ECB7}" destId="{A41DAF0B-4D7E-43B8-89E0-2376E790E1C4}" srcOrd="0" destOrd="0" parTransId="{3518B29C-EE9E-414E-A807-708D57087F3B}" sibTransId="{5ED4B165-A9DD-4484-82B8-7890689033C9}"/>
    <dgm:cxn modelId="{81EB07A7-150E-4008-BDE0-B3333936230B}" type="presOf" srcId="{875C838C-A989-4091-B86D-2C1892DCDE6E}" destId="{B0C1314D-6DE3-4317-AC3C-F217E71E7A51}" srcOrd="0" destOrd="0" presId="urn:microsoft.com/office/officeart/2005/8/layout/process3"/>
    <dgm:cxn modelId="{A9CF4C0B-5DBC-4FC1-9BC2-283F32F814F2}" type="presOf" srcId="{38E3E463-8055-4B8D-BC74-3AD86059AF67}" destId="{9C3C7972-1FA8-4B51-886E-44C4EACFB4BB}" srcOrd="0" destOrd="0" presId="urn:microsoft.com/office/officeart/2005/8/layout/process3"/>
    <dgm:cxn modelId="{84E863DD-D4E2-4494-AEAF-DF56AA81C3CC}" type="presOf" srcId="{4E0CDE9F-87D4-453C-A7F5-CA69AD353665}" destId="{8A03111D-C422-4E94-A428-B53842506578}" srcOrd="0" destOrd="0" presId="urn:microsoft.com/office/officeart/2005/8/layout/process3"/>
    <dgm:cxn modelId="{15293EC5-1223-4168-925C-E3B38715830B}" srcId="{6F7F4702-46FA-4F56-BECC-6E34E59FB798}" destId="{640A65D7-9F68-42B1-BE10-51EEA901D44C}" srcOrd="0" destOrd="0" parTransId="{BBE0784B-5186-4488-9EE3-503E4406485B}" sibTransId="{CA05D9D8-EF5E-4FB5-BE0D-97CFE7F914DF}"/>
    <dgm:cxn modelId="{BA8CF9CD-50BE-46B8-96A1-91FF5457F330}" type="presOf" srcId="{DF33CF9A-A3CF-4490-9C83-A4C0E0B5ECB7}" destId="{1A1AECE5-FEBC-4834-BD0E-664180130E76}" srcOrd="1" destOrd="0" presId="urn:microsoft.com/office/officeart/2005/8/layout/process3"/>
    <dgm:cxn modelId="{9B406868-E232-45DC-B3BA-F5A7B83C50C3}" type="presOf" srcId="{6F7F4702-46FA-4F56-BECC-6E34E59FB798}" destId="{255EF441-A36B-4640-86A3-D2CA88AD082A}" srcOrd="1" destOrd="0" presId="urn:microsoft.com/office/officeart/2005/8/layout/process3"/>
    <dgm:cxn modelId="{C2BDD55D-4240-4B40-87DA-695FA342B40E}" srcId="{BC07AF67-B2AA-4322-931A-40D6C1F1C138}" destId="{875C838C-A989-4091-B86D-2C1892DCDE6E}" srcOrd="0" destOrd="0" parTransId="{03A97C6A-454C-4B20-9460-04148B93B0A9}" sibTransId="{06836FC3-3745-41B6-B201-41672E62C225}"/>
    <dgm:cxn modelId="{A173FAC7-B317-4686-961A-C242A950E10B}" type="presOf" srcId="{A41DAF0B-4D7E-43B8-89E0-2376E790E1C4}" destId="{5440FBB8-BA35-4DDB-AB34-F31A2CBE0414}" srcOrd="0" destOrd="0" presId="urn:microsoft.com/office/officeart/2005/8/layout/process3"/>
    <dgm:cxn modelId="{11AB9A8A-DECF-4C71-BA8E-9EFE96070638}" type="presOf" srcId="{EA38EFBB-4BA8-4EA2-8C8B-AA2622AA1942}" destId="{748CEB1D-80D7-42D6-91EB-A4503EC279DE}" srcOrd="1" destOrd="0" presId="urn:microsoft.com/office/officeart/2005/8/layout/process3"/>
    <dgm:cxn modelId="{C929C5C9-207A-4644-BA5D-40665A3E5BA3}" type="presOf" srcId="{BC07AF67-B2AA-4322-931A-40D6C1F1C138}" destId="{FF0EDDBC-45C4-40CE-A340-097B5BBDC75C}" srcOrd="1" destOrd="0" presId="urn:microsoft.com/office/officeart/2005/8/layout/process3"/>
    <dgm:cxn modelId="{C955BF65-61BC-47A1-A33E-20C5A2823B0D}" type="presOf" srcId="{BC07AF67-B2AA-4322-931A-40D6C1F1C138}" destId="{E5E5C7B7-A2D2-40D6-AB6A-841E92F7B67C}" srcOrd="0" destOrd="0" presId="urn:microsoft.com/office/officeart/2005/8/layout/process3"/>
    <dgm:cxn modelId="{BDE20589-ED87-4500-96FD-2FBF400115A1}" type="presParOf" srcId="{9C3C7972-1FA8-4B51-886E-44C4EACFB4BB}" destId="{10B9D424-E46F-473D-B322-50F37145829A}" srcOrd="0" destOrd="0" presId="urn:microsoft.com/office/officeart/2005/8/layout/process3"/>
    <dgm:cxn modelId="{6223510E-02AA-4EE1-B29C-F2AB1BBC9817}" type="presParOf" srcId="{10B9D424-E46F-473D-B322-50F37145829A}" destId="{E5E5C7B7-A2D2-40D6-AB6A-841E92F7B67C}" srcOrd="0" destOrd="0" presId="urn:microsoft.com/office/officeart/2005/8/layout/process3"/>
    <dgm:cxn modelId="{80B317B9-E1DB-4270-A87E-EE4C8D8FD2CE}" type="presParOf" srcId="{10B9D424-E46F-473D-B322-50F37145829A}" destId="{FF0EDDBC-45C4-40CE-A340-097B5BBDC75C}" srcOrd="1" destOrd="0" presId="urn:microsoft.com/office/officeart/2005/8/layout/process3"/>
    <dgm:cxn modelId="{381002E2-7505-4C2E-822A-38950CCD919C}" type="presParOf" srcId="{10B9D424-E46F-473D-B322-50F37145829A}" destId="{B0C1314D-6DE3-4317-AC3C-F217E71E7A51}" srcOrd="2" destOrd="0" presId="urn:microsoft.com/office/officeart/2005/8/layout/process3"/>
    <dgm:cxn modelId="{FA170D0A-E176-47F3-BC61-0CC51DD63EC2}" type="presParOf" srcId="{9C3C7972-1FA8-4B51-886E-44C4EACFB4BB}" destId="{8A03111D-C422-4E94-A428-B53842506578}" srcOrd="1" destOrd="0" presId="urn:microsoft.com/office/officeart/2005/8/layout/process3"/>
    <dgm:cxn modelId="{B81C7597-42F8-4BF3-932E-ED253D07DAFE}" type="presParOf" srcId="{8A03111D-C422-4E94-A428-B53842506578}" destId="{7B2770E7-55DC-4DDD-B1C6-F0EB32CA8D7D}" srcOrd="0" destOrd="0" presId="urn:microsoft.com/office/officeart/2005/8/layout/process3"/>
    <dgm:cxn modelId="{63A83959-B251-4870-A03C-6D4CB013B855}" type="presParOf" srcId="{9C3C7972-1FA8-4B51-886E-44C4EACFB4BB}" destId="{7DA576C9-CD66-45F9-8894-28EDD09C359A}" srcOrd="2" destOrd="0" presId="urn:microsoft.com/office/officeart/2005/8/layout/process3"/>
    <dgm:cxn modelId="{895C874A-F4BD-4420-8A22-4D12A3821B67}" type="presParOf" srcId="{7DA576C9-CD66-45F9-8894-28EDD09C359A}" destId="{753C3E95-13C3-465D-AABF-AE853BAB033E}" srcOrd="0" destOrd="0" presId="urn:microsoft.com/office/officeart/2005/8/layout/process3"/>
    <dgm:cxn modelId="{8812EFA3-D8F7-401D-B104-91EDE403B36E}" type="presParOf" srcId="{7DA576C9-CD66-45F9-8894-28EDD09C359A}" destId="{255EF441-A36B-4640-86A3-D2CA88AD082A}" srcOrd="1" destOrd="0" presId="urn:microsoft.com/office/officeart/2005/8/layout/process3"/>
    <dgm:cxn modelId="{DB25E4C3-FECC-4710-8904-4272383B725D}" type="presParOf" srcId="{7DA576C9-CD66-45F9-8894-28EDD09C359A}" destId="{42C02E4E-86E8-4883-B1C7-758BE8ABD882}" srcOrd="2" destOrd="0" presId="urn:microsoft.com/office/officeart/2005/8/layout/process3"/>
    <dgm:cxn modelId="{39A9C971-CCFF-4DF6-9F64-21C4077DA5EE}" type="presParOf" srcId="{9C3C7972-1FA8-4B51-886E-44C4EACFB4BB}" destId="{57FB9ECC-4B44-49B2-8850-E93FC6B3E55C}" srcOrd="3" destOrd="0" presId="urn:microsoft.com/office/officeart/2005/8/layout/process3"/>
    <dgm:cxn modelId="{FA256D37-BE6A-4E2B-A555-580FDDD30F26}" type="presParOf" srcId="{57FB9ECC-4B44-49B2-8850-E93FC6B3E55C}" destId="{748CEB1D-80D7-42D6-91EB-A4503EC279DE}" srcOrd="0" destOrd="0" presId="urn:microsoft.com/office/officeart/2005/8/layout/process3"/>
    <dgm:cxn modelId="{DFD74C54-9FAC-4A5B-84D0-CA9EB7D3AFC3}" type="presParOf" srcId="{9C3C7972-1FA8-4B51-886E-44C4EACFB4BB}" destId="{1EF50111-8BCF-422E-812F-C64762E98E05}" srcOrd="4" destOrd="0" presId="urn:microsoft.com/office/officeart/2005/8/layout/process3"/>
    <dgm:cxn modelId="{FFEEF151-75D3-468C-B5AE-19C84AFF0EA4}" type="presParOf" srcId="{1EF50111-8BCF-422E-812F-C64762E98E05}" destId="{14E33308-5ABA-4348-A93F-ED2FF52E2775}" srcOrd="0" destOrd="0" presId="urn:microsoft.com/office/officeart/2005/8/layout/process3"/>
    <dgm:cxn modelId="{E940C5CE-E5AC-4705-B0EA-518B8A4F4A0B}" type="presParOf" srcId="{1EF50111-8BCF-422E-812F-C64762E98E05}" destId="{1A1AECE5-FEBC-4834-BD0E-664180130E76}" srcOrd="1" destOrd="0" presId="urn:microsoft.com/office/officeart/2005/8/layout/process3"/>
    <dgm:cxn modelId="{355D30DF-5DBF-4C3F-B3A8-950070BDC55C}" type="presParOf" srcId="{1EF50111-8BCF-422E-812F-C64762E98E05}" destId="{5440FBB8-BA35-4DDB-AB34-F31A2CBE0414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8E3E463-8055-4B8D-BC74-3AD86059AF6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EDDA6425-0126-4FB2-8E60-622C1CBDF2EE}">
      <dgm:prSet custT="1"/>
      <dgm:spPr/>
      <dgm:t>
        <a:bodyPr/>
        <a:lstStyle/>
        <a:p>
          <a:pPr rtl="0"/>
          <a:r>
            <a:rPr lang="es-MX" sz="1800" dirty="0" smtClean="0"/>
            <a:t>Si dejo de prestar servicios antes del 31 de diciembre.</a:t>
          </a:r>
          <a:endParaRPr lang="es-MX" sz="1800" dirty="0"/>
        </a:p>
      </dgm:t>
    </dgm:pt>
    <dgm:pt modelId="{B6B09EF6-0AF6-4308-A583-2E29F9736DED}" type="parTrans" cxnId="{EC262856-DB51-4F53-B253-25EFAB6AC02F}">
      <dgm:prSet/>
      <dgm:spPr/>
      <dgm:t>
        <a:bodyPr/>
        <a:lstStyle/>
        <a:p>
          <a:endParaRPr lang="es-MX"/>
        </a:p>
      </dgm:t>
    </dgm:pt>
    <dgm:pt modelId="{4AE08F14-06A7-48FB-A72C-A2003E46927E}" type="sibTrans" cxnId="{EC262856-DB51-4F53-B253-25EFAB6AC02F}">
      <dgm:prSet/>
      <dgm:spPr/>
      <dgm:t>
        <a:bodyPr/>
        <a:lstStyle/>
        <a:p>
          <a:endParaRPr lang="es-MX"/>
        </a:p>
      </dgm:t>
    </dgm:pt>
    <dgm:pt modelId="{7609F2A0-EA5F-4385-9D66-23560A958372}">
      <dgm:prSet custT="1"/>
      <dgm:spPr/>
      <dgm:t>
        <a:bodyPr/>
        <a:lstStyle/>
        <a:p>
          <a:pPr rtl="0"/>
          <a:r>
            <a:rPr lang="es-MX" sz="1800" dirty="0" smtClean="0"/>
            <a:t>Tienen ingresos de dos o más patrones de manera simultánea. </a:t>
          </a:r>
          <a:endParaRPr lang="es-MX" sz="1800" dirty="0"/>
        </a:p>
      </dgm:t>
    </dgm:pt>
    <dgm:pt modelId="{52268833-C08D-46A6-9967-ADCA748D6A40}" type="parTrans" cxnId="{E700D410-CB3E-4536-996B-E8A7DFD88B05}">
      <dgm:prSet/>
      <dgm:spPr/>
      <dgm:t>
        <a:bodyPr/>
        <a:lstStyle/>
        <a:p>
          <a:endParaRPr lang="es-MX"/>
        </a:p>
      </dgm:t>
    </dgm:pt>
    <dgm:pt modelId="{90FF1915-3E01-4A2B-9B4F-17B291DC2C02}" type="sibTrans" cxnId="{E700D410-CB3E-4536-996B-E8A7DFD88B05}">
      <dgm:prSet/>
      <dgm:spPr/>
      <dgm:t>
        <a:bodyPr/>
        <a:lstStyle/>
        <a:p>
          <a:endParaRPr lang="es-MX"/>
        </a:p>
      </dgm:t>
    </dgm:pt>
    <dgm:pt modelId="{AE2B3039-CC5D-4ABF-B0F5-66520AE5EE5C}">
      <dgm:prSet custT="1"/>
      <dgm:spPr/>
      <dgm:t>
        <a:bodyPr/>
        <a:lstStyle/>
        <a:p>
          <a:pPr rtl="0"/>
          <a:r>
            <a:rPr lang="es-MX" sz="1800" dirty="0" smtClean="0"/>
            <a:t>Recibieron ingresos por concepto de jubilación, pensión, liquidación o algún tipo de indemnización laboral.</a:t>
          </a:r>
          <a:endParaRPr lang="es-MX" sz="1800" dirty="0"/>
        </a:p>
      </dgm:t>
    </dgm:pt>
    <dgm:pt modelId="{79B875BC-4A71-4A89-974F-ABA5CA21A637}" type="parTrans" cxnId="{C90FA149-CE0C-4861-A02F-DAB4A23479A0}">
      <dgm:prSet/>
      <dgm:spPr/>
      <dgm:t>
        <a:bodyPr/>
        <a:lstStyle/>
        <a:p>
          <a:endParaRPr lang="es-MX"/>
        </a:p>
      </dgm:t>
    </dgm:pt>
    <dgm:pt modelId="{F8942220-3D3E-4454-8FA8-D580DC5C2289}" type="sibTrans" cxnId="{C90FA149-CE0C-4861-A02F-DAB4A23479A0}">
      <dgm:prSet/>
      <dgm:spPr/>
      <dgm:t>
        <a:bodyPr/>
        <a:lstStyle/>
        <a:p>
          <a:endParaRPr lang="es-MX"/>
        </a:p>
      </dgm:t>
    </dgm:pt>
    <dgm:pt modelId="{3D849975-AC18-4F96-BB1D-293226F7BFF1}" type="pres">
      <dgm:prSet presAssocID="{38E3E463-8055-4B8D-BC74-3AD86059AF6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3722A94-5495-477C-AFA2-6DB5E4B591B6}" type="pres">
      <dgm:prSet presAssocID="{EDDA6425-0126-4FB2-8E60-622C1CBDF2EE}" presName="composite" presStyleCnt="0"/>
      <dgm:spPr/>
    </dgm:pt>
    <dgm:pt modelId="{15ACF289-C1E8-43B5-B9EA-24D471B92030}" type="pres">
      <dgm:prSet presAssocID="{EDDA6425-0126-4FB2-8E60-622C1CBDF2EE}" presName="bentUpArrow1" presStyleLbl="alignImgPlace1" presStyleIdx="0" presStyleCnt="2" custLinFactNeighborX="-56280"/>
      <dgm:spPr/>
    </dgm:pt>
    <dgm:pt modelId="{A5B5AC60-8634-4234-91A6-10F467204368}" type="pres">
      <dgm:prSet presAssocID="{EDDA6425-0126-4FB2-8E60-622C1CBDF2EE}" presName="ParentText" presStyleLbl="node1" presStyleIdx="0" presStyleCnt="3" custScaleX="32615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5D9B95-E8CA-4BCC-BE57-9D36E8AB70D3}" type="pres">
      <dgm:prSet presAssocID="{EDDA6425-0126-4FB2-8E60-622C1CBDF2EE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5134677A-CDEE-464E-A6B7-46C8480727EA}" type="pres">
      <dgm:prSet presAssocID="{4AE08F14-06A7-48FB-A72C-A2003E46927E}" presName="sibTrans" presStyleCnt="0"/>
      <dgm:spPr/>
    </dgm:pt>
    <dgm:pt modelId="{90242449-CED9-44C4-AC86-7CE8268BF5DB}" type="pres">
      <dgm:prSet presAssocID="{7609F2A0-EA5F-4385-9D66-23560A958372}" presName="composite" presStyleCnt="0"/>
      <dgm:spPr/>
    </dgm:pt>
    <dgm:pt modelId="{22858B1B-1D18-4471-8187-8924098A78EA}" type="pres">
      <dgm:prSet presAssocID="{7609F2A0-EA5F-4385-9D66-23560A958372}" presName="bentUpArrow1" presStyleLbl="alignImgPlace1" presStyleIdx="1" presStyleCnt="2" custLinFactNeighborX="-56280"/>
      <dgm:spPr/>
    </dgm:pt>
    <dgm:pt modelId="{BF31C55D-FFAA-4678-A734-99F7BF1A9974}" type="pres">
      <dgm:prSet presAssocID="{7609F2A0-EA5F-4385-9D66-23560A958372}" presName="ParentText" presStyleLbl="node1" presStyleIdx="1" presStyleCnt="3" custScaleX="32615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C81354-20E8-461E-B1BF-6A18FDCF9C24}" type="pres">
      <dgm:prSet presAssocID="{7609F2A0-EA5F-4385-9D66-23560A958372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34134DC1-3B32-4331-B72A-E29704265E67}" type="pres">
      <dgm:prSet presAssocID="{90FF1915-3E01-4A2B-9B4F-17B291DC2C02}" presName="sibTrans" presStyleCnt="0"/>
      <dgm:spPr/>
    </dgm:pt>
    <dgm:pt modelId="{603994E2-D6E9-4A7F-99F6-D299D3334FAA}" type="pres">
      <dgm:prSet presAssocID="{AE2B3039-CC5D-4ABF-B0F5-66520AE5EE5C}" presName="composite" presStyleCnt="0"/>
      <dgm:spPr/>
    </dgm:pt>
    <dgm:pt modelId="{83DA9A24-A8CC-402D-AE77-AA01E374BFC0}" type="pres">
      <dgm:prSet presAssocID="{AE2B3039-CC5D-4ABF-B0F5-66520AE5EE5C}" presName="ParentText" presStyleLbl="node1" presStyleIdx="2" presStyleCnt="3" custScaleX="32615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79CCA29-0B3B-48C6-B759-3A9767138A9F}" type="presOf" srcId="{7609F2A0-EA5F-4385-9D66-23560A958372}" destId="{BF31C55D-FFAA-4678-A734-99F7BF1A9974}" srcOrd="0" destOrd="0" presId="urn:microsoft.com/office/officeart/2005/8/layout/StepDownProcess"/>
    <dgm:cxn modelId="{AF94CC13-9A6F-4627-AC48-8C3EB0D69585}" type="presOf" srcId="{38E3E463-8055-4B8D-BC74-3AD86059AF67}" destId="{3D849975-AC18-4F96-BB1D-293226F7BFF1}" srcOrd="0" destOrd="0" presId="urn:microsoft.com/office/officeart/2005/8/layout/StepDownProcess"/>
    <dgm:cxn modelId="{C90FA149-CE0C-4861-A02F-DAB4A23479A0}" srcId="{38E3E463-8055-4B8D-BC74-3AD86059AF67}" destId="{AE2B3039-CC5D-4ABF-B0F5-66520AE5EE5C}" srcOrd="2" destOrd="0" parTransId="{79B875BC-4A71-4A89-974F-ABA5CA21A637}" sibTransId="{F8942220-3D3E-4454-8FA8-D580DC5C2289}"/>
    <dgm:cxn modelId="{E700D410-CB3E-4536-996B-E8A7DFD88B05}" srcId="{38E3E463-8055-4B8D-BC74-3AD86059AF67}" destId="{7609F2A0-EA5F-4385-9D66-23560A958372}" srcOrd="1" destOrd="0" parTransId="{52268833-C08D-46A6-9967-ADCA748D6A40}" sibTransId="{90FF1915-3E01-4A2B-9B4F-17B291DC2C02}"/>
    <dgm:cxn modelId="{BA251F60-3F93-46CE-B8A6-2CF31773CFB3}" type="presOf" srcId="{AE2B3039-CC5D-4ABF-B0F5-66520AE5EE5C}" destId="{83DA9A24-A8CC-402D-AE77-AA01E374BFC0}" srcOrd="0" destOrd="0" presId="urn:microsoft.com/office/officeart/2005/8/layout/StepDownProcess"/>
    <dgm:cxn modelId="{9D3CA556-E5C0-4245-82F4-038DABE08604}" type="presOf" srcId="{EDDA6425-0126-4FB2-8E60-622C1CBDF2EE}" destId="{A5B5AC60-8634-4234-91A6-10F467204368}" srcOrd="0" destOrd="0" presId="urn:microsoft.com/office/officeart/2005/8/layout/StepDownProcess"/>
    <dgm:cxn modelId="{EC262856-DB51-4F53-B253-25EFAB6AC02F}" srcId="{38E3E463-8055-4B8D-BC74-3AD86059AF67}" destId="{EDDA6425-0126-4FB2-8E60-622C1CBDF2EE}" srcOrd="0" destOrd="0" parTransId="{B6B09EF6-0AF6-4308-A583-2E29F9736DED}" sibTransId="{4AE08F14-06A7-48FB-A72C-A2003E46927E}"/>
    <dgm:cxn modelId="{61E98C4B-4657-4EDE-8F73-D4B4EB78F34A}" type="presParOf" srcId="{3D849975-AC18-4F96-BB1D-293226F7BFF1}" destId="{E3722A94-5495-477C-AFA2-6DB5E4B591B6}" srcOrd="0" destOrd="0" presId="urn:microsoft.com/office/officeart/2005/8/layout/StepDownProcess"/>
    <dgm:cxn modelId="{962789FE-420D-47E3-AE30-02DD5E040A5C}" type="presParOf" srcId="{E3722A94-5495-477C-AFA2-6DB5E4B591B6}" destId="{15ACF289-C1E8-43B5-B9EA-24D471B92030}" srcOrd="0" destOrd="0" presId="urn:microsoft.com/office/officeart/2005/8/layout/StepDownProcess"/>
    <dgm:cxn modelId="{1148F883-5319-4A33-8402-58BB319F2170}" type="presParOf" srcId="{E3722A94-5495-477C-AFA2-6DB5E4B591B6}" destId="{A5B5AC60-8634-4234-91A6-10F467204368}" srcOrd="1" destOrd="0" presId="urn:microsoft.com/office/officeart/2005/8/layout/StepDownProcess"/>
    <dgm:cxn modelId="{6B05077A-BC72-4A7A-8DDB-2BDBEAD6FFDF}" type="presParOf" srcId="{E3722A94-5495-477C-AFA2-6DB5E4B591B6}" destId="{F95D9B95-E8CA-4BCC-BE57-9D36E8AB70D3}" srcOrd="2" destOrd="0" presId="urn:microsoft.com/office/officeart/2005/8/layout/StepDownProcess"/>
    <dgm:cxn modelId="{B13E96BB-891A-429F-A9BF-88703409FE89}" type="presParOf" srcId="{3D849975-AC18-4F96-BB1D-293226F7BFF1}" destId="{5134677A-CDEE-464E-A6B7-46C8480727EA}" srcOrd="1" destOrd="0" presId="urn:microsoft.com/office/officeart/2005/8/layout/StepDownProcess"/>
    <dgm:cxn modelId="{861F5308-4F65-4E2A-81F6-9D8F46C40E8D}" type="presParOf" srcId="{3D849975-AC18-4F96-BB1D-293226F7BFF1}" destId="{90242449-CED9-44C4-AC86-7CE8268BF5DB}" srcOrd="2" destOrd="0" presId="urn:microsoft.com/office/officeart/2005/8/layout/StepDownProcess"/>
    <dgm:cxn modelId="{0FD52D4B-D8C8-4B8C-8E92-DBE4D8060502}" type="presParOf" srcId="{90242449-CED9-44C4-AC86-7CE8268BF5DB}" destId="{22858B1B-1D18-4471-8187-8924098A78EA}" srcOrd="0" destOrd="0" presId="urn:microsoft.com/office/officeart/2005/8/layout/StepDownProcess"/>
    <dgm:cxn modelId="{BB874BAA-2AC5-43D1-9691-2E5D41ECD1BC}" type="presParOf" srcId="{90242449-CED9-44C4-AC86-7CE8268BF5DB}" destId="{BF31C55D-FFAA-4678-A734-99F7BF1A9974}" srcOrd="1" destOrd="0" presId="urn:microsoft.com/office/officeart/2005/8/layout/StepDownProcess"/>
    <dgm:cxn modelId="{89E84873-FB6D-44DD-B570-AC90C3549E8C}" type="presParOf" srcId="{90242449-CED9-44C4-AC86-7CE8268BF5DB}" destId="{BDC81354-20E8-461E-B1BF-6A18FDCF9C24}" srcOrd="2" destOrd="0" presId="urn:microsoft.com/office/officeart/2005/8/layout/StepDownProcess"/>
    <dgm:cxn modelId="{5694D5E8-C497-4FB5-8028-E5EA07B9A225}" type="presParOf" srcId="{3D849975-AC18-4F96-BB1D-293226F7BFF1}" destId="{34134DC1-3B32-4331-B72A-E29704265E67}" srcOrd="3" destOrd="0" presId="urn:microsoft.com/office/officeart/2005/8/layout/StepDownProcess"/>
    <dgm:cxn modelId="{9A9BB8AE-25CC-49B3-958B-4CDAFB4EA6C9}" type="presParOf" srcId="{3D849975-AC18-4F96-BB1D-293226F7BFF1}" destId="{603994E2-D6E9-4A7F-99F6-D299D3334FAA}" srcOrd="4" destOrd="0" presId="urn:microsoft.com/office/officeart/2005/8/layout/StepDownProcess"/>
    <dgm:cxn modelId="{939F3A91-09B0-4002-B798-728030E7536C}" type="presParOf" srcId="{603994E2-D6E9-4A7F-99F6-D299D3334FAA}" destId="{83DA9A24-A8CC-402D-AE77-AA01E374BFC0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04C370A-E664-4295-BE8B-571F44835B45}" type="doc">
      <dgm:prSet loTypeId="urn:microsoft.com/office/officeart/2005/8/layout/hProcess11" loCatId="process" qsTypeId="urn:microsoft.com/office/officeart/2005/8/quickstyle/simple1" qsCatId="simple" csTypeId="urn:microsoft.com/office/officeart/2005/8/colors/accent6_4" csCatId="accent6"/>
      <dgm:spPr/>
      <dgm:t>
        <a:bodyPr/>
        <a:lstStyle/>
        <a:p>
          <a:endParaRPr lang="es-MX"/>
        </a:p>
      </dgm:t>
    </dgm:pt>
    <dgm:pt modelId="{2AEAC6B9-DCC4-4CBC-BFCD-40C427FC3F26}">
      <dgm:prSet/>
      <dgm:spPr/>
      <dgm:t>
        <a:bodyPr/>
        <a:lstStyle/>
        <a:p>
          <a:pPr rtl="0"/>
          <a:r>
            <a:rPr lang="es-MX" smtClean="0"/>
            <a:t>Efectuar las retenciones del impuesto.</a:t>
          </a:r>
          <a:endParaRPr lang="es-MX"/>
        </a:p>
      </dgm:t>
    </dgm:pt>
    <dgm:pt modelId="{F2FDF1EC-2695-4B08-9FC2-A43E92345819}" type="parTrans" cxnId="{480E3AD4-6A86-4A5A-99D0-126FCA4BDEC3}">
      <dgm:prSet/>
      <dgm:spPr/>
      <dgm:t>
        <a:bodyPr/>
        <a:lstStyle/>
        <a:p>
          <a:endParaRPr lang="es-MX"/>
        </a:p>
      </dgm:t>
    </dgm:pt>
    <dgm:pt modelId="{56234D1A-5313-4CE3-9DE8-A253A8DB6E32}" type="sibTrans" cxnId="{480E3AD4-6A86-4A5A-99D0-126FCA4BDEC3}">
      <dgm:prSet/>
      <dgm:spPr/>
      <dgm:t>
        <a:bodyPr/>
        <a:lstStyle/>
        <a:p>
          <a:endParaRPr lang="es-MX"/>
        </a:p>
      </dgm:t>
    </dgm:pt>
    <dgm:pt modelId="{433269C0-7E78-480F-BFB4-A97019246DE6}">
      <dgm:prSet/>
      <dgm:spPr/>
      <dgm:t>
        <a:bodyPr/>
        <a:lstStyle/>
        <a:p>
          <a:pPr rtl="0"/>
          <a:r>
            <a:rPr lang="es-MX" smtClean="0"/>
            <a:t>Calcular el impuesto anual de sus trabajadores.</a:t>
          </a:r>
          <a:endParaRPr lang="es-MX"/>
        </a:p>
      </dgm:t>
    </dgm:pt>
    <dgm:pt modelId="{7255FF4C-7849-4172-9130-D514C3460FAF}" type="parTrans" cxnId="{EFE0843E-FA17-4921-98CE-AA3190E76B81}">
      <dgm:prSet/>
      <dgm:spPr/>
      <dgm:t>
        <a:bodyPr/>
        <a:lstStyle/>
        <a:p>
          <a:endParaRPr lang="es-MX"/>
        </a:p>
      </dgm:t>
    </dgm:pt>
    <dgm:pt modelId="{037D874E-5744-4705-9EB3-A91C764139B9}" type="sibTrans" cxnId="{EFE0843E-FA17-4921-98CE-AA3190E76B81}">
      <dgm:prSet/>
      <dgm:spPr/>
      <dgm:t>
        <a:bodyPr/>
        <a:lstStyle/>
        <a:p>
          <a:endParaRPr lang="es-MX"/>
        </a:p>
      </dgm:t>
    </dgm:pt>
    <dgm:pt modelId="{1D92E363-A425-48B3-A70A-4CEBD1959B1F}">
      <dgm:prSet/>
      <dgm:spPr/>
      <dgm:t>
        <a:bodyPr/>
        <a:lstStyle/>
        <a:p>
          <a:pPr rtl="0"/>
          <a:r>
            <a:rPr lang="es-MX" smtClean="0"/>
            <a:t>Proporcionar constancias de percepciones y retenciones.</a:t>
          </a:r>
          <a:endParaRPr lang="es-MX"/>
        </a:p>
      </dgm:t>
    </dgm:pt>
    <dgm:pt modelId="{276B350C-118B-4747-AD86-00D41C4C3A93}" type="parTrans" cxnId="{0B0F556E-A593-41BC-A367-CFB544ACCBD7}">
      <dgm:prSet/>
      <dgm:spPr/>
      <dgm:t>
        <a:bodyPr/>
        <a:lstStyle/>
        <a:p>
          <a:endParaRPr lang="es-MX"/>
        </a:p>
      </dgm:t>
    </dgm:pt>
    <dgm:pt modelId="{81EA3190-A602-4C26-8D69-684375BF1443}" type="sibTrans" cxnId="{0B0F556E-A593-41BC-A367-CFB544ACCBD7}">
      <dgm:prSet/>
      <dgm:spPr/>
      <dgm:t>
        <a:bodyPr/>
        <a:lstStyle/>
        <a:p>
          <a:endParaRPr lang="es-MX"/>
        </a:p>
      </dgm:t>
    </dgm:pt>
    <dgm:pt modelId="{0E49FBD9-DB3B-437A-B502-5B06362D8A39}">
      <dgm:prSet/>
      <dgm:spPr/>
      <dgm:t>
        <a:bodyPr/>
        <a:lstStyle/>
        <a:p>
          <a:pPr rtl="0"/>
          <a:r>
            <a:rPr lang="es-MX" smtClean="0"/>
            <a:t>Solicitar constancias de percepciones y retenciones a las personas que contraten para prestar servicios.</a:t>
          </a:r>
          <a:endParaRPr lang="es-MX"/>
        </a:p>
      </dgm:t>
    </dgm:pt>
    <dgm:pt modelId="{2A3A99DB-E96D-49DC-820C-CC024F4CAFFE}" type="parTrans" cxnId="{DF39A356-2AEF-4888-B9E7-92561EA8B862}">
      <dgm:prSet/>
      <dgm:spPr/>
      <dgm:t>
        <a:bodyPr/>
        <a:lstStyle/>
        <a:p>
          <a:endParaRPr lang="es-MX"/>
        </a:p>
      </dgm:t>
    </dgm:pt>
    <dgm:pt modelId="{C0DBCB2A-283E-4DBC-B6FD-621B505D7F3D}" type="sibTrans" cxnId="{DF39A356-2AEF-4888-B9E7-92561EA8B862}">
      <dgm:prSet/>
      <dgm:spPr/>
      <dgm:t>
        <a:bodyPr/>
        <a:lstStyle/>
        <a:p>
          <a:endParaRPr lang="es-MX"/>
        </a:p>
      </dgm:t>
    </dgm:pt>
    <dgm:pt modelId="{FDA8FD95-DF13-4487-BDA6-4DACEC693C0A}">
      <dgm:prSet/>
      <dgm:spPr/>
      <dgm:t>
        <a:bodyPr/>
        <a:lstStyle/>
        <a:p>
          <a:pPr rtl="0"/>
          <a:r>
            <a:rPr lang="es-MX" smtClean="0"/>
            <a:t>Cerciorarse que sus trabajadores estén inscritos en el RFC.</a:t>
          </a:r>
          <a:endParaRPr lang="es-MX"/>
        </a:p>
      </dgm:t>
    </dgm:pt>
    <dgm:pt modelId="{051D7746-D3EF-4854-8921-4827E79D14F8}" type="parTrans" cxnId="{D5F0651E-7CFE-4C60-8274-AB231D3F9A1C}">
      <dgm:prSet/>
      <dgm:spPr/>
      <dgm:t>
        <a:bodyPr/>
        <a:lstStyle/>
        <a:p>
          <a:endParaRPr lang="es-MX"/>
        </a:p>
      </dgm:t>
    </dgm:pt>
    <dgm:pt modelId="{CB48966C-67DC-425A-A387-D59231BC98E5}" type="sibTrans" cxnId="{D5F0651E-7CFE-4C60-8274-AB231D3F9A1C}">
      <dgm:prSet/>
      <dgm:spPr/>
      <dgm:t>
        <a:bodyPr/>
        <a:lstStyle/>
        <a:p>
          <a:endParaRPr lang="es-MX"/>
        </a:p>
      </dgm:t>
    </dgm:pt>
    <dgm:pt modelId="{EA121A58-9999-491F-B167-00A56133E612}" type="pres">
      <dgm:prSet presAssocID="{E04C370A-E664-4295-BE8B-571F44835B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3039003-E3A6-4737-9CE6-B9BF4168205A}" type="pres">
      <dgm:prSet presAssocID="{E04C370A-E664-4295-BE8B-571F44835B45}" presName="arrow" presStyleLbl="bgShp" presStyleIdx="0" presStyleCnt="1"/>
      <dgm:spPr/>
    </dgm:pt>
    <dgm:pt modelId="{B808A200-A3D1-4024-829D-84FBB55056D7}" type="pres">
      <dgm:prSet presAssocID="{E04C370A-E664-4295-BE8B-571F44835B45}" presName="points" presStyleCnt="0"/>
      <dgm:spPr/>
    </dgm:pt>
    <dgm:pt modelId="{D248136E-EE76-4FB5-B950-065C0BCF4BDD}" type="pres">
      <dgm:prSet presAssocID="{2AEAC6B9-DCC4-4CBC-BFCD-40C427FC3F26}" presName="compositeA" presStyleCnt="0"/>
      <dgm:spPr/>
    </dgm:pt>
    <dgm:pt modelId="{24512AAD-F440-4362-B473-C69AACAB4995}" type="pres">
      <dgm:prSet presAssocID="{2AEAC6B9-DCC4-4CBC-BFCD-40C427FC3F26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93A3B0-5730-47AA-9E0C-8191C796C64F}" type="pres">
      <dgm:prSet presAssocID="{2AEAC6B9-DCC4-4CBC-BFCD-40C427FC3F26}" presName="circleA" presStyleLbl="node1" presStyleIdx="0" presStyleCnt="5"/>
      <dgm:spPr/>
    </dgm:pt>
    <dgm:pt modelId="{3B52FB18-BC5E-425D-BD54-EEE3246544D3}" type="pres">
      <dgm:prSet presAssocID="{2AEAC6B9-DCC4-4CBC-BFCD-40C427FC3F26}" presName="spaceA" presStyleCnt="0"/>
      <dgm:spPr/>
    </dgm:pt>
    <dgm:pt modelId="{3AF7A127-8FF4-4871-AFDD-580B9460DE3C}" type="pres">
      <dgm:prSet presAssocID="{56234D1A-5313-4CE3-9DE8-A253A8DB6E32}" presName="space" presStyleCnt="0"/>
      <dgm:spPr/>
    </dgm:pt>
    <dgm:pt modelId="{98BBA047-B29E-491C-A574-3E1B84356163}" type="pres">
      <dgm:prSet presAssocID="{433269C0-7E78-480F-BFB4-A97019246DE6}" presName="compositeB" presStyleCnt="0"/>
      <dgm:spPr/>
    </dgm:pt>
    <dgm:pt modelId="{22240810-0EF5-46F9-B800-33AEF9142534}" type="pres">
      <dgm:prSet presAssocID="{433269C0-7E78-480F-BFB4-A97019246DE6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07F188-2D89-493B-839F-FCC93B4EFA33}" type="pres">
      <dgm:prSet presAssocID="{433269C0-7E78-480F-BFB4-A97019246DE6}" presName="circleB" presStyleLbl="node1" presStyleIdx="1" presStyleCnt="5"/>
      <dgm:spPr/>
    </dgm:pt>
    <dgm:pt modelId="{CE52C81E-704B-4855-8A81-7BD587755EE2}" type="pres">
      <dgm:prSet presAssocID="{433269C0-7E78-480F-BFB4-A97019246DE6}" presName="spaceB" presStyleCnt="0"/>
      <dgm:spPr/>
    </dgm:pt>
    <dgm:pt modelId="{89AE804E-2FE3-446C-AA68-FA4C5E74FD01}" type="pres">
      <dgm:prSet presAssocID="{037D874E-5744-4705-9EB3-A91C764139B9}" presName="space" presStyleCnt="0"/>
      <dgm:spPr/>
    </dgm:pt>
    <dgm:pt modelId="{573C8345-79C6-449A-B4DF-7F4CF700308E}" type="pres">
      <dgm:prSet presAssocID="{1D92E363-A425-48B3-A70A-4CEBD1959B1F}" presName="compositeA" presStyleCnt="0"/>
      <dgm:spPr/>
    </dgm:pt>
    <dgm:pt modelId="{8DBA1AF5-9598-485B-8BEA-6204DE83FBF6}" type="pres">
      <dgm:prSet presAssocID="{1D92E363-A425-48B3-A70A-4CEBD1959B1F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3B08C3-BDE8-4563-AF73-59E527887E13}" type="pres">
      <dgm:prSet presAssocID="{1D92E363-A425-48B3-A70A-4CEBD1959B1F}" presName="circleA" presStyleLbl="node1" presStyleIdx="2" presStyleCnt="5"/>
      <dgm:spPr/>
    </dgm:pt>
    <dgm:pt modelId="{BD410768-7D07-43F4-9228-DE2D9ED4B021}" type="pres">
      <dgm:prSet presAssocID="{1D92E363-A425-48B3-A70A-4CEBD1959B1F}" presName="spaceA" presStyleCnt="0"/>
      <dgm:spPr/>
    </dgm:pt>
    <dgm:pt modelId="{F2A681CE-CF33-4373-A0F3-7D668DF70AC5}" type="pres">
      <dgm:prSet presAssocID="{81EA3190-A602-4C26-8D69-684375BF1443}" presName="space" presStyleCnt="0"/>
      <dgm:spPr/>
    </dgm:pt>
    <dgm:pt modelId="{31B12260-4742-4D18-ABF1-D16095EC7058}" type="pres">
      <dgm:prSet presAssocID="{0E49FBD9-DB3B-437A-B502-5B06362D8A39}" presName="compositeB" presStyleCnt="0"/>
      <dgm:spPr/>
    </dgm:pt>
    <dgm:pt modelId="{843C08D9-74BA-4665-82CC-80EF86B17023}" type="pres">
      <dgm:prSet presAssocID="{0E49FBD9-DB3B-437A-B502-5B06362D8A39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3145B7-3487-49E7-8597-895603074FB1}" type="pres">
      <dgm:prSet presAssocID="{0E49FBD9-DB3B-437A-B502-5B06362D8A39}" presName="circleB" presStyleLbl="node1" presStyleIdx="3" presStyleCnt="5"/>
      <dgm:spPr/>
    </dgm:pt>
    <dgm:pt modelId="{780D28C5-4A8E-4B56-BDB4-C4F467AD81D1}" type="pres">
      <dgm:prSet presAssocID="{0E49FBD9-DB3B-437A-B502-5B06362D8A39}" presName="spaceB" presStyleCnt="0"/>
      <dgm:spPr/>
    </dgm:pt>
    <dgm:pt modelId="{CE139F57-81D5-4C8D-AC13-6D66616D5078}" type="pres">
      <dgm:prSet presAssocID="{C0DBCB2A-283E-4DBC-B6FD-621B505D7F3D}" presName="space" presStyleCnt="0"/>
      <dgm:spPr/>
    </dgm:pt>
    <dgm:pt modelId="{98BCCB9C-D3D7-46ED-AE0F-0E335DDCAAB3}" type="pres">
      <dgm:prSet presAssocID="{FDA8FD95-DF13-4487-BDA6-4DACEC693C0A}" presName="compositeA" presStyleCnt="0"/>
      <dgm:spPr/>
    </dgm:pt>
    <dgm:pt modelId="{39366327-EE0E-42AB-8ABC-44CBFFC4ADC8}" type="pres">
      <dgm:prSet presAssocID="{FDA8FD95-DF13-4487-BDA6-4DACEC693C0A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CFA68F-59A8-4DC1-BE1C-6BCC294017BF}" type="pres">
      <dgm:prSet presAssocID="{FDA8FD95-DF13-4487-BDA6-4DACEC693C0A}" presName="circleA" presStyleLbl="node1" presStyleIdx="4" presStyleCnt="5"/>
      <dgm:spPr/>
    </dgm:pt>
    <dgm:pt modelId="{E30F4CDF-8EA5-47BF-8F1E-463D6E2DD8AF}" type="pres">
      <dgm:prSet presAssocID="{FDA8FD95-DF13-4487-BDA6-4DACEC693C0A}" presName="spaceA" presStyleCnt="0"/>
      <dgm:spPr/>
    </dgm:pt>
  </dgm:ptLst>
  <dgm:cxnLst>
    <dgm:cxn modelId="{35349682-51F1-4BF6-AD5C-14B3D8038D78}" type="presOf" srcId="{2AEAC6B9-DCC4-4CBC-BFCD-40C427FC3F26}" destId="{24512AAD-F440-4362-B473-C69AACAB4995}" srcOrd="0" destOrd="0" presId="urn:microsoft.com/office/officeart/2005/8/layout/hProcess11"/>
    <dgm:cxn modelId="{480E3AD4-6A86-4A5A-99D0-126FCA4BDEC3}" srcId="{E04C370A-E664-4295-BE8B-571F44835B45}" destId="{2AEAC6B9-DCC4-4CBC-BFCD-40C427FC3F26}" srcOrd="0" destOrd="0" parTransId="{F2FDF1EC-2695-4B08-9FC2-A43E92345819}" sibTransId="{56234D1A-5313-4CE3-9DE8-A253A8DB6E32}"/>
    <dgm:cxn modelId="{DF39A356-2AEF-4888-B9E7-92561EA8B862}" srcId="{E04C370A-E664-4295-BE8B-571F44835B45}" destId="{0E49FBD9-DB3B-437A-B502-5B06362D8A39}" srcOrd="3" destOrd="0" parTransId="{2A3A99DB-E96D-49DC-820C-CC024F4CAFFE}" sibTransId="{C0DBCB2A-283E-4DBC-B6FD-621B505D7F3D}"/>
    <dgm:cxn modelId="{F423B21C-0DB0-4B4D-A12A-F3043E9C7D60}" type="presOf" srcId="{0E49FBD9-DB3B-437A-B502-5B06362D8A39}" destId="{843C08D9-74BA-4665-82CC-80EF86B17023}" srcOrd="0" destOrd="0" presId="urn:microsoft.com/office/officeart/2005/8/layout/hProcess11"/>
    <dgm:cxn modelId="{B1D74F85-7436-4DCE-84AE-E1D3A1F68B40}" type="presOf" srcId="{E04C370A-E664-4295-BE8B-571F44835B45}" destId="{EA121A58-9999-491F-B167-00A56133E612}" srcOrd="0" destOrd="0" presId="urn:microsoft.com/office/officeart/2005/8/layout/hProcess11"/>
    <dgm:cxn modelId="{AF2EE4E9-AD27-4CE5-B7FF-457106861468}" type="presOf" srcId="{1D92E363-A425-48B3-A70A-4CEBD1959B1F}" destId="{8DBA1AF5-9598-485B-8BEA-6204DE83FBF6}" srcOrd="0" destOrd="0" presId="urn:microsoft.com/office/officeart/2005/8/layout/hProcess11"/>
    <dgm:cxn modelId="{14431F70-6E93-45EB-A7D6-69D61B024B73}" type="presOf" srcId="{433269C0-7E78-480F-BFB4-A97019246DE6}" destId="{22240810-0EF5-46F9-B800-33AEF9142534}" srcOrd="0" destOrd="0" presId="urn:microsoft.com/office/officeart/2005/8/layout/hProcess11"/>
    <dgm:cxn modelId="{EFE0843E-FA17-4921-98CE-AA3190E76B81}" srcId="{E04C370A-E664-4295-BE8B-571F44835B45}" destId="{433269C0-7E78-480F-BFB4-A97019246DE6}" srcOrd="1" destOrd="0" parTransId="{7255FF4C-7849-4172-9130-D514C3460FAF}" sibTransId="{037D874E-5744-4705-9EB3-A91C764139B9}"/>
    <dgm:cxn modelId="{D5F0651E-7CFE-4C60-8274-AB231D3F9A1C}" srcId="{E04C370A-E664-4295-BE8B-571F44835B45}" destId="{FDA8FD95-DF13-4487-BDA6-4DACEC693C0A}" srcOrd="4" destOrd="0" parTransId="{051D7746-D3EF-4854-8921-4827E79D14F8}" sibTransId="{CB48966C-67DC-425A-A387-D59231BC98E5}"/>
    <dgm:cxn modelId="{D9242BFD-87E6-4169-9EA8-FC778A199706}" type="presOf" srcId="{FDA8FD95-DF13-4487-BDA6-4DACEC693C0A}" destId="{39366327-EE0E-42AB-8ABC-44CBFFC4ADC8}" srcOrd="0" destOrd="0" presId="urn:microsoft.com/office/officeart/2005/8/layout/hProcess11"/>
    <dgm:cxn modelId="{0B0F556E-A593-41BC-A367-CFB544ACCBD7}" srcId="{E04C370A-E664-4295-BE8B-571F44835B45}" destId="{1D92E363-A425-48B3-A70A-4CEBD1959B1F}" srcOrd="2" destOrd="0" parTransId="{276B350C-118B-4747-AD86-00D41C4C3A93}" sibTransId="{81EA3190-A602-4C26-8D69-684375BF1443}"/>
    <dgm:cxn modelId="{5FE462F9-9B5F-4C6C-91F6-7328C1072564}" type="presParOf" srcId="{EA121A58-9999-491F-B167-00A56133E612}" destId="{03039003-E3A6-4737-9CE6-B9BF4168205A}" srcOrd="0" destOrd="0" presId="urn:microsoft.com/office/officeart/2005/8/layout/hProcess11"/>
    <dgm:cxn modelId="{D7B487CC-7CDA-427A-9AF0-714673D0D094}" type="presParOf" srcId="{EA121A58-9999-491F-B167-00A56133E612}" destId="{B808A200-A3D1-4024-829D-84FBB55056D7}" srcOrd="1" destOrd="0" presId="urn:microsoft.com/office/officeart/2005/8/layout/hProcess11"/>
    <dgm:cxn modelId="{CFF40F0F-3447-405B-8384-000D94B7D658}" type="presParOf" srcId="{B808A200-A3D1-4024-829D-84FBB55056D7}" destId="{D248136E-EE76-4FB5-B950-065C0BCF4BDD}" srcOrd="0" destOrd="0" presId="urn:microsoft.com/office/officeart/2005/8/layout/hProcess11"/>
    <dgm:cxn modelId="{6C905642-9024-44D1-82C0-2BD60D23FCF1}" type="presParOf" srcId="{D248136E-EE76-4FB5-B950-065C0BCF4BDD}" destId="{24512AAD-F440-4362-B473-C69AACAB4995}" srcOrd="0" destOrd="0" presId="urn:microsoft.com/office/officeart/2005/8/layout/hProcess11"/>
    <dgm:cxn modelId="{967E6C18-9E69-4CBD-9A6F-43767A026961}" type="presParOf" srcId="{D248136E-EE76-4FB5-B950-065C0BCF4BDD}" destId="{2D93A3B0-5730-47AA-9E0C-8191C796C64F}" srcOrd="1" destOrd="0" presId="urn:microsoft.com/office/officeart/2005/8/layout/hProcess11"/>
    <dgm:cxn modelId="{57713F84-DC78-4234-A80A-AEBE5D0F2F7C}" type="presParOf" srcId="{D248136E-EE76-4FB5-B950-065C0BCF4BDD}" destId="{3B52FB18-BC5E-425D-BD54-EEE3246544D3}" srcOrd="2" destOrd="0" presId="urn:microsoft.com/office/officeart/2005/8/layout/hProcess11"/>
    <dgm:cxn modelId="{3564981C-B462-4C20-919B-10407B671182}" type="presParOf" srcId="{B808A200-A3D1-4024-829D-84FBB55056D7}" destId="{3AF7A127-8FF4-4871-AFDD-580B9460DE3C}" srcOrd="1" destOrd="0" presId="urn:microsoft.com/office/officeart/2005/8/layout/hProcess11"/>
    <dgm:cxn modelId="{5A4E3D03-AE9E-4302-96AC-F14691798324}" type="presParOf" srcId="{B808A200-A3D1-4024-829D-84FBB55056D7}" destId="{98BBA047-B29E-491C-A574-3E1B84356163}" srcOrd="2" destOrd="0" presId="urn:microsoft.com/office/officeart/2005/8/layout/hProcess11"/>
    <dgm:cxn modelId="{D8B04839-E044-4437-8419-52ECEC8705B4}" type="presParOf" srcId="{98BBA047-B29E-491C-A574-3E1B84356163}" destId="{22240810-0EF5-46F9-B800-33AEF9142534}" srcOrd="0" destOrd="0" presId="urn:microsoft.com/office/officeart/2005/8/layout/hProcess11"/>
    <dgm:cxn modelId="{D2620188-EFF5-4665-95C7-DACCC8358801}" type="presParOf" srcId="{98BBA047-B29E-491C-A574-3E1B84356163}" destId="{5B07F188-2D89-493B-839F-FCC93B4EFA33}" srcOrd="1" destOrd="0" presId="urn:microsoft.com/office/officeart/2005/8/layout/hProcess11"/>
    <dgm:cxn modelId="{2807F486-68B1-40C5-A5FB-5D41EB395AD2}" type="presParOf" srcId="{98BBA047-B29E-491C-A574-3E1B84356163}" destId="{CE52C81E-704B-4855-8A81-7BD587755EE2}" srcOrd="2" destOrd="0" presId="urn:microsoft.com/office/officeart/2005/8/layout/hProcess11"/>
    <dgm:cxn modelId="{0C88BC2A-9266-4CB8-B259-5F28A8848DAC}" type="presParOf" srcId="{B808A200-A3D1-4024-829D-84FBB55056D7}" destId="{89AE804E-2FE3-446C-AA68-FA4C5E74FD01}" srcOrd="3" destOrd="0" presId="urn:microsoft.com/office/officeart/2005/8/layout/hProcess11"/>
    <dgm:cxn modelId="{2229AE0B-C3E8-4B4C-9320-9DCDCA17DA5B}" type="presParOf" srcId="{B808A200-A3D1-4024-829D-84FBB55056D7}" destId="{573C8345-79C6-449A-B4DF-7F4CF700308E}" srcOrd="4" destOrd="0" presId="urn:microsoft.com/office/officeart/2005/8/layout/hProcess11"/>
    <dgm:cxn modelId="{4CFE145B-4DFA-49C9-9BA4-0691F40AFD79}" type="presParOf" srcId="{573C8345-79C6-449A-B4DF-7F4CF700308E}" destId="{8DBA1AF5-9598-485B-8BEA-6204DE83FBF6}" srcOrd="0" destOrd="0" presId="urn:microsoft.com/office/officeart/2005/8/layout/hProcess11"/>
    <dgm:cxn modelId="{E6977EE6-B65B-485D-81BE-09FB5131FE62}" type="presParOf" srcId="{573C8345-79C6-449A-B4DF-7F4CF700308E}" destId="{903B08C3-BDE8-4563-AF73-59E527887E13}" srcOrd="1" destOrd="0" presId="urn:microsoft.com/office/officeart/2005/8/layout/hProcess11"/>
    <dgm:cxn modelId="{8ACAEB9F-833E-4B95-92FF-49A8D9F52A71}" type="presParOf" srcId="{573C8345-79C6-449A-B4DF-7F4CF700308E}" destId="{BD410768-7D07-43F4-9228-DE2D9ED4B021}" srcOrd="2" destOrd="0" presId="urn:microsoft.com/office/officeart/2005/8/layout/hProcess11"/>
    <dgm:cxn modelId="{C8C994A7-73F6-4CB8-9442-671BC7B9D88C}" type="presParOf" srcId="{B808A200-A3D1-4024-829D-84FBB55056D7}" destId="{F2A681CE-CF33-4373-A0F3-7D668DF70AC5}" srcOrd="5" destOrd="0" presId="urn:microsoft.com/office/officeart/2005/8/layout/hProcess11"/>
    <dgm:cxn modelId="{F52944DC-A2F9-47B3-A1BB-DED29F651E05}" type="presParOf" srcId="{B808A200-A3D1-4024-829D-84FBB55056D7}" destId="{31B12260-4742-4D18-ABF1-D16095EC7058}" srcOrd="6" destOrd="0" presId="urn:microsoft.com/office/officeart/2005/8/layout/hProcess11"/>
    <dgm:cxn modelId="{7C3C501B-FC75-4222-A2BE-E5ECF4B203C9}" type="presParOf" srcId="{31B12260-4742-4D18-ABF1-D16095EC7058}" destId="{843C08D9-74BA-4665-82CC-80EF86B17023}" srcOrd="0" destOrd="0" presId="urn:microsoft.com/office/officeart/2005/8/layout/hProcess11"/>
    <dgm:cxn modelId="{CF29CCFE-78BF-4674-9DCD-810D8B942853}" type="presParOf" srcId="{31B12260-4742-4D18-ABF1-D16095EC7058}" destId="{283145B7-3487-49E7-8597-895603074FB1}" srcOrd="1" destOrd="0" presId="urn:microsoft.com/office/officeart/2005/8/layout/hProcess11"/>
    <dgm:cxn modelId="{00B2C84A-B842-4AA5-A385-3A080C2F0B56}" type="presParOf" srcId="{31B12260-4742-4D18-ABF1-D16095EC7058}" destId="{780D28C5-4A8E-4B56-BDB4-C4F467AD81D1}" srcOrd="2" destOrd="0" presId="urn:microsoft.com/office/officeart/2005/8/layout/hProcess11"/>
    <dgm:cxn modelId="{F20770F2-A05B-4241-8457-5196B814CDD2}" type="presParOf" srcId="{B808A200-A3D1-4024-829D-84FBB55056D7}" destId="{CE139F57-81D5-4C8D-AC13-6D66616D5078}" srcOrd="7" destOrd="0" presId="urn:microsoft.com/office/officeart/2005/8/layout/hProcess11"/>
    <dgm:cxn modelId="{75FB35A0-07E2-4FA2-ADCC-11B83F950116}" type="presParOf" srcId="{B808A200-A3D1-4024-829D-84FBB55056D7}" destId="{98BCCB9C-D3D7-46ED-AE0F-0E335DDCAAB3}" srcOrd="8" destOrd="0" presId="urn:microsoft.com/office/officeart/2005/8/layout/hProcess11"/>
    <dgm:cxn modelId="{D8A3C9F8-3A9B-446B-A2FB-7E63A8853B8A}" type="presParOf" srcId="{98BCCB9C-D3D7-46ED-AE0F-0E335DDCAAB3}" destId="{39366327-EE0E-42AB-8ABC-44CBFFC4ADC8}" srcOrd="0" destOrd="0" presId="urn:microsoft.com/office/officeart/2005/8/layout/hProcess11"/>
    <dgm:cxn modelId="{AB36B85C-61D3-4B40-8D0F-51DB44AC19BC}" type="presParOf" srcId="{98BCCB9C-D3D7-46ED-AE0F-0E335DDCAAB3}" destId="{26CFA68F-59A8-4DC1-BE1C-6BCC294017BF}" srcOrd="1" destOrd="0" presId="urn:microsoft.com/office/officeart/2005/8/layout/hProcess11"/>
    <dgm:cxn modelId="{B1C64B93-B53E-4C87-B983-7BDC1BF69326}" type="presParOf" srcId="{98BCCB9C-D3D7-46ED-AE0F-0E335DDCAAB3}" destId="{E30F4CDF-8EA5-47BF-8F1E-463D6E2DD8AF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124A485D-D2BC-40E8-AAE5-26310352E5F2}" type="doc">
      <dgm:prSet loTypeId="urn:microsoft.com/office/officeart/2005/8/layout/matrix1" loCatId="matrix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468BAA26-BAC9-4038-BFC7-5FCDD3646883}">
      <dgm:prSet/>
      <dgm:spPr/>
      <dgm:t>
        <a:bodyPr/>
        <a:lstStyle/>
        <a:p>
          <a:pPr rtl="0"/>
          <a:r>
            <a:rPr lang="es-MX" smtClean="0"/>
            <a:t>Presentar a más tardar el 15 de febrero de cada año declaraciones informativas de:</a:t>
          </a:r>
          <a:endParaRPr lang="es-MX"/>
        </a:p>
      </dgm:t>
    </dgm:pt>
    <dgm:pt modelId="{8F98114D-881C-455B-BE08-7457077E3C1D}" type="parTrans" cxnId="{E475AED6-A2E5-400F-94FC-766798117060}">
      <dgm:prSet/>
      <dgm:spPr/>
      <dgm:t>
        <a:bodyPr/>
        <a:lstStyle/>
        <a:p>
          <a:endParaRPr lang="es-MX"/>
        </a:p>
      </dgm:t>
    </dgm:pt>
    <dgm:pt modelId="{D6858D30-F645-4266-BD12-F78E06E8074F}" type="sibTrans" cxnId="{E475AED6-A2E5-400F-94FC-766798117060}">
      <dgm:prSet/>
      <dgm:spPr/>
      <dgm:t>
        <a:bodyPr/>
        <a:lstStyle/>
        <a:p>
          <a:endParaRPr lang="es-MX"/>
        </a:p>
      </dgm:t>
    </dgm:pt>
    <dgm:pt modelId="{61CDFCDB-6312-431B-AB9B-B859B19E6947}">
      <dgm:prSet/>
      <dgm:spPr/>
      <dgm:t>
        <a:bodyPr/>
        <a:lstStyle/>
        <a:p>
          <a:pPr rtl="0"/>
          <a:r>
            <a:rPr lang="es-MX" smtClean="0"/>
            <a:t>Sueldos y salarios pagados.</a:t>
          </a:r>
          <a:endParaRPr lang="es-MX" dirty="0"/>
        </a:p>
      </dgm:t>
    </dgm:pt>
    <dgm:pt modelId="{471DE75B-4AB9-4892-8465-9B8583F5A720}" type="parTrans" cxnId="{E2254773-A2E9-4405-946D-DE9E164D1E0D}">
      <dgm:prSet/>
      <dgm:spPr/>
      <dgm:t>
        <a:bodyPr/>
        <a:lstStyle/>
        <a:p>
          <a:endParaRPr lang="es-MX"/>
        </a:p>
      </dgm:t>
    </dgm:pt>
    <dgm:pt modelId="{AAEFDEFA-7FB9-4B39-AC70-02180FDEA19D}" type="sibTrans" cxnId="{E2254773-A2E9-4405-946D-DE9E164D1E0D}">
      <dgm:prSet/>
      <dgm:spPr/>
      <dgm:t>
        <a:bodyPr/>
        <a:lstStyle/>
        <a:p>
          <a:endParaRPr lang="es-MX"/>
        </a:p>
      </dgm:t>
    </dgm:pt>
    <dgm:pt modelId="{A5B455D8-CA41-4576-9B81-56DA9E822208}">
      <dgm:prSet/>
      <dgm:spPr/>
      <dgm:t>
        <a:bodyPr/>
        <a:lstStyle/>
        <a:p>
          <a:pPr rtl="0"/>
          <a:r>
            <a:rPr lang="es-MX" smtClean="0"/>
            <a:t>Viáticos pagados en el año.</a:t>
          </a:r>
          <a:endParaRPr lang="es-MX" dirty="0"/>
        </a:p>
      </dgm:t>
    </dgm:pt>
    <dgm:pt modelId="{4F9A5269-F9CC-481D-92CC-4FA6CE65274A}" type="parTrans" cxnId="{80732328-6ACF-49A3-8F29-1038A28C1CC0}">
      <dgm:prSet/>
      <dgm:spPr/>
      <dgm:t>
        <a:bodyPr/>
        <a:lstStyle/>
        <a:p>
          <a:endParaRPr lang="es-MX"/>
        </a:p>
      </dgm:t>
    </dgm:pt>
    <dgm:pt modelId="{1F905879-4819-4E15-8269-FB7CFD2CF375}" type="sibTrans" cxnId="{80732328-6ACF-49A3-8F29-1038A28C1CC0}">
      <dgm:prSet/>
      <dgm:spPr/>
      <dgm:t>
        <a:bodyPr/>
        <a:lstStyle/>
        <a:p>
          <a:endParaRPr lang="es-MX"/>
        </a:p>
      </dgm:t>
    </dgm:pt>
    <dgm:pt modelId="{1457327D-2DE7-434B-9BAB-CD3B5570AC0D}">
      <dgm:prSet/>
      <dgm:spPr/>
      <dgm:t>
        <a:bodyPr/>
        <a:lstStyle/>
        <a:p>
          <a:pPr rtl="0"/>
          <a:r>
            <a:rPr lang="es-MX" smtClean="0"/>
            <a:t>Retenciones efectuadas.</a:t>
          </a:r>
          <a:endParaRPr lang="es-MX" dirty="0"/>
        </a:p>
      </dgm:t>
    </dgm:pt>
    <dgm:pt modelId="{5414AA36-5038-492E-82FF-04FC1852D0E0}" type="parTrans" cxnId="{3EEB084D-FBBC-40FC-BB07-45E5CF9E45A2}">
      <dgm:prSet/>
      <dgm:spPr/>
      <dgm:t>
        <a:bodyPr/>
        <a:lstStyle/>
        <a:p>
          <a:endParaRPr lang="es-MX"/>
        </a:p>
      </dgm:t>
    </dgm:pt>
    <dgm:pt modelId="{AB312FF9-3318-455C-AFB5-D260AB32379A}" type="sibTrans" cxnId="{3EEB084D-FBBC-40FC-BB07-45E5CF9E45A2}">
      <dgm:prSet/>
      <dgm:spPr/>
      <dgm:t>
        <a:bodyPr/>
        <a:lstStyle/>
        <a:p>
          <a:endParaRPr lang="es-MX"/>
        </a:p>
      </dgm:t>
    </dgm:pt>
    <dgm:pt modelId="{69801F68-0430-4259-ADD3-7BEAC7103A51}">
      <dgm:prSet/>
      <dgm:spPr/>
      <dgm:t>
        <a:bodyPr/>
        <a:lstStyle/>
        <a:p>
          <a:pPr rtl="0"/>
          <a:r>
            <a:rPr lang="es-MX" dirty="0" smtClean="0"/>
            <a:t>Subsidio al empleo entregado.</a:t>
          </a:r>
          <a:endParaRPr lang="es-MX" dirty="0"/>
        </a:p>
      </dgm:t>
    </dgm:pt>
    <dgm:pt modelId="{81BB5802-1404-4C91-B073-0EDA68DABE7A}" type="parTrans" cxnId="{E6A9C589-7230-4F4C-A621-EC8A23EF7B4A}">
      <dgm:prSet/>
      <dgm:spPr/>
      <dgm:t>
        <a:bodyPr/>
        <a:lstStyle/>
        <a:p>
          <a:endParaRPr lang="es-MX"/>
        </a:p>
      </dgm:t>
    </dgm:pt>
    <dgm:pt modelId="{B767E35A-EE81-4B3A-9B26-884837B88529}" type="sibTrans" cxnId="{E6A9C589-7230-4F4C-A621-EC8A23EF7B4A}">
      <dgm:prSet/>
      <dgm:spPr/>
      <dgm:t>
        <a:bodyPr/>
        <a:lstStyle/>
        <a:p>
          <a:endParaRPr lang="es-MX"/>
        </a:p>
      </dgm:t>
    </dgm:pt>
    <dgm:pt modelId="{CB11B0B4-6F80-492C-A392-6194BD56DEAD}" type="pres">
      <dgm:prSet presAssocID="{124A485D-D2BC-40E8-AAE5-26310352E5F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BDD3EAF-1B7F-4CD8-ADB2-952AE9A92F00}" type="pres">
      <dgm:prSet presAssocID="{124A485D-D2BC-40E8-AAE5-26310352E5F2}" presName="matrix" presStyleCnt="0"/>
      <dgm:spPr/>
    </dgm:pt>
    <dgm:pt modelId="{5353E758-9F1E-4C1F-AA4A-95C5051F0E2C}" type="pres">
      <dgm:prSet presAssocID="{124A485D-D2BC-40E8-AAE5-26310352E5F2}" presName="tile1" presStyleLbl="node1" presStyleIdx="0" presStyleCnt="4"/>
      <dgm:spPr/>
      <dgm:t>
        <a:bodyPr/>
        <a:lstStyle/>
        <a:p>
          <a:endParaRPr lang="es-MX"/>
        </a:p>
      </dgm:t>
    </dgm:pt>
    <dgm:pt modelId="{415A5B43-84B3-4906-8351-B746D52F3EA8}" type="pres">
      <dgm:prSet presAssocID="{124A485D-D2BC-40E8-AAE5-26310352E5F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F3BB45-6525-4175-A714-69435DA8EF7E}" type="pres">
      <dgm:prSet presAssocID="{124A485D-D2BC-40E8-AAE5-26310352E5F2}" presName="tile2" presStyleLbl="node1" presStyleIdx="1" presStyleCnt="4"/>
      <dgm:spPr/>
      <dgm:t>
        <a:bodyPr/>
        <a:lstStyle/>
        <a:p>
          <a:endParaRPr lang="es-MX"/>
        </a:p>
      </dgm:t>
    </dgm:pt>
    <dgm:pt modelId="{621D1B16-E478-49BC-AD54-297E0A48D63F}" type="pres">
      <dgm:prSet presAssocID="{124A485D-D2BC-40E8-AAE5-26310352E5F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381CC1C-9A5F-49EC-AF43-6AF001F88619}" type="pres">
      <dgm:prSet presAssocID="{124A485D-D2BC-40E8-AAE5-26310352E5F2}" presName="tile3" presStyleLbl="node1" presStyleIdx="2" presStyleCnt="4"/>
      <dgm:spPr/>
      <dgm:t>
        <a:bodyPr/>
        <a:lstStyle/>
        <a:p>
          <a:endParaRPr lang="es-MX"/>
        </a:p>
      </dgm:t>
    </dgm:pt>
    <dgm:pt modelId="{0556FD1A-7DA7-4C19-A07E-6CBDFFCC6FDE}" type="pres">
      <dgm:prSet presAssocID="{124A485D-D2BC-40E8-AAE5-26310352E5F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43367A-7FE2-42B5-B240-A428AF04A4DD}" type="pres">
      <dgm:prSet presAssocID="{124A485D-D2BC-40E8-AAE5-26310352E5F2}" presName="tile4" presStyleLbl="node1" presStyleIdx="3" presStyleCnt="4"/>
      <dgm:spPr/>
      <dgm:t>
        <a:bodyPr/>
        <a:lstStyle/>
        <a:p>
          <a:endParaRPr lang="es-MX"/>
        </a:p>
      </dgm:t>
    </dgm:pt>
    <dgm:pt modelId="{93224AEC-9555-40C6-AF89-5431A8C32AD3}" type="pres">
      <dgm:prSet presAssocID="{124A485D-D2BC-40E8-AAE5-26310352E5F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79B671-E374-4D1F-B502-2266099376EA}" type="pres">
      <dgm:prSet presAssocID="{124A485D-D2BC-40E8-AAE5-26310352E5F2}" presName="centerTile" presStyleLbl="fgShp" presStyleIdx="0" presStyleCnt="1" custScaleX="133885" custScaleY="15925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AC68E42C-225B-4670-92E0-FD52C583713D}" type="presOf" srcId="{69801F68-0430-4259-ADD3-7BEAC7103A51}" destId="{7843367A-7FE2-42B5-B240-A428AF04A4DD}" srcOrd="0" destOrd="0" presId="urn:microsoft.com/office/officeart/2005/8/layout/matrix1"/>
    <dgm:cxn modelId="{2C0B4E7D-648D-4599-B177-ED23109C6090}" type="presOf" srcId="{124A485D-D2BC-40E8-AAE5-26310352E5F2}" destId="{CB11B0B4-6F80-492C-A392-6194BD56DEAD}" srcOrd="0" destOrd="0" presId="urn:microsoft.com/office/officeart/2005/8/layout/matrix1"/>
    <dgm:cxn modelId="{80732328-6ACF-49A3-8F29-1038A28C1CC0}" srcId="{468BAA26-BAC9-4038-BFC7-5FCDD3646883}" destId="{A5B455D8-CA41-4576-9B81-56DA9E822208}" srcOrd="1" destOrd="0" parTransId="{4F9A5269-F9CC-481D-92CC-4FA6CE65274A}" sibTransId="{1F905879-4819-4E15-8269-FB7CFD2CF375}"/>
    <dgm:cxn modelId="{E475AED6-A2E5-400F-94FC-766798117060}" srcId="{124A485D-D2BC-40E8-AAE5-26310352E5F2}" destId="{468BAA26-BAC9-4038-BFC7-5FCDD3646883}" srcOrd="0" destOrd="0" parTransId="{8F98114D-881C-455B-BE08-7457077E3C1D}" sibTransId="{D6858D30-F645-4266-BD12-F78E06E8074F}"/>
    <dgm:cxn modelId="{EF34D7E5-5839-4984-A047-F6EA7E961B59}" type="presOf" srcId="{A5B455D8-CA41-4576-9B81-56DA9E822208}" destId="{621D1B16-E478-49BC-AD54-297E0A48D63F}" srcOrd="1" destOrd="0" presId="urn:microsoft.com/office/officeart/2005/8/layout/matrix1"/>
    <dgm:cxn modelId="{447DD8A3-E6DB-4CAC-972E-EA05CF4255BD}" type="presOf" srcId="{468BAA26-BAC9-4038-BFC7-5FCDD3646883}" destId="{0A79B671-E374-4D1F-B502-2266099376EA}" srcOrd="0" destOrd="0" presId="urn:microsoft.com/office/officeart/2005/8/layout/matrix1"/>
    <dgm:cxn modelId="{3EEB084D-FBBC-40FC-BB07-45E5CF9E45A2}" srcId="{468BAA26-BAC9-4038-BFC7-5FCDD3646883}" destId="{1457327D-2DE7-434B-9BAB-CD3B5570AC0D}" srcOrd="2" destOrd="0" parTransId="{5414AA36-5038-492E-82FF-04FC1852D0E0}" sibTransId="{AB312FF9-3318-455C-AFB5-D260AB32379A}"/>
    <dgm:cxn modelId="{7AA2905A-324C-4D40-9947-B4C211FB2E9B}" type="presOf" srcId="{A5B455D8-CA41-4576-9B81-56DA9E822208}" destId="{F1F3BB45-6525-4175-A714-69435DA8EF7E}" srcOrd="0" destOrd="0" presId="urn:microsoft.com/office/officeart/2005/8/layout/matrix1"/>
    <dgm:cxn modelId="{E2254773-A2E9-4405-946D-DE9E164D1E0D}" srcId="{468BAA26-BAC9-4038-BFC7-5FCDD3646883}" destId="{61CDFCDB-6312-431B-AB9B-B859B19E6947}" srcOrd="0" destOrd="0" parTransId="{471DE75B-4AB9-4892-8465-9B8583F5A720}" sibTransId="{AAEFDEFA-7FB9-4B39-AC70-02180FDEA19D}"/>
    <dgm:cxn modelId="{0A67394B-D4FB-4EBE-AF51-75237212872A}" type="presOf" srcId="{61CDFCDB-6312-431B-AB9B-B859B19E6947}" destId="{5353E758-9F1E-4C1F-AA4A-95C5051F0E2C}" srcOrd="0" destOrd="0" presId="urn:microsoft.com/office/officeart/2005/8/layout/matrix1"/>
    <dgm:cxn modelId="{5CB3DF1F-6FFB-4EE3-BD5F-FEB029DE1336}" type="presOf" srcId="{69801F68-0430-4259-ADD3-7BEAC7103A51}" destId="{93224AEC-9555-40C6-AF89-5431A8C32AD3}" srcOrd="1" destOrd="0" presId="urn:microsoft.com/office/officeart/2005/8/layout/matrix1"/>
    <dgm:cxn modelId="{9824A00C-253F-4CE3-BE8C-FB3E4AC1A8FD}" type="presOf" srcId="{1457327D-2DE7-434B-9BAB-CD3B5570AC0D}" destId="{8381CC1C-9A5F-49EC-AF43-6AF001F88619}" srcOrd="0" destOrd="0" presId="urn:microsoft.com/office/officeart/2005/8/layout/matrix1"/>
    <dgm:cxn modelId="{E6A9C589-7230-4F4C-A621-EC8A23EF7B4A}" srcId="{468BAA26-BAC9-4038-BFC7-5FCDD3646883}" destId="{69801F68-0430-4259-ADD3-7BEAC7103A51}" srcOrd="3" destOrd="0" parTransId="{81BB5802-1404-4C91-B073-0EDA68DABE7A}" sibTransId="{B767E35A-EE81-4B3A-9B26-884837B88529}"/>
    <dgm:cxn modelId="{FE6608DB-A3BC-4F7D-A85D-D19248B236CB}" type="presOf" srcId="{61CDFCDB-6312-431B-AB9B-B859B19E6947}" destId="{415A5B43-84B3-4906-8351-B746D52F3EA8}" srcOrd="1" destOrd="0" presId="urn:microsoft.com/office/officeart/2005/8/layout/matrix1"/>
    <dgm:cxn modelId="{77361BE6-B045-4C84-913D-EE4E261A6FBE}" type="presOf" srcId="{1457327D-2DE7-434B-9BAB-CD3B5570AC0D}" destId="{0556FD1A-7DA7-4C19-A07E-6CBDFFCC6FDE}" srcOrd="1" destOrd="0" presId="urn:microsoft.com/office/officeart/2005/8/layout/matrix1"/>
    <dgm:cxn modelId="{55F318E7-D720-4523-8B6C-EA2E66720320}" type="presParOf" srcId="{CB11B0B4-6F80-492C-A392-6194BD56DEAD}" destId="{CBDD3EAF-1B7F-4CD8-ADB2-952AE9A92F00}" srcOrd="0" destOrd="0" presId="urn:microsoft.com/office/officeart/2005/8/layout/matrix1"/>
    <dgm:cxn modelId="{233DFF85-77BD-4AB0-96AD-276109573DF2}" type="presParOf" srcId="{CBDD3EAF-1B7F-4CD8-ADB2-952AE9A92F00}" destId="{5353E758-9F1E-4C1F-AA4A-95C5051F0E2C}" srcOrd="0" destOrd="0" presId="urn:microsoft.com/office/officeart/2005/8/layout/matrix1"/>
    <dgm:cxn modelId="{A1D4C58F-1D19-4DB3-AF2B-1F5B4A2D758C}" type="presParOf" srcId="{CBDD3EAF-1B7F-4CD8-ADB2-952AE9A92F00}" destId="{415A5B43-84B3-4906-8351-B746D52F3EA8}" srcOrd="1" destOrd="0" presId="urn:microsoft.com/office/officeart/2005/8/layout/matrix1"/>
    <dgm:cxn modelId="{2574FD24-9DA7-49A2-BB7C-95E35FCAD06B}" type="presParOf" srcId="{CBDD3EAF-1B7F-4CD8-ADB2-952AE9A92F00}" destId="{F1F3BB45-6525-4175-A714-69435DA8EF7E}" srcOrd="2" destOrd="0" presId="urn:microsoft.com/office/officeart/2005/8/layout/matrix1"/>
    <dgm:cxn modelId="{72C39DAE-BFDE-458E-8975-8A217E71C309}" type="presParOf" srcId="{CBDD3EAF-1B7F-4CD8-ADB2-952AE9A92F00}" destId="{621D1B16-E478-49BC-AD54-297E0A48D63F}" srcOrd="3" destOrd="0" presId="urn:microsoft.com/office/officeart/2005/8/layout/matrix1"/>
    <dgm:cxn modelId="{65FF4705-23D9-4854-A31E-AB645380B127}" type="presParOf" srcId="{CBDD3EAF-1B7F-4CD8-ADB2-952AE9A92F00}" destId="{8381CC1C-9A5F-49EC-AF43-6AF001F88619}" srcOrd="4" destOrd="0" presId="urn:microsoft.com/office/officeart/2005/8/layout/matrix1"/>
    <dgm:cxn modelId="{D88B3DCF-2087-47F9-8799-8B0A0A646C40}" type="presParOf" srcId="{CBDD3EAF-1B7F-4CD8-ADB2-952AE9A92F00}" destId="{0556FD1A-7DA7-4C19-A07E-6CBDFFCC6FDE}" srcOrd="5" destOrd="0" presId="urn:microsoft.com/office/officeart/2005/8/layout/matrix1"/>
    <dgm:cxn modelId="{57366193-BC43-4422-95D6-C7C00614B4BE}" type="presParOf" srcId="{CBDD3EAF-1B7F-4CD8-ADB2-952AE9A92F00}" destId="{7843367A-7FE2-42B5-B240-A428AF04A4DD}" srcOrd="6" destOrd="0" presId="urn:microsoft.com/office/officeart/2005/8/layout/matrix1"/>
    <dgm:cxn modelId="{AFFBE1FE-F752-4835-9977-69AB9236758E}" type="presParOf" srcId="{CBDD3EAF-1B7F-4CD8-ADB2-952AE9A92F00}" destId="{93224AEC-9555-40C6-AF89-5431A8C32AD3}" srcOrd="7" destOrd="0" presId="urn:microsoft.com/office/officeart/2005/8/layout/matrix1"/>
    <dgm:cxn modelId="{E544FD36-335D-427A-83A9-A4C8990EAD6D}" type="presParOf" srcId="{CB11B0B4-6F80-492C-A392-6194BD56DEAD}" destId="{0A79B671-E374-4D1F-B502-2266099376E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04B33A3-A438-4EC4-8570-0CD6496EFCFB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545A97A-8744-410A-BDB1-0B19B9C90888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En la ley del ISR se establecen dos diferentes regímenes fiscales para estas actividades:</a:t>
          </a:r>
          <a:endParaRPr lang="es-MX" dirty="0">
            <a:solidFill>
              <a:schemeClr val="tx1"/>
            </a:solidFill>
          </a:endParaRPr>
        </a:p>
      </dgm:t>
    </dgm:pt>
    <dgm:pt modelId="{96218EAF-478B-4694-A6C0-4559719BB141}" type="parTrans" cxnId="{780F1E26-0917-4BC5-B673-3E26F121171A}">
      <dgm:prSet/>
      <dgm:spPr/>
      <dgm:t>
        <a:bodyPr/>
        <a:lstStyle/>
        <a:p>
          <a:endParaRPr lang="es-MX"/>
        </a:p>
      </dgm:t>
    </dgm:pt>
    <dgm:pt modelId="{36E94127-9F3D-4475-B4C6-169D32BA80E8}" type="sibTrans" cxnId="{780F1E26-0917-4BC5-B673-3E26F121171A}">
      <dgm:prSet/>
      <dgm:spPr/>
      <dgm:t>
        <a:bodyPr/>
        <a:lstStyle/>
        <a:p>
          <a:endParaRPr lang="es-MX"/>
        </a:p>
      </dgm:t>
    </dgm:pt>
    <dgm:pt modelId="{EAF8CFED-256A-4D75-8697-21F782448CE3}">
      <dgm:prSet/>
      <dgm:spPr/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Personas físicas con actividades empresariales y profesionales</a:t>
          </a:r>
          <a:endParaRPr lang="es-MX" dirty="0">
            <a:solidFill>
              <a:schemeClr val="tx1"/>
            </a:solidFill>
          </a:endParaRPr>
        </a:p>
      </dgm:t>
    </dgm:pt>
    <dgm:pt modelId="{6D9C9FBF-43E9-46D3-A492-5D6381B9C0A5}" type="parTrans" cxnId="{106A7FDA-EAE8-4AF2-A9FC-7957A3AC6249}">
      <dgm:prSet/>
      <dgm:spPr/>
      <dgm:t>
        <a:bodyPr/>
        <a:lstStyle/>
        <a:p>
          <a:endParaRPr lang="es-MX"/>
        </a:p>
      </dgm:t>
    </dgm:pt>
    <dgm:pt modelId="{D7A0E7F6-7695-47E6-94FE-DDA5DF100FB3}" type="sibTrans" cxnId="{106A7FDA-EAE8-4AF2-A9FC-7957A3AC6249}">
      <dgm:prSet/>
      <dgm:spPr/>
      <dgm:t>
        <a:bodyPr/>
        <a:lstStyle/>
        <a:p>
          <a:endParaRPr lang="es-MX"/>
        </a:p>
      </dgm:t>
    </dgm:pt>
    <dgm:pt modelId="{997A0685-98F2-4DE5-882F-AB00B91C6AFC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Régimen de incorporación fiscal</a:t>
          </a:r>
          <a:endParaRPr lang="es-MX" dirty="0">
            <a:solidFill>
              <a:schemeClr val="tx1"/>
            </a:solidFill>
          </a:endParaRPr>
        </a:p>
      </dgm:t>
    </dgm:pt>
    <dgm:pt modelId="{156A45C3-D557-48D7-AB12-5927AB8DD8E2}" type="parTrans" cxnId="{BDE5CE8E-E062-40E3-9D2F-08EBA5379E8E}">
      <dgm:prSet/>
      <dgm:spPr/>
      <dgm:t>
        <a:bodyPr/>
        <a:lstStyle/>
        <a:p>
          <a:endParaRPr lang="es-MX"/>
        </a:p>
      </dgm:t>
    </dgm:pt>
    <dgm:pt modelId="{FEA1E36C-3850-44CE-BBEB-C03BFA4E049D}" type="sibTrans" cxnId="{BDE5CE8E-E062-40E3-9D2F-08EBA5379E8E}">
      <dgm:prSet/>
      <dgm:spPr/>
      <dgm:t>
        <a:bodyPr/>
        <a:lstStyle/>
        <a:p>
          <a:endParaRPr lang="es-MX"/>
        </a:p>
      </dgm:t>
    </dgm:pt>
    <dgm:pt modelId="{561038E0-F4CC-49B0-9BE3-4452ECE9027C}" type="pres">
      <dgm:prSet presAssocID="{304B33A3-A438-4EC4-8570-0CD6496EFCF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8E23493-C1E8-4CAE-BED9-1733C8E72020}" type="pres">
      <dgm:prSet presAssocID="{B545A97A-8744-410A-BDB1-0B19B9C90888}" presName="root1" presStyleCnt="0"/>
      <dgm:spPr/>
    </dgm:pt>
    <dgm:pt modelId="{2F895F6C-BC8B-4F3D-8A79-E4F0585E0F1E}" type="pres">
      <dgm:prSet presAssocID="{B545A97A-8744-410A-BDB1-0B19B9C9088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11CA863-FB79-4A4C-AFCB-A8118D1AA0C4}" type="pres">
      <dgm:prSet presAssocID="{B545A97A-8744-410A-BDB1-0B19B9C90888}" presName="level2hierChild" presStyleCnt="0"/>
      <dgm:spPr/>
    </dgm:pt>
    <dgm:pt modelId="{6AB25427-034E-40E9-95B5-5F9B3994E3A3}" type="pres">
      <dgm:prSet presAssocID="{6D9C9FBF-43E9-46D3-A492-5D6381B9C0A5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3D1962CE-F9D6-49BC-A3C5-684C91B0DA1D}" type="pres">
      <dgm:prSet presAssocID="{6D9C9FBF-43E9-46D3-A492-5D6381B9C0A5}" presName="connTx" presStyleLbl="parChTrans1D2" presStyleIdx="0" presStyleCnt="2"/>
      <dgm:spPr/>
      <dgm:t>
        <a:bodyPr/>
        <a:lstStyle/>
        <a:p>
          <a:endParaRPr lang="es-MX"/>
        </a:p>
      </dgm:t>
    </dgm:pt>
    <dgm:pt modelId="{2F33D73E-4AA1-49F1-9101-5AB1E2D78CEA}" type="pres">
      <dgm:prSet presAssocID="{EAF8CFED-256A-4D75-8697-21F782448CE3}" presName="root2" presStyleCnt="0"/>
      <dgm:spPr/>
    </dgm:pt>
    <dgm:pt modelId="{17A4D253-34EE-4E78-9DC1-25C1F44CE102}" type="pres">
      <dgm:prSet presAssocID="{EAF8CFED-256A-4D75-8697-21F782448CE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CD8FDFE-74A3-4C37-9998-107D2ACC82D4}" type="pres">
      <dgm:prSet presAssocID="{EAF8CFED-256A-4D75-8697-21F782448CE3}" presName="level3hierChild" presStyleCnt="0"/>
      <dgm:spPr/>
    </dgm:pt>
    <dgm:pt modelId="{43B91075-ADCC-4AC4-9242-482BADC53BD7}" type="pres">
      <dgm:prSet presAssocID="{156A45C3-D557-48D7-AB12-5927AB8DD8E2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8B21BAAB-EDB6-4B0C-BC20-A00F7FC4E16F}" type="pres">
      <dgm:prSet presAssocID="{156A45C3-D557-48D7-AB12-5927AB8DD8E2}" presName="connTx" presStyleLbl="parChTrans1D2" presStyleIdx="1" presStyleCnt="2"/>
      <dgm:spPr/>
      <dgm:t>
        <a:bodyPr/>
        <a:lstStyle/>
        <a:p>
          <a:endParaRPr lang="es-MX"/>
        </a:p>
      </dgm:t>
    </dgm:pt>
    <dgm:pt modelId="{3636E854-8209-4EF6-B47D-3CB898E8EFF4}" type="pres">
      <dgm:prSet presAssocID="{997A0685-98F2-4DE5-882F-AB00B91C6AFC}" presName="root2" presStyleCnt="0"/>
      <dgm:spPr/>
    </dgm:pt>
    <dgm:pt modelId="{25299FE9-63C5-4C10-B34F-2E07805BE82C}" type="pres">
      <dgm:prSet presAssocID="{997A0685-98F2-4DE5-882F-AB00B91C6AF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AD22FBD-E7B9-49A2-B93C-B4AD44544F2F}" type="pres">
      <dgm:prSet presAssocID="{997A0685-98F2-4DE5-882F-AB00B91C6AFC}" presName="level3hierChild" presStyleCnt="0"/>
      <dgm:spPr/>
    </dgm:pt>
  </dgm:ptLst>
  <dgm:cxnLst>
    <dgm:cxn modelId="{106A7FDA-EAE8-4AF2-A9FC-7957A3AC6249}" srcId="{B545A97A-8744-410A-BDB1-0B19B9C90888}" destId="{EAF8CFED-256A-4D75-8697-21F782448CE3}" srcOrd="0" destOrd="0" parTransId="{6D9C9FBF-43E9-46D3-A492-5D6381B9C0A5}" sibTransId="{D7A0E7F6-7695-47E6-94FE-DDA5DF100FB3}"/>
    <dgm:cxn modelId="{918E3260-F95A-4A99-9A2F-EFAE97DE8D49}" type="presOf" srcId="{156A45C3-D557-48D7-AB12-5927AB8DD8E2}" destId="{43B91075-ADCC-4AC4-9242-482BADC53BD7}" srcOrd="0" destOrd="0" presId="urn:microsoft.com/office/officeart/2005/8/layout/hierarchy2"/>
    <dgm:cxn modelId="{49C35BFB-9AB0-4448-884D-7B3E23E91FAD}" type="presOf" srcId="{EAF8CFED-256A-4D75-8697-21F782448CE3}" destId="{17A4D253-34EE-4E78-9DC1-25C1F44CE102}" srcOrd="0" destOrd="0" presId="urn:microsoft.com/office/officeart/2005/8/layout/hierarchy2"/>
    <dgm:cxn modelId="{FEE52552-9084-4B2C-841A-827DAC7C8CFB}" type="presOf" srcId="{304B33A3-A438-4EC4-8570-0CD6496EFCFB}" destId="{561038E0-F4CC-49B0-9BE3-4452ECE9027C}" srcOrd="0" destOrd="0" presId="urn:microsoft.com/office/officeart/2005/8/layout/hierarchy2"/>
    <dgm:cxn modelId="{6B3BD8CC-0016-4885-9F4C-9633B16767BE}" type="presOf" srcId="{B545A97A-8744-410A-BDB1-0B19B9C90888}" destId="{2F895F6C-BC8B-4F3D-8A79-E4F0585E0F1E}" srcOrd="0" destOrd="0" presId="urn:microsoft.com/office/officeart/2005/8/layout/hierarchy2"/>
    <dgm:cxn modelId="{0EC1AAD1-DE34-493E-BC0F-4A267F372012}" type="presOf" srcId="{6D9C9FBF-43E9-46D3-A492-5D6381B9C0A5}" destId="{6AB25427-034E-40E9-95B5-5F9B3994E3A3}" srcOrd="0" destOrd="0" presId="urn:microsoft.com/office/officeart/2005/8/layout/hierarchy2"/>
    <dgm:cxn modelId="{4AA4055B-44D5-4685-AD7D-6F8D533E8FED}" type="presOf" srcId="{997A0685-98F2-4DE5-882F-AB00B91C6AFC}" destId="{25299FE9-63C5-4C10-B34F-2E07805BE82C}" srcOrd="0" destOrd="0" presId="urn:microsoft.com/office/officeart/2005/8/layout/hierarchy2"/>
    <dgm:cxn modelId="{054DE525-0877-49DD-B4D2-DCBC91F50D2A}" type="presOf" srcId="{156A45C3-D557-48D7-AB12-5927AB8DD8E2}" destId="{8B21BAAB-EDB6-4B0C-BC20-A00F7FC4E16F}" srcOrd="1" destOrd="0" presId="urn:microsoft.com/office/officeart/2005/8/layout/hierarchy2"/>
    <dgm:cxn modelId="{780F1E26-0917-4BC5-B673-3E26F121171A}" srcId="{304B33A3-A438-4EC4-8570-0CD6496EFCFB}" destId="{B545A97A-8744-410A-BDB1-0B19B9C90888}" srcOrd="0" destOrd="0" parTransId="{96218EAF-478B-4694-A6C0-4559719BB141}" sibTransId="{36E94127-9F3D-4475-B4C6-169D32BA80E8}"/>
    <dgm:cxn modelId="{BDE5CE8E-E062-40E3-9D2F-08EBA5379E8E}" srcId="{B545A97A-8744-410A-BDB1-0B19B9C90888}" destId="{997A0685-98F2-4DE5-882F-AB00B91C6AFC}" srcOrd="1" destOrd="0" parTransId="{156A45C3-D557-48D7-AB12-5927AB8DD8E2}" sibTransId="{FEA1E36C-3850-44CE-BBEB-C03BFA4E049D}"/>
    <dgm:cxn modelId="{ACACAAD1-3100-42F7-B990-DE72A1C54185}" type="presOf" srcId="{6D9C9FBF-43E9-46D3-A492-5D6381B9C0A5}" destId="{3D1962CE-F9D6-49BC-A3C5-684C91B0DA1D}" srcOrd="1" destOrd="0" presId="urn:microsoft.com/office/officeart/2005/8/layout/hierarchy2"/>
    <dgm:cxn modelId="{D4EEF3EF-B44C-4CAB-BD70-3219D9AB8E7F}" type="presParOf" srcId="{561038E0-F4CC-49B0-9BE3-4452ECE9027C}" destId="{C8E23493-C1E8-4CAE-BED9-1733C8E72020}" srcOrd="0" destOrd="0" presId="urn:microsoft.com/office/officeart/2005/8/layout/hierarchy2"/>
    <dgm:cxn modelId="{39F5F17A-D81C-4B29-AD8D-FCCD52A48CF9}" type="presParOf" srcId="{C8E23493-C1E8-4CAE-BED9-1733C8E72020}" destId="{2F895F6C-BC8B-4F3D-8A79-E4F0585E0F1E}" srcOrd="0" destOrd="0" presId="urn:microsoft.com/office/officeart/2005/8/layout/hierarchy2"/>
    <dgm:cxn modelId="{91190A1C-3B6A-4E2C-B3C3-510827D0B3E6}" type="presParOf" srcId="{C8E23493-C1E8-4CAE-BED9-1733C8E72020}" destId="{911CA863-FB79-4A4C-AFCB-A8118D1AA0C4}" srcOrd="1" destOrd="0" presId="urn:microsoft.com/office/officeart/2005/8/layout/hierarchy2"/>
    <dgm:cxn modelId="{64D398A5-1191-473B-A17A-B9946098D4D7}" type="presParOf" srcId="{911CA863-FB79-4A4C-AFCB-A8118D1AA0C4}" destId="{6AB25427-034E-40E9-95B5-5F9B3994E3A3}" srcOrd="0" destOrd="0" presId="urn:microsoft.com/office/officeart/2005/8/layout/hierarchy2"/>
    <dgm:cxn modelId="{5B292B4C-859A-4AFE-9299-9632ADBEDBCC}" type="presParOf" srcId="{6AB25427-034E-40E9-95B5-5F9B3994E3A3}" destId="{3D1962CE-F9D6-49BC-A3C5-684C91B0DA1D}" srcOrd="0" destOrd="0" presId="urn:microsoft.com/office/officeart/2005/8/layout/hierarchy2"/>
    <dgm:cxn modelId="{880429D3-DB4D-4490-9FEB-7942FC091C54}" type="presParOf" srcId="{911CA863-FB79-4A4C-AFCB-A8118D1AA0C4}" destId="{2F33D73E-4AA1-49F1-9101-5AB1E2D78CEA}" srcOrd="1" destOrd="0" presId="urn:microsoft.com/office/officeart/2005/8/layout/hierarchy2"/>
    <dgm:cxn modelId="{5C3EF5AE-AF9A-44CF-93DA-74973EBA1CBD}" type="presParOf" srcId="{2F33D73E-4AA1-49F1-9101-5AB1E2D78CEA}" destId="{17A4D253-34EE-4E78-9DC1-25C1F44CE102}" srcOrd="0" destOrd="0" presId="urn:microsoft.com/office/officeart/2005/8/layout/hierarchy2"/>
    <dgm:cxn modelId="{81C42CF2-A40F-4EBB-BED1-85FBCEA0EA2A}" type="presParOf" srcId="{2F33D73E-4AA1-49F1-9101-5AB1E2D78CEA}" destId="{7CD8FDFE-74A3-4C37-9998-107D2ACC82D4}" srcOrd="1" destOrd="0" presId="urn:microsoft.com/office/officeart/2005/8/layout/hierarchy2"/>
    <dgm:cxn modelId="{B240C3CC-51CE-474F-9863-6D37CE773070}" type="presParOf" srcId="{911CA863-FB79-4A4C-AFCB-A8118D1AA0C4}" destId="{43B91075-ADCC-4AC4-9242-482BADC53BD7}" srcOrd="2" destOrd="0" presId="urn:microsoft.com/office/officeart/2005/8/layout/hierarchy2"/>
    <dgm:cxn modelId="{34092EAD-58B3-48A2-A2B9-BDF2A177CAD1}" type="presParOf" srcId="{43B91075-ADCC-4AC4-9242-482BADC53BD7}" destId="{8B21BAAB-EDB6-4B0C-BC20-A00F7FC4E16F}" srcOrd="0" destOrd="0" presId="urn:microsoft.com/office/officeart/2005/8/layout/hierarchy2"/>
    <dgm:cxn modelId="{82EE50E7-DA22-40A1-941C-DA33BC8773F1}" type="presParOf" srcId="{911CA863-FB79-4A4C-AFCB-A8118D1AA0C4}" destId="{3636E854-8209-4EF6-B47D-3CB898E8EFF4}" srcOrd="3" destOrd="0" presId="urn:microsoft.com/office/officeart/2005/8/layout/hierarchy2"/>
    <dgm:cxn modelId="{93EB072C-2F5B-4882-A096-0F76C65961EC}" type="presParOf" srcId="{3636E854-8209-4EF6-B47D-3CB898E8EFF4}" destId="{25299FE9-63C5-4C10-B34F-2E07805BE82C}" srcOrd="0" destOrd="0" presId="urn:microsoft.com/office/officeart/2005/8/layout/hierarchy2"/>
    <dgm:cxn modelId="{C247D973-E03E-41C8-9353-9271D8AB5161}" type="presParOf" srcId="{3636E854-8209-4EF6-B47D-3CB898E8EFF4}" destId="{AAD22FBD-E7B9-49A2-B93C-B4AD44544F2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19D6050-1A90-42BA-A864-58A046E20AEC}" type="doc">
      <dgm:prSet loTypeId="urn:microsoft.com/office/officeart/2005/8/layout/process3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s-MX"/>
        </a:p>
      </dgm:t>
    </dgm:pt>
    <dgm:pt modelId="{731AF106-3847-4C57-953F-89897F4E6853}">
      <dgm:prSet/>
      <dgm:spPr/>
      <dgm:t>
        <a:bodyPr/>
        <a:lstStyle/>
        <a:p>
          <a:pPr rtl="0"/>
          <a:r>
            <a:rPr lang="es-MX" smtClean="0"/>
            <a:t>Ingresos por actividades empresariales</a:t>
          </a:r>
          <a:endParaRPr lang="es-MX"/>
        </a:p>
      </dgm:t>
    </dgm:pt>
    <dgm:pt modelId="{CC3C78DF-FFED-4F1B-942F-D3642B284791}" type="parTrans" cxnId="{FE3FAA08-A655-4D51-B560-0B7E7B1ADF02}">
      <dgm:prSet/>
      <dgm:spPr/>
      <dgm:t>
        <a:bodyPr/>
        <a:lstStyle/>
        <a:p>
          <a:endParaRPr lang="es-MX"/>
        </a:p>
      </dgm:t>
    </dgm:pt>
    <dgm:pt modelId="{9254EF9C-812A-42F1-990B-23329D3B5E3A}" type="sibTrans" cxnId="{FE3FAA08-A655-4D51-B560-0B7E7B1ADF02}">
      <dgm:prSet/>
      <dgm:spPr/>
      <dgm:t>
        <a:bodyPr/>
        <a:lstStyle/>
        <a:p>
          <a:endParaRPr lang="es-MX"/>
        </a:p>
      </dgm:t>
    </dgm:pt>
    <dgm:pt modelId="{84298BFA-2AE5-4DBD-8E4A-B2FCAC9BE685}">
      <dgm:prSet/>
      <dgm:spPr/>
      <dgm:t>
        <a:bodyPr/>
        <a:lstStyle/>
        <a:p>
          <a:pPr rtl="0"/>
          <a:r>
            <a:rPr lang="es-MX" smtClean="0"/>
            <a:t>Los provenientes de la realización de actividades comerciales, industriales, agrícolas, ganaderas, de pesca o silvícolas.</a:t>
          </a:r>
          <a:endParaRPr lang="es-MX"/>
        </a:p>
      </dgm:t>
    </dgm:pt>
    <dgm:pt modelId="{4F2ECEED-D8C0-4518-845A-F4A3D21385A2}" type="parTrans" cxnId="{BEF545F8-4853-460A-973C-18FEAC78293C}">
      <dgm:prSet/>
      <dgm:spPr/>
      <dgm:t>
        <a:bodyPr/>
        <a:lstStyle/>
        <a:p>
          <a:endParaRPr lang="es-MX"/>
        </a:p>
      </dgm:t>
    </dgm:pt>
    <dgm:pt modelId="{3349D72F-EBE5-44E2-AF6D-E7EFD3F5B6AE}" type="sibTrans" cxnId="{BEF545F8-4853-460A-973C-18FEAC78293C}">
      <dgm:prSet/>
      <dgm:spPr/>
      <dgm:t>
        <a:bodyPr/>
        <a:lstStyle/>
        <a:p>
          <a:endParaRPr lang="es-MX"/>
        </a:p>
      </dgm:t>
    </dgm:pt>
    <dgm:pt modelId="{D993CC42-B00E-4113-8C5C-DBA5EB83B226}">
      <dgm:prSet/>
      <dgm:spPr/>
      <dgm:t>
        <a:bodyPr/>
        <a:lstStyle/>
        <a:p>
          <a:pPr rtl="0"/>
          <a:r>
            <a:rPr lang="es-MX" smtClean="0"/>
            <a:t>Ingresos por la prestación de un servicio profesional</a:t>
          </a:r>
          <a:endParaRPr lang="es-MX"/>
        </a:p>
      </dgm:t>
    </dgm:pt>
    <dgm:pt modelId="{EBCEC21A-4CBE-4095-BDC5-E86A672804CC}" type="parTrans" cxnId="{52DAD072-95AD-43C8-9B99-A6174DE4FCA8}">
      <dgm:prSet/>
      <dgm:spPr/>
      <dgm:t>
        <a:bodyPr/>
        <a:lstStyle/>
        <a:p>
          <a:endParaRPr lang="es-MX"/>
        </a:p>
      </dgm:t>
    </dgm:pt>
    <dgm:pt modelId="{316C01AE-6F80-4655-9093-00D031880E00}" type="sibTrans" cxnId="{52DAD072-95AD-43C8-9B99-A6174DE4FCA8}">
      <dgm:prSet/>
      <dgm:spPr/>
      <dgm:t>
        <a:bodyPr/>
        <a:lstStyle/>
        <a:p>
          <a:endParaRPr lang="es-MX"/>
        </a:p>
      </dgm:t>
    </dgm:pt>
    <dgm:pt modelId="{D44041B4-A93A-47F9-9901-515234A66772}">
      <dgm:prSet/>
      <dgm:spPr/>
      <dgm:t>
        <a:bodyPr/>
        <a:lstStyle/>
        <a:p>
          <a:pPr rtl="0"/>
          <a:r>
            <a:rPr lang="es-MX" smtClean="0"/>
            <a:t>Las remuneraciones que deriven de un servicio personal independiente.</a:t>
          </a:r>
          <a:endParaRPr lang="es-MX"/>
        </a:p>
      </dgm:t>
    </dgm:pt>
    <dgm:pt modelId="{7E3B47BE-8E80-4087-BC50-353DE0B18D95}" type="parTrans" cxnId="{E41EDFAF-885B-474F-9178-A7AFD11F703B}">
      <dgm:prSet/>
      <dgm:spPr/>
      <dgm:t>
        <a:bodyPr/>
        <a:lstStyle/>
        <a:p>
          <a:endParaRPr lang="es-MX"/>
        </a:p>
      </dgm:t>
    </dgm:pt>
    <dgm:pt modelId="{CAA60A10-688A-4C41-B22C-38ABD5B7583E}" type="sibTrans" cxnId="{E41EDFAF-885B-474F-9178-A7AFD11F703B}">
      <dgm:prSet/>
      <dgm:spPr/>
      <dgm:t>
        <a:bodyPr/>
        <a:lstStyle/>
        <a:p>
          <a:endParaRPr lang="es-MX"/>
        </a:p>
      </dgm:t>
    </dgm:pt>
    <dgm:pt modelId="{FA70E573-0536-4A20-BBDB-C1D7D3E9D183}" type="pres">
      <dgm:prSet presAssocID="{719D6050-1A90-42BA-A864-58A046E20AE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2770496-9EE5-46C0-9D13-E0F6620D611A}" type="pres">
      <dgm:prSet presAssocID="{731AF106-3847-4C57-953F-89897F4E6853}" presName="composite" presStyleCnt="0"/>
      <dgm:spPr/>
    </dgm:pt>
    <dgm:pt modelId="{6E9F7263-0B5A-4F79-B7F4-1D2E63D9C80C}" type="pres">
      <dgm:prSet presAssocID="{731AF106-3847-4C57-953F-89897F4E6853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1C6F8B-2B2A-47D3-93DD-EA80B71A8F35}" type="pres">
      <dgm:prSet presAssocID="{731AF106-3847-4C57-953F-89897F4E6853}" presName="parSh" presStyleLbl="node1" presStyleIdx="0" presStyleCnt="2"/>
      <dgm:spPr/>
      <dgm:t>
        <a:bodyPr/>
        <a:lstStyle/>
        <a:p>
          <a:endParaRPr lang="es-MX"/>
        </a:p>
      </dgm:t>
    </dgm:pt>
    <dgm:pt modelId="{4E1F6D03-4397-4A85-A389-62880777CEE6}" type="pres">
      <dgm:prSet presAssocID="{731AF106-3847-4C57-953F-89897F4E6853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24F496-DEE7-4A4C-8A3D-E507F1B1F008}" type="pres">
      <dgm:prSet presAssocID="{9254EF9C-812A-42F1-990B-23329D3B5E3A}" presName="sibTrans" presStyleLbl="sibTrans2D1" presStyleIdx="0" presStyleCnt="1"/>
      <dgm:spPr/>
      <dgm:t>
        <a:bodyPr/>
        <a:lstStyle/>
        <a:p>
          <a:endParaRPr lang="es-MX"/>
        </a:p>
      </dgm:t>
    </dgm:pt>
    <dgm:pt modelId="{1D887233-6A4D-42FA-87F0-ABD5F544CFDB}" type="pres">
      <dgm:prSet presAssocID="{9254EF9C-812A-42F1-990B-23329D3B5E3A}" presName="connTx" presStyleLbl="sibTrans2D1" presStyleIdx="0" presStyleCnt="1"/>
      <dgm:spPr/>
      <dgm:t>
        <a:bodyPr/>
        <a:lstStyle/>
        <a:p>
          <a:endParaRPr lang="es-MX"/>
        </a:p>
      </dgm:t>
    </dgm:pt>
    <dgm:pt modelId="{995C691E-15B9-4294-9319-AE5BF0E7E1B7}" type="pres">
      <dgm:prSet presAssocID="{D993CC42-B00E-4113-8C5C-DBA5EB83B226}" presName="composite" presStyleCnt="0"/>
      <dgm:spPr/>
    </dgm:pt>
    <dgm:pt modelId="{218C562D-C3C9-4977-9885-D690EF21B2F9}" type="pres">
      <dgm:prSet presAssocID="{D993CC42-B00E-4113-8C5C-DBA5EB83B226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ACAD51-69AD-44D8-A561-9E7624F3793E}" type="pres">
      <dgm:prSet presAssocID="{D993CC42-B00E-4113-8C5C-DBA5EB83B226}" presName="parSh" presStyleLbl="node1" presStyleIdx="1" presStyleCnt="2"/>
      <dgm:spPr/>
      <dgm:t>
        <a:bodyPr/>
        <a:lstStyle/>
        <a:p>
          <a:endParaRPr lang="es-MX"/>
        </a:p>
      </dgm:t>
    </dgm:pt>
    <dgm:pt modelId="{FE3132FD-99C8-4329-A0C4-650089C475BB}" type="pres">
      <dgm:prSet presAssocID="{D993CC42-B00E-4113-8C5C-DBA5EB83B226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2DAD072-95AD-43C8-9B99-A6174DE4FCA8}" srcId="{719D6050-1A90-42BA-A864-58A046E20AEC}" destId="{D993CC42-B00E-4113-8C5C-DBA5EB83B226}" srcOrd="1" destOrd="0" parTransId="{EBCEC21A-4CBE-4095-BDC5-E86A672804CC}" sibTransId="{316C01AE-6F80-4655-9093-00D031880E00}"/>
    <dgm:cxn modelId="{BEF545F8-4853-460A-973C-18FEAC78293C}" srcId="{731AF106-3847-4C57-953F-89897F4E6853}" destId="{84298BFA-2AE5-4DBD-8E4A-B2FCAC9BE685}" srcOrd="0" destOrd="0" parTransId="{4F2ECEED-D8C0-4518-845A-F4A3D21385A2}" sibTransId="{3349D72F-EBE5-44E2-AF6D-E7EFD3F5B6AE}"/>
    <dgm:cxn modelId="{E41EDFAF-885B-474F-9178-A7AFD11F703B}" srcId="{D993CC42-B00E-4113-8C5C-DBA5EB83B226}" destId="{D44041B4-A93A-47F9-9901-515234A66772}" srcOrd="0" destOrd="0" parTransId="{7E3B47BE-8E80-4087-BC50-353DE0B18D95}" sibTransId="{CAA60A10-688A-4C41-B22C-38ABD5B7583E}"/>
    <dgm:cxn modelId="{A9112E3D-D041-4EA8-A9C2-53B28033A528}" type="presOf" srcId="{84298BFA-2AE5-4DBD-8E4A-B2FCAC9BE685}" destId="{4E1F6D03-4397-4A85-A389-62880777CEE6}" srcOrd="0" destOrd="0" presId="urn:microsoft.com/office/officeart/2005/8/layout/process3"/>
    <dgm:cxn modelId="{9F8ACEF8-5EBF-4088-8FC8-C1E78F20408A}" type="presOf" srcId="{719D6050-1A90-42BA-A864-58A046E20AEC}" destId="{FA70E573-0536-4A20-BBDB-C1D7D3E9D183}" srcOrd="0" destOrd="0" presId="urn:microsoft.com/office/officeart/2005/8/layout/process3"/>
    <dgm:cxn modelId="{B400FCCA-CEA9-4B0E-BA4A-4B165D449A1A}" type="presOf" srcId="{D44041B4-A93A-47F9-9901-515234A66772}" destId="{FE3132FD-99C8-4329-A0C4-650089C475BB}" srcOrd="0" destOrd="0" presId="urn:microsoft.com/office/officeart/2005/8/layout/process3"/>
    <dgm:cxn modelId="{87AC03F7-9315-4D33-9C2B-D16627015E8B}" type="presOf" srcId="{9254EF9C-812A-42F1-990B-23329D3B5E3A}" destId="{1D887233-6A4D-42FA-87F0-ABD5F544CFDB}" srcOrd="1" destOrd="0" presId="urn:microsoft.com/office/officeart/2005/8/layout/process3"/>
    <dgm:cxn modelId="{CB09719F-3E94-4D79-9527-35D78A81CFFC}" type="presOf" srcId="{D993CC42-B00E-4113-8C5C-DBA5EB83B226}" destId="{218C562D-C3C9-4977-9885-D690EF21B2F9}" srcOrd="0" destOrd="0" presId="urn:microsoft.com/office/officeart/2005/8/layout/process3"/>
    <dgm:cxn modelId="{4DBB6CF1-9464-4775-B255-1D5C98408D0E}" type="presOf" srcId="{9254EF9C-812A-42F1-990B-23329D3B5E3A}" destId="{2624F496-DEE7-4A4C-8A3D-E507F1B1F008}" srcOrd="0" destOrd="0" presId="urn:microsoft.com/office/officeart/2005/8/layout/process3"/>
    <dgm:cxn modelId="{6F543123-5906-4569-96BC-CA1D3A46FADF}" type="presOf" srcId="{731AF106-3847-4C57-953F-89897F4E6853}" destId="{6E9F7263-0B5A-4F79-B7F4-1D2E63D9C80C}" srcOrd="0" destOrd="0" presId="urn:microsoft.com/office/officeart/2005/8/layout/process3"/>
    <dgm:cxn modelId="{D1FFE4C7-CC3D-43CD-BE14-657F92A9A60B}" type="presOf" srcId="{731AF106-3847-4C57-953F-89897F4E6853}" destId="{8D1C6F8B-2B2A-47D3-93DD-EA80B71A8F35}" srcOrd="1" destOrd="0" presId="urn:microsoft.com/office/officeart/2005/8/layout/process3"/>
    <dgm:cxn modelId="{80C076E5-F16A-4B8F-B773-83B55DBBD778}" type="presOf" srcId="{D993CC42-B00E-4113-8C5C-DBA5EB83B226}" destId="{17ACAD51-69AD-44D8-A561-9E7624F3793E}" srcOrd="1" destOrd="0" presId="urn:microsoft.com/office/officeart/2005/8/layout/process3"/>
    <dgm:cxn modelId="{FE3FAA08-A655-4D51-B560-0B7E7B1ADF02}" srcId="{719D6050-1A90-42BA-A864-58A046E20AEC}" destId="{731AF106-3847-4C57-953F-89897F4E6853}" srcOrd="0" destOrd="0" parTransId="{CC3C78DF-FFED-4F1B-942F-D3642B284791}" sibTransId="{9254EF9C-812A-42F1-990B-23329D3B5E3A}"/>
    <dgm:cxn modelId="{EDF77BB2-D795-45CC-9E92-336D1A249232}" type="presParOf" srcId="{FA70E573-0536-4A20-BBDB-C1D7D3E9D183}" destId="{02770496-9EE5-46C0-9D13-E0F6620D611A}" srcOrd="0" destOrd="0" presId="urn:microsoft.com/office/officeart/2005/8/layout/process3"/>
    <dgm:cxn modelId="{6463A110-16D0-41EC-BC22-5473BCFC49C4}" type="presParOf" srcId="{02770496-9EE5-46C0-9D13-E0F6620D611A}" destId="{6E9F7263-0B5A-4F79-B7F4-1D2E63D9C80C}" srcOrd="0" destOrd="0" presId="urn:microsoft.com/office/officeart/2005/8/layout/process3"/>
    <dgm:cxn modelId="{A52716B0-B396-4967-85F7-27614DEA4054}" type="presParOf" srcId="{02770496-9EE5-46C0-9D13-E0F6620D611A}" destId="{8D1C6F8B-2B2A-47D3-93DD-EA80B71A8F35}" srcOrd="1" destOrd="0" presId="urn:microsoft.com/office/officeart/2005/8/layout/process3"/>
    <dgm:cxn modelId="{7FB23A22-DE91-4640-B5D6-CE55FB7DC7DE}" type="presParOf" srcId="{02770496-9EE5-46C0-9D13-E0F6620D611A}" destId="{4E1F6D03-4397-4A85-A389-62880777CEE6}" srcOrd="2" destOrd="0" presId="urn:microsoft.com/office/officeart/2005/8/layout/process3"/>
    <dgm:cxn modelId="{D06EE920-A7DF-4B04-B572-E05778DC02CE}" type="presParOf" srcId="{FA70E573-0536-4A20-BBDB-C1D7D3E9D183}" destId="{2624F496-DEE7-4A4C-8A3D-E507F1B1F008}" srcOrd="1" destOrd="0" presId="urn:microsoft.com/office/officeart/2005/8/layout/process3"/>
    <dgm:cxn modelId="{73C80A80-C7CE-4075-A960-F600DEB92E21}" type="presParOf" srcId="{2624F496-DEE7-4A4C-8A3D-E507F1B1F008}" destId="{1D887233-6A4D-42FA-87F0-ABD5F544CFDB}" srcOrd="0" destOrd="0" presId="urn:microsoft.com/office/officeart/2005/8/layout/process3"/>
    <dgm:cxn modelId="{719C3B2F-E097-41B2-A98C-5406F42244B5}" type="presParOf" srcId="{FA70E573-0536-4A20-BBDB-C1D7D3E9D183}" destId="{995C691E-15B9-4294-9319-AE5BF0E7E1B7}" srcOrd="2" destOrd="0" presId="urn:microsoft.com/office/officeart/2005/8/layout/process3"/>
    <dgm:cxn modelId="{0F14DFC0-7025-46FC-82EF-53829DACDEA0}" type="presParOf" srcId="{995C691E-15B9-4294-9319-AE5BF0E7E1B7}" destId="{218C562D-C3C9-4977-9885-D690EF21B2F9}" srcOrd="0" destOrd="0" presId="urn:microsoft.com/office/officeart/2005/8/layout/process3"/>
    <dgm:cxn modelId="{93853DDB-8DC0-42A4-BC05-535C893ED8AB}" type="presParOf" srcId="{995C691E-15B9-4294-9319-AE5BF0E7E1B7}" destId="{17ACAD51-69AD-44D8-A561-9E7624F3793E}" srcOrd="1" destOrd="0" presId="urn:microsoft.com/office/officeart/2005/8/layout/process3"/>
    <dgm:cxn modelId="{2FF4A9F1-1E50-404D-B6B4-8B22272E28D5}" type="presParOf" srcId="{995C691E-15B9-4294-9319-AE5BF0E7E1B7}" destId="{FE3132FD-99C8-4329-A0C4-650089C475B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DE93F37-2839-443F-B2B5-BA3B17643348}" type="doc">
      <dgm:prSet loTypeId="urn:microsoft.com/office/officeart/2005/8/layout/hProcess9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C4CD6EB1-997A-45A3-A506-4A356BC6B8EE}">
      <dgm:prSet/>
      <dgm:spPr/>
      <dgm:t>
        <a:bodyPr/>
        <a:lstStyle/>
        <a:p>
          <a:pPr rtl="0"/>
          <a:r>
            <a:rPr lang="es-MX" dirty="0" smtClean="0"/>
            <a:t>Los ingresos se consideran acumulables en el momento en que sean efectivamente percibidos, en efectivo, en bienes o en servicios. </a:t>
          </a:r>
          <a:endParaRPr lang="es-MX" dirty="0"/>
        </a:p>
      </dgm:t>
    </dgm:pt>
    <dgm:pt modelId="{118F2FC2-A3B4-4520-890A-4A31756F9D8D}" type="parTrans" cxnId="{EF6E160E-A343-42A7-AFD7-628B378E1584}">
      <dgm:prSet/>
      <dgm:spPr/>
      <dgm:t>
        <a:bodyPr/>
        <a:lstStyle/>
        <a:p>
          <a:endParaRPr lang="es-MX"/>
        </a:p>
      </dgm:t>
    </dgm:pt>
    <dgm:pt modelId="{3F62A9EA-9130-4A15-B1B9-6E31993060D5}" type="sibTrans" cxnId="{EF6E160E-A343-42A7-AFD7-628B378E1584}">
      <dgm:prSet/>
      <dgm:spPr/>
      <dgm:t>
        <a:bodyPr/>
        <a:lstStyle/>
        <a:p>
          <a:endParaRPr lang="es-MX"/>
        </a:p>
      </dgm:t>
    </dgm:pt>
    <dgm:pt modelId="{5AB1C1BF-8535-4BEF-90DC-3B3322C994A9}">
      <dgm:prSet/>
      <dgm:spPr/>
      <dgm:t>
        <a:bodyPr/>
        <a:lstStyle/>
        <a:p>
          <a:pPr rtl="0"/>
          <a:r>
            <a:rPr lang="es-MX" smtClean="0"/>
            <a:t>La condonación, quita o remisión, cuando se consume la prescripción.</a:t>
          </a:r>
          <a:endParaRPr lang="es-MX"/>
        </a:p>
      </dgm:t>
    </dgm:pt>
    <dgm:pt modelId="{987D9B73-069E-4F40-B72B-3B0930E14F25}" type="parTrans" cxnId="{2F57C927-E737-4DED-8555-7D951B1C6769}">
      <dgm:prSet/>
      <dgm:spPr/>
      <dgm:t>
        <a:bodyPr/>
        <a:lstStyle/>
        <a:p>
          <a:endParaRPr lang="es-MX"/>
        </a:p>
      </dgm:t>
    </dgm:pt>
    <dgm:pt modelId="{AC04E07A-AC33-4D9D-90E6-62A52551125B}" type="sibTrans" cxnId="{2F57C927-E737-4DED-8555-7D951B1C6769}">
      <dgm:prSet/>
      <dgm:spPr/>
      <dgm:t>
        <a:bodyPr/>
        <a:lstStyle/>
        <a:p>
          <a:endParaRPr lang="es-MX"/>
        </a:p>
      </dgm:t>
    </dgm:pt>
    <dgm:pt modelId="{4EE4DD46-D52A-4DF3-90C3-E9C6E8F47085}">
      <dgm:prSet/>
      <dgm:spPr/>
      <dgm:t>
        <a:bodyPr/>
        <a:lstStyle/>
        <a:p>
          <a:pPr rtl="0"/>
          <a:r>
            <a:rPr lang="es-MX" smtClean="0"/>
            <a:t>En el caso de enajenación de bienes cuando no se perciba el ingreso, dentro de los doce meses siguientes a aquél en el que se realice.</a:t>
          </a:r>
          <a:endParaRPr lang="es-MX"/>
        </a:p>
      </dgm:t>
    </dgm:pt>
    <dgm:pt modelId="{7E29CE12-C055-4D73-963A-786941F3F364}" type="parTrans" cxnId="{210E55B1-66A7-4F57-8D9D-D11DD0FC5067}">
      <dgm:prSet/>
      <dgm:spPr/>
      <dgm:t>
        <a:bodyPr/>
        <a:lstStyle/>
        <a:p>
          <a:endParaRPr lang="es-MX"/>
        </a:p>
      </dgm:t>
    </dgm:pt>
    <dgm:pt modelId="{49D26D7D-EE71-4C27-8264-37D94B5D0F7D}" type="sibTrans" cxnId="{210E55B1-66A7-4F57-8D9D-D11DD0FC5067}">
      <dgm:prSet/>
      <dgm:spPr/>
      <dgm:t>
        <a:bodyPr/>
        <a:lstStyle/>
        <a:p>
          <a:endParaRPr lang="es-MX"/>
        </a:p>
      </dgm:t>
    </dgm:pt>
    <dgm:pt modelId="{BDEF9F35-D998-4908-9027-A764E34D4FF1}" type="pres">
      <dgm:prSet presAssocID="{5DE93F37-2839-443F-B2B5-BA3B17643348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9BD4ADD-FFFA-4DEA-A67C-C5F154DAFAAA}" type="pres">
      <dgm:prSet presAssocID="{5DE93F37-2839-443F-B2B5-BA3B17643348}" presName="arrow" presStyleLbl="bgShp" presStyleIdx="0" presStyleCnt="1"/>
      <dgm:spPr/>
    </dgm:pt>
    <dgm:pt modelId="{58C10210-8AF9-48AE-9FD7-5AD4CC856E73}" type="pres">
      <dgm:prSet presAssocID="{5DE93F37-2839-443F-B2B5-BA3B17643348}" presName="linearProcess" presStyleCnt="0"/>
      <dgm:spPr/>
    </dgm:pt>
    <dgm:pt modelId="{3C2BA999-90BA-490C-82E9-8DFA5D994462}" type="pres">
      <dgm:prSet presAssocID="{C4CD6EB1-997A-45A3-A506-4A356BC6B8E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506A9F-0314-4796-A148-32D201D474BB}" type="pres">
      <dgm:prSet presAssocID="{3F62A9EA-9130-4A15-B1B9-6E31993060D5}" presName="sibTrans" presStyleCnt="0"/>
      <dgm:spPr/>
    </dgm:pt>
    <dgm:pt modelId="{2BCB91FA-55F0-4465-BACD-0059B6326A70}" type="pres">
      <dgm:prSet presAssocID="{5AB1C1BF-8535-4BEF-90DC-3B3322C994A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6555BC-2908-4FB0-A3EE-C18FDECDAAD9}" type="pres">
      <dgm:prSet presAssocID="{AC04E07A-AC33-4D9D-90E6-62A52551125B}" presName="sibTrans" presStyleCnt="0"/>
      <dgm:spPr/>
    </dgm:pt>
    <dgm:pt modelId="{6C40F35A-738F-44C1-995A-B2CB4A2564A9}" type="pres">
      <dgm:prSet presAssocID="{4EE4DD46-D52A-4DF3-90C3-E9C6E8F47085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F57C927-E737-4DED-8555-7D951B1C6769}" srcId="{5DE93F37-2839-443F-B2B5-BA3B17643348}" destId="{5AB1C1BF-8535-4BEF-90DC-3B3322C994A9}" srcOrd="1" destOrd="0" parTransId="{987D9B73-069E-4F40-B72B-3B0930E14F25}" sibTransId="{AC04E07A-AC33-4D9D-90E6-62A52551125B}"/>
    <dgm:cxn modelId="{EACFA691-F6E9-4473-831F-8DC907BDBCD5}" type="presOf" srcId="{5AB1C1BF-8535-4BEF-90DC-3B3322C994A9}" destId="{2BCB91FA-55F0-4465-BACD-0059B6326A70}" srcOrd="0" destOrd="0" presId="urn:microsoft.com/office/officeart/2005/8/layout/hProcess9"/>
    <dgm:cxn modelId="{210E55B1-66A7-4F57-8D9D-D11DD0FC5067}" srcId="{5DE93F37-2839-443F-B2B5-BA3B17643348}" destId="{4EE4DD46-D52A-4DF3-90C3-E9C6E8F47085}" srcOrd="2" destOrd="0" parTransId="{7E29CE12-C055-4D73-963A-786941F3F364}" sibTransId="{49D26D7D-EE71-4C27-8264-37D94B5D0F7D}"/>
    <dgm:cxn modelId="{EF6E160E-A343-42A7-AFD7-628B378E1584}" srcId="{5DE93F37-2839-443F-B2B5-BA3B17643348}" destId="{C4CD6EB1-997A-45A3-A506-4A356BC6B8EE}" srcOrd="0" destOrd="0" parTransId="{118F2FC2-A3B4-4520-890A-4A31756F9D8D}" sibTransId="{3F62A9EA-9130-4A15-B1B9-6E31993060D5}"/>
    <dgm:cxn modelId="{BFE15235-8B68-49FF-9145-B0180D64D9AF}" type="presOf" srcId="{4EE4DD46-D52A-4DF3-90C3-E9C6E8F47085}" destId="{6C40F35A-738F-44C1-995A-B2CB4A2564A9}" srcOrd="0" destOrd="0" presId="urn:microsoft.com/office/officeart/2005/8/layout/hProcess9"/>
    <dgm:cxn modelId="{1404BDE1-DBC8-48A3-8160-0E7928087876}" type="presOf" srcId="{C4CD6EB1-997A-45A3-A506-4A356BC6B8EE}" destId="{3C2BA999-90BA-490C-82E9-8DFA5D994462}" srcOrd="0" destOrd="0" presId="urn:microsoft.com/office/officeart/2005/8/layout/hProcess9"/>
    <dgm:cxn modelId="{800981CB-B001-4FBC-8A0E-132FC8D72A25}" type="presOf" srcId="{5DE93F37-2839-443F-B2B5-BA3B17643348}" destId="{BDEF9F35-D998-4908-9027-A764E34D4FF1}" srcOrd="0" destOrd="0" presId="urn:microsoft.com/office/officeart/2005/8/layout/hProcess9"/>
    <dgm:cxn modelId="{8C809F38-AC7B-429A-ADAB-824BF1E36E26}" type="presParOf" srcId="{BDEF9F35-D998-4908-9027-A764E34D4FF1}" destId="{C9BD4ADD-FFFA-4DEA-A67C-C5F154DAFAAA}" srcOrd="0" destOrd="0" presId="urn:microsoft.com/office/officeart/2005/8/layout/hProcess9"/>
    <dgm:cxn modelId="{D8B2FE78-E02D-466E-A466-A913B50AB95C}" type="presParOf" srcId="{BDEF9F35-D998-4908-9027-A764E34D4FF1}" destId="{58C10210-8AF9-48AE-9FD7-5AD4CC856E73}" srcOrd="1" destOrd="0" presId="urn:microsoft.com/office/officeart/2005/8/layout/hProcess9"/>
    <dgm:cxn modelId="{431A711E-3BA5-4FA2-85E8-689EA77BCF74}" type="presParOf" srcId="{58C10210-8AF9-48AE-9FD7-5AD4CC856E73}" destId="{3C2BA999-90BA-490C-82E9-8DFA5D994462}" srcOrd="0" destOrd="0" presId="urn:microsoft.com/office/officeart/2005/8/layout/hProcess9"/>
    <dgm:cxn modelId="{70B20665-6EF0-412E-85E6-F6EA4522D9E4}" type="presParOf" srcId="{58C10210-8AF9-48AE-9FD7-5AD4CC856E73}" destId="{C3506A9F-0314-4796-A148-32D201D474BB}" srcOrd="1" destOrd="0" presId="urn:microsoft.com/office/officeart/2005/8/layout/hProcess9"/>
    <dgm:cxn modelId="{E697CB86-9298-45A0-ADD4-D42A2CDBFB18}" type="presParOf" srcId="{58C10210-8AF9-48AE-9FD7-5AD4CC856E73}" destId="{2BCB91FA-55F0-4465-BACD-0059B6326A70}" srcOrd="2" destOrd="0" presId="urn:microsoft.com/office/officeart/2005/8/layout/hProcess9"/>
    <dgm:cxn modelId="{C61769A6-97B5-4F08-B1EB-99FAFAA55E93}" type="presParOf" srcId="{58C10210-8AF9-48AE-9FD7-5AD4CC856E73}" destId="{436555BC-2908-4FB0-A3EE-C18FDECDAAD9}" srcOrd="3" destOrd="0" presId="urn:microsoft.com/office/officeart/2005/8/layout/hProcess9"/>
    <dgm:cxn modelId="{C9D9E795-1023-4812-920F-A89BB587E9F1}" type="presParOf" srcId="{58C10210-8AF9-48AE-9FD7-5AD4CC856E73}" destId="{6C40F35A-738F-44C1-995A-B2CB4A2564A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F4D570C-0C11-41A7-AD23-7E9B6EAE0485}" type="doc">
      <dgm:prSet loTypeId="urn:microsoft.com/office/officeart/2005/8/layout/pyramid2" loCatId="pyramid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C811C7C3-6AF3-4AD8-8570-DBFA6152D86C}">
      <dgm:prSet custT="1"/>
      <dgm:spPr/>
      <dgm:t>
        <a:bodyPr/>
        <a:lstStyle/>
        <a:p>
          <a:pPr rtl="0"/>
          <a:r>
            <a:rPr lang="es-MX" sz="1800" smtClean="0"/>
            <a:t>Inscribirse al RFC.</a:t>
          </a:r>
          <a:endParaRPr lang="es-MX" sz="1800"/>
        </a:p>
      </dgm:t>
    </dgm:pt>
    <dgm:pt modelId="{F111DC61-D8B3-4374-B4E2-39CE22BE9E09}" type="parTrans" cxnId="{8D417FB8-A409-4764-A152-08F3117E310A}">
      <dgm:prSet/>
      <dgm:spPr/>
      <dgm:t>
        <a:bodyPr/>
        <a:lstStyle/>
        <a:p>
          <a:endParaRPr lang="es-MX"/>
        </a:p>
      </dgm:t>
    </dgm:pt>
    <dgm:pt modelId="{DA9E0B50-0907-4269-B761-8718B137C088}" type="sibTrans" cxnId="{8D417FB8-A409-4764-A152-08F3117E310A}">
      <dgm:prSet/>
      <dgm:spPr/>
      <dgm:t>
        <a:bodyPr/>
        <a:lstStyle/>
        <a:p>
          <a:endParaRPr lang="es-MX"/>
        </a:p>
      </dgm:t>
    </dgm:pt>
    <dgm:pt modelId="{79E5AA95-37B7-4CBC-B5E8-A69D30FCFA8D}">
      <dgm:prSet custT="1"/>
      <dgm:spPr/>
      <dgm:t>
        <a:bodyPr/>
        <a:lstStyle/>
        <a:p>
          <a:pPr rtl="0"/>
          <a:r>
            <a:rPr lang="es-MX" sz="1800" smtClean="0"/>
            <a:t>Llevar contabilidad</a:t>
          </a:r>
          <a:r>
            <a:rPr lang="es-ES" sz="1800" smtClean="0"/>
            <a:t>. </a:t>
          </a:r>
          <a:endParaRPr lang="es-MX" sz="1800"/>
        </a:p>
      </dgm:t>
    </dgm:pt>
    <dgm:pt modelId="{DAE7D081-3F72-4720-B462-B9F6BBCD1063}" type="parTrans" cxnId="{D81CBE99-5A5E-446C-A895-6D4593BDB099}">
      <dgm:prSet/>
      <dgm:spPr/>
      <dgm:t>
        <a:bodyPr/>
        <a:lstStyle/>
        <a:p>
          <a:endParaRPr lang="es-MX"/>
        </a:p>
      </dgm:t>
    </dgm:pt>
    <dgm:pt modelId="{9D10BA5E-B84B-4D7B-A595-F01C045C66A0}" type="sibTrans" cxnId="{D81CBE99-5A5E-446C-A895-6D4593BDB099}">
      <dgm:prSet/>
      <dgm:spPr/>
      <dgm:t>
        <a:bodyPr/>
        <a:lstStyle/>
        <a:p>
          <a:endParaRPr lang="es-MX"/>
        </a:p>
      </dgm:t>
    </dgm:pt>
    <dgm:pt modelId="{BD01FD4B-11B8-429D-A3C7-7FB4523F28BD}">
      <dgm:prSet custT="1"/>
      <dgm:spPr/>
      <dgm:t>
        <a:bodyPr/>
        <a:lstStyle/>
        <a:p>
          <a:pPr rtl="0"/>
          <a:r>
            <a:rPr lang="es-ES" sz="1800" smtClean="0"/>
            <a:t>Expedir y conservar comprobantes fiscales.</a:t>
          </a:r>
          <a:endParaRPr lang="es-MX" sz="1800"/>
        </a:p>
      </dgm:t>
    </dgm:pt>
    <dgm:pt modelId="{A07535DA-C930-4AB5-BF86-D84D83CBB1BD}" type="parTrans" cxnId="{272D4265-F252-4490-B889-7780E9FC2BE4}">
      <dgm:prSet/>
      <dgm:spPr/>
      <dgm:t>
        <a:bodyPr/>
        <a:lstStyle/>
        <a:p>
          <a:endParaRPr lang="es-MX"/>
        </a:p>
      </dgm:t>
    </dgm:pt>
    <dgm:pt modelId="{E1FA7D60-0853-416D-A17E-9478B3BE3715}" type="sibTrans" cxnId="{272D4265-F252-4490-B889-7780E9FC2BE4}">
      <dgm:prSet/>
      <dgm:spPr/>
      <dgm:t>
        <a:bodyPr/>
        <a:lstStyle/>
        <a:p>
          <a:endParaRPr lang="es-MX"/>
        </a:p>
      </dgm:t>
    </dgm:pt>
    <dgm:pt modelId="{32E1AF2A-93F3-47AE-B373-F120C31CA9FF}">
      <dgm:prSet custT="1"/>
      <dgm:spPr/>
      <dgm:t>
        <a:bodyPr/>
        <a:lstStyle/>
        <a:p>
          <a:pPr rtl="0"/>
          <a:r>
            <a:rPr lang="es-ES" sz="1400" smtClean="0"/>
            <a:t>Formular Balance General y levantar inventario al 31 de Diciembre.</a:t>
          </a:r>
          <a:endParaRPr lang="es-MX" sz="1400"/>
        </a:p>
      </dgm:t>
    </dgm:pt>
    <dgm:pt modelId="{49DEAC9A-7014-4E0C-8487-5451C8328747}" type="parTrans" cxnId="{82C8D3BA-A9F4-45EB-9A87-D152D1938055}">
      <dgm:prSet/>
      <dgm:spPr/>
      <dgm:t>
        <a:bodyPr/>
        <a:lstStyle/>
        <a:p>
          <a:endParaRPr lang="es-MX"/>
        </a:p>
      </dgm:t>
    </dgm:pt>
    <dgm:pt modelId="{CA8C708E-EC85-4253-883C-5129C1FB1F47}" type="sibTrans" cxnId="{82C8D3BA-A9F4-45EB-9A87-D152D1938055}">
      <dgm:prSet/>
      <dgm:spPr/>
      <dgm:t>
        <a:bodyPr/>
        <a:lstStyle/>
        <a:p>
          <a:endParaRPr lang="es-MX"/>
        </a:p>
      </dgm:t>
    </dgm:pt>
    <dgm:pt modelId="{39623D4A-38BC-442E-898E-8EA8BBA4ADB4}">
      <dgm:prSet custT="1"/>
      <dgm:spPr/>
      <dgm:t>
        <a:bodyPr/>
        <a:lstStyle/>
        <a:p>
          <a:pPr rtl="0"/>
          <a:r>
            <a:rPr lang="es-ES" sz="1400" smtClean="0"/>
            <a:t>Presentar declaración anual a más tardar en abril del siguiente año.</a:t>
          </a:r>
          <a:endParaRPr lang="es-MX" sz="1400"/>
        </a:p>
      </dgm:t>
    </dgm:pt>
    <dgm:pt modelId="{4AADCC4C-B123-423D-BBD4-E4B31FF067AD}" type="parTrans" cxnId="{578B1607-5406-403C-A454-DD26EA793C63}">
      <dgm:prSet/>
      <dgm:spPr/>
      <dgm:t>
        <a:bodyPr/>
        <a:lstStyle/>
        <a:p>
          <a:endParaRPr lang="es-MX"/>
        </a:p>
      </dgm:t>
    </dgm:pt>
    <dgm:pt modelId="{849E1537-13FE-43B0-961D-D1631A1F536A}" type="sibTrans" cxnId="{578B1607-5406-403C-A454-DD26EA793C63}">
      <dgm:prSet/>
      <dgm:spPr/>
      <dgm:t>
        <a:bodyPr/>
        <a:lstStyle/>
        <a:p>
          <a:endParaRPr lang="es-MX"/>
        </a:p>
      </dgm:t>
    </dgm:pt>
    <dgm:pt modelId="{2211F131-CEE0-4BCA-90CC-5333A8751E4E}">
      <dgm:prSet custT="1"/>
      <dgm:spPr/>
      <dgm:t>
        <a:bodyPr/>
        <a:lstStyle/>
        <a:p>
          <a:pPr rtl="0"/>
          <a:r>
            <a:rPr lang="es-ES" sz="1400" smtClean="0"/>
            <a:t>Conservar su contabilidad por cinco años.</a:t>
          </a:r>
          <a:endParaRPr lang="es-MX" sz="1400"/>
        </a:p>
      </dgm:t>
    </dgm:pt>
    <dgm:pt modelId="{26D76A90-AD1C-47D6-904C-EE1A4C1BFA8E}" type="parTrans" cxnId="{670D6F42-6565-4DA3-B99A-45EDA2674605}">
      <dgm:prSet/>
      <dgm:spPr/>
      <dgm:t>
        <a:bodyPr/>
        <a:lstStyle/>
        <a:p>
          <a:endParaRPr lang="es-MX"/>
        </a:p>
      </dgm:t>
    </dgm:pt>
    <dgm:pt modelId="{5E89989A-58F1-4F12-B861-2B3611BDA446}" type="sibTrans" cxnId="{670D6F42-6565-4DA3-B99A-45EDA2674605}">
      <dgm:prSet/>
      <dgm:spPr/>
      <dgm:t>
        <a:bodyPr/>
        <a:lstStyle/>
        <a:p>
          <a:endParaRPr lang="es-MX"/>
        </a:p>
      </dgm:t>
    </dgm:pt>
    <dgm:pt modelId="{29166D69-20F1-46C1-96FD-7D9938A5F336}">
      <dgm:prSet custT="1"/>
      <dgm:spPr/>
      <dgm:t>
        <a:bodyPr/>
        <a:lstStyle/>
        <a:p>
          <a:pPr rtl="0"/>
          <a:r>
            <a:rPr lang="es-MX" sz="1400" smtClean="0"/>
            <a:t>Expedir constancias de retenciones.</a:t>
          </a:r>
          <a:endParaRPr lang="es-MX" sz="1400"/>
        </a:p>
      </dgm:t>
    </dgm:pt>
    <dgm:pt modelId="{AEC9F6D4-318D-410B-9B59-E659179413D0}" type="parTrans" cxnId="{F5BA7E79-3A35-45AA-BFF3-EC9199AFA8C4}">
      <dgm:prSet/>
      <dgm:spPr/>
      <dgm:t>
        <a:bodyPr/>
        <a:lstStyle/>
        <a:p>
          <a:endParaRPr lang="es-MX"/>
        </a:p>
      </dgm:t>
    </dgm:pt>
    <dgm:pt modelId="{825620F6-7014-4CD6-9EB5-EAD4B8EBCF86}" type="sibTrans" cxnId="{F5BA7E79-3A35-45AA-BFF3-EC9199AFA8C4}">
      <dgm:prSet/>
      <dgm:spPr/>
      <dgm:t>
        <a:bodyPr/>
        <a:lstStyle/>
        <a:p>
          <a:endParaRPr lang="es-MX"/>
        </a:p>
      </dgm:t>
    </dgm:pt>
    <dgm:pt modelId="{0C6BB431-4047-47B5-94DD-62C1ADC6B704}">
      <dgm:prSet custT="1"/>
      <dgm:spPr/>
      <dgm:t>
        <a:bodyPr/>
        <a:lstStyle/>
        <a:p>
          <a:pPr rtl="0"/>
          <a:r>
            <a:rPr lang="es-MX" sz="1400" smtClean="0"/>
            <a:t>Cumplir con las obligaciones patronales.</a:t>
          </a:r>
          <a:endParaRPr lang="es-MX" sz="1400"/>
        </a:p>
      </dgm:t>
    </dgm:pt>
    <dgm:pt modelId="{BF0DB4CD-4D58-4A75-9BC1-D271B3AEF961}" type="parTrans" cxnId="{9B44B71D-A68C-4BFD-A0C4-744830214270}">
      <dgm:prSet/>
      <dgm:spPr/>
      <dgm:t>
        <a:bodyPr/>
        <a:lstStyle/>
        <a:p>
          <a:endParaRPr lang="es-MX"/>
        </a:p>
      </dgm:t>
    </dgm:pt>
    <dgm:pt modelId="{B4C06EAA-7567-4214-AECF-635260E2143C}" type="sibTrans" cxnId="{9B44B71D-A68C-4BFD-A0C4-744830214270}">
      <dgm:prSet/>
      <dgm:spPr/>
      <dgm:t>
        <a:bodyPr/>
        <a:lstStyle/>
        <a:p>
          <a:endParaRPr lang="es-MX"/>
        </a:p>
      </dgm:t>
    </dgm:pt>
    <dgm:pt modelId="{D974993B-0B23-4911-9312-C7205C7302B8}" type="pres">
      <dgm:prSet presAssocID="{CF4D570C-0C11-41A7-AD23-7E9B6EAE048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FD39EEC9-CE2D-4743-8ACE-A30E7E75AACD}" type="pres">
      <dgm:prSet presAssocID="{CF4D570C-0C11-41A7-AD23-7E9B6EAE0485}" presName="pyramid" presStyleLbl="node1" presStyleIdx="0" presStyleCnt="1"/>
      <dgm:spPr/>
    </dgm:pt>
    <dgm:pt modelId="{70943D79-B5A6-4749-B52D-7E50FC98E8EF}" type="pres">
      <dgm:prSet presAssocID="{CF4D570C-0C11-41A7-AD23-7E9B6EAE0485}" presName="theList" presStyleCnt="0"/>
      <dgm:spPr/>
    </dgm:pt>
    <dgm:pt modelId="{D2E5F0D6-0EF0-4691-AD0B-B5318D1530F9}" type="pres">
      <dgm:prSet presAssocID="{C811C7C3-6AF3-4AD8-8570-DBFA6152D86C}" presName="aNode" presStyleLbl="fgAcc1" presStyleIdx="0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9AFC46-DF4D-45C3-ADD5-FBC63DC6EE7A}" type="pres">
      <dgm:prSet presAssocID="{C811C7C3-6AF3-4AD8-8570-DBFA6152D86C}" presName="aSpace" presStyleCnt="0"/>
      <dgm:spPr/>
    </dgm:pt>
    <dgm:pt modelId="{020FC17E-9720-441A-BBCE-5B8F1D2E4E2B}" type="pres">
      <dgm:prSet presAssocID="{79E5AA95-37B7-4CBC-B5E8-A69D30FCFA8D}" presName="aNode" presStyleLbl="fgAcc1" presStyleIdx="1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F9E8A5-842F-4CB9-A1A9-8E039B47578D}" type="pres">
      <dgm:prSet presAssocID="{79E5AA95-37B7-4CBC-B5E8-A69D30FCFA8D}" presName="aSpace" presStyleCnt="0"/>
      <dgm:spPr/>
    </dgm:pt>
    <dgm:pt modelId="{7C1D36C6-8FBA-4872-8C93-80C4427E6CCF}" type="pres">
      <dgm:prSet presAssocID="{BD01FD4B-11B8-429D-A3C7-7FB4523F28BD}" presName="aNode" presStyleLbl="fgAcc1" presStyleIdx="2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2BDDBF-6791-49E3-8773-9EB2D17657AC}" type="pres">
      <dgm:prSet presAssocID="{BD01FD4B-11B8-429D-A3C7-7FB4523F28BD}" presName="aSpace" presStyleCnt="0"/>
      <dgm:spPr/>
    </dgm:pt>
    <dgm:pt modelId="{D35738AC-7DA8-40B1-B88B-F1B65183095C}" type="pres">
      <dgm:prSet presAssocID="{32E1AF2A-93F3-47AE-B373-F120C31CA9FF}" presName="aNode" presStyleLbl="fgAcc1" presStyleIdx="3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B2DF41-610F-491B-BCBB-247BB175E038}" type="pres">
      <dgm:prSet presAssocID="{32E1AF2A-93F3-47AE-B373-F120C31CA9FF}" presName="aSpace" presStyleCnt="0"/>
      <dgm:spPr/>
    </dgm:pt>
    <dgm:pt modelId="{D988E6CE-CFF8-4967-8262-8ECC276BB8EF}" type="pres">
      <dgm:prSet presAssocID="{39623D4A-38BC-442E-898E-8EA8BBA4ADB4}" presName="aNode" presStyleLbl="fgAcc1" presStyleIdx="4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1D3F61-0E12-4FA7-826D-4552EBDD48AF}" type="pres">
      <dgm:prSet presAssocID="{39623D4A-38BC-442E-898E-8EA8BBA4ADB4}" presName="aSpace" presStyleCnt="0"/>
      <dgm:spPr/>
    </dgm:pt>
    <dgm:pt modelId="{6B4A76DB-A689-41E1-8B53-28E1DB0C6D62}" type="pres">
      <dgm:prSet presAssocID="{2211F131-CEE0-4BCA-90CC-5333A8751E4E}" presName="aNode" presStyleLbl="fgAcc1" presStyleIdx="5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4B35EB-A244-4B0F-A437-1B47E982EE18}" type="pres">
      <dgm:prSet presAssocID="{2211F131-CEE0-4BCA-90CC-5333A8751E4E}" presName="aSpace" presStyleCnt="0"/>
      <dgm:spPr/>
    </dgm:pt>
    <dgm:pt modelId="{040AF382-AC80-4C7B-B5BA-3D2F690C0F58}" type="pres">
      <dgm:prSet presAssocID="{29166D69-20F1-46C1-96FD-7D9938A5F336}" presName="aNode" presStyleLbl="fgAcc1" presStyleIdx="6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17A1F0-46A2-4920-80A9-04E632DC479D}" type="pres">
      <dgm:prSet presAssocID="{29166D69-20F1-46C1-96FD-7D9938A5F336}" presName="aSpace" presStyleCnt="0"/>
      <dgm:spPr/>
    </dgm:pt>
    <dgm:pt modelId="{9579E101-3E95-44D7-951A-E057D85A3CB7}" type="pres">
      <dgm:prSet presAssocID="{0C6BB431-4047-47B5-94DD-62C1ADC6B704}" presName="aNode" presStyleLbl="fgAcc1" presStyleIdx="7" presStyleCnt="8" custScaleX="162253" custScaleY="810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F68D77-1419-4253-B396-FE0E30752A29}" type="pres">
      <dgm:prSet presAssocID="{0C6BB431-4047-47B5-94DD-62C1ADC6B704}" presName="aSpace" presStyleCnt="0"/>
      <dgm:spPr/>
    </dgm:pt>
  </dgm:ptLst>
  <dgm:cxnLst>
    <dgm:cxn modelId="{0818FEB2-4768-44B0-8B7E-4358D3621DB1}" type="presOf" srcId="{29166D69-20F1-46C1-96FD-7D9938A5F336}" destId="{040AF382-AC80-4C7B-B5BA-3D2F690C0F58}" srcOrd="0" destOrd="0" presId="urn:microsoft.com/office/officeart/2005/8/layout/pyramid2"/>
    <dgm:cxn modelId="{D81CBE99-5A5E-446C-A895-6D4593BDB099}" srcId="{CF4D570C-0C11-41A7-AD23-7E9B6EAE0485}" destId="{79E5AA95-37B7-4CBC-B5E8-A69D30FCFA8D}" srcOrd="1" destOrd="0" parTransId="{DAE7D081-3F72-4720-B462-B9F6BBCD1063}" sibTransId="{9D10BA5E-B84B-4D7B-A595-F01C045C66A0}"/>
    <dgm:cxn modelId="{2C851FE8-AD7D-41CE-BD95-20BE63ACC468}" type="presOf" srcId="{2211F131-CEE0-4BCA-90CC-5333A8751E4E}" destId="{6B4A76DB-A689-41E1-8B53-28E1DB0C6D62}" srcOrd="0" destOrd="0" presId="urn:microsoft.com/office/officeart/2005/8/layout/pyramid2"/>
    <dgm:cxn modelId="{BB33F1E9-A1AB-4749-AD6F-584443924B4E}" type="presOf" srcId="{39623D4A-38BC-442E-898E-8EA8BBA4ADB4}" destId="{D988E6CE-CFF8-4967-8262-8ECC276BB8EF}" srcOrd="0" destOrd="0" presId="urn:microsoft.com/office/officeart/2005/8/layout/pyramid2"/>
    <dgm:cxn modelId="{5DE709BE-4E81-49C7-9B00-C84BABCE8ACE}" type="presOf" srcId="{BD01FD4B-11B8-429D-A3C7-7FB4523F28BD}" destId="{7C1D36C6-8FBA-4872-8C93-80C4427E6CCF}" srcOrd="0" destOrd="0" presId="urn:microsoft.com/office/officeart/2005/8/layout/pyramid2"/>
    <dgm:cxn modelId="{8D417FB8-A409-4764-A152-08F3117E310A}" srcId="{CF4D570C-0C11-41A7-AD23-7E9B6EAE0485}" destId="{C811C7C3-6AF3-4AD8-8570-DBFA6152D86C}" srcOrd="0" destOrd="0" parTransId="{F111DC61-D8B3-4374-B4E2-39CE22BE9E09}" sibTransId="{DA9E0B50-0907-4269-B761-8718B137C088}"/>
    <dgm:cxn modelId="{272D4265-F252-4490-B889-7780E9FC2BE4}" srcId="{CF4D570C-0C11-41A7-AD23-7E9B6EAE0485}" destId="{BD01FD4B-11B8-429D-A3C7-7FB4523F28BD}" srcOrd="2" destOrd="0" parTransId="{A07535DA-C930-4AB5-BF86-D84D83CBB1BD}" sibTransId="{E1FA7D60-0853-416D-A17E-9478B3BE3715}"/>
    <dgm:cxn modelId="{E6A22A51-C252-44A3-810F-44F55280D149}" type="presOf" srcId="{0C6BB431-4047-47B5-94DD-62C1ADC6B704}" destId="{9579E101-3E95-44D7-951A-E057D85A3CB7}" srcOrd="0" destOrd="0" presId="urn:microsoft.com/office/officeart/2005/8/layout/pyramid2"/>
    <dgm:cxn modelId="{F42E7B86-7F4B-4D5E-A053-4D70E8BDADD8}" type="presOf" srcId="{32E1AF2A-93F3-47AE-B373-F120C31CA9FF}" destId="{D35738AC-7DA8-40B1-B88B-F1B65183095C}" srcOrd="0" destOrd="0" presId="urn:microsoft.com/office/officeart/2005/8/layout/pyramid2"/>
    <dgm:cxn modelId="{670D6F42-6565-4DA3-B99A-45EDA2674605}" srcId="{CF4D570C-0C11-41A7-AD23-7E9B6EAE0485}" destId="{2211F131-CEE0-4BCA-90CC-5333A8751E4E}" srcOrd="5" destOrd="0" parTransId="{26D76A90-AD1C-47D6-904C-EE1A4C1BFA8E}" sibTransId="{5E89989A-58F1-4F12-B861-2B3611BDA446}"/>
    <dgm:cxn modelId="{AD982409-5EE1-4234-A5EE-9A581D29F56D}" type="presOf" srcId="{79E5AA95-37B7-4CBC-B5E8-A69D30FCFA8D}" destId="{020FC17E-9720-441A-BBCE-5B8F1D2E4E2B}" srcOrd="0" destOrd="0" presId="urn:microsoft.com/office/officeart/2005/8/layout/pyramid2"/>
    <dgm:cxn modelId="{9B44B71D-A68C-4BFD-A0C4-744830214270}" srcId="{CF4D570C-0C11-41A7-AD23-7E9B6EAE0485}" destId="{0C6BB431-4047-47B5-94DD-62C1ADC6B704}" srcOrd="7" destOrd="0" parTransId="{BF0DB4CD-4D58-4A75-9BC1-D271B3AEF961}" sibTransId="{B4C06EAA-7567-4214-AECF-635260E2143C}"/>
    <dgm:cxn modelId="{F5BA7E79-3A35-45AA-BFF3-EC9199AFA8C4}" srcId="{CF4D570C-0C11-41A7-AD23-7E9B6EAE0485}" destId="{29166D69-20F1-46C1-96FD-7D9938A5F336}" srcOrd="6" destOrd="0" parTransId="{AEC9F6D4-318D-410B-9B59-E659179413D0}" sibTransId="{825620F6-7014-4CD6-9EB5-EAD4B8EBCF86}"/>
    <dgm:cxn modelId="{A8A45A7F-C657-467F-BED6-9C35347BFD94}" type="presOf" srcId="{C811C7C3-6AF3-4AD8-8570-DBFA6152D86C}" destId="{D2E5F0D6-0EF0-4691-AD0B-B5318D1530F9}" srcOrd="0" destOrd="0" presId="urn:microsoft.com/office/officeart/2005/8/layout/pyramid2"/>
    <dgm:cxn modelId="{578B1607-5406-403C-A454-DD26EA793C63}" srcId="{CF4D570C-0C11-41A7-AD23-7E9B6EAE0485}" destId="{39623D4A-38BC-442E-898E-8EA8BBA4ADB4}" srcOrd="4" destOrd="0" parTransId="{4AADCC4C-B123-423D-BBD4-E4B31FF067AD}" sibTransId="{849E1537-13FE-43B0-961D-D1631A1F536A}"/>
    <dgm:cxn modelId="{82C8D3BA-A9F4-45EB-9A87-D152D1938055}" srcId="{CF4D570C-0C11-41A7-AD23-7E9B6EAE0485}" destId="{32E1AF2A-93F3-47AE-B373-F120C31CA9FF}" srcOrd="3" destOrd="0" parTransId="{49DEAC9A-7014-4E0C-8487-5451C8328747}" sibTransId="{CA8C708E-EC85-4253-883C-5129C1FB1F47}"/>
    <dgm:cxn modelId="{A4EB4829-327E-47A5-8E59-7E4BC2FB2117}" type="presOf" srcId="{CF4D570C-0C11-41A7-AD23-7E9B6EAE0485}" destId="{D974993B-0B23-4911-9312-C7205C7302B8}" srcOrd="0" destOrd="0" presId="urn:microsoft.com/office/officeart/2005/8/layout/pyramid2"/>
    <dgm:cxn modelId="{97C22B26-714D-4140-9B49-22F86D083BD9}" type="presParOf" srcId="{D974993B-0B23-4911-9312-C7205C7302B8}" destId="{FD39EEC9-CE2D-4743-8ACE-A30E7E75AACD}" srcOrd="0" destOrd="0" presId="urn:microsoft.com/office/officeart/2005/8/layout/pyramid2"/>
    <dgm:cxn modelId="{F6A56DB8-524B-419A-BBAC-4958CB04A239}" type="presParOf" srcId="{D974993B-0B23-4911-9312-C7205C7302B8}" destId="{70943D79-B5A6-4749-B52D-7E50FC98E8EF}" srcOrd="1" destOrd="0" presId="urn:microsoft.com/office/officeart/2005/8/layout/pyramid2"/>
    <dgm:cxn modelId="{E5F1F1B8-3988-4677-A0AF-5E991E0FAB01}" type="presParOf" srcId="{70943D79-B5A6-4749-B52D-7E50FC98E8EF}" destId="{D2E5F0D6-0EF0-4691-AD0B-B5318D1530F9}" srcOrd="0" destOrd="0" presId="urn:microsoft.com/office/officeart/2005/8/layout/pyramid2"/>
    <dgm:cxn modelId="{80BE848D-C09C-4947-A0D6-CAF397D8DF8D}" type="presParOf" srcId="{70943D79-B5A6-4749-B52D-7E50FC98E8EF}" destId="{239AFC46-DF4D-45C3-ADD5-FBC63DC6EE7A}" srcOrd="1" destOrd="0" presId="urn:microsoft.com/office/officeart/2005/8/layout/pyramid2"/>
    <dgm:cxn modelId="{4B19D50B-78F8-48C9-A369-383C8AE39008}" type="presParOf" srcId="{70943D79-B5A6-4749-B52D-7E50FC98E8EF}" destId="{020FC17E-9720-441A-BBCE-5B8F1D2E4E2B}" srcOrd="2" destOrd="0" presId="urn:microsoft.com/office/officeart/2005/8/layout/pyramid2"/>
    <dgm:cxn modelId="{F7A6CA46-F913-436E-9B9F-4111CC7EA201}" type="presParOf" srcId="{70943D79-B5A6-4749-B52D-7E50FC98E8EF}" destId="{6BF9E8A5-842F-4CB9-A1A9-8E039B47578D}" srcOrd="3" destOrd="0" presId="urn:microsoft.com/office/officeart/2005/8/layout/pyramid2"/>
    <dgm:cxn modelId="{C5C8C71A-D725-4508-8E4B-CBDC1ED3B0D5}" type="presParOf" srcId="{70943D79-B5A6-4749-B52D-7E50FC98E8EF}" destId="{7C1D36C6-8FBA-4872-8C93-80C4427E6CCF}" srcOrd="4" destOrd="0" presId="urn:microsoft.com/office/officeart/2005/8/layout/pyramid2"/>
    <dgm:cxn modelId="{9A884728-F27D-41EB-8D19-AC6EAFF450E2}" type="presParOf" srcId="{70943D79-B5A6-4749-B52D-7E50FC98E8EF}" destId="{1B2BDDBF-6791-49E3-8773-9EB2D17657AC}" srcOrd="5" destOrd="0" presId="urn:microsoft.com/office/officeart/2005/8/layout/pyramid2"/>
    <dgm:cxn modelId="{FFE45C6B-6C74-42FC-8815-58823AE8DC6D}" type="presParOf" srcId="{70943D79-B5A6-4749-B52D-7E50FC98E8EF}" destId="{D35738AC-7DA8-40B1-B88B-F1B65183095C}" srcOrd="6" destOrd="0" presId="urn:microsoft.com/office/officeart/2005/8/layout/pyramid2"/>
    <dgm:cxn modelId="{69D17F5B-E141-4854-834F-408662823BCB}" type="presParOf" srcId="{70943D79-B5A6-4749-B52D-7E50FC98E8EF}" destId="{FBB2DF41-610F-491B-BCBB-247BB175E038}" srcOrd="7" destOrd="0" presId="urn:microsoft.com/office/officeart/2005/8/layout/pyramid2"/>
    <dgm:cxn modelId="{139D3BD9-BE7F-4F2D-9A9E-63FB98ED52C8}" type="presParOf" srcId="{70943D79-B5A6-4749-B52D-7E50FC98E8EF}" destId="{D988E6CE-CFF8-4967-8262-8ECC276BB8EF}" srcOrd="8" destOrd="0" presId="urn:microsoft.com/office/officeart/2005/8/layout/pyramid2"/>
    <dgm:cxn modelId="{F5DCAF59-B7AB-43C9-9544-CADE0C450F62}" type="presParOf" srcId="{70943D79-B5A6-4749-B52D-7E50FC98E8EF}" destId="{631D3F61-0E12-4FA7-826D-4552EBDD48AF}" srcOrd="9" destOrd="0" presId="urn:microsoft.com/office/officeart/2005/8/layout/pyramid2"/>
    <dgm:cxn modelId="{9E55612E-5459-4D05-AD3C-27F0C376C0DE}" type="presParOf" srcId="{70943D79-B5A6-4749-B52D-7E50FC98E8EF}" destId="{6B4A76DB-A689-41E1-8B53-28E1DB0C6D62}" srcOrd="10" destOrd="0" presId="urn:microsoft.com/office/officeart/2005/8/layout/pyramid2"/>
    <dgm:cxn modelId="{D661862F-F14C-467C-86A9-360DAD0FD9C4}" type="presParOf" srcId="{70943D79-B5A6-4749-B52D-7E50FC98E8EF}" destId="{744B35EB-A244-4B0F-A437-1B47E982EE18}" srcOrd="11" destOrd="0" presId="urn:microsoft.com/office/officeart/2005/8/layout/pyramid2"/>
    <dgm:cxn modelId="{45FF66F3-4117-4594-A932-4E56B3432111}" type="presParOf" srcId="{70943D79-B5A6-4749-B52D-7E50FC98E8EF}" destId="{040AF382-AC80-4C7B-B5BA-3D2F690C0F58}" srcOrd="12" destOrd="0" presId="urn:microsoft.com/office/officeart/2005/8/layout/pyramid2"/>
    <dgm:cxn modelId="{7C8DD4E6-EF3A-48DC-8E0E-1AC457B853B3}" type="presParOf" srcId="{70943D79-B5A6-4749-B52D-7E50FC98E8EF}" destId="{5417A1F0-46A2-4920-80A9-04E632DC479D}" srcOrd="13" destOrd="0" presId="urn:microsoft.com/office/officeart/2005/8/layout/pyramid2"/>
    <dgm:cxn modelId="{352F8269-C546-44CB-BADD-65C256F5206A}" type="presParOf" srcId="{70943D79-B5A6-4749-B52D-7E50FC98E8EF}" destId="{9579E101-3E95-44D7-951A-E057D85A3CB7}" srcOrd="14" destOrd="0" presId="urn:microsoft.com/office/officeart/2005/8/layout/pyramid2"/>
    <dgm:cxn modelId="{01D841EF-C196-4965-8E49-A0921596FC69}" type="presParOf" srcId="{70943D79-B5A6-4749-B52D-7E50FC98E8EF}" destId="{1DF68D77-1419-4253-B396-FE0E30752A29}" srcOrd="1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6C21EA2D-FB1C-45A7-B284-EF0C43BC0BF9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5FFC735-8F6D-48C6-911D-CA6F69ADAC62}">
      <dgm:prSet/>
      <dgm:spPr/>
      <dgm:t>
        <a:bodyPr/>
        <a:lstStyle/>
        <a:p>
          <a:pPr rtl="0"/>
          <a:r>
            <a:rPr lang="es-ES" smtClean="0"/>
            <a:t>Pueden tributar en este régimen quienes:</a:t>
          </a:r>
          <a:endParaRPr lang="es-MX"/>
        </a:p>
      </dgm:t>
    </dgm:pt>
    <dgm:pt modelId="{D854A785-C720-467F-A051-93029A1848C4}" type="parTrans" cxnId="{66BEFC1A-B625-41F1-AE55-F34DD7F8AC3A}">
      <dgm:prSet/>
      <dgm:spPr/>
      <dgm:t>
        <a:bodyPr/>
        <a:lstStyle/>
        <a:p>
          <a:endParaRPr lang="es-MX"/>
        </a:p>
      </dgm:t>
    </dgm:pt>
    <dgm:pt modelId="{0C7989E2-E002-47F1-8D94-C4FC233C7E3C}" type="sibTrans" cxnId="{66BEFC1A-B625-41F1-AE55-F34DD7F8AC3A}">
      <dgm:prSet/>
      <dgm:spPr/>
      <dgm:t>
        <a:bodyPr/>
        <a:lstStyle/>
        <a:p>
          <a:endParaRPr lang="es-MX"/>
        </a:p>
      </dgm:t>
    </dgm:pt>
    <dgm:pt modelId="{9750E8AD-93D5-4EC6-A64F-9A2F7C9E61A9}">
      <dgm:prSet/>
      <dgm:spPr/>
      <dgm:t>
        <a:bodyPr/>
        <a:lstStyle/>
        <a:p>
          <a:pPr rtl="0"/>
          <a:r>
            <a:rPr lang="es-ES" dirty="0" smtClean="0"/>
            <a:t>Realicen actividades empresariales</a:t>
          </a:r>
          <a:endParaRPr lang="es-MX" dirty="0"/>
        </a:p>
      </dgm:t>
    </dgm:pt>
    <dgm:pt modelId="{DF4F668B-456F-42BC-8A9F-F487ADE93C24}" type="parTrans" cxnId="{EF72CF29-4BE1-4782-B67C-91914AF4B310}">
      <dgm:prSet/>
      <dgm:spPr/>
      <dgm:t>
        <a:bodyPr/>
        <a:lstStyle/>
        <a:p>
          <a:endParaRPr lang="es-MX"/>
        </a:p>
      </dgm:t>
    </dgm:pt>
    <dgm:pt modelId="{754F46CD-0D73-4B78-82C9-1FFF550C3292}" type="sibTrans" cxnId="{EF72CF29-4BE1-4782-B67C-91914AF4B310}">
      <dgm:prSet/>
      <dgm:spPr/>
      <dgm:t>
        <a:bodyPr/>
        <a:lstStyle/>
        <a:p>
          <a:endParaRPr lang="es-MX"/>
        </a:p>
      </dgm:t>
    </dgm:pt>
    <dgm:pt modelId="{368C51F4-4C55-4E0C-8B8F-68F82215AE90}">
      <dgm:prSet/>
      <dgm:spPr/>
      <dgm:t>
        <a:bodyPr/>
        <a:lstStyle/>
        <a:p>
          <a:pPr rtl="0"/>
          <a:r>
            <a:rPr lang="es-ES" dirty="0" smtClean="0"/>
            <a:t>Enajenen bienes </a:t>
          </a:r>
          <a:endParaRPr lang="es-MX" dirty="0"/>
        </a:p>
      </dgm:t>
    </dgm:pt>
    <dgm:pt modelId="{B112EEC7-D779-437E-B74B-609AFED770A5}" type="parTrans" cxnId="{E8D37A2D-44AF-4783-B4B7-2CE40D4ED4CA}">
      <dgm:prSet/>
      <dgm:spPr/>
      <dgm:t>
        <a:bodyPr/>
        <a:lstStyle/>
        <a:p>
          <a:endParaRPr lang="es-MX"/>
        </a:p>
      </dgm:t>
    </dgm:pt>
    <dgm:pt modelId="{9DFE4068-3E3E-4694-BDB2-E2607C0E6433}" type="sibTrans" cxnId="{E8D37A2D-44AF-4783-B4B7-2CE40D4ED4CA}">
      <dgm:prSet/>
      <dgm:spPr/>
      <dgm:t>
        <a:bodyPr/>
        <a:lstStyle/>
        <a:p>
          <a:endParaRPr lang="es-MX"/>
        </a:p>
      </dgm:t>
    </dgm:pt>
    <dgm:pt modelId="{E8B54F0A-3B2E-4B9C-98B5-D7973B486D15}">
      <dgm:prSet/>
      <dgm:spPr/>
      <dgm:t>
        <a:bodyPr/>
        <a:lstStyle/>
        <a:p>
          <a:pPr rtl="0"/>
          <a:r>
            <a:rPr lang="es-ES" dirty="0" smtClean="0"/>
            <a:t>Presten servicios por los que no se requiera titulo profesional.</a:t>
          </a:r>
          <a:endParaRPr lang="es-MX" dirty="0"/>
        </a:p>
      </dgm:t>
    </dgm:pt>
    <dgm:pt modelId="{AA0B9C1B-3CA1-49F3-B64C-BE40D47585E0}" type="parTrans" cxnId="{F2EA5006-35B7-42F5-90FB-06FE3E5E06EC}">
      <dgm:prSet/>
      <dgm:spPr/>
      <dgm:t>
        <a:bodyPr/>
        <a:lstStyle/>
        <a:p>
          <a:endParaRPr lang="es-MX"/>
        </a:p>
      </dgm:t>
    </dgm:pt>
    <dgm:pt modelId="{C51F618C-ADD2-430A-BCF7-6D8747519F9C}" type="sibTrans" cxnId="{F2EA5006-35B7-42F5-90FB-06FE3E5E06EC}">
      <dgm:prSet/>
      <dgm:spPr/>
      <dgm:t>
        <a:bodyPr/>
        <a:lstStyle/>
        <a:p>
          <a:endParaRPr lang="es-MX"/>
        </a:p>
      </dgm:t>
    </dgm:pt>
    <dgm:pt modelId="{CFC460C9-A48C-49D4-8CFC-A1DB2FD9D470}" type="pres">
      <dgm:prSet presAssocID="{6C21EA2D-FB1C-45A7-B284-EF0C43BC0B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FC5CB730-9485-4251-A7EB-9CDF3ADEABD6}" type="pres">
      <dgm:prSet presAssocID="{95FFC735-8F6D-48C6-911D-CA6F69ADAC62}" presName="hierRoot1" presStyleCnt="0">
        <dgm:presLayoutVars>
          <dgm:hierBranch val="init"/>
        </dgm:presLayoutVars>
      </dgm:prSet>
      <dgm:spPr/>
    </dgm:pt>
    <dgm:pt modelId="{41B0F1C5-7C92-4B3F-B2A6-FCA2D4A687E7}" type="pres">
      <dgm:prSet presAssocID="{95FFC735-8F6D-48C6-911D-CA6F69ADAC62}" presName="rootComposite1" presStyleCnt="0"/>
      <dgm:spPr/>
    </dgm:pt>
    <dgm:pt modelId="{DAFD4DC8-9A7F-43BB-A86B-53F0E0706FD5}" type="pres">
      <dgm:prSet presAssocID="{95FFC735-8F6D-48C6-911D-CA6F69ADAC6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6E9B7D1-5017-4075-A5E9-EC9C66F04C17}" type="pres">
      <dgm:prSet presAssocID="{95FFC735-8F6D-48C6-911D-CA6F69ADAC62}" presName="rootConnector1" presStyleLbl="node1" presStyleIdx="0" presStyleCnt="0"/>
      <dgm:spPr/>
      <dgm:t>
        <a:bodyPr/>
        <a:lstStyle/>
        <a:p>
          <a:endParaRPr lang="es-MX"/>
        </a:p>
      </dgm:t>
    </dgm:pt>
    <dgm:pt modelId="{EF8B158C-EFE6-44BA-A9BD-5B12FD602A69}" type="pres">
      <dgm:prSet presAssocID="{95FFC735-8F6D-48C6-911D-CA6F69ADAC62}" presName="hierChild2" presStyleCnt="0"/>
      <dgm:spPr/>
    </dgm:pt>
    <dgm:pt modelId="{EBF618F1-3186-4AD4-8058-C2FDEDA1AE4E}" type="pres">
      <dgm:prSet presAssocID="{DF4F668B-456F-42BC-8A9F-F487ADE93C24}" presName="Name37" presStyleLbl="parChTrans1D2" presStyleIdx="0" presStyleCnt="3"/>
      <dgm:spPr/>
      <dgm:t>
        <a:bodyPr/>
        <a:lstStyle/>
        <a:p>
          <a:endParaRPr lang="es-MX"/>
        </a:p>
      </dgm:t>
    </dgm:pt>
    <dgm:pt modelId="{B5F1972E-A33F-4741-AE1A-C027BFA6774E}" type="pres">
      <dgm:prSet presAssocID="{9750E8AD-93D5-4EC6-A64F-9A2F7C9E61A9}" presName="hierRoot2" presStyleCnt="0">
        <dgm:presLayoutVars>
          <dgm:hierBranch val="init"/>
        </dgm:presLayoutVars>
      </dgm:prSet>
      <dgm:spPr/>
    </dgm:pt>
    <dgm:pt modelId="{C1A0473F-19F5-4079-B081-5A9C14FADAE6}" type="pres">
      <dgm:prSet presAssocID="{9750E8AD-93D5-4EC6-A64F-9A2F7C9E61A9}" presName="rootComposite" presStyleCnt="0"/>
      <dgm:spPr/>
    </dgm:pt>
    <dgm:pt modelId="{28B1C4FE-57AA-4B50-A893-B464FA80D8FF}" type="pres">
      <dgm:prSet presAssocID="{9750E8AD-93D5-4EC6-A64F-9A2F7C9E61A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8B670A0-CC2D-4F03-8365-72C3DC59DE50}" type="pres">
      <dgm:prSet presAssocID="{9750E8AD-93D5-4EC6-A64F-9A2F7C9E61A9}" presName="rootConnector" presStyleLbl="node2" presStyleIdx="0" presStyleCnt="3"/>
      <dgm:spPr/>
      <dgm:t>
        <a:bodyPr/>
        <a:lstStyle/>
        <a:p>
          <a:endParaRPr lang="es-MX"/>
        </a:p>
      </dgm:t>
    </dgm:pt>
    <dgm:pt modelId="{F0A5030F-0B9D-4BD7-9ED0-DD769804AAE3}" type="pres">
      <dgm:prSet presAssocID="{9750E8AD-93D5-4EC6-A64F-9A2F7C9E61A9}" presName="hierChild4" presStyleCnt="0"/>
      <dgm:spPr/>
    </dgm:pt>
    <dgm:pt modelId="{44939BFE-D422-49CC-81D5-4C905000B375}" type="pres">
      <dgm:prSet presAssocID="{9750E8AD-93D5-4EC6-A64F-9A2F7C9E61A9}" presName="hierChild5" presStyleCnt="0"/>
      <dgm:spPr/>
    </dgm:pt>
    <dgm:pt modelId="{8FEA4C28-2A50-4602-B40E-3B1D6D0CB3A7}" type="pres">
      <dgm:prSet presAssocID="{B112EEC7-D779-437E-B74B-609AFED770A5}" presName="Name37" presStyleLbl="parChTrans1D2" presStyleIdx="1" presStyleCnt="3"/>
      <dgm:spPr/>
      <dgm:t>
        <a:bodyPr/>
        <a:lstStyle/>
        <a:p>
          <a:endParaRPr lang="es-MX"/>
        </a:p>
      </dgm:t>
    </dgm:pt>
    <dgm:pt modelId="{DE9450AF-C1F7-4DE4-A95D-898B2C2D2D0A}" type="pres">
      <dgm:prSet presAssocID="{368C51F4-4C55-4E0C-8B8F-68F82215AE90}" presName="hierRoot2" presStyleCnt="0">
        <dgm:presLayoutVars>
          <dgm:hierBranch val="init"/>
        </dgm:presLayoutVars>
      </dgm:prSet>
      <dgm:spPr/>
    </dgm:pt>
    <dgm:pt modelId="{960F73B1-B149-42C3-A434-BBB649CAF766}" type="pres">
      <dgm:prSet presAssocID="{368C51F4-4C55-4E0C-8B8F-68F82215AE90}" presName="rootComposite" presStyleCnt="0"/>
      <dgm:spPr/>
    </dgm:pt>
    <dgm:pt modelId="{6BC43868-FE92-4F83-AD89-A19CD02E0618}" type="pres">
      <dgm:prSet presAssocID="{368C51F4-4C55-4E0C-8B8F-68F82215AE9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3CEEAD0-5B77-4293-B4A0-DF37376BBBC1}" type="pres">
      <dgm:prSet presAssocID="{368C51F4-4C55-4E0C-8B8F-68F82215AE90}" presName="rootConnector" presStyleLbl="node2" presStyleIdx="1" presStyleCnt="3"/>
      <dgm:spPr/>
      <dgm:t>
        <a:bodyPr/>
        <a:lstStyle/>
        <a:p>
          <a:endParaRPr lang="es-MX"/>
        </a:p>
      </dgm:t>
    </dgm:pt>
    <dgm:pt modelId="{97949560-8B16-4423-8DF0-4C8106C7E134}" type="pres">
      <dgm:prSet presAssocID="{368C51F4-4C55-4E0C-8B8F-68F82215AE90}" presName="hierChild4" presStyleCnt="0"/>
      <dgm:spPr/>
    </dgm:pt>
    <dgm:pt modelId="{BCC70695-A4B5-4B72-A473-05544196AEA7}" type="pres">
      <dgm:prSet presAssocID="{368C51F4-4C55-4E0C-8B8F-68F82215AE90}" presName="hierChild5" presStyleCnt="0"/>
      <dgm:spPr/>
    </dgm:pt>
    <dgm:pt modelId="{D7C1B721-DC82-4A72-B97A-102108F404F5}" type="pres">
      <dgm:prSet presAssocID="{AA0B9C1B-3CA1-49F3-B64C-BE40D47585E0}" presName="Name37" presStyleLbl="parChTrans1D2" presStyleIdx="2" presStyleCnt="3"/>
      <dgm:spPr/>
      <dgm:t>
        <a:bodyPr/>
        <a:lstStyle/>
        <a:p>
          <a:endParaRPr lang="es-MX"/>
        </a:p>
      </dgm:t>
    </dgm:pt>
    <dgm:pt modelId="{95AFCC46-2AD8-4B77-8A47-1BB300DF61FB}" type="pres">
      <dgm:prSet presAssocID="{E8B54F0A-3B2E-4B9C-98B5-D7973B486D15}" presName="hierRoot2" presStyleCnt="0">
        <dgm:presLayoutVars>
          <dgm:hierBranch val="init"/>
        </dgm:presLayoutVars>
      </dgm:prSet>
      <dgm:spPr/>
    </dgm:pt>
    <dgm:pt modelId="{D96B6116-ADCB-4D81-AB95-4DDB517B46B8}" type="pres">
      <dgm:prSet presAssocID="{E8B54F0A-3B2E-4B9C-98B5-D7973B486D15}" presName="rootComposite" presStyleCnt="0"/>
      <dgm:spPr/>
    </dgm:pt>
    <dgm:pt modelId="{72EA165E-8008-42FB-926E-8A2A9D9A29BF}" type="pres">
      <dgm:prSet presAssocID="{E8B54F0A-3B2E-4B9C-98B5-D7973B486D1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2F1669E-E904-4613-B081-1239A45E8378}" type="pres">
      <dgm:prSet presAssocID="{E8B54F0A-3B2E-4B9C-98B5-D7973B486D15}" presName="rootConnector" presStyleLbl="node2" presStyleIdx="2" presStyleCnt="3"/>
      <dgm:spPr/>
      <dgm:t>
        <a:bodyPr/>
        <a:lstStyle/>
        <a:p>
          <a:endParaRPr lang="es-MX"/>
        </a:p>
      </dgm:t>
    </dgm:pt>
    <dgm:pt modelId="{EAE6D619-8BCD-44BD-B16D-41AAD45F68B2}" type="pres">
      <dgm:prSet presAssocID="{E8B54F0A-3B2E-4B9C-98B5-D7973B486D15}" presName="hierChild4" presStyleCnt="0"/>
      <dgm:spPr/>
    </dgm:pt>
    <dgm:pt modelId="{A5CCD705-8561-4E91-8256-F2CF81AC6A88}" type="pres">
      <dgm:prSet presAssocID="{E8B54F0A-3B2E-4B9C-98B5-D7973B486D15}" presName="hierChild5" presStyleCnt="0"/>
      <dgm:spPr/>
    </dgm:pt>
    <dgm:pt modelId="{A1AB5532-95D2-4687-B485-6D000C9E3C30}" type="pres">
      <dgm:prSet presAssocID="{95FFC735-8F6D-48C6-911D-CA6F69ADAC62}" presName="hierChild3" presStyleCnt="0"/>
      <dgm:spPr/>
    </dgm:pt>
  </dgm:ptLst>
  <dgm:cxnLst>
    <dgm:cxn modelId="{A3536D70-3E3F-4F89-9362-54AB67D7C307}" type="presOf" srcId="{AA0B9C1B-3CA1-49F3-B64C-BE40D47585E0}" destId="{D7C1B721-DC82-4A72-B97A-102108F404F5}" srcOrd="0" destOrd="0" presId="urn:microsoft.com/office/officeart/2005/8/layout/orgChart1"/>
    <dgm:cxn modelId="{66BEFC1A-B625-41F1-AE55-F34DD7F8AC3A}" srcId="{6C21EA2D-FB1C-45A7-B284-EF0C43BC0BF9}" destId="{95FFC735-8F6D-48C6-911D-CA6F69ADAC62}" srcOrd="0" destOrd="0" parTransId="{D854A785-C720-467F-A051-93029A1848C4}" sibTransId="{0C7989E2-E002-47F1-8D94-C4FC233C7E3C}"/>
    <dgm:cxn modelId="{DF5FA0A7-114D-43B2-92CF-5E7C8497B6BA}" type="presOf" srcId="{368C51F4-4C55-4E0C-8B8F-68F82215AE90}" destId="{13CEEAD0-5B77-4293-B4A0-DF37376BBBC1}" srcOrd="1" destOrd="0" presId="urn:microsoft.com/office/officeart/2005/8/layout/orgChart1"/>
    <dgm:cxn modelId="{6E5C2FA0-7167-46FE-9A26-1A828BF21612}" type="presOf" srcId="{E8B54F0A-3B2E-4B9C-98B5-D7973B486D15}" destId="{32F1669E-E904-4613-B081-1239A45E8378}" srcOrd="1" destOrd="0" presId="urn:microsoft.com/office/officeart/2005/8/layout/orgChart1"/>
    <dgm:cxn modelId="{1299A268-C2D3-4587-9992-8BA99C01DEF4}" type="presOf" srcId="{B112EEC7-D779-437E-B74B-609AFED770A5}" destId="{8FEA4C28-2A50-4602-B40E-3B1D6D0CB3A7}" srcOrd="0" destOrd="0" presId="urn:microsoft.com/office/officeart/2005/8/layout/orgChart1"/>
    <dgm:cxn modelId="{DF9E7D3D-5EAE-4A64-98B0-AFA700A87C1C}" type="presOf" srcId="{9750E8AD-93D5-4EC6-A64F-9A2F7C9E61A9}" destId="{28B1C4FE-57AA-4B50-A893-B464FA80D8FF}" srcOrd="0" destOrd="0" presId="urn:microsoft.com/office/officeart/2005/8/layout/orgChart1"/>
    <dgm:cxn modelId="{A05F70D4-7B72-45DF-8781-D43FD9A8A600}" type="presOf" srcId="{368C51F4-4C55-4E0C-8B8F-68F82215AE90}" destId="{6BC43868-FE92-4F83-AD89-A19CD02E0618}" srcOrd="0" destOrd="0" presId="urn:microsoft.com/office/officeart/2005/8/layout/orgChart1"/>
    <dgm:cxn modelId="{A22AB3A9-6C19-46DE-B98D-D5C723F42506}" type="presOf" srcId="{DF4F668B-456F-42BC-8A9F-F487ADE93C24}" destId="{EBF618F1-3186-4AD4-8058-C2FDEDA1AE4E}" srcOrd="0" destOrd="0" presId="urn:microsoft.com/office/officeart/2005/8/layout/orgChart1"/>
    <dgm:cxn modelId="{3859A41A-9D5F-4CE8-8171-BCA762EC5D25}" type="presOf" srcId="{6C21EA2D-FB1C-45A7-B284-EF0C43BC0BF9}" destId="{CFC460C9-A48C-49D4-8CFC-A1DB2FD9D470}" srcOrd="0" destOrd="0" presId="urn:microsoft.com/office/officeart/2005/8/layout/orgChart1"/>
    <dgm:cxn modelId="{78E1DD2E-9D5E-420A-BD21-00CA2B45EFC6}" type="presOf" srcId="{95FFC735-8F6D-48C6-911D-CA6F69ADAC62}" destId="{DAFD4DC8-9A7F-43BB-A86B-53F0E0706FD5}" srcOrd="0" destOrd="0" presId="urn:microsoft.com/office/officeart/2005/8/layout/orgChart1"/>
    <dgm:cxn modelId="{8746CFEB-3996-4718-B26F-A4F70260B7FF}" type="presOf" srcId="{9750E8AD-93D5-4EC6-A64F-9A2F7C9E61A9}" destId="{E8B670A0-CC2D-4F03-8365-72C3DC59DE50}" srcOrd="1" destOrd="0" presId="urn:microsoft.com/office/officeart/2005/8/layout/orgChart1"/>
    <dgm:cxn modelId="{F2EA5006-35B7-42F5-90FB-06FE3E5E06EC}" srcId="{95FFC735-8F6D-48C6-911D-CA6F69ADAC62}" destId="{E8B54F0A-3B2E-4B9C-98B5-D7973B486D15}" srcOrd="2" destOrd="0" parTransId="{AA0B9C1B-3CA1-49F3-B64C-BE40D47585E0}" sibTransId="{C51F618C-ADD2-430A-BCF7-6D8747519F9C}"/>
    <dgm:cxn modelId="{E3A6E080-BB85-4A32-952E-00D575C9F42B}" type="presOf" srcId="{95FFC735-8F6D-48C6-911D-CA6F69ADAC62}" destId="{A6E9B7D1-5017-4075-A5E9-EC9C66F04C17}" srcOrd="1" destOrd="0" presId="urn:microsoft.com/office/officeart/2005/8/layout/orgChart1"/>
    <dgm:cxn modelId="{EF72CF29-4BE1-4782-B67C-91914AF4B310}" srcId="{95FFC735-8F6D-48C6-911D-CA6F69ADAC62}" destId="{9750E8AD-93D5-4EC6-A64F-9A2F7C9E61A9}" srcOrd="0" destOrd="0" parTransId="{DF4F668B-456F-42BC-8A9F-F487ADE93C24}" sibTransId="{754F46CD-0D73-4B78-82C9-1FFF550C3292}"/>
    <dgm:cxn modelId="{3085112D-6D9B-4399-A164-6E08C8E7B543}" type="presOf" srcId="{E8B54F0A-3B2E-4B9C-98B5-D7973B486D15}" destId="{72EA165E-8008-42FB-926E-8A2A9D9A29BF}" srcOrd="0" destOrd="0" presId="urn:microsoft.com/office/officeart/2005/8/layout/orgChart1"/>
    <dgm:cxn modelId="{E8D37A2D-44AF-4783-B4B7-2CE40D4ED4CA}" srcId="{95FFC735-8F6D-48C6-911D-CA6F69ADAC62}" destId="{368C51F4-4C55-4E0C-8B8F-68F82215AE90}" srcOrd="1" destOrd="0" parTransId="{B112EEC7-D779-437E-B74B-609AFED770A5}" sibTransId="{9DFE4068-3E3E-4694-BDB2-E2607C0E6433}"/>
    <dgm:cxn modelId="{FDF75DA6-2816-4A61-95CE-126B6DF22C77}" type="presParOf" srcId="{CFC460C9-A48C-49D4-8CFC-A1DB2FD9D470}" destId="{FC5CB730-9485-4251-A7EB-9CDF3ADEABD6}" srcOrd="0" destOrd="0" presId="urn:microsoft.com/office/officeart/2005/8/layout/orgChart1"/>
    <dgm:cxn modelId="{54B532E3-2D27-4700-A837-3C47C0B70A54}" type="presParOf" srcId="{FC5CB730-9485-4251-A7EB-9CDF3ADEABD6}" destId="{41B0F1C5-7C92-4B3F-B2A6-FCA2D4A687E7}" srcOrd="0" destOrd="0" presId="urn:microsoft.com/office/officeart/2005/8/layout/orgChart1"/>
    <dgm:cxn modelId="{2444622B-2DEB-4584-B304-BA7F8F6560C8}" type="presParOf" srcId="{41B0F1C5-7C92-4B3F-B2A6-FCA2D4A687E7}" destId="{DAFD4DC8-9A7F-43BB-A86B-53F0E0706FD5}" srcOrd="0" destOrd="0" presId="urn:microsoft.com/office/officeart/2005/8/layout/orgChart1"/>
    <dgm:cxn modelId="{4B0E0B41-5C1C-4D53-8CF2-FD5C4B9F6178}" type="presParOf" srcId="{41B0F1C5-7C92-4B3F-B2A6-FCA2D4A687E7}" destId="{A6E9B7D1-5017-4075-A5E9-EC9C66F04C17}" srcOrd="1" destOrd="0" presId="urn:microsoft.com/office/officeart/2005/8/layout/orgChart1"/>
    <dgm:cxn modelId="{A8190FA1-EB77-4EB3-ABF0-5D172B4BEECB}" type="presParOf" srcId="{FC5CB730-9485-4251-A7EB-9CDF3ADEABD6}" destId="{EF8B158C-EFE6-44BA-A9BD-5B12FD602A69}" srcOrd="1" destOrd="0" presId="urn:microsoft.com/office/officeart/2005/8/layout/orgChart1"/>
    <dgm:cxn modelId="{731A0263-B4F9-499A-84D1-A6BEFB30D4B6}" type="presParOf" srcId="{EF8B158C-EFE6-44BA-A9BD-5B12FD602A69}" destId="{EBF618F1-3186-4AD4-8058-C2FDEDA1AE4E}" srcOrd="0" destOrd="0" presId="urn:microsoft.com/office/officeart/2005/8/layout/orgChart1"/>
    <dgm:cxn modelId="{64133AC3-1A35-4A1A-A03A-8FC3C7AEF17B}" type="presParOf" srcId="{EF8B158C-EFE6-44BA-A9BD-5B12FD602A69}" destId="{B5F1972E-A33F-4741-AE1A-C027BFA6774E}" srcOrd="1" destOrd="0" presId="urn:microsoft.com/office/officeart/2005/8/layout/orgChart1"/>
    <dgm:cxn modelId="{FC40ADFC-5A98-4894-A68D-3B0EACCD4561}" type="presParOf" srcId="{B5F1972E-A33F-4741-AE1A-C027BFA6774E}" destId="{C1A0473F-19F5-4079-B081-5A9C14FADAE6}" srcOrd="0" destOrd="0" presId="urn:microsoft.com/office/officeart/2005/8/layout/orgChart1"/>
    <dgm:cxn modelId="{63A2DD13-1181-4C5E-9FC3-E4F466E776DE}" type="presParOf" srcId="{C1A0473F-19F5-4079-B081-5A9C14FADAE6}" destId="{28B1C4FE-57AA-4B50-A893-B464FA80D8FF}" srcOrd="0" destOrd="0" presId="urn:microsoft.com/office/officeart/2005/8/layout/orgChart1"/>
    <dgm:cxn modelId="{C58AAE37-7155-4873-8E40-4ACA98E4A021}" type="presParOf" srcId="{C1A0473F-19F5-4079-B081-5A9C14FADAE6}" destId="{E8B670A0-CC2D-4F03-8365-72C3DC59DE50}" srcOrd="1" destOrd="0" presId="urn:microsoft.com/office/officeart/2005/8/layout/orgChart1"/>
    <dgm:cxn modelId="{E5E7D265-1412-4421-97DF-051BFFF12AED}" type="presParOf" srcId="{B5F1972E-A33F-4741-AE1A-C027BFA6774E}" destId="{F0A5030F-0B9D-4BD7-9ED0-DD769804AAE3}" srcOrd="1" destOrd="0" presId="urn:microsoft.com/office/officeart/2005/8/layout/orgChart1"/>
    <dgm:cxn modelId="{3CC536A1-0820-4334-86C5-8A446B0D47BA}" type="presParOf" srcId="{B5F1972E-A33F-4741-AE1A-C027BFA6774E}" destId="{44939BFE-D422-49CC-81D5-4C905000B375}" srcOrd="2" destOrd="0" presId="urn:microsoft.com/office/officeart/2005/8/layout/orgChart1"/>
    <dgm:cxn modelId="{6182A5AC-2E76-4D24-AA77-72CB1D5AA18A}" type="presParOf" srcId="{EF8B158C-EFE6-44BA-A9BD-5B12FD602A69}" destId="{8FEA4C28-2A50-4602-B40E-3B1D6D0CB3A7}" srcOrd="2" destOrd="0" presId="urn:microsoft.com/office/officeart/2005/8/layout/orgChart1"/>
    <dgm:cxn modelId="{305E4B22-B667-400A-9779-0D5910AB1018}" type="presParOf" srcId="{EF8B158C-EFE6-44BA-A9BD-5B12FD602A69}" destId="{DE9450AF-C1F7-4DE4-A95D-898B2C2D2D0A}" srcOrd="3" destOrd="0" presId="urn:microsoft.com/office/officeart/2005/8/layout/orgChart1"/>
    <dgm:cxn modelId="{7BCE6D66-C313-488E-BF4E-8898B7C6D91E}" type="presParOf" srcId="{DE9450AF-C1F7-4DE4-A95D-898B2C2D2D0A}" destId="{960F73B1-B149-42C3-A434-BBB649CAF766}" srcOrd="0" destOrd="0" presId="urn:microsoft.com/office/officeart/2005/8/layout/orgChart1"/>
    <dgm:cxn modelId="{745A9C7C-8AE7-4426-A2B7-F9713017471D}" type="presParOf" srcId="{960F73B1-B149-42C3-A434-BBB649CAF766}" destId="{6BC43868-FE92-4F83-AD89-A19CD02E0618}" srcOrd="0" destOrd="0" presId="urn:microsoft.com/office/officeart/2005/8/layout/orgChart1"/>
    <dgm:cxn modelId="{9590D4D5-460A-465B-A80A-447EC3F3EC82}" type="presParOf" srcId="{960F73B1-B149-42C3-A434-BBB649CAF766}" destId="{13CEEAD0-5B77-4293-B4A0-DF37376BBBC1}" srcOrd="1" destOrd="0" presId="urn:microsoft.com/office/officeart/2005/8/layout/orgChart1"/>
    <dgm:cxn modelId="{023A11F4-32BD-4F04-9247-3E0E14D81C42}" type="presParOf" srcId="{DE9450AF-C1F7-4DE4-A95D-898B2C2D2D0A}" destId="{97949560-8B16-4423-8DF0-4C8106C7E134}" srcOrd="1" destOrd="0" presId="urn:microsoft.com/office/officeart/2005/8/layout/orgChart1"/>
    <dgm:cxn modelId="{7AEBBC36-A61E-4F09-8B16-30F4645C3A2E}" type="presParOf" srcId="{DE9450AF-C1F7-4DE4-A95D-898B2C2D2D0A}" destId="{BCC70695-A4B5-4B72-A473-05544196AEA7}" srcOrd="2" destOrd="0" presId="urn:microsoft.com/office/officeart/2005/8/layout/orgChart1"/>
    <dgm:cxn modelId="{4D680412-7EC7-438E-BDAA-ADCC41640E36}" type="presParOf" srcId="{EF8B158C-EFE6-44BA-A9BD-5B12FD602A69}" destId="{D7C1B721-DC82-4A72-B97A-102108F404F5}" srcOrd="4" destOrd="0" presId="urn:microsoft.com/office/officeart/2005/8/layout/orgChart1"/>
    <dgm:cxn modelId="{FB7B5EFA-7FE4-4C30-8C07-96F6DDF6322B}" type="presParOf" srcId="{EF8B158C-EFE6-44BA-A9BD-5B12FD602A69}" destId="{95AFCC46-2AD8-4B77-8A47-1BB300DF61FB}" srcOrd="5" destOrd="0" presId="urn:microsoft.com/office/officeart/2005/8/layout/orgChart1"/>
    <dgm:cxn modelId="{089DB691-49FE-417B-9A43-EAD8B7D55F7C}" type="presParOf" srcId="{95AFCC46-2AD8-4B77-8A47-1BB300DF61FB}" destId="{D96B6116-ADCB-4D81-AB95-4DDB517B46B8}" srcOrd="0" destOrd="0" presId="urn:microsoft.com/office/officeart/2005/8/layout/orgChart1"/>
    <dgm:cxn modelId="{06A7AF4E-77B1-4066-950A-BF7BED3EE87D}" type="presParOf" srcId="{D96B6116-ADCB-4D81-AB95-4DDB517B46B8}" destId="{72EA165E-8008-42FB-926E-8A2A9D9A29BF}" srcOrd="0" destOrd="0" presId="urn:microsoft.com/office/officeart/2005/8/layout/orgChart1"/>
    <dgm:cxn modelId="{BF9EFDA5-2567-409B-B378-25B50E9C49C2}" type="presParOf" srcId="{D96B6116-ADCB-4D81-AB95-4DDB517B46B8}" destId="{32F1669E-E904-4613-B081-1239A45E8378}" srcOrd="1" destOrd="0" presId="urn:microsoft.com/office/officeart/2005/8/layout/orgChart1"/>
    <dgm:cxn modelId="{63653087-083E-4212-9372-10CE292EE3E5}" type="presParOf" srcId="{95AFCC46-2AD8-4B77-8A47-1BB300DF61FB}" destId="{EAE6D619-8BCD-44BD-B16D-41AAD45F68B2}" srcOrd="1" destOrd="0" presId="urn:microsoft.com/office/officeart/2005/8/layout/orgChart1"/>
    <dgm:cxn modelId="{6BC27BD2-364A-456E-BCF6-57465C699307}" type="presParOf" srcId="{95AFCC46-2AD8-4B77-8A47-1BB300DF61FB}" destId="{A5CCD705-8561-4E91-8256-F2CF81AC6A88}" srcOrd="2" destOrd="0" presId="urn:microsoft.com/office/officeart/2005/8/layout/orgChart1"/>
    <dgm:cxn modelId="{B08E5915-9ED6-4940-B837-94AEDE0AFC09}" type="presParOf" srcId="{FC5CB730-9485-4251-A7EB-9CDF3ADEABD6}" destId="{A1AB5532-95D2-4687-B485-6D000C9E3C3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91CBDD94-2276-47DC-9CAC-405BAB32ED01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F03DEAF-6CC6-4D98-9639-DA12BC219EFC}">
      <dgm:prSet custT="1"/>
      <dgm:spPr/>
      <dgm:t>
        <a:bodyPr/>
        <a:lstStyle/>
        <a:p>
          <a:pPr rtl="0"/>
          <a:r>
            <a:rPr lang="es-MX" sz="2000" b="1" smtClean="0">
              <a:solidFill>
                <a:schemeClr val="tx1"/>
              </a:solidFill>
            </a:rPr>
            <a:t>Los socios, accionistas o integrantes de personas morales o cuando sean partes relacionadas.</a:t>
          </a:r>
          <a:endParaRPr lang="es-MX" sz="2000" b="1" dirty="0">
            <a:solidFill>
              <a:schemeClr val="tx1"/>
            </a:solidFill>
          </a:endParaRPr>
        </a:p>
      </dgm:t>
    </dgm:pt>
    <dgm:pt modelId="{2609E510-A235-47DF-97DF-374EB1DD191B}" type="parTrans" cxnId="{18C42A2F-8E8A-4056-B59D-1524026E3972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F1F9AD47-FCBA-4E2B-B2EC-3CC2D1EE4006}" type="sibTrans" cxnId="{18C42A2F-8E8A-4056-B59D-1524026E3972}">
      <dgm:prSet custT="1"/>
      <dgm:spPr/>
      <dgm:t>
        <a:bodyPr/>
        <a:lstStyle/>
        <a:p>
          <a:endParaRPr lang="es-MX" sz="1600" b="1">
            <a:solidFill>
              <a:schemeClr val="tx1"/>
            </a:solidFill>
          </a:endParaRPr>
        </a:p>
      </dgm:t>
    </dgm:pt>
    <dgm:pt modelId="{409C20A1-2EC7-403D-85B3-3F992CE4D145}">
      <dgm:prSet custT="1"/>
      <dgm:spPr/>
      <dgm:t>
        <a:bodyPr/>
        <a:lstStyle/>
        <a:p>
          <a:pPr rtl="0"/>
          <a:r>
            <a:rPr lang="es-MX" sz="2000" b="1" smtClean="0">
              <a:solidFill>
                <a:schemeClr val="tx1"/>
              </a:solidFill>
            </a:rPr>
            <a:t>Los contribuyentes que realicen actividades relacionadas con bienes.</a:t>
          </a:r>
          <a:endParaRPr lang="es-MX" sz="2000" b="1" dirty="0">
            <a:solidFill>
              <a:schemeClr val="tx1"/>
            </a:solidFill>
          </a:endParaRPr>
        </a:p>
      </dgm:t>
    </dgm:pt>
    <dgm:pt modelId="{63F96251-D2C1-466C-B45C-7218289B7141}" type="parTrans" cxnId="{2333DB58-D88A-4879-8786-75766DAD610C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84BCC39E-1C8A-4B97-BF76-12E38624D8FF}" type="sibTrans" cxnId="{2333DB58-D88A-4879-8786-75766DAD610C}">
      <dgm:prSet custT="1"/>
      <dgm:spPr/>
      <dgm:t>
        <a:bodyPr/>
        <a:lstStyle/>
        <a:p>
          <a:endParaRPr lang="es-MX" sz="1600" b="1">
            <a:solidFill>
              <a:schemeClr val="tx1"/>
            </a:solidFill>
          </a:endParaRPr>
        </a:p>
      </dgm:t>
    </dgm:pt>
    <dgm:pt modelId="{6F62C9B3-0E99-4350-B865-7F07E623B35B}">
      <dgm:prSet custT="1"/>
      <dgm:spPr/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Las personas físicas que obtengan ingresos por comisión, mediación, agencia, representación, correduría, consignación y distribución.</a:t>
          </a:r>
          <a:endParaRPr lang="es-MX" sz="1800" b="1" dirty="0">
            <a:solidFill>
              <a:schemeClr val="tx1"/>
            </a:solidFill>
          </a:endParaRPr>
        </a:p>
      </dgm:t>
    </dgm:pt>
    <dgm:pt modelId="{90883507-992C-445D-9397-DF411BE72005}" type="parTrans" cxnId="{EA366DE8-18F5-4EAB-A802-D69D47311D51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400F8CEF-AAB3-4998-A0B7-03469FE6229F}" type="sibTrans" cxnId="{EA366DE8-18F5-4EAB-A802-D69D47311D51}">
      <dgm:prSet custT="1"/>
      <dgm:spPr/>
      <dgm:t>
        <a:bodyPr/>
        <a:lstStyle/>
        <a:p>
          <a:endParaRPr lang="es-MX" sz="1600" b="1">
            <a:solidFill>
              <a:schemeClr val="tx1"/>
            </a:solidFill>
          </a:endParaRPr>
        </a:p>
      </dgm:t>
    </dgm:pt>
    <dgm:pt modelId="{08A09BB7-16A6-44DE-8AF0-DB6FD9A53685}">
      <dgm:prSet custT="1"/>
      <dgm:spPr/>
      <dgm:t>
        <a:bodyPr/>
        <a:lstStyle/>
        <a:p>
          <a:pPr rtl="0"/>
          <a:r>
            <a:rPr lang="es-MX" sz="2000" b="1" smtClean="0">
              <a:solidFill>
                <a:schemeClr val="tx1"/>
              </a:solidFill>
            </a:rPr>
            <a:t>Las personas físicas que obtengan ingresos por espectáculos públicos y franquiciatarios.</a:t>
          </a:r>
          <a:endParaRPr lang="es-MX" sz="2000" b="1" dirty="0">
            <a:solidFill>
              <a:schemeClr val="tx1"/>
            </a:solidFill>
          </a:endParaRPr>
        </a:p>
      </dgm:t>
    </dgm:pt>
    <dgm:pt modelId="{C1C2E71E-5C93-4EAB-9712-1E4C3867C47B}" type="parTrans" cxnId="{8CA73B05-044B-4093-B798-6CD8403F9C3B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CD48E0C4-E370-4256-A6FF-38EDF05C08A9}" type="sibTrans" cxnId="{8CA73B05-044B-4093-B798-6CD8403F9C3B}">
      <dgm:prSet custT="1"/>
      <dgm:spPr/>
      <dgm:t>
        <a:bodyPr/>
        <a:lstStyle/>
        <a:p>
          <a:endParaRPr lang="es-MX" sz="1600" b="1">
            <a:solidFill>
              <a:schemeClr val="tx1"/>
            </a:solidFill>
          </a:endParaRPr>
        </a:p>
      </dgm:t>
    </dgm:pt>
    <dgm:pt modelId="{A05FC211-493F-4185-813F-721B2B120608}">
      <dgm:prSet custT="1"/>
      <dgm:spPr/>
      <dgm:t>
        <a:bodyPr/>
        <a:lstStyle/>
        <a:p>
          <a:pPr rtl="0"/>
          <a:r>
            <a:rPr lang="es-MX" sz="2000" b="1" smtClean="0">
              <a:solidFill>
                <a:schemeClr val="tx1"/>
              </a:solidFill>
            </a:rPr>
            <a:t>Los contribuyentes que realicen actividades a través de fideicomisos.</a:t>
          </a:r>
          <a:endParaRPr lang="es-MX" sz="2000" b="1" dirty="0">
            <a:solidFill>
              <a:schemeClr val="tx1"/>
            </a:solidFill>
          </a:endParaRPr>
        </a:p>
      </dgm:t>
    </dgm:pt>
    <dgm:pt modelId="{56401E5B-CC64-41EE-B7A2-4A7AA0F98363}" type="parTrans" cxnId="{FC1A915B-CE6E-4297-B807-EF5E2CA2261F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6EEB8B08-2387-47A4-8BB6-41965F831C11}" type="sibTrans" cxnId="{FC1A915B-CE6E-4297-B807-EF5E2CA2261F}">
      <dgm:prSet/>
      <dgm:spPr/>
      <dgm:t>
        <a:bodyPr/>
        <a:lstStyle/>
        <a:p>
          <a:endParaRPr lang="es-MX" sz="2400" b="1">
            <a:solidFill>
              <a:schemeClr val="tx1"/>
            </a:solidFill>
          </a:endParaRPr>
        </a:p>
      </dgm:t>
    </dgm:pt>
    <dgm:pt modelId="{89231C86-7610-45D6-85EF-B5F54E3CDA1C}" type="pres">
      <dgm:prSet presAssocID="{91CBDD94-2276-47DC-9CAC-405BAB32ED0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FF58020-8AFD-4F7F-92F8-CF8608F74A3B}" type="pres">
      <dgm:prSet presAssocID="{AF03DEAF-6CC6-4D98-9639-DA12BC219EF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0065D5-F999-46C6-9851-09D129041387}" type="pres">
      <dgm:prSet presAssocID="{F1F9AD47-FCBA-4E2B-B2EC-3CC2D1EE4006}" presName="sibTrans" presStyleLbl="sibTrans2D1" presStyleIdx="0" presStyleCnt="4"/>
      <dgm:spPr/>
      <dgm:t>
        <a:bodyPr/>
        <a:lstStyle/>
        <a:p>
          <a:endParaRPr lang="es-MX"/>
        </a:p>
      </dgm:t>
    </dgm:pt>
    <dgm:pt modelId="{56DFD8F4-DC68-408E-8D5A-273B79785BF7}" type="pres">
      <dgm:prSet presAssocID="{F1F9AD47-FCBA-4E2B-B2EC-3CC2D1EE4006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97686260-E5B6-4A72-A893-8F7FD5E20A04}" type="pres">
      <dgm:prSet presAssocID="{409C20A1-2EC7-403D-85B3-3F992CE4D14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4E1648-99B5-4B64-9A19-569C20F9B826}" type="pres">
      <dgm:prSet presAssocID="{84BCC39E-1C8A-4B97-BF76-12E38624D8FF}" presName="sibTrans" presStyleLbl="sibTrans2D1" presStyleIdx="1" presStyleCnt="4"/>
      <dgm:spPr/>
      <dgm:t>
        <a:bodyPr/>
        <a:lstStyle/>
        <a:p>
          <a:endParaRPr lang="es-MX"/>
        </a:p>
      </dgm:t>
    </dgm:pt>
    <dgm:pt modelId="{FFD165DC-B72A-42F5-9414-78A1E4125D75}" type="pres">
      <dgm:prSet presAssocID="{84BCC39E-1C8A-4B97-BF76-12E38624D8FF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50BB69C9-BE3B-42AC-BD95-95D37BE18F71}" type="pres">
      <dgm:prSet presAssocID="{6F62C9B3-0E99-4350-B865-7F07E623B35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44FE84-F51E-48DA-AE3C-33B1356E7094}" type="pres">
      <dgm:prSet presAssocID="{400F8CEF-AAB3-4998-A0B7-03469FE6229F}" presName="sibTrans" presStyleLbl="sibTrans2D1" presStyleIdx="2" presStyleCnt="4"/>
      <dgm:spPr/>
      <dgm:t>
        <a:bodyPr/>
        <a:lstStyle/>
        <a:p>
          <a:endParaRPr lang="es-MX"/>
        </a:p>
      </dgm:t>
    </dgm:pt>
    <dgm:pt modelId="{95F94EB8-353A-4EAE-9BE2-E27739DB3CAC}" type="pres">
      <dgm:prSet presAssocID="{400F8CEF-AAB3-4998-A0B7-03469FE6229F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F3BABECA-CE01-40B1-AFF8-2861FC9B9E1F}" type="pres">
      <dgm:prSet presAssocID="{08A09BB7-16A6-44DE-8AF0-DB6FD9A5368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C4CBE2-8149-4BCB-B85A-74D10A344A07}" type="pres">
      <dgm:prSet presAssocID="{CD48E0C4-E370-4256-A6FF-38EDF05C08A9}" presName="sibTrans" presStyleLbl="sibTrans2D1" presStyleIdx="3" presStyleCnt="4"/>
      <dgm:spPr/>
      <dgm:t>
        <a:bodyPr/>
        <a:lstStyle/>
        <a:p>
          <a:endParaRPr lang="es-MX"/>
        </a:p>
      </dgm:t>
    </dgm:pt>
    <dgm:pt modelId="{CEE405E0-4652-4427-A948-3030DE2DBDB9}" type="pres">
      <dgm:prSet presAssocID="{CD48E0C4-E370-4256-A6FF-38EDF05C08A9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D7554CAA-5CE8-4A49-BDD8-CF4B12A8898A}" type="pres">
      <dgm:prSet presAssocID="{A05FC211-493F-4185-813F-721B2B12060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5FA2610-9FF6-4BC8-A087-1C3EA58BB09B}" type="presOf" srcId="{91CBDD94-2276-47DC-9CAC-405BAB32ED01}" destId="{89231C86-7610-45D6-85EF-B5F54E3CDA1C}" srcOrd="0" destOrd="0" presId="urn:microsoft.com/office/officeart/2005/8/layout/process5"/>
    <dgm:cxn modelId="{746C6A14-C763-494D-AA11-AE02B66F7143}" type="presOf" srcId="{CD48E0C4-E370-4256-A6FF-38EDF05C08A9}" destId="{ECC4CBE2-8149-4BCB-B85A-74D10A344A07}" srcOrd="0" destOrd="0" presId="urn:microsoft.com/office/officeart/2005/8/layout/process5"/>
    <dgm:cxn modelId="{2333DB58-D88A-4879-8786-75766DAD610C}" srcId="{91CBDD94-2276-47DC-9CAC-405BAB32ED01}" destId="{409C20A1-2EC7-403D-85B3-3F992CE4D145}" srcOrd="1" destOrd="0" parTransId="{63F96251-D2C1-466C-B45C-7218289B7141}" sibTransId="{84BCC39E-1C8A-4B97-BF76-12E38624D8FF}"/>
    <dgm:cxn modelId="{D70F8755-59FB-4489-B662-3CC1A3E9D674}" type="presOf" srcId="{08A09BB7-16A6-44DE-8AF0-DB6FD9A53685}" destId="{F3BABECA-CE01-40B1-AFF8-2861FC9B9E1F}" srcOrd="0" destOrd="0" presId="urn:microsoft.com/office/officeart/2005/8/layout/process5"/>
    <dgm:cxn modelId="{0F52C0BB-9186-4C12-8849-BAE1D61C4C55}" type="presOf" srcId="{84BCC39E-1C8A-4B97-BF76-12E38624D8FF}" destId="{694E1648-99B5-4B64-9A19-569C20F9B826}" srcOrd="0" destOrd="0" presId="urn:microsoft.com/office/officeart/2005/8/layout/process5"/>
    <dgm:cxn modelId="{6BABB446-F7C5-46F6-B7C9-EEC76C6FDEEF}" type="presOf" srcId="{F1F9AD47-FCBA-4E2B-B2EC-3CC2D1EE4006}" destId="{7A0065D5-F999-46C6-9851-09D129041387}" srcOrd="0" destOrd="0" presId="urn:microsoft.com/office/officeart/2005/8/layout/process5"/>
    <dgm:cxn modelId="{44819A38-3CEE-4BF3-83E6-B1376338154E}" type="presOf" srcId="{400F8CEF-AAB3-4998-A0B7-03469FE6229F}" destId="{95F94EB8-353A-4EAE-9BE2-E27739DB3CAC}" srcOrd="1" destOrd="0" presId="urn:microsoft.com/office/officeart/2005/8/layout/process5"/>
    <dgm:cxn modelId="{A5E8DFD6-BF40-4EE1-B4BD-DC206B48604A}" type="presOf" srcId="{CD48E0C4-E370-4256-A6FF-38EDF05C08A9}" destId="{CEE405E0-4652-4427-A948-3030DE2DBDB9}" srcOrd="1" destOrd="0" presId="urn:microsoft.com/office/officeart/2005/8/layout/process5"/>
    <dgm:cxn modelId="{F48DECA1-8DB3-415E-8DE2-3BC3839AF148}" type="presOf" srcId="{409C20A1-2EC7-403D-85B3-3F992CE4D145}" destId="{97686260-E5B6-4A72-A893-8F7FD5E20A04}" srcOrd="0" destOrd="0" presId="urn:microsoft.com/office/officeart/2005/8/layout/process5"/>
    <dgm:cxn modelId="{DE01E135-EA5B-4AC7-B160-9A1B8A728994}" type="presOf" srcId="{A05FC211-493F-4185-813F-721B2B120608}" destId="{D7554CAA-5CE8-4A49-BDD8-CF4B12A8898A}" srcOrd="0" destOrd="0" presId="urn:microsoft.com/office/officeart/2005/8/layout/process5"/>
    <dgm:cxn modelId="{E7C84EF2-3C8F-4DFD-B1BB-6FCB5E337B37}" type="presOf" srcId="{400F8CEF-AAB3-4998-A0B7-03469FE6229F}" destId="{BF44FE84-F51E-48DA-AE3C-33B1356E7094}" srcOrd="0" destOrd="0" presId="urn:microsoft.com/office/officeart/2005/8/layout/process5"/>
    <dgm:cxn modelId="{DDA5FCE2-16AF-4DEE-A33C-6B1D80AB03E5}" type="presOf" srcId="{AF03DEAF-6CC6-4D98-9639-DA12BC219EFC}" destId="{EFF58020-8AFD-4F7F-92F8-CF8608F74A3B}" srcOrd="0" destOrd="0" presId="urn:microsoft.com/office/officeart/2005/8/layout/process5"/>
    <dgm:cxn modelId="{EA366DE8-18F5-4EAB-A802-D69D47311D51}" srcId="{91CBDD94-2276-47DC-9CAC-405BAB32ED01}" destId="{6F62C9B3-0E99-4350-B865-7F07E623B35B}" srcOrd="2" destOrd="0" parTransId="{90883507-992C-445D-9397-DF411BE72005}" sibTransId="{400F8CEF-AAB3-4998-A0B7-03469FE6229F}"/>
    <dgm:cxn modelId="{8CA73B05-044B-4093-B798-6CD8403F9C3B}" srcId="{91CBDD94-2276-47DC-9CAC-405BAB32ED01}" destId="{08A09BB7-16A6-44DE-8AF0-DB6FD9A53685}" srcOrd="3" destOrd="0" parTransId="{C1C2E71E-5C93-4EAB-9712-1E4C3867C47B}" sibTransId="{CD48E0C4-E370-4256-A6FF-38EDF05C08A9}"/>
    <dgm:cxn modelId="{6A6433C9-5D02-4BA8-8DAB-EC23D97EA707}" type="presOf" srcId="{6F62C9B3-0E99-4350-B865-7F07E623B35B}" destId="{50BB69C9-BE3B-42AC-BD95-95D37BE18F71}" srcOrd="0" destOrd="0" presId="urn:microsoft.com/office/officeart/2005/8/layout/process5"/>
    <dgm:cxn modelId="{6DEEC6B6-FDDF-490B-BA3D-65D577897DF7}" type="presOf" srcId="{84BCC39E-1C8A-4B97-BF76-12E38624D8FF}" destId="{FFD165DC-B72A-42F5-9414-78A1E4125D75}" srcOrd="1" destOrd="0" presId="urn:microsoft.com/office/officeart/2005/8/layout/process5"/>
    <dgm:cxn modelId="{6795A67E-0E0E-40B1-8792-159DDA27697D}" type="presOf" srcId="{F1F9AD47-FCBA-4E2B-B2EC-3CC2D1EE4006}" destId="{56DFD8F4-DC68-408E-8D5A-273B79785BF7}" srcOrd="1" destOrd="0" presId="urn:microsoft.com/office/officeart/2005/8/layout/process5"/>
    <dgm:cxn modelId="{FC1A915B-CE6E-4297-B807-EF5E2CA2261F}" srcId="{91CBDD94-2276-47DC-9CAC-405BAB32ED01}" destId="{A05FC211-493F-4185-813F-721B2B120608}" srcOrd="4" destOrd="0" parTransId="{56401E5B-CC64-41EE-B7A2-4A7AA0F98363}" sibTransId="{6EEB8B08-2387-47A4-8BB6-41965F831C11}"/>
    <dgm:cxn modelId="{18C42A2F-8E8A-4056-B59D-1524026E3972}" srcId="{91CBDD94-2276-47DC-9CAC-405BAB32ED01}" destId="{AF03DEAF-6CC6-4D98-9639-DA12BC219EFC}" srcOrd="0" destOrd="0" parTransId="{2609E510-A235-47DF-97DF-374EB1DD191B}" sibTransId="{F1F9AD47-FCBA-4E2B-B2EC-3CC2D1EE4006}"/>
    <dgm:cxn modelId="{C217F1C1-9544-4E30-9855-916E142C3D37}" type="presParOf" srcId="{89231C86-7610-45D6-85EF-B5F54E3CDA1C}" destId="{EFF58020-8AFD-4F7F-92F8-CF8608F74A3B}" srcOrd="0" destOrd="0" presId="urn:microsoft.com/office/officeart/2005/8/layout/process5"/>
    <dgm:cxn modelId="{48AD25E4-537C-46C5-B2B2-408AE3BF1EF1}" type="presParOf" srcId="{89231C86-7610-45D6-85EF-B5F54E3CDA1C}" destId="{7A0065D5-F999-46C6-9851-09D129041387}" srcOrd="1" destOrd="0" presId="urn:microsoft.com/office/officeart/2005/8/layout/process5"/>
    <dgm:cxn modelId="{09992003-C446-4D7D-AF1B-CCB938349F5A}" type="presParOf" srcId="{7A0065D5-F999-46C6-9851-09D129041387}" destId="{56DFD8F4-DC68-408E-8D5A-273B79785BF7}" srcOrd="0" destOrd="0" presId="urn:microsoft.com/office/officeart/2005/8/layout/process5"/>
    <dgm:cxn modelId="{97D7F186-8776-4B32-AA25-10C2E2C26B32}" type="presParOf" srcId="{89231C86-7610-45D6-85EF-B5F54E3CDA1C}" destId="{97686260-E5B6-4A72-A893-8F7FD5E20A04}" srcOrd="2" destOrd="0" presId="urn:microsoft.com/office/officeart/2005/8/layout/process5"/>
    <dgm:cxn modelId="{53F80521-3A75-4AA5-A97E-35C04E2B913A}" type="presParOf" srcId="{89231C86-7610-45D6-85EF-B5F54E3CDA1C}" destId="{694E1648-99B5-4B64-9A19-569C20F9B826}" srcOrd="3" destOrd="0" presId="urn:microsoft.com/office/officeart/2005/8/layout/process5"/>
    <dgm:cxn modelId="{3C791CEF-F39E-420D-91A1-B6342F798245}" type="presParOf" srcId="{694E1648-99B5-4B64-9A19-569C20F9B826}" destId="{FFD165DC-B72A-42F5-9414-78A1E4125D75}" srcOrd="0" destOrd="0" presId="urn:microsoft.com/office/officeart/2005/8/layout/process5"/>
    <dgm:cxn modelId="{5C32D6AD-1FCE-4657-8A68-D7C251349F34}" type="presParOf" srcId="{89231C86-7610-45D6-85EF-B5F54E3CDA1C}" destId="{50BB69C9-BE3B-42AC-BD95-95D37BE18F71}" srcOrd="4" destOrd="0" presId="urn:microsoft.com/office/officeart/2005/8/layout/process5"/>
    <dgm:cxn modelId="{C90D52EF-9C4A-4DE9-943E-6CE98CF66BAB}" type="presParOf" srcId="{89231C86-7610-45D6-85EF-B5F54E3CDA1C}" destId="{BF44FE84-F51E-48DA-AE3C-33B1356E7094}" srcOrd="5" destOrd="0" presId="urn:microsoft.com/office/officeart/2005/8/layout/process5"/>
    <dgm:cxn modelId="{A7686016-6DBF-4171-A2BD-79C56BE71202}" type="presParOf" srcId="{BF44FE84-F51E-48DA-AE3C-33B1356E7094}" destId="{95F94EB8-353A-4EAE-9BE2-E27739DB3CAC}" srcOrd="0" destOrd="0" presId="urn:microsoft.com/office/officeart/2005/8/layout/process5"/>
    <dgm:cxn modelId="{72198F3E-34EF-46B2-8C69-4FB514E64BA6}" type="presParOf" srcId="{89231C86-7610-45D6-85EF-B5F54E3CDA1C}" destId="{F3BABECA-CE01-40B1-AFF8-2861FC9B9E1F}" srcOrd="6" destOrd="0" presId="urn:microsoft.com/office/officeart/2005/8/layout/process5"/>
    <dgm:cxn modelId="{0F937534-92CD-4BDA-A3A2-0DA5388D6BCC}" type="presParOf" srcId="{89231C86-7610-45D6-85EF-B5F54E3CDA1C}" destId="{ECC4CBE2-8149-4BCB-B85A-74D10A344A07}" srcOrd="7" destOrd="0" presId="urn:microsoft.com/office/officeart/2005/8/layout/process5"/>
    <dgm:cxn modelId="{1893F10C-8B9E-47FA-BFF5-F69ABD65E6A5}" type="presParOf" srcId="{ECC4CBE2-8149-4BCB-B85A-74D10A344A07}" destId="{CEE405E0-4652-4427-A948-3030DE2DBDB9}" srcOrd="0" destOrd="0" presId="urn:microsoft.com/office/officeart/2005/8/layout/process5"/>
    <dgm:cxn modelId="{AB31BDD9-C729-4870-AE75-2DBC1C2D9AE2}" type="presParOf" srcId="{89231C86-7610-45D6-85EF-B5F54E3CDA1C}" destId="{D7554CAA-5CE8-4A49-BDD8-CF4B12A8898A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63CF1E-0F8F-4D11-AC35-96645742E8C4}" type="doc">
      <dgm:prSet loTypeId="urn:microsoft.com/office/officeart/2005/8/layout/chevr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67095669-C177-46D7-9ED0-F32FA67BFBB2}">
      <dgm:prSet/>
      <dgm:spPr/>
      <dgm:t>
        <a:bodyPr/>
        <a:lstStyle/>
        <a:p>
          <a:pPr rtl="0"/>
          <a:r>
            <a:rPr lang="es-MX" dirty="0" smtClean="0"/>
            <a:t>Cada mexicano asume la obligación de contribuir a la nación según las características señaladas por cada ley fiscal en el ámbito Federal, estatal y municipal.</a:t>
          </a:r>
          <a:endParaRPr lang="es-MX" dirty="0"/>
        </a:p>
      </dgm:t>
    </dgm:pt>
    <dgm:pt modelId="{CCD6F223-5FAF-4653-BD6A-D5D21CB0A8F7}" type="parTrans" cxnId="{F8278423-F8AD-4BC4-91BF-02536021136F}">
      <dgm:prSet/>
      <dgm:spPr/>
      <dgm:t>
        <a:bodyPr/>
        <a:lstStyle/>
        <a:p>
          <a:endParaRPr lang="es-MX"/>
        </a:p>
      </dgm:t>
    </dgm:pt>
    <dgm:pt modelId="{FA19D937-6361-444F-870B-235E0F3B0E9B}" type="sibTrans" cxnId="{F8278423-F8AD-4BC4-91BF-02536021136F}">
      <dgm:prSet/>
      <dgm:spPr/>
      <dgm:t>
        <a:bodyPr/>
        <a:lstStyle/>
        <a:p>
          <a:endParaRPr lang="es-MX"/>
        </a:p>
      </dgm:t>
    </dgm:pt>
    <dgm:pt modelId="{C47F1C50-93ED-4677-91FD-12E451BF6219}">
      <dgm:prSet/>
      <dgm:spPr/>
      <dgm:t>
        <a:bodyPr/>
        <a:lstStyle/>
        <a:p>
          <a:pPr rtl="0"/>
          <a:r>
            <a:rPr lang="es-MX" dirty="0" smtClean="0"/>
            <a:t>El Código Fiscal de la Federación (CFF), señala que las personas físicas y las morales, están obligadas a contribuir para los gastos públicos conforme a las leyes fiscales respectivas. </a:t>
          </a:r>
          <a:endParaRPr lang="es-MX" dirty="0"/>
        </a:p>
      </dgm:t>
    </dgm:pt>
    <dgm:pt modelId="{EDAA04D3-A82F-4A30-AA66-DF5750BBF252}" type="parTrans" cxnId="{E07FBABA-89A6-4AA3-A451-F531758E0FE1}">
      <dgm:prSet/>
      <dgm:spPr/>
      <dgm:t>
        <a:bodyPr/>
        <a:lstStyle/>
        <a:p>
          <a:endParaRPr lang="es-MX"/>
        </a:p>
      </dgm:t>
    </dgm:pt>
    <dgm:pt modelId="{A14D7068-DC83-426F-A27F-9C3980BCB7AE}" type="sibTrans" cxnId="{E07FBABA-89A6-4AA3-A451-F531758E0FE1}">
      <dgm:prSet/>
      <dgm:spPr/>
      <dgm:t>
        <a:bodyPr/>
        <a:lstStyle/>
        <a:p>
          <a:endParaRPr lang="es-MX"/>
        </a:p>
      </dgm:t>
    </dgm:pt>
    <dgm:pt modelId="{9BB4DE03-544F-488F-8B48-F67B0A68CD53}">
      <dgm:prSet/>
      <dgm:spPr/>
      <dgm:t>
        <a:bodyPr/>
        <a:lstStyle/>
        <a:p>
          <a:pPr rtl="0"/>
          <a:r>
            <a:rPr lang="es-MX" dirty="0" smtClean="0"/>
            <a:t>Las contribuciones según CFF se clasifican en impuestos, aportaciones de seguridad social, contribuciones de mejoras y derechos.</a:t>
          </a:r>
          <a:endParaRPr lang="es-MX" dirty="0"/>
        </a:p>
      </dgm:t>
    </dgm:pt>
    <dgm:pt modelId="{EE664DA1-C9F9-4F23-A633-A44CA40D7D47}" type="parTrans" cxnId="{12D7E102-5F94-44D3-9A39-5197A980E16F}">
      <dgm:prSet/>
      <dgm:spPr/>
      <dgm:t>
        <a:bodyPr/>
        <a:lstStyle/>
        <a:p>
          <a:endParaRPr lang="es-MX"/>
        </a:p>
      </dgm:t>
    </dgm:pt>
    <dgm:pt modelId="{25E661D8-B3A9-42CC-8F1A-1AAA19147D3A}" type="sibTrans" cxnId="{12D7E102-5F94-44D3-9A39-5197A980E16F}">
      <dgm:prSet/>
      <dgm:spPr/>
      <dgm:t>
        <a:bodyPr/>
        <a:lstStyle/>
        <a:p>
          <a:endParaRPr lang="es-MX"/>
        </a:p>
      </dgm:t>
    </dgm:pt>
    <dgm:pt modelId="{2D90AE7E-EE5B-41CD-9BAC-EB70339B2E73}">
      <dgm:prSet/>
      <dgm:spPr/>
      <dgm:t>
        <a:bodyPr/>
        <a:lstStyle/>
        <a:p>
          <a:pPr rtl="0"/>
          <a:endParaRPr lang="es-MX"/>
        </a:p>
      </dgm:t>
    </dgm:pt>
    <dgm:pt modelId="{067A960C-42D8-438B-86EF-3F9DA2C0707B}" type="parTrans" cxnId="{4D5BD42A-D74C-4673-B69C-BF4268C4851E}">
      <dgm:prSet/>
      <dgm:spPr/>
      <dgm:t>
        <a:bodyPr/>
        <a:lstStyle/>
        <a:p>
          <a:endParaRPr lang="es-MX"/>
        </a:p>
      </dgm:t>
    </dgm:pt>
    <dgm:pt modelId="{1E8D04B6-5BCF-4A49-B6B5-C51068BADCBC}" type="sibTrans" cxnId="{4D5BD42A-D74C-4673-B69C-BF4268C4851E}">
      <dgm:prSet/>
      <dgm:spPr/>
      <dgm:t>
        <a:bodyPr/>
        <a:lstStyle/>
        <a:p>
          <a:endParaRPr lang="es-MX"/>
        </a:p>
      </dgm:t>
    </dgm:pt>
    <dgm:pt modelId="{EBF1DF4B-A6ED-4247-A2E6-CF266D07D86E}">
      <dgm:prSet/>
      <dgm:spPr/>
      <dgm:t>
        <a:bodyPr/>
        <a:lstStyle/>
        <a:p>
          <a:pPr rtl="0"/>
          <a:endParaRPr lang="es-MX" dirty="0"/>
        </a:p>
      </dgm:t>
    </dgm:pt>
    <dgm:pt modelId="{59D45C98-C98D-4EAD-BE45-C149BF6DC666}" type="parTrans" cxnId="{241E6FB6-B974-4B05-89D0-E7889CBED260}">
      <dgm:prSet/>
      <dgm:spPr/>
      <dgm:t>
        <a:bodyPr/>
        <a:lstStyle/>
        <a:p>
          <a:endParaRPr lang="es-MX"/>
        </a:p>
      </dgm:t>
    </dgm:pt>
    <dgm:pt modelId="{BEEEAA12-DCBE-48AE-90C9-C417673099AB}" type="sibTrans" cxnId="{241E6FB6-B974-4B05-89D0-E7889CBED260}">
      <dgm:prSet/>
      <dgm:spPr/>
      <dgm:t>
        <a:bodyPr/>
        <a:lstStyle/>
        <a:p>
          <a:endParaRPr lang="es-MX"/>
        </a:p>
      </dgm:t>
    </dgm:pt>
    <dgm:pt modelId="{52F0C9C2-5811-4D92-A5F6-385FF7F050A8}">
      <dgm:prSet/>
      <dgm:spPr/>
      <dgm:t>
        <a:bodyPr/>
        <a:lstStyle/>
        <a:p>
          <a:pPr rtl="0"/>
          <a:endParaRPr lang="es-MX" dirty="0"/>
        </a:p>
      </dgm:t>
    </dgm:pt>
    <dgm:pt modelId="{FAA89FE9-6C4D-40B0-A2C3-FCE03EA37DB4}" type="parTrans" cxnId="{F61E5CDA-358B-4958-8EBB-8911B841763C}">
      <dgm:prSet/>
      <dgm:spPr/>
      <dgm:t>
        <a:bodyPr/>
        <a:lstStyle/>
        <a:p>
          <a:endParaRPr lang="es-MX"/>
        </a:p>
      </dgm:t>
    </dgm:pt>
    <dgm:pt modelId="{8FC279D0-A996-4D8A-AF74-474B4D1DD70A}" type="sibTrans" cxnId="{F61E5CDA-358B-4958-8EBB-8911B841763C}">
      <dgm:prSet/>
      <dgm:spPr/>
      <dgm:t>
        <a:bodyPr/>
        <a:lstStyle/>
        <a:p>
          <a:endParaRPr lang="es-MX"/>
        </a:p>
      </dgm:t>
    </dgm:pt>
    <dgm:pt modelId="{D5230C5C-8212-4A67-B640-E20C10BB958A}" type="pres">
      <dgm:prSet presAssocID="{FE63CF1E-0F8F-4D11-AC35-96645742E8C4}" presName="linearFlow" presStyleCnt="0">
        <dgm:presLayoutVars>
          <dgm:dir/>
          <dgm:animLvl val="lvl"/>
          <dgm:resizeHandles val="exact"/>
        </dgm:presLayoutVars>
      </dgm:prSet>
      <dgm:spPr/>
    </dgm:pt>
    <dgm:pt modelId="{2A5F2AC8-21DD-4A71-9C3C-FCA45A4F10A8}" type="pres">
      <dgm:prSet presAssocID="{2D90AE7E-EE5B-41CD-9BAC-EB70339B2E73}" presName="composite" presStyleCnt="0"/>
      <dgm:spPr/>
    </dgm:pt>
    <dgm:pt modelId="{61BE72D0-7393-4712-870D-76886A3D807E}" type="pres">
      <dgm:prSet presAssocID="{2D90AE7E-EE5B-41CD-9BAC-EB70339B2E73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1CFBAE0-7D3A-47FD-8610-5004F38BC7F1}" type="pres">
      <dgm:prSet presAssocID="{2D90AE7E-EE5B-41CD-9BAC-EB70339B2E7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F965E6-296C-4BA3-836B-B7BCDA34238E}" type="pres">
      <dgm:prSet presAssocID="{1E8D04B6-5BCF-4A49-B6B5-C51068BADCBC}" presName="sp" presStyleCnt="0"/>
      <dgm:spPr/>
    </dgm:pt>
    <dgm:pt modelId="{D497A07F-DCE8-4CE5-8A15-11485B8D4D63}" type="pres">
      <dgm:prSet presAssocID="{EBF1DF4B-A6ED-4247-A2E6-CF266D07D86E}" presName="composite" presStyleCnt="0"/>
      <dgm:spPr/>
    </dgm:pt>
    <dgm:pt modelId="{B09CBAF6-9372-4B7E-8D60-2FBA64029423}" type="pres">
      <dgm:prSet presAssocID="{EBF1DF4B-A6ED-4247-A2E6-CF266D07D86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22EBA0BE-C440-441C-B39D-25117974A839}" type="pres">
      <dgm:prSet presAssocID="{EBF1DF4B-A6ED-4247-A2E6-CF266D07D86E}" presName="descendantText" presStyleLbl="alignAcc1" presStyleIdx="1" presStyleCnt="3">
        <dgm:presLayoutVars>
          <dgm:bulletEnabled val="1"/>
        </dgm:presLayoutVars>
      </dgm:prSet>
      <dgm:spPr/>
    </dgm:pt>
    <dgm:pt modelId="{41AFB095-A90D-46BB-BD1D-EF132BF8959E}" type="pres">
      <dgm:prSet presAssocID="{BEEEAA12-DCBE-48AE-90C9-C417673099AB}" presName="sp" presStyleCnt="0"/>
      <dgm:spPr/>
    </dgm:pt>
    <dgm:pt modelId="{DEE0ECE8-3CF8-451D-A4F0-982E29410AA6}" type="pres">
      <dgm:prSet presAssocID="{52F0C9C2-5811-4D92-A5F6-385FF7F050A8}" presName="composite" presStyleCnt="0"/>
      <dgm:spPr/>
    </dgm:pt>
    <dgm:pt modelId="{EB8CB58B-8579-4A2A-98F5-8B209830C0A5}" type="pres">
      <dgm:prSet presAssocID="{52F0C9C2-5811-4D92-A5F6-385FF7F050A8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84C3182-EA6D-4B68-B06A-DEB2AE47FEA9}" type="pres">
      <dgm:prSet presAssocID="{52F0C9C2-5811-4D92-A5F6-385FF7F050A8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F8278423-F8AD-4BC4-91BF-02536021136F}" srcId="{2D90AE7E-EE5B-41CD-9BAC-EB70339B2E73}" destId="{67095669-C177-46D7-9ED0-F32FA67BFBB2}" srcOrd="0" destOrd="0" parTransId="{CCD6F223-5FAF-4653-BD6A-D5D21CB0A8F7}" sibTransId="{FA19D937-6361-444F-870B-235E0F3B0E9B}"/>
    <dgm:cxn modelId="{241E6FB6-B974-4B05-89D0-E7889CBED260}" srcId="{FE63CF1E-0F8F-4D11-AC35-96645742E8C4}" destId="{EBF1DF4B-A6ED-4247-A2E6-CF266D07D86E}" srcOrd="1" destOrd="0" parTransId="{59D45C98-C98D-4EAD-BE45-C149BF6DC666}" sibTransId="{BEEEAA12-DCBE-48AE-90C9-C417673099AB}"/>
    <dgm:cxn modelId="{12D7E102-5F94-44D3-9A39-5197A980E16F}" srcId="{52F0C9C2-5811-4D92-A5F6-385FF7F050A8}" destId="{9BB4DE03-544F-488F-8B48-F67B0A68CD53}" srcOrd="0" destOrd="0" parTransId="{EE664DA1-C9F9-4F23-A633-A44CA40D7D47}" sibTransId="{25E661D8-B3A9-42CC-8F1A-1AAA19147D3A}"/>
    <dgm:cxn modelId="{4D5BD42A-D74C-4673-B69C-BF4268C4851E}" srcId="{FE63CF1E-0F8F-4D11-AC35-96645742E8C4}" destId="{2D90AE7E-EE5B-41CD-9BAC-EB70339B2E73}" srcOrd="0" destOrd="0" parTransId="{067A960C-42D8-438B-86EF-3F9DA2C0707B}" sibTransId="{1E8D04B6-5BCF-4A49-B6B5-C51068BADCBC}"/>
    <dgm:cxn modelId="{DF6658EE-039B-44AD-B6F8-566AA702AE56}" type="presOf" srcId="{9BB4DE03-544F-488F-8B48-F67B0A68CD53}" destId="{584C3182-EA6D-4B68-B06A-DEB2AE47FEA9}" srcOrd="0" destOrd="0" presId="urn:microsoft.com/office/officeart/2005/8/layout/chevron2"/>
    <dgm:cxn modelId="{207D5724-A2B6-4BA7-9FC0-E2EB776B17DD}" type="presOf" srcId="{FE63CF1E-0F8F-4D11-AC35-96645742E8C4}" destId="{D5230C5C-8212-4A67-B640-E20C10BB958A}" srcOrd="0" destOrd="0" presId="urn:microsoft.com/office/officeart/2005/8/layout/chevron2"/>
    <dgm:cxn modelId="{2F50E8F1-52F4-41B4-BFCC-1852416B586A}" type="presOf" srcId="{C47F1C50-93ED-4677-91FD-12E451BF6219}" destId="{22EBA0BE-C440-441C-B39D-25117974A839}" srcOrd="0" destOrd="0" presId="urn:microsoft.com/office/officeart/2005/8/layout/chevron2"/>
    <dgm:cxn modelId="{13B329BA-BC50-4C94-9B83-02DDA5E6CA21}" type="presOf" srcId="{52F0C9C2-5811-4D92-A5F6-385FF7F050A8}" destId="{EB8CB58B-8579-4A2A-98F5-8B209830C0A5}" srcOrd="0" destOrd="0" presId="urn:microsoft.com/office/officeart/2005/8/layout/chevron2"/>
    <dgm:cxn modelId="{E4B0B6B4-64DD-4707-8CA7-1AFCE7683E07}" type="presOf" srcId="{67095669-C177-46D7-9ED0-F32FA67BFBB2}" destId="{E1CFBAE0-7D3A-47FD-8610-5004F38BC7F1}" srcOrd="0" destOrd="0" presId="urn:microsoft.com/office/officeart/2005/8/layout/chevron2"/>
    <dgm:cxn modelId="{96437FE2-B736-40FB-B170-546875B2B050}" type="presOf" srcId="{2D90AE7E-EE5B-41CD-9BAC-EB70339B2E73}" destId="{61BE72D0-7393-4712-870D-76886A3D807E}" srcOrd="0" destOrd="0" presId="urn:microsoft.com/office/officeart/2005/8/layout/chevron2"/>
    <dgm:cxn modelId="{E07FBABA-89A6-4AA3-A451-F531758E0FE1}" srcId="{EBF1DF4B-A6ED-4247-A2E6-CF266D07D86E}" destId="{C47F1C50-93ED-4677-91FD-12E451BF6219}" srcOrd="0" destOrd="0" parTransId="{EDAA04D3-A82F-4A30-AA66-DF5750BBF252}" sibTransId="{A14D7068-DC83-426F-A27F-9C3980BCB7AE}"/>
    <dgm:cxn modelId="{F61E5CDA-358B-4958-8EBB-8911B841763C}" srcId="{FE63CF1E-0F8F-4D11-AC35-96645742E8C4}" destId="{52F0C9C2-5811-4D92-A5F6-385FF7F050A8}" srcOrd="2" destOrd="0" parTransId="{FAA89FE9-6C4D-40B0-A2C3-FCE03EA37DB4}" sibTransId="{8FC279D0-A996-4D8A-AF74-474B4D1DD70A}"/>
    <dgm:cxn modelId="{C7D3D735-E80C-4413-938B-6DA20E81A1CB}" type="presOf" srcId="{EBF1DF4B-A6ED-4247-A2E6-CF266D07D86E}" destId="{B09CBAF6-9372-4B7E-8D60-2FBA64029423}" srcOrd="0" destOrd="0" presId="urn:microsoft.com/office/officeart/2005/8/layout/chevron2"/>
    <dgm:cxn modelId="{FEBEFB3B-05BD-45B7-8650-9B7344903BB7}" type="presParOf" srcId="{D5230C5C-8212-4A67-B640-E20C10BB958A}" destId="{2A5F2AC8-21DD-4A71-9C3C-FCA45A4F10A8}" srcOrd="0" destOrd="0" presId="urn:microsoft.com/office/officeart/2005/8/layout/chevron2"/>
    <dgm:cxn modelId="{EC9BFCE8-1412-4A9C-9288-79E23E6C735F}" type="presParOf" srcId="{2A5F2AC8-21DD-4A71-9C3C-FCA45A4F10A8}" destId="{61BE72D0-7393-4712-870D-76886A3D807E}" srcOrd="0" destOrd="0" presId="urn:microsoft.com/office/officeart/2005/8/layout/chevron2"/>
    <dgm:cxn modelId="{179D4343-987E-4D55-A2D4-F21839D9975A}" type="presParOf" srcId="{2A5F2AC8-21DD-4A71-9C3C-FCA45A4F10A8}" destId="{E1CFBAE0-7D3A-47FD-8610-5004F38BC7F1}" srcOrd="1" destOrd="0" presId="urn:microsoft.com/office/officeart/2005/8/layout/chevron2"/>
    <dgm:cxn modelId="{97B2983B-1F8B-459D-978A-5AA2321A9421}" type="presParOf" srcId="{D5230C5C-8212-4A67-B640-E20C10BB958A}" destId="{0CF965E6-296C-4BA3-836B-B7BCDA34238E}" srcOrd="1" destOrd="0" presId="urn:microsoft.com/office/officeart/2005/8/layout/chevron2"/>
    <dgm:cxn modelId="{3008BDD6-8DD9-4F90-B7BD-EAE98715FD34}" type="presParOf" srcId="{D5230C5C-8212-4A67-B640-E20C10BB958A}" destId="{D497A07F-DCE8-4CE5-8A15-11485B8D4D63}" srcOrd="2" destOrd="0" presId="urn:microsoft.com/office/officeart/2005/8/layout/chevron2"/>
    <dgm:cxn modelId="{64DE774D-899D-499F-8464-CF154B6F6DDA}" type="presParOf" srcId="{D497A07F-DCE8-4CE5-8A15-11485B8D4D63}" destId="{B09CBAF6-9372-4B7E-8D60-2FBA64029423}" srcOrd="0" destOrd="0" presId="urn:microsoft.com/office/officeart/2005/8/layout/chevron2"/>
    <dgm:cxn modelId="{FCB5339C-E129-423A-92EC-F7801205B377}" type="presParOf" srcId="{D497A07F-DCE8-4CE5-8A15-11485B8D4D63}" destId="{22EBA0BE-C440-441C-B39D-25117974A839}" srcOrd="1" destOrd="0" presId="urn:microsoft.com/office/officeart/2005/8/layout/chevron2"/>
    <dgm:cxn modelId="{2BF1BC37-C307-4898-A836-AC3A75E91AF3}" type="presParOf" srcId="{D5230C5C-8212-4A67-B640-E20C10BB958A}" destId="{41AFB095-A90D-46BB-BD1D-EF132BF8959E}" srcOrd="3" destOrd="0" presId="urn:microsoft.com/office/officeart/2005/8/layout/chevron2"/>
    <dgm:cxn modelId="{AC7F1A66-023E-4F29-AA0A-6452E4A4CB49}" type="presParOf" srcId="{D5230C5C-8212-4A67-B640-E20C10BB958A}" destId="{DEE0ECE8-3CF8-451D-A4F0-982E29410AA6}" srcOrd="4" destOrd="0" presId="urn:microsoft.com/office/officeart/2005/8/layout/chevron2"/>
    <dgm:cxn modelId="{477F205A-B054-4D63-9152-3931047CF784}" type="presParOf" srcId="{DEE0ECE8-3CF8-451D-A4F0-982E29410AA6}" destId="{EB8CB58B-8579-4A2A-98F5-8B209830C0A5}" srcOrd="0" destOrd="0" presId="urn:microsoft.com/office/officeart/2005/8/layout/chevron2"/>
    <dgm:cxn modelId="{316D8A1C-C1CF-4054-B4A6-A94AD42D42F2}" type="presParOf" srcId="{DEE0ECE8-3CF8-451D-A4F0-982E29410AA6}" destId="{584C3182-EA6D-4B68-B06A-DEB2AE47FEA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22BB555E-CF8F-40EE-A6B7-ED430AB9D588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5CDB7BE-8F11-4834-AD86-190D164983B1}">
      <dgm:prSet/>
      <dgm:spPr/>
      <dgm:t>
        <a:bodyPr/>
        <a:lstStyle/>
        <a:p>
          <a:pPr rtl="0"/>
          <a:r>
            <a:rPr lang="es-MX" smtClean="0"/>
            <a:t>Solicitar su inscripción en el Registro Federal de Contribuyentes.</a:t>
          </a:r>
          <a:endParaRPr lang="es-MX"/>
        </a:p>
      </dgm:t>
    </dgm:pt>
    <dgm:pt modelId="{873FA68D-3A4F-4CA3-A2DB-BA06A7FA907C}" type="parTrans" cxnId="{9D32ADE0-6E2D-4E9B-981C-F3A9907091C8}">
      <dgm:prSet/>
      <dgm:spPr/>
      <dgm:t>
        <a:bodyPr/>
        <a:lstStyle/>
        <a:p>
          <a:endParaRPr lang="es-MX"/>
        </a:p>
      </dgm:t>
    </dgm:pt>
    <dgm:pt modelId="{E3A90623-8C4C-4AC2-9743-E7878898C960}" type="sibTrans" cxnId="{9D32ADE0-6E2D-4E9B-981C-F3A9907091C8}">
      <dgm:prSet/>
      <dgm:spPr/>
      <dgm:t>
        <a:bodyPr/>
        <a:lstStyle/>
        <a:p>
          <a:endParaRPr lang="es-MX"/>
        </a:p>
      </dgm:t>
    </dgm:pt>
    <dgm:pt modelId="{53376FC9-DA02-4D5C-A4AB-1AAE5A0B28C4}">
      <dgm:prSet/>
      <dgm:spPr/>
      <dgm:t>
        <a:bodyPr/>
        <a:lstStyle/>
        <a:p>
          <a:pPr rtl="0"/>
          <a:r>
            <a:rPr lang="es-MX" smtClean="0"/>
            <a:t>Expedir comprobantes fiscales mediante la página del SAT.</a:t>
          </a:r>
          <a:endParaRPr lang="es-MX"/>
        </a:p>
      </dgm:t>
    </dgm:pt>
    <dgm:pt modelId="{DD22235F-C2F0-4723-B25E-6E83B13F9B6F}" type="parTrans" cxnId="{A87C3AA3-BB60-4ECF-9531-F8DE08C91A89}">
      <dgm:prSet/>
      <dgm:spPr/>
      <dgm:t>
        <a:bodyPr/>
        <a:lstStyle/>
        <a:p>
          <a:endParaRPr lang="es-MX"/>
        </a:p>
      </dgm:t>
    </dgm:pt>
    <dgm:pt modelId="{AD9EA227-F7F5-4A07-87B8-A3D051F627BF}" type="sibTrans" cxnId="{A87C3AA3-BB60-4ECF-9531-F8DE08C91A89}">
      <dgm:prSet/>
      <dgm:spPr/>
      <dgm:t>
        <a:bodyPr/>
        <a:lstStyle/>
        <a:p>
          <a:endParaRPr lang="es-MX"/>
        </a:p>
      </dgm:t>
    </dgm:pt>
    <dgm:pt modelId="{7ECCB133-0B6D-4883-9FE5-8C0C35F87049}">
      <dgm:prSet/>
      <dgm:spPr/>
      <dgm:t>
        <a:bodyPr/>
        <a:lstStyle/>
        <a:p>
          <a:pPr rtl="0"/>
          <a:r>
            <a:rPr lang="es-MX" dirty="0" smtClean="0"/>
            <a:t>Registrar en los sistemas electrónicos los ingresos, egresos, inversiones y deducciones.</a:t>
          </a:r>
          <a:endParaRPr lang="es-MX" dirty="0"/>
        </a:p>
      </dgm:t>
    </dgm:pt>
    <dgm:pt modelId="{C15E675A-D07A-477C-B07E-D5CAC089B5C5}" type="parTrans" cxnId="{EEA24728-1EAD-4B15-A877-11FCCC95878D}">
      <dgm:prSet/>
      <dgm:spPr/>
      <dgm:t>
        <a:bodyPr/>
        <a:lstStyle/>
        <a:p>
          <a:endParaRPr lang="es-MX"/>
        </a:p>
      </dgm:t>
    </dgm:pt>
    <dgm:pt modelId="{05E04494-87EF-4829-A370-A14ECDE89886}" type="sibTrans" cxnId="{EEA24728-1EAD-4B15-A877-11FCCC95878D}">
      <dgm:prSet/>
      <dgm:spPr/>
      <dgm:t>
        <a:bodyPr/>
        <a:lstStyle/>
        <a:p>
          <a:endParaRPr lang="es-MX"/>
        </a:p>
      </dgm:t>
    </dgm:pt>
    <dgm:pt modelId="{9077E8E3-4B51-4818-B6EA-2164D6803A99}">
      <dgm:prSet/>
      <dgm:spPr/>
      <dgm:t>
        <a:bodyPr/>
        <a:lstStyle/>
        <a:p>
          <a:pPr rtl="0"/>
          <a:r>
            <a:rPr lang="es-MX" dirty="0" smtClean="0"/>
            <a:t>Presentar declaraciones bimestrales.</a:t>
          </a:r>
          <a:endParaRPr lang="es-MX" dirty="0"/>
        </a:p>
      </dgm:t>
    </dgm:pt>
    <dgm:pt modelId="{7FE58F6D-F377-41F4-B229-2995E773DFB5}" type="parTrans" cxnId="{2898DF11-79BD-4FD2-B9C7-12079A3F96A4}">
      <dgm:prSet/>
      <dgm:spPr/>
      <dgm:t>
        <a:bodyPr/>
        <a:lstStyle/>
        <a:p>
          <a:endParaRPr lang="es-MX"/>
        </a:p>
      </dgm:t>
    </dgm:pt>
    <dgm:pt modelId="{CB29C24E-9C92-4F7E-9CD1-FB8D4C614355}" type="sibTrans" cxnId="{2898DF11-79BD-4FD2-B9C7-12079A3F96A4}">
      <dgm:prSet/>
      <dgm:spPr/>
      <dgm:t>
        <a:bodyPr/>
        <a:lstStyle/>
        <a:p>
          <a:endParaRPr lang="es-MX"/>
        </a:p>
      </dgm:t>
    </dgm:pt>
    <dgm:pt modelId="{E3D3253E-1CB9-4177-ADA1-10FED9E1048D}">
      <dgm:prSet/>
      <dgm:spPr/>
      <dgm:t>
        <a:bodyPr/>
        <a:lstStyle/>
        <a:p>
          <a:pPr rtl="0"/>
          <a:r>
            <a:rPr lang="es-MX" dirty="0" smtClean="0"/>
            <a:t>Realizar retenciones por concepto de pago de salarios a sus trabajadores.</a:t>
          </a:r>
          <a:endParaRPr lang="es-MX" dirty="0"/>
        </a:p>
      </dgm:t>
    </dgm:pt>
    <dgm:pt modelId="{189817DD-BD7A-43F2-8047-EDD043C3B70E}" type="parTrans" cxnId="{4B75A5F0-3060-4C1B-ADFA-B8D6524F06D4}">
      <dgm:prSet/>
      <dgm:spPr/>
      <dgm:t>
        <a:bodyPr/>
        <a:lstStyle/>
        <a:p>
          <a:endParaRPr lang="es-MX"/>
        </a:p>
      </dgm:t>
    </dgm:pt>
    <dgm:pt modelId="{E1705132-A131-45C5-8E1E-62EA145CEBE4}" type="sibTrans" cxnId="{4B75A5F0-3060-4C1B-ADFA-B8D6524F06D4}">
      <dgm:prSet/>
      <dgm:spPr/>
      <dgm:t>
        <a:bodyPr/>
        <a:lstStyle/>
        <a:p>
          <a:endParaRPr lang="es-MX"/>
        </a:p>
      </dgm:t>
    </dgm:pt>
    <dgm:pt modelId="{300B62F3-9874-4717-AB7F-6283E4B77B6A}">
      <dgm:prSet/>
      <dgm:spPr/>
      <dgm:t>
        <a:bodyPr/>
        <a:lstStyle/>
        <a:p>
          <a:pPr rtl="0"/>
          <a:r>
            <a:rPr lang="es-MX" smtClean="0"/>
            <a:t>Presentar declaraciones informativas bimestrales de las operaciones con sus proveedores.</a:t>
          </a:r>
          <a:endParaRPr lang="es-MX"/>
        </a:p>
      </dgm:t>
    </dgm:pt>
    <dgm:pt modelId="{6A1898E0-3F7C-4558-9821-1C704490BDC1}" type="parTrans" cxnId="{3ABCD47E-E32C-4DC3-80F7-55D052E00DB6}">
      <dgm:prSet/>
      <dgm:spPr/>
      <dgm:t>
        <a:bodyPr/>
        <a:lstStyle/>
        <a:p>
          <a:endParaRPr lang="es-MX"/>
        </a:p>
      </dgm:t>
    </dgm:pt>
    <dgm:pt modelId="{68646EB2-0A8E-457D-A747-598D451B6E21}" type="sibTrans" cxnId="{3ABCD47E-E32C-4DC3-80F7-55D052E00DB6}">
      <dgm:prSet/>
      <dgm:spPr/>
      <dgm:t>
        <a:bodyPr/>
        <a:lstStyle/>
        <a:p>
          <a:endParaRPr lang="es-MX"/>
        </a:p>
      </dgm:t>
    </dgm:pt>
    <dgm:pt modelId="{CB62092E-696B-49BD-B07C-786536D776F7}">
      <dgm:prSet/>
      <dgm:spPr/>
      <dgm:t>
        <a:bodyPr/>
        <a:lstStyle/>
        <a:p>
          <a:endParaRPr lang="es-MX"/>
        </a:p>
      </dgm:t>
    </dgm:pt>
    <dgm:pt modelId="{C3F75152-E22F-47C8-9676-74A7ABC5295F}" type="parTrans" cxnId="{1F1B74C5-3F66-4CB2-991C-915CBAF72A39}">
      <dgm:prSet/>
      <dgm:spPr/>
      <dgm:t>
        <a:bodyPr/>
        <a:lstStyle/>
        <a:p>
          <a:endParaRPr lang="es-MX"/>
        </a:p>
      </dgm:t>
    </dgm:pt>
    <dgm:pt modelId="{C1516320-76EA-4A52-A2FE-6096CC9D5237}" type="sibTrans" cxnId="{1F1B74C5-3F66-4CB2-991C-915CBAF72A39}">
      <dgm:prSet/>
      <dgm:spPr/>
      <dgm:t>
        <a:bodyPr/>
        <a:lstStyle/>
        <a:p>
          <a:endParaRPr lang="es-MX"/>
        </a:p>
      </dgm:t>
    </dgm:pt>
    <dgm:pt modelId="{AD267201-2247-458E-86C5-8BE7AC5F2C35}">
      <dgm:prSet/>
      <dgm:spPr/>
      <dgm:t>
        <a:bodyPr/>
        <a:lstStyle/>
        <a:p>
          <a:pPr rtl="0"/>
          <a:r>
            <a:rPr lang="es-MX" smtClean="0"/>
            <a:t>Efectuar </a:t>
          </a:r>
          <a:r>
            <a:rPr lang="es-MX" dirty="0" smtClean="0"/>
            <a:t>el pago de las erogaciones superiores a dos mil pesos mediante cheque, tarjeta de crédito, débito o de servicios. </a:t>
          </a:r>
          <a:endParaRPr lang="es-MX" dirty="0"/>
        </a:p>
      </dgm:t>
    </dgm:pt>
    <dgm:pt modelId="{85E84EC6-5E05-48B5-A90D-FF07389B0407}" type="parTrans" cxnId="{121D4B2B-1594-460B-A630-B1234F826911}">
      <dgm:prSet/>
      <dgm:spPr/>
      <dgm:t>
        <a:bodyPr/>
        <a:lstStyle/>
        <a:p>
          <a:endParaRPr lang="es-MX"/>
        </a:p>
      </dgm:t>
    </dgm:pt>
    <dgm:pt modelId="{7A6E1656-E201-4140-BD88-D17779AD74A2}" type="sibTrans" cxnId="{121D4B2B-1594-460B-A630-B1234F826911}">
      <dgm:prSet/>
      <dgm:spPr/>
      <dgm:t>
        <a:bodyPr/>
        <a:lstStyle/>
        <a:p>
          <a:endParaRPr lang="es-MX"/>
        </a:p>
      </dgm:t>
    </dgm:pt>
    <dgm:pt modelId="{16B8C7B8-5A2E-4A48-83A0-8748AA55C75C}" type="pres">
      <dgm:prSet presAssocID="{22BB555E-CF8F-40EE-A6B7-ED430AB9D588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MX"/>
        </a:p>
      </dgm:t>
    </dgm:pt>
    <dgm:pt modelId="{745E4681-C98C-43E2-9360-C3F3A15C6277}" type="pres">
      <dgm:prSet presAssocID="{22BB555E-CF8F-40EE-A6B7-ED430AB9D588}" presName="arrowNode" presStyleLbl="node1" presStyleIdx="0" presStyleCnt="1"/>
      <dgm:spPr/>
    </dgm:pt>
    <dgm:pt modelId="{B5A9B2EC-29FB-4F5C-886C-BA8D7834BEBD}" type="pres">
      <dgm:prSet presAssocID="{25CDB7BE-8F11-4834-AD86-190D164983B1}" presName="txNode1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65EC4B-223C-4777-93AB-0C70676B75E3}" type="pres">
      <dgm:prSet presAssocID="{53376FC9-DA02-4D5C-A4AB-1AAE5A0B28C4}" presName="txNode2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3AD1D4-AD92-499F-AC8C-EB8740433511}" type="pres">
      <dgm:prSet presAssocID="{AD9EA227-F7F5-4A07-87B8-A3D051F627BF}" presName="dotNode2" presStyleCnt="0"/>
      <dgm:spPr/>
    </dgm:pt>
    <dgm:pt modelId="{06EDAD9F-D768-4DC8-BF5F-D89003D8BDBB}" type="pres">
      <dgm:prSet presAssocID="{AD9EA227-F7F5-4A07-87B8-A3D051F627BF}" presName="dotRepeatNode" presStyleLbl="fgShp" presStyleIdx="0" presStyleCnt="5"/>
      <dgm:spPr/>
      <dgm:t>
        <a:bodyPr/>
        <a:lstStyle/>
        <a:p>
          <a:endParaRPr lang="es-MX"/>
        </a:p>
      </dgm:t>
    </dgm:pt>
    <dgm:pt modelId="{65B96DFF-1F16-4526-985C-F3E10818E468}" type="pres">
      <dgm:prSet presAssocID="{7ECCB133-0B6D-4883-9FE5-8C0C35F87049}" presName="txNode3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987580-584C-4434-B950-17C8DB8B43A6}" type="pres">
      <dgm:prSet presAssocID="{05E04494-87EF-4829-A370-A14ECDE89886}" presName="dotNode3" presStyleCnt="0"/>
      <dgm:spPr/>
    </dgm:pt>
    <dgm:pt modelId="{65A41DF1-07F0-4736-B54E-2A7CA71DDEE1}" type="pres">
      <dgm:prSet presAssocID="{05E04494-87EF-4829-A370-A14ECDE89886}" presName="dotRepeatNode" presStyleLbl="fgShp" presStyleIdx="1" presStyleCnt="5"/>
      <dgm:spPr/>
      <dgm:t>
        <a:bodyPr/>
        <a:lstStyle/>
        <a:p>
          <a:endParaRPr lang="es-MX"/>
        </a:p>
      </dgm:t>
    </dgm:pt>
    <dgm:pt modelId="{F468143B-AB0E-4E79-9F40-8DBF139A1949}" type="pres">
      <dgm:prSet presAssocID="{9077E8E3-4B51-4818-B6EA-2164D6803A99}" presName="txNode4" presStyleLbl="revTx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0D5453-72A4-4C05-A958-B1EBD9A96C58}" type="pres">
      <dgm:prSet presAssocID="{CB29C24E-9C92-4F7E-9CD1-FB8D4C614355}" presName="dotNode4" presStyleCnt="0"/>
      <dgm:spPr/>
    </dgm:pt>
    <dgm:pt modelId="{E4F396BF-2086-4BBC-A49D-27AB9B95400B}" type="pres">
      <dgm:prSet presAssocID="{CB29C24E-9C92-4F7E-9CD1-FB8D4C614355}" presName="dotRepeatNode" presStyleLbl="fgShp" presStyleIdx="2" presStyleCnt="5"/>
      <dgm:spPr/>
      <dgm:t>
        <a:bodyPr/>
        <a:lstStyle/>
        <a:p>
          <a:endParaRPr lang="es-MX"/>
        </a:p>
      </dgm:t>
    </dgm:pt>
    <dgm:pt modelId="{9CFB98A8-BAF2-48DF-9EF6-5495C608D24D}" type="pres">
      <dgm:prSet presAssocID="{AD267201-2247-458E-86C5-8BE7AC5F2C35}" presName="txNode5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B3889D-9604-45DE-AF23-8974EC75C5A8}" type="pres">
      <dgm:prSet presAssocID="{7A6E1656-E201-4140-BD88-D17779AD74A2}" presName="dotNode5" presStyleCnt="0"/>
      <dgm:spPr/>
    </dgm:pt>
    <dgm:pt modelId="{B48227E0-8C65-49E2-BBBC-EB97FB044395}" type="pres">
      <dgm:prSet presAssocID="{7A6E1656-E201-4140-BD88-D17779AD74A2}" presName="dotRepeatNode" presStyleLbl="fgShp" presStyleIdx="3" presStyleCnt="5"/>
      <dgm:spPr/>
      <dgm:t>
        <a:bodyPr/>
        <a:lstStyle/>
        <a:p>
          <a:endParaRPr lang="es-MX"/>
        </a:p>
      </dgm:t>
    </dgm:pt>
    <dgm:pt modelId="{672BE170-0CD5-48FD-AD4E-B68DE2F2727A}" type="pres">
      <dgm:prSet presAssocID="{E3D3253E-1CB9-4177-ADA1-10FED9E1048D}" presName="txNode6" presStyleLbl="revTx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0FB9D1-0FB6-4EC7-9651-9C1F4018BE8E}" type="pres">
      <dgm:prSet presAssocID="{E1705132-A131-45C5-8E1E-62EA145CEBE4}" presName="dotNode6" presStyleCnt="0"/>
      <dgm:spPr/>
    </dgm:pt>
    <dgm:pt modelId="{91DD4A4F-9914-4257-A675-CB095AE5B43F}" type="pres">
      <dgm:prSet presAssocID="{E1705132-A131-45C5-8E1E-62EA145CEBE4}" presName="dotRepeatNode" presStyleLbl="fgShp" presStyleIdx="4" presStyleCnt="5"/>
      <dgm:spPr/>
      <dgm:t>
        <a:bodyPr/>
        <a:lstStyle/>
        <a:p>
          <a:endParaRPr lang="es-MX"/>
        </a:p>
      </dgm:t>
    </dgm:pt>
    <dgm:pt modelId="{A1C17076-78B8-47C4-9FC7-59E8B519E1BA}" type="pres">
      <dgm:prSet presAssocID="{300B62F3-9874-4717-AB7F-6283E4B77B6A}" presName="txNode7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E0EC0C9-4BFB-4620-829F-55518A76EF2D}" type="presOf" srcId="{E1705132-A131-45C5-8E1E-62EA145CEBE4}" destId="{91DD4A4F-9914-4257-A675-CB095AE5B43F}" srcOrd="0" destOrd="0" presId="urn:microsoft.com/office/officeart/2009/3/layout/DescendingProcess"/>
    <dgm:cxn modelId="{E7E3C0B2-B306-41BE-B619-F3BB4FE89AC2}" type="presOf" srcId="{E3D3253E-1CB9-4177-ADA1-10FED9E1048D}" destId="{672BE170-0CD5-48FD-AD4E-B68DE2F2727A}" srcOrd="0" destOrd="0" presId="urn:microsoft.com/office/officeart/2009/3/layout/DescendingProcess"/>
    <dgm:cxn modelId="{14FD2467-F7AD-42A3-90AB-A31A06FF0642}" type="presOf" srcId="{53376FC9-DA02-4D5C-A4AB-1AAE5A0B28C4}" destId="{0065EC4B-223C-4777-93AB-0C70676B75E3}" srcOrd="0" destOrd="0" presId="urn:microsoft.com/office/officeart/2009/3/layout/DescendingProcess"/>
    <dgm:cxn modelId="{3DF3D891-471A-4DA2-92F3-928BE65D78AA}" type="presOf" srcId="{CB29C24E-9C92-4F7E-9CD1-FB8D4C614355}" destId="{E4F396BF-2086-4BBC-A49D-27AB9B95400B}" srcOrd="0" destOrd="0" presId="urn:microsoft.com/office/officeart/2009/3/layout/DescendingProcess"/>
    <dgm:cxn modelId="{BEC4F564-2A24-475B-9869-9B48FDEA4EEB}" type="presOf" srcId="{25CDB7BE-8F11-4834-AD86-190D164983B1}" destId="{B5A9B2EC-29FB-4F5C-886C-BA8D7834BEBD}" srcOrd="0" destOrd="0" presId="urn:microsoft.com/office/officeart/2009/3/layout/DescendingProcess"/>
    <dgm:cxn modelId="{7822190F-EDB5-45EA-924E-C1A439A47F94}" type="presOf" srcId="{7ECCB133-0B6D-4883-9FE5-8C0C35F87049}" destId="{65B96DFF-1F16-4526-985C-F3E10818E468}" srcOrd="0" destOrd="0" presId="urn:microsoft.com/office/officeart/2009/3/layout/DescendingProcess"/>
    <dgm:cxn modelId="{57B3D02E-9529-454F-8C95-DFA8461EC713}" type="presOf" srcId="{7A6E1656-E201-4140-BD88-D17779AD74A2}" destId="{B48227E0-8C65-49E2-BBBC-EB97FB044395}" srcOrd="0" destOrd="0" presId="urn:microsoft.com/office/officeart/2009/3/layout/DescendingProcess"/>
    <dgm:cxn modelId="{DC0266C9-E15D-4533-A7AB-7E9EAFEB2DAF}" type="presOf" srcId="{300B62F3-9874-4717-AB7F-6283E4B77B6A}" destId="{A1C17076-78B8-47C4-9FC7-59E8B519E1BA}" srcOrd="0" destOrd="0" presId="urn:microsoft.com/office/officeart/2009/3/layout/DescendingProcess"/>
    <dgm:cxn modelId="{1DEED2B0-2BC1-427D-A591-6C1297EE4327}" type="presOf" srcId="{22BB555E-CF8F-40EE-A6B7-ED430AB9D588}" destId="{16B8C7B8-5A2E-4A48-83A0-8748AA55C75C}" srcOrd="0" destOrd="0" presId="urn:microsoft.com/office/officeart/2009/3/layout/DescendingProcess"/>
    <dgm:cxn modelId="{2898DF11-79BD-4FD2-B9C7-12079A3F96A4}" srcId="{22BB555E-CF8F-40EE-A6B7-ED430AB9D588}" destId="{9077E8E3-4B51-4818-B6EA-2164D6803A99}" srcOrd="3" destOrd="0" parTransId="{7FE58F6D-F377-41F4-B229-2995E773DFB5}" sibTransId="{CB29C24E-9C92-4F7E-9CD1-FB8D4C614355}"/>
    <dgm:cxn modelId="{ADD7C502-004D-451A-9FB9-612198AF30C9}" type="presOf" srcId="{05E04494-87EF-4829-A370-A14ECDE89886}" destId="{65A41DF1-07F0-4736-B54E-2A7CA71DDEE1}" srcOrd="0" destOrd="0" presId="urn:microsoft.com/office/officeart/2009/3/layout/DescendingProcess"/>
    <dgm:cxn modelId="{EEA24728-1EAD-4B15-A877-11FCCC95878D}" srcId="{22BB555E-CF8F-40EE-A6B7-ED430AB9D588}" destId="{7ECCB133-0B6D-4883-9FE5-8C0C35F87049}" srcOrd="2" destOrd="0" parTransId="{C15E675A-D07A-477C-B07E-D5CAC089B5C5}" sibTransId="{05E04494-87EF-4829-A370-A14ECDE89886}"/>
    <dgm:cxn modelId="{4B75A5F0-3060-4C1B-ADFA-B8D6524F06D4}" srcId="{22BB555E-CF8F-40EE-A6B7-ED430AB9D588}" destId="{E3D3253E-1CB9-4177-ADA1-10FED9E1048D}" srcOrd="5" destOrd="0" parTransId="{189817DD-BD7A-43F2-8047-EDD043C3B70E}" sibTransId="{E1705132-A131-45C5-8E1E-62EA145CEBE4}"/>
    <dgm:cxn modelId="{9D32ADE0-6E2D-4E9B-981C-F3A9907091C8}" srcId="{22BB555E-CF8F-40EE-A6B7-ED430AB9D588}" destId="{25CDB7BE-8F11-4834-AD86-190D164983B1}" srcOrd="0" destOrd="0" parTransId="{873FA68D-3A4F-4CA3-A2DB-BA06A7FA907C}" sibTransId="{E3A90623-8C4C-4AC2-9743-E7878898C960}"/>
    <dgm:cxn modelId="{8CBE070E-823C-49D4-8D1B-FDDE7FF3EF58}" type="presOf" srcId="{AD267201-2247-458E-86C5-8BE7AC5F2C35}" destId="{9CFB98A8-BAF2-48DF-9EF6-5495C608D24D}" srcOrd="0" destOrd="0" presId="urn:microsoft.com/office/officeart/2009/3/layout/DescendingProcess"/>
    <dgm:cxn modelId="{121D4B2B-1594-460B-A630-B1234F826911}" srcId="{22BB555E-CF8F-40EE-A6B7-ED430AB9D588}" destId="{AD267201-2247-458E-86C5-8BE7AC5F2C35}" srcOrd="4" destOrd="0" parTransId="{85E84EC6-5E05-48B5-A90D-FF07389B0407}" sibTransId="{7A6E1656-E201-4140-BD88-D17779AD74A2}"/>
    <dgm:cxn modelId="{B5467C1C-4615-4C83-9158-CF27F0C856ED}" type="presOf" srcId="{9077E8E3-4B51-4818-B6EA-2164D6803A99}" destId="{F468143B-AB0E-4E79-9F40-8DBF139A1949}" srcOrd="0" destOrd="0" presId="urn:microsoft.com/office/officeart/2009/3/layout/DescendingProcess"/>
    <dgm:cxn modelId="{1F1B74C5-3F66-4CB2-991C-915CBAF72A39}" srcId="{22BB555E-CF8F-40EE-A6B7-ED430AB9D588}" destId="{CB62092E-696B-49BD-B07C-786536D776F7}" srcOrd="7" destOrd="0" parTransId="{C3F75152-E22F-47C8-9676-74A7ABC5295F}" sibTransId="{C1516320-76EA-4A52-A2FE-6096CC9D5237}"/>
    <dgm:cxn modelId="{3ABCD47E-E32C-4DC3-80F7-55D052E00DB6}" srcId="{22BB555E-CF8F-40EE-A6B7-ED430AB9D588}" destId="{300B62F3-9874-4717-AB7F-6283E4B77B6A}" srcOrd="6" destOrd="0" parTransId="{6A1898E0-3F7C-4558-9821-1C704490BDC1}" sibTransId="{68646EB2-0A8E-457D-A747-598D451B6E21}"/>
    <dgm:cxn modelId="{09567BA8-1FA9-45D0-9C3F-F0C790E46421}" type="presOf" srcId="{AD9EA227-F7F5-4A07-87B8-A3D051F627BF}" destId="{06EDAD9F-D768-4DC8-BF5F-D89003D8BDBB}" srcOrd="0" destOrd="0" presId="urn:microsoft.com/office/officeart/2009/3/layout/DescendingProcess"/>
    <dgm:cxn modelId="{A87C3AA3-BB60-4ECF-9531-F8DE08C91A89}" srcId="{22BB555E-CF8F-40EE-A6B7-ED430AB9D588}" destId="{53376FC9-DA02-4D5C-A4AB-1AAE5A0B28C4}" srcOrd="1" destOrd="0" parTransId="{DD22235F-C2F0-4723-B25E-6E83B13F9B6F}" sibTransId="{AD9EA227-F7F5-4A07-87B8-A3D051F627BF}"/>
    <dgm:cxn modelId="{6FF71FD7-A73E-4B2C-8F1C-D4D8F7A2EB39}" type="presParOf" srcId="{16B8C7B8-5A2E-4A48-83A0-8748AA55C75C}" destId="{745E4681-C98C-43E2-9360-C3F3A15C6277}" srcOrd="0" destOrd="0" presId="urn:microsoft.com/office/officeart/2009/3/layout/DescendingProcess"/>
    <dgm:cxn modelId="{67B1D2B3-75F4-4C9D-87D4-A52F9E489BF0}" type="presParOf" srcId="{16B8C7B8-5A2E-4A48-83A0-8748AA55C75C}" destId="{B5A9B2EC-29FB-4F5C-886C-BA8D7834BEBD}" srcOrd="1" destOrd="0" presId="urn:microsoft.com/office/officeart/2009/3/layout/DescendingProcess"/>
    <dgm:cxn modelId="{8AF57687-B40B-448F-A726-36DA527B34FE}" type="presParOf" srcId="{16B8C7B8-5A2E-4A48-83A0-8748AA55C75C}" destId="{0065EC4B-223C-4777-93AB-0C70676B75E3}" srcOrd="2" destOrd="0" presId="urn:microsoft.com/office/officeart/2009/3/layout/DescendingProcess"/>
    <dgm:cxn modelId="{AED54031-93C6-4C95-968E-9ED14E4DF2F1}" type="presParOf" srcId="{16B8C7B8-5A2E-4A48-83A0-8748AA55C75C}" destId="{AC3AD1D4-AD92-499F-AC8C-EB8740433511}" srcOrd="3" destOrd="0" presId="urn:microsoft.com/office/officeart/2009/3/layout/DescendingProcess"/>
    <dgm:cxn modelId="{841C185E-44D6-4DB2-B44C-299AFC930391}" type="presParOf" srcId="{AC3AD1D4-AD92-499F-AC8C-EB8740433511}" destId="{06EDAD9F-D768-4DC8-BF5F-D89003D8BDBB}" srcOrd="0" destOrd="0" presId="urn:microsoft.com/office/officeart/2009/3/layout/DescendingProcess"/>
    <dgm:cxn modelId="{65CB0D9D-EFC1-409F-91AB-0A6B625DF5BD}" type="presParOf" srcId="{16B8C7B8-5A2E-4A48-83A0-8748AA55C75C}" destId="{65B96DFF-1F16-4526-985C-F3E10818E468}" srcOrd="4" destOrd="0" presId="urn:microsoft.com/office/officeart/2009/3/layout/DescendingProcess"/>
    <dgm:cxn modelId="{E6953A36-CFB2-4189-894A-9A69A801A44B}" type="presParOf" srcId="{16B8C7B8-5A2E-4A48-83A0-8748AA55C75C}" destId="{ED987580-584C-4434-B950-17C8DB8B43A6}" srcOrd="5" destOrd="0" presId="urn:microsoft.com/office/officeart/2009/3/layout/DescendingProcess"/>
    <dgm:cxn modelId="{3E352F2A-F8E4-41AE-999B-115E861E30FA}" type="presParOf" srcId="{ED987580-584C-4434-B950-17C8DB8B43A6}" destId="{65A41DF1-07F0-4736-B54E-2A7CA71DDEE1}" srcOrd="0" destOrd="0" presId="urn:microsoft.com/office/officeart/2009/3/layout/DescendingProcess"/>
    <dgm:cxn modelId="{37954CEA-B958-45F6-95FF-36DC3CB81105}" type="presParOf" srcId="{16B8C7B8-5A2E-4A48-83A0-8748AA55C75C}" destId="{F468143B-AB0E-4E79-9F40-8DBF139A1949}" srcOrd="6" destOrd="0" presId="urn:microsoft.com/office/officeart/2009/3/layout/DescendingProcess"/>
    <dgm:cxn modelId="{634B57BC-258B-48F3-8441-F96BF3D6D810}" type="presParOf" srcId="{16B8C7B8-5A2E-4A48-83A0-8748AA55C75C}" destId="{1A0D5453-72A4-4C05-A958-B1EBD9A96C58}" srcOrd="7" destOrd="0" presId="urn:microsoft.com/office/officeart/2009/3/layout/DescendingProcess"/>
    <dgm:cxn modelId="{124173C9-CBF9-4817-A8AE-6CA19BED9EA5}" type="presParOf" srcId="{1A0D5453-72A4-4C05-A958-B1EBD9A96C58}" destId="{E4F396BF-2086-4BBC-A49D-27AB9B95400B}" srcOrd="0" destOrd="0" presId="urn:microsoft.com/office/officeart/2009/3/layout/DescendingProcess"/>
    <dgm:cxn modelId="{768F7AF6-0320-4B90-82B5-EEE078309F9E}" type="presParOf" srcId="{16B8C7B8-5A2E-4A48-83A0-8748AA55C75C}" destId="{9CFB98A8-BAF2-48DF-9EF6-5495C608D24D}" srcOrd="8" destOrd="0" presId="urn:microsoft.com/office/officeart/2009/3/layout/DescendingProcess"/>
    <dgm:cxn modelId="{A1A870C8-9D26-4CEA-99F6-C232F583AC2A}" type="presParOf" srcId="{16B8C7B8-5A2E-4A48-83A0-8748AA55C75C}" destId="{54B3889D-9604-45DE-AF23-8974EC75C5A8}" srcOrd="9" destOrd="0" presId="urn:microsoft.com/office/officeart/2009/3/layout/DescendingProcess"/>
    <dgm:cxn modelId="{248D0769-3523-43EB-8392-DBADFCE174CB}" type="presParOf" srcId="{54B3889D-9604-45DE-AF23-8974EC75C5A8}" destId="{B48227E0-8C65-49E2-BBBC-EB97FB044395}" srcOrd="0" destOrd="0" presId="urn:microsoft.com/office/officeart/2009/3/layout/DescendingProcess"/>
    <dgm:cxn modelId="{82807071-B4B6-4B18-B9EB-9A6B8B2A4AA9}" type="presParOf" srcId="{16B8C7B8-5A2E-4A48-83A0-8748AA55C75C}" destId="{672BE170-0CD5-48FD-AD4E-B68DE2F2727A}" srcOrd="10" destOrd="0" presId="urn:microsoft.com/office/officeart/2009/3/layout/DescendingProcess"/>
    <dgm:cxn modelId="{AF0F4415-CBF6-481A-9F1E-4CB00F0FA9AD}" type="presParOf" srcId="{16B8C7B8-5A2E-4A48-83A0-8748AA55C75C}" destId="{760FB9D1-0FB6-4EC7-9651-9C1F4018BE8E}" srcOrd="11" destOrd="0" presId="urn:microsoft.com/office/officeart/2009/3/layout/DescendingProcess"/>
    <dgm:cxn modelId="{94008D42-EF9A-44D2-86DB-38BCC6BB55CD}" type="presParOf" srcId="{760FB9D1-0FB6-4EC7-9651-9C1F4018BE8E}" destId="{91DD4A4F-9914-4257-A675-CB095AE5B43F}" srcOrd="0" destOrd="0" presId="urn:microsoft.com/office/officeart/2009/3/layout/DescendingProcess"/>
    <dgm:cxn modelId="{FC978BC1-92A6-4F9B-B833-BACA68228C03}" type="presParOf" srcId="{16B8C7B8-5A2E-4A48-83A0-8748AA55C75C}" destId="{A1C17076-78B8-47C4-9FC7-59E8B519E1BA}" srcOrd="12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9D3D25B4-AD26-433D-BC93-F4E75C9F7F65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E8DAC8EA-0176-45FD-B4B1-9C821B99D322}">
      <dgm:prSet/>
      <dgm:spPr/>
      <dgm:t>
        <a:bodyPr/>
        <a:lstStyle/>
        <a:p>
          <a:pPr rtl="0"/>
          <a:r>
            <a:rPr lang="es-ES" b="1" smtClean="0"/>
            <a:t>Arrendamiento </a:t>
          </a:r>
          <a:endParaRPr lang="es-MX"/>
        </a:p>
      </dgm:t>
    </dgm:pt>
    <dgm:pt modelId="{CAEAE280-B8A8-4C22-86F1-0AF6BF430657}" type="parTrans" cxnId="{E11D0C4A-7D5C-47FA-BB2A-4B98AF0FBD37}">
      <dgm:prSet/>
      <dgm:spPr/>
      <dgm:t>
        <a:bodyPr/>
        <a:lstStyle/>
        <a:p>
          <a:endParaRPr lang="es-MX"/>
        </a:p>
      </dgm:t>
    </dgm:pt>
    <dgm:pt modelId="{1E961D99-F635-4EFB-B46D-BBF5EF795CDF}" type="sibTrans" cxnId="{E11D0C4A-7D5C-47FA-BB2A-4B98AF0FBD37}">
      <dgm:prSet/>
      <dgm:spPr/>
      <dgm:t>
        <a:bodyPr/>
        <a:lstStyle/>
        <a:p>
          <a:endParaRPr lang="es-MX"/>
        </a:p>
      </dgm:t>
    </dgm:pt>
    <dgm:pt modelId="{BF854344-D313-46DB-917A-0F8F0A3141B9}">
      <dgm:prSet/>
      <dgm:spPr/>
      <dgm:t>
        <a:bodyPr/>
        <a:lstStyle/>
        <a:p>
          <a:pPr rtl="0"/>
          <a:r>
            <a:rPr lang="es-ES" dirty="0" smtClean="0"/>
            <a:t>Es el contrato por virtud del cual una persona llamada </a:t>
          </a:r>
          <a:r>
            <a:rPr lang="es-ES" u="sng" dirty="0" smtClean="0"/>
            <a:t>arrendador</a:t>
          </a:r>
          <a:r>
            <a:rPr lang="es-ES" dirty="0" smtClean="0"/>
            <a:t> concede a otra llamada arrendatario el uso o el goce temporal de un bien inmueble llamado renta o alquiler. </a:t>
          </a:r>
          <a:endParaRPr lang="es-MX" dirty="0"/>
        </a:p>
      </dgm:t>
    </dgm:pt>
    <dgm:pt modelId="{C7283D0E-357D-438B-BA04-030CD316C10F}" type="parTrans" cxnId="{BDB1B551-889F-4EEF-AA6A-32050C95F46E}">
      <dgm:prSet/>
      <dgm:spPr/>
      <dgm:t>
        <a:bodyPr/>
        <a:lstStyle/>
        <a:p>
          <a:endParaRPr lang="es-MX"/>
        </a:p>
      </dgm:t>
    </dgm:pt>
    <dgm:pt modelId="{1391BC1A-B045-4CCB-9C0F-F4582C5C8439}" type="sibTrans" cxnId="{BDB1B551-889F-4EEF-AA6A-32050C95F46E}">
      <dgm:prSet/>
      <dgm:spPr/>
      <dgm:t>
        <a:bodyPr/>
        <a:lstStyle/>
        <a:p>
          <a:endParaRPr lang="es-MX"/>
        </a:p>
      </dgm:t>
    </dgm:pt>
    <dgm:pt modelId="{CBFC407E-B22C-4501-8B67-91AE62E67323}">
      <dgm:prSet/>
      <dgm:spPr/>
      <dgm:t>
        <a:bodyPr/>
        <a:lstStyle/>
        <a:p>
          <a:pPr rtl="0"/>
          <a:r>
            <a:rPr lang="es-ES" b="1" smtClean="0"/>
            <a:t>Sub Arrendamiento</a:t>
          </a:r>
          <a:r>
            <a:rPr lang="es-ES" smtClean="0"/>
            <a:t>:</a:t>
          </a:r>
          <a:endParaRPr lang="es-MX"/>
        </a:p>
      </dgm:t>
    </dgm:pt>
    <dgm:pt modelId="{A6C47CA4-640E-44C0-BC4A-917038591E29}" type="parTrans" cxnId="{049F06AF-4200-4112-9E4B-AC89D31AE0E7}">
      <dgm:prSet/>
      <dgm:spPr/>
      <dgm:t>
        <a:bodyPr/>
        <a:lstStyle/>
        <a:p>
          <a:endParaRPr lang="es-MX"/>
        </a:p>
      </dgm:t>
    </dgm:pt>
    <dgm:pt modelId="{0F93C106-03CA-44F4-A5E7-F84632A99BF9}" type="sibTrans" cxnId="{049F06AF-4200-4112-9E4B-AC89D31AE0E7}">
      <dgm:prSet/>
      <dgm:spPr/>
      <dgm:t>
        <a:bodyPr/>
        <a:lstStyle/>
        <a:p>
          <a:endParaRPr lang="es-MX"/>
        </a:p>
      </dgm:t>
    </dgm:pt>
    <dgm:pt modelId="{F7022E6E-BE42-42EB-9F57-C619618677FE}">
      <dgm:prSet/>
      <dgm:spPr/>
      <dgm:t>
        <a:bodyPr/>
        <a:lstStyle/>
        <a:p>
          <a:pPr rtl="0"/>
          <a:r>
            <a:rPr lang="es-ES" dirty="0" smtClean="0"/>
            <a:t>Es el contrato mediante el cual el arrendatario concede con consentimiento del arrendador el uso o el goce temporal de la totalidad o parte del bien inmueble a una tercera persona.</a:t>
          </a:r>
          <a:endParaRPr lang="es-MX" dirty="0"/>
        </a:p>
      </dgm:t>
    </dgm:pt>
    <dgm:pt modelId="{5AB0331F-5EDB-4BE5-8AF3-6183F926BB09}" type="parTrans" cxnId="{582EB45B-6B7C-4226-A7C3-31820313D8B8}">
      <dgm:prSet/>
      <dgm:spPr/>
      <dgm:t>
        <a:bodyPr/>
        <a:lstStyle/>
        <a:p>
          <a:endParaRPr lang="es-MX"/>
        </a:p>
      </dgm:t>
    </dgm:pt>
    <dgm:pt modelId="{5E5ED0F8-4C66-411C-AB32-6D97C7F8C722}" type="sibTrans" cxnId="{582EB45B-6B7C-4226-A7C3-31820313D8B8}">
      <dgm:prSet/>
      <dgm:spPr/>
      <dgm:t>
        <a:bodyPr/>
        <a:lstStyle/>
        <a:p>
          <a:endParaRPr lang="es-MX"/>
        </a:p>
      </dgm:t>
    </dgm:pt>
    <dgm:pt modelId="{01149284-15C6-4CB1-A97E-FAA14900D97D}" type="pres">
      <dgm:prSet presAssocID="{9D3D25B4-AD26-433D-BC93-F4E75C9F7F6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D4A7859-9F88-490E-BBF6-ECF20C243B5A}" type="pres">
      <dgm:prSet presAssocID="{E8DAC8EA-0176-45FD-B4B1-9C821B99D322}" presName="composite" presStyleCnt="0"/>
      <dgm:spPr/>
    </dgm:pt>
    <dgm:pt modelId="{39201FA1-719E-4E87-B2CA-9BCCE4CB5378}" type="pres">
      <dgm:prSet presAssocID="{E8DAC8EA-0176-45FD-B4B1-9C821B99D32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ECC3A2-CEE9-4BBE-A3E3-25395DC3D1D8}" type="pres">
      <dgm:prSet presAssocID="{E8DAC8EA-0176-45FD-B4B1-9C821B99D32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2142D7-53A3-4B66-8AD4-C5FEF35D13A1}" type="pres">
      <dgm:prSet presAssocID="{1E961D99-F635-4EFB-B46D-BBF5EF795CDF}" presName="space" presStyleCnt="0"/>
      <dgm:spPr/>
    </dgm:pt>
    <dgm:pt modelId="{959EFDEA-415E-4757-BD47-939D7D94BB50}" type="pres">
      <dgm:prSet presAssocID="{CBFC407E-B22C-4501-8B67-91AE62E67323}" presName="composite" presStyleCnt="0"/>
      <dgm:spPr/>
    </dgm:pt>
    <dgm:pt modelId="{9C875B26-CFB7-43D4-B047-7AE8EA501CED}" type="pres">
      <dgm:prSet presAssocID="{CBFC407E-B22C-4501-8B67-91AE62E6732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92D605-C774-42EB-AC41-6A5F83F42791}" type="pres">
      <dgm:prSet presAssocID="{CBFC407E-B22C-4501-8B67-91AE62E67323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8048D98-305F-4CFE-B24B-E19B3D85157A}" type="presOf" srcId="{9D3D25B4-AD26-433D-BC93-F4E75C9F7F65}" destId="{01149284-15C6-4CB1-A97E-FAA14900D97D}" srcOrd="0" destOrd="0" presId="urn:microsoft.com/office/officeart/2005/8/layout/hList1"/>
    <dgm:cxn modelId="{D3DFE9C3-A7BF-46DB-BBD8-F9A5A4C3559C}" type="presOf" srcId="{BF854344-D313-46DB-917A-0F8F0A3141B9}" destId="{64ECC3A2-CEE9-4BBE-A3E3-25395DC3D1D8}" srcOrd="0" destOrd="0" presId="urn:microsoft.com/office/officeart/2005/8/layout/hList1"/>
    <dgm:cxn modelId="{582EB45B-6B7C-4226-A7C3-31820313D8B8}" srcId="{CBFC407E-B22C-4501-8B67-91AE62E67323}" destId="{F7022E6E-BE42-42EB-9F57-C619618677FE}" srcOrd="0" destOrd="0" parTransId="{5AB0331F-5EDB-4BE5-8AF3-6183F926BB09}" sibTransId="{5E5ED0F8-4C66-411C-AB32-6D97C7F8C722}"/>
    <dgm:cxn modelId="{F74C5C66-0F7B-4F0A-9E94-8FF4F08EEB4B}" type="presOf" srcId="{CBFC407E-B22C-4501-8B67-91AE62E67323}" destId="{9C875B26-CFB7-43D4-B047-7AE8EA501CED}" srcOrd="0" destOrd="0" presId="urn:microsoft.com/office/officeart/2005/8/layout/hList1"/>
    <dgm:cxn modelId="{BDB1B551-889F-4EEF-AA6A-32050C95F46E}" srcId="{E8DAC8EA-0176-45FD-B4B1-9C821B99D322}" destId="{BF854344-D313-46DB-917A-0F8F0A3141B9}" srcOrd="0" destOrd="0" parTransId="{C7283D0E-357D-438B-BA04-030CD316C10F}" sibTransId="{1391BC1A-B045-4CCB-9C0F-F4582C5C8439}"/>
    <dgm:cxn modelId="{A008B631-82C5-44E6-A7DD-CFAAA683F79F}" type="presOf" srcId="{F7022E6E-BE42-42EB-9F57-C619618677FE}" destId="{FC92D605-C774-42EB-AC41-6A5F83F42791}" srcOrd="0" destOrd="0" presId="urn:microsoft.com/office/officeart/2005/8/layout/hList1"/>
    <dgm:cxn modelId="{E11D0C4A-7D5C-47FA-BB2A-4B98AF0FBD37}" srcId="{9D3D25B4-AD26-433D-BC93-F4E75C9F7F65}" destId="{E8DAC8EA-0176-45FD-B4B1-9C821B99D322}" srcOrd="0" destOrd="0" parTransId="{CAEAE280-B8A8-4C22-86F1-0AF6BF430657}" sibTransId="{1E961D99-F635-4EFB-B46D-BBF5EF795CDF}"/>
    <dgm:cxn modelId="{5B0A9128-6213-4F29-BEB7-539784166484}" type="presOf" srcId="{E8DAC8EA-0176-45FD-B4B1-9C821B99D322}" destId="{39201FA1-719E-4E87-B2CA-9BCCE4CB5378}" srcOrd="0" destOrd="0" presId="urn:microsoft.com/office/officeart/2005/8/layout/hList1"/>
    <dgm:cxn modelId="{049F06AF-4200-4112-9E4B-AC89D31AE0E7}" srcId="{9D3D25B4-AD26-433D-BC93-F4E75C9F7F65}" destId="{CBFC407E-B22C-4501-8B67-91AE62E67323}" srcOrd="1" destOrd="0" parTransId="{A6C47CA4-640E-44C0-BC4A-917038591E29}" sibTransId="{0F93C106-03CA-44F4-A5E7-F84632A99BF9}"/>
    <dgm:cxn modelId="{29DC83B2-53A4-4DF1-BE9F-CB8667EA5554}" type="presParOf" srcId="{01149284-15C6-4CB1-A97E-FAA14900D97D}" destId="{BD4A7859-9F88-490E-BBF6-ECF20C243B5A}" srcOrd="0" destOrd="0" presId="urn:microsoft.com/office/officeart/2005/8/layout/hList1"/>
    <dgm:cxn modelId="{7A66517C-7686-40A1-B817-1C51267728A7}" type="presParOf" srcId="{BD4A7859-9F88-490E-BBF6-ECF20C243B5A}" destId="{39201FA1-719E-4E87-B2CA-9BCCE4CB5378}" srcOrd="0" destOrd="0" presId="urn:microsoft.com/office/officeart/2005/8/layout/hList1"/>
    <dgm:cxn modelId="{3B47AD09-D839-4B46-BD73-F32CFAE2797D}" type="presParOf" srcId="{BD4A7859-9F88-490E-BBF6-ECF20C243B5A}" destId="{64ECC3A2-CEE9-4BBE-A3E3-25395DC3D1D8}" srcOrd="1" destOrd="0" presId="urn:microsoft.com/office/officeart/2005/8/layout/hList1"/>
    <dgm:cxn modelId="{4441E278-22B6-4D05-B8D6-EEE32C6D21CA}" type="presParOf" srcId="{01149284-15C6-4CB1-A97E-FAA14900D97D}" destId="{712142D7-53A3-4B66-8AD4-C5FEF35D13A1}" srcOrd="1" destOrd="0" presId="urn:microsoft.com/office/officeart/2005/8/layout/hList1"/>
    <dgm:cxn modelId="{62113E59-E59F-48CD-9172-2DD4B5EB66CD}" type="presParOf" srcId="{01149284-15C6-4CB1-A97E-FAA14900D97D}" destId="{959EFDEA-415E-4757-BD47-939D7D94BB50}" srcOrd="2" destOrd="0" presId="urn:microsoft.com/office/officeart/2005/8/layout/hList1"/>
    <dgm:cxn modelId="{835B0455-E901-4F94-AE18-54069416481C}" type="presParOf" srcId="{959EFDEA-415E-4757-BD47-939D7D94BB50}" destId="{9C875B26-CFB7-43D4-B047-7AE8EA501CED}" srcOrd="0" destOrd="0" presId="urn:microsoft.com/office/officeart/2005/8/layout/hList1"/>
    <dgm:cxn modelId="{6B33C7F2-7AEF-464C-84C7-881E9290D8B1}" type="presParOf" srcId="{959EFDEA-415E-4757-BD47-939D7D94BB50}" destId="{FC92D605-C774-42EB-AC41-6A5F83F4279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4E3301DA-4326-4E0B-9A99-A192BCF640F3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62A4D42-D245-4DC4-96F8-151176CAC273}">
      <dgm:prSet/>
      <dgm:spPr/>
      <dgm:t>
        <a:bodyPr/>
        <a:lstStyle/>
        <a:p>
          <a:pPr rtl="0"/>
          <a:r>
            <a:rPr lang="es-ES" b="1" dirty="0" smtClean="0"/>
            <a:t>Ingresos gravados:</a:t>
          </a:r>
          <a:endParaRPr lang="es-MX" dirty="0"/>
        </a:p>
      </dgm:t>
    </dgm:pt>
    <dgm:pt modelId="{2CC74616-1FC0-4663-8442-C1E2694928CE}" type="parTrans" cxnId="{2CE9E096-E352-4EDD-BBE2-DC18B5844DB0}">
      <dgm:prSet/>
      <dgm:spPr/>
      <dgm:t>
        <a:bodyPr/>
        <a:lstStyle/>
        <a:p>
          <a:endParaRPr lang="es-MX"/>
        </a:p>
      </dgm:t>
    </dgm:pt>
    <dgm:pt modelId="{33147DEF-E104-4286-AE0B-44982B2E4E0A}" type="sibTrans" cxnId="{2CE9E096-E352-4EDD-BBE2-DC18B5844DB0}">
      <dgm:prSet/>
      <dgm:spPr/>
      <dgm:t>
        <a:bodyPr/>
        <a:lstStyle/>
        <a:p>
          <a:endParaRPr lang="es-MX"/>
        </a:p>
      </dgm:t>
    </dgm:pt>
    <dgm:pt modelId="{12314853-106E-4DA3-A9B9-3FE7628CB0CE}">
      <dgm:prSet/>
      <dgm:spPr/>
      <dgm:t>
        <a:bodyPr/>
        <a:lstStyle/>
        <a:p>
          <a:pPr rtl="0"/>
          <a:r>
            <a:rPr lang="es-ES" dirty="0" smtClean="0"/>
            <a:t>Los provenientes del arrendamiento o sub arrendamiento y en general por otorgar el uso o goce  temporal de bienes inmuebles en cualquier otra forma. </a:t>
          </a:r>
          <a:endParaRPr lang="es-MX" dirty="0"/>
        </a:p>
      </dgm:t>
    </dgm:pt>
    <dgm:pt modelId="{577B024D-98B2-41A1-9803-27D0D55CB5EF}" type="parTrans" cxnId="{04596D36-1572-45B0-8EB8-6C9387017CEA}">
      <dgm:prSet/>
      <dgm:spPr/>
      <dgm:t>
        <a:bodyPr/>
        <a:lstStyle/>
        <a:p>
          <a:endParaRPr lang="es-MX"/>
        </a:p>
      </dgm:t>
    </dgm:pt>
    <dgm:pt modelId="{A7103F8C-9414-4AA0-A6CF-6FC031EAB2E7}" type="sibTrans" cxnId="{04596D36-1572-45B0-8EB8-6C9387017CEA}">
      <dgm:prSet/>
      <dgm:spPr/>
      <dgm:t>
        <a:bodyPr/>
        <a:lstStyle/>
        <a:p>
          <a:endParaRPr lang="es-MX"/>
        </a:p>
      </dgm:t>
    </dgm:pt>
    <dgm:pt modelId="{38E9CC52-CBC1-4ED5-951A-E27983B3ADE2}">
      <dgm:prSet/>
      <dgm:spPr/>
      <dgm:t>
        <a:bodyPr/>
        <a:lstStyle/>
        <a:p>
          <a:pPr rtl="0"/>
          <a:r>
            <a:rPr lang="es-ES" dirty="0" smtClean="0"/>
            <a:t>Los rendimientos certificados de participación inmobiliaria no amortizable. </a:t>
          </a:r>
          <a:endParaRPr lang="es-MX" dirty="0"/>
        </a:p>
      </dgm:t>
    </dgm:pt>
    <dgm:pt modelId="{685B3FF2-BDC6-48FB-B032-D1E26D5F8D2F}" type="parTrans" cxnId="{28F05BF5-F283-4758-BB05-D8E09DA3AE2E}">
      <dgm:prSet/>
      <dgm:spPr/>
      <dgm:t>
        <a:bodyPr/>
        <a:lstStyle/>
        <a:p>
          <a:endParaRPr lang="es-MX"/>
        </a:p>
      </dgm:t>
    </dgm:pt>
    <dgm:pt modelId="{6A30EBA3-03CF-4A63-B52D-5C941F34D31A}" type="sibTrans" cxnId="{28F05BF5-F283-4758-BB05-D8E09DA3AE2E}">
      <dgm:prSet/>
      <dgm:spPr/>
      <dgm:t>
        <a:bodyPr/>
        <a:lstStyle/>
        <a:p>
          <a:endParaRPr lang="es-MX"/>
        </a:p>
      </dgm:t>
    </dgm:pt>
    <dgm:pt modelId="{13E27D99-7FEC-41E7-A9B1-8ED0F0B10ACB}" type="pres">
      <dgm:prSet presAssocID="{4E3301DA-4326-4E0B-9A99-A192BCF640F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2F8935D-E2B7-437F-9B46-14673D04E766}" type="pres">
      <dgm:prSet presAssocID="{762A4D42-D245-4DC4-96F8-151176CAC273}" presName="node" presStyleLbl="node1" presStyleIdx="0" presStyleCnt="3" custRadScaleRad="76175" custRadScaleInc="-11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F1BCFC-D3F8-4E73-9F2F-F4C45307786D}" type="pres">
      <dgm:prSet presAssocID="{33147DEF-E104-4286-AE0B-44982B2E4E0A}" presName="sibTrans" presStyleLbl="sibTrans2D1" presStyleIdx="0" presStyleCnt="3"/>
      <dgm:spPr/>
      <dgm:t>
        <a:bodyPr/>
        <a:lstStyle/>
        <a:p>
          <a:endParaRPr lang="es-MX"/>
        </a:p>
      </dgm:t>
    </dgm:pt>
    <dgm:pt modelId="{B147B4B4-726E-4B77-B74B-583B3C9762D0}" type="pres">
      <dgm:prSet presAssocID="{33147DEF-E104-4286-AE0B-44982B2E4E0A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3DC950FA-C3C4-4C2A-B6C9-3285914EB169}" type="pres">
      <dgm:prSet presAssocID="{12314853-106E-4DA3-A9B9-3FE7628CB0CE}" presName="node" presStyleLbl="node1" presStyleIdx="1" presStyleCnt="3" custScaleX="145983" custScaleY="176429" custRadScaleRad="117752" custRadScaleInc="-81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AABEAE-9E28-40DE-A453-2EDE34FE954E}" type="pres">
      <dgm:prSet presAssocID="{A7103F8C-9414-4AA0-A6CF-6FC031EAB2E7}" presName="sibTrans" presStyleLbl="sibTrans2D1" presStyleIdx="1" presStyleCnt="3"/>
      <dgm:spPr/>
      <dgm:t>
        <a:bodyPr/>
        <a:lstStyle/>
        <a:p>
          <a:endParaRPr lang="es-MX"/>
        </a:p>
      </dgm:t>
    </dgm:pt>
    <dgm:pt modelId="{5FD2CBAC-7DB0-49F8-B182-2B0A962A0EB2}" type="pres">
      <dgm:prSet presAssocID="{A7103F8C-9414-4AA0-A6CF-6FC031EAB2E7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E72ECA68-9A43-4F21-A0D5-FD78E95082CC}" type="pres">
      <dgm:prSet presAssocID="{38E9CC52-CBC1-4ED5-951A-E27983B3ADE2}" presName="node" presStyleLbl="node1" presStyleIdx="2" presStyleCnt="3" custScaleX="145983" custScaleY="176429" custRadScaleRad="111379" custRadScaleInc="63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D5A9FE-AFBD-4040-A255-7BAD17A3DF80}" type="pres">
      <dgm:prSet presAssocID="{6A30EBA3-03CF-4A63-B52D-5C941F34D31A}" presName="sibTrans" presStyleLbl="sibTrans2D1" presStyleIdx="2" presStyleCnt="3"/>
      <dgm:spPr/>
      <dgm:t>
        <a:bodyPr/>
        <a:lstStyle/>
        <a:p>
          <a:endParaRPr lang="es-MX"/>
        </a:p>
      </dgm:t>
    </dgm:pt>
    <dgm:pt modelId="{9D8738CF-55D3-43BB-90F4-1C4DA4C9D4DB}" type="pres">
      <dgm:prSet presAssocID="{6A30EBA3-03CF-4A63-B52D-5C941F34D31A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8FDA0849-9821-4948-9772-C4522E756AAD}" type="presOf" srcId="{A7103F8C-9414-4AA0-A6CF-6FC031EAB2E7}" destId="{41AABEAE-9E28-40DE-A453-2EDE34FE954E}" srcOrd="0" destOrd="0" presId="urn:microsoft.com/office/officeart/2005/8/layout/cycle7"/>
    <dgm:cxn modelId="{43E9BA6C-5F63-42B1-BAA5-43394B89CCC1}" type="presOf" srcId="{38E9CC52-CBC1-4ED5-951A-E27983B3ADE2}" destId="{E72ECA68-9A43-4F21-A0D5-FD78E95082CC}" srcOrd="0" destOrd="0" presId="urn:microsoft.com/office/officeart/2005/8/layout/cycle7"/>
    <dgm:cxn modelId="{0EF71EDC-1F62-4657-976D-8E8E6F7AE049}" type="presOf" srcId="{762A4D42-D245-4DC4-96F8-151176CAC273}" destId="{A2F8935D-E2B7-437F-9B46-14673D04E766}" srcOrd="0" destOrd="0" presId="urn:microsoft.com/office/officeart/2005/8/layout/cycle7"/>
    <dgm:cxn modelId="{567D23B3-25F9-415A-B4DB-E1901B78D542}" type="presOf" srcId="{12314853-106E-4DA3-A9B9-3FE7628CB0CE}" destId="{3DC950FA-C3C4-4C2A-B6C9-3285914EB169}" srcOrd="0" destOrd="0" presId="urn:microsoft.com/office/officeart/2005/8/layout/cycle7"/>
    <dgm:cxn modelId="{38907243-5D40-4D36-837D-174D83CFEF3C}" type="presOf" srcId="{33147DEF-E104-4286-AE0B-44982B2E4E0A}" destId="{B147B4B4-726E-4B77-B74B-583B3C9762D0}" srcOrd="1" destOrd="0" presId="urn:microsoft.com/office/officeart/2005/8/layout/cycle7"/>
    <dgm:cxn modelId="{28F05BF5-F283-4758-BB05-D8E09DA3AE2E}" srcId="{4E3301DA-4326-4E0B-9A99-A192BCF640F3}" destId="{38E9CC52-CBC1-4ED5-951A-E27983B3ADE2}" srcOrd="2" destOrd="0" parTransId="{685B3FF2-BDC6-48FB-B032-D1E26D5F8D2F}" sibTransId="{6A30EBA3-03CF-4A63-B52D-5C941F34D31A}"/>
    <dgm:cxn modelId="{8E00F5BA-5AE6-44A3-A023-5A1F7049C787}" type="presOf" srcId="{6A30EBA3-03CF-4A63-B52D-5C941F34D31A}" destId="{9D8738CF-55D3-43BB-90F4-1C4DA4C9D4DB}" srcOrd="1" destOrd="0" presId="urn:microsoft.com/office/officeart/2005/8/layout/cycle7"/>
    <dgm:cxn modelId="{2CE9E096-E352-4EDD-BBE2-DC18B5844DB0}" srcId="{4E3301DA-4326-4E0B-9A99-A192BCF640F3}" destId="{762A4D42-D245-4DC4-96F8-151176CAC273}" srcOrd="0" destOrd="0" parTransId="{2CC74616-1FC0-4663-8442-C1E2694928CE}" sibTransId="{33147DEF-E104-4286-AE0B-44982B2E4E0A}"/>
    <dgm:cxn modelId="{66DF065F-D655-4002-B443-1B693A3A161C}" type="presOf" srcId="{33147DEF-E104-4286-AE0B-44982B2E4E0A}" destId="{11F1BCFC-D3F8-4E73-9F2F-F4C45307786D}" srcOrd="0" destOrd="0" presId="urn:microsoft.com/office/officeart/2005/8/layout/cycle7"/>
    <dgm:cxn modelId="{04596D36-1572-45B0-8EB8-6C9387017CEA}" srcId="{4E3301DA-4326-4E0B-9A99-A192BCF640F3}" destId="{12314853-106E-4DA3-A9B9-3FE7628CB0CE}" srcOrd="1" destOrd="0" parTransId="{577B024D-98B2-41A1-9803-27D0D55CB5EF}" sibTransId="{A7103F8C-9414-4AA0-A6CF-6FC031EAB2E7}"/>
    <dgm:cxn modelId="{298443B6-920A-4091-81E7-1C8B384C8AC4}" type="presOf" srcId="{A7103F8C-9414-4AA0-A6CF-6FC031EAB2E7}" destId="{5FD2CBAC-7DB0-49F8-B182-2B0A962A0EB2}" srcOrd="1" destOrd="0" presId="urn:microsoft.com/office/officeart/2005/8/layout/cycle7"/>
    <dgm:cxn modelId="{74C576F2-8BEE-4242-B8BD-D5250DDCB7BB}" type="presOf" srcId="{4E3301DA-4326-4E0B-9A99-A192BCF640F3}" destId="{13E27D99-7FEC-41E7-A9B1-8ED0F0B10ACB}" srcOrd="0" destOrd="0" presId="urn:microsoft.com/office/officeart/2005/8/layout/cycle7"/>
    <dgm:cxn modelId="{8C4A771D-6A4B-4BBA-89B4-830AF5DE9783}" type="presOf" srcId="{6A30EBA3-03CF-4A63-B52D-5C941F34D31A}" destId="{1DD5A9FE-AFBD-4040-A255-7BAD17A3DF80}" srcOrd="0" destOrd="0" presId="urn:microsoft.com/office/officeart/2005/8/layout/cycle7"/>
    <dgm:cxn modelId="{C8F69BF5-2289-460C-A841-87E2CB8AEFEB}" type="presParOf" srcId="{13E27D99-7FEC-41E7-A9B1-8ED0F0B10ACB}" destId="{A2F8935D-E2B7-437F-9B46-14673D04E766}" srcOrd="0" destOrd="0" presId="urn:microsoft.com/office/officeart/2005/8/layout/cycle7"/>
    <dgm:cxn modelId="{205F2661-510C-44E1-917E-0E5440ACC98F}" type="presParOf" srcId="{13E27D99-7FEC-41E7-A9B1-8ED0F0B10ACB}" destId="{11F1BCFC-D3F8-4E73-9F2F-F4C45307786D}" srcOrd="1" destOrd="0" presId="urn:microsoft.com/office/officeart/2005/8/layout/cycle7"/>
    <dgm:cxn modelId="{57F4DC0C-7867-4AB3-9B88-1E7049396E4E}" type="presParOf" srcId="{11F1BCFC-D3F8-4E73-9F2F-F4C45307786D}" destId="{B147B4B4-726E-4B77-B74B-583B3C9762D0}" srcOrd="0" destOrd="0" presId="urn:microsoft.com/office/officeart/2005/8/layout/cycle7"/>
    <dgm:cxn modelId="{AD523080-E264-4E8E-8F20-F9C593465F8E}" type="presParOf" srcId="{13E27D99-7FEC-41E7-A9B1-8ED0F0B10ACB}" destId="{3DC950FA-C3C4-4C2A-B6C9-3285914EB169}" srcOrd="2" destOrd="0" presId="urn:microsoft.com/office/officeart/2005/8/layout/cycle7"/>
    <dgm:cxn modelId="{AF1EC4DC-F094-468A-8051-A9611289D468}" type="presParOf" srcId="{13E27D99-7FEC-41E7-A9B1-8ED0F0B10ACB}" destId="{41AABEAE-9E28-40DE-A453-2EDE34FE954E}" srcOrd="3" destOrd="0" presId="urn:microsoft.com/office/officeart/2005/8/layout/cycle7"/>
    <dgm:cxn modelId="{FBB5A94A-818B-49A7-BD26-EE9062FC8B78}" type="presParOf" srcId="{41AABEAE-9E28-40DE-A453-2EDE34FE954E}" destId="{5FD2CBAC-7DB0-49F8-B182-2B0A962A0EB2}" srcOrd="0" destOrd="0" presId="urn:microsoft.com/office/officeart/2005/8/layout/cycle7"/>
    <dgm:cxn modelId="{D877FBB8-0140-46DE-8EAA-C6FA21800487}" type="presParOf" srcId="{13E27D99-7FEC-41E7-A9B1-8ED0F0B10ACB}" destId="{E72ECA68-9A43-4F21-A0D5-FD78E95082CC}" srcOrd="4" destOrd="0" presId="urn:microsoft.com/office/officeart/2005/8/layout/cycle7"/>
    <dgm:cxn modelId="{40140432-5064-4352-8C5A-63070692B635}" type="presParOf" srcId="{13E27D99-7FEC-41E7-A9B1-8ED0F0B10ACB}" destId="{1DD5A9FE-AFBD-4040-A255-7BAD17A3DF80}" srcOrd="5" destOrd="0" presId="urn:microsoft.com/office/officeart/2005/8/layout/cycle7"/>
    <dgm:cxn modelId="{CF3B1357-633A-4679-801D-B6BB27B56200}" type="presParOf" srcId="{1DD5A9FE-AFBD-4040-A255-7BAD17A3DF80}" destId="{9D8738CF-55D3-43BB-90F4-1C4DA4C9D4D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C53F8B1C-2E86-4CC9-BB02-F514CF842EC0}" type="doc">
      <dgm:prSet loTypeId="urn:microsoft.com/office/officeart/2005/8/layout/matrix1" loCatId="matrix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s-MX"/>
        </a:p>
      </dgm:t>
    </dgm:pt>
    <dgm:pt modelId="{5733183A-A7EE-4269-B1C8-D8C89239C05E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Solicitar su inscripción  en el RFC.</a:t>
          </a:r>
          <a:endParaRPr lang="es-MX" dirty="0">
            <a:solidFill>
              <a:schemeClr val="tx1"/>
            </a:solidFill>
          </a:endParaRPr>
        </a:p>
      </dgm:t>
    </dgm:pt>
    <dgm:pt modelId="{9BB07741-F605-4DA5-A286-A2B72DEDB6C7}" type="parTrans" cxnId="{0B48D6D3-1CBF-405D-8665-2BBE628C14B0}">
      <dgm:prSet/>
      <dgm:spPr/>
      <dgm:t>
        <a:bodyPr/>
        <a:lstStyle/>
        <a:p>
          <a:endParaRPr lang="es-MX"/>
        </a:p>
      </dgm:t>
    </dgm:pt>
    <dgm:pt modelId="{6408CFA2-FF1B-449A-B6E2-93A557C0257A}" type="sibTrans" cxnId="{0B48D6D3-1CBF-405D-8665-2BBE628C14B0}">
      <dgm:prSet/>
      <dgm:spPr/>
      <dgm:t>
        <a:bodyPr/>
        <a:lstStyle/>
        <a:p>
          <a:endParaRPr lang="es-MX"/>
        </a:p>
      </dgm:t>
    </dgm:pt>
    <dgm:pt modelId="{F4689BB1-65F0-4BC6-B981-B20544785021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Llevar contabilidad conforme CFF, su reglamento y el reglamento de esa ley.</a:t>
          </a:r>
          <a:endParaRPr lang="es-MX" dirty="0">
            <a:solidFill>
              <a:schemeClr val="tx1"/>
            </a:solidFill>
          </a:endParaRPr>
        </a:p>
      </dgm:t>
    </dgm:pt>
    <dgm:pt modelId="{ED961FC5-E3CB-4ED8-A50C-5EC70C667838}" type="parTrans" cxnId="{112B94B5-AC4E-4340-801C-4C88A2E1E972}">
      <dgm:prSet/>
      <dgm:spPr/>
      <dgm:t>
        <a:bodyPr/>
        <a:lstStyle/>
        <a:p>
          <a:endParaRPr lang="es-MX"/>
        </a:p>
      </dgm:t>
    </dgm:pt>
    <dgm:pt modelId="{031DAAE6-B792-49EA-B3E8-6E5E0FF8474F}" type="sibTrans" cxnId="{112B94B5-AC4E-4340-801C-4C88A2E1E972}">
      <dgm:prSet/>
      <dgm:spPr/>
      <dgm:t>
        <a:bodyPr/>
        <a:lstStyle/>
        <a:p>
          <a:endParaRPr lang="es-MX"/>
        </a:p>
      </dgm:t>
    </dgm:pt>
    <dgm:pt modelId="{CE6788DD-84B5-4F5A-9BDF-6ECA36A20784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Expedir comprobantes por las contrataciones percibidas. </a:t>
          </a:r>
          <a:endParaRPr lang="es-MX" dirty="0">
            <a:solidFill>
              <a:schemeClr val="tx1"/>
            </a:solidFill>
          </a:endParaRPr>
        </a:p>
      </dgm:t>
    </dgm:pt>
    <dgm:pt modelId="{28DB526F-8224-4482-9995-FE994ED99352}" type="parTrans" cxnId="{6652A1C6-B0F1-43CB-9646-D93D8870F68A}">
      <dgm:prSet/>
      <dgm:spPr/>
      <dgm:t>
        <a:bodyPr/>
        <a:lstStyle/>
        <a:p>
          <a:endParaRPr lang="es-MX"/>
        </a:p>
      </dgm:t>
    </dgm:pt>
    <dgm:pt modelId="{25B27C6C-5CEB-4584-9BE8-619E78641C93}" type="sibTrans" cxnId="{6652A1C6-B0F1-43CB-9646-D93D8870F68A}">
      <dgm:prSet/>
      <dgm:spPr/>
      <dgm:t>
        <a:bodyPr/>
        <a:lstStyle/>
        <a:p>
          <a:endParaRPr lang="es-MX"/>
        </a:p>
      </dgm:t>
    </dgm:pt>
    <dgm:pt modelId="{4AEA4EAA-C42D-4CE9-A3A6-4392BD074220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Presentar las declaraciones provisionales y anual.</a:t>
          </a:r>
          <a:endParaRPr lang="es-MX" dirty="0">
            <a:solidFill>
              <a:schemeClr val="tx1"/>
            </a:solidFill>
          </a:endParaRPr>
        </a:p>
      </dgm:t>
    </dgm:pt>
    <dgm:pt modelId="{363F807F-8C54-4BB5-9885-4B9EB4CDE8DE}" type="parTrans" cxnId="{390B4F5B-B5C4-473A-817A-6BD89D80476B}">
      <dgm:prSet/>
      <dgm:spPr/>
      <dgm:t>
        <a:bodyPr/>
        <a:lstStyle/>
        <a:p>
          <a:endParaRPr lang="es-MX"/>
        </a:p>
      </dgm:t>
    </dgm:pt>
    <dgm:pt modelId="{A4C9406D-2FE3-4264-B0DA-07FA84C8D709}" type="sibTrans" cxnId="{390B4F5B-B5C4-473A-817A-6BD89D80476B}">
      <dgm:prSet/>
      <dgm:spPr/>
      <dgm:t>
        <a:bodyPr/>
        <a:lstStyle/>
        <a:p>
          <a:endParaRPr lang="es-MX"/>
        </a:p>
      </dgm:t>
    </dgm:pt>
    <dgm:pt modelId="{B989DE4C-A2EA-41C0-8EF4-437003C3C814}">
      <dgm:prSet/>
      <dgm:spPr/>
      <dgm:t>
        <a:bodyPr/>
        <a:lstStyle/>
        <a:p>
          <a:pPr rtl="0"/>
          <a:r>
            <a:rPr lang="es-ES" dirty="0" smtClean="0">
              <a:solidFill>
                <a:schemeClr val="tx1"/>
              </a:solidFill>
            </a:rPr>
            <a:t>Informar a las autoridades de operaciones superiores a cien mil pesos.</a:t>
          </a:r>
          <a:endParaRPr lang="es-MX" dirty="0">
            <a:solidFill>
              <a:schemeClr val="tx1"/>
            </a:solidFill>
          </a:endParaRPr>
        </a:p>
      </dgm:t>
    </dgm:pt>
    <dgm:pt modelId="{58BB2AB6-2097-4B6E-8FCD-F9C90FABB8F6}" type="parTrans" cxnId="{2DEF4533-8544-4171-B7E1-BF9CC1395885}">
      <dgm:prSet/>
      <dgm:spPr/>
      <dgm:t>
        <a:bodyPr/>
        <a:lstStyle/>
        <a:p>
          <a:endParaRPr lang="es-MX"/>
        </a:p>
      </dgm:t>
    </dgm:pt>
    <dgm:pt modelId="{E3D34D91-EE80-457A-A4B4-12E65F568F27}" type="sibTrans" cxnId="{2DEF4533-8544-4171-B7E1-BF9CC1395885}">
      <dgm:prSet/>
      <dgm:spPr/>
      <dgm:t>
        <a:bodyPr/>
        <a:lstStyle/>
        <a:p>
          <a:endParaRPr lang="es-MX"/>
        </a:p>
      </dgm:t>
    </dgm:pt>
    <dgm:pt modelId="{32C35D47-E7DA-4A1D-B38B-89DB2BD165A9}" type="pres">
      <dgm:prSet presAssocID="{C53F8B1C-2E86-4CC9-BB02-F514CF842EC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349D24A-E533-4809-ACE9-D813B43FA24F}" type="pres">
      <dgm:prSet presAssocID="{C53F8B1C-2E86-4CC9-BB02-F514CF842EC0}" presName="matrix" presStyleCnt="0"/>
      <dgm:spPr/>
    </dgm:pt>
    <dgm:pt modelId="{3204AB8A-7A06-4D70-8D2F-9998264D6184}" type="pres">
      <dgm:prSet presAssocID="{C53F8B1C-2E86-4CC9-BB02-F514CF842EC0}" presName="tile1" presStyleLbl="node1" presStyleIdx="0" presStyleCnt="4"/>
      <dgm:spPr/>
      <dgm:t>
        <a:bodyPr/>
        <a:lstStyle/>
        <a:p>
          <a:endParaRPr lang="es-MX"/>
        </a:p>
      </dgm:t>
    </dgm:pt>
    <dgm:pt modelId="{460ED7C1-2846-4F1F-9F13-69916C906324}" type="pres">
      <dgm:prSet presAssocID="{C53F8B1C-2E86-4CC9-BB02-F514CF842EC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5EA54B-F7FA-4CBA-876A-988C56A9EE59}" type="pres">
      <dgm:prSet presAssocID="{C53F8B1C-2E86-4CC9-BB02-F514CF842EC0}" presName="tile2" presStyleLbl="node1" presStyleIdx="1" presStyleCnt="4"/>
      <dgm:spPr/>
      <dgm:t>
        <a:bodyPr/>
        <a:lstStyle/>
        <a:p>
          <a:endParaRPr lang="es-MX"/>
        </a:p>
      </dgm:t>
    </dgm:pt>
    <dgm:pt modelId="{30EBF733-2F00-4EBF-8FC7-35BD79F36283}" type="pres">
      <dgm:prSet presAssocID="{C53F8B1C-2E86-4CC9-BB02-F514CF842EC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652A8E-8284-47E5-AD3B-11333D6A3513}" type="pres">
      <dgm:prSet presAssocID="{C53F8B1C-2E86-4CC9-BB02-F514CF842EC0}" presName="tile3" presStyleLbl="node1" presStyleIdx="2" presStyleCnt="4"/>
      <dgm:spPr/>
      <dgm:t>
        <a:bodyPr/>
        <a:lstStyle/>
        <a:p>
          <a:endParaRPr lang="es-MX"/>
        </a:p>
      </dgm:t>
    </dgm:pt>
    <dgm:pt modelId="{1D19477A-36D4-426D-9BEF-ABA0E411B295}" type="pres">
      <dgm:prSet presAssocID="{C53F8B1C-2E86-4CC9-BB02-F514CF842EC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BDFB78-E327-4134-A55F-DD1A16C88AE4}" type="pres">
      <dgm:prSet presAssocID="{C53F8B1C-2E86-4CC9-BB02-F514CF842EC0}" presName="tile4" presStyleLbl="node1" presStyleIdx="3" presStyleCnt="4"/>
      <dgm:spPr/>
      <dgm:t>
        <a:bodyPr/>
        <a:lstStyle/>
        <a:p>
          <a:endParaRPr lang="es-MX"/>
        </a:p>
      </dgm:t>
    </dgm:pt>
    <dgm:pt modelId="{D417E2AD-00D1-4257-84A3-9706E6F3961E}" type="pres">
      <dgm:prSet presAssocID="{C53F8B1C-2E86-4CC9-BB02-F514CF842EC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6F8630-3742-441B-A093-887328EA3C51}" type="pres">
      <dgm:prSet presAssocID="{C53F8B1C-2E86-4CC9-BB02-F514CF842EC0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32AB5132-B3B5-4E3A-9DD6-04A7E3D22C4F}" type="presOf" srcId="{B989DE4C-A2EA-41C0-8EF4-437003C3C814}" destId="{B2BDFB78-E327-4134-A55F-DD1A16C88AE4}" srcOrd="0" destOrd="0" presId="urn:microsoft.com/office/officeart/2005/8/layout/matrix1"/>
    <dgm:cxn modelId="{D513FAC3-95DA-42E8-8AE3-75AAC408B715}" type="presOf" srcId="{F4689BB1-65F0-4BC6-B981-B20544785021}" destId="{3204AB8A-7A06-4D70-8D2F-9998264D6184}" srcOrd="0" destOrd="0" presId="urn:microsoft.com/office/officeart/2005/8/layout/matrix1"/>
    <dgm:cxn modelId="{B9CFF925-D49A-49DD-8E58-7DBED181D595}" type="presOf" srcId="{F4689BB1-65F0-4BC6-B981-B20544785021}" destId="{460ED7C1-2846-4F1F-9F13-69916C906324}" srcOrd="1" destOrd="0" presId="urn:microsoft.com/office/officeart/2005/8/layout/matrix1"/>
    <dgm:cxn modelId="{112B94B5-AC4E-4340-801C-4C88A2E1E972}" srcId="{5733183A-A7EE-4269-B1C8-D8C89239C05E}" destId="{F4689BB1-65F0-4BC6-B981-B20544785021}" srcOrd="0" destOrd="0" parTransId="{ED961FC5-E3CB-4ED8-A50C-5EC70C667838}" sibTransId="{031DAAE6-B792-49EA-B3E8-6E5E0FF8474F}"/>
    <dgm:cxn modelId="{423804C4-42D3-4876-9F74-CA368CE8F6D4}" type="presOf" srcId="{CE6788DD-84B5-4F5A-9BDF-6ECA36A20784}" destId="{30EBF733-2F00-4EBF-8FC7-35BD79F36283}" srcOrd="1" destOrd="0" presId="urn:microsoft.com/office/officeart/2005/8/layout/matrix1"/>
    <dgm:cxn modelId="{389E0FFF-CD6E-428C-8C2B-C7CEB931EB80}" type="presOf" srcId="{B989DE4C-A2EA-41C0-8EF4-437003C3C814}" destId="{D417E2AD-00D1-4257-84A3-9706E6F3961E}" srcOrd="1" destOrd="0" presId="urn:microsoft.com/office/officeart/2005/8/layout/matrix1"/>
    <dgm:cxn modelId="{81B82C6C-474C-48E6-95FE-4E1535DF2A2D}" type="presOf" srcId="{CE6788DD-84B5-4F5A-9BDF-6ECA36A20784}" destId="{705EA54B-F7FA-4CBA-876A-988C56A9EE59}" srcOrd="0" destOrd="0" presId="urn:microsoft.com/office/officeart/2005/8/layout/matrix1"/>
    <dgm:cxn modelId="{0B48D6D3-1CBF-405D-8665-2BBE628C14B0}" srcId="{C53F8B1C-2E86-4CC9-BB02-F514CF842EC0}" destId="{5733183A-A7EE-4269-B1C8-D8C89239C05E}" srcOrd="0" destOrd="0" parTransId="{9BB07741-F605-4DA5-A286-A2B72DEDB6C7}" sibTransId="{6408CFA2-FF1B-449A-B6E2-93A557C0257A}"/>
    <dgm:cxn modelId="{994806A3-19CD-4539-A6E8-D652F0116172}" type="presOf" srcId="{5733183A-A7EE-4269-B1C8-D8C89239C05E}" destId="{FD6F8630-3742-441B-A093-887328EA3C51}" srcOrd="0" destOrd="0" presId="urn:microsoft.com/office/officeart/2005/8/layout/matrix1"/>
    <dgm:cxn modelId="{6652A1C6-B0F1-43CB-9646-D93D8870F68A}" srcId="{5733183A-A7EE-4269-B1C8-D8C89239C05E}" destId="{CE6788DD-84B5-4F5A-9BDF-6ECA36A20784}" srcOrd="1" destOrd="0" parTransId="{28DB526F-8224-4482-9995-FE994ED99352}" sibTransId="{25B27C6C-5CEB-4584-9BE8-619E78641C93}"/>
    <dgm:cxn modelId="{127D84C8-B980-477C-BB5C-EC2C8E6D5D5F}" type="presOf" srcId="{C53F8B1C-2E86-4CC9-BB02-F514CF842EC0}" destId="{32C35D47-E7DA-4A1D-B38B-89DB2BD165A9}" srcOrd="0" destOrd="0" presId="urn:microsoft.com/office/officeart/2005/8/layout/matrix1"/>
    <dgm:cxn modelId="{0883713B-B00B-46CB-A15B-09FB6E1C016E}" type="presOf" srcId="{4AEA4EAA-C42D-4CE9-A3A6-4392BD074220}" destId="{1D19477A-36D4-426D-9BEF-ABA0E411B295}" srcOrd="1" destOrd="0" presId="urn:microsoft.com/office/officeart/2005/8/layout/matrix1"/>
    <dgm:cxn modelId="{2DEF4533-8544-4171-B7E1-BF9CC1395885}" srcId="{5733183A-A7EE-4269-B1C8-D8C89239C05E}" destId="{B989DE4C-A2EA-41C0-8EF4-437003C3C814}" srcOrd="3" destOrd="0" parTransId="{58BB2AB6-2097-4B6E-8FCD-F9C90FABB8F6}" sibTransId="{E3D34D91-EE80-457A-A4B4-12E65F568F27}"/>
    <dgm:cxn modelId="{C30D4E6E-DDAF-49B8-8640-8BE412FE1DEB}" type="presOf" srcId="{4AEA4EAA-C42D-4CE9-A3A6-4392BD074220}" destId="{F0652A8E-8284-47E5-AD3B-11333D6A3513}" srcOrd="0" destOrd="0" presId="urn:microsoft.com/office/officeart/2005/8/layout/matrix1"/>
    <dgm:cxn modelId="{390B4F5B-B5C4-473A-817A-6BD89D80476B}" srcId="{5733183A-A7EE-4269-B1C8-D8C89239C05E}" destId="{4AEA4EAA-C42D-4CE9-A3A6-4392BD074220}" srcOrd="2" destOrd="0" parTransId="{363F807F-8C54-4BB5-9885-4B9EB4CDE8DE}" sibTransId="{A4C9406D-2FE3-4264-B0DA-07FA84C8D709}"/>
    <dgm:cxn modelId="{8DC625F7-6AA8-4165-8586-1A16652FEB62}" type="presParOf" srcId="{32C35D47-E7DA-4A1D-B38B-89DB2BD165A9}" destId="{A349D24A-E533-4809-ACE9-D813B43FA24F}" srcOrd="0" destOrd="0" presId="urn:microsoft.com/office/officeart/2005/8/layout/matrix1"/>
    <dgm:cxn modelId="{45552205-BE4A-4DA0-ABFC-87D6F716CBDE}" type="presParOf" srcId="{A349D24A-E533-4809-ACE9-D813B43FA24F}" destId="{3204AB8A-7A06-4D70-8D2F-9998264D6184}" srcOrd="0" destOrd="0" presId="urn:microsoft.com/office/officeart/2005/8/layout/matrix1"/>
    <dgm:cxn modelId="{89ACD9D0-50F3-427B-8570-013B9D06F2BB}" type="presParOf" srcId="{A349D24A-E533-4809-ACE9-D813B43FA24F}" destId="{460ED7C1-2846-4F1F-9F13-69916C906324}" srcOrd="1" destOrd="0" presId="urn:microsoft.com/office/officeart/2005/8/layout/matrix1"/>
    <dgm:cxn modelId="{BBA9134C-13B4-4A8E-8A5E-E7E31A2B2BD2}" type="presParOf" srcId="{A349D24A-E533-4809-ACE9-D813B43FA24F}" destId="{705EA54B-F7FA-4CBA-876A-988C56A9EE59}" srcOrd="2" destOrd="0" presId="urn:microsoft.com/office/officeart/2005/8/layout/matrix1"/>
    <dgm:cxn modelId="{9C390015-E978-4EF7-97BA-407F2E89F4F0}" type="presParOf" srcId="{A349D24A-E533-4809-ACE9-D813B43FA24F}" destId="{30EBF733-2F00-4EBF-8FC7-35BD79F36283}" srcOrd="3" destOrd="0" presId="urn:microsoft.com/office/officeart/2005/8/layout/matrix1"/>
    <dgm:cxn modelId="{84696764-F24C-47D4-BAC0-AA9CAAEE4693}" type="presParOf" srcId="{A349D24A-E533-4809-ACE9-D813B43FA24F}" destId="{F0652A8E-8284-47E5-AD3B-11333D6A3513}" srcOrd="4" destOrd="0" presId="urn:microsoft.com/office/officeart/2005/8/layout/matrix1"/>
    <dgm:cxn modelId="{26B2D3C5-EF8C-48D7-B7D1-161E4DD88103}" type="presParOf" srcId="{A349D24A-E533-4809-ACE9-D813B43FA24F}" destId="{1D19477A-36D4-426D-9BEF-ABA0E411B295}" srcOrd="5" destOrd="0" presId="urn:microsoft.com/office/officeart/2005/8/layout/matrix1"/>
    <dgm:cxn modelId="{9A53D7D1-FE2A-4D13-8A87-04E3B550B07D}" type="presParOf" srcId="{A349D24A-E533-4809-ACE9-D813B43FA24F}" destId="{B2BDFB78-E327-4134-A55F-DD1A16C88AE4}" srcOrd="6" destOrd="0" presId="urn:microsoft.com/office/officeart/2005/8/layout/matrix1"/>
    <dgm:cxn modelId="{DB8DCD10-BE57-46A9-B3BE-749D9E637E7A}" type="presParOf" srcId="{A349D24A-E533-4809-ACE9-D813B43FA24F}" destId="{D417E2AD-00D1-4257-84A3-9706E6F3961E}" srcOrd="7" destOrd="0" presId="urn:microsoft.com/office/officeart/2005/8/layout/matrix1"/>
    <dgm:cxn modelId="{68A90810-95A5-4EA3-B60D-3F3AB9A119A7}" type="presParOf" srcId="{32C35D47-E7DA-4A1D-B38B-89DB2BD165A9}" destId="{FD6F8630-3742-441B-A093-887328EA3C5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C5700D-3E6A-4CBB-8BC1-CA7DC3A61C01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14DC126-0D33-45D9-A133-4DCE67174AA7}">
      <dgm:prSet custT="1"/>
      <dgm:spPr/>
      <dgm:t>
        <a:bodyPr/>
        <a:lstStyle/>
        <a:p>
          <a:pPr rtl="0"/>
          <a:r>
            <a:rPr lang="es-MX" sz="1800" dirty="0" smtClean="0"/>
            <a:t>El Servicio de Administración Tributaria (SAT) lleva un control de cada uno de los contribuyentes a través del Registro Federal de Contribuyentes (RFC). </a:t>
          </a:r>
          <a:br>
            <a:rPr lang="es-MX" sz="1800" dirty="0" smtClean="0"/>
          </a:br>
          <a:endParaRPr lang="es-MX" sz="1800" dirty="0"/>
        </a:p>
      </dgm:t>
    </dgm:pt>
    <dgm:pt modelId="{C459C82E-3F44-43E3-AAF1-613B8F02C3BC}" type="parTrans" cxnId="{EBE55046-46A0-4EAC-9630-549AEA5400A9}">
      <dgm:prSet/>
      <dgm:spPr/>
      <dgm:t>
        <a:bodyPr/>
        <a:lstStyle/>
        <a:p>
          <a:endParaRPr lang="es-MX" sz="2400"/>
        </a:p>
      </dgm:t>
    </dgm:pt>
    <dgm:pt modelId="{C2D505C0-0384-40A4-A98E-480EC80E0A19}" type="sibTrans" cxnId="{EBE55046-46A0-4EAC-9630-549AEA5400A9}">
      <dgm:prSet/>
      <dgm:spPr/>
      <dgm:t>
        <a:bodyPr/>
        <a:lstStyle/>
        <a:p>
          <a:endParaRPr lang="es-MX" sz="2400"/>
        </a:p>
      </dgm:t>
    </dgm:pt>
    <dgm:pt modelId="{E9193CF4-7599-495A-8003-0D9BD07FC803}">
      <dgm:prSet custT="1"/>
      <dgm:spPr/>
      <dgm:t>
        <a:bodyPr/>
        <a:lstStyle/>
        <a:p>
          <a:pPr rtl="0"/>
          <a:r>
            <a:rPr lang="es-MX" sz="1800" smtClean="0"/>
            <a:t>El RFC es una clave alfanumérica que se compone de 13 caracteres</a:t>
          </a:r>
          <a:endParaRPr lang="es-MX" sz="1800"/>
        </a:p>
      </dgm:t>
    </dgm:pt>
    <dgm:pt modelId="{442BBB5C-2510-4BD0-95DD-AA19D2779251}" type="parTrans" cxnId="{734AC1BC-81DE-4869-8C0D-0D5A4E96B090}">
      <dgm:prSet/>
      <dgm:spPr/>
      <dgm:t>
        <a:bodyPr/>
        <a:lstStyle/>
        <a:p>
          <a:endParaRPr lang="es-MX" sz="2400"/>
        </a:p>
      </dgm:t>
    </dgm:pt>
    <dgm:pt modelId="{3F56560A-E85E-4A70-9F85-325D0DA103DE}" type="sibTrans" cxnId="{734AC1BC-81DE-4869-8C0D-0D5A4E96B090}">
      <dgm:prSet/>
      <dgm:spPr/>
      <dgm:t>
        <a:bodyPr/>
        <a:lstStyle/>
        <a:p>
          <a:endParaRPr lang="es-MX" sz="2400"/>
        </a:p>
      </dgm:t>
    </dgm:pt>
    <dgm:pt modelId="{37ED9CB5-B291-4EB1-B03D-36CB0D49A476}" type="pres">
      <dgm:prSet presAssocID="{94C5700D-3E6A-4CBB-8BC1-CA7DC3A61C01}" presName="Name0" presStyleCnt="0">
        <dgm:presLayoutVars>
          <dgm:dir/>
          <dgm:animOne val="branch"/>
          <dgm:animLvl val="lvl"/>
        </dgm:presLayoutVars>
      </dgm:prSet>
      <dgm:spPr/>
    </dgm:pt>
    <dgm:pt modelId="{0AA2D270-0604-4E27-AACC-4E40BA46C54A}" type="pres">
      <dgm:prSet presAssocID="{214DC126-0D33-45D9-A133-4DCE67174AA7}" presName="chaos" presStyleCnt="0"/>
      <dgm:spPr/>
    </dgm:pt>
    <dgm:pt modelId="{41B2DBA4-AF21-4259-AE5D-26AB2EDF6F44}" type="pres">
      <dgm:prSet presAssocID="{214DC126-0D33-45D9-A133-4DCE67174AA7}" presName="parTx1" presStyleLbl="revTx" presStyleIdx="0" presStyleCnt="1" custScaleY="161363" custLinFactNeighborY="19232"/>
      <dgm:spPr/>
    </dgm:pt>
    <dgm:pt modelId="{F3998FE2-0B83-4A56-B0EF-D73316198F70}" type="pres">
      <dgm:prSet presAssocID="{214DC126-0D33-45D9-A133-4DCE67174AA7}" presName="c1" presStyleLbl="node1" presStyleIdx="0" presStyleCnt="19"/>
      <dgm:spPr/>
    </dgm:pt>
    <dgm:pt modelId="{DBC8B1C9-F165-4EE7-A570-C0B70F06D0CC}" type="pres">
      <dgm:prSet presAssocID="{214DC126-0D33-45D9-A133-4DCE67174AA7}" presName="c2" presStyleLbl="node1" presStyleIdx="1" presStyleCnt="19"/>
      <dgm:spPr/>
    </dgm:pt>
    <dgm:pt modelId="{9637F510-62BB-41E5-BA75-C3FCDFDBE0C5}" type="pres">
      <dgm:prSet presAssocID="{214DC126-0D33-45D9-A133-4DCE67174AA7}" presName="c3" presStyleLbl="node1" presStyleIdx="2" presStyleCnt="19"/>
      <dgm:spPr/>
    </dgm:pt>
    <dgm:pt modelId="{A73E9C45-63CA-46B8-B545-F5DF76A743A4}" type="pres">
      <dgm:prSet presAssocID="{214DC126-0D33-45D9-A133-4DCE67174AA7}" presName="c4" presStyleLbl="node1" presStyleIdx="3" presStyleCnt="19"/>
      <dgm:spPr/>
    </dgm:pt>
    <dgm:pt modelId="{8487B68C-1ED3-4EEB-9D5F-418CAAFACAF2}" type="pres">
      <dgm:prSet presAssocID="{214DC126-0D33-45D9-A133-4DCE67174AA7}" presName="c5" presStyleLbl="node1" presStyleIdx="4" presStyleCnt="19"/>
      <dgm:spPr/>
    </dgm:pt>
    <dgm:pt modelId="{26693685-06CC-4A26-94B5-6010CFE5820C}" type="pres">
      <dgm:prSet presAssocID="{214DC126-0D33-45D9-A133-4DCE67174AA7}" presName="c6" presStyleLbl="node1" presStyleIdx="5" presStyleCnt="19"/>
      <dgm:spPr/>
    </dgm:pt>
    <dgm:pt modelId="{2C9C8C1A-889D-43D2-B067-B9C5805F11BB}" type="pres">
      <dgm:prSet presAssocID="{214DC126-0D33-45D9-A133-4DCE67174AA7}" presName="c7" presStyleLbl="node1" presStyleIdx="6" presStyleCnt="19"/>
      <dgm:spPr/>
    </dgm:pt>
    <dgm:pt modelId="{D45D21C2-DBAE-4059-9F11-05D74A149A34}" type="pres">
      <dgm:prSet presAssocID="{214DC126-0D33-45D9-A133-4DCE67174AA7}" presName="c8" presStyleLbl="node1" presStyleIdx="7" presStyleCnt="19"/>
      <dgm:spPr/>
    </dgm:pt>
    <dgm:pt modelId="{D08C2B88-BC60-4C48-AB1C-07EE8E704878}" type="pres">
      <dgm:prSet presAssocID="{214DC126-0D33-45D9-A133-4DCE67174AA7}" presName="c9" presStyleLbl="node1" presStyleIdx="8" presStyleCnt="19"/>
      <dgm:spPr/>
    </dgm:pt>
    <dgm:pt modelId="{83DD0F8E-F30A-45B0-B4A5-DA7D30921FA1}" type="pres">
      <dgm:prSet presAssocID="{214DC126-0D33-45D9-A133-4DCE67174AA7}" presName="c10" presStyleLbl="node1" presStyleIdx="9" presStyleCnt="19"/>
      <dgm:spPr/>
    </dgm:pt>
    <dgm:pt modelId="{F4C6FFDF-9D2C-4A8B-9B75-C50D189C2865}" type="pres">
      <dgm:prSet presAssocID="{214DC126-0D33-45D9-A133-4DCE67174AA7}" presName="c11" presStyleLbl="node1" presStyleIdx="10" presStyleCnt="19"/>
      <dgm:spPr/>
    </dgm:pt>
    <dgm:pt modelId="{BC08A846-FBCD-48D3-B092-BD049AB15221}" type="pres">
      <dgm:prSet presAssocID="{214DC126-0D33-45D9-A133-4DCE67174AA7}" presName="c12" presStyleLbl="node1" presStyleIdx="11" presStyleCnt="19"/>
      <dgm:spPr/>
    </dgm:pt>
    <dgm:pt modelId="{4AF25EA4-CCF9-4BB3-B559-298020CC6A2F}" type="pres">
      <dgm:prSet presAssocID="{214DC126-0D33-45D9-A133-4DCE67174AA7}" presName="c13" presStyleLbl="node1" presStyleIdx="12" presStyleCnt="19"/>
      <dgm:spPr/>
    </dgm:pt>
    <dgm:pt modelId="{930B8051-AFF6-4157-BD5C-4096C57BCAB6}" type="pres">
      <dgm:prSet presAssocID="{214DC126-0D33-45D9-A133-4DCE67174AA7}" presName="c14" presStyleLbl="node1" presStyleIdx="13" presStyleCnt="19"/>
      <dgm:spPr/>
    </dgm:pt>
    <dgm:pt modelId="{B2BE68D7-6D9C-4788-8D04-57A57E099B4E}" type="pres">
      <dgm:prSet presAssocID="{214DC126-0D33-45D9-A133-4DCE67174AA7}" presName="c15" presStyleLbl="node1" presStyleIdx="14" presStyleCnt="19"/>
      <dgm:spPr/>
    </dgm:pt>
    <dgm:pt modelId="{D1BABEE8-63B8-4120-B1BB-19CA0FBFC9EF}" type="pres">
      <dgm:prSet presAssocID="{214DC126-0D33-45D9-A133-4DCE67174AA7}" presName="c16" presStyleLbl="node1" presStyleIdx="15" presStyleCnt="19"/>
      <dgm:spPr/>
    </dgm:pt>
    <dgm:pt modelId="{542A32E7-0178-41DF-AB82-2A7D93F18BEB}" type="pres">
      <dgm:prSet presAssocID="{214DC126-0D33-45D9-A133-4DCE67174AA7}" presName="c17" presStyleLbl="node1" presStyleIdx="16" presStyleCnt="19"/>
      <dgm:spPr/>
    </dgm:pt>
    <dgm:pt modelId="{D271C550-2353-4C63-A2CC-5E3604BA7781}" type="pres">
      <dgm:prSet presAssocID="{214DC126-0D33-45D9-A133-4DCE67174AA7}" presName="c18" presStyleLbl="node1" presStyleIdx="17" presStyleCnt="19"/>
      <dgm:spPr/>
    </dgm:pt>
    <dgm:pt modelId="{1F39835B-59B0-4E18-BD99-C479D43C965C}" type="pres">
      <dgm:prSet presAssocID="{C2D505C0-0384-40A4-A98E-480EC80E0A19}" presName="chevronComposite1" presStyleCnt="0"/>
      <dgm:spPr/>
    </dgm:pt>
    <dgm:pt modelId="{C77ED572-5101-4325-A7BA-A2D5530F2DB8}" type="pres">
      <dgm:prSet presAssocID="{C2D505C0-0384-40A4-A98E-480EC80E0A19}" presName="chevron1" presStyleLbl="sibTrans2D1" presStyleIdx="0" presStyleCnt="2"/>
      <dgm:spPr/>
    </dgm:pt>
    <dgm:pt modelId="{3CC42EE2-6321-4584-92AC-24FA58C4F432}" type="pres">
      <dgm:prSet presAssocID="{C2D505C0-0384-40A4-A98E-480EC80E0A19}" presName="spChevron1" presStyleCnt="0"/>
      <dgm:spPr/>
    </dgm:pt>
    <dgm:pt modelId="{2E8E9B00-EC93-4BE2-AC18-CBFB06E51C89}" type="pres">
      <dgm:prSet presAssocID="{C2D505C0-0384-40A4-A98E-480EC80E0A19}" presName="overlap" presStyleCnt="0"/>
      <dgm:spPr/>
    </dgm:pt>
    <dgm:pt modelId="{D564C6A7-AFCC-4960-8BAC-F3C67DD6A6BA}" type="pres">
      <dgm:prSet presAssocID="{C2D505C0-0384-40A4-A98E-480EC80E0A19}" presName="chevronComposite2" presStyleCnt="0"/>
      <dgm:spPr/>
    </dgm:pt>
    <dgm:pt modelId="{DBE1AC45-2EDB-461E-B841-0982AE9BCEFA}" type="pres">
      <dgm:prSet presAssocID="{C2D505C0-0384-40A4-A98E-480EC80E0A19}" presName="chevron2" presStyleLbl="sibTrans2D1" presStyleIdx="1" presStyleCnt="2"/>
      <dgm:spPr/>
    </dgm:pt>
    <dgm:pt modelId="{07ACCAA0-AFCD-42DB-84EE-DFBEB590CA2D}" type="pres">
      <dgm:prSet presAssocID="{C2D505C0-0384-40A4-A98E-480EC80E0A19}" presName="spChevron2" presStyleCnt="0"/>
      <dgm:spPr/>
    </dgm:pt>
    <dgm:pt modelId="{9304EE05-6772-44DD-BF87-A6E7A0D9C374}" type="pres">
      <dgm:prSet presAssocID="{E9193CF4-7599-495A-8003-0D9BD07FC803}" presName="last" presStyleCnt="0"/>
      <dgm:spPr/>
    </dgm:pt>
    <dgm:pt modelId="{57238877-A47B-4D04-89DD-9719A515792A}" type="pres">
      <dgm:prSet presAssocID="{E9193CF4-7599-495A-8003-0D9BD07FC803}" presName="circleTx" presStyleLbl="node1" presStyleIdx="18" presStyleCnt="19"/>
      <dgm:spPr/>
    </dgm:pt>
    <dgm:pt modelId="{CA1E59A1-F1DA-4053-A0A4-DE2B1DD72F52}" type="pres">
      <dgm:prSet presAssocID="{E9193CF4-7599-495A-8003-0D9BD07FC803}" presName="spN" presStyleCnt="0"/>
      <dgm:spPr/>
    </dgm:pt>
  </dgm:ptLst>
  <dgm:cxnLst>
    <dgm:cxn modelId="{E91D2008-39FF-4A69-8859-EBC8A970C60A}" type="presOf" srcId="{E9193CF4-7599-495A-8003-0D9BD07FC803}" destId="{57238877-A47B-4D04-89DD-9719A515792A}" srcOrd="0" destOrd="0" presId="urn:microsoft.com/office/officeart/2009/3/layout/RandomtoResultProcess"/>
    <dgm:cxn modelId="{7D3672F9-9173-4E0C-B849-9FDC885E019B}" type="presOf" srcId="{214DC126-0D33-45D9-A133-4DCE67174AA7}" destId="{41B2DBA4-AF21-4259-AE5D-26AB2EDF6F44}" srcOrd="0" destOrd="0" presId="urn:microsoft.com/office/officeart/2009/3/layout/RandomtoResultProcess"/>
    <dgm:cxn modelId="{EBE55046-46A0-4EAC-9630-549AEA5400A9}" srcId="{94C5700D-3E6A-4CBB-8BC1-CA7DC3A61C01}" destId="{214DC126-0D33-45D9-A133-4DCE67174AA7}" srcOrd="0" destOrd="0" parTransId="{C459C82E-3F44-43E3-AAF1-613B8F02C3BC}" sibTransId="{C2D505C0-0384-40A4-A98E-480EC80E0A19}"/>
    <dgm:cxn modelId="{BA6E313D-54A8-42FA-8016-F874B319E5DF}" type="presOf" srcId="{94C5700D-3E6A-4CBB-8BC1-CA7DC3A61C01}" destId="{37ED9CB5-B291-4EB1-B03D-36CB0D49A476}" srcOrd="0" destOrd="0" presId="urn:microsoft.com/office/officeart/2009/3/layout/RandomtoResultProcess"/>
    <dgm:cxn modelId="{734AC1BC-81DE-4869-8C0D-0D5A4E96B090}" srcId="{94C5700D-3E6A-4CBB-8BC1-CA7DC3A61C01}" destId="{E9193CF4-7599-495A-8003-0D9BD07FC803}" srcOrd="1" destOrd="0" parTransId="{442BBB5C-2510-4BD0-95DD-AA19D2779251}" sibTransId="{3F56560A-E85E-4A70-9F85-325D0DA103DE}"/>
    <dgm:cxn modelId="{F287F090-D673-4C37-ADA0-F1914F8E2E57}" type="presParOf" srcId="{37ED9CB5-B291-4EB1-B03D-36CB0D49A476}" destId="{0AA2D270-0604-4E27-AACC-4E40BA46C54A}" srcOrd="0" destOrd="0" presId="urn:microsoft.com/office/officeart/2009/3/layout/RandomtoResultProcess"/>
    <dgm:cxn modelId="{269C1861-5569-4AEE-88D7-5D7210CF1A9A}" type="presParOf" srcId="{0AA2D270-0604-4E27-AACC-4E40BA46C54A}" destId="{41B2DBA4-AF21-4259-AE5D-26AB2EDF6F44}" srcOrd="0" destOrd="0" presId="urn:microsoft.com/office/officeart/2009/3/layout/RandomtoResultProcess"/>
    <dgm:cxn modelId="{6A3EC590-F84E-4A86-B76D-6F86B25C6C27}" type="presParOf" srcId="{0AA2D270-0604-4E27-AACC-4E40BA46C54A}" destId="{F3998FE2-0B83-4A56-B0EF-D73316198F70}" srcOrd="1" destOrd="0" presId="urn:microsoft.com/office/officeart/2009/3/layout/RandomtoResultProcess"/>
    <dgm:cxn modelId="{9F72FE65-5312-478F-A404-952F7BD73F0C}" type="presParOf" srcId="{0AA2D270-0604-4E27-AACC-4E40BA46C54A}" destId="{DBC8B1C9-F165-4EE7-A570-C0B70F06D0CC}" srcOrd="2" destOrd="0" presId="urn:microsoft.com/office/officeart/2009/3/layout/RandomtoResultProcess"/>
    <dgm:cxn modelId="{340AC0EA-BC6E-44D0-BD72-1E9780723CB6}" type="presParOf" srcId="{0AA2D270-0604-4E27-AACC-4E40BA46C54A}" destId="{9637F510-62BB-41E5-BA75-C3FCDFDBE0C5}" srcOrd="3" destOrd="0" presId="urn:microsoft.com/office/officeart/2009/3/layout/RandomtoResultProcess"/>
    <dgm:cxn modelId="{B1C48F41-4040-4684-A601-057140288411}" type="presParOf" srcId="{0AA2D270-0604-4E27-AACC-4E40BA46C54A}" destId="{A73E9C45-63CA-46B8-B545-F5DF76A743A4}" srcOrd="4" destOrd="0" presId="urn:microsoft.com/office/officeart/2009/3/layout/RandomtoResultProcess"/>
    <dgm:cxn modelId="{F63BA726-DE81-4208-A060-32ED4A2D689D}" type="presParOf" srcId="{0AA2D270-0604-4E27-AACC-4E40BA46C54A}" destId="{8487B68C-1ED3-4EEB-9D5F-418CAAFACAF2}" srcOrd="5" destOrd="0" presId="urn:microsoft.com/office/officeart/2009/3/layout/RandomtoResultProcess"/>
    <dgm:cxn modelId="{99B162AF-5ED9-4AC4-AEE9-880D19F96B94}" type="presParOf" srcId="{0AA2D270-0604-4E27-AACC-4E40BA46C54A}" destId="{26693685-06CC-4A26-94B5-6010CFE5820C}" srcOrd="6" destOrd="0" presId="urn:microsoft.com/office/officeart/2009/3/layout/RandomtoResultProcess"/>
    <dgm:cxn modelId="{4ED46BB0-69ED-4EE7-8C84-7F8CEB4F84E5}" type="presParOf" srcId="{0AA2D270-0604-4E27-AACC-4E40BA46C54A}" destId="{2C9C8C1A-889D-43D2-B067-B9C5805F11BB}" srcOrd="7" destOrd="0" presId="urn:microsoft.com/office/officeart/2009/3/layout/RandomtoResultProcess"/>
    <dgm:cxn modelId="{BDE862FB-3AD4-499C-AB87-3426B664658F}" type="presParOf" srcId="{0AA2D270-0604-4E27-AACC-4E40BA46C54A}" destId="{D45D21C2-DBAE-4059-9F11-05D74A149A34}" srcOrd="8" destOrd="0" presId="urn:microsoft.com/office/officeart/2009/3/layout/RandomtoResultProcess"/>
    <dgm:cxn modelId="{E4DAB5C4-D076-4C45-8A53-A5A3961EB4D5}" type="presParOf" srcId="{0AA2D270-0604-4E27-AACC-4E40BA46C54A}" destId="{D08C2B88-BC60-4C48-AB1C-07EE8E704878}" srcOrd="9" destOrd="0" presId="urn:microsoft.com/office/officeart/2009/3/layout/RandomtoResultProcess"/>
    <dgm:cxn modelId="{37444661-4059-4574-A619-6E9752495690}" type="presParOf" srcId="{0AA2D270-0604-4E27-AACC-4E40BA46C54A}" destId="{83DD0F8E-F30A-45B0-B4A5-DA7D30921FA1}" srcOrd="10" destOrd="0" presId="urn:microsoft.com/office/officeart/2009/3/layout/RandomtoResultProcess"/>
    <dgm:cxn modelId="{C5403BEE-4F03-44C6-AC5A-273E7C013742}" type="presParOf" srcId="{0AA2D270-0604-4E27-AACC-4E40BA46C54A}" destId="{F4C6FFDF-9D2C-4A8B-9B75-C50D189C2865}" srcOrd="11" destOrd="0" presId="urn:microsoft.com/office/officeart/2009/3/layout/RandomtoResultProcess"/>
    <dgm:cxn modelId="{D9134FF4-3623-4334-96C0-F7D4E6D50471}" type="presParOf" srcId="{0AA2D270-0604-4E27-AACC-4E40BA46C54A}" destId="{BC08A846-FBCD-48D3-B092-BD049AB15221}" srcOrd="12" destOrd="0" presId="urn:microsoft.com/office/officeart/2009/3/layout/RandomtoResultProcess"/>
    <dgm:cxn modelId="{6F5F48C8-3DCB-4DE9-AD3E-1847C9272261}" type="presParOf" srcId="{0AA2D270-0604-4E27-AACC-4E40BA46C54A}" destId="{4AF25EA4-CCF9-4BB3-B559-298020CC6A2F}" srcOrd="13" destOrd="0" presId="urn:microsoft.com/office/officeart/2009/3/layout/RandomtoResultProcess"/>
    <dgm:cxn modelId="{899A946C-5CC7-405B-8E84-B9F56E997ABA}" type="presParOf" srcId="{0AA2D270-0604-4E27-AACC-4E40BA46C54A}" destId="{930B8051-AFF6-4157-BD5C-4096C57BCAB6}" srcOrd="14" destOrd="0" presId="urn:microsoft.com/office/officeart/2009/3/layout/RandomtoResultProcess"/>
    <dgm:cxn modelId="{2E086654-96A5-4EAB-A469-964B3B88355E}" type="presParOf" srcId="{0AA2D270-0604-4E27-AACC-4E40BA46C54A}" destId="{B2BE68D7-6D9C-4788-8D04-57A57E099B4E}" srcOrd="15" destOrd="0" presId="urn:microsoft.com/office/officeart/2009/3/layout/RandomtoResultProcess"/>
    <dgm:cxn modelId="{DD21D211-7137-4581-8EC1-C4C164755B03}" type="presParOf" srcId="{0AA2D270-0604-4E27-AACC-4E40BA46C54A}" destId="{D1BABEE8-63B8-4120-B1BB-19CA0FBFC9EF}" srcOrd="16" destOrd="0" presId="urn:microsoft.com/office/officeart/2009/3/layout/RandomtoResultProcess"/>
    <dgm:cxn modelId="{6C72EB32-3C09-4073-940B-7A959F36A26E}" type="presParOf" srcId="{0AA2D270-0604-4E27-AACC-4E40BA46C54A}" destId="{542A32E7-0178-41DF-AB82-2A7D93F18BEB}" srcOrd="17" destOrd="0" presId="urn:microsoft.com/office/officeart/2009/3/layout/RandomtoResultProcess"/>
    <dgm:cxn modelId="{3DFB8A66-3A62-4A5F-9D5C-2BC104589852}" type="presParOf" srcId="{0AA2D270-0604-4E27-AACC-4E40BA46C54A}" destId="{D271C550-2353-4C63-A2CC-5E3604BA7781}" srcOrd="18" destOrd="0" presId="urn:microsoft.com/office/officeart/2009/3/layout/RandomtoResultProcess"/>
    <dgm:cxn modelId="{7F047D51-7C86-44FD-BA97-EDEE919D12FB}" type="presParOf" srcId="{37ED9CB5-B291-4EB1-B03D-36CB0D49A476}" destId="{1F39835B-59B0-4E18-BD99-C479D43C965C}" srcOrd="1" destOrd="0" presId="urn:microsoft.com/office/officeart/2009/3/layout/RandomtoResultProcess"/>
    <dgm:cxn modelId="{F2993F8B-257E-469D-BF52-864F918AE3CA}" type="presParOf" srcId="{1F39835B-59B0-4E18-BD99-C479D43C965C}" destId="{C77ED572-5101-4325-A7BA-A2D5530F2DB8}" srcOrd="0" destOrd="0" presId="urn:microsoft.com/office/officeart/2009/3/layout/RandomtoResultProcess"/>
    <dgm:cxn modelId="{D86788D5-723F-4CC4-9829-E43406446895}" type="presParOf" srcId="{1F39835B-59B0-4E18-BD99-C479D43C965C}" destId="{3CC42EE2-6321-4584-92AC-24FA58C4F432}" srcOrd="1" destOrd="0" presId="urn:microsoft.com/office/officeart/2009/3/layout/RandomtoResultProcess"/>
    <dgm:cxn modelId="{C4474923-65DD-4FE6-B771-5E923695B66E}" type="presParOf" srcId="{37ED9CB5-B291-4EB1-B03D-36CB0D49A476}" destId="{2E8E9B00-EC93-4BE2-AC18-CBFB06E51C89}" srcOrd="2" destOrd="0" presId="urn:microsoft.com/office/officeart/2009/3/layout/RandomtoResultProcess"/>
    <dgm:cxn modelId="{C183A931-4059-4695-BF4A-DF709CA8BC6F}" type="presParOf" srcId="{37ED9CB5-B291-4EB1-B03D-36CB0D49A476}" destId="{D564C6A7-AFCC-4960-8BAC-F3C67DD6A6BA}" srcOrd="3" destOrd="0" presId="urn:microsoft.com/office/officeart/2009/3/layout/RandomtoResultProcess"/>
    <dgm:cxn modelId="{CB69C48F-9ADB-48FD-B32A-8CB6F67129EF}" type="presParOf" srcId="{D564C6A7-AFCC-4960-8BAC-F3C67DD6A6BA}" destId="{DBE1AC45-2EDB-461E-B841-0982AE9BCEFA}" srcOrd="0" destOrd="0" presId="urn:microsoft.com/office/officeart/2009/3/layout/RandomtoResultProcess"/>
    <dgm:cxn modelId="{63C9277F-29B6-437D-8C31-BC829B08F136}" type="presParOf" srcId="{D564C6A7-AFCC-4960-8BAC-F3C67DD6A6BA}" destId="{07ACCAA0-AFCD-42DB-84EE-DFBEB590CA2D}" srcOrd="1" destOrd="0" presId="urn:microsoft.com/office/officeart/2009/3/layout/RandomtoResultProcess"/>
    <dgm:cxn modelId="{B7D87C75-88F8-4EE7-B52F-5DE049CB709B}" type="presParOf" srcId="{37ED9CB5-B291-4EB1-B03D-36CB0D49A476}" destId="{9304EE05-6772-44DD-BF87-A6E7A0D9C374}" srcOrd="4" destOrd="0" presId="urn:microsoft.com/office/officeart/2009/3/layout/RandomtoResultProcess"/>
    <dgm:cxn modelId="{803FBC58-8AE7-4AD7-BB7E-58335B99FE08}" type="presParOf" srcId="{9304EE05-6772-44DD-BF87-A6E7A0D9C374}" destId="{57238877-A47B-4D04-89DD-9719A515792A}" srcOrd="0" destOrd="0" presId="urn:microsoft.com/office/officeart/2009/3/layout/RandomtoResultProcess"/>
    <dgm:cxn modelId="{7D64E86F-1F89-42EF-956D-6374DB1A8C19}" type="presParOf" srcId="{9304EE05-6772-44DD-BF87-A6E7A0D9C374}" destId="{CA1E59A1-F1DA-4053-A0A4-DE2B1DD72F52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FAED584-806F-4604-8E8E-084DD4D0EA0A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40E56BDE-A824-479E-8352-2A66B9B0AD37}">
      <dgm:prSet/>
      <dgm:spPr/>
      <dgm:t>
        <a:bodyPr/>
        <a:lstStyle/>
        <a:p>
          <a:pPr rtl="0"/>
          <a:r>
            <a:rPr lang="es-MX" smtClean="0"/>
            <a:t>Sean residentes en México.</a:t>
          </a:r>
          <a:endParaRPr lang="es-MX"/>
        </a:p>
      </dgm:t>
    </dgm:pt>
    <dgm:pt modelId="{9C53EE76-FD97-4E70-8692-B2F77CD8A34C}" type="parTrans" cxnId="{9718BAA2-523D-4957-B110-8F3EB04AE558}">
      <dgm:prSet/>
      <dgm:spPr/>
      <dgm:t>
        <a:bodyPr/>
        <a:lstStyle/>
        <a:p>
          <a:endParaRPr lang="es-MX"/>
        </a:p>
      </dgm:t>
    </dgm:pt>
    <dgm:pt modelId="{7013F06A-E8D3-480D-847A-2313C09B141D}" type="sibTrans" cxnId="{9718BAA2-523D-4957-B110-8F3EB04AE558}">
      <dgm:prSet/>
      <dgm:spPr/>
      <dgm:t>
        <a:bodyPr/>
        <a:lstStyle/>
        <a:p>
          <a:endParaRPr lang="es-MX"/>
        </a:p>
      </dgm:t>
    </dgm:pt>
    <dgm:pt modelId="{3F41F0E2-1FAC-41A0-8D75-EC944BC06575}">
      <dgm:prSet/>
      <dgm:spPr/>
      <dgm:t>
        <a:bodyPr/>
        <a:lstStyle/>
        <a:p>
          <a:pPr rtl="0"/>
          <a:r>
            <a:rPr lang="es-MX" smtClean="0"/>
            <a:t>Residentes en el extranjero con establecimiento permanente en el país.</a:t>
          </a:r>
          <a:endParaRPr lang="es-MX"/>
        </a:p>
      </dgm:t>
    </dgm:pt>
    <dgm:pt modelId="{905FE916-6E62-4E92-859B-699836622B84}" type="parTrans" cxnId="{E9F446D1-2945-4BF5-98BA-D3EEECE14457}">
      <dgm:prSet/>
      <dgm:spPr/>
      <dgm:t>
        <a:bodyPr/>
        <a:lstStyle/>
        <a:p>
          <a:endParaRPr lang="es-MX"/>
        </a:p>
      </dgm:t>
    </dgm:pt>
    <dgm:pt modelId="{5264E171-C69D-4D34-858A-3B3FBE9FFC37}" type="sibTrans" cxnId="{E9F446D1-2945-4BF5-98BA-D3EEECE14457}">
      <dgm:prSet/>
      <dgm:spPr/>
      <dgm:t>
        <a:bodyPr/>
        <a:lstStyle/>
        <a:p>
          <a:endParaRPr lang="es-MX"/>
        </a:p>
      </dgm:t>
    </dgm:pt>
    <dgm:pt modelId="{8F779F68-6C44-45AA-BAA4-792A5020EF90}">
      <dgm:prSet/>
      <dgm:spPr/>
      <dgm:t>
        <a:bodyPr/>
        <a:lstStyle/>
        <a:p>
          <a:pPr rtl="0"/>
          <a:r>
            <a:rPr lang="es-MX" smtClean="0"/>
            <a:t>Residentes en el extranjero con fuente de riqueza en el país.</a:t>
          </a:r>
          <a:endParaRPr lang="es-MX"/>
        </a:p>
      </dgm:t>
    </dgm:pt>
    <dgm:pt modelId="{1A468A4B-1907-428B-9DB9-360544A1EE9E}" type="parTrans" cxnId="{9A098F1B-19BF-4D79-B8B7-FCD158F68D84}">
      <dgm:prSet/>
      <dgm:spPr/>
      <dgm:t>
        <a:bodyPr/>
        <a:lstStyle/>
        <a:p>
          <a:endParaRPr lang="es-MX"/>
        </a:p>
      </dgm:t>
    </dgm:pt>
    <dgm:pt modelId="{9EEDE040-3A22-4815-B1F6-87B3BA34C0DB}" type="sibTrans" cxnId="{9A098F1B-19BF-4D79-B8B7-FCD158F68D84}">
      <dgm:prSet/>
      <dgm:spPr/>
      <dgm:t>
        <a:bodyPr/>
        <a:lstStyle/>
        <a:p>
          <a:endParaRPr lang="es-MX"/>
        </a:p>
      </dgm:t>
    </dgm:pt>
    <dgm:pt modelId="{EB9F5FF0-8092-491D-9233-19E653DF3A1A}" type="pres">
      <dgm:prSet presAssocID="{2FAED584-806F-4604-8E8E-084DD4D0EA0A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DC7C584-CE37-48A9-A43E-511CE6A2769C}" type="pres">
      <dgm:prSet presAssocID="{40E56BDE-A824-479E-8352-2A66B9B0AD37}" presName="composite" presStyleCnt="0"/>
      <dgm:spPr/>
      <dgm:t>
        <a:bodyPr/>
        <a:lstStyle/>
        <a:p>
          <a:endParaRPr lang="es-MX"/>
        </a:p>
      </dgm:t>
    </dgm:pt>
    <dgm:pt modelId="{C603C8D8-6C95-43F5-B7E4-494AB38721EA}" type="pres">
      <dgm:prSet presAssocID="{40E56BDE-A824-479E-8352-2A66B9B0AD37}" presName="LShape" presStyleLbl="alignNode1" presStyleIdx="0" presStyleCnt="5"/>
      <dgm:spPr/>
      <dgm:t>
        <a:bodyPr/>
        <a:lstStyle/>
        <a:p>
          <a:endParaRPr lang="es-MX"/>
        </a:p>
      </dgm:t>
    </dgm:pt>
    <dgm:pt modelId="{63EAD359-CE03-4BAF-8DE4-C1C1A7ADECBF}" type="pres">
      <dgm:prSet presAssocID="{40E56BDE-A824-479E-8352-2A66B9B0AD37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0A5108-673D-4E73-BEC8-EF2188960D72}" type="pres">
      <dgm:prSet presAssocID="{40E56BDE-A824-479E-8352-2A66B9B0AD37}" presName="Triangle" presStyleLbl="alignNode1" presStyleIdx="1" presStyleCnt="5"/>
      <dgm:spPr/>
      <dgm:t>
        <a:bodyPr/>
        <a:lstStyle/>
        <a:p>
          <a:endParaRPr lang="es-MX"/>
        </a:p>
      </dgm:t>
    </dgm:pt>
    <dgm:pt modelId="{7AF47CFB-3D40-4546-B866-07B17D73BE51}" type="pres">
      <dgm:prSet presAssocID="{7013F06A-E8D3-480D-847A-2313C09B141D}" presName="sibTrans" presStyleCnt="0"/>
      <dgm:spPr/>
      <dgm:t>
        <a:bodyPr/>
        <a:lstStyle/>
        <a:p>
          <a:endParaRPr lang="es-MX"/>
        </a:p>
      </dgm:t>
    </dgm:pt>
    <dgm:pt modelId="{7719D6EC-F6BA-4833-A21A-2CEE05ACFDD8}" type="pres">
      <dgm:prSet presAssocID="{7013F06A-E8D3-480D-847A-2313C09B141D}" presName="space" presStyleCnt="0"/>
      <dgm:spPr/>
      <dgm:t>
        <a:bodyPr/>
        <a:lstStyle/>
        <a:p>
          <a:endParaRPr lang="es-MX"/>
        </a:p>
      </dgm:t>
    </dgm:pt>
    <dgm:pt modelId="{37670BD6-9E0C-4703-A867-BB60E5526A60}" type="pres">
      <dgm:prSet presAssocID="{3F41F0E2-1FAC-41A0-8D75-EC944BC06575}" presName="composite" presStyleCnt="0"/>
      <dgm:spPr/>
      <dgm:t>
        <a:bodyPr/>
        <a:lstStyle/>
        <a:p>
          <a:endParaRPr lang="es-MX"/>
        </a:p>
      </dgm:t>
    </dgm:pt>
    <dgm:pt modelId="{17E3AB85-5CC9-4173-B38E-7E80C63E300D}" type="pres">
      <dgm:prSet presAssocID="{3F41F0E2-1FAC-41A0-8D75-EC944BC06575}" presName="LShape" presStyleLbl="alignNode1" presStyleIdx="2" presStyleCnt="5"/>
      <dgm:spPr/>
      <dgm:t>
        <a:bodyPr/>
        <a:lstStyle/>
        <a:p>
          <a:endParaRPr lang="es-MX"/>
        </a:p>
      </dgm:t>
    </dgm:pt>
    <dgm:pt modelId="{DD89CE96-BCF4-498A-B8F5-779B54A7567D}" type="pres">
      <dgm:prSet presAssocID="{3F41F0E2-1FAC-41A0-8D75-EC944BC06575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D81028-9AC3-4EF4-87AF-40427A61A3F2}" type="pres">
      <dgm:prSet presAssocID="{3F41F0E2-1FAC-41A0-8D75-EC944BC06575}" presName="Triangle" presStyleLbl="alignNode1" presStyleIdx="3" presStyleCnt="5"/>
      <dgm:spPr/>
      <dgm:t>
        <a:bodyPr/>
        <a:lstStyle/>
        <a:p>
          <a:endParaRPr lang="es-MX"/>
        </a:p>
      </dgm:t>
    </dgm:pt>
    <dgm:pt modelId="{3A73D1B8-5E4C-4623-A8DD-0D79F1921F9A}" type="pres">
      <dgm:prSet presAssocID="{5264E171-C69D-4D34-858A-3B3FBE9FFC37}" presName="sibTrans" presStyleCnt="0"/>
      <dgm:spPr/>
      <dgm:t>
        <a:bodyPr/>
        <a:lstStyle/>
        <a:p>
          <a:endParaRPr lang="es-MX"/>
        </a:p>
      </dgm:t>
    </dgm:pt>
    <dgm:pt modelId="{54BA1C21-8158-43BC-8A6C-F94A383C9D11}" type="pres">
      <dgm:prSet presAssocID="{5264E171-C69D-4D34-858A-3B3FBE9FFC37}" presName="space" presStyleCnt="0"/>
      <dgm:spPr/>
      <dgm:t>
        <a:bodyPr/>
        <a:lstStyle/>
        <a:p>
          <a:endParaRPr lang="es-MX"/>
        </a:p>
      </dgm:t>
    </dgm:pt>
    <dgm:pt modelId="{0742596D-6879-4637-B3C6-F09506EBD07F}" type="pres">
      <dgm:prSet presAssocID="{8F779F68-6C44-45AA-BAA4-792A5020EF90}" presName="composite" presStyleCnt="0"/>
      <dgm:spPr/>
      <dgm:t>
        <a:bodyPr/>
        <a:lstStyle/>
        <a:p>
          <a:endParaRPr lang="es-MX"/>
        </a:p>
      </dgm:t>
    </dgm:pt>
    <dgm:pt modelId="{66D004FD-A819-4FFB-826E-ED6FBE8442F1}" type="pres">
      <dgm:prSet presAssocID="{8F779F68-6C44-45AA-BAA4-792A5020EF90}" presName="LShape" presStyleLbl="alignNode1" presStyleIdx="4" presStyleCnt="5"/>
      <dgm:spPr/>
      <dgm:t>
        <a:bodyPr/>
        <a:lstStyle/>
        <a:p>
          <a:endParaRPr lang="es-MX"/>
        </a:p>
      </dgm:t>
    </dgm:pt>
    <dgm:pt modelId="{177C8E08-E09D-4857-8799-6EA353A021F5}" type="pres">
      <dgm:prSet presAssocID="{8F779F68-6C44-45AA-BAA4-792A5020EF90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8EF4C7-2287-4FE7-85E4-422B3EF709D6}" type="presOf" srcId="{3F41F0E2-1FAC-41A0-8D75-EC944BC06575}" destId="{DD89CE96-BCF4-498A-B8F5-779B54A7567D}" srcOrd="0" destOrd="0" presId="urn:microsoft.com/office/officeart/2009/3/layout/StepUpProcess"/>
    <dgm:cxn modelId="{2D74B17C-6C63-429D-9120-65C113B373B2}" type="presOf" srcId="{2FAED584-806F-4604-8E8E-084DD4D0EA0A}" destId="{EB9F5FF0-8092-491D-9233-19E653DF3A1A}" srcOrd="0" destOrd="0" presId="urn:microsoft.com/office/officeart/2009/3/layout/StepUpProcess"/>
    <dgm:cxn modelId="{8648A021-298A-4AF2-B7B5-0AEF854CB1A3}" type="presOf" srcId="{40E56BDE-A824-479E-8352-2A66B9B0AD37}" destId="{63EAD359-CE03-4BAF-8DE4-C1C1A7ADECBF}" srcOrd="0" destOrd="0" presId="urn:microsoft.com/office/officeart/2009/3/layout/StepUpProcess"/>
    <dgm:cxn modelId="{9A098F1B-19BF-4D79-B8B7-FCD158F68D84}" srcId="{2FAED584-806F-4604-8E8E-084DD4D0EA0A}" destId="{8F779F68-6C44-45AA-BAA4-792A5020EF90}" srcOrd="2" destOrd="0" parTransId="{1A468A4B-1907-428B-9DB9-360544A1EE9E}" sibTransId="{9EEDE040-3A22-4815-B1F6-87B3BA34C0DB}"/>
    <dgm:cxn modelId="{CAAC70D5-D191-42F9-B548-3113F46EA32F}" type="presOf" srcId="{8F779F68-6C44-45AA-BAA4-792A5020EF90}" destId="{177C8E08-E09D-4857-8799-6EA353A021F5}" srcOrd="0" destOrd="0" presId="urn:microsoft.com/office/officeart/2009/3/layout/StepUpProcess"/>
    <dgm:cxn modelId="{9718BAA2-523D-4957-B110-8F3EB04AE558}" srcId="{2FAED584-806F-4604-8E8E-084DD4D0EA0A}" destId="{40E56BDE-A824-479E-8352-2A66B9B0AD37}" srcOrd="0" destOrd="0" parTransId="{9C53EE76-FD97-4E70-8692-B2F77CD8A34C}" sibTransId="{7013F06A-E8D3-480D-847A-2313C09B141D}"/>
    <dgm:cxn modelId="{E9F446D1-2945-4BF5-98BA-D3EEECE14457}" srcId="{2FAED584-806F-4604-8E8E-084DD4D0EA0A}" destId="{3F41F0E2-1FAC-41A0-8D75-EC944BC06575}" srcOrd="1" destOrd="0" parTransId="{905FE916-6E62-4E92-859B-699836622B84}" sibTransId="{5264E171-C69D-4D34-858A-3B3FBE9FFC37}"/>
    <dgm:cxn modelId="{57B518F1-7635-49AB-BC40-4436F1C37852}" type="presParOf" srcId="{EB9F5FF0-8092-491D-9233-19E653DF3A1A}" destId="{5DC7C584-CE37-48A9-A43E-511CE6A2769C}" srcOrd="0" destOrd="0" presId="urn:microsoft.com/office/officeart/2009/3/layout/StepUpProcess"/>
    <dgm:cxn modelId="{DC6A6E9E-4913-4997-9403-9E95057C13B0}" type="presParOf" srcId="{5DC7C584-CE37-48A9-A43E-511CE6A2769C}" destId="{C603C8D8-6C95-43F5-B7E4-494AB38721EA}" srcOrd="0" destOrd="0" presId="urn:microsoft.com/office/officeart/2009/3/layout/StepUpProcess"/>
    <dgm:cxn modelId="{00C8500B-2F96-4B89-A2C2-C69737A9A6E8}" type="presParOf" srcId="{5DC7C584-CE37-48A9-A43E-511CE6A2769C}" destId="{63EAD359-CE03-4BAF-8DE4-C1C1A7ADECBF}" srcOrd="1" destOrd="0" presId="urn:microsoft.com/office/officeart/2009/3/layout/StepUpProcess"/>
    <dgm:cxn modelId="{1241B35D-1C9E-458C-80E6-4F91001C7F05}" type="presParOf" srcId="{5DC7C584-CE37-48A9-A43E-511CE6A2769C}" destId="{420A5108-673D-4E73-BEC8-EF2188960D72}" srcOrd="2" destOrd="0" presId="urn:microsoft.com/office/officeart/2009/3/layout/StepUpProcess"/>
    <dgm:cxn modelId="{00F281C5-8208-40AD-89AA-FFE26DBF04E9}" type="presParOf" srcId="{EB9F5FF0-8092-491D-9233-19E653DF3A1A}" destId="{7AF47CFB-3D40-4546-B866-07B17D73BE51}" srcOrd="1" destOrd="0" presId="urn:microsoft.com/office/officeart/2009/3/layout/StepUpProcess"/>
    <dgm:cxn modelId="{28265B52-4682-4148-8849-A5FCF0717F26}" type="presParOf" srcId="{7AF47CFB-3D40-4546-B866-07B17D73BE51}" destId="{7719D6EC-F6BA-4833-A21A-2CEE05ACFDD8}" srcOrd="0" destOrd="0" presId="urn:microsoft.com/office/officeart/2009/3/layout/StepUpProcess"/>
    <dgm:cxn modelId="{79498EEA-321D-475D-825F-CE1157987D93}" type="presParOf" srcId="{EB9F5FF0-8092-491D-9233-19E653DF3A1A}" destId="{37670BD6-9E0C-4703-A867-BB60E5526A60}" srcOrd="2" destOrd="0" presId="urn:microsoft.com/office/officeart/2009/3/layout/StepUpProcess"/>
    <dgm:cxn modelId="{97E3B331-D05E-4B28-BC43-B80B31B0EEA5}" type="presParOf" srcId="{37670BD6-9E0C-4703-A867-BB60E5526A60}" destId="{17E3AB85-5CC9-4173-B38E-7E80C63E300D}" srcOrd="0" destOrd="0" presId="urn:microsoft.com/office/officeart/2009/3/layout/StepUpProcess"/>
    <dgm:cxn modelId="{E14A2B2C-5E6B-4409-BAB0-63FC4353872A}" type="presParOf" srcId="{37670BD6-9E0C-4703-A867-BB60E5526A60}" destId="{DD89CE96-BCF4-498A-B8F5-779B54A7567D}" srcOrd="1" destOrd="0" presId="urn:microsoft.com/office/officeart/2009/3/layout/StepUpProcess"/>
    <dgm:cxn modelId="{09AD17A7-363C-4434-8EBD-182A3BDF72E3}" type="presParOf" srcId="{37670BD6-9E0C-4703-A867-BB60E5526A60}" destId="{0ED81028-9AC3-4EF4-87AF-40427A61A3F2}" srcOrd="2" destOrd="0" presId="urn:microsoft.com/office/officeart/2009/3/layout/StepUpProcess"/>
    <dgm:cxn modelId="{21E3E972-2D20-4471-A3C1-5EC6F8304B32}" type="presParOf" srcId="{EB9F5FF0-8092-491D-9233-19E653DF3A1A}" destId="{3A73D1B8-5E4C-4623-A8DD-0D79F1921F9A}" srcOrd="3" destOrd="0" presId="urn:microsoft.com/office/officeart/2009/3/layout/StepUpProcess"/>
    <dgm:cxn modelId="{021F4B34-4B12-41F8-ABF7-8960CFC1E7FF}" type="presParOf" srcId="{3A73D1B8-5E4C-4623-A8DD-0D79F1921F9A}" destId="{54BA1C21-8158-43BC-8A6C-F94A383C9D11}" srcOrd="0" destOrd="0" presId="urn:microsoft.com/office/officeart/2009/3/layout/StepUpProcess"/>
    <dgm:cxn modelId="{F0896C13-7F26-4A7B-9A2A-404EC92ACCF5}" type="presParOf" srcId="{EB9F5FF0-8092-491D-9233-19E653DF3A1A}" destId="{0742596D-6879-4637-B3C6-F09506EBD07F}" srcOrd="4" destOrd="0" presId="urn:microsoft.com/office/officeart/2009/3/layout/StepUpProcess"/>
    <dgm:cxn modelId="{C9CBD554-78E6-4CEE-BD25-0E0B4647CFEA}" type="presParOf" srcId="{0742596D-6879-4637-B3C6-F09506EBD07F}" destId="{66D004FD-A819-4FFB-826E-ED6FBE8442F1}" srcOrd="0" destOrd="0" presId="urn:microsoft.com/office/officeart/2009/3/layout/StepUpProcess"/>
    <dgm:cxn modelId="{85882B40-8774-4464-97D3-7AAEDEB2ED7E}" type="presParOf" srcId="{0742596D-6879-4637-B3C6-F09506EBD07F}" destId="{177C8E08-E09D-4857-8799-6EA353A021F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AC1313-5CB3-429F-8537-36FEBDB58A8F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B501C35-860A-4B29-A5A7-148D38A567E6}">
      <dgm:prSet/>
      <dgm:spPr/>
      <dgm:t>
        <a:bodyPr/>
        <a:lstStyle/>
        <a:p>
          <a:pPr rtl="0"/>
          <a:endParaRPr lang="es-MX"/>
        </a:p>
      </dgm:t>
    </dgm:pt>
    <dgm:pt modelId="{8B2E0010-BF95-48AC-8F19-519F9F030A2C}" type="parTrans" cxnId="{158BA73C-5079-4B91-A2C2-893D523FEBDE}">
      <dgm:prSet/>
      <dgm:spPr/>
      <dgm:t>
        <a:bodyPr/>
        <a:lstStyle/>
        <a:p>
          <a:endParaRPr lang="es-MX"/>
        </a:p>
      </dgm:t>
    </dgm:pt>
    <dgm:pt modelId="{0C1CE729-DAD0-4CFA-870E-41218DCC87FA}" type="sibTrans" cxnId="{158BA73C-5079-4B91-A2C2-893D523FEBDE}">
      <dgm:prSet/>
      <dgm:spPr/>
      <dgm:t>
        <a:bodyPr/>
        <a:lstStyle/>
        <a:p>
          <a:endParaRPr lang="es-MX"/>
        </a:p>
      </dgm:t>
    </dgm:pt>
    <dgm:pt modelId="{A9D576E9-40E3-4AC8-BA60-955C24229232}">
      <dgm:prSet/>
      <dgm:spPr/>
      <dgm:t>
        <a:bodyPr/>
        <a:lstStyle/>
        <a:p>
          <a:pPr rtl="0"/>
          <a:r>
            <a:rPr lang="es-MX" dirty="0" smtClean="0"/>
            <a:t>Instalaciones con el fin de almacenar o exhibir bienes pertenecientes a residentes en el extranjero.</a:t>
          </a:r>
          <a:endParaRPr lang="es-MX" dirty="0"/>
        </a:p>
      </dgm:t>
    </dgm:pt>
    <dgm:pt modelId="{40D25D5A-5CFC-4157-BD45-89FCF916485F}" type="parTrans" cxnId="{D3491CDA-6280-45D6-94C4-91269DE4A6A1}">
      <dgm:prSet/>
      <dgm:spPr/>
      <dgm:t>
        <a:bodyPr/>
        <a:lstStyle/>
        <a:p>
          <a:endParaRPr lang="es-MX"/>
        </a:p>
      </dgm:t>
    </dgm:pt>
    <dgm:pt modelId="{A27C3238-9552-49AE-BA5A-C95A17362841}" type="sibTrans" cxnId="{D3491CDA-6280-45D6-94C4-91269DE4A6A1}">
      <dgm:prSet/>
      <dgm:spPr/>
      <dgm:t>
        <a:bodyPr/>
        <a:lstStyle/>
        <a:p>
          <a:endParaRPr lang="es-MX"/>
        </a:p>
      </dgm:t>
    </dgm:pt>
    <dgm:pt modelId="{2151443A-BC54-4A1F-9CD7-8D71561C01C4}">
      <dgm:prSet/>
      <dgm:spPr/>
      <dgm:t>
        <a:bodyPr/>
        <a:lstStyle/>
        <a:p>
          <a:pPr rtl="0"/>
          <a:r>
            <a:rPr lang="es-ES" dirty="0" smtClean="0"/>
            <a:t>Conservación de bienes de residentes en el extranjero.</a:t>
          </a:r>
          <a:endParaRPr lang="es-MX" dirty="0"/>
        </a:p>
      </dgm:t>
    </dgm:pt>
    <dgm:pt modelId="{AB96E0D6-A819-49D9-9964-1695DCD03FD7}" type="parTrans" cxnId="{5D0B484A-DFA5-4BCB-96B8-7EA5F0090DCD}">
      <dgm:prSet/>
      <dgm:spPr/>
      <dgm:t>
        <a:bodyPr/>
        <a:lstStyle/>
        <a:p>
          <a:endParaRPr lang="es-MX"/>
        </a:p>
      </dgm:t>
    </dgm:pt>
    <dgm:pt modelId="{7C20CD18-6BA6-459C-8DF1-003CE741FEA9}" type="sibTrans" cxnId="{5D0B484A-DFA5-4BCB-96B8-7EA5F0090DCD}">
      <dgm:prSet/>
      <dgm:spPr/>
      <dgm:t>
        <a:bodyPr/>
        <a:lstStyle/>
        <a:p>
          <a:endParaRPr lang="es-MX"/>
        </a:p>
      </dgm:t>
    </dgm:pt>
    <dgm:pt modelId="{B58846A3-2520-4AAF-9DDB-F00C86209D97}">
      <dgm:prSet/>
      <dgm:spPr/>
      <dgm:t>
        <a:bodyPr/>
        <a:lstStyle/>
        <a:p>
          <a:pPr rtl="0"/>
          <a:r>
            <a:rPr lang="es-ES" dirty="0" smtClean="0"/>
            <a:t>Cuando se desarrollan actividades de naturaleza previa, como propaganda o investigación científica.</a:t>
          </a:r>
          <a:endParaRPr lang="es-MX" dirty="0"/>
        </a:p>
      </dgm:t>
    </dgm:pt>
    <dgm:pt modelId="{172144DD-40EE-416A-8DDC-6558548644D8}" type="parTrans" cxnId="{E9870290-A642-4984-BA41-4E94D82BB827}">
      <dgm:prSet/>
      <dgm:spPr/>
      <dgm:t>
        <a:bodyPr/>
        <a:lstStyle/>
        <a:p>
          <a:endParaRPr lang="es-MX"/>
        </a:p>
      </dgm:t>
    </dgm:pt>
    <dgm:pt modelId="{5B06E360-F990-46DF-94C6-B2D1B3F61B15}" type="sibTrans" cxnId="{E9870290-A642-4984-BA41-4E94D82BB827}">
      <dgm:prSet/>
      <dgm:spPr/>
      <dgm:t>
        <a:bodyPr/>
        <a:lstStyle/>
        <a:p>
          <a:endParaRPr lang="es-MX"/>
        </a:p>
      </dgm:t>
    </dgm:pt>
    <dgm:pt modelId="{46572A24-B60A-4075-8F73-A16199D5FDA5}">
      <dgm:prSet/>
      <dgm:spPr/>
      <dgm:t>
        <a:bodyPr/>
        <a:lstStyle/>
        <a:p>
          <a:pPr rtl="0"/>
          <a:r>
            <a:rPr lang="es-ES" smtClean="0"/>
            <a:t>El depósito fiscal de bienes.</a:t>
          </a:r>
          <a:endParaRPr lang="es-MX"/>
        </a:p>
      </dgm:t>
    </dgm:pt>
    <dgm:pt modelId="{6465B029-0D56-48FF-A73F-D32C1A4B77CF}" type="parTrans" cxnId="{886C5ABB-7831-43FA-B475-912352E93194}">
      <dgm:prSet/>
      <dgm:spPr/>
      <dgm:t>
        <a:bodyPr/>
        <a:lstStyle/>
        <a:p>
          <a:endParaRPr lang="es-MX"/>
        </a:p>
      </dgm:t>
    </dgm:pt>
    <dgm:pt modelId="{665003A9-2FF3-41CA-B8F5-C73E77B025F4}" type="sibTrans" cxnId="{886C5ABB-7831-43FA-B475-912352E93194}">
      <dgm:prSet/>
      <dgm:spPr/>
      <dgm:t>
        <a:bodyPr/>
        <a:lstStyle/>
        <a:p>
          <a:endParaRPr lang="es-MX"/>
        </a:p>
      </dgm:t>
    </dgm:pt>
    <dgm:pt modelId="{CB561473-2119-404C-8883-A4C1061303BE}" type="pres">
      <dgm:prSet presAssocID="{ADAC1313-5CB3-429F-8537-36FEBDB58A8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C9DEF78-1B07-448A-B6C1-0440CBFB09B2}" type="pres">
      <dgm:prSet presAssocID="{1B501C35-860A-4B29-A5A7-148D38A567E6}" presName="composite" presStyleCnt="0"/>
      <dgm:spPr/>
    </dgm:pt>
    <dgm:pt modelId="{094132CA-122D-49C8-A7C8-77782D4A4166}" type="pres">
      <dgm:prSet presAssocID="{1B501C35-860A-4B29-A5A7-148D38A567E6}" presName="rect1" presStyleLbl="tr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CFB46B-FBB3-48F8-95D0-78DDFC895318}" type="pres">
      <dgm:prSet presAssocID="{1B501C35-860A-4B29-A5A7-148D38A567E6}" presName="rect2" presStyleLbl="fgImgPlace1" presStyleIdx="0" presStyleCnt="1" custLinFactNeighborX="-61719" custLinFactNeighborY="-659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</dgm:spPr>
    </dgm:pt>
  </dgm:ptLst>
  <dgm:cxnLst>
    <dgm:cxn modelId="{D3491CDA-6280-45D6-94C4-91269DE4A6A1}" srcId="{1B501C35-860A-4B29-A5A7-148D38A567E6}" destId="{A9D576E9-40E3-4AC8-BA60-955C24229232}" srcOrd="0" destOrd="0" parTransId="{40D25D5A-5CFC-4157-BD45-89FCF916485F}" sibTransId="{A27C3238-9552-49AE-BA5A-C95A17362841}"/>
    <dgm:cxn modelId="{6ADB9333-98C7-4340-8A92-4DF0F38EF958}" type="presOf" srcId="{B58846A3-2520-4AAF-9DDB-F00C86209D97}" destId="{094132CA-122D-49C8-A7C8-77782D4A4166}" srcOrd="0" destOrd="3" presId="urn:microsoft.com/office/officeart/2008/layout/PictureStrips"/>
    <dgm:cxn modelId="{407BB8CD-0045-430E-B19F-C730CA51108D}" type="presOf" srcId="{2151443A-BC54-4A1F-9CD7-8D71561C01C4}" destId="{094132CA-122D-49C8-A7C8-77782D4A4166}" srcOrd="0" destOrd="2" presId="urn:microsoft.com/office/officeart/2008/layout/PictureStrips"/>
    <dgm:cxn modelId="{158BA73C-5079-4B91-A2C2-893D523FEBDE}" srcId="{ADAC1313-5CB3-429F-8537-36FEBDB58A8F}" destId="{1B501C35-860A-4B29-A5A7-148D38A567E6}" srcOrd="0" destOrd="0" parTransId="{8B2E0010-BF95-48AC-8F19-519F9F030A2C}" sibTransId="{0C1CE729-DAD0-4CFA-870E-41218DCC87FA}"/>
    <dgm:cxn modelId="{84418303-F2BC-4F3E-B18D-738D0FD24047}" type="presOf" srcId="{ADAC1313-5CB3-429F-8537-36FEBDB58A8F}" destId="{CB561473-2119-404C-8883-A4C1061303BE}" srcOrd="0" destOrd="0" presId="urn:microsoft.com/office/officeart/2008/layout/PictureStrips"/>
    <dgm:cxn modelId="{A555C257-A7EE-42DF-88E0-079FAB6712B6}" type="presOf" srcId="{46572A24-B60A-4075-8F73-A16199D5FDA5}" destId="{094132CA-122D-49C8-A7C8-77782D4A4166}" srcOrd="0" destOrd="4" presId="urn:microsoft.com/office/officeart/2008/layout/PictureStrips"/>
    <dgm:cxn modelId="{C1CCF621-5BD6-4ACC-A5AF-7D75BA0C6CF9}" type="presOf" srcId="{A9D576E9-40E3-4AC8-BA60-955C24229232}" destId="{094132CA-122D-49C8-A7C8-77782D4A4166}" srcOrd="0" destOrd="1" presId="urn:microsoft.com/office/officeart/2008/layout/PictureStrips"/>
    <dgm:cxn modelId="{E9870290-A642-4984-BA41-4E94D82BB827}" srcId="{1B501C35-860A-4B29-A5A7-148D38A567E6}" destId="{B58846A3-2520-4AAF-9DDB-F00C86209D97}" srcOrd="2" destOrd="0" parTransId="{172144DD-40EE-416A-8DDC-6558548644D8}" sibTransId="{5B06E360-F990-46DF-94C6-B2D1B3F61B15}"/>
    <dgm:cxn modelId="{5D0B484A-DFA5-4BCB-96B8-7EA5F0090DCD}" srcId="{1B501C35-860A-4B29-A5A7-148D38A567E6}" destId="{2151443A-BC54-4A1F-9CD7-8D71561C01C4}" srcOrd="1" destOrd="0" parTransId="{AB96E0D6-A819-49D9-9964-1695DCD03FD7}" sibTransId="{7C20CD18-6BA6-459C-8DF1-003CE741FEA9}"/>
    <dgm:cxn modelId="{886C5ABB-7831-43FA-B475-912352E93194}" srcId="{1B501C35-860A-4B29-A5A7-148D38A567E6}" destId="{46572A24-B60A-4075-8F73-A16199D5FDA5}" srcOrd="3" destOrd="0" parTransId="{6465B029-0D56-48FF-A73F-D32C1A4B77CF}" sibTransId="{665003A9-2FF3-41CA-B8F5-C73E77B025F4}"/>
    <dgm:cxn modelId="{D549E087-51AB-4EC6-9B01-D5ED5F4E8BD8}" type="presOf" srcId="{1B501C35-860A-4B29-A5A7-148D38A567E6}" destId="{094132CA-122D-49C8-A7C8-77782D4A4166}" srcOrd="0" destOrd="0" presId="urn:microsoft.com/office/officeart/2008/layout/PictureStrips"/>
    <dgm:cxn modelId="{D8BD0BAA-96F6-4D9D-B237-D989CB658C5F}" type="presParOf" srcId="{CB561473-2119-404C-8883-A4C1061303BE}" destId="{DC9DEF78-1B07-448A-B6C1-0440CBFB09B2}" srcOrd="0" destOrd="0" presId="urn:microsoft.com/office/officeart/2008/layout/PictureStrips"/>
    <dgm:cxn modelId="{4E88DA2C-FC08-42D9-8EEC-F58927B1B581}" type="presParOf" srcId="{DC9DEF78-1B07-448A-B6C1-0440CBFB09B2}" destId="{094132CA-122D-49C8-A7C8-77782D4A4166}" srcOrd="0" destOrd="0" presId="urn:microsoft.com/office/officeart/2008/layout/PictureStrips"/>
    <dgm:cxn modelId="{8592030C-01FD-4B1D-A1B0-3E483D2AE1E2}" type="presParOf" srcId="{DC9DEF78-1B07-448A-B6C1-0440CBFB09B2}" destId="{B7CFB46B-FBB3-48F8-95D0-78DDFC895318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E77CF46-C8E4-47A5-BF15-9FE097B1469C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76D5D25-908C-42CD-9157-9F1329CF3C88}">
      <dgm:prSet/>
      <dgm:spPr/>
      <dgm:t>
        <a:bodyPr/>
        <a:lstStyle/>
        <a:p>
          <a:pPr rtl="0"/>
          <a:r>
            <a:rPr lang="es-MX" dirty="0" smtClean="0"/>
            <a:t>Los residentes en México podrán acreditar contra el impuesto a pagar el ISR pagado en el extranjero en ingresos gravados por esta Ley.</a:t>
          </a:r>
          <a:endParaRPr lang="es-MX" dirty="0"/>
        </a:p>
      </dgm:t>
    </dgm:pt>
    <dgm:pt modelId="{0913DDAA-C3C4-4CCE-B747-0028B68A50E8}" type="parTrans" cxnId="{E5021C9D-AB34-41FD-B932-8321A83CB301}">
      <dgm:prSet/>
      <dgm:spPr/>
      <dgm:t>
        <a:bodyPr/>
        <a:lstStyle/>
        <a:p>
          <a:endParaRPr lang="es-MX"/>
        </a:p>
      </dgm:t>
    </dgm:pt>
    <dgm:pt modelId="{6A82BECD-9618-4056-8801-AFCD48DF3635}" type="sibTrans" cxnId="{E5021C9D-AB34-41FD-B932-8321A83CB301}">
      <dgm:prSet/>
      <dgm:spPr/>
      <dgm:t>
        <a:bodyPr/>
        <a:lstStyle/>
        <a:p>
          <a:endParaRPr lang="es-MX"/>
        </a:p>
      </dgm:t>
    </dgm:pt>
    <dgm:pt modelId="{11DA4D72-6585-4E7A-894C-C9B93E6900C0}" type="pres">
      <dgm:prSet presAssocID="{BE77CF46-C8E4-47A5-BF15-9FE097B1469C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7B38243E-5CF3-4957-8706-E1008FE481E2}" type="pres">
      <dgm:prSet presAssocID="{476D5D25-908C-42CD-9157-9F1329CF3C88}" presName="root" presStyleCnt="0">
        <dgm:presLayoutVars>
          <dgm:chMax/>
          <dgm:chPref/>
        </dgm:presLayoutVars>
      </dgm:prSet>
      <dgm:spPr/>
    </dgm:pt>
    <dgm:pt modelId="{F15E0849-21C4-4286-8027-8B5DD0880D6B}" type="pres">
      <dgm:prSet presAssocID="{476D5D25-908C-42CD-9157-9F1329CF3C88}" presName="rootComposite" presStyleCnt="0">
        <dgm:presLayoutVars/>
      </dgm:prSet>
      <dgm:spPr/>
    </dgm:pt>
    <dgm:pt modelId="{F101001B-ADF4-4EF0-9E46-7B033A84E93E}" type="pres">
      <dgm:prSet presAssocID="{476D5D25-908C-42CD-9157-9F1329CF3C88}" presName="ParentAccent" presStyleLbl="alignNode1" presStyleIdx="0" presStyleCnt="1"/>
      <dgm:spPr/>
    </dgm:pt>
    <dgm:pt modelId="{F894C9B3-90F8-4E5F-BD71-33C48485C4A0}" type="pres">
      <dgm:prSet presAssocID="{476D5D25-908C-42CD-9157-9F1329CF3C88}" presName="ParentSmallAccent" presStyleLbl="fgAcc1" presStyleIdx="0" presStyleCnt="1"/>
      <dgm:spPr/>
    </dgm:pt>
    <dgm:pt modelId="{9415700D-FB0F-455A-A084-AC4B678831EF}" type="pres">
      <dgm:prSet presAssocID="{476D5D25-908C-42CD-9157-9F1329CF3C88}" presName="Parent" presStyleLbl="revTx" presStyleIdx="0" presStyleCnt="1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957A2B-4875-4E0E-B111-B8EC5A568F80}" type="pres">
      <dgm:prSet presAssocID="{476D5D25-908C-42CD-9157-9F1329CF3C88}" presName="childShape" presStyleCnt="0">
        <dgm:presLayoutVars>
          <dgm:chMax val="0"/>
          <dgm:chPref val="0"/>
        </dgm:presLayoutVars>
      </dgm:prSet>
      <dgm:spPr/>
    </dgm:pt>
  </dgm:ptLst>
  <dgm:cxnLst>
    <dgm:cxn modelId="{328039ED-B46F-4B46-96D3-F9717041F69C}" type="presOf" srcId="{476D5D25-908C-42CD-9157-9F1329CF3C88}" destId="{9415700D-FB0F-455A-A084-AC4B678831EF}" srcOrd="0" destOrd="0" presId="urn:microsoft.com/office/officeart/2008/layout/SquareAccentList"/>
    <dgm:cxn modelId="{E5021C9D-AB34-41FD-B932-8321A83CB301}" srcId="{BE77CF46-C8E4-47A5-BF15-9FE097B1469C}" destId="{476D5D25-908C-42CD-9157-9F1329CF3C88}" srcOrd="0" destOrd="0" parTransId="{0913DDAA-C3C4-4CCE-B747-0028B68A50E8}" sibTransId="{6A82BECD-9618-4056-8801-AFCD48DF3635}"/>
    <dgm:cxn modelId="{01F7CDBD-8602-47F5-8A98-F7C0A0E903CF}" type="presOf" srcId="{BE77CF46-C8E4-47A5-BF15-9FE097B1469C}" destId="{11DA4D72-6585-4E7A-894C-C9B93E6900C0}" srcOrd="0" destOrd="0" presId="urn:microsoft.com/office/officeart/2008/layout/SquareAccentList"/>
    <dgm:cxn modelId="{8811E6FD-E016-443C-886D-148B447DBCF9}" type="presParOf" srcId="{11DA4D72-6585-4E7A-894C-C9B93E6900C0}" destId="{7B38243E-5CF3-4957-8706-E1008FE481E2}" srcOrd="0" destOrd="0" presId="urn:microsoft.com/office/officeart/2008/layout/SquareAccentList"/>
    <dgm:cxn modelId="{D4287744-ADEB-4B18-9B05-85AD39DA2553}" type="presParOf" srcId="{7B38243E-5CF3-4957-8706-E1008FE481E2}" destId="{F15E0849-21C4-4286-8027-8B5DD0880D6B}" srcOrd="0" destOrd="0" presId="urn:microsoft.com/office/officeart/2008/layout/SquareAccentList"/>
    <dgm:cxn modelId="{81196E7A-2AEC-470F-9E12-9B58BDE7B59F}" type="presParOf" srcId="{F15E0849-21C4-4286-8027-8B5DD0880D6B}" destId="{F101001B-ADF4-4EF0-9E46-7B033A84E93E}" srcOrd="0" destOrd="0" presId="urn:microsoft.com/office/officeart/2008/layout/SquareAccentList"/>
    <dgm:cxn modelId="{C6D13E81-2391-4955-8930-6F9774C8B00B}" type="presParOf" srcId="{F15E0849-21C4-4286-8027-8B5DD0880D6B}" destId="{F894C9B3-90F8-4E5F-BD71-33C48485C4A0}" srcOrd="1" destOrd="0" presId="urn:microsoft.com/office/officeart/2008/layout/SquareAccentList"/>
    <dgm:cxn modelId="{4252D66B-504B-4D11-AE27-A0A8BA80BC0D}" type="presParOf" srcId="{F15E0849-21C4-4286-8027-8B5DD0880D6B}" destId="{9415700D-FB0F-455A-A084-AC4B678831EF}" srcOrd="2" destOrd="0" presId="urn:microsoft.com/office/officeart/2008/layout/SquareAccentList"/>
    <dgm:cxn modelId="{54B46EF4-A34B-40E4-B166-A94E7D7E0D7F}" type="presParOf" srcId="{7B38243E-5CF3-4957-8706-E1008FE481E2}" destId="{0E957A2B-4875-4E0E-B111-B8EC5A568F80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2DDCD4F-D2F1-445C-8271-BF2DE83D0F5E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s-MX"/>
        </a:p>
      </dgm:t>
    </dgm:pt>
    <dgm:pt modelId="{637B3B2A-6334-47D5-AE60-556D597AD094}">
      <dgm:prSet custT="1"/>
      <dgm:spPr/>
      <dgm:t>
        <a:bodyPr/>
        <a:lstStyle/>
        <a:p>
          <a:pPr rtl="0"/>
          <a:r>
            <a:rPr lang="es-MX" sz="2000" smtClean="0"/>
            <a:t>Sociedades mercantiles</a:t>
          </a:r>
          <a:endParaRPr lang="es-MX" sz="2000"/>
        </a:p>
      </dgm:t>
    </dgm:pt>
    <dgm:pt modelId="{3250661B-AF93-4720-AA2D-96D0DF59FFBB}" type="parTrans" cxnId="{52F11D44-26DC-486A-AB6B-12F66A4F6A21}">
      <dgm:prSet/>
      <dgm:spPr/>
      <dgm:t>
        <a:bodyPr/>
        <a:lstStyle/>
        <a:p>
          <a:endParaRPr lang="es-MX" sz="2400"/>
        </a:p>
      </dgm:t>
    </dgm:pt>
    <dgm:pt modelId="{6E02FCB0-6EB1-49C6-9A8B-ADDB97ECBBE5}" type="sibTrans" cxnId="{52F11D44-26DC-486A-AB6B-12F66A4F6A21}">
      <dgm:prSet/>
      <dgm:spPr/>
      <dgm:t>
        <a:bodyPr/>
        <a:lstStyle/>
        <a:p>
          <a:endParaRPr lang="es-MX" sz="2400"/>
        </a:p>
      </dgm:t>
    </dgm:pt>
    <dgm:pt modelId="{F58B3ECC-4502-44F7-B520-F07F96B16AB4}">
      <dgm:prSet custT="1"/>
      <dgm:spPr/>
      <dgm:t>
        <a:bodyPr/>
        <a:lstStyle/>
        <a:p>
          <a:pPr rtl="0"/>
          <a:r>
            <a:rPr lang="es-MX" sz="2000" smtClean="0"/>
            <a:t>Asociación civil</a:t>
          </a:r>
          <a:endParaRPr lang="es-MX" sz="2000"/>
        </a:p>
      </dgm:t>
    </dgm:pt>
    <dgm:pt modelId="{BE0F1EB8-2F85-406F-B9E7-CBABC50C2F68}" type="parTrans" cxnId="{B82D46AC-B4F2-4BF7-959F-6E5C64317FAE}">
      <dgm:prSet/>
      <dgm:spPr/>
      <dgm:t>
        <a:bodyPr/>
        <a:lstStyle/>
        <a:p>
          <a:endParaRPr lang="es-MX" sz="2400"/>
        </a:p>
      </dgm:t>
    </dgm:pt>
    <dgm:pt modelId="{2BF42DBB-3209-4788-B69F-CE598646FBD2}" type="sibTrans" cxnId="{B82D46AC-B4F2-4BF7-959F-6E5C64317FAE}">
      <dgm:prSet/>
      <dgm:spPr/>
      <dgm:t>
        <a:bodyPr/>
        <a:lstStyle/>
        <a:p>
          <a:endParaRPr lang="es-MX" sz="2400"/>
        </a:p>
      </dgm:t>
    </dgm:pt>
    <dgm:pt modelId="{DD97D403-6BC2-4586-8BEC-D483E2DBC73E}">
      <dgm:prSet custT="1"/>
      <dgm:spPr/>
      <dgm:t>
        <a:bodyPr/>
        <a:lstStyle/>
        <a:p>
          <a:pPr rtl="0"/>
          <a:r>
            <a:rPr lang="es-MX" sz="2000" smtClean="0"/>
            <a:t>Sociedad cooperativa de producción</a:t>
          </a:r>
          <a:endParaRPr lang="es-MX" sz="2000"/>
        </a:p>
      </dgm:t>
    </dgm:pt>
    <dgm:pt modelId="{DA14121B-C667-483A-BB6E-75630902979F}" type="parTrans" cxnId="{A87A5B08-F23F-4B2F-92FF-2D59A1C9881F}">
      <dgm:prSet/>
      <dgm:spPr/>
      <dgm:t>
        <a:bodyPr/>
        <a:lstStyle/>
        <a:p>
          <a:endParaRPr lang="es-MX" sz="2400"/>
        </a:p>
      </dgm:t>
    </dgm:pt>
    <dgm:pt modelId="{9A911248-9E0F-40AF-AA86-228F9673B1EC}" type="sibTrans" cxnId="{A87A5B08-F23F-4B2F-92FF-2D59A1C9881F}">
      <dgm:prSet/>
      <dgm:spPr/>
      <dgm:t>
        <a:bodyPr/>
        <a:lstStyle/>
        <a:p>
          <a:endParaRPr lang="es-MX" sz="2400"/>
        </a:p>
      </dgm:t>
    </dgm:pt>
    <dgm:pt modelId="{A3ADCC7C-ADF0-4A9F-AD4F-57BA773CD49B}">
      <dgm:prSet custT="1"/>
      <dgm:spPr/>
      <dgm:t>
        <a:bodyPr/>
        <a:lstStyle/>
        <a:p>
          <a:pPr rtl="0"/>
          <a:r>
            <a:rPr lang="es-MX" sz="2000" smtClean="0"/>
            <a:t>Instituciones de crédito, de seguros y fianzas</a:t>
          </a:r>
          <a:endParaRPr lang="es-MX" sz="2000"/>
        </a:p>
      </dgm:t>
    </dgm:pt>
    <dgm:pt modelId="{7B8F4100-EC05-48ED-A2A8-24E186F7914D}" type="parTrans" cxnId="{A19624DE-945F-4E24-94DC-C5ACE3D8AB3A}">
      <dgm:prSet/>
      <dgm:spPr/>
      <dgm:t>
        <a:bodyPr/>
        <a:lstStyle/>
        <a:p>
          <a:endParaRPr lang="es-MX" sz="2400"/>
        </a:p>
      </dgm:t>
    </dgm:pt>
    <dgm:pt modelId="{33AA6E8B-8B82-4D18-8276-39FCF50638ED}" type="sibTrans" cxnId="{A19624DE-945F-4E24-94DC-C5ACE3D8AB3A}">
      <dgm:prSet/>
      <dgm:spPr/>
      <dgm:t>
        <a:bodyPr/>
        <a:lstStyle/>
        <a:p>
          <a:endParaRPr lang="es-MX" sz="2400"/>
        </a:p>
      </dgm:t>
    </dgm:pt>
    <dgm:pt modelId="{905521F2-570F-41EA-91D4-7A6A4BF71F53}">
      <dgm:prSet custT="1"/>
      <dgm:spPr/>
      <dgm:t>
        <a:bodyPr/>
        <a:lstStyle/>
        <a:p>
          <a:pPr rtl="0"/>
          <a:r>
            <a:rPr lang="es-MX" sz="2000" smtClean="0"/>
            <a:t>Almacenes generales de depósito</a:t>
          </a:r>
          <a:endParaRPr lang="es-MX" sz="2000"/>
        </a:p>
      </dgm:t>
    </dgm:pt>
    <dgm:pt modelId="{22DBB839-F9F2-4945-B3FD-F291B0EB6A5E}" type="parTrans" cxnId="{0A178791-DAB1-428A-A0FB-FCF516C91D10}">
      <dgm:prSet/>
      <dgm:spPr/>
      <dgm:t>
        <a:bodyPr/>
        <a:lstStyle/>
        <a:p>
          <a:endParaRPr lang="es-MX" sz="2400"/>
        </a:p>
      </dgm:t>
    </dgm:pt>
    <dgm:pt modelId="{66CD7EFC-9F8A-4633-9105-406263CD5158}" type="sibTrans" cxnId="{0A178791-DAB1-428A-A0FB-FCF516C91D10}">
      <dgm:prSet/>
      <dgm:spPr/>
      <dgm:t>
        <a:bodyPr/>
        <a:lstStyle/>
        <a:p>
          <a:endParaRPr lang="es-MX" sz="2400"/>
        </a:p>
      </dgm:t>
    </dgm:pt>
    <dgm:pt modelId="{4426F96D-7B98-48DC-B924-0B8C39B061DB}">
      <dgm:prSet custT="1"/>
      <dgm:spPr/>
      <dgm:t>
        <a:bodyPr/>
        <a:lstStyle/>
        <a:p>
          <a:pPr rtl="0"/>
          <a:r>
            <a:rPr lang="es-MX" sz="2000" smtClean="0"/>
            <a:t>Arrendadoras financieras, uniones de crédito y sociedades de inversión de capitales</a:t>
          </a:r>
          <a:endParaRPr lang="es-MX" sz="2000"/>
        </a:p>
      </dgm:t>
    </dgm:pt>
    <dgm:pt modelId="{9A67B80B-0AD1-4659-972B-63375550A46C}" type="parTrans" cxnId="{04BACCA4-8F81-4D15-A48E-F9087350E7FC}">
      <dgm:prSet/>
      <dgm:spPr/>
      <dgm:t>
        <a:bodyPr/>
        <a:lstStyle/>
        <a:p>
          <a:endParaRPr lang="es-MX" sz="2400"/>
        </a:p>
      </dgm:t>
    </dgm:pt>
    <dgm:pt modelId="{99DBD92E-D165-46A0-88C2-9B9611A5649A}" type="sibTrans" cxnId="{04BACCA4-8F81-4D15-A48E-F9087350E7FC}">
      <dgm:prSet/>
      <dgm:spPr/>
      <dgm:t>
        <a:bodyPr/>
        <a:lstStyle/>
        <a:p>
          <a:endParaRPr lang="es-MX" sz="2400"/>
        </a:p>
      </dgm:t>
    </dgm:pt>
    <dgm:pt modelId="{9F78352D-9CB2-45DD-86B2-97F64E4DE872}">
      <dgm:prSet custT="1"/>
      <dgm:spPr/>
      <dgm:t>
        <a:bodyPr/>
        <a:lstStyle/>
        <a:p>
          <a:pPr rtl="0"/>
          <a:r>
            <a:rPr lang="es-MX" sz="2000" smtClean="0"/>
            <a:t>Organismos descentralizados </a:t>
          </a:r>
          <a:endParaRPr lang="es-MX" sz="2000"/>
        </a:p>
      </dgm:t>
    </dgm:pt>
    <dgm:pt modelId="{4D9F244A-B464-45F3-8B7B-3A745D352349}" type="parTrans" cxnId="{FB1252F8-B499-4A67-82B4-FF08C431B3A1}">
      <dgm:prSet/>
      <dgm:spPr/>
      <dgm:t>
        <a:bodyPr/>
        <a:lstStyle/>
        <a:p>
          <a:endParaRPr lang="es-MX" sz="2400"/>
        </a:p>
      </dgm:t>
    </dgm:pt>
    <dgm:pt modelId="{79652DDD-B316-4417-87CD-CAC70FC48156}" type="sibTrans" cxnId="{FB1252F8-B499-4A67-82B4-FF08C431B3A1}">
      <dgm:prSet/>
      <dgm:spPr/>
      <dgm:t>
        <a:bodyPr/>
        <a:lstStyle/>
        <a:p>
          <a:endParaRPr lang="es-MX" sz="2400"/>
        </a:p>
      </dgm:t>
    </dgm:pt>
    <dgm:pt modelId="{E48B8593-4773-4C98-9B3C-332993A46853}">
      <dgm:prSet/>
      <dgm:spPr/>
    </dgm:pt>
    <dgm:pt modelId="{AB305414-5602-4E1A-BAB9-CB77BADD1267}" type="parTrans" cxnId="{487CEACF-9F29-4962-9381-D3C3691D9D4E}">
      <dgm:prSet/>
      <dgm:spPr/>
      <dgm:t>
        <a:bodyPr/>
        <a:lstStyle/>
        <a:p>
          <a:endParaRPr lang="es-MX" sz="2400"/>
        </a:p>
      </dgm:t>
    </dgm:pt>
    <dgm:pt modelId="{04151B7D-0A92-4590-AED1-1992C7222794}" type="sibTrans" cxnId="{487CEACF-9F29-4962-9381-D3C3691D9D4E}">
      <dgm:prSet/>
      <dgm:spPr/>
      <dgm:t>
        <a:bodyPr/>
        <a:lstStyle/>
        <a:p>
          <a:endParaRPr lang="es-MX" sz="2400"/>
        </a:p>
      </dgm:t>
    </dgm:pt>
    <dgm:pt modelId="{FB1F99DE-7F54-4F94-BBB3-21F5C5FD73C6}" type="pres">
      <dgm:prSet presAssocID="{E2DDCD4F-D2F1-445C-8271-BF2DE83D0F5E}" presName="compositeShape" presStyleCnt="0">
        <dgm:presLayoutVars>
          <dgm:chMax val="7"/>
          <dgm:dir/>
          <dgm:resizeHandles val="exact"/>
        </dgm:presLayoutVars>
      </dgm:prSet>
      <dgm:spPr/>
    </dgm:pt>
    <dgm:pt modelId="{AC02664B-2C2C-4780-94A1-F5963FEC736F}" type="pres">
      <dgm:prSet presAssocID="{637B3B2A-6334-47D5-AE60-556D597AD094}" presName="circ1" presStyleLbl="vennNode1" presStyleIdx="0" presStyleCnt="7"/>
      <dgm:spPr/>
    </dgm:pt>
    <dgm:pt modelId="{5CD23622-6A88-4911-873E-C56D58E27039}" type="pres">
      <dgm:prSet presAssocID="{637B3B2A-6334-47D5-AE60-556D597AD09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C347BFB-D2F1-4CEE-8570-8F5322B175D0}" type="pres">
      <dgm:prSet presAssocID="{F58B3ECC-4502-44F7-B520-F07F96B16AB4}" presName="circ2" presStyleLbl="vennNode1" presStyleIdx="1" presStyleCnt="7"/>
      <dgm:spPr/>
    </dgm:pt>
    <dgm:pt modelId="{83943214-5ABA-40BF-B00D-AAC193AB37EA}" type="pres">
      <dgm:prSet presAssocID="{F58B3ECC-4502-44F7-B520-F07F96B16AB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47CB961-BD7D-4CBE-BF20-F7FD39C3B00F}" type="pres">
      <dgm:prSet presAssocID="{DD97D403-6BC2-4586-8BEC-D483E2DBC73E}" presName="circ3" presStyleLbl="vennNode1" presStyleIdx="2" presStyleCnt="7"/>
      <dgm:spPr/>
    </dgm:pt>
    <dgm:pt modelId="{B01BA664-5639-4256-A3CC-D7E9F84716B5}" type="pres">
      <dgm:prSet presAssocID="{DD97D403-6BC2-4586-8BEC-D483E2DBC73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F76A2A2-5AE4-4760-8C0E-938E64EB2331}" type="pres">
      <dgm:prSet presAssocID="{A3ADCC7C-ADF0-4A9F-AD4F-57BA773CD49B}" presName="circ4" presStyleLbl="vennNode1" presStyleIdx="3" presStyleCnt="7"/>
      <dgm:spPr/>
    </dgm:pt>
    <dgm:pt modelId="{B1598B26-73D5-4616-B38B-77E2A3E1A2BA}" type="pres">
      <dgm:prSet presAssocID="{A3ADCC7C-ADF0-4A9F-AD4F-57BA773CD49B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FE7A6DD-C3BB-4571-A324-5D4C3A8EC4E0}" type="pres">
      <dgm:prSet presAssocID="{905521F2-570F-41EA-91D4-7A6A4BF71F53}" presName="circ5" presStyleLbl="vennNode1" presStyleIdx="4" presStyleCnt="7"/>
      <dgm:spPr/>
    </dgm:pt>
    <dgm:pt modelId="{09399CBC-DACD-4733-BDEF-CB0F1C318EFD}" type="pres">
      <dgm:prSet presAssocID="{905521F2-570F-41EA-91D4-7A6A4BF71F53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531986C-7D2B-4AB0-B4DC-C4462DC6AC54}" type="pres">
      <dgm:prSet presAssocID="{4426F96D-7B98-48DC-B924-0B8C39B061DB}" presName="circ6" presStyleLbl="vennNode1" presStyleIdx="5" presStyleCnt="7"/>
      <dgm:spPr/>
    </dgm:pt>
    <dgm:pt modelId="{6BB064A0-FF04-4B0B-8A0A-5E596A7B96A6}" type="pres">
      <dgm:prSet presAssocID="{4426F96D-7B98-48DC-B924-0B8C39B061DB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6675DB2-1D51-425E-AD02-59DCF50C81A9}" type="pres">
      <dgm:prSet presAssocID="{9F78352D-9CB2-45DD-86B2-97F64E4DE872}" presName="circ7" presStyleLbl="vennNode1" presStyleIdx="6" presStyleCnt="7"/>
      <dgm:spPr/>
    </dgm:pt>
    <dgm:pt modelId="{B223C3E6-BBCE-4366-B346-CE67ECFC845C}" type="pres">
      <dgm:prSet presAssocID="{9F78352D-9CB2-45DD-86B2-97F64E4DE872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009FFBD2-F35A-4938-B094-39D695B9FB9A}" type="presOf" srcId="{E2DDCD4F-D2F1-445C-8271-BF2DE83D0F5E}" destId="{FB1F99DE-7F54-4F94-BBB3-21F5C5FD73C6}" srcOrd="0" destOrd="0" presId="urn:microsoft.com/office/officeart/2005/8/layout/venn1"/>
    <dgm:cxn modelId="{A87A5B08-F23F-4B2F-92FF-2D59A1C9881F}" srcId="{E2DDCD4F-D2F1-445C-8271-BF2DE83D0F5E}" destId="{DD97D403-6BC2-4586-8BEC-D483E2DBC73E}" srcOrd="2" destOrd="0" parTransId="{DA14121B-C667-483A-BB6E-75630902979F}" sibTransId="{9A911248-9E0F-40AF-AA86-228F9673B1EC}"/>
    <dgm:cxn modelId="{487CEACF-9F29-4962-9381-D3C3691D9D4E}" srcId="{E2DDCD4F-D2F1-445C-8271-BF2DE83D0F5E}" destId="{E48B8593-4773-4C98-9B3C-332993A46853}" srcOrd="7" destOrd="0" parTransId="{AB305414-5602-4E1A-BAB9-CB77BADD1267}" sibTransId="{04151B7D-0A92-4590-AED1-1992C7222794}"/>
    <dgm:cxn modelId="{7E65A902-A3D1-4D22-8E5C-D9755A01D280}" type="presOf" srcId="{637B3B2A-6334-47D5-AE60-556D597AD094}" destId="{5CD23622-6A88-4911-873E-C56D58E27039}" srcOrd="0" destOrd="0" presId="urn:microsoft.com/office/officeart/2005/8/layout/venn1"/>
    <dgm:cxn modelId="{24B26A8D-671F-4B73-8EAC-CBE589A5B3C4}" type="presOf" srcId="{9F78352D-9CB2-45DD-86B2-97F64E4DE872}" destId="{B223C3E6-BBCE-4366-B346-CE67ECFC845C}" srcOrd="0" destOrd="0" presId="urn:microsoft.com/office/officeart/2005/8/layout/venn1"/>
    <dgm:cxn modelId="{0A178791-DAB1-428A-A0FB-FCF516C91D10}" srcId="{E2DDCD4F-D2F1-445C-8271-BF2DE83D0F5E}" destId="{905521F2-570F-41EA-91D4-7A6A4BF71F53}" srcOrd="4" destOrd="0" parTransId="{22DBB839-F9F2-4945-B3FD-F291B0EB6A5E}" sibTransId="{66CD7EFC-9F8A-4633-9105-406263CD5158}"/>
    <dgm:cxn modelId="{52F11D44-26DC-486A-AB6B-12F66A4F6A21}" srcId="{E2DDCD4F-D2F1-445C-8271-BF2DE83D0F5E}" destId="{637B3B2A-6334-47D5-AE60-556D597AD094}" srcOrd="0" destOrd="0" parTransId="{3250661B-AF93-4720-AA2D-96D0DF59FFBB}" sibTransId="{6E02FCB0-6EB1-49C6-9A8B-ADDB97ECBBE5}"/>
    <dgm:cxn modelId="{C8F63081-FD78-4931-887E-B0D47E7BB85F}" type="presOf" srcId="{F58B3ECC-4502-44F7-B520-F07F96B16AB4}" destId="{83943214-5ABA-40BF-B00D-AAC193AB37EA}" srcOrd="0" destOrd="0" presId="urn:microsoft.com/office/officeart/2005/8/layout/venn1"/>
    <dgm:cxn modelId="{A19624DE-945F-4E24-94DC-C5ACE3D8AB3A}" srcId="{E2DDCD4F-D2F1-445C-8271-BF2DE83D0F5E}" destId="{A3ADCC7C-ADF0-4A9F-AD4F-57BA773CD49B}" srcOrd="3" destOrd="0" parTransId="{7B8F4100-EC05-48ED-A2A8-24E186F7914D}" sibTransId="{33AA6E8B-8B82-4D18-8276-39FCF50638ED}"/>
    <dgm:cxn modelId="{B82D46AC-B4F2-4BF7-959F-6E5C64317FAE}" srcId="{E2DDCD4F-D2F1-445C-8271-BF2DE83D0F5E}" destId="{F58B3ECC-4502-44F7-B520-F07F96B16AB4}" srcOrd="1" destOrd="0" parTransId="{BE0F1EB8-2F85-406F-B9E7-CBABC50C2F68}" sibTransId="{2BF42DBB-3209-4788-B69F-CE598646FBD2}"/>
    <dgm:cxn modelId="{9338065B-2A04-48C2-8635-C44CF3124070}" type="presOf" srcId="{A3ADCC7C-ADF0-4A9F-AD4F-57BA773CD49B}" destId="{B1598B26-73D5-4616-B38B-77E2A3E1A2BA}" srcOrd="0" destOrd="0" presId="urn:microsoft.com/office/officeart/2005/8/layout/venn1"/>
    <dgm:cxn modelId="{0E82764F-FCE7-4366-A44C-8DA9AE78BA34}" type="presOf" srcId="{DD97D403-6BC2-4586-8BEC-D483E2DBC73E}" destId="{B01BA664-5639-4256-A3CC-D7E9F84716B5}" srcOrd="0" destOrd="0" presId="urn:microsoft.com/office/officeart/2005/8/layout/venn1"/>
    <dgm:cxn modelId="{05C31CAB-105F-4F1E-85DF-5FC77F32799E}" type="presOf" srcId="{4426F96D-7B98-48DC-B924-0B8C39B061DB}" destId="{6BB064A0-FF04-4B0B-8A0A-5E596A7B96A6}" srcOrd="0" destOrd="0" presId="urn:microsoft.com/office/officeart/2005/8/layout/venn1"/>
    <dgm:cxn modelId="{04BACCA4-8F81-4D15-A48E-F9087350E7FC}" srcId="{E2DDCD4F-D2F1-445C-8271-BF2DE83D0F5E}" destId="{4426F96D-7B98-48DC-B924-0B8C39B061DB}" srcOrd="5" destOrd="0" parTransId="{9A67B80B-0AD1-4659-972B-63375550A46C}" sibTransId="{99DBD92E-D165-46A0-88C2-9B9611A5649A}"/>
    <dgm:cxn modelId="{FB1252F8-B499-4A67-82B4-FF08C431B3A1}" srcId="{E2DDCD4F-D2F1-445C-8271-BF2DE83D0F5E}" destId="{9F78352D-9CB2-45DD-86B2-97F64E4DE872}" srcOrd="6" destOrd="0" parTransId="{4D9F244A-B464-45F3-8B7B-3A745D352349}" sibTransId="{79652DDD-B316-4417-87CD-CAC70FC48156}"/>
    <dgm:cxn modelId="{5FEEF881-EEF2-4541-A36F-991B8A4603A4}" type="presOf" srcId="{905521F2-570F-41EA-91D4-7A6A4BF71F53}" destId="{09399CBC-DACD-4733-BDEF-CB0F1C318EFD}" srcOrd="0" destOrd="0" presId="urn:microsoft.com/office/officeart/2005/8/layout/venn1"/>
    <dgm:cxn modelId="{298672CE-0D6B-4CE0-BBE0-10B234AB2337}" type="presParOf" srcId="{FB1F99DE-7F54-4F94-BBB3-21F5C5FD73C6}" destId="{AC02664B-2C2C-4780-94A1-F5963FEC736F}" srcOrd="0" destOrd="0" presId="urn:microsoft.com/office/officeart/2005/8/layout/venn1"/>
    <dgm:cxn modelId="{EADA4841-CB98-432B-AFB0-3D084CCFC6BF}" type="presParOf" srcId="{FB1F99DE-7F54-4F94-BBB3-21F5C5FD73C6}" destId="{5CD23622-6A88-4911-873E-C56D58E27039}" srcOrd="1" destOrd="0" presId="urn:microsoft.com/office/officeart/2005/8/layout/venn1"/>
    <dgm:cxn modelId="{3630C801-1E31-4429-8A57-8B489530F608}" type="presParOf" srcId="{FB1F99DE-7F54-4F94-BBB3-21F5C5FD73C6}" destId="{2C347BFB-D2F1-4CEE-8570-8F5322B175D0}" srcOrd="2" destOrd="0" presId="urn:microsoft.com/office/officeart/2005/8/layout/venn1"/>
    <dgm:cxn modelId="{04C438D7-EF9D-4DDF-AB31-0B3416C29BF7}" type="presParOf" srcId="{FB1F99DE-7F54-4F94-BBB3-21F5C5FD73C6}" destId="{83943214-5ABA-40BF-B00D-AAC193AB37EA}" srcOrd="3" destOrd="0" presId="urn:microsoft.com/office/officeart/2005/8/layout/venn1"/>
    <dgm:cxn modelId="{BA3FC316-4968-4BFB-A070-A42E02AFC500}" type="presParOf" srcId="{FB1F99DE-7F54-4F94-BBB3-21F5C5FD73C6}" destId="{047CB961-BD7D-4CBE-BF20-F7FD39C3B00F}" srcOrd="4" destOrd="0" presId="urn:microsoft.com/office/officeart/2005/8/layout/venn1"/>
    <dgm:cxn modelId="{2F42025E-88B6-41F5-8DED-97199D87D81A}" type="presParOf" srcId="{FB1F99DE-7F54-4F94-BBB3-21F5C5FD73C6}" destId="{B01BA664-5639-4256-A3CC-D7E9F84716B5}" srcOrd="5" destOrd="0" presId="urn:microsoft.com/office/officeart/2005/8/layout/venn1"/>
    <dgm:cxn modelId="{E3999BEE-0EF3-4B09-88C1-ACD6F5355738}" type="presParOf" srcId="{FB1F99DE-7F54-4F94-BBB3-21F5C5FD73C6}" destId="{BF76A2A2-5AE4-4760-8C0E-938E64EB2331}" srcOrd="6" destOrd="0" presId="urn:microsoft.com/office/officeart/2005/8/layout/venn1"/>
    <dgm:cxn modelId="{C84926E2-A592-474A-9ACF-003D770E7B95}" type="presParOf" srcId="{FB1F99DE-7F54-4F94-BBB3-21F5C5FD73C6}" destId="{B1598B26-73D5-4616-B38B-77E2A3E1A2BA}" srcOrd="7" destOrd="0" presId="urn:microsoft.com/office/officeart/2005/8/layout/venn1"/>
    <dgm:cxn modelId="{0D6E4885-E7DC-4DA8-9EC4-E274400CAC3B}" type="presParOf" srcId="{FB1F99DE-7F54-4F94-BBB3-21F5C5FD73C6}" destId="{BFE7A6DD-C3BB-4571-A324-5D4C3A8EC4E0}" srcOrd="8" destOrd="0" presId="urn:microsoft.com/office/officeart/2005/8/layout/venn1"/>
    <dgm:cxn modelId="{73C2C910-4CB1-405E-92F9-09378BA0E179}" type="presParOf" srcId="{FB1F99DE-7F54-4F94-BBB3-21F5C5FD73C6}" destId="{09399CBC-DACD-4733-BDEF-CB0F1C318EFD}" srcOrd="9" destOrd="0" presId="urn:microsoft.com/office/officeart/2005/8/layout/venn1"/>
    <dgm:cxn modelId="{80F37CBC-B0FA-451E-A8BD-A054028727DF}" type="presParOf" srcId="{FB1F99DE-7F54-4F94-BBB3-21F5C5FD73C6}" destId="{6531986C-7D2B-4AB0-B4DC-C4462DC6AC54}" srcOrd="10" destOrd="0" presId="urn:microsoft.com/office/officeart/2005/8/layout/venn1"/>
    <dgm:cxn modelId="{A2B78241-D5F3-47F2-B379-5DE3A6093485}" type="presParOf" srcId="{FB1F99DE-7F54-4F94-BBB3-21F5C5FD73C6}" destId="{6BB064A0-FF04-4B0B-8A0A-5E596A7B96A6}" srcOrd="11" destOrd="0" presId="urn:microsoft.com/office/officeart/2005/8/layout/venn1"/>
    <dgm:cxn modelId="{D76C3BFD-353B-4A23-878A-0740D03F576B}" type="presParOf" srcId="{FB1F99DE-7F54-4F94-BBB3-21F5C5FD73C6}" destId="{16675DB2-1D51-425E-AD02-59DCF50C81A9}" srcOrd="12" destOrd="0" presId="urn:microsoft.com/office/officeart/2005/8/layout/venn1"/>
    <dgm:cxn modelId="{26400192-5FF8-44B9-8FB4-43408A2508F3}" type="presParOf" srcId="{FB1F99DE-7F54-4F94-BBB3-21F5C5FD73C6}" destId="{B223C3E6-BBCE-4366-B346-CE67ECFC845C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A1230EC-4714-42B2-A513-BA670CE9F39E}" type="doc">
      <dgm:prSet loTypeId="urn:microsoft.com/office/officeart/2005/8/layout/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064F686-2E58-4125-97EC-B279D494E1DB}">
      <dgm:prSet/>
      <dgm:spPr/>
      <dgm:t>
        <a:bodyPr/>
        <a:lstStyle/>
        <a:p>
          <a:pPr rtl="0"/>
          <a:r>
            <a:rPr lang="es-MX" dirty="0" smtClean="0"/>
            <a:t>Las personas morales deberán calcular el impuesto sobre la renta, aplicando al resultado fiscal obtenido en el ejercicio la tasa del 30%.</a:t>
          </a:r>
          <a:endParaRPr lang="es-MX" dirty="0"/>
        </a:p>
      </dgm:t>
    </dgm:pt>
    <dgm:pt modelId="{F4B445B8-4D24-4729-BB6D-CC1D6E519695}" type="parTrans" cxnId="{52DC4679-B1FB-4F1C-9210-7FCC3DFCF261}">
      <dgm:prSet/>
      <dgm:spPr/>
      <dgm:t>
        <a:bodyPr/>
        <a:lstStyle/>
        <a:p>
          <a:endParaRPr lang="es-MX"/>
        </a:p>
      </dgm:t>
    </dgm:pt>
    <dgm:pt modelId="{7A2D9A80-8ED0-45B4-B242-0591E6594D94}" type="sibTrans" cxnId="{52DC4679-B1FB-4F1C-9210-7FCC3DFCF261}">
      <dgm:prSet/>
      <dgm:spPr/>
      <dgm:t>
        <a:bodyPr/>
        <a:lstStyle/>
        <a:p>
          <a:endParaRPr lang="es-MX"/>
        </a:p>
      </dgm:t>
    </dgm:pt>
    <dgm:pt modelId="{893675B4-35A3-4817-AB8A-7F93CADDB563}">
      <dgm:prSet/>
      <dgm:spPr/>
      <dgm:t>
        <a:bodyPr/>
        <a:lstStyle/>
        <a:p>
          <a:pPr rtl="0"/>
          <a:r>
            <a:rPr lang="es-MX" dirty="0" smtClean="0"/>
            <a:t>Acumularán la totalidad de los ingresos en efectivo, en bienes, en servicio, en crédito o de cualquier otro tipo, que obtengan en el ejercicio, inclusive los provenientes de sus establecimientos en el extranjero. </a:t>
          </a:r>
          <a:endParaRPr lang="es-MX" dirty="0"/>
        </a:p>
      </dgm:t>
    </dgm:pt>
    <dgm:pt modelId="{CEA04CDE-E8BE-43B3-B37E-2A5BE7D5831A}" type="parTrans" cxnId="{5838EDF0-A13F-49E4-A498-31A707FF94DA}">
      <dgm:prSet/>
      <dgm:spPr/>
      <dgm:t>
        <a:bodyPr/>
        <a:lstStyle/>
        <a:p>
          <a:endParaRPr lang="es-MX"/>
        </a:p>
      </dgm:t>
    </dgm:pt>
    <dgm:pt modelId="{1AF6AE8D-B72A-4C68-AC3A-415E613B211A}" type="sibTrans" cxnId="{5838EDF0-A13F-49E4-A498-31A707FF94DA}">
      <dgm:prSet/>
      <dgm:spPr/>
      <dgm:t>
        <a:bodyPr/>
        <a:lstStyle/>
        <a:p>
          <a:endParaRPr lang="es-MX"/>
        </a:p>
      </dgm:t>
    </dgm:pt>
    <dgm:pt modelId="{3027B268-724C-415A-8EAA-3C2E94479D36}" type="pres">
      <dgm:prSet presAssocID="{CA1230EC-4714-42B2-A513-BA670CE9F39E}" presName="Name0" presStyleCnt="0">
        <dgm:presLayoutVars>
          <dgm:dir/>
          <dgm:resizeHandles val="exact"/>
        </dgm:presLayoutVars>
      </dgm:prSet>
      <dgm:spPr/>
    </dgm:pt>
    <dgm:pt modelId="{0E2ED9EF-1079-4097-A0B0-C22AF39FE683}" type="pres">
      <dgm:prSet presAssocID="{8064F686-2E58-4125-97EC-B279D494E1DB}" presName="node" presStyleLbl="node1" presStyleIdx="0" presStyleCnt="2">
        <dgm:presLayoutVars>
          <dgm:bulletEnabled val="1"/>
        </dgm:presLayoutVars>
      </dgm:prSet>
      <dgm:spPr/>
    </dgm:pt>
    <dgm:pt modelId="{87CF24C9-8093-4BFA-B756-BB0CB3F43FDA}" type="pres">
      <dgm:prSet presAssocID="{7A2D9A80-8ED0-45B4-B242-0591E6594D94}" presName="sibTrans" presStyleLbl="sibTrans2D1" presStyleIdx="0" presStyleCnt="1"/>
      <dgm:spPr/>
    </dgm:pt>
    <dgm:pt modelId="{36A4F86F-00D1-493E-A74D-68200A7E9056}" type="pres">
      <dgm:prSet presAssocID="{7A2D9A80-8ED0-45B4-B242-0591E6594D94}" presName="connectorText" presStyleLbl="sibTrans2D1" presStyleIdx="0" presStyleCnt="1"/>
      <dgm:spPr/>
    </dgm:pt>
    <dgm:pt modelId="{925832C4-9AE0-4731-92B2-EC5EB77B77BD}" type="pres">
      <dgm:prSet presAssocID="{893675B4-35A3-4817-AB8A-7F93CADDB56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09F55FE-6B25-4E3D-94F7-12A141E80D95}" type="presOf" srcId="{CA1230EC-4714-42B2-A513-BA670CE9F39E}" destId="{3027B268-724C-415A-8EAA-3C2E94479D36}" srcOrd="0" destOrd="0" presId="urn:microsoft.com/office/officeart/2005/8/layout/process1"/>
    <dgm:cxn modelId="{C272BF32-D9DA-468F-8878-A4ED12BE25F4}" type="presOf" srcId="{7A2D9A80-8ED0-45B4-B242-0591E6594D94}" destId="{36A4F86F-00D1-493E-A74D-68200A7E9056}" srcOrd="1" destOrd="0" presId="urn:microsoft.com/office/officeart/2005/8/layout/process1"/>
    <dgm:cxn modelId="{5400C66E-8E2E-4A2F-8A3D-FAE0BCEF23D5}" type="presOf" srcId="{7A2D9A80-8ED0-45B4-B242-0591E6594D94}" destId="{87CF24C9-8093-4BFA-B756-BB0CB3F43FDA}" srcOrd="0" destOrd="0" presId="urn:microsoft.com/office/officeart/2005/8/layout/process1"/>
    <dgm:cxn modelId="{5838EDF0-A13F-49E4-A498-31A707FF94DA}" srcId="{CA1230EC-4714-42B2-A513-BA670CE9F39E}" destId="{893675B4-35A3-4817-AB8A-7F93CADDB563}" srcOrd="1" destOrd="0" parTransId="{CEA04CDE-E8BE-43B3-B37E-2A5BE7D5831A}" sibTransId="{1AF6AE8D-B72A-4C68-AC3A-415E613B211A}"/>
    <dgm:cxn modelId="{52DC4679-B1FB-4F1C-9210-7FCC3DFCF261}" srcId="{CA1230EC-4714-42B2-A513-BA670CE9F39E}" destId="{8064F686-2E58-4125-97EC-B279D494E1DB}" srcOrd="0" destOrd="0" parTransId="{F4B445B8-4D24-4729-BB6D-CC1D6E519695}" sibTransId="{7A2D9A80-8ED0-45B4-B242-0591E6594D94}"/>
    <dgm:cxn modelId="{45CB7550-8C33-45B0-A663-B9087D84A75A}" type="presOf" srcId="{8064F686-2E58-4125-97EC-B279D494E1DB}" destId="{0E2ED9EF-1079-4097-A0B0-C22AF39FE683}" srcOrd="0" destOrd="0" presId="urn:microsoft.com/office/officeart/2005/8/layout/process1"/>
    <dgm:cxn modelId="{AD179AC9-77CB-48E9-85C1-D6E07DB8F76C}" type="presOf" srcId="{893675B4-35A3-4817-AB8A-7F93CADDB563}" destId="{925832C4-9AE0-4731-92B2-EC5EB77B77BD}" srcOrd="0" destOrd="0" presId="urn:microsoft.com/office/officeart/2005/8/layout/process1"/>
    <dgm:cxn modelId="{A9958E52-1A01-4444-822E-6C5D19ACE6A2}" type="presParOf" srcId="{3027B268-724C-415A-8EAA-3C2E94479D36}" destId="{0E2ED9EF-1079-4097-A0B0-C22AF39FE683}" srcOrd="0" destOrd="0" presId="urn:microsoft.com/office/officeart/2005/8/layout/process1"/>
    <dgm:cxn modelId="{BCB72FFB-4487-4B14-AF59-6FCBC73C78D9}" type="presParOf" srcId="{3027B268-724C-415A-8EAA-3C2E94479D36}" destId="{87CF24C9-8093-4BFA-B756-BB0CB3F43FDA}" srcOrd="1" destOrd="0" presId="urn:microsoft.com/office/officeart/2005/8/layout/process1"/>
    <dgm:cxn modelId="{C33032B0-CAF7-4257-9759-848DA28CC114}" type="presParOf" srcId="{87CF24C9-8093-4BFA-B756-BB0CB3F43FDA}" destId="{36A4F86F-00D1-493E-A74D-68200A7E9056}" srcOrd="0" destOrd="0" presId="urn:microsoft.com/office/officeart/2005/8/layout/process1"/>
    <dgm:cxn modelId="{257900D6-77D9-489B-BAD6-AC9ED6EBD12F}" type="presParOf" srcId="{3027B268-724C-415A-8EAA-3C2E94479D36}" destId="{925832C4-9AE0-4731-92B2-EC5EB77B77BD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39510-780A-489B-AC84-42894FB90535}">
      <dsp:nvSpPr>
        <dsp:cNvPr id="0" name=""/>
        <dsp:cNvSpPr/>
      </dsp:nvSpPr>
      <dsp:spPr>
        <a:xfrm>
          <a:off x="-5129564" y="-785776"/>
          <a:ext cx="6108628" cy="6108628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58866B-989E-4D95-B117-2380D51B9162}">
      <dsp:nvSpPr>
        <dsp:cNvPr id="0" name=""/>
        <dsp:cNvSpPr/>
      </dsp:nvSpPr>
      <dsp:spPr>
        <a:xfrm>
          <a:off x="428253" y="283476"/>
          <a:ext cx="9224974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Contribuyentes</a:t>
          </a:r>
          <a:endParaRPr lang="es-MX" sz="2900" kern="1200" dirty="0"/>
        </a:p>
      </dsp:txBody>
      <dsp:txXfrm>
        <a:off x="428253" y="283476"/>
        <a:ext cx="9224974" cy="567315"/>
      </dsp:txXfrm>
    </dsp:sp>
    <dsp:sp modelId="{2CFB79B4-2FBC-4E1E-BA63-C7A21E084231}">
      <dsp:nvSpPr>
        <dsp:cNvPr id="0" name=""/>
        <dsp:cNvSpPr/>
      </dsp:nvSpPr>
      <dsp:spPr>
        <a:xfrm>
          <a:off x="73680" y="212561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15DA5-C6DE-4787-B24C-2E86A76063D6}">
      <dsp:nvSpPr>
        <dsp:cNvPr id="0" name=""/>
        <dsp:cNvSpPr/>
      </dsp:nvSpPr>
      <dsp:spPr>
        <a:xfrm>
          <a:off x="834775" y="1134178"/>
          <a:ext cx="8818452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Disposiciones generales</a:t>
          </a:r>
          <a:endParaRPr lang="es-MX" sz="2900" kern="1200" dirty="0"/>
        </a:p>
      </dsp:txBody>
      <dsp:txXfrm>
        <a:off x="834775" y="1134178"/>
        <a:ext cx="8818452" cy="567315"/>
      </dsp:txXfrm>
    </dsp:sp>
    <dsp:sp modelId="{8E72FCC8-965E-4598-8416-F046E7A605FE}">
      <dsp:nvSpPr>
        <dsp:cNvPr id="0" name=""/>
        <dsp:cNvSpPr/>
      </dsp:nvSpPr>
      <dsp:spPr>
        <a:xfrm>
          <a:off x="480202" y="1063263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BA709B-ABBA-402F-B3C9-2D0B524E718E}">
      <dsp:nvSpPr>
        <dsp:cNvPr id="0" name=""/>
        <dsp:cNvSpPr/>
      </dsp:nvSpPr>
      <dsp:spPr>
        <a:xfrm>
          <a:off x="959544" y="1984879"/>
          <a:ext cx="8693683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Personas morales</a:t>
          </a:r>
          <a:endParaRPr lang="es-MX" sz="2900" kern="1200" dirty="0"/>
        </a:p>
      </dsp:txBody>
      <dsp:txXfrm>
        <a:off x="959544" y="1984879"/>
        <a:ext cx="8693683" cy="567315"/>
      </dsp:txXfrm>
    </dsp:sp>
    <dsp:sp modelId="{B007066B-22F1-4C41-916D-E0F6F1F96C44}">
      <dsp:nvSpPr>
        <dsp:cNvPr id="0" name=""/>
        <dsp:cNvSpPr/>
      </dsp:nvSpPr>
      <dsp:spPr>
        <a:xfrm>
          <a:off x="604972" y="1913965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AAE1F-A303-4F44-84DA-5C80948D81D5}">
      <dsp:nvSpPr>
        <dsp:cNvPr id="0" name=""/>
        <dsp:cNvSpPr/>
      </dsp:nvSpPr>
      <dsp:spPr>
        <a:xfrm>
          <a:off x="834775" y="2835581"/>
          <a:ext cx="8818452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Personas físicas</a:t>
          </a:r>
          <a:endParaRPr lang="es-MX" sz="2900" kern="1200" dirty="0"/>
        </a:p>
      </dsp:txBody>
      <dsp:txXfrm>
        <a:off x="834775" y="2835581"/>
        <a:ext cx="8818452" cy="567315"/>
      </dsp:txXfrm>
    </dsp:sp>
    <dsp:sp modelId="{7CEE6450-1E7E-4474-AA0F-3F383E81BFA9}">
      <dsp:nvSpPr>
        <dsp:cNvPr id="0" name=""/>
        <dsp:cNvSpPr/>
      </dsp:nvSpPr>
      <dsp:spPr>
        <a:xfrm>
          <a:off x="480202" y="2764666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2D9AF2-CB86-49E5-BEB3-DCA774E04E05}">
      <dsp:nvSpPr>
        <dsp:cNvPr id="0" name=""/>
        <dsp:cNvSpPr/>
      </dsp:nvSpPr>
      <dsp:spPr>
        <a:xfrm>
          <a:off x="428253" y="3686282"/>
          <a:ext cx="9224974" cy="567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30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hlinkClick xmlns:r="http://schemas.openxmlformats.org/officeDocument/2006/relationships" r:id="" action="ppaction://hlinksldjump"/>
            </a:rPr>
            <a:t>Bibliografía</a:t>
          </a:r>
          <a:endParaRPr lang="es-MX" sz="2900" kern="1200" dirty="0"/>
        </a:p>
      </dsp:txBody>
      <dsp:txXfrm>
        <a:off x="428253" y="3686282"/>
        <a:ext cx="9224974" cy="567315"/>
      </dsp:txXfrm>
    </dsp:sp>
    <dsp:sp modelId="{6837E91E-A5CC-4FB8-B06E-4DAA7698CD88}">
      <dsp:nvSpPr>
        <dsp:cNvPr id="0" name=""/>
        <dsp:cNvSpPr/>
      </dsp:nvSpPr>
      <dsp:spPr>
        <a:xfrm>
          <a:off x="73680" y="3615368"/>
          <a:ext cx="709144" cy="7091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CD705-2328-4BA9-8F9C-54F1B09AD20D}">
      <dsp:nvSpPr>
        <dsp:cNvPr id="0" name=""/>
        <dsp:cNvSpPr/>
      </dsp:nvSpPr>
      <dsp:spPr>
        <a:xfrm rot="5400000">
          <a:off x="697611" y="1579459"/>
          <a:ext cx="1527278" cy="254135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CC578D-4637-45FB-859D-97F233B7C75D}">
      <dsp:nvSpPr>
        <dsp:cNvPr id="0" name=""/>
        <dsp:cNvSpPr/>
      </dsp:nvSpPr>
      <dsp:spPr>
        <a:xfrm>
          <a:off x="442670" y="2338777"/>
          <a:ext cx="2294351" cy="2011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Inscribirse ante el Registro Federal de Contribuyentes.</a:t>
          </a:r>
          <a:endParaRPr lang="es-MX" sz="2500" kern="1200"/>
        </a:p>
      </dsp:txBody>
      <dsp:txXfrm>
        <a:off x="442670" y="2338777"/>
        <a:ext cx="2294351" cy="2011134"/>
      </dsp:txXfrm>
    </dsp:sp>
    <dsp:sp modelId="{AA4AF412-A223-44C7-9020-1B81A14E276C}">
      <dsp:nvSpPr>
        <dsp:cNvPr id="0" name=""/>
        <dsp:cNvSpPr/>
      </dsp:nvSpPr>
      <dsp:spPr>
        <a:xfrm>
          <a:off x="2304126" y="1392361"/>
          <a:ext cx="432896" cy="432896"/>
        </a:xfrm>
        <a:prstGeom prst="triangle">
          <a:avLst>
            <a:gd name="adj" fmla="val 100000"/>
          </a:avLst>
        </a:prstGeom>
        <a:solidFill>
          <a:schemeClr val="accent4"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accent4">
              <a:hueOff val="1732615"/>
              <a:satOff val="-7995"/>
              <a:lumOff val="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DDBD2D-C5DA-4791-9499-83552CDCCB1B}">
      <dsp:nvSpPr>
        <dsp:cNvPr id="0" name=""/>
        <dsp:cNvSpPr/>
      </dsp:nvSpPr>
      <dsp:spPr>
        <a:xfrm rot="5400000">
          <a:off x="3506346" y="884435"/>
          <a:ext cx="1527278" cy="254135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59F2EA-8EA5-46E9-AB2F-0043BE64B7D5}">
      <dsp:nvSpPr>
        <dsp:cNvPr id="0" name=""/>
        <dsp:cNvSpPr/>
      </dsp:nvSpPr>
      <dsp:spPr>
        <a:xfrm>
          <a:off x="3251405" y="1643753"/>
          <a:ext cx="2294351" cy="2011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Expedir facturas electrónicas y llevar contabilidad electrónica.</a:t>
          </a:r>
          <a:endParaRPr lang="es-MX" sz="2500" kern="1200"/>
        </a:p>
      </dsp:txBody>
      <dsp:txXfrm>
        <a:off x="3251405" y="1643753"/>
        <a:ext cx="2294351" cy="2011134"/>
      </dsp:txXfrm>
    </dsp:sp>
    <dsp:sp modelId="{9B52D428-FBC2-4ED9-A873-9ECDDF84F2DF}">
      <dsp:nvSpPr>
        <dsp:cNvPr id="0" name=""/>
        <dsp:cNvSpPr/>
      </dsp:nvSpPr>
      <dsp:spPr>
        <a:xfrm>
          <a:off x="5112861" y="697337"/>
          <a:ext cx="432896" cy="432896"/>
        </a:xfrm>
        <a:prstGeom prst="triangle">
          <a:avLst>
            <a:gd name="adj" fmla="val 10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FC8AF-EFDD-4ECE-B002-C8C623D90762}">
      <dsp:nvSpPr>
        <dsp:cNvPr id="0" name=""/>
        <dsp:cNvSpPr/>
      </dsp:nvSpPr>
      <dsp:spPr>
        <a:xfrm rot="5400000">
          <a:off x="6315081" y="189410"/>
          <a:ext cx="1527278" cy="254135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E3D0CC-8990-461A-9CB6-B51ACA5DD545}">
      <dsp:nvSpPr>
        <dsp:cNvPr id="0" name=""/>
        <dsp:cNvSpPr/>
      </dsp:nvSpPr>
      <dsp:spPr>
        <a:xfrm>
          <a:off x="6060140" y="948729"/>
          <a:ext cx="2294351" cy="2011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Declaraciones mensuales y declaración anual.</a:t>
          </a:r>
          <a:endParaRPr lang="es-MX" sz="2500" kern="1200"/>
        </a:p>
      </dsp:txBody>
      <dsp:txXfrm>
        <a:off x="6060140" y="948729"/>
        <a:ext cx="2294351" cy="2011134"/>
      </dsp:txXfrm>
    </dsp:sp>
    <dsp:sp modelId="{3121D3B6-4900-4940-99B5-D9888C08F4FD}">
      <dsp:nvSpPr>
        <dsp:cNvPr id="0" name=""/>
        <dsp:cNvSpPr/>
      </dsp:nvSpPr>
      <dsp:spPr>
        <a:xfrm>
          <a:off x="7921596" y="2313"/>
          <a:ext cx="432896" cy="432896"/>
        </a:xfrm>
        <a:prstGeom prst="triangle">
          <a:avLst>
            <a:gd name="adj" fmla="val 100000"/>
          </a:avLst>
        </a:prstGeom>
        <a:solidFill>
          <a:schemeClr val="accent4"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accent4">
              <a:hueOff val="8663077"/>
              <a:satOff val="-39973"/>
              <a:lumOff val="1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004F62-ACFB-4217-9FD8-AE1D77A144DF}">
      <dsp:nvSpPr>
        <dsp:cNvPr id="0" name=""/>
        <dsp:cNvSpPr/>
      </dsp:nvSpPr>
      <dsp:spPr>
        <a:xfrm rot="5400000">
          <a:off x="9123816" y="-505613"/>
          <a:ext cx="1527278" cy="254135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51CD01-08AB-47DA-9FAC-7147248C991A}">
      <dsp:nvSpPr>
        <dsp:cNvPr id="0" name=""/>
        <dsp:cNvSpPr/>
      </dsp:nvSpPr>
      <dsp:spPr>
        <a:xfrm>
          <a:off x="8868875" y="253705"/>
          <a:ext cx="2294351" cy="2011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Presentar declaraciones informativas según lo señale la Ley</a:t>
          </a:r>
          <a:endParaRPr lang="es-MX" sz="2500" kern="1200"/>
        </a:p>
      </dsp:txBody>
      <dsp:txXfrm>
        <a:off x="8868875" y="253705"/>
        <a:ext cx="2294351" cy="201113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3FF03A-9291-4A5D-A839-F99B0444CD04}">
      <dsp:nvSpPr>
        <dsp:cNvPr id="0" name=""/>
        <dsp:cNvSpPr/>
      </dsp:nvSpPr>
      <dsp:spPr>
        <a:xfrm>
          <a:off x="0" y="0"/>
          <a:ext cx="5032374" cy="5032374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590B24-58E7-4810-AEE5-7A5A2FB5DEE5}">
      <dsp:nvSpPr>
        <dsp:cNvPr id="0" name=""/>
        <dsp:cNvSpPr/>
      </dsp:nvSpPr>
      <dsp:spPr>
        <a:xfrm>
          <a:off x="2516187" y="0"/>
          <a:ext cx="8398997" cy="50323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Calcularán y enterarán, por cada uno de sus integrantes, los pagos provisionales. </a:t>
          </a:r>
          <a:endParaRPr lang="es-MX" sz="2200" kern="1200"/>
        </a:p>
      </dsp:txBody>
      <dsp:txXfrm>
        <a:off x="2516187" y="0"/>
        <a:ext cx="8398997" cy="805179"/>
      </dsp:txXfrm>
    </dsp:sp>
    <dsp:sp modelId="{53B704F4-D662-42A4-80EA-7623F6B07884}">
      <dsp:nvSpPr>
        <dsp:cNvPr id="0" name=""/>
        <dsp:cNvSpPr/>
      </dsp:nvSpPr>
      <dsp:spPr>
        <a:xfrm>
          <a:off x="528399" y="805179"/>
          <a:ext cx="3975576" cy="3975576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A338C2-7B79-48A3-907C-964770B03055}">
      <dsp:nvSpPr>
        <dsp:cNvPr id="0" name=""/>
        <dsp:cNvSpPr/>
      </dsp:nvSpPr>
      <dsp:spPr>
        <a:xfrm>
          <a:off x="2516187" y="805179"/>
          <a:ext cx="8398997" cy="397557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Efectuarán por cuenta de sus integrantes las retenciones y el entero de las mismas.</a:t>
          </a:r>
          <a:endParaRPr lang="es-MX" sz="2200" kern="1200"/>
        </a:p>
      </dsp:txBody>
      <dsp:txXfrm>
        <a:off x="2516187" y="805179"/>
        <a:ext cx="8398997" cy="805179"/>
      </dsp:txXfrm>
    </dsp:sp>
    <dsp:sp modelId="{D4ECCFF8-4A75-4E32-B9F4-A8E2D48E640A}">
      <dsp:nvSpPr>
        <dsp:cNvPr id="0" name=""/>
        <dsp:cNvSpPr/>
      </dsp:nvSpPr>
      <dsp:spPr>
        <a:xfrm>
          <a:off x="1056798" y="1610359"/>
          <a:ext cx="2918777" cy="291877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5A8FB7-9C94-4C26-91C0-7BC6D62EE036}">
      <dsp:nvSpPr>
        <dsp:cNvPr id="0" name=""/>
        <dsp:cNvSpPr/>
      </dsp:nvSpPr>
      <dsp:spPr>
        <a:xfrm>
          <a:off x="2516187" y="1610359"/>
          <a:ext cx="8398997" cy="291877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Llevarán un registro por separado de los ingresos, gastos e inversiones.</a:t>
          </a:r>
          <a:endParaRPr lang="es-MX" sz="2200" kern="1200"/>
        </a:p>
      </dsp:txBody>
      <dsp:txXfrm>
        <a:off x="2516187" y="1610359"/>
        <a:ext cx="8398997" cy="805180"/>
      </dsp:txXfrm>
    </dsp:sp>
    <dsp:sp modelId="{6B0B325A-F941-4AF3-918D-66EDC0DD63A5}">
      <dsp:nvSpPr>
        <dsp:cNvPr id="0" name=""/>
        <dsp:cNvSpPr/>
      </dsp:nvSpPr>
      <dsp:spPr>
        <a:xfrm>
          <a:off x="1585198" y="2415540"/>
          <a:ext cx="1861978" cy="186197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BDA98E-776C-4068-A04A-662177A49441}">
      <dsp:nvSpPr>
        <dsp:cNvPr id="0" name=""/>
        <dsp:cNvSpPr/>
      </dsp:nvSpPr>
      <dsp:spPr>
        <a:xfrm>
          <a:off x="2516187" y="2415540"/>
          <a:ext cx="8398997" cy="18619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Expedir y recabar los comprobantes fiscales de los ingresos y de las erogaciones.</a:t>
          </a:r>
          <a:endParaRPr lang="es-MX" sz="2200" kern="1200"/>
        </a:p>
      </dsp:txBody>
      <dsp:txXfrm>
        <a:off x="2516187" y="2415540"/>
        <a:ext cx="8398997" cy="805179"/>
      </dsp:txXfrm>
    </dsp:sp>
    <dsp:sp modelId="{4C3135B8-2EF0-470E-8415-CA9A40BF7B06}">
      <dsp:nvSpPr>
        <dsp:cNvPr id="0" name=""/>
        <dsp:cNvSpPr/>
      </dsp:nvSpPr>
      <dsp:spPr>
        <a:xfrm>
          <a:off x="2113597" y="3220719"/>
          <a:ext cx="805179" cy="80517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246AD8-D83D-438D-AABB-BE4AB311E651}">
      <dsp:nvSpPr>
        <dsp:cNvPr id="0" name=""/>
        <dsp:cNvSpPr/>
      </dsp:nvSpPr>
      <dsp:spPr>
        <a:xfrm>
          <a:off x="2516187" y="3220719"/>
          <a:ext cx="8398997" cy="8051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Proporcionarán a sus integrantes, constancia de los ingresos y gastos.</a:t>
          </a:r>
          <a:endParaRPr lang="es-MX" sz="2200" kern="1200"/>
        </a:p>
      </dsp:txBody>
      <dsp:txXfrm>
        <a:off x="2516187" y="3220719"/>
        <a:ext cx="8398997" cy="80517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61D19-025C-4E33-AC13-20166495CB94}">
      <dsp:nvSpPr>
        <dsp:cNvPr id="0" name=""/>
        <dsp:cNvSpPr/>
      </dsp:nvSpPr>
      <dsp:spPr>
        <a:xfrm>
          <a:off x="4070" y="493790"/>
          <a:ext cx="2447474" cy="6048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Agrícolas </a:t>
          </a:r>
          <a:endParaRPr lang="es-MX" sz="2100" kern="1200"/>
        </a:p>
      </dsp:txBody>
      <dsp:txXfrm>
        <a:off x="4070" y="493790"/>
        <a:ext cx="2447474" cy="604800"/>
      </dsp:txXfrm>
    </dsp:sp>
    <dsp:sp modelId="{D69E84FC-C905-4008-8F44-577A4A1E1F79}">
      <dsp:nvSpPr>
        <dsp:cNvPr id="0" name=""/>
        <dsp:cNvSpPr/>
      </dsp:nvSpPr>
      <dsp:spPr>
        <a:xfrm>
          <a:off x="4070" y="1098590"/>
          <a:ext cx="2447474" cy="322812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Siembra, cultivo, cosecha y la primera enajenación de los productos obtenidos, que no hayan sido objeto de transformación industrial.</a:t>
          </a:r>
          <a:endParaRPr lang="es-MX" sz="2100" kern="1200"/>
        </a:p>
      </dsp:txBody>
      <dsp:txXfrm>
        <a:off x="4070" y="1098590"/>
        <a:ext cx="2447474" cy="3228120"/>
      </dsp:txXfrm>
    </dsp:sp>
    <dsp:sp modelId="{7B29587B-D41A-49D5-9708-1423122215FE}">
      <dsp:nvSpPr>
        <dsp:cNvPr id="0" name=""/>
        <dsp:cNvSpPr/>
      </dsp:nvSpPr>
      <dsp:spPr>
        <a:xfrm>
          <a:off x="2794190" y="493790"/>
          <a:ext cx="2447474" cy="604800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Silvícolas </a:t>
          </a:r>
          <a:endParaRPr lang="es-MX" sz="2100" kern="1200"/>
        </a:p>
      </dsp:txBody>
      <dsp:txXfrm>
        <a:off x="2794190" y="493790"/>
        <a:ext cx="2447474" cy="604800"/>
      </dsp:txXfrm>
    </dsp:sp>
    <dsp:sp modelId="{A3E92E70-4F98-4CD9-8595-05D21FF98FAE}">
      <dsp:nvSpPr>
        <dsp:cNvPr id="0" name=""/>
        <dsp:cNvSpPr/>
      </dsp:nvSpPr>
      <dsp:spPr>
        <a:xfrm>
          <a:off x="2794190" y="1098590"/>
          <a:ext cx="2447474" cy="3228120"/>
        </a:xfrm>
        <a:prstGeom prst="rect">
          <a:avLst/>
        </a:prstGeom>
        <a:solidFill>
          <a:schemeClr val="accent5">
            <a:tint val="40000"/>
            <a:alpha val="90000"/>
            <a:hueOff val="-2463918"/>
            <a:satOff val="-4272"/>
            <a:lumOff val="-43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2463918"/>
              <a:satOff val="-4272"/>
              <a:lumOff val="-4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Cultivos de los bosques o montes, así como la cría, conservación, restauración, fomento y aprovechamiento de la vegetación.</a:t>
          </a:r>
          <a:endParaRPr lang="es-MX" sz="2100" kern="1200"/>
        </a:p>
      </dsp:txBody>
      <dsp:txXfrm>
        <a:off x="2794190" y="1098590"/>
        <a:ext cx="2447474" cy="3228120"/>
      </dsp:txXfrm>
    </dsp:sp>
    <dsp:sp modelId="{769B8F7C-1BFC-4F3E-B05D-516521180838}">
      <dsp:nvSpPr>
        <dsp:cNvPr id="0" name=""/>
        <dsp:cNvSpPr/>
      </dsp:nvSpPr>
      <dsp:spPr>
        <a:xfrm>
          <a:off x="5584311" y="493790"/>
          <a:ext cx="2447474" cy="604800"/>
        </a:xfrm>
        <a:prstGeom prst="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Ganaderas </a:t>
          </a:r>
          <a:endParaRPr lang="es-MX" sz="2100" kern="1200"/>
        </a:p>
      </dsp:txBody>
      <dsp:txXfrm>
        <a:off x="5584311" y="493790"/>
        <a:ext cx="2447474" cy="604800"/>
      </dsp:txXfrm>
    </dsp:sp>
    <dsp:sp modelId="{EA30A0CC-D098-4A70-8CAE-A8DA175CD44D}">
      <dsp:nvSpPr>
        <dsp:cNvPr id="0" name=""/>
        <dsp:cNvSpPr/>
      </dsp:nvSpPr>
      <dsp:spPr>
        <a:xfrm>
          <a:off x="5584311" y="1098590"/>
          <a:ext cx="2447474" cy="3228120"/>
        </a:xfrm>
        <a:prstGeom prst="rect">
          <a:avLst/>
        </a:prstGeom>
        <a:solidFill>
          <a:schemeClr val="accent5">
            <a:tint val="40000"/>
            <a:alpha val="90000"/>
            <a:hueOff val="-4927837"/>
            <a:satOff val="-8544"/>
            <a:lumOff val="-85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4927837"/>
              <a:satOff val="-8544"/>
              <a:lumOff val="-8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Cría y engorda de ganado, aves de corral y animales, así como la primera enajenación.</a:t>
          </a:r>
          <a:endParaRPr lang="es-MX" sz="2100" kern="1200"/>
        </a:p>
      </dsp:txBody>
      <dsp:txXfrm>
        <a:off x="5584311" y="1098590"/>
        <a:ext cx="2447474" cy="3228120"/>
      </dsp:txXfrm>
    </dsp:sp>
    <dsp:sp modelId="{766A592E-B87C-41A5-A72E-86F878C3D058}">
      <dsp:nvSpPr>
        <dsp:cNvPr id="0" name=""/>
        <dsp:cNvSpPr/>
      </dsp:nvSpPr>
      <dsp:spPr>
        <a:xfrm>
          <a:off x="8374431" y="493790"/>
          <a:ext cx="2447474" cy="604800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Pesqueras </a:t>
          </a:r>
          <a:endParaRPr lang="es-MX" sz="2100" kern="1200"/>
        </a:p>
      </dsp:txBody>
      <dsp:txXfrm>
        <a:off x="8374431" y="493790"/>
        <a:ext cx="2447474" cy="604800"/>
      </dsp:txXfrm>
    </dsp:sp>
    <dsp:sp modelId="{22E03C96-957D-492A-9EFF-3BF38BC9F0F5}">
      <dsp:nvSpPr>
        <dsp:cNvPr id="0" name=""/>
        <dsp:cNvSpPr/>
      </dsp:nvSpPr>
      <dsp:spPr>
        <a:xfrm>
          <a:off x="8374431" y="1098590"/>
          <a:ext cx="2447474" cy="3228120"/>
        </a:xfrm>
        <a:prstGeom prst="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smtClean="0"/>
            <a:t>Cría, cultivo, fomento y cuidado de la reproducción de toda clase de especies marinas y de agua dulce.</a:t>
          </a:r>
          <a:endParaRPr lang="es-MX" sz="2100" kern="1200"/>
        </a:p>
      </dsp:txBody>
      <dsp:txXfrm>
        <a:off x="8374431" y="1098590"/>
        <a:ext cx="2447474" cy="322812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C98592-CB7A-47C2-9A14-A5FDACB0C386}">
      <dsp:nvSpPr>
        <dsp:cNvPr id="0" name=""/>
        <dsp:cNvSpPr/>
      </dsp:nvSpPr>
      <dsp:spPr>
        <a:xfrm>
          <a:off x="3914923" y="1025825"/>
          <a:ext cx="1314152" cy="131431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D1C4032-8B76-4386-B95D-775415505869}">
      <dsp:nvSpPr>
        <dsp:cNvPr id="0" name=""/>
        <dsp:cNvSpPr/>
      </dsp:nvSpPr>
      <dsp:spPr>
        <a:xfrm>
          <a:off x="3819100" y="0"/>
          <a:ext cx="1505799" cy="80583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Sociedades de inversión</a:t>
          </a:r>
          <a:endParaRPr lang="es-MX" sz="2000" kern="1200"/>
        </a:p>
      </dsp:txBody>
      <dsp:txXfrm>
        <a:off x="3819100" y="0"/>
        <a:ext cx="1505799" cy="805832"/>
      </dsp:txXfrm>
    </dsp:sp>
    <dsp:sp modelId="{C4EA9FCC-4773-4DC0-BC65-C74BB35E6646}">
      <dsp:nvSpPr>
        <dsp:cNvPr id="0" name=""/>
        <dsp:cNvSpPr/>
      </dsp:nvSpPr>
      <dsp:spPr>
        <a:xfrm>
          <a:off x="4300408" y="1211166"/>
          <a:ext cx="1314152" cy="1314313"/>
        </a:xfrm>
        <a:prstGeom prst="ellipse">
          <a:avLst/>
        </a:prstGeom>
        <a:solidFill>
          <a:schemeClr val="accent4">
            <a:alpha val="50000"/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E419AD4-AD4A-4E23-8592-F00BEDD8488E}">
      <dsp:nvSpPr>
        <dsp:cNvPr id="0" name=""/>
        <dsp:cNvSpPr/>
      </dsp:nvSpPr>
      <dsp:spPr>
        <a:xfrm>
          <a:off x="5776639" y="765541"/>
          <a:ext cx="1423664" cy="8864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Administradoras de fondos para el retiro</a:t>
          </a:r>
          <a:endParaRPr lang="es-MX" sz="2000" kern="1200" dirty="0"/>
        </a:p>
      </dsp:txBody>
      <dsp:txXfrm>
        <a:off x="5776639" y="765541"/>
        <a:ext cx="1423664" cy="886416"/>
      </dsp:txXfrm>
    </dsp:sp>
    <dsp:sp modelId="{1A2EB901-2D80-4B8A-8B82-FB262067EA6D}">
      <dsp:nvSpPr>
        <dsp:cNvPr id="0" name=""/>
        <dsp:cNvSpPr/>
      </dsp:nvSpPr>
      <dsp:spPr>
        <a:xfrm>
          <a:off x="4395137" y="1628185"/>
          <a:ext cx="1314152" cy="1314313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5AE9A30-38BE-4A95-9435-AD1E8C393F29}">
      <dsp:nvSpPr>
        <dsp:cNvPr id="0" name=""/>
        <dsp:cNvSpPr/>
      </dsp:nvSpPr>
      <dsp:spPr>
        <a:xfrm>
          <a:off x="5913530" y="1893707"/>
          <a:ext cx="1396286" cy="9468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Sindicatos</a:t>
          </a:r>
          <a:endParaRPr lang="es-MX" sz="2000" kern="1200" dirty="0"/>
        </a:p>
      </dsp:txBody>
      <dsp:txXfrm>
        <a:off x="5913530" y="1893707"/>
        <a:ext cx="1396286" cy="946853"/>
      </dsp:txXfrm>
    </dsp:sp>
    <dsp:sp modelId="{C52C5A22-DF77-47DD-A3E7-3B9381A76FBC}">
      <dsp:nvSpPr>
        <dsp:cNvPr id="0" name=""/>
        <dsp:cNvSpPr/>
      </dsp:nvSpPr>
      <dsp:spPr>
        <a:xfrm>
          <a:off x="4128473" y="1962605"/>
          <a:ext cx="1314152" cy="1314313"/>
        </a:xfrm>
        <a:prstGeom prst="ellipse">
          <a:avLst/>
        </a:prstGeom>
        <a:solidFill>
          <a:schemeClr val="accent4">
            <a:alpha val="50000"/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22A7F3D-4BA0-4704-AD73-A606ABC892B8}">
      <dsp:nvSpPr>
        <dsp:cNvPr id="0" name=""/>
        <dsp:cNvSpPr/>
      </dsp:nvSpPr>
      <dsp:spPr>
        <a:xfrm>
          <a:off x="5311210" y="3162893"/>
          <a:ext cx="1505799" cy="86627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Cámaras de comercio e industria</a:t>
          </a:r>
          <a:endParaRPr lang="es-MX" sz="2000" kern="1200" dirty="0"/>
        </a:p>
      </dsp:txBody>
      <dsp:txXfrm>
        <a:off x="5311210" y="3162893"/>
        <a:ext cx="1505799" cy="866270"/>
      </dsp:txXfrm>
    </dsp:sp>
    <dsp:sp modelId="{C9BD8F17-3351-472E-BC70-F7D1155258D2}">
      <dsp:nvSpPr>
        <dsp:cNvPr id="0" name=""/>
        <dsp:cNvSpPr/>
      </dsp:nvSpPr>
      <dsp:spPr>
        <a:xfrm>
          <a:off x="3701374" y="1962605"/>
          <a:ext cx="1314152" cy="1314313"/>
        </a:xfrm>
        <a:prstGeom prst="ellipse">
          <a:avLst/>
        </a:prstGeom>
        <a:solidFill>
          <a:schemeClr val="accent4">
            <a:alpha val="50000"/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27AF380-CC25-427D-A01B-4EA44E85FF26}">
      <dsp:nvSpPr>
        <dsp:cNvPr id="0" name=""/>
        <dsp:cNvSpPr/>
      </dsp:nvSpPr>
      <dsp:spPr>
        <a:xfrm>
          <a:off x="2326990" y="3162893"/>
          <a:ext cx="1505799" cy="86627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Colegios de profesionales</a:t>
          </a:r>
          <a:endParaRPr lang="es-MX" sz="2000" kern="1200"/>
        </a:p>
      </dsp:txBody>
      <dsp:txXfrm>
        <a:off x="2326990" y="3162893"/>
        <a:ext cx="1505799" cy="866270"/>
      </dsp:txXfrm>
    </dsp:sp>
    <dsp:sp modelId="{F2193B99-54CA-4EC2-8E41-1340FDDFB0A9}">
      <dsp:nvSpPr>
        <dsp:cNvPr id="0" name=""/>
        <dsp:cNvSpPr/>
      </dsp:nvSpPr>
      <dsp:spPr>
        <a:xfrm>
          <a:off x="3434710" y="1628185"/>
          <a:ext cx="1314152" cy="1314313"/>
        </a:xfrm>
        <a:prstGeom prst="ellipse">
          <a:avLst/>
        </a:prstGeom>
        <a:solidFill>
          <a:schemeClr val="accent4">
            <a:alpha val="50000"/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52A072F-AB89-4F77-A3C5-5DB1B88CD869}">
      <dsp:nvSpPr>
        <dsp:cNvPr id="0" name=""/>
        <dsp:cNvSpPr/>
      </dsp:nvSpPr>
      <dsp:spPr>
        <a:xfrm>
          <a:off x="1834183" y="1893707"/>
          <a:ext cx="1396286" cy="9468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Instituciones de beneficencia</a:t>
          </a:r>
          <a:endParaRPr lang="es-MX" sz="2000" kern="1200" dirty="0"/>
        </a:p>
      </dsp:txBody>
      <dsp:txXfrm>
        <a:off x="1834183" y="1893707"/>
        <a:ext cx="1396286" cy="946853"/>
      </dsp:txXfrm>
    </dsp:sp>
    <dsp:sp modelId="{D86FA6BD-26A0-4693-92AF-9AE04DBBC600}">
      <dsp:nvSpPr>
        <dsp:cNvPr id="0" name=""/>
        <dsp:cNvSpPr/>
      </dsp:nvSpPr>
      <dsp:spPr>
        <a:xfrm>
          <a:off x="3529439" y="1211166"/>
          <a:ext cx="1314152" cy="1314313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88C18C2-8363-4034-B277-0387A366E874}">
      <dsp:nvSpPr>
        <dsp:cNvPr id="0" name=""/>
        <dsp:cNvSpPr/>
      </dsp:nvSpPr>
      <dsp:spPr>
        <a:xfrm>
          <a:off x="1943695" y="765541"/>
          <a:ext cx="1423664" cy="88641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Asociaciones civiles sin fines de lucro.</a:t>
          </a:r>
          <a:endParaRPr lang="es-MX" sz="2000" kern="1200" dirty="0"/>
        </a:p>
      </dsp:txBody>
      <dsp:txXfrm>
        <a:off x="1943695" y="765541"/>
        <a:ext cx="1423664" cy="88641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C6FFCD-763B-4AEF-A6F0-7CD7CC6893FA}">
      <dsp:nvSpPr>
        <dsp:cNvPr id="0" name=""/>
        <dsp:cNvSpPr/>
      </dsp:nvSpPr>
      <dsp:spPr>
        <a:xfrm>
          <a:off x="2584268" y="0"/>
          <a:ext cx="5263375" cy="526337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4DB4670-36E5-46EE-9448-2C1FE1D31A5D}">
      <dsp:nvSpPr>
        <dsp:cNvPr id="0" name=""/>
        <dsp:cNvSpPr/>
      </dsp:nvSpPr>
      <dsp:spPr>
        <a:xfrm>
          <a:off x="2202305" y="342119"/>
          <a:ext cx="2875002" cy="210535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Llevar los sistemas contables y efectuar registros. </a:t>
          </a:r>
          <a:endParaRPr lang="es-MX" sz="1800" kern="1200" dirty="0"/>
        </a:p>
      </dsp:txBody>
      <dsp:txXfrm>
        <a:off x="2305080" y="444894"/>
        <a:ext cx="2669452" cy="1899800"/>
      </dsp:txXfrm>
    </dsp:sp>
    <dsp:sp modelId="{7DD0CF22-FF97-4EEB-B55C-EFB424998BE0}">
      <dsp:nvSpPr>
        <dsp:cNvPr id="0" name=""/>
        <dsp:cNvSpPr/>
      </dsp:nvSpPr>
      <dsp:spPr>
        <a:xfrm>
          <a:off x="5319381" y="342119"/>
          <a:ext cx="3042378" cy="2105350"/>
        </a:xfrm>
        <a:prstGeom prst="roundRect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Expedir y recabar los comprobantes fiscales que acrediten las enajenaciones y erogaciones. </a:t>
          </a:r>
          <a:endParaRPr lang="es-MX" sz="1800" kern="1200" dirty="0"/>
        </a:p>
      </dsp:txBody>
      <dsp:txXfrm>
        <a:off x="5422156" y="444894"/>
        <a:ext cx="2836828" cy="1899800"/>
      </dsp:txXfrm>
    </dsp:sp>
    <dsp:sp modelId="{E27ED593-6048-444F-8C16-0A6F40B3E25C}">
      <dsp:nvSpPr>
        <dsp:cNvPr id="0" name=""/>
        <dsp:cNvSpPr/>
      </dsp:nvSpPr>
      <dsp:spPr>
        <a:xfrm>
          <a:off x="2253665" y="2815905"/>
          <a:ext cx="2772282" cy="2105350"/>
        </a:xfrm>
        <a:prstGeom prst="roundRect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Presentar en las oficinas autorizadas a más tardar el día 15 de febrero de cada año, declaración en la que se determine el remanente distribuible y la proporción que de este concepto corresponda a cada integrante. </a:t>
          </a:r>
          <a:endParaRPr lang="es-MX" sz="1800" kern="1200" dirty="0"/>
        </a:p>
      </dsp:txBody>
      <dsp:txXfrm>
        <a:off x="2356440" y="2918680"/>
        <a:ext cx="2566732" cy="1899800"/>
      </dsp:txXfrm>
    </dsp:sp>
    <dsp:sp modelId="{F5B9D721-1552-46C8-BBFD-5AA9EE683E90}">
      <dsp:nvSpPr>
        <dsp:cNvPr id="0" name=""/>
        <dsp:cNvSpPr/>
      </dsp:nvSpPr>
      <dsp:spPr>
        <a:xfrm>
          <a:off x="5377373" y="2815905"/>
          <a:ext cx="2926394" cy="2105350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Proporcionar a sus integrantes constancia y comprobante fiscal en el que se señale el monto del remanente distribuible. </a:t>
          </a:r>
          <a:endParaRPr lang="es-MX" sz="1800" kern="1200"/>
        </a:p>
      </dsp:txBody>
      <dsp:txXfrm>
        <a:off x="5480148" y="2918680"/>
        <a:ext cx="2720844" cy="189980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630A9-25A5-4401-8FB3-EE725E675992}">
      <dsp:nvSpPr>
        <dsp:cNvPr id="0" name=""/>
        <dsp:cNvSpPr/>
      </dsp:nvSpPr>
      <dsp:spPr>
        <a:xfrm>
          <a:off x="461502" y="0"/>
          <a:ext cx="2784856" cy="2088642"/>
        </a:xfrm>
        <a:prstGeom prst="up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14106A-833C-4011-9C2A-9FAFDC36DC39}">
      <dsp:nvSpPr>
        <dsp:cNvPr id="0" name=""/>
        <dsp:cNvSpPr/>
      </dsp:nvSpPr>
      <dsp:spPr>
        <a:xfrm>
          <a:off x="3329904" y="0"/>
          <a:ext cx="5888736" cy="20886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0" rIns="184912" bIns="184912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Es una persona con capacidad para contraer obligaciones y ejercer derechos, el cual tiene características físicas, signos que lo identifican como humano, se individualizan por su nombre. </a:t>
          </a:r>
          <a:endParaRPr lang="es-MX" sz="2600" kern="1200"/>
        </a:p>
      </dsp:txBody>
      <dsp:txXfrm>
        <a:off x="3329904" y="0"/>
        <a:ext cx="5888736" cy="2088642"/>
      </dsp:txXfrm>
    </dsp:sp>
    <dsp:sp modelId="{F6511F41-C0CA-44E0-9CBE-CE738DFC2133}">
      <dsp:nvSpPr>
        <dsp:cNvPr id="0" name=""/>
        <dsp:cNvSpPr/>
      </dsp:nvSpPr>
      <dsp:spPr>
        <a:xfrm>
          <a:off x="1296959" y="2262695"/>
          <a:ext cx="2784856" cy="2088642"/>
        </a:xfrm>
        <a:prstGeom prst="downArrow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25FF62-2AF8-4D54-889C-3B2EC246AC79}">
      <dsp:nvSpPr>
        <dsp:cNvPr id="0" name=""/>
        <dsp:cNvSpPr/>
      </dsp:nvSpPr>
      <dsp:spPr>
        <a:xfrm>
          <a:off x="4165361" y="2262695"/>
          <a:ext cx="5888736" cy="20886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0" rIns="184912" bIns="184912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En términos simples cada individuo o ser humano es una persona física.</a:t>
          </a:r>
          <a:endParaRPr lang="es-MX" sz="2600" kern="1200"/>
        </a:p>
      </dsp:txBody>
      <dsp:txXfrm>
        <a:off x="4165361" y="2262695"/>
        <a:ext cx="5888736" cy="208864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9DF518-7585-42A1-815F-60B782FA2462}">
      <dsp:nvSpPr>
        <dsp:cNvPr id="0" name=""/>
        <dsp:cNvSpPr/>
      </dsp:nvSpPr>
      <dsp:spPr>
        <a:xfrm>
          <a:off x="0" y="243"/>
          <a:ext cx="10515600" cy="100678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En términos fiscales las personas físicas que desarrollan alguna actividad económica pertenecen a algún régimen fiscal de acuerdo con la actividad y el monto de los </a:t>
          </a:r>
          <a:r>
            <a:rPr lang="es-MX" sz="1800" kern="1200" dirty="0" smtClean="0"/>
            <a:t>ingresos</a:t>
          </a:r>
          <a:r>
            <a:rPr lang="es-MX" sz="2000" kern="1200" dirty="0" smtClean="0"/>
            <a:t>.</a:t>
          </a:r>
          <a:endParaRPr lang="es-MX" sz="2000" kern="1200" dirty="0"/>
        </a:p>
      </dsp:txBody>
      <dsp:txXfrm>
        <a:off x="29488" y="29731"/>
        <a:ext cx="10456624" cy="94780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1322A0-C6C3-46C9-BE69-7ECC35F8D616}">
      <dsp:nvSpPr>
        <dsp:cNvPr id="0" name=""/>
        <dsp:cNvSpPr/>
      </dsp:nvSpPr>
      <dsp:spPr>
        <a:xfrm>
          <a:off x="759111" y="236"/>
          <a:ext cx="1767078" cy="1060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Salarios y en general por la prestación de un servicio personal subordinado</a:t>
          </a:r>
          <a:endParaRPr lang="es-MX" sz="1400" kern="1200"/>
        </a:p>
      </dsp:txBody>
      <dsp:txXfrm>
        <a:off x="790165" y="31290"/>
        <a:ext cx="1704970" cy="998138"/>
      </dsp:txXfrm>
    </dsp:sp>
    <dsp:sp modelId="{8ABE394D-BBA1-488A-A28A-FF713FC9CBE3}">
      <dsp:nvSpPr>
        <dsp:cNvPr id="0" name=""/>
        <dsp:cNvSpPr/>
      </dsp:nvSpPr>
      <dsp:spPr>
        <a:xfrm>
          <a:off x="2681692" y="311241"/>
          <a:ext cx="374620" cy="4382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2681692" y="398888"/>
        <a:ext cx="262234" cy="262941"/>
      </dsp:txXfrm>
    </dsp:sp>
    <dsp:sp modelId="{352E0C21-5FEE-4D67-8D43-5E5B8AD1BCBC}">
      <dsp:nvSpPr>
        <dsp:cNvPr id="0" name=""/>
        <dsp:cNvSpPr/>
      </dsp:nvSpPr>
      <dsp:spPr>
        <a:xfrm>
          <a:off x="3233020" y="236"/>
          <a:ext cx="1767078" cy="1060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155077"/>
                <a:satOff val="-5330"/>
                <a:lumOff val="19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155077"/>
                <a:satOff val="-5330"/>
                <a:lumOff val="19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155077"/>
                <a:satOff val="-5330"/>
                <a:lumOff val="19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Actividades Empresariales y Profesionales</a:t>
          </a:r>
          <a:endParaRPr lang="es-MX" sz="1400" kern="1200"/>
        </a:p>
      </dsp:txBody>
      <dsp:txXfrm>
        <a:off x="3264074" y="31290"/>
        <a:ext cx="1704970" cy="998138"/>
      </dsp:txXfrm>
    </dsp:sp>
    <dsp:sp modelId="{6E5E019F-7C03-47D5-A44B-5060F4E98D43}">
      <dsp:nvSpPr>
        <dsp:cNvPr id="0" name=""/>
        <dsp:cNvSpPr/>
      </dsp:nvSpPr>
      <dsp:spPr>
        <a:xfrm>
          <a:off x="5155601" y="311241"/>
          <a:ext cx="374620" cy="4382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299462"/>
                <a:satOff val="-5996"/>
                <a:lumOff val="22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299462"/>
                <a:satOff val="-5996"/>
                <a:lumOff val="22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299462"/>
                <a:satOff val="-5996"/>
                <a:lumOff val="22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5155601" y="398888"/>
        <a:ext cx="262234" cy="262941"/>
      </dsp:txXfrm>
    </dsp:sp>
    <dsp:sp modelId="{46FC3B0C-524B-48F7-8813-802852435F1E}">
      <dsp:nvSpPr>
        <dsp:cNvPr id="0" name=""/>
        <dsp:cNvSpPr/>
      </dsp:nvSpPr>
      <dsp:spPr>
        <a:xfrm>
          <a:off x="5706930" y="236"/>
          <a:ext cx="1767078" cy="1060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2310154"/>
                <a:satOff val="-10660"/>
                <a:lumOff val="39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310154"/>
                <a:satOff val="-10660"/>
                <a:lumOff val="39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310154"/>
                <a:satOff val="-10660"/>
                <a:lumOff val="39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Régimen de Incorporación Fiscal</a:t>
          </a:r>
          <a:endParaRPr lang="es-MX" sz="1400" kern="1200"/>
        </a:p>
      </dsp:txBody>
      <dsp:txXfrm>
        <a:off x="5737984" y="31290"/>
        <a:ext cx="1704970" cy="998138"/>
      </dsp:txXfrm>
    </dsp:sp>
    <dsp:sp modelId="{125B8866-41A4-4DE4-8E48-B30866FFFCBA}">
      <dsp:nvSpPr>
        <dsp:cNvPr id="0" name=""/>
        <dsp:cNvSpPr/>
      </dsp:nvSpPr>
      <dsp:spPr>
        <a:xfrm>
          <a:off x="7629511" y="311241"/>
          <a:ext cx="374620" cy="4382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7629511" y="398888"/>
        <a:ext cx="262234" cy="262941"/>
      </dsp:txXfrm>
    </dsp:sp>
    <dsp:sp modelId="{B4F6E8BB-3132-426F-9162-EF2C268AC795}">
      <dsp:nvSpPr>
        <dsp:cNvPr id="0" name=""/>
        <dsp:cNvSpPr/>
      </dsp:nvSpPr>
      <dsp:spPr>
        <a:xfrm>
          <a:off x="8180839" y="236"/>
          <a:ext cx="1767078" cy="1060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Arrendamiento y en general por el uso o goce temporal de bienes inmuebles</a:t>
          </a:r>
          <a:endParaRPr lang="es-MX" sz="1400" kern="1200"/>
        </a:p>
      </dsp:txBody>
      <dsp:txXfrm>
        <a:off x="8211893" y="31290"/>
        <a:ext cx="1704970" cy="998138"/>
      </dsp:txXfrm>
    </dsp:sp>
    <dsp:sp modelId="{81C4B0BD-AD69-4EEC-AB54-209065EB18F3}">
      <dsp:nvSpPr>
        <dsp:cNvPr id="0" name=""/>
        <dsp:cNvSpPr/>
      </dsp:nvSpPr>
      <dsp:spPr>
        <a:xfrm rot="5400000">
          <a:off x="8877068" y="1184178"/>
          <a:ext cx="374620" cy="4382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3898385"/>
                <a:satOff val="-17988"/>
                <a:lumOff val="66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898385"/>
                <a:satOff val="-17988"/>
                <a:lumOff val="66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898385"/>
                <a:satOff val="-17988"/>
                <a:lumOff val="66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-5400000">
        <a:off x="8932908" y="1215985"/>
        <a:ext cx="262941" cy="262234"/>
      </dsp:txXfrm>
    </dsp:sp>
    <dsp:sp modelId="{665A2863-74B1-4368-8714-D4D30B2B3AE2}">
      <dsp:nvSpPr>
        <dsp:cNvPr id="0" name=""/>
        <dsp:cNvSpPr/>
      </dsp:nvSpPr>
      <dsp:spPr>
        <a:xfrm>
          <a:off x="8180839" y="1767314"/>
          <a:ext cx="1767078" cy="1060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4620308"/>
                <a:satOff val="-21319"/>
                <a:lumOff val="78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620308"/>
                <a:satOff val="-21319"/>
                <a:lumOff val="78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620308"/>
                <a:satOff val="-21319"/>
                <a:lumOff val="78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Enajenación de Bienes,</a:t>
          </a:r>
          <a:endParaRPr lang="es-MX" sz="1400" kern="1200"/>
        </a:p>
      </dsp:txBody>
      <dsp:txXfrm>
        <a:off x="8211893" y="1798368"/>
        <a:ext cx="1704970" cy="998138"/>
      </dsp:txXfrm>
    </dsp:sp>
    <dsp:sp modelId="{A1364544-0953-43DC-9CCE-0F8C98CC253E}">
      <dsp:nvSpPr>
        <dsp:cNvPr id="0" name=""/>
        <dsp:cNvSpPr/>
      </dsp:nvSpPr>
      <dsp:spPr>
        <a:xfrm rot="10800000">
          <a:off x="7650715" y="2078319"/>
          <a:ext cx="374620" cy="4382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7763101" y="2165966"/>
        <a:ext cx="262234" cy="262941"/>
      </dsp:txXfrm>
    </dsp:sp>
    <dsp:sp modelId="{2FDD0F99-3FBC-4391-84B2-91EA8CBBDFFE}">
      <dsp:nvSpPr>
        <dsp:cNvPr id="0" name=""/>
        <dsp:cNvSpPr/>
      </dsp:nvSpPr>
      <dsp:spPr>
        <a:xfrm>
          <a:off x="5706930" y="1767314"/>
          <a:ext cx="1767078" cy="1060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5775385"/>
                <a:satOff val="-26649"/>
                <a:lumOff val="98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775385"/>
                <a:satOff val="-26649"/>
                <a:lumOff val="98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775385"/>
                <a:satOff val="-26649"/>
                <a:lumOff val="98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Adquisición de Bienes</a:t>
          </a:r>
          <a:endParaRPr lang="es-MX" sz="1400" kern="1200"/>
        </a:p>
      </dsp:txBody>
      <dsp:txXfrm>
        <a:off x="5737984" y="1798368"/>
        <a:ext cx="1704970" cy="998138"/>
      </dsp:txXfrm>
    </dsp:sp>
    <dsp:sp modelId="{2D030C6F-A53B-4FAB-BC9A-A2806509F874}">
      <dsp:nvSpPr>
        <dsp:cNvPr id="0" name=""/>
        <dsp:cNvSpPr/>
      </dsp:nvSpPr>
      <dsp:spPr>
        <a:xfrm rot="10800000">
          <a:off x="5176806" y="2078319"/>
          <a:ext cx="374620" cy="4382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6497308"/>
                <a:satOff val="-29980"/>
                <a:lumOff val="110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497308"/>
                <a:satOff val="-29980"/>
                <a:lumOff val="110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497308"/>
                <a:satOff val="-29980"/>
                <a:lumOff val="110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5289192" y="2165966"/>
        <a:ext cx="262234" cy="262941"/>
      </dsp:txXfrm>
    </dsp:sp>
    <dsp:sp modelId="{541B749B-400A-4B9F-872C-F33F3B5E9A60}">
      <dsp:nvSpPr>
        <dsp:cNvPr id="0" name=""/>
        <dsp:cNvSpPr/>
      </dsp:nvSpPr>
      <dsp:spPr>
        <a:xfrm>
          <a:off x="3233020" y="1767314"/>
          <a:ext cx="1767078" cy="1060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Intereses</a:t>
          </a:r>
          <a:endParaRPr lang="es-MX" sz="1400" kern="1200"/>
        </a:p>
      </dsp:txBody>
      <dsp:txXfrm>
        <a:off x="3264074" y="1798368"/>
        <a:ext cx="1704970" cy="998138"/>
      </dsp:txXfrm>
    </dsp:sp>
    <dsp:sp modelId="{2397EC50-9D0C-4509-8DD8-EFCACE828F7A}">
      <dsp:nvSpPr>
        <dsp:cNvPr id="0" name=""/>
        <dsp:cNvSpPr/>
      </dsp:nvSpPr>
      <dsp:spPr>
        <a:xfrm rot="10800000">
          <a:off x="2702897" y="2078319"/>
          <a:ext cx="374620" cy="4382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2815283" y="2165966"/>
        <a:ext cx="262234" cy="262941"/>
      </dsp:txXfrm>
    </dsp:sp>
    <dsp:sp modelId="{DECD32F6-D000-46C5-B092-C458524DEBDD}">
      <dsp:nvSpPr>
        <dsp:cNvPr id="0" name=""/>
        <dsp:cNvSpPr/>
      </dsp:nvSpPr>
      <dsp:spPr>
        <a:xfrm>
          <a:off x="759111" y="1767314"/>
          <a:ext cx="1767078" cy="1060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8085538"/>
                <a:satOff val="-37308"/>
                <a:lumOff val="137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085538"/>
                <a:satOff val="-37308"/>
                <a:lumOff val="137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085538"/>
                <a:satOff val="-37308"/>
                <a:lumOff val="137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Obtención de Premios</a:t>
          </a:r>
          <a:endParaRPr lang="es-MX" sz="1400" kern="1200"/>
        </a:p>
      </dsp:txBody>
      <dsp:txXfrm>
        <a:off x="790165" y="1798368"/>
        <a:ext cx="1704970" cy="998138"/>
      </dsp:txXfrm>
    </dsp:sp>
    <dsp:sp modelId="{4A3E621D-522E-472C-9CFE-D76F5E8F3007}">
      <dsp:nvSpPr>
        <dsp:cNvPr id="0" name=""/>
        <dsp:cNvSpPr/>
      </dsp:nvSpPr>
      <dsp:spPr>
        <a:xfrm rot="5400000">
          <a:off x="1455340" y="2951256"/>
          <a:ext cx="374620" cy="4382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9096231"/>
                <a:satOff val="-41972"/>
                <a:lumOff val="154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096231"/>
                <a:satOff val="-41972"/>
                <a:lumOff val="154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096231"/>
                <a:satOff val="-41972"/>
                <a:lumOff val="154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-5400000">
        <a:off x="1511180" y="2983063"/>
        <a:ext cx="262941" cy="262234"/>
      </dsp:txXfrm>
    </dsp:sp>
    <dsp:sp modelId="{08DAC444-03A8-4863-BCE0-1FFC678652C6}">
      <dsp:nvSpPr>
        <dsp:cNvPr id="0" name=""/>
        <dsp:cNvSpPr/>
      </dsp:nvSpPr>
      <dsp:spPr>
        <a:xfrm>
          <a:off x="759111" y="3534392"/>
          <a:ext cx="1767078" cy="1060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240615"/>
                <a:satOff val="-42638"/>
                <a:lumOff val="156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240615"/>
                <a:satOff val="-42638"/>
                <a:lumOff val="156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240615"/>
                <a:satOff val="-42638"/>
                <a:lumOff val="156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Dividendos y en general por las ganancias distribuidas por Personas Morales</a:t>
          </a:r>
          <a:endParaRPr lang="es-MX" sz="1400" kern="1200"/>
        </a:p>
      </dsp:txBody>
      <dsp:txXfrm>
        <a:off x="790165" y="3565446"/>
        <a:ext cx="1704970" cy="998138"/>
      </dsp:txXfrm>
    </dsp:sp>
    <dsp:sp modelId="{753D58F0-E766-4467-850F-B1623E1BB47E}">
      <dsp:nvSpPr>
        <dsp:cNvPr id="0" name=""/>
        <dsp:cNvSpPr/>
      </dsp:nvSpPr>
      <dsp:spPr>
        <a:xfrm>
          <a:off x="2681692" y="3845397"/>
          <a:ext cx="374620" cy="4382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2681692" y="3933044"/>
        <a:ext cx="262234" cy="262941"/>
      </dsp:txXfrm>
    </dsp:sp>
    <dsp:sp modelId="{8F7BDA01-9446-4213-A77F-55AF3D7A7DE4}">
      <dsp:nvSpPr>
        <dsp:cNvPr id="0" name=""/>
        <dsp:cNvSpPr/>
      </dsp:nvSpPr>
      <dsp:spPr>
        <a:xfrm>
          <a:off x="3233020" y="3534392"/>
          <a:ext cx="1767078" cy="10602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Y de los demás ingresos</a:t>
          </a:r>
          <a:endParaRPr lang="es-MX" sz="1400" kern="1200" dirty="0"/>
        </a:p>
      </dsp:txBody>
      <dsp:txXfrm>
        <a:off x="3264074" y="3565446"/>
        <a:ext cx="1704970" cy="99813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9B4D93-9D1C-43EA-9F1A-03CAEB61F1AE}">
      <dsp:nvSpPr>
        <dsp:cNvPr id="0" name=""/>
        <dsp:cNvSpPr/>
      </dsp:nvSpPr>
      <dsp:spPr>
        <a:xfrm rot="21300000">
          <a:off x="28357" y="2033869"/>
          <a:ext cx="10947679" cy="1128728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04D78-307C-4C6B-A3AD-D8CB45BCBD76}">
      <dsp:nvSpPr>
        <dsp:cNvPr id="0" name=""/>
        <dsp:cNvSpPr/>
      </dsp:nvSpPr>
      <dsp:spPr>
        <a:xfrm>
          <a:off x="1320527" y="259823"/>
          <a:ext cx="3301318" cy="2078586"/>
        </a:xfrm>
        <a:prstGeom prst="down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D881D-6629-4861-8AC6-551BBC3315BC}">
      <dsp:nvSpPr>
        <dsp:cNvPr id="0" name=""/>
        <dsp:cNvSpPr/>
      </dsp:nvSpPr>
      <dsp:spPr>
        <a:xfrm>
          <a:off x="4850737" y="0"/>
          <a:ext cx="5484590" cy="2182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Son las personas físicas que perciben ingresos por sueldos y salarios y demás prestaciones derivadas de la relación laboral, incluyendo la participación de utilidades y las indemnizaciones por separación de su empleo.</a:t>
          </a:r>
          <a:endParaRPr lang="es-MX" sz="2400" kern="1200" dirty="0"/>
        </a:p>
      </dsp:txBody>
      <dsp:txXfrm>
        <a:off x="4850737" y="0"/>
        <a:ext cx="5484590" cy="2182516"/>
      </dsp:txXfrm>
    </dsp:sp>
    <dsp:sp modelId="{E6C88CDF-B594-4058-BD47-411201BE1E67}">
      <dsp:nvSpPr>
        <dsp:cNvPr id="0" name=""/>
        <dsp:cNvSpPr/>
      </dsp:nvSpPr>
      <dsp:spPr>
        <a:xfrm>
          <a:off x="6382549" y="2858056"/>
          <a:ext cx="3301318" cy="2078586"/>
        </a:xfrm>
        <a:prstGeom prst="upArrow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F4C45D-BA0B-4615-A058-092A71FA6506}">
      <dsp:nvSpPr>
        <dsp:cNvPr id="0" name=""/>
        <dsp:cNvSpPr/>
      </dsp:nvSpPr>
      <dsp:spPr>
        <a:xfrm>
          <a:off x="1650659" y="3013950"/>
          <a:ext cx="3521406" cy="2182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Lo primero que debe hacer como empleado es inscribirse o darse de alta en el Registro Federal de Contribuyentes, o bien, solicitar a su patrón lo registre.</a:t>
          </a:r>
          <a:endParaRPr lang="es-MX" sz="2400" kern="1200" dirty="0"/>
        </a:p>
      </dsp:txBody>
      <dsp:txXfrm>
        <a:off x="1650659" y="3013950"/>
        <a:ext cx="3521406" cy="218251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67FF1B-7D03-41E3-8DE2-6C7D5300A4C7}">
      <dsp:nvSpPr>
        <dsp:cNvPr id="0" name=""/>
        <dsp:cNvSpPr/>
      </dsp:nvSpPr>
      <dsp:spPr>
        <a:xfrm>
          <a:off x="2458357" y="0"/>
          <a:ext cx="5598885" cy="5598885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BCB26C-8327-4C88-9298-F0197B164F08}">
      <dsp:nvSpPr>
        <dsp:cNvPr id="0" name=""/>
        <dsp:cNvSpPr/>
      </dsp:nvSpPr>
      <dsp:spPr>
        <a:xfrm>
          <a:off x="2990251" y="531894"/>
          <a:ext cx="2183565" cy="218356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Entregar al patrón su acta de nacimiento para que lo inscriba en el RFC.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3096844" y="638487"/>
        <a:ext cx="1970379" cy="1970379"/>
      </dsp:txXfrm>
    </dsp:sp>
    <dsp:sp modelId="{651E3BAE-0974-4C13-A8CF-AEAA90D3831B}">
      <dsp:nvSpPr>
        <dsp:cNvPr id="0" name=""/>
        <dsp:cNvSpPr/>
      </dsp:nvSpPr>
      <dsp:spPr>
        <a:xfrm>
          <a:off x="5341783" y="531894"/>
          <a:ext cx="2183565" cy="2183565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Informar por escrito a su patrón si presta servicios a otro empleador y éste le aplica el subsidio para el empleo.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5448376" y="638487"/>
        <a:ext cx="1970379" cy="1970379"/>
      </dsp:txXfrm>
    </dsp:sp>
    <dsp:sp modelId="{10730591-84C1-46E6-849E-9BA705C2D97B}">
      <dsp:nvSpPr>
        <dsp:cNvPr id="0" name=""/>
        <dsp:cNvSpPr/>
      </dsp:nvSpPr>
      <dsp:spPr>
        <a:xfrm>
          <a:off x="2990251" y="2883425"/>
          <a:ext cx="2183565" cy="2183565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Solicitar la constancia de percepciones y retenciones si va a presentar declaración anual.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3096844" y="2990018"/>
        <a:ext cx="1970379" cy="1970379"/>
      </dsp:txXfrm>
    </dsp:sp>
    <dsp:sp modelId="{204D8F1C-390A-4D33-9338-C46FA28E0A27}">
      <dsp:nvSpPr>
        <dsp:cNvPr id="0" name=""/>
        <dsp:cNvSpPr/>
      </dsp:nvSpPr>
      <dsp:spPr>
        <a:xfrm>
          <a:off x="5341783" y="2883425"/>
          <a:ext cx="2183565" cy="2183565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Mantener actualizados sus datos en el RFC. 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5448376" y="2990018"/>
        <a:ext cx="1970379" cy="19703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49B10F-DF72-41F1-B7CB-41E0805C4C48}">
      <dsp:nvSpPr>
        <dsp:cNvPr id="0" name=""/>
        <dsp:cNvSpPr/>
      </dsp:nvSpPr>
      <dsp:spPr>
        <a:xfrm rot="21300000">
          <a:off x="32269" y="2184211"/>
          <a:ext cx="10451061" cy="1196804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3A5CE7-4D2F-4AFF-9E2C-F1033D39549C}">
      <dsp:nvSpPr>
        <dsp:cNvPr id="0" name=""/>
        <dsp:cNvSpPr/>
      </dsp:nvSpPr>
      <dsp:spPr>
        <a:xfrm>
          <a:off x="1261872" y="278261"/>
          <a:ext cx="3154680" cy="2226090"/>
        </a:xfrm>
        <a:prstGeom prst="down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057F92-8567-477F-80FD-71AA7B4A6F8A}">
      <dsp:nvSpPr>
        <dsp:cNvPr id="0" name=""/>
        <dsp:cNvSpPr/>
      </dsp:nvSpPr>
      <dsp:spPr>
        <a:xfrm>
          <a:off x="5054840" y="0"/>
          <a:ext cx="4401846" cy="2337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Un contribuyente es una persona física o moral (en el ámbito estatal a esta última se le llama persona jurídica) con actividades licitas, que tiene la obligación impuesta por el gobierno de contribuir con la nación. </a:t>
          </a:r>
          <a:endParaRPr lang="es-MX" sz="2000" kern="1200" dirty="0"/>
        </a:p>
      </dsp:txBody>
      <dsp:txXfrm>
        <a:off x="5054840" y="0"/>
        <a:ext cx="4401846" cy="2337395"/>
      </dsp:txXfrm>
    </dsp:sp>
    <dsp:sp modelId="{D5DA95FD-D856-4F32-9356-D6A7ED54FC85}">
      <dsp:nvSpPr>
        <dsp:cNvPr id="0" name=""/>
        <dsp:cNvSpPr/>
      </dsp:nvSpPr>
      <dsp:spPr>
        <a:xfrm>
          <a:off x="6099048" y="3060874"/>
          <a:ext cx="3154680" cy="2226090"/>
        </a:xfrm>
        <a:prstGeom prst="upArrow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D2F0D2-E2C8-4AAA-A013-AD0B1E9C6D03}">
      <dsp:nvSpPr>
        <dsp:cNvPr id="0" name=""/>
        <dsp:cNvSpPr/>
      </dsp:nvSpPr>
      <dsp:spPr>
        <a:xfrm>
          <a:off x="1051660" y="3227831"/>
          <a:ext cx="4416350" cy="2337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Artículo 31 fracción IV de la Constitución señala que son obligaciones de los mexicanos contribuir para los gastos públicos, así de la Federación, como del Distrito Federal o del Estado y Municipio en que residan, de la manera proporcional y equitativa que dispongan las leyes. </a:t>
          </a:r>
          <a:endParaRPr lang="es-MX" sz="2000" kern="1200" dirty="0"/>
        </a:p>
      </dsp:txBody>
      <dsp:txXfrm>
        <a:off x="1051660" y="3227831"/>
        <a:ext cx="4416350" cy="233739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EDDBC-45C4-40CE-A340-097B5BBDC75C}">
      <dsp:nvSpPr>
        <dsp:cNvPr id="0" name=""/>
        <dsp:cNvSpPr/>
      </dsp:nvSpPr>
      <dsp:spPr>
        <a:xfrm>
          <a:off x="5560" y="231707"/>
          <a:ext cx="2528190" cy="3103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Tiene ingresos mayores a $400,000.00. </a:t>
          </a:r>
          <a:endParaRPr lang="es-MX" sz="2000" kern="1200" dirty="0"/>
        </a:p>
      </dsp:txBody>
      <dsp:txXfrm>
        <a:off x="5560" y="231707"/>
        <a:ext cx="2528190" cy="1135268"/>
      </dsp:txXfrm>
    </dsp:sp>
    <dsp:sp modelId="{B0C1314D-6DE3-4317-AC3C-F217E71E7A51}">
      <dsp:nvSpPr>
        <dsp:cNvPr id="0" name=""/>
        <dsp:cNvSpPr/>
      </dsp:nvSpPr>
      <dsp:spPr>
        <a:xfrm>
          <a:off x="523382" y="1746522"/>
          <a:ext cx="2528190" cy="3018313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Si fueron de un solo patrón y tienen factura de nómina por la totalidad de los ingresos, no están obligado a declarar</a:t>
          </a:r>
          <a:r>
            <a:rPr lang="es-MX" sz="1000" kern="1200" dirty="0" smtClean="0"/>
            <a:t>. </a:t>
          </a:r>
          <a:endParaRPr lang="es-MX" sz="1000" kern="1200" dirty="0"/>
        </a:p>
      </dsp:txBody>
      <dsp:txXfrm>
        <a:off x="597430" y="1820570"/>
        <a:ext cx="2380094" cy="2870217"/>
      </dsp:txXfrm>
    </dsp:sp>
    <dsp:sp modelId="{8A03111D-C422-4E94-A428-B53842506578}">
      <dsp:nvSpPr>
        <dsp:cNvPr id="0" name=""/>
        <dsp:cNvSpPr/>
      </dsp:nvSpPr>
      <dsp:spPr>
        <a:xfrm>
          <a:off x="2917014" y="484618"/>
          <a:ext cx="812520" cy="6294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2917014" y="610507"/>
        <a:ext cx="623686" cy="377668"/>
      </dsp:txXfrm>
    </dsp:sp>
    <dsp:sp modelId="{255EF441-A36B-4640-86A3-D2CA88AD082A}">
      <dsp:nvSpPr>
        <dsp:cNvPr id="0" name=""/>
        <dsp:cNvSpPr/>
      </dsp:nvSpPr>
      <dsp:spPr>
        <a:xfrm>
          <a:off x="4066808" y="231707"/>
          <a:ext cx="2528190" cy="3103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Obtuvieron otros ingresos acumulables </a:t>
          </a:r>
          <a:endParaRPr lang="es-MX" sz="2000" kern="1200" dirty="0"/>
        </a:p>
      </dsp:txBody>
      <dsp:txXfrm>
        <a:off x="4066808" y="231707"/>
        <a:ext cx="2528190" cy="1135268"/>
      </dsp:txXfrm>
    </dsp:sp>
    <dsp:sp modelId="{42C02E4E-86E8-4883-B1C7-758BE8ABD882}">
      <dsp:nvSpPr>
        <dsp:cNvPr id="0" name=""/>
        <dsp:cNvSpPr/>
      </dsp:nvSpPr>
      <dsp:spPr>
        <a:xfrm>
          <a:off x="4584630" y="1746522"/>
          <a:ext cx="2528190" cy="3018313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Honorarios, arrendamiento, actividades empresariales, entre otros.</a:t>
          </a:r>
          <a:endParaRPr lang="es-MX" sz="2000" kern="1200" dirty="0"/>
        </a:p>
      </dsp:txBody>
      <dsp:txXfrm>
        <a:off x="4658678" y="1820570"/>
        <a:ext cx="2380094" cy="2870217"/>
      </dsp:txXfrm>
    </dsp:sp>
    <dsp:sp modelId="{57FB9ECC-4B44-49B2-8850-E93FC6B3E55C}">
      <dsp:nvSpPr>
        <dsp:cNvPr id="0" name=""/>
        <dsp:cNvSpPr/>
      </dsp:nvSpPr>
      <dsp:spPr>
        <a:xfrm>
          <a:off x="6978263" y="484618"/>
          <a:ext cx="812520" cy="6294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6978263" y="610507"/>
        <a:ext cx="623686" cy="377668"/>
      </dsp:txXfrm>
    </dsp:sp>
    <dsp:sp modelId="{1A1AECE5-FEBC-4834-BD0E-664180130E76}">
      <dsp:nvSpPr>
        <dsp:cNvPr id="0" name=""/>
        <dsp:cNvSpPr/>
      </dsp:nvSpPr>
      <dsp:spPr>
        <a:xfrm>
          <a:off x="8128056" y="231707"/>
          <a:ext cx="2528190" cy="3103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Percibió ingresos de empleadores no obligados a hacer retenciones.</a:t>
          </a:r>
          <a:endParaRPr lang="es-MX" sz="2000" kern="1200" dirty="0"/>
        </a:p>
      </dsp:txBody>
      <dsp:txXfrm>
        <a:off x="8128056" y="231707"/>
        <a:ext cx="2528190" cy="1135268"/>
      </dsp:txXfrm>
    </dsp:sp>
    <dsp:sp modelId="{5440FBB8-BA35-4DDB-AB34-F31A2CBE0414}">
      <dsp:nvSpPr>
        <dsp:cNvPr id="0" name=""/>
        <dsp:cNvSpPr/>
      </dsp:nvSpPr>
      <dsp:spPr>
        <a:xfrm>
          <a:off x="8645878" y="1746522"/>
          <a:ext cx="2528190" cy="3018313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Organismos Internacionales. </a:t>
          </a:r>
          <a:endParaRPr lang="es-MX" sz="2000" kern="1200" dirty="0"/>
        </a:p>
      </dsp:txBody>
      <dsp:txXfrm>
        <a:off x="8719926" y="1820570"/>
        <a:ext cx="2380094" cy="2870217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CF289-C1E8-43B5-B9EA-24D471B92030}">
      <dsp:nvSpPr>
        <dsp:cNvPr id="0" name=""/>
        <dsp:cNvSpPr/>
      </dsp:nvSpPr>
      <dsp:spPr>
        <a:xfrm rot="5400000">
          <a:off x="1446800" y="1983038"/>
          <a:ext cx="945118" cy="107598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B5AC60-8634-4234-91A6-10F467204368}">
      <dsp:nvSpPr>
        <dsp:cNvPr id="0" name=""/>
        <dsp:cNvSpPr/>
      </dsp:nvSpPr>
      <dsp:spPr>
        <a:xfrm>
          <a:off x="2868" y="935355"/>
          <a:ext cx="5189216" cy="111366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Si dejo de prestar servicios antes del 31 de diciembre.</a:t>
          </a:r>
          <a:endParaRPr lang="es-MX" sz="1800" kern="1200" dirty="0"/>
        </a:p>
      </dsp:txBody>
      <dsp:txXfrm>
        <a:off x="57242" y="989729"/>
        <a:ext cx="5080468" cy="1004916"/>
      </dsp:txXfrm>
    </dsp:sp>
    <dsp:sp modelId="{F95D9B95-E8CA-4BCC-BE57-9D36E8AB70D3}">
      <dsp:nvSpPr>
        <dsp:cNvPr id="0" name=""/>
        <dsp:cNvSpPr/>
      </dsp:nvSpPr>
      <dsp:spPr>
        <a:xfrm>
          <a:off x="3392988" y="1041569"/>
          <a:ext cx="1157158" cy="9001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858B1B-1D18-4471-8187-8924098A78EA}">
      <dsp:nvSpPr>
        <dsp:cNvPr id="0" name=""/>
        <dsp:cNvSpPr/>
      </dsp:nvSpPr>
      <dsp:spPr>
        <a:xfrm rot="5400000">
          <a:off x="3937624" y="3234050"/>
          <a:ext cx="945118" cy="107598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1C55D-FFAA-4678-A734-99F7BF1A9974}">
      <dsp:nvSpPr>
        <dsp:cNvPr id="0" name=""/>
        <dsp:cNvSpPr/>
      </dsp:nvSpPr>
      <dsp:spPr>
        <a:xfrm>
          <a:off x="2493692" y="2186368"/>
          <a:ext cx="5189216" cy="111366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Tienen ingresos de dos o más patrones de manera simultánea. </a:t>
          </a:r>
          <a:endParaRPr lang="es-MX" sz="1800" kern="1200" dirty="0"/>
        </a:p>
      </dsp:txBody>
      <dsp:txXfrm>
        <a:off x="2548066" y="2240742"/>
        <a:ext cx="5080468" cy="1004916"/>
      </dsp:txXfrm>
    </dsp:sp>
    <dsp:sp modelId="{BDC81354-20E8-461E-B1BF-6A18FDCF9C24}">
      <dsp:nvSpPr>
        <dsp:cNvPr id="0" name=""/>
        <dsp:cNvSpPr/>
      </dsp:nvSpPr>
      <dsp:spPr>
        <a:xfrm>
          <a:off x="5883811" y="2292581"/>
          <a:ext cx="1157158" cy="9001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DA9A24-A8CC-402D-AE77-AA01E374BFC0}">
      <dsp:nvSpPr>
        <dsp:cNvPr id="0" name=""/>
        <dsp:cNvSpPr/>
      </dsp:nvSpPr>
      <dsp:spPr>
        <a:xfrm>
          <a:off x="4984516" y="3437380"/>
          <a:ext cx="5189216" cy="111366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Recibieron ingresos por concepto de jubilación, pensión, liquidación o algún tipo de indemnización laboral.</a:t>
          </a:r>
          <a:endParaRPr lang="es-MX" sz="1800" kern="1200" dirty="0"/>
        </a:p>
      </dsp:txBody>
      <dsp:txXfrm>
        <a:off x="5038890" y="3491754"/>
        <a:ext cx="5080468" cy="1004916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39003-E3A6-4737-9CE6-B9BF4168205A}">
      <dsp:nvSpPr>
        <dsp:cNvPr id="0" name=""/>
        <dsp:cNvSpPr/>
      </dsp:nvSpPr>
      <dsp:spPr>
        <a:xfrm>
          <a:off x="0" y="1528354"/>
          <a:ext cx="11097987" cy="2037805"/>
        </a:xfrm>
        <a:prstGeom prst="notchedRightArrow">
          <a:avLst/>
        </a:prstGeom>
        <a:solidFill>
          <a:schemeClr val="accent6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512AAD-F440-4362-B473-C69AACAB4995}">
      <dsp:nvSpPr>
        <dsp:cNvPr id="0" name=""/>
        <dsp:cNvSpPr/>
      </dsp:nvSpPr>
      <dsp:spPr>
        <a:xfrm>
          <a:off x="4389" y="0"/>
          <a:ext cx="1919117" cy="2037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Efectuar las retenciones del impuesto.</a:t>
          </a:r>
          <a:endParaRPr lang="es-MX" sz="1800" kern="1200"/>
        </a:p>
      </dsp:txBody>
      <dsp:txXfrm>
        <a:off x="4389" y="0"/>
        <a:ext cx="1919117" cy="2037805"/>
      </dsp:txXfrm>
    </dsp:sp>
    <dsp:sp modelId="{2D93A3B0-5730-47AA-9E0C-8191C796C64F}">
      <dsp:nvSpPr>
        <dsp:cNvPr id="0" name=""/>
        <dsp:cNvSpPr/>
      </dsp:nvSpPr>
      <dsp:spPr>
        <a:xfrm>
          <a:off x="709222" y="2292531"/>
          <a:ext cx="509451" cy="509451"/>
        </a:xfrm>
        <a:prstGeom prst="ellipse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240810-0EF5-46F9-B800-33AEF9142534}">
      <dsp:nvSpPr>
        <dsp:cNvPr id="0" name=""/>
        <dsp:cNvSpPr/>
      </dsp:nvSpPr>
      <dsp:spPr>
        <a:xfrm>
          <a:off x="2019462" y="3056708"/>
          <a:ext cx="1919117" cy="2037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Calcular el impuesto anual de sus trabajadores.</a:t>
          </a:r>
          <a:endParaRPr lang="es-MX" sz="1800" kern="1200"/>
        </a:p>
      </dsp:txBody>
      <dsp:txXfrm>
        <a:off x="2019462" y="3056708"/>
        <a:ext cx="1919117" cy="2037805"/>
      </dsp:txXfrm>
    </dsp:sp>
    <dsp:sp modelId="{5B07F188-2D89-493B-839F-FCC93B4EFA33}">
      <dsp:nvSpPr>
        <dsp:cNvPr id="0" name=""/>
        <dsp:cNvSpPr/>
      </dsp:nvSpPr>
      <dsp:spPr>
        <a:xfrm>
          <a:off x="2724295" y="2292531"/>
          <a:ext cx="509451" cy="509451"/>
        </a:xfrm>
        <a:prstGeom prst="ellipse">
          <a:avLst/>
        </a:prstGeom>
        <a:solidFill>
          <a:schemeClr val="accent6">
            <a:shade val="50000"/>
            <a:hueOff val="147370"/>
            <a:satOff val="-6442"/>
            <a:lumOff val="175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BA1AF5-9598-485B-8BEA-6204DE83FBF6}">
      <dsp:nvSpPr>
        <dsp:cNvPr id="0" name=""/>
        <dsp:cNvSpPr/>
      </dsp:nvSpPr>
      <dsp:spPr>
        <a:xfrm>
          <a:off x="4034535" y="0"/>
          <a:ext cx="1919117" cy="2037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Proporcionar constancias de percepciones y retenciones.</a:t>
          </a:r>
          <a:endParaRPr lang="es-MX" sz="1800" kern="1200"/>
        </a:p>
      </dsp:txBody>
      <dsp:txXfrm>
        <a:off x="4034535" y="0"/>
        <a:ext cx="1919117" cy="2037805"/>
      </dsp:txXfrm>
    </dsp:sp>
    <dsp:sp modelId="{903B08C3-BDE8-4563-AF73-59E527887E13}">
      <dsp:nvSpPr>
        <dsp:cNvPr id="0" name=""/>
        <dsp:cNvSpPr/>
      </dsp:nvSpPr>
      <dsp:spPr>
        <a:xfrm>
          <a:off x="4739368" y="2292531"/>
          <a:ext cx="509451" cy="509451"/>
        </a:xfrm>
        <a:prstGeom prst="ellipse">
          <a:avLst/>
        </a:prstGeom>
        <a:solidFill>
          <a:schemeClr val="accent6">
            <a:shade val="50000"/>
            <a:hueOff val="294739"/>
            <a:satOff val="-12884"/>
            <a:lumOff val="351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3C08D9-74BA-4665-82CC-80EF86B17023}">
      <dsp:nvSpPr>
        <dsp:cNvPr id="0" name=""/>
        <dsp:cNvSpPr/>
      </dsp:nvSpPr>
      <dsp:spPr>
        <a:xfrm>
          <a:off x="6049608" y="3056708"/>
          <a:ext cx="1919117" cy="2037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Solicitar constancias de percepciones y retenciones a las personas que contraten para prestar servicios.</a:t>
          </a:r>
          <a:endParaRPr lang="es-MX" sz="1800" kern="1200"/>
        </a:p>
      </dsp:txBody>
      <dsp:txXfrm>
        <a:off x="6049608" y="3056708"/>
        <a:ext cx="1919117" cy="2037805"/>
      </dsp:txXfrm>
    </dsp:sp>
    <dsp:sp modelId="{283145B7-3487-49E7-8597-895603074FB1}">
      <dsp:nvSpPr>
        <dsp:cNvPr id="0" name=""/>
        <dsp:cNvSpPr/>
      </dsp:nvSpPr>
      <dsp:spPr>
        <a:xfrm>
          <a:off x="6754441" y="2292531"/>
          <a:ext cx="509451" cy="509451"/>
        </a:xfrm>
        <a:prstGeom prst="ellipse">
          <a:avLst/>
        </a:prstGeom>
        <a:solidFill>
          <a:schemeClr val="accent6">
            <a:shade val="50000"/>
            <a:hueOff val="294739"/>
            <a:satOff val="-12884"/>
            <a:lumOff val="351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366327-EE0E-42AB-8ABC-44CBFFC4ADC8}">
      <dsp:nvSpPr>
        <dsp:cNvPr id="0" name=""/>
        <dsp:cNvSpPr/>
      </dsp:nvSpPr>
      <dsp:spPr>
        <a:xfrm>
          <a:off x="8064681" y="0"/>
          <a:ext cx="1919117" cy="20378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Cerciorarse que sus trabajadores estén inscritos en el RFC.</a:t>
          </a:r>
          <a:endParaRPr lang="es-MX" sz="1800" kern="1200"/>
        </a:p>
      </dsp:txBody>
      <dsp:txXfrm>
        <a:off x="8064681" y="0"/>
        <a:ext cx="1919117" cy="2037805"/>
      </dsp:txXfrm>
    </dsp:sp>
    <dsp:sp modelId="{26CFA68F-59A8-4DC1-BE1C-6BCC294017BF}">
      <dsp:nvSpPr>
        <dsp:cNvPr id="0" name=""/>
        <dsp:cNvSpPr/>
      </dsp:nvSpPr>
      <dsp:spPr>
        <a:xfrm>
          <a:off x="8769514" y="2292531"/>
          <a:ext cx="509451" cy="509451"/>
        </a:xfrm>
        <a:prstGeom prst="ellipse">
          <a:avLst/>
        </a:prstGeom>
        <a:solidFill>
          <a:schemeClr val="accent6">
            <a:shade val="50000"/>
            <a:hueOff val="147370"/>
            <a:satOff val="-6442"/>
            <a:lumOff val="175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53E758-9F1E-4C1F-AA4A-95C5051F0E2C}">
      <dsp:nvSpPr>
        <dsp:cNvPr id="0" name=""/>
        <dsp:cNvSpPr/>
      </dsp:nvSpPr>
      <dsp:spPr>
        <a:xfrm rot="16200000">
          <a:off x="1423477" y="-1423477"/>
          <a:ext cx="2410846" cy="52578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Sueldos y salarios pagados.</a:t>
          </a:r>
          <a:endParaRPr lang="es-MX" sz="2700" kern="1200" dirty="0"/>
        </a:p>
      </dsp:txBody>
      <dsp:txXfrm rot="5400000">
        <a:off x="-1" y="1"/>
        <a:ext cx="5257800" cy="1808134"/>
      </dsp:txXfrm>
    </dsp:sp>
    <dsp:sp modelId="{F1F3BB45-6525-4175-A714-69435DA8EF7E}">
      <dsp:nvSpPr>
        <dsp:cNvPr id="0" name=""/>
        <dsp:cNvSpPr/>
      </dsp:nvSpPr>
      <dsp:spPr>
        <a:xfrm>
          <a:off x="5257800" y="0"/>
          <a:ext cx="5257800" cy="2410846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Viáticos pagados en el año.</a:t>
          </a:r>
          <a:endParaRPr lang="es-MX" sz="2700" kern="1200" dirty="0"/>
        </a:p>
      </dsp:txBody>
      <dsp:txXfrm>
        <a:off x="5257800" y="0"/>
        <a:ext cx="5257800" cy="1808134"/>
      </dsp:txXfrm>
    </dsp:sp>
    <dsp:sp modelId="{8381CC1C-9A5F-49EC-AF43-6AF001F88619}">
      <dsp:nvSpPr>
        <dsp:cNvPr id="0" name=""/>
        <dsp:cNvSpPr/>
      </dsp:nvSpPr>
      <dsp:spPr>
        <a:xfrm rot="10800000">
          <a:off x="0" y="2410846"/>
          <a:ext cx="5257800" cy="2410846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Retenciones efectuadas.</a:t>
          </a:r>
          <a:endParaRPr lang="es-MX" sz="2700" kern="1200" dirty="0"/>
        </a:p>
      </dsp:txBody>
      <dsp:txXfrm rot="10800000">
        <a:off x="0" y="3013557"/>
        <a:ext cx="5257800" cy="1808134"/>
      </dsp:txXfrm>
    </dsp:sp>
    <dsp:sp modelId="{7843367A-7FE2-42B5-B240-A428AF04A4DD}">
      <dsp:nvSpPr>
        <dsp:cNvPr id="0" name=""/>
        <dsp:cNvSpPr/>
      </dsp:nvSpPr>
      <dsp:spPr>
        <a:xfrm rot="5400000">
          <a:off x="6681277" y="987368"/>
          <a:ext cx="2410846" cy="52578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Subsidio al empleo entregado.</a:t>
          </a:r>
          <a:endParaRPr lang="es-MX" sz="2700" kern="1200" dirty="0"/>
        </a:p>
      </dsp:txBody>
      <dsp:txXfrm rot="-5400000">
        <a:off x="5257799" y="3013557"/>
        <a:ext cx="5257800" cy="1808134"/>
      </dsp:txXfrm>
    </dsp:sp>
    <dsp:sp modelId="{0A79B671-E374-4D1F-B502-2266099376EA}">
      <dsp:nvSpPr>
        <dsp:cNvPr id="0" name=""/>
        <dsp:cNvSpPr/>
      </dsp:nvSpPr>
      <dsp:spPr>
        <a:xfrm>
          <a:off x="3145978" y="1451009"/>
          <a:ext cx="4223643" cy="1919672"/>
        </a:xfrm>
        <a:prstGeom prst="roundRect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Presentar a más tardar el 15 de febrero de cada año declaraciones informativas de:</a:t>
          </a:r>
          <a:endParaRPr lang="es-MX" sz="2700" kern="1200"/>
        </a:p>
      </dsp:txBody>
      <dsp:txXfrm>
        <a:off x="3239689" y="1544720"/>
        <a:ext cx="4036221" cy="173225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895F6C-BC8B-4F3D-8A79-E4F0585E0F1E}">
      <dsp:nvSpPr>
        <dsp:cNvPr id="0" name=""/>
        <dsp:cNvSpPr/>
      </dsp:nvSpPr>
      <dsp:spPr>
        <a:xfrm>
          <a:off x="62534" y="1157493"/>
          <a:ext cx="4021657" cy="20108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solidFill>
                <a:schemeClr val="tx1"/>
              </a:solidFill>
            </a:rPr>
            <a:t>En la ley del ISR se establecen dos diferentes regímenes fiscales para estas actividades:</a:t>
          </a:r>
          <a:endParaRPr lang="es-MX" sz="2900" kern="1200" dirty="0">
            <a:solidFill>
              <a:schemeClr val="tx1"/>
            </a:solidFill>
          </a:endParaRPr>
        </a:p>
      </dsp:txBody>
      <dsp:txXfrm>
        <a:off x="121429" y="1216388"/>
        <a:ext cx="3903867" cy="1893038"/>
      </dsp:txXfrm>
    </dsp:sp>
    <dsp:sp modelId="{6AB25427-034E-40E9-95B5-5F9B3994E3A3}">
      <dsp:nvSpPr>
        <dsp:cNvPr id="0" name=""/>
        <dsp:cNvSpPr/>
      </dsp:nvSpPr>
      <dsp:spPr>
        <a:xfrm rot="19457599">
          <a:off x="3897985" y="1542958"/>
          <a:ext cx="1981074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981074" y="4183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4838996" y="1535267"/>
        <a:ext cx="99053" cy="99053"/>
      </dsp:txXfrm>
    </dsp:sp>
    <dsp:sp modelId="{17A4D253-34EE-4E78-9DC1-25C1F44CE102}">
      <dsp:nvSpPr>
        <dsp:cNvPr id="0" name=""/>
        <dsp:cNvSpPr/>
      </dsp:nvSpPr>
      <dsp:spPr>
        <a:xfrm>
          <a:off x="5692854" y="1267"/>
          <a:ext cx="4021657" cy="201082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solidFill>
                <a:schemeClr val="tx1"/>
              </a:solidFill>
            </a:rPr>
            <a:t>Personas físicas con actividades empresariales y profesionales</a:t>
          </a:r>
          <a:endParaRPr lang="es-MX" sz="2900" kern="1200" dirty="0">
            <a:solidFill>
              <a:schemeClr val="tx1"/>
            </a:solidFill>
          </a:endParaRPr>
        </a:p>
      </dsp:txBody>
      <dsp:txXfrm>
        <a:off x="5751749" y="60162"/>
        <a:ext cx="3903867" cy="1893038"/>
      </dsp:txXfrm>
    </dsp:sp>
    <dsp:sp modelId="{43B91075-ADCC-4AC4-9242-482BADC53BD7}">
      <dsp:nvSpPr>
        <dsp:cNvPr id="0" name=""/>
        <dsp:cNvSpPr/>
      </dsp:nvSpPr>
      <dsp:spPr>
        <a:xfrm rot="2142401">
          <a:off x="3897985" y="2699185"/>
          <a:ext cx="1981074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981074" y="4183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4838996" y="2691494"/>
        <a:ext cx="99053" cy="99053"/>
      </dsp:txXfrm>
    </dsp:sp>
    <dsp:sp modelId="{25299FE9-63C5-4C10-B34F-2E07805BE82C}">
      <dsp:nvSpPr>
        <dsp:cNvPr id="0" name=""/>
        <dsp:cNvSpPr/>
      </dsp:nvSpPr>
      <dsp:spPr>
        <a:xfrm>
          <a:off x="5692854" y="2313720"/>
          <a:ext cx="4021657" cy="201082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 smtClean="0">
              <a:solidFill>
                <a:schemeClr val="tx1"/>
              </a:solidFill>
            </a:rPr>
            <a:t>Régimen de incorporación fiscal</a:t>
          </a:r>
          <a:endParaRPr lang="es-MX" sz="2900" kern="1200" dirty="0">
            <a:solidFill>
              <a:schemeClr val="tx1"/>
            </a:solidFill>
          </a:endParaRPr>
        </a:p>
      </dsp:txBody>
      <dsp:txXfrm>
        <a:off x="5751749" y="2372615"/>
        <a:ext cx="3903867" cy="1893038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1C6F8B-2B2A-47D3-93DD-EA80B71A8F35}">
      <dsp:nvSpPr>
        <dsp:cNvPr id="0" name=""/>
        <dsp:cNvSpPr/>
      </dsp:nvSpPr>
      <dsp:spPr>
        <a:xfrm>
          <a:off x="3785" y="52818"/>
          <a:ext cx="3250004" cy="19214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Ingresos por actividades empresariales</a:t>
          </a:r>
          <a:endParaRPr lang="es-MX" sz="2400" kern="1200"/>
        </a:p>
      </dsp:txBody>
      <dsp:txXfrm>
        <a:off x="3785" y="52818"/>
        <a:ext cx="3250004" cy="1280976"/>
      </dsp:txXfrm>
    </dsp:sp>
    <dsp:sp modelId="{4E1F6D03-4397-4A85-A389-62880777CEE6}">
      <dsp:nvSpPr>
        <dsp:cNvPr id="0" name=""/>
        <dsp:cNvSpPr/>
      </dsp:nvSpPr>
      <dsp:spPr>
        <a:xfrm>
          <a:off x="669449" y="1333795"/>
          <a:ext cx="3250004" cy="3283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smtClean="0"/>
            <a:t>Los provenientes de la realización de actividades comerciales, industriales, agrícolas, ganaderas, de pesca o silvícolas.</a:t>
          </a:r>
          <a:endParaRPr lang="es-MX" sz="2400" kern="1200"/>
        </a:p>
      </dsp:txBody>
      <dsp:txXfrm>
        <a:off x="764638" y="1428984"/>
        <a:ext cx="3059626" cy="3092822"/>
      </dsp:txXfrm>
    </dsp:sp>
    <dsp:sp modelId="{2624F496-DEE7-4A4C-8A3D-E507F1B1F008}">
      <dsp:nvSpPr>
        <dsp:cNvPr id="0" name=""/>
        <dsp:cNvSpPr/>
      </dsp:nvSpPr>
      <dsp:spPr>
        <a:xfrm>
          <a:off x="3746479" y="288728"/>
          <a:ext cx="1044500" cy="8091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3746479" y="450559"/>
        <a:ext cx="801753" cy="485495"/>
      </dsp:txXfrm>
    </dsp:sp>
    <dsp:sp modelId="{17ACAD51-69AD-44D8-A561-9E7624F3793E}">
      <dsp:nvSpPr>
        <dsp:cNvPr id="0" name=""/>
        <dsp:cNvSpPr/>
      </dsp:nvSpPr>
      <dsp:spPr>
        <a:xfrm>
          <a:off x="5224546" y="52818"/>
          <a:ext cx="3250004" cy="1921465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Ingresos por la prestación de un servicio profesional</a:t>
          </a:r>
          <a:endParaRPr lang="es-MX" sz="2400" kern="1200"/>
        </a:p>
      </dsp:txBody>
      <dsp:txXfrm>
        <a:off x="5224546" y="52818"/>
        <a:ext cx="3250004" cy="1280976"/>
      </dsp:txXfrm>
    </dsp:sp>
    <dsp:sp modelId="{FE3132FD-99C8-4329-A0C4-650089C475BB}">
      <dsp:nvSpPr>
        <dsp:cNvPr id="0" name=""/>
        <dsp:cNvSpPr/>
      </dsp:nvSpPr>
      <dsp:spPr>
        <a:xfrm>
          <a:off x="5890209" y="1333795"/>
          <a:ext cx="3250004" cy="3283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smtClean="0"/>
            <a:t>Las remuneraciones que deriven de un servicio personal independiente.</a:t>
          </a:r>
          <a:endParaRPr lang="es-MX" sz="2400" kern="1200"/>
        </a:p>
      </dsp:txBody>
      <dsp:txXfrm>
        <a:off x="5985398" y="1428984"/>
        <a:ext cx="3059626" cy="3092822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BD4ADD-FFFA-4DEA-A67C-C5F154DAFAAA}">
      <dsp:nvSpPr>
        <dsp:cNvPr id="0" name=""/>
        <dsp:cNvSpPr/>
      </dsp:nvSpPr>
      <dsp:spPr>
        <a:xfrm>
          <a:off x="788669" y="0"/>
          <a:ext cx="8938260" cy="4594348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2BA999-90BA-490C-82E9-8DFA5D994462}">
      <dsp:nvSpPr>
        <dsp:cNvPr id="0" name=""/>
        <dsp:cNvSpPr/>
      </dsp:nvSpPr>
      <dsp:spPr>
        <a:xfrm>
          <a:off x="11296" y="1378304"/>
          <a:ext cx="3384708" cy="183773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Los ingresos se consideran acumulables en el momento en que sean efectivamente percibidos, en efectivo, en bienes o en servicios. </a:t>
          </a:r>
          <a:endParaRPr lang="es-MX" sz="2000" kern="1200" dirty="0"/>
        </a:p>
      </dsp:txBody>
      <dsp:txXfrm>
        <a:off x="101007" y="1468015"/>
        <a:ext cx="3205286" cy="1658317"/>
      </dsp:txXfrm>
    </dsp:sp>
    <dsp:sp modelId="{2BCB91FA-55F0-4465-BACD-0059B6326A70}">
      <dsp:nvSpPr>
        <dsp:cNvPr id="0" name=""/>
        <dsp:cNvSpPr/>
      </dsp:nvSpPr>
      <dsp:spPr>
        <a:xfrm>
          <a:off x="3565445" y="1378304"/>
          <a:ext cx="3384708" cy="183773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La condonación, quita o remisión, cuando se consume la prescripción.</a:t>
          </a:r>
          <a:endParaRPr lang="es-MX" sz="2000" kern="1200"/>
        </a:p>
      </dsp:txBody>
      <dsp:txXfrm>
        <a:off x="3655156" y="1468015"/>
        <a:ext cx="3205286" cy="1658317"/>
      </dsp:txXfrm>
    </dsp:sp>
    <dsp:sp modelId="{6C40F35A-738F-44C1-995A-B2CB4A2564A9}">
      <dsp:nvSpPr>
        <dsp:cNvPr id="0" name=""/>
        <dsp:cNvSpPr/>
      </dsp:nvSpPr>
      <dsp:spPr>
        <a:xfrm>
          <a:off x="7119595" y="1378304"/>
          <a:ext cx="3384708" cy="183773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En el caso de enajenación de bienes cuando no se perciba el ingreso, dentro de los doce meses siguientes a aquél en el que se realice.</a:t>
          </a:r>
          <a:endParaRPr lang="es-MX" sz="2000" kern="1200"/>
        </a:p>
      </dsp:txBody>
      <dsp:txXfrm>
        <a:off x="7209306" y="1468015"/>
        <a:ext cx="3205286" cy="1658317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39EEC9-CE2D-4743-8ACE-A30E7E75AACD}">
      <dsp:nvSpPr>
        <dsp:cNvPr id="0" name=""/>
        <dsp:cNvSpPr/>
      </dsp:nvSpPr>
      <dsp:spPr>
        <a:xfrm>
          <a:off x="1750241" y="0"/>
          <a:ext cx="5187459" cy="5187459"/>
        </a:xfrm>
        <a:prstGeom prst="triangl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E5F0D6-0EF0-4691-AD0B-B5318D1530F9}">
      <dsp:nvSpPr>
        <dsp:cNvPr id="0" name=""/>
        <dsp:cNvSpPr/>
      </dsp:nvSpPr>
      <dsp:spPr>
        <a:xfrm>
          <a:off x="3294432" y="520108"/>
          <a:ext cx="5470926" cy="449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Inscribirse al RFC.</a:t>
          </a:r>
          <a:endParaRPr lang="es-MX" sz="1800" kern="1200"/>
        </a:p>
      </dsp:txBody>
      <dsp:txXfrm>
        <a:off x="3316357" y="542033"/>
        <a:ext cx="5427076" cy="405279"/>
      </dsp:txXfrm>
    </dsp:sp>
    <dsp:sp modelId="{020FC17E-9720-441A-BBCE-5B8F1D2E4E2B}">
      <dsp:nvSpPr>
        <dsp:cNvPr id="0" name=""/>
        <dsp:cNvSpPr/>
      </dsp:nvSpPr>
      <dsp:spPr>
        <a:xfrm>
          <a:off x="3294432" y="1038513"/>
          <a:ext cx="5470926" cy="449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Llevar contabilidad</a:t>
          </a:r>
          <a:r>
            <a:rPr lang="es-ES" sz="1800" kern="1200" smtClean="0"/>
            <a:t>. </a:t>
          </a:r>
          <a:endParaRPr lang="es-MX" sz="1800" kern="1200"/>
        </a:p>
      </dsp:txBody>
      <dsp:txXfrm>
        <a:off x="3316357" y="1060438"/>
        <a:ext cx="5427076" cy="405279"/>
      </dsp:txXfrm>
    </dsp:sp>
    <dsp:sp modelId="{7C1D36C6-8FBA-4872-8C93-80C4427E6CCF}">
      <dsp:nvSpPr>
        <dsp:cNvPr id="0" name=""/>
        <dsp:cNvSpPr/>
      </dsp:nvSpPr>
      <dsp:spPr>
        <a:xfrm>
          <a:off x="3294432" y="1556919"/>
          <a:ext cx="5470926" cy="449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Expedir y conservar comprobantes fiscales.</a:t>
          </a:r>
          <a:endParaRPr lang="es-MX" sz="1800" kern="1200"/>
        </a:p>
      </dsp:txBody>
      <dsp:txXfrm>
        <a:off x="3316357" y="1578844"/>
        <a:ext cx="5427076" cy="405279"/>
      </dsp:txXfrm>
    </dsp:sp>
    <dsp:sp modelId="{D35738AC-7DA8-40B1-B88B-F1B65183095C}">
      <dsp:nvSpPr>
        <dsp:cNvPr id="0" name=""/>
        <dsp:cNvSpPr/>
      </dsp:nvSpPr>
      <dsp:spPr>
        <a:xfrm>
          <a:off x="3294432" y="2075324"/>
          <a:ext cx="5470926" cy="449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smtClean="0"/>
            <a:t>Formular Balance General y levantar inventario al 31 de Diciembre.</a:t>
          </a:r>
          <a:endParaRPr lang="es-MX" sz="1400" kern="1200"/>
        </a:p>
      </dsp:txBody>
      <dsp:txXfrm>
        <a:off x="3316357" y="2097249"/>
        <a:ext cx="5427076" cy="405279"/>
      </dsp:txXfrm>
    </dsp:sp>
    <dsp:sp modelId="{D988E6CE-CFF8-4967-8262-8ECC276BB8EF}">
      <dsp:nvSpPr>
        <dsp:cNvPr id="0" name=""/>
        <dsp:cNvSpPr/>
      </dsp:nvSpPr>
      <dsp:spPr>
        <a:xfrm>
          <a:off x="3294432" y="2593730"/>
          <a:ext cx="5470926" cy="449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smtClean="0"/>
            <a:t>Presentar declaración anual a más tardar en abril del siguiente año.</a:t>
          </a:r>
          <a:endParaRPr lang="es-MX" sz="1400" kern="1200"/>
        </a:p>
      </dsp:txBody>
      <dsp:txXfrm>
        <a:off x="3316357" y="2615655"/>
        <a:ext cx="5427076" cy="405279"/>
      </dsp:txXfrm>
    </dsp:sp>
    <dsp:sp modelId="{6B4A76DB-A689-41E1-8B53-28E1DB0C6D62}">
      <dsp:nvSpPr>
        <dsp:cNvPr id="0" name=""/>
        <dsp:cNvSpPr/>
      </dsp:nvSpPr>
      <dsp:spPr>
        <a:xfrm>
          <a:off x="3294432" y="3112135"/>
          <a:ext cx="5470926" cy="449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smtClean="0"/>
            <a:t>Conservar su contabilidad por cinco años.</a:t>
          </a:r>
          <a:endParaRPr lang="es-MX" sz="1400" kern="1200"/>
        </a:p>
      </dsp:txBody>
      <dsp:txXfrm>
        <a:off x="3316357" y="3134060"/>
        <a:ext cx="5427076" cy="405279"/>
      </dsp:txXfrm>
    </dsp:sp>
    <dsp:sp modelId="{040AF382-AC80-4C7B-B5BA-3D2F690C0F58}">
      <dsp:nvSpPr>
        <dsp:cNvPr id="0" name=""/>
        <dsp:cNvSpPr/>
      </dsp:nvSpPr>
      <dsp:spPr>
        <a:xfrm>
          <a:off x="3294432" y="3630540"/>
          <a:ext cx="5470926" cy="449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Expedir constancias de retenciones.</a:t>
          </a:r>
          <a:endParaRPr lang="es-MX" sz="1400" kern="1200"/>
        </a:p>
      </dsp:txBody>
      <dsp:txXfrm>
        <a:off x="3316357" y="3652465"/>
        <a:ext cx="5427076" cy="405279"/>
      </dsp:txXfrm>
    </dsp:sp>
    <dsp:sp modelId="{9579E101-3E95-44D7-951A-E057D85A3CB7}">
      <dsp:nvSpPr>
        <dsp:cNvPr id="0" name=""/>
        <dsp:cNvSpPr/>
      </dsp:nvSpPr>
      <dsp:spPr>
        <a:xfrm>
          <a:off x="3294432" y="4148946"/>
          <a:ext cx="5470926" cy="4491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Cumplir con las obligaciones patronales.</a:t>
          </a:r>
          <a:endParaRPr lang="es-MX" sz="1400" kern="1200"/>
        </a:p>
      </dsp:txBody>
      <dsp:txXfrm>
        <a:off x="3316357" y="4170871"/>
        <a:ext cx="5427076" cy="405279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C1B721-DC82-4A72-B97A-102108F404F5}">
      <dsp:nvSpPr>
        <dsp:cNvPr id="0" name=""/>
        <dsp:cNvSpPr/>
      </dsp:nvSpPr>
      <dsp:spPr>
        <a:xfrm>
          <a:off x="4941277" y="1568107"/>
          <a:ext cx="3495989" cy="606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371"/>
              </a:lnTo>
              <a:lnTo>
                <a:pt x="3495989" y="303371"/>
              </a:lnTo>
              <a:lnTo>
                <a:pt x="3495989" y="60674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A4C28-2A50-4602-B40E-3B1D6D0CB3A7}">
      <dsp:nvSpPr>
        <dsp:cNvPr id="0" name=""/>
        <dsp:cNvSpPr/>
      </dsp:nvSpPr>
      <dsp:spPr>
        <a:xfrm>
          <a:off x="4895556" y="1568107"/>
          <a:ext cx="91440" cy="6067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674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618F1-3186-4AD4-8058-C2FDEDA1AE4E}">
      <dsp:nvSpPr>
        <dsp:cNvPr id="0" name=""/>
        <dsp:cNvSpPr/>
      </dsp:nvSpPr>
      <dsp:spPr>
        <a:xfrm>
          <a:off x="1445287" y="1568107"/>
          <a:ext cx="3495989" cy="606742"/>
        </a:xfrm>
        <a:custGeom>
          <a:avLst/>
          <a:gdLst/>
          <a:ahLst/>
          <a:cxnLst/>
          <a:rect l="0" t="0" r="0" b="0"/>
          <a:pathLst>
            <a:path>
              <a:moveTo>
                <a:pt x="3495989" y="0"/>
              </a:moveTo>
              <a:lnTo>
                <a:pt x="3495989" y="303371"/>
              </a:lnTo>
              <a:lnTo>
                <a:pt x="0" y="303371"/>
              </a:lnTo>
              <a:lnTo>
                <a:pt x="0" y="60674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FD4DC8-9A7F-43BB-A86B-53F0E0706FD5}">
      <dsp:nvSpPr>
        <dsp:cNvPr id="0" name=""/>
        <dsp:cNvSpPr/>
      </dsp:nvSpPr>
      <dsp:spPr>
        <a:xfrm>
          <a:off x="3496653" y="123484"/>
          <a:ext cx="2889247" cy="144462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smtClean="0"/>
            <a:t>Pueden tributar en este régimen quienes:</a:t>
          </a:r>
          <a:endParaRPr lang="es-MX" sz="2500" kern="1200"/>
        </a:p>
      </dsp:txBody>
      <dsp:txXfrm>
        <a:off x="3496653" y="123484"/>
        <a:ext cx="2889247" cy="1444623"/>
      </dsp:txXfrm>
    </dsp:sp>
    <dsp:sp modelId="{28B1C4FE-57AA-4B50-A893-B464FA80D8FF}">
      <dsp:nvSpPr>
        <dsp:cNvPr id="0" name=""/>
        <dsp:cNvSpPr/>
      </dsp:nvSpPr>
      <dsp:spPr>
        <a:xfrm>
          <a:off x="663" y="2174850"/>
          <a:ext cx="2889247" cy="14446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Realicen actividades empresariales</a:t>
          </a:r>
          <a:endParaRPr lang="es-MX" sz="2500" kern="1200" dirty="0"/>
        </a:p>
      </dsp:txBody>
      <dsp:txXfrm>
        <a:off x="663" y="2174850"/>
        <a:ext cx="2889247" cy="1444623"/>
      </dsp:txXfrm>
    </dsp:sp>
    <dsp:sp modelId="{6BC43868-FE92-4F83-AD89-A19CD02E0618}">
      <dsp:nvSpPr>
        <dsp:cNvPr id="0" name=""/>
        <dsp:cNvSpPr/>
      </dsp:nvSpPr>
      <dsp:spPr>
        <a:xfrm>
          <a:off x="3496653" y="2174850"/>
          <a:ext cx="2889247" cy="14446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Enajenen bienes </a:t>
          </a:r>
          <a:endParaRPr lang="es-MX" sz="2500" kern="1200" dirty="0"/>
        </a:p>
      </dsp:txBody>
      <dsp:txXfrm>
        <a:off x="3496653" y="2174850"/>
        <a:ext cx="2889247" cy="1444623"/>
      </dsp:txXfrm>
    </dsp:sp>
    <dsp:sp modelId="{72EA165E-8008-42FB-926E-8A2A9D9A29BF}">
      <dsp:nvSpPr>
        <dsp:cNvPr id="0" name=""/>
        <dsp:cNvSpPr/>
      </dsp:nvSpPr>
      <dsp:spPr>
        <a:xfrm>
          <a:off x="6992642" y="2174850"/>
          <a:ext cx="2889247" cy="14446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Presten servicios por los que no se requiera titulo profesional.</a:t>
          </a:r>
          <a:endParaRPr lang="es-MX" sz="2500" kern="1200" dirty="0"/>
        </a:p>
      </dsp:txBody>
      <dsp:txXfrm>
        <a:off x="6992642" y="2174850"/>
        <a:ext cx="2889247" cy="1444623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F58020-8AFD-4F7F-92F8-CF8608F74A3B}">
      <dsp:nvSpPr>
        <dsp:cNvPr id="0" name=""/>
        <dsp:cNvSpPr/>
      </dsp:nvSpPr>
      <dsp:spPr>
        <a:xfrm>
          <a:off x="9395" y="302164"/>
          <a:ext cx="2808267" cy="168496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solidFill>
                <a:schemeClr val="tx1"/>
              </a:solidFill>
            </a:rPr>
            <a:t>Los socios, accionistas o integrantes de personas morales o cuando sean partes relacionadas.</a:t>
          </a:r>
          <a:endParaRPr lang="es-MX" sz="2000" b="1" kern="1200" dirty="0">
            <a:solidFill>
              <a:schemeClr val="tx1"/>
            </a:solidFill>
          </a:endParaRPr>
        </a:p>
      </dsp:txBody>
      <dsp:txXfrm>
        <a:off x="58746" y="351515"/>
        <a:ext cx="2709565" cy="1586258"/>
      </dsp:txXfrm>
    </dsp:sp>
    <dsp:sp modelId="{7A0065D5-F999-46C6-9851-09D129041387}">
      <dsp:nvSpPr>
        <dsp:cNvPr id="0" name=""/>
        <dsp:cNvSpPr/>
      </dsp:nvSpPr>
      <dsp:spPr>
        <a:xfrm>
          <a:off x="3064790" y="796419"/>
          <a:ext cx="595352" cy="6964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>
            <a:solidFill>
              <a:schemeClr val="tx1"/>
            </a:solidFill>
          </a:endParaRPr>
        </a:p>
      </dsp:txBody>
      <dsp:txXfrm>
        <a:off x="3064790" y="935709"/>
        <a:ext cx="416746" cy="417870"/>
      </dsp:txXfrm>
    </dsp:sp>
    <dsp:sp modelId="{97686260-E5B6-4A72-A893-8F7FD5E20A04}">
      <dsp:nvSpPr>
        <dsp:cNvPr id="0" name=""/>
        <dsp:cNvSpPr/>
      </dsp:nvSpPr>
      <dsp:spPr>
        <a:xfrm>
          <a:off x="3940969" y="302164"/>
          <a:ext cx="2808267" cy="168496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solidFill>
                <a:schemeClr val="tx1"/>
              </a:solidFill>
            </a:rPr>
            <a:t>Los contribuyentes que realicen actividades relacionadas con bienes.</a:t>
          </a:r>
          <a:endParaRPr lang="es-MX" sz="2000" b="1" kern="1200" dirty="0">
            <a:solidFill>
              <a:schemeClr val="tx1"/>
            </a:solidFill>
          </a:endParaRPr>
        </a:p>
      </dsp:txBody>
      <dsp:txXfrm>
        <a:off x="3990320" y="351515"/>
        <a:ext cx="2709565" cy="1586258"/>
      </dsp:txXfrm>
    </dsp:sp>
    <dsp:sp modelId="{694E1648-99B5-4B64-9A19-569C20F9B826}">
      <dsp:nvSpPr>
        <dsp:cNvPr id="0" name=""/>
        <dsp:cNvSpPr/>
      </dsp:nvSpPr>
      <dsp:spPr>
        <a:xfrm>
          <a:off x="6996364" y="796419"/>
          <a:ext cx="595352" cy="6964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>
            <a:solidFill>
              <a:schemeClr val="tx1"/>
            </a:solidFill>
          </a:endParaRPr>
        </a:p>
      </dsp:txBody>
      <dsp:txXfrm>
        <a:off x="6996364" y="935709"/>
        <a:ext cx="416746" cy="417870"/>
      </dsp:txXfrm>
    </dsp:sp>
    <dsp:sp modelId="{50BB69C9-BE3B-42AC-BD95-95D37BE18F71}">
      <dsp:nvSpPr>
        <dsp:cNvPr id="0" name=""/>
        <dsp:cNvSpPr/>
      </dsp:nvSpPr>
      <dsp:spPr>
        <a:xfrm>
          <a:off x="7872544" y="302164"/>
          <a:ext cx="2808267" cy="16849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Las personas físicas que obtengan ingresos por comisión, mediación, agencia, representación, correduría, consignación y distribución.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7921895" y="351515"/>
        <a:ext cx="2709565" cy="1586258"/>
      </dsp:txXfrm>
    </dsp:sp>
    <dsp:sp modelId="{BF44FE84-F51E-48DA-AE3C-33B1356E7094}">
      <dsp:nvSpPr>
        <dsp:cNvPr id="0" name=""/>
        <dsp:cNvSpPr/>
      </dsp:nvSpPr>
      <dsp:spPr>
        <a:xfrm rot="5400000">
          <a:off x="8979001" y="2183703"/>
          <a:ext cx="595352" cy="6964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>
            <a:solidFill>
              <a:schemeClr val="tx1"/>
            </a:solidFill>
          </a:endParaRPr>
        </a:p>
      </dsp:txBody>
      <dsp:txXfrm rot="-5400000">
        <a:off x="9067742" y="2234252"/>
        <a:ext cx="417870" cy="416746"/>
      </dsp:txXfrm>
    </dsp:sp>
    <dsp:sp modelId="{F3BABECA-CE01-40B1-AFF8-2861FC9B9E1F}">
      <dsp:nvSpPr>
        <dsp:cNvPr id="0" name=""/>
        <dsp:cNvSpPr/>
      </dsp:nvSpPr>
      <dsp:spPr>
        <a:xfrm>
          <a:off x="7872544" y="3110431"/>
          <a:ext cx="2808267" cy="168496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solidFill>
                <a:schemeClr val="tx1"/>
              </a:solidFill>
            </a:rPr>
            <a:t>Las personas físicas que obtengan ingresos por espectáculos públicos y franquiciatarios.</a:t>
          </a:r>
          <a:endParaRPr lang="es-MX" sz="2000" b="1" kern="1200" dirty="0">
            <a:solidFill>
              <a:schemeClr val="tx1"/>
            </a:solidFill>
          </a:endParaRPr>
        </a:p>
      </dsp:txBody>
      <dsp:txXfrm>
        <a:off x="7921895" y="3159782"/>
        <a:ext cx="2709565" cy="1586258"/>
      </dsp:txXfrm>
    </dsp:sp>
    <dsp:sp modelId="{ECC4CBE2-8149-4BCB-B85A-74D10A344A07}">
      <dsp:nvSpPr>
        <dsp:cNvPr id="0" name=""/>
        <dsp:cNvSpPr/>
      </dsp:nvSpPr>
      <dsp:spPr>
        <a:xfrm rot="10800000">
          <a:off x="7030063" y="3604686"/>
          <a:ext cx="595352" cy="6964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b="1" kern="1200">
            <a:solidFill>
              <a:schemeClr val="tx1"/>
            </a:solidFill>
          </a:endParaRPr>
        </a:p>
      </dsp:txBody>
      <dsp:txXfrm rot="10800000">
        <a:off x="7208669" y="3743976"/>
        <a:ext cx="416746" cy="417870"/>
      </dsp:txXfrm>
    </dsp:sp>
    <dsp:sp modelId="{D7554CAA-5CE8-4A49-BDD8-CF4B12A8898A}">
      <dsp:nvSpPr>
        <dsp:cNvPr id="0" name=""/>
        <dsp:cNvSpPr/>
      </dsp:nvSpPr>
      <dsp:spPr>
        <a:xfrm>
          <a:off x="3940969" y="3110431"/>
          <a:ext cx="2808267" cy="168496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solidFill>
                <a:schemeClr val="tx1"/>
              </a:solidFill>
            </a:rPr>
            <a:t>Los contribuyentes que realicen actividades a través de fideicomisos.</a:t>
          </a:r>
          <a:endParaRPr lang="es-MX" sz="2000" b="1" kern="1200" dirty="0">
            <a:solidFill>
              <a:schemeClr val="tx1"/>
            </a:solidFill>
          </a:endParaRPr>
        </a:p>
      </dsp:txBody>
      <dsp:txXfrm>
        <a:off x="3990320" y="3159782"/>
        <a:ext cx="2709565" cy="15862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BE72D0-7393-4712-870D-76886A3D807E}">
      <dsp:nvSpPr>
        <dsp:cNvPr id="0" name=""/>
        <dsp:cNvSpPr/>
      </dsp:nvSpPr>
      <dsp:spPr>
        <a:xfrm rot="5400000">
          <a:off x="-289932" y="292880"/>
          <a:ext cx="1932884" cy="135301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800" kern="1200"/>
        </a:p>
      </dsp:txBody>
      <dsp:txXfrm rot="-5400000">
        <a:off x="1" y="679458"/>
        <a:ext cx="1353019" cy="579865"/>
      </dsp:txXfrm>
    </dsp:sp>
    <dsp:sp modelId="{E1CFBAE0-7D3A-47FD-8610-5004F38BC7F1}">
      <dsp:nvSpPr>
        <dsp:cNvPr id="0" name=""/>
        <dsp:cNvSpPr/>
      </dsp:nvSpPr>
      <dsp:spPr>
        <a:xfrm rot="5400000">
          <a:off x="5306122" y="-3950155"/>
          <a:ext cx="1256374" cy="91625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smtClean="0"/>
            <a:t>Cada mexicano asume la obligación de contribuir a la nación según las características señaladas por cada ley fiscal en el ámbito Federal, estatal y municipal.</a:t>
          </a:r>
          <a:endParaRPr lang="es-MX" sz="2600" kern="1200" dirty="0"/>
        </a:p>
      </dsp:txBody>
      <dsp:txXfrm rot="-5400000">
        <a:off x="1353020" y="64278"/>
        <a:ext cx="9101249" cy="1133712"/>
      </dsp:txXfrm>
    </dsp:sp>
    <dsp:sp modelId="{B09CBAF6-9372-4B7E-8D60-2FBA64029423}">
      <dsp:nvSpPr>
        <dsp:cNvPr id="0" name=""/>
        <dsp:cNvSpPr/>
      </dsp:nvSpPr>
      <dsp:spPr>
        <a:xfrm rot="5400000">
          <a:off x="-289932" y="2034824"/>
          <a:ext cx="1932884" cy="1353019"/>
        </a:xfrm>
        <a:prstGeom prst="chevron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800" kern="1200" dirty="0"/>
        </a:p>
      </dsp:txBody>
      <dsp:txXfrm rot="-5400000">
        <a:off x="1" y="2421402"/>
        <a:ext cx="1353019" cy="579865"/>
      </dsp:txXfrm>
    </dsp:sp>
    <dsp:sp modelId="{22EBA0BE-C440-441C-B39D-25117974A839}">
      <dsp:nvSpPr>
        <dsp:cNvPr id="0" name=""/>
        <dsp:cNvSpPr/>
      </dsp:nvSpPr>
      <dsp:spPr>
        <a:xfrm rot="5400000">
          <a:off x="5306122" y="-2208211"/>
          <a:ext cx="1256374" cy="91625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smtClean="0"/>
            <a:t>El Código Fiscal de la Federación (CFF), señala que las personas físicas y las morales, están obligadas a contribuir para los gastos públicos conforme a las leyes fiscales respectivas. </a:t>
          </a:r>
          <a:endParaRPr lang="es-MX" sz="2600" kern="1200" dirty="0"/>
        </a:p>
      </dsp:txBody>
      <dsp:txXfrm rot="-5400000">
        <a:off x="1353020" y="1806222"/>
        <a:ext cx="9101249" cy="1133712"/>
      </dsp:txXfrm>
    </dsp:sp>
    <dsp:sp modelId="{EB8CB58B-8579-4A2A-98F5-8B209830C0A5}">
      <dsp:nvSpPr>
        <dsp:cNvPr id="0" name=""/>
        <dsp:cNvSpPr/>
      </dsp:nvSpPr>
      <dsp:spPr>
        <a:xfrm rot="5400000">
          <a:off x="-289932" y="3776768"/>
          <a:ext cx="1932884" cy="1353019"/>
        </a:xfrm>
        <a:prstGeom prst="chevron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800" kern="1200" dirty="0"/>
        </a:p>
      </dsp:txBody>
      <dsp:txXfrm rot="-5400000">
        <a:off x="1" y="4163346"/>
        <a:ext cx="1353019" cy="579865"/>
      </dsp:txXfrm>
    </dsp:sp>
    <dsp:sp modelId="{584C3182-EA6D-4B68-B06A-DEB2AE47FEA9}">
      <dsp:nvSpPr>
        <dsp:cNvPr id="0" name=""/>
        <dsp:cNvSpPr/>
      </dsp:nvSpPr>
      <dsp:spPr>
        <a:xfrm rot="5400000">
          <a:off x="5306122" y="-466267"/>
          <a:ext cx="1256374" cy="91625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smtClean="0"/>
            <a:t>Las contribuciones según CFF se clasifican en impuestos, aportaciones de seguridad social, contribuciones de mejoras y derechos.</a:t>
          </a:r>
          <a:endParaRPr lang="es-MX" sz="2600" kern="1200" dirty="0"/>
        </a:p>
      </dsp:txBody>
      <dsp:txXfrm rot="-5400000">
        <a:off x="1353020" y="3548166"/>
        <a:ext cx="9101249" cy="1133712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5E4681-C98C-43E2-9360-C3F3A15C6277}">
      <dsp:nvSpPr>
        <dsp:cNvPr id="0" name=""/>
        <dsp:cNvSpPr/>
      </dsp:nvSpPr>
      <dsp:spPr>
        <a:xfrm rot="4396374">
          <a:off x="2743664" y="1123243"/>
          <a:ext cx="4872806" cy="3398175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EDAD9F-D768-4DC8-BF5F-D89003D8BDBB}">
      <dsp:nvSpPr>
        <dsp:cNvPr id="0" name=""/>
        <dsp:cNvSpPr/>
      </dsp:nvSpPr>
      <dsp:spPr>
        <a:xfrm>
          <a:off x="4404490" y="1458580"/>
          <a:ext cx="123053" cy="12305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41DF1-07F0-4736-B54E-2A7CA71DDEE1}">
      <dsp:nvSpPr>
        <dsp:cNvPr id="0" name=""/>
        <dsp:cNvSpPr/>
      </dsp:nvSpPr>
      <dsp:spPr>
        <a:xfrm>
          <a:off x="4994358" y="1871205"/>
          <a:ext cx="123053" cy="12305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F396BF-2086-4BBC-A49D-27AB9B95400B}">
      <dsp:nvSpPr>
        <dsp:cNvPr id="0" name=""/>
        <dsp:cNvSpPr/>
      </dsp:nvSpPr>
      <dsp:spPr>
        <a:xfrm>
          <a:off x="5491088" y="2352130"/>
          <a:ext cx="123053" cy="12305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A9B2EC-29FB-4F5C-886C-BA8D7834BEBD}">
      <dsp:nvSpPr>
        <dsp:cNvPr id="0" name=""/>
        <dsp:cNvSpPr/>
      </dsp:nvSpPr>
      <dsp:spPr>
        <a:xfrm>
          <a:off x="2417005" y="0"/>
          <a:ext cx="2297377" cy="903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Solicitar su inscripción en el Registro Federal de Contribuyentes.</a:t>
          </a:r>
          <a:endParaRPr lang="es-MX" sz="1500" kern="1200"/>
        </a:p>
      </dsp:txBody>
      <dsp:txXfrm>
        <a:off x="2417005" y="0"/>
        <a:ext cx="2297377" cy="903145"/>
      </dsp:txXfrm>
    </dsp:sp>
    <dsp:sp modelId="{0065EC4B-223C-4777-93AB-0C70676B75E3}">
      <dsp:nvSpPr>
        <dsp:cNvPr id="0" name=""/>
        <dsp:cNvSpPr/>
      </dsp:nvSpPr>
      <dsp:spPr>
        <a:xfrm>
          <a:off x="5149021" y="1068534"/>
          <a:ext cx="3477111" cy="903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Expedir comprobantes fiscales mediante la página del SAT.</a:t>
          </a:r>
          <a:endParaRPr lang="es-MX" sz="1500" kern="1200"/>
        </a:p>
      </dsp:txBody>
      <dsp:txXfrm>
        <a:off x="5149021" y="1068534"/>
        <a:ext cx="3477111" cy="903145"/>
      </dsp:txXfrm>
    </dsp:sp>
    <dsp:sp modelId="{65B96DFF-1F16-4526-985C-F3E10818E468}">
      <dsp:nvSpPr>
        <dsp:cNvPr id="0" name=""/>
        <dsp:cNvSpPr/>
      </dsp:nvSpPr>
      <dsp:spPr>
        <a:xfrm>
          <a:off x="2417005" y="1481159"/>
          <a:ext cx="2049012" cy="903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Registrar en los sistemas electrónicos los ingresos, egresos, inversiones y deducciones.</a:t>
          </a:r>
          <a:endParaRPr lang="es-MX" sz="1500" kern="1200" dirty="0"/>
        </a:p>
      </dsp:txBody>
      <dsp:txXfrm>
        <a:off x="2417005" y="1481159"/>
        <a:ext cx="2049012" cy="903145"/>
      </dsp:txXfrm>
    </dsp:sp>
    <dsp:sp modelId="{B48227E0-8C65-49E2-BBBC-EB97FB044395}">
      <dsp:nvSpPr>
        <dsp:cNvPr id="0" name=""/>
        <dsp:cNvSpPr/>
      </dsp:nvSpPr>
      <dsp:spPr>
        <a:xfrm>
          <a:off x="5920759" y="2883857"/>
          <a:ext cx="123053" cy="12305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68143B-AB0E-4E79-9F40-8DBF139A1949}">
      <dsp:nvSpPr>
        <dsp:cNvPr id="0" name=""/>
        <dsp:cNvSpPr/>
      </dsp:nvSpPr>
      <dsp:spPr>
        <a:xfrm>
          <a:off x="6204573" y="1962084"/>
          <a:ext cx="2421559" cy="903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Presentar declaraciones bimestrales.</a:t>
          </a:r>
          <a:endParaRPr lang="es-MX" sz="1500" kern="1200" dirty="0"/>
        </a:p>
      </dsp:txBody>
      <dsp:txXfrm>
        <a:off x="6204573" y="1962084"/>
        <a:ext cx="2421559" cy="903145"/>
      </dsp:txXfrm>
    </dsp:sp>
    <dsp:sp modelId="{9CFB98A8-BAF2-48DF-9EF6-5495C608D24D}">
      <dsp:nvSpPr>
        <dsp:cNvPr id="0" name=""/>
        <dsp:cNvSpPr/>
      </dsp:nvSpPr>
      <dsp:spPr>
        <a:xfrm>
          <a:off x="2417005" y="2493811"/>
          <a:ext cx="3104564" cy="903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Efectuar </a:t>
          </a:r>
          <a:r>
            <a:rPr lang="es-MX" sz="1500" kern="1200" dirty="0" smtClean="0"/>
            <a:t>el pago de las erogaciones superiores a dos mil pesos mediante cheque, tarjeta de crédito, débito o de servicios. </a:t>
          </a:r>
          <a:endParaRPr lang="es-MX" sz="1500" kern="1200" dirty="0"/>
        </a:p>
      </dsp:txBody>
      <dsp:txXfrm>
        <a:off x="2417005" y="2493811"/>
        <a:ext cx="3104564" cy="903145"/>
      </dsp:txXfrm>
    </dsp:sp>
    <dsp:sp modelId="{91DD4A4F-9914-4257-A675-CB095AE5B43F}">
      <dsp:nvSpPr>
        <dsp:cNvPr id="0" name=""/>
        <dsp:cNvSpPr/>
      </dsp:nvSpPr>
      <dsp:spPr>
        <a:xfrm>
          <a:off x="6267229" y="3426309"/>
          <a:ext cx="123053" cy="12305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2BE170-0CD5-48FD-AD4E-B68DE2F2727A}">
      <dsp:nvSpPr>
        <dsp:cNvPr id="0" name=""/>
        <dsp:cNvSpPr/>
      </dsp:nvSpPr>
      <dsp:spPr>
        <a:xfrm>
          <a:off x="6825486" y="3036263"/>
          <a:ext cx="1800647" cy="903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Realizar retenciones por concepto de pago de salarios a sus trabajadores.</a:t>
          </a:r>
          <a:endParaRPr lang="es-MX" sz="1500" kern="1200" dirty="0"/>
        </a:p>
      </dsp:txBody>
      <dsp:txXfrm>
        <a:off x="6825486" y="3036263"/>
        <a:ext cx="1800647" cy="903145"/>
      </dsp:txXfrm>
    </dsp:sp>
    <dsp:sp modelId="{A1C17076-78B8-47C4-9FC7-59E8B519E1BA}">
      <dsp:nvSpPr>
        <dsp:cNvPr id="0" name=""/>
        <dsp:cNvSpPr/>
      </dsp:nvSpPr>
      <dsp:spPr>
        <a:xfrm>
          <a:off x="5521569" y="4741516"/>
          <a:ext cx="3104564" cy="903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smtClean="0"/>
            <a:t>Presentar declaraciones informativas bimestrales de las operaciones con sus proveedores.</a:t>
          </a:r>
          <a:endParaRPr lang="es-MX" sz="1500" kern="1200"/>
        </a:p>
      </dsp:txBody>
      <dsp:txXfrm>
        <a:off x="5521569" y="4741516"/>
        <a:ext cx="3104564" cy="903145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01FA1-719E-4E87-B2CA-9BCCE4CB5378}">
      <dsp:nvSpPr>
        <dsp:cNvPr id="0" name=""/>
        <dsp:cNvSpPr/>
      </dsp:nvSpPr>
      <dsp:spPr>
        <a:xfrm>
          <a:off x="40" y="232692"/>
          <a:ext cx="3845569" cy="7776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1" kern="1200" smtClean="0"/>
            <a:t>Arrendamiento </a:t>
          </a:r>
          <a:endParaRPr lang="es-MX" sz="2700" kern="1200"/>
        </a:p>
      </dsp:txBody>
      <dsp:txXfrm>
        <a:off x="40" y="232692"/>
        <a:ext cx="3845569" cy="777600"/>
      </dsp:txXfrm>
    </dsp:sp>
    <dsp:sp modelId="{64ECC3A2-CEE9-4BBE-A3E3-25395DC3D1D8}">
      <dsp:nvSpPr>
        <dsp:cNvPr id="0" name=""/>
        <dsp:cNvSpPr/>
      </dsp:nvSpPr>
      <dsp:spPr>
        <a:xfrm>
          <a:off x="40" y="1010292"/>
          <a:ext cx="3845569" cy="3779865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 smtClean="0"/>
            <a:t>Es el contrato por virtud del cual una persona llamada </a:t>
          </a:r>
          <a:r>
            <a:rPr lang="es-ES" sz="2700" u="sng" kern="1200" dirty="0" smtClean="0"/>
            <a:t>arrendador</a:t>
          </a:r>
          <a:r>
            <a:rPr lang="es-ES" sz="2700" kern="1200" dirty="0" smtClean="0"/>
            <a:t> concede a otra llamada arrendatario el uso o el goce temporal de un bien inmueble llamado renta o alquiler. </a:t>
          </a:r>
          <a:endParaRPr lang="es-MX" sz="2700" kern="1200" dirty="0"/>
        </a:p>
      </dsp:txBody>
      <dsp:txXfrm>
        <a:off x="40" y="1010292"/>
        <a:ext cx="3845569" cy="3779865"/>
      </dsp:txXfrm>
    </dsp:sp>
    <dsp:sp modelId="{9C875B26-CFB7-43D4-B047-7AE8EA501CED}">
      <dsp:nvSpPr>
        <dsp:cNvPr id="0" name=""/>
        <dsp:cNvSpPr/>
      </dsp:nvSpPr>
      <dsp:spPr>
        <a:xfrm>
          <a:off x="4383989" y="232692"/>
          <a:ext cx="3845569" cy="7776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1" kern="1200" smtClean="0"/>
            <a:t>Sub Arrendamiento</a:t>
          </a:r>
          <a:r>
            <a:rPr lang="es-ES" sz="2700" kern="1200" smtClean="0"/>
            <a:t>:</a:t>
          </a:r>
          <a:endParaRPr lang="es-MX" sz="2700" kern="1200"/>
        </a:p>
      </dsp:txBody>
      <dsp:txXfrm>
        <a:off x="4383989" y="232692"/>
        <a:ext cx="3845569" cy="777600"/>
      </dsp:txXfrm>
    </dsp:sp>
    <dsp:sp modelId="{FC92D605-C774-42EB-AC41-6A5F83F42791}">
      <dsp:nvSpPr>
        <dsp:cNvPr id="0" name=""/>
        <dsp:cNvSpPr/>
      </dsp:nvSpPr>
      <dsp:spPr>
        <a:xfrm>
          <a:off x="4383989" y="1010292"/>
          <a:ext cx="3845569" cy="3779865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700" kern="1200" dirty="0" smtClean="0"/>
            <a:t>Es el contrato mediante el cual el arrendatario concede con consentimiento del arrendador el uso o el goce temporal de la totalidad o parte del bien inmueble a una tercera persona.</a:t>
          </a:r>
          <a:endParaRPr lang="es-MX" sz="2700" kern="1200" dirty="0"/>
        </a:p>
      </dsp:txBody>
      <dsp:txXfrm>
        <a:off x="4383989" y="1010292"/>
        <a:ext cx="3845569" cy="3779865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8935D-E2B7-437F-9B46-14673D04E766}">
      <dsp:nvSpPr>
        <dsp:cNvPr id="0" name=""/>
        <dsp:cNvSpPr/>
      </dsp:nvSpPr>
      <dsp:spPr>
        <a:xfrm>
          <a:off x="3727322" y="292298"/>
          <a:ext cx="2213394" cy="110669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b="1" kern="1200" dirty="0" smtClean="0"/>
            <a:t>Ingresos gravados:</a:t>
          </a:r>
          <a:endParaRPr lang="es-MX" sz="1900" kern="1200" dirty="0"/>
        </a:p>
      </dsp:txBody>
      <dsp:txXfrm>
        <a:off x="3759736" y="324712"/>
        <a:ext cx="2148566" cy="1041869"/>
      </dsp:txXfrm>
    </dsp:sp>
    <dsp:sp modelId="{11F1BCFC-D3F8-4E73-9F2F-F4C45307786D}">
      <dsp:nvSpPr>
        <dsp:cNvPr id="0" name=""/>
        <dsp:cNvSpPr/>
      </dsp:nvSpPr>
      <dsp:spPr>
        <a:xfrm rot="2973678">
          <a:off x="5337541" y="1771293"/>
          <a:ext cx="900796" cy="38734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5453744" y="1848762"/>
        <a:ext cx="668390" cy="232406"/>
      </dsp:txXfrm>
    </dsp:sp>
    <dsp:sp modelId="{3DC950FA-C3C4-4C2A-B6C9-3285914EB169}">
      <dsp:nvSpPr>
        <dsp:cNvPr id="0" name=""/>
        <dsp:cNvSpPr/>
      </dsp:nvSpPr>
      <dsp:spPr>
        <a:xfrm>
          <a:off x="5486693" y="2530935"/>
          <a:ext cx="3231180" cy="1952535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Los provenientes del arrendamiento o sub arrendamiento y en general por otorgar el uso o goce  temporal de bienes inmuebles en cualquier otra forma. </a:t>
          </a:r>
          <a:endParaRPr lang="es-MX" sz="1900" kern="1200" dirty="0"/>
        </a:p>
      </dsp:txBody>
      <dsp:txXfrm>
        <a:off x="5543881" y="2588123"/>
        <a:ext cx="3116804" cy="1838159"/>
      </dsp:txXfrm>
    </dsp:sp>
    <dsp:sp modelId="{41AABEAE-9E28-40DE-A453-2EDE34FE954E}">
      <dsp:nvSpPr>
        <dsp:cNvPr id="0" name=""/>
        <dsp:cNvSpPr/>
      </dsp:nvSpPr>
      <dsp:spPr>
        <a:xfrm rot="10813873">
          <a:off x="4473302" y="3304739"/>
          <a:ext cx="900796" cy="38734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 rot="10800000">
        <a:off x="4589505" y="3382208"/>
        <a:ext cx="668390" cy="232406"/>
      </dsp:txXfrm>
    </dsp:sp>
    <dsp:sp modelId="{E72ECA68-9A43-4F21-A0D5-FD78E95082CC}">
      <dsp:nvSpPr>
        <dsp:cNvPr id="0" name=""/>
        <dsp:cNvSpPr/>
      </dsp:nvSpPr>
      <dsp:spPr>
        <a:xfrm>
          <a:off x="1129527" y="2513351"/>
          <a:ext cx="3231180" cy="1952535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Los rendimientos certificados de participación inmobiliaria no amortizable. </a:t>
          </a:r>
          <a:endParaRPr lang="es-MX" sz="1900" kern="1200" dirty="0"/>
        </a:p>
      </dsp:txBody>
      <dsp:txXfrm>
        <a:off x="1186715" y="2570539"/>
        <a:ext cx="3116804" cy="1838159"/>
      </dsp:txXfrm>
    </dsp:sp>
    <dsp:sp modelId="{1DD5A9FE-AFBD-4040-A255-7BAD17A3DF80}">
      <dsp:nvSpPr>
        <dsp:cNvPr id="0" name=""/>
        <dsp:cNvSpPr/>
      </dsp:nvSpPr>
      <dsp:spPr>
        <a:xfrm rot="18498655">
          <a:off x="3506236" y="1762501"/>
          <a:ext cx="900796" cy="38734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/>
        </a:p>
      </dsp:txBody>
      <dsp:txXfrm>
        <a:off x="3622439" y="1839970"/>
        <a:ext cx="668390" cy="232406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04AB8A-7A06-4D70-8D2F-9998264D6184}">
      <dsp:nvSpPr>
        <dsp:cNvPr id="0" name=""/>
        <dsp:cNvSpPr/>
      </dsp:nvSpPr>
      <dsp:spPr>
        <a:xfrm rot="16200000">
          <a:off x="1009272" y="-1009272"/>
          <a:ext cx="2333647" cy="4352191"/>
        </a:xfrm>
        <a:prstGeom prst="round1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>
              <a:solidFill>
                <a:schemeClr val="tx1"/>
              </a:solidFill>
            </a:rPr>
            <a:t>Llevar contabilidad conforme CFF, su reglamento y el reglamento de esa ley.</a:t>
          </a:r>
          <a:endParaRPr lang="es-MX" sz="2100" kern="1200" dirty="0">
            <a:solidFill>
              <a:schemeClr val="tx1"/>
            </a:solidFill>
          </a:endParaRPr>
        </a:p>
      </dsp:txBody>
      <dsp:txXfrm rot="5400000">
        <a:off x="0" y="0"/>
        <a:ext cx="4352191" cy="1750235"/>
      </dsp:txXfrm>
    </dsp:sp>
    <dsp:sp modelId="{705EA54B-F7FA-4CBA-876A-988C56A9EE59}">
      <dsp:nvSpPr>
        <dsp:cNvPr id="0" name=""/>
        <dsp:cNvSpPr/>
      </dsp:nvSpPr>
      <dsp:spPr>
        <a:xfrm>
          <a:off x="4352191" y="0"/>
          <a:ext cx="4352191" cy="2333647"/>
        </a:xfrm>
        <a:prstGeom prst="round1Rect">
          <a:avLst/>
        </a:prstGeom>
        <a:solidFill>
          <a:schemeClr val="accent6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>
              <a:solidFill>
                <a:schemeClr val="tx1"/>
              </a:solidFill>
            </a:rPr>
            <a:t>Expedir comprobantes por las contrataciones percibidas. 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4352191" y="0"/>
        <a:ext cx="4352191" cy="1750235"/>
      </dsp:txXfrm>
    </dsp:sp>
    <dsp:sp modelId="{F0652A8E-8284-47E5-AD3B-11333D6A3513}">
      <dsp:nvSpPr>
        <dsp:cNvPr id="0" name=""/>
        <dsp:cNvSpPr/>
      </dsp:nvSpPr>
      <dsp:spPr>
        <a:xfrm rot="10800000">
          <a:off x="0" y="2333647"/>
          <a:ext cx="4352191" cy="2333647"/>
        </a:xfrm>
        <a:prstGeom prst="round1Rect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>
              <a:solidFill>
                <a:schemeClr val="tx1"/>
              </a:solidFill>
            </a:rPr>
            <a:t>Presentar las declaraciones provisionales y anual.</a:t>
          </a:r>
          <a:endParaRPr lang="es-MX" sz="2100" kern="1200" dirty="0">
            <a:solidFill>
              <a:schemeClr val="tx1"/>
            </a:solidFill>
          </a:endParaRPr>
        </a:p>
      </dsp:txBody>
      <dsp:txXfrm rot="10800000">
        <a:off x="0" y="2917058"/>
        <a:ext cx="4352191" cy="1750235"/>
      </dsp:txXfrm>
    </dsp:sp>
    <dsp:sp modelId="{B2BDFB78-E327-4134-A55F-DD1A16C88AE4}">
      <dsp:nvSpPr>
        <dsp:cNvPr id="0" name=""/>
        <dsp:cNvSpPr/>
      </dsp:nvSpPr>
      <dsp:spPr>
        <a:xfrm rot="5400000">
          <a:off x="5361463" y="1324374"/>
          <a:ext cx="2333647" cy="4352191"/>
        </a:xfrm>
        <a:prstGeom prst="round1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>
              <a:solidFill>
                <a:schemeClr val="tx1"/>
              </a:solidFill>
            </a:rPr>
            <a:t>Informar a las autoridades de operaciones superiores a cien mil pesos.</a:t>
          </a:r>
          <a:endParaRPr lang="es-MX" sz="2100" kern="1200" dirty="0">
            <a:solidFill>
              <a:schemeClr val="tx1"/>
            </a:solidFill>
          </a:endParaRPr>
        </a:p>
      </dsp:txBody>
      <dsp:txXfrm rot="-5400000">
        <a:off x="4352191" y="2917058"/>
        <a:ext cx="4352191" cy="1750235"/>
      </dsp:txXfrm>
    </dsp:sp>
    <dsp:sp modelId="{FD6F8630-3742-441B-A093-887328EA3C51}">
      <dsp:nvSpPr>
        <dsp:cNvPr id="0" name=""/>
        <dsp:cNvSpPr/>
      </dsp:nvSpPr>
      <dsp:spPr>
        <a:xfrm>
          <a:off x="3046534" y="1750235"/>
          <a:ext cx="2611314" cy="1166823"/>
        </a:xfrm>
        <a:prstGeom prst="roundRect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>
              <a:solidFill>
                <a:schemeClr val="tx1"/>
              </a:solidFill>
            </a:rPr>
            <a:t>Solicitar su inscripción  en el RFC.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3103494" y="1807195"/>
        <a:ext cx="2497394" cy="10529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B2DBA4-AF21-4259-AE5D-26AB2EDF6F44}">
      <dsp:nvSpPr>
        <dsp:cNvPr id="0" name=""/>
        <dsp:cNvSpPr/>
      </dsp:nvSpPr>
      <dsp:spPr>
        <a:xfrm>
          <a:off x="1031676" y="1155660"/>
          <a:ext cx="3519006" cy="1871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 Servicio de Administración Tributaria (SAT) lleva un control de cada uno de los contribuyentes a través del Registro Federal de Contribuyentes (RFC). </a:t>
          </a:r>
          <a:br>
            <a:rPr lang="es-MX" sz="1800" kern="1200" dirty="0" smtClean="0"/>
          </a:br>
          <a:endParaRPr lang="es-MX" sz="1800" kern="1200" dirty="0"/>
        </a:p>
      </dsp:txBody>
      <dsp:txXfrm>
        <a:off x="1031676" y="1155660"/>
        <a:ext cx="3519006" cy="1871282"/>
      </dsp:txXfrm>
    </dsp:sp>
    <dsp:sp modelId="{F3998FE2-0B83-4A56-B0EF-D73316198F70}">
      <dsp:nvSpPr>
        <dsp:cNvPr id="0" name=""/>
        <dsp:cNvSpPr/>
      </dsp:nvSpPr>
      <dsp:spPr>
        <a:xfrm>
          <a:off x="1027677" y="935736"/>
          <a:ext cx="279920" cy="27992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8B1C9-F165-4EE7-A570-C0B70F06D0CC}">
      <dsp:nvSpPr>
        <dsp:cNvPr id="0" name=""/>
        <dsp:cNvSpPr/>
      </dsp:nvSpPr>
      <dsp:spPr>
        <a:xfrm>
          <a:off x="1223622" y="543847"/>
          <a:ext cx="279920" cy="279920"/>
        </a:xfrm>
        <a:prstGeom prst="ellipse">
          <a:avLst/>
        </a:prstGeom>
        <a:solidFill>
          <a:schemeClr val="accent5">
            <a:hueOff val="-408519"/>
            <a:satOff val="-568"/>
            <a:lumOff val="-2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7F510-62BB-41E5-BA75-C3FCDFDBE0C5}">
      <dsp:nvSpPr>
        <dsp:cNvPr id="0" name=""/>
        <dsp:cNvSpPr/>
      </dsp:nvSpPr>
      <dsp:spPr>
        <a:xfrm>
          <a:off x="1693889" y="622225"/>
          <a:ext cx="439875" cy="439875"/>
        </a:xfrm>
        <a:prstGeom prst="ellipse">
          <a:avLst/>
        </a:prstGeom>
        <a:solidFill>
          <a:schemeClr val="accent5">
            <a:hueOff val="-817038"/>
            <a:satOff val="-1136"/>
            <a:lumOff val="-4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3E9C45-63CA-46B8-B545-F5DF76A743A4}">
      <dsp:nvSpPr>
        <dsp:cNvPr id="0" name=""/>
        <dsp:cNvSpPr/>
      </dsp:nvSpPr>
      <dsp:spPr>
        <a:xfrm>
          <a:off x="2085778" y="191146"/>
          <a:ext cx="279920" cy="279920"/>
        </a:xfrm>
        <a:prstGeom prst="ellips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87B68C-1ED3-4EEB-9D5F-418CAAFACAF2}">
      <dsp:nvSpPr>
        <dsp:cNvPr id="0" name=""/>
        <dsp:cNvSpPr/>
      </dsp:nvSpPr>
      <dsp:spPr>
        <a:xfrm>
          <a:off x="2595234" y="34391"/>
          <a:ext cx="279920" cy="279920"/>
        </a:xfrm>
        <a:prstGeom prst="ellipse">
          <a:avLst/>
        </a:prstGeom>
        <a:solidFill>
          <a:schemeClr val="accent5">
            <a:hueOff val="-1634077"/>
            <a:satOff val="-2273"/>
            <a:lumOff val="-8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693685-06CC-4A26-94B5-6010CFE5820C}">
      <dsp:nvSpPr>
        <dsp:cNvPr id="0" name=""/>
        <dsp:cNvSpPr/>
      </dsp:nvSpPr>
      <dsp:spPr>
        <a:xfrm>
          <a:off x="3222257" y="308713"/>
          <a:ext cx="279920" cy="279920"/>
        </a:xfrm>
        <a:prstGeom prst="ellipse">
          <a:avLst/>
        </a:prstGeom>
        <a:solidFill>
          <a:schemeClr val="accent5">
            <a:hueOff val="-2042596"/>
            <a:satOff val="-2841"/>
            <a:lumOff val="-10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9C8C1A-889D-43D2-B067-B9C5805F11BB}">
      <dsp:nvSpPr>
        <dsp:cNvPr id="0" name=""/>
        <dsp:cNvSpPr/>
      </dsp:nvSpPr>
      <dsp:spPr>
        <a:xfrm>
          <a:off x="3614147" y="504658"/>
          <a:ext cx="439875" cy="439875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5D21C2-DBAE-4059-9F11-05D74A149A34}">
      <dsp:nvSpPr>
        <dsp:cNvPr id="0" name=""/>
        <dsp:cNvSpPr/>
      </dsp:nvSpPr>
      <dsp:spPr>
        <a:xfrm>
          <a:off x="4162792" y="935736"/>
          <a:ext cx="279920" cy="279920"/>
        </a:xfrm>
        <a:prstGeom prst="ellipse">
          <a:avLst/>
        </a:prstGeom>
        <a:solidFill>
          <a:schemeClr val="accent5">
            <a:hueOff val="-2859634"/>
            <a:satOff val="-3978"/>
            <a:lumOff val="-15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8C2B88-BC60-4C48-AB1C-07EE8E704878}">
      <dsp:nvSpPr>
        <dsp:cNvPr id="0" name=""/>
        <dsp:cNvSpPr/>
      </dsp:nvSpPr>
      <dsp:spPr>
        <a:xfrm>
          <a:off x="4397926" y="1366814"/>
          <a:ext cx="279920" cy="279920"/>
        </a:xfrm>
        <a:prstGeom prst="ellipse">
          <a:avLst/>
        </a:prstGeom>
        <a:solidFill>
          <a:schemeClr val="accent5">
            <a:hueOff val="-3268153"/>
            <a:satOff val="-4546"/>
            <a:lumOff val="-17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DD0F8E-F30A-45B0-B4A5-DA7D30921FA1}">
      <dsp:nvSpPr>
        <dsp:cNvPr id="0" name=""/>
        <dsp:cNvSpPr/>
      </dsp:nvSpPr>
      <dsp:spPr>
        <a:xfrm>
          <a:off x="2360101" y="543847"/>
          <a:ext cx="719796" cy="719796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C6FFDF-9D2C-4A8B-9B75-C50D189C2865}">
      <dsp:nvSpPr>
        <dsp:cNvPr id="0" name=""/>
        <dsp:cNvSpPr/>
      </dsp:nvSpPr>
      <dsp:spPr>
        <a:xfrm>
          <a:off x="831732" y="2033026"/>
          <a:ext cx="279920" cy="279920"/>
        </a:xfrm>
        <a:prstGeom prst="ellipse">
          <a:avLst/>
        </a:prstGeom>
        <a:solidFill>
          <a:schemeClr val="accent5">
            <a:hueOff val="-4085191"/>
            <a:satOff val="-5682"/>
            <a:lumOff val="-21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08A846-FBCD-48D3-B092-BD049AB15221}">
      <dsp:nvSpPr>
        <dsp:cNvPr id="0" name=""/>
        <dsp:cNvSpPr/>
      </dsp:nvSpPr>
      <dsp:spPr>
        <a:xfrm>
          <a:off x="1066866" y="2385727"/>
          <a:ext cx="439875" cy="439875"/>
        </a:xfrm>
        <a:prstGeom prst="ellipse">
          <a:avLst/>
        </a:prstGeom>
        <a:solidFill>
          <a:schemeClr val="accent5">
            <a:hueOff val="-4493710"/>
            <a:satOff val="-6250"/>
            <a:lumOff val="-239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25EA4-CCF9-4BB3-B559-298020CC6A2F}">
      <dsp:nvSpPr>
        <dsp:cNvPr id="0" name=""/>
        <dsp:cNvSpPr/>
      </dsp:nvSpPr>
      <dsp:spPr>
        <a:xfrm>
          <a:off x="1654700" y="2699238"/>
          <a:ext cx="639819" cy="639819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0B8051-AFF6-4157-BD5C-4096C57BCAB6}">
      <dsp:nvSpPr>
        <dsp:cNvPr id="0" name=""/>
        <dsp:cNvSpPr/>
      </dsp:nvSpPr>
      <dsp:spPr>
        <a:xfrm>
          <a:off x="2477668" y="3208694"/>
          <a:ext cx="279920" cy="279920"/>
        </a:xfrm>
        <a:prstGeom prst="ellipse">
          <a:avLst/>
        </a:prstGeom>
        <a:solidFill>
          <a:schemeClr val="accent5">
            <a:hueOff val="-5310748"/>
            <a:satOff val="-7387"/>
            <a:lumOff val="-28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BE68D7-6D9C-4788-8D04-57A57E099B4E}">
      <dsp:nvSpPr>
        <dsp:cNvPr id="0" name=""/>
        <dsp:cNvSpPr/>
      </dsp:nvSpPr>
      <dsp:spPr>
        <a:xfrm>
          <a:off x="2634423" y="2699238"/>
          <a:ext cx="439875" cy="439875"/>
        </a:xfrm>
        <a:prstGeom prst="ellipse">
          <a:avLst/>
        </a:prstGeom>
        <a:solidFill>
          <a:schemeClr val="accent5">
            <a:hueOff val="-5719268"/>
            <a:satOff val="-7955"/>
            <a:lumOff val="-305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BABEE8-63B8-4120-B1BB-19CA0FBFC9EF}">
      <dsp:nvSpPr>
        <dsp:cNvPr id="0" name=""/>
        <dsp:cNvSpPr/>
      </dsp:nvSpPr>
      <dsp:spPr>
        <a:xfrm>
          <a:off x="3026313" y="3247883"/>
          <a:ext cx="279920" cy="279920"/>
        </a:xfrm>
        <a:prstGeom prst="ellips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2A32E7-0178-41DF-AB82-2A7D93F18BEB}">
      <dsp:nvSpPr>
        <dsp:cNvPr id="0" name=""/>
        <dsp:cNvSpPr/>
      </dsp:nvSpPr>
      <dsp:spPr>
        <a:xfrm>
          <a:off x="3379013" y="2620860"/>
          <a:ext cx="639819" cy="639819"/>
        </a:xfrm>
        <a:prstGeom prst="ellipse">
          <a:avLst/>
        </a:prstGeom>
        <a:solidFill>
          <a:schemeClr val="accent5">
            <a:hueOff val="-6536306"/>
            <a:satOff val="-9092"/>
            <a:lumOff val="-34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71C550-2353-4C63-A2CC-5E3604BA7781}">
      <dsp:nvSpPr>
        <dsp:cNvPr id="0" name=""/>
        <dsp:cNvSpPr/>
      </dsp:nvSpPr>
      <dsp:spPr>
        <a:xfrm>
          <a:off x="4241170" y="2464105"/>
          <a:ext cx="439875" cy="439875"/>
        </a:xfrm>
        <a:prstGeom prst="ellipse">
          <a:avLst/>
        </a:prstGeom>
        <a:solidFill>
          <a:schemeClr val="accent5">
            <a:hueOff val="-6944825"/>
            <a:satOff val="-9660"/>
            <a:lumOff val="-37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7ED572-5101-4325-A7BA-A2D5530F2DB8}">
      <dsp:nvSpPr>
        <dsp:cNvPr id="0" name=""/>
        <dsp:cNvSpPr/>
      </dsp:nvSpPr>
      <dsp:spPr>
        <a:xfrm>
          <a:off x="4681046" y="621573"/>
          <a:ext cx="1291852" cy="2466287"/>
        </a:xfrm>
        <a:prstGeom prst="chevron">
          <a:avLst>
            <a:gd name="adj" fmla="val 623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E1AC45-2EDB-461E-B841-0982AE9BCEFA}">
      <dsp:nvSpPr>
        <dsp:cNvPr id="0" name=""/>
        <dsp:cNvSpPr/>
      </dsp:nvSpPr>
      <dsp:spPr>
        <a:xfrm>
          <a:off x="5738016" y="621573"/>
          <a:ext cx="1291852" cy="2466287"/>
        </a:xfrm>
        <a:prstGeom prst="chevron">
          <a:avLst>
            <a:gd name="adj" fmla="val 6231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238877-A47B-4D04-89DD-9719A515792A}">
      <dsp:nvSpPr>
        <dsp:cNvPr id="0" name=""/>
        <dsp:cNvSpPr/>
      </dsp:nvSpPr>
      <dsp:spPr>
        <a:xfrm>
          <a:off x="7170798" y="417754"/>
          <a:ext cx="2994749" cy="2994749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El RFC es una clave alfanumérica que se compone de 13 caracteres</a:t>
          </a:r>
          <a:endParaRPr lang="es-MX" sz="1800" kern="1200"/>
        </a:p>
      </dsp:txBody>
      <dsp:txXfrm>
        <a:off x="7609369" y="856325"/>
        <a:ext cx="2117607" cy="21176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03C8D8-6C95-43F5-B7E4-494AB38721EA}">
      <dsp:nvSpPr>
        <dsp:cNvPr id="0" name=""/>
        <dsp:cNvSpPr/>
      </dsp:nvSpPr>
      <dsp:spPr>
        <a:xfrm rot="5400000">
          <a:off x="1744189" y="822889"/>
          <a:ext cx="1419929" cy="236273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EAD359-CE03-4BAF-8DE4-C1C1A7ADECBF}">
      <dsp:nvSpPr>
        <dsp:cNvPr id="0" name=""/>
        <dsp:cNvSpPr/>
      </dsp:nvSpPr>
      <dsp:spPr>
        <a:xfrm>
          <a:off x="1507167" y="1528837"/>
          <a:ext cx="2133086" cy="1869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Sean residentes en México.</a:t>
          </a:r>
          <a:endParaRPr lang="es-MX" sz="2300" kern="1200"/>
        </a:p>
      </dsp:txBody>
      <dsp:txXfrm>
        <a:off x="1507167" y="1528837"/>
        <a:ext cx="2133086" cy="1869775"/>
      </dsp:txXfrm>
    </dsp:sp>
    <dsp:sp modelId="{420A5108-673D-4E73-BEC8-EF2188960D72}">
      <dsp:nvSpPr>
        <dsp:cNvPr id="0" name=""/>
        <dsp:cNvSpPr/>
      </dsp:nvSpPr>
      <dsp:spPr>
        <a:xfrm>
          <a:off x="3237785" y="648942"/>
          <a:ext cx="402469" cy="402469"/>
        </a:xfrm>
        <a:prstGeom prst="triangle">
          <a:avLst>
            <a:gd name="adj" fmla="val 10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E3AB85-5CC9-4173-B38E-7E80C63E300D}">
      <dsp:nvSpPr>
        <dsp:cNvPr id="0" name=""/>
        <dsp:cNvSpPr/>
      </dsp:nvSpPr>
      <dsp:spPr>
        <a:xfrm rot="5400000">
          <a:off x="4355504" y="176717"/>
          <a:ext cx="1419929" cy="236273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89CE96-BCF4-498A-B8F5-779B54A7567D}">
      <dsp:nvSpPr>
        <dsp:cNvPr id="0" name=""/>
        <dsp:cNvSpPr/>
      </dsp:nvSpPr>
      <dsp:spPr>
        <a:xfrm>
          <a:off x="4118482" y="882664"/>
          <a:ext cx="2133086" cy="1869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Residentes en el extranjero con establecimiento permanente en el país.</a:t>
          </a:r>
          <a:endParaRPr lang="es-MX" sz="2300" kern="1200"/>
        </a:p>
      </dsp:txBody>
      <dsp:txXfrm>
        <a:off x="4118482" y="882664"/>
        <a:ext cx="2133086" cy="1869775"/>
      </dsp:txXfrm>
    </dsp:sp>
    <dsp:sp modelId="{0ED81028-9AC3-4EF4-87AF-40427A61A3F2}">
      <dsp:nvSpPr>
        <dsp:cNvPr id="0" name=""/>
        <dsp:cNvSpPr/>
      </dsp:nvSpPr>
      <dsp:spPr>
        <a:xfrm>
          <a:off x="5849100" y="2770"/>
          <a:ext cx="402469" cy="402469"/>
        </a:xfrm>
        <a:prstGeom prst="triangle">
          <a:avLst>
            <a:gd name="adj" fmla="val 10000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D004FD-A819-4FFB-826E-ED6FBE8442F1}">
      <dsp:nvSpPr>
        <dsp:cNvPr id="0" name=""/>
        <dsp:cNvSpPr/>
      </dsp:nvSpPr>
      <dsp:spPr>
        <a:xfrm rot="5400000">
          <a:off x="6966819" y="-469455"/>
          <a:ext cx="1419929" cy="236273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7C8E08-E09D-4857-8799-6EA353A021F5}">
      <dsp:nvSpPr>
        <dsp:cNvPr id="0" name=""/>
        <dsp:cNvSpPr/>
      </dsp:nvSpPr>
      <dsp:spPr>
        <a:xfrm>
          <a:off x="6729797" y="236492"/>
          <a:ext cx="2133086" cy="18697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Residentes en el extranjero con fuente de riqueza en el país.</a:t>
          </a:r>
          <a:endParaRPr lang="es-MX" sz="2300" kern="1200"/>
        </a:p>
      </dsp:txBody>
      <dsp:txXfrm>
        <a:off x="6729797" y="236492"/>
        <a:ext cx="2133086" cy="18697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132CA-122D-49C8-A7C8-77782D4A4166}">
      <dsp:nvSpPr>
        <dsp:cNvPr id="0" name=""/>
        <dsp:cNvSpPr/>
      </dsp:nvSpPr>
      <dsp:spPr>
        <a:xfrm>
          <a:off x="322595" y="585185"/>
          <a:ext cx="7742300" cy="241946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787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Instalaciones con el fin de almacenar o exhibir bienes pertenecientes a residentes en el extranjero.</a:t>
          </a:r>
          <a:endParaRPr lang="es-MX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Conservación de bienes de residentes en el extranjero.</a:t>
          </a:r>
          <a:endParaRPr lang="es-MX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Cuando se desarrollan actividades de naturaleza previa, como propaganda o investigación científica.</a:t>
          </a:r>
          <a:endParaRPr lang="es-MX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smtClean="0"/>
            <a:t>El depósito fiscal de bienes.</a:t>
          </a:r>
          <a:endParaRPr lang="es-MX" sz="1900" kern="1200"/>
        </a:p>
      </dsp:txBody>
      <dsp:txXfrm>
        <a:off x="322595" y="585185"/>
        <a:ext cx="7742300" cy="2419468"/>
      </dsp:txXfrm>
    </dsp:sp>
    <dsp:sp modelId="{B7CFB46B-FBB3-48F8-95D0-78DDFC895318}">
      <dsp:nvSpPr>
        <dsp:cNvPr id="0" name=""/>
        <dsp:cNvSpPr/>
      </dsp:nvSpPr>
      <dsp:spPr>
        <a:xfrm>
          <a:off x="0" y="68291"/>
          <a:ext cx="1693628" cy="25404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01001B-ADF4-4EF0-9E46-7B033A84E93E}">
      <dsp:nvSpPr>
        <dsp:cNvPr id="0" name=""/>
        <dsp:cNvSpPr/>
      </dsp:nvSpPr>
      <dsp:spPr>
        <a:xfrm>
          <a:off x="1556" y="1216800"/>
          <a:ext cx="5757452" cy="6773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94C9B3-90F8-4E5F-BD71-33C48485C4A0}">
      <dsp:nvSpPr>
        <dsp:cNvPr id="0" name=""/>
        <dsp:cNvSpPr/>
      </dsp:nvSpPr>
      <dsp:spPr>
        <a:xfrm>
          <a:off x="1556" y="1471184"/>
          <a:ext cx="422963" cy="422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5700D-FB0F-455A-A084-AC4B678831EF}">
      <dsp:nvSpPr>
        <dsp:cNvPr id="0" name=""/>
        <dsp:cNvSpPr/>
      </dsp:nvSpPr>
      <dsp:spPr>
        <a:xfrm>
          <a:off x="1556" y="0"/>
          <a:ext cx="5757452" cy="12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Los residentes en México podrán acreditar contra el impuesto a pagar el ISR pagado en el extranjero en ingresos gravados por esta Ley.</a:t>
          </a:r>
          <a:endParaRPr lang="es-MX" sz="2300" kern="1200" dirty="0"/>
        </a:p>
      </dsp:txBody>
      <dsp:txXfrm>
        <a:off x="1556" y="0"/>
        <a:ext cx="5757452" cy="12168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02664B-2C2C-4780-94A1-F5963FEC736F}">
      <dsp:nvSpPr>
        <dsp:cNvPr id="0" name=""/>
        <dsp:cNvSpPr/>
      </dsp:nvSpPr>
      <dsp:spPr>
        <a:xfrm>
          <a:off x="4530995" y="1376963"/>
          <a:ext cx="1763984" cy="176420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CD23622-6A88-4911-873E-C56D58E27039}">
      <dsp:nvSpPr>
        <dsp:cNvPr id="0" name=""/>
        <dsp:cNvSpPr/>
      </dsp:nvSpPr>
      <dsp:spPr>
        <a:xfrm>
          <a:off x="4402371" y="0"/>
          <a:ext cx="2021232" cy="108166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Sociedades mercantiles</a:t>
          </a:r>
          <a:endParaRPr lang="es-MX" sz="2000" kern="1200"/>
        </a:p>
      </dsp:txBody>
      <dsp:txXfrm>
        <a:off x="4402371" y="0"/>
        <a:ext cx="2021232" cy="1081668"/>
      </dsp:txXfrm>
    </dsp:sp>
    <dsp:sp modelId="{2C347BFB-D2F1-4CEE-8570-8F5322B175D0}">
      <dsp:nvSpPr>
        <dsp:cNvPr id="0" name=""/>
        <dsp:cNvSpPr/>
      </dsp:nvSpPr>
      <dsp:spPr>
        <a:xfrm>
          <a:off x="5048431" y="1625747"/>
          <a:ext cx="1763984" cy="1764200"/>
        </a:xfrm>
        <a:prstGeom prst="ellipse">
          <a:avLst/>
        </a:prstGeom>
        <a:solidFill>
          <a:schemeClr val="accent4">
            <a:alpha val="50000"/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3943214-5ABA-40BF-B00D-AAC193AB37EA}">
      <dsp:nvSpPr>
        <dsp:cNvPr id="0" name=""/>
        <dsp:cNvSpPr/>
      </dsp:nvSpPr>
      <dsp:spPr>
        <a:xfrm>
          <a:off x="7029973" y="1027584"/>
          <a:ext cx="1910983" cy="118983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Asociación civil</a:t>
          </a:r>
          <a:endParaRPr lang="es-MX" sz="2000" kern="1200"/>
        </a:p>
      </dsp:txBody>
      <dsp:txXfrm>
        <a:off x="7029973" y="1027584"/>
        <a:ext cx="1910983" cy="1189835"/>
      </dsp:txXfrm>
    </dsp:sp>
    <dsp:sp modelId="{047CB961-BD7D-4CBE-BF20-F7FD39C3B00F}">
      <dsp:nvSpPr>
        <dsp:cNvPr id="0" name=""/>
        <dsp:cNvSpPr/>
      </dsp:nvSpPr>
      <dsp:spPr>
        <a:xfrm>
          <a:off x="5175585" y="2185510"/>
          <a:ext cx="1763984" cy="1764200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01BA664-5639-4256-A3CC-D7E9F84716B5}">
      <dsp:nvSpPr>
        <dsp:cNvPr id="0" name=""/>
        <dsp:cNvSpPr/>
      </dsp:nvSpPr>
      <dsp:spPr>
        <a:xfrm>
          <a:off x="7213722" y="2541920"/>
          <a:ext cx="1874233" cy="12709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Sociedad cooperativa de producción</a:t>
          </a:r>
          <a:endParaRPr lang="es-MX" sz="2000" kern="1200"/>
        </a:p>
      </dsp:txBody>
      <dsp:txXfrm>
        <a:off x="7213722" y="2541920"/>
        <a:ext cx="1874233" cy="1270960"/>
      </dsp:txXfrm>
    </dsp:sp>
    <dsp:sp modelId="{BF76A2A2-5AE4-4760-8C0E-938E64EB2331}">
      <dsp:nvSpPr>
        <dsp:cNvPr id="0" name=""/>
        <dsp:cNvSpPr/>
      </dsp:nvSpPr>
      <dsp:spPr>
        <a:xfrm>
          <a:off x="4817643" y="2634402"/>
          <a:ext cx="1763984" cy="1764200"/>
        </a:xfrm>
        <a:prstGeom prst="ellipse">
          <a:avLst/>
        </a:prstGeom>
        <a:solidFill>
          <a:schemeClr val="accent4">
            <a:alpha val="50000"/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1598B26-73D5-4616-B38B-77E2A3E1A2BA}">
      <dsp:nvSpPr>
        <dsp:cNvPr id="0" name=""/>
        <dsp:cNvSpPr/>
      </dsp:nvSpPr>
      <dsp:spPr>
        <a:xfrm>
          <a:off x="6405229" y="4245547"/>
          <a:ext cx="2021232" cy="116279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Instituciones de crédito, de seguros y fianzas</a:t>
          </a:r>
          <a:endParaRPr lang="es-MX" sz="2000" kern="1200"/>
        </a:p>
      </dsp:txBody>
      <dsp:txXfrm>
        <a:off x="6405229" y="4245547"/>
        <a:ext cx="2021232" cy="1162793"/>
      </dsp:txXfrm>
    </dsp:sp>
    <dsp:sp modelId="{BFE7A6DD-C3BB-4571-A324-5D4C3A8EC4E0}">
      <dsp:nvSpPr>
        <dsp:cNvPr id="0" name=""/>
        <dsp:cNvSpPr/>
      </dsp:nvSpPr>
      <dsp:spPr>
        <a:xfrm>
          <a:off x="4244348" y="2634402"/>
          <a:ext cx="1763984" cy="1764200"/>
        </a:xfrm>
        <a:prstGeom prst="ellipse">
          <a:avLst/>
        </a:prstGeom>
        <a:solidFill>
          <a:schemeClr val="accent4">
            <a:alpha val="50000"/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9399CBC-DACD-4733-BDEF-CB0F1C318EFD}">
      <dsp:nvSpPr>
        <dsp:cNvPr id="0" name=""/>
        <dsp:cNvSpPr/>
      </dsp:nvSpPr>
      <dsp:spPr>
        <a:xfrm>
          <a:off x="2399514" y="4245547"/>
          <a:ext cx="2021232" cy="116279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Almacenes generales de depósito</a:t>
          </a:r>
          <a:endParaRPr lang="es-MX" sz="2000" kern="1200"/>
        </a:p>
      </dsp:txBody>
      <dsp:txXfrm>
        <a:off x="2399514" y="4245547"/>
        <a:ext cx="2021232" cy="1162793"/>
      </dsp:txXfrm>
    </dsp:sp>
    <dsp:sp modelId="{6531986C-7D2B-4AB0-B4DC-C4462DC6AC54}">
      <dsp:nvSpPr>
        <dsp:cNvPr id="0" name=""/>
        <dsp:cNvSpPr/>
      </dsp:nvSpPr>
      <dsp:spPr>
        <a:xfrm>
          <a:off x="3886406" y="2185510"/>
          <a:ext cx="1763984" cy="1764200"/>
        </a:xfrm>
        <a:prstGeom prst="ellipse">
          <a:avLst/>
        </a:prstGeom>
        <a:solidFill>
          <a:schemeClr val="accent4">
            <a:alpha val="50000"/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BB064A0-FF04-4B0B-8A0A-5E596A7B96A6}">
      <dsp:nvSpPr>
        <dsp:cNvPr id="0" name=""/>
        <dsp:cNvSpPr/>
      </dsp:nvSpPr>
      <dsp:spPr>
        <a:xfrm>
          <a:off x="1738020" y="2541920"/>
          <a:ext cx="1874233" cy="12709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Arrendadoras financieras, uniones de crédito y sociedades de inversión de capitales</a:t>
          </a:r>
          <a:endParaRPr lang="es-MX" sz="2000" kern="1200"/>
        </a:p>
      </dsp:txBody>
      <dsp:txXfrm>
        <a:off x="1738020" y="2541920"/>
        <a:ext cx="1874233" cy="1270960"/>
      </dsp:txXfrm>
    </dsp:sp>
    <dsp:sp modelId="{16675DB2-1D51-425E-AD02-59DCF50C81A9}">
      <dsp:nvSpPr>
        <dsp:cNvPr id="0" name=""/>
        <dsp:cNvSpPr/>
      </dsp:nvSpPr>
      <dsp:spPr>
        <a:xfrm>
          <a:off x="4013560" y="1625747"/>
          <a:ext cx="1763984" cy="1764200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223C3E6-BBCE-4366-B346-CE67ECFC845C}">
      <dsp:nvSpPr>
        <dsp:cNvPr id="0" name=""/>
        <dsp:cNvSpPr/>
      </dsp:nvSpPr>
      <dsp:spPr>
        <a:xfrm>
          <a:off x="1885018" y="1027584"/>
          <a:ext cx="1910983" cy="118983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Organismos descentralizados </a:t>
          </a:r>
          <a:endParaRPr lang="es-MX" sz="2000" kern="1200"/>
        </a:p>
      </dsp:txBody>
      <dsp:txXfrm>
        <a:off x="1885018" y="1027584"/>
        <a:ext cx="1910983" cy="11898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ED9EF-1079-4097-A0B0-C22AF39FE683}">
      <dsp:nvSpPr>
        <dsp:cNvPr id="0" name=""/>
        <dsp:cNvSpPr/>
      </dsp:nvSpPr>
      <dsp:spPr>
        <a:xfrm>
          <a:off x="2053" y="861732"/>
          <a:ext cx="4379788" cy="2627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Las personas morales deberán calcular el impuesto sobre la renta, aplicando al resultado fiscal obtenido en el ejercicio la tasa del 30%.</a:t>
          </a:r>
          <a:endParaRPr lang="es-MX" sz="2300" kern="1200" dirty="0"/>
        </a:p>
      </dsp:txBody>
      <dsp:txXfrm>
        <a:off x="79021" y="938700"/>
        <a:ext cx="4225852" cy="2473937"/>
      </dsp:txXfrm>
    </dsp:sp>
    <dsp:sp modelId="{87CF24C9-8093-4BFA-B756-BB0CB3F43FDA}">
      <dsp:nvSpPr>
        <dsp:cNvPr id="0" name=""/>
        <dsp:cNvSpPr/>
      </dsp:nvSpPr>
      <dsp:spPr>
        <a:xfrm>
          <a:off x="4819821" y="1632575"/>
          <a:ext cx="928515" cy="10861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4819821" y="1849812"/>
        <a:ext cx="649961" cy="651713"/>
      </dsp:txXfrm>
    </dsp:sp>
    <dsp:sp modelId="{925832C4-9AE0-4731-92B2-EC5EB77B77BD}">
      <dsp:nvSpPr>
        <dsp:cNvPr id="0" name=""/>
        <dsp:cNvSpPr/>
      </dsp:nvSpPr>
      <dsp:spPr>
        <a:xfrm>
          <a:off x="6133757" y="861732"/>
          <a:ext cx="4379788" cy="2627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Acumularán la totalidad de los ingresos en efectivo, en bienes, en servicio, en crédito o de cualquier otro tipo, que obtengan en el ejercicio, inclusive los provenientes de sus establecimientos en el extranjero. </a:t>
          </a:r>
          <a:endParaRPr lang="es-MX" sz="2300" kern="1200" dirty="0"/>
        </a:p>
      </dsp:txBody>
      <dsp:txXfrm>
        <a:off x="6210725" y="938700"/>
        <a:ext cx="4225852" cy="2473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89D89-A2DB-4BEF-A299-441A55F3E994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0B1CF-4A73-40A8-A13F-639AA0244B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33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8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55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348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42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211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384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9075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827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643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3795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279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25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894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3129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47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406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80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23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381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50C3CB-8CDA-4B44-A807-E230424EC8FC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AAA575E-6AD8-4103-A5DD-2B92C146F4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1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ector recto 14"/>
          <p:cNvCxnSpPr/>
          <p:nvPr userDrawn="1"/>
        </p:nvCxnSpPr>
        <p:spPr>
          <a:xfrm>
            <a:off x="605304" y="688897"/>
            <a:ext cx="962243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bk object 17"/>
          <p:cNvSpPr/>
          <p:nvPr userDrawn="1"/>
        </p:nvSpPr>
        <p:spPr>
          <a:xfrm>
            <a:off x="-53008" y="0"/>
            <a:ext cx="567042" cy="6858000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bk object 19"/>
          <p:cNvSpPr/>
          <p:nvPr userDrawn="1"/>
        </p:nvSpPr>
        <p:spPr>
          <a:xfrm>
            <a:off x="513652" y="0"/>
            <a:ext cx="108585" cy="6858000"/>
          </a:xfrm>
          <a:custGeom>
            <a:avLst/>
            <a:gdLst/>
            <a:ahLst/>
            <a:cxnLst/>
            <a:rect l="l" t="t" r="r" b="b"/>
            <a:pathLst>
              <a:path w="108584" h="6858000">
                <a:moveTo>
                  <a:pt x="0" y="6858000"/>
                </a:moveTo>
                <a:lnTo>
                  <a:pt x="108203" y="6858000"/>
                </a:lnTo>
                <a:lnTo>
                  <a:pt x="10820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97803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upo 8"/>
          <p:cNvGrpSpPr/>
          <p:nvPr userDrawn="1"/>
        </p:nvGrpSpPr>
        <p:grpSpPr>
          <a:xfrm>
            <a:off x="138988" y="5512765"/>
            <a:ext cx="355091" cy="1247088"/>
            <a:chOff x="138988" y="5512765"/>
            <a:chExt cx="355091" cy="1247088"/>
          </a:xfrm>
        </p:grpSpPr>
        <p:sp>
          <p:nvSpPr>
            <p:cNvPr id="10" name="object 3"/>
            <p:cNvSpPr/>
            <p:nvPr userDrawn="1"/>
          </p:nvSpPr>
          <p:spPr>
            <a:xfrm>
              <a:off x="138988" y="6000902"/>
              <a:ext cx="355091" cy="7589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/>
            <p:cNvSpPr/>
            <p:nvPr userDrawn="1"/>
          </p:nvSpPr>
          <p:spPr>
            <a:xfrm>
              <a:off x="138988" y="5512765"/>
              <a:ext cx="355091" cy="74112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96836" y="-171400"/>
            <a:ext cx="7803556" cy="944962"/>
          </a:xfrm>
          <a:prstGeom prst="rect">
            <a:avLst/>
          </a:prstGeom>
        </p:spPr>
      </p:pic>
      <p:sp>
        <p:nvSpPr>
          <p:cNvPr id="13" name="bk object 17"/>
          <p:cNvSpPr/>
          <p:nvPr userDrawn="1"/>
        </p:nvSpPr>
        <p:spPr>
          <a:xfrm rot="5400000">
            <a:off x="11003218" y="-240507"/>
            <a:ext cx="199336" cy="1828801"/>
          </a:xfrm>
          <a:custGeom>
            <a:avLst/>
            <a:gdLst/>
            <a:ahLst/>
            <a:cxnLst/>
            <a:rect l="l" t="t" r="r" b="b"/>
            <a:pathLst>
              <a:path w="550545" h="6858000">
                <a:moveTo>
                  <a:pt x="0" y="6858000"/>
                </a:moveTo>
                <a:lnTo>
                  <a:pt x="550164" y="6858000"/>
                </a:lnTo>
                <a:lnTo>
                  <a:pt x="5501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C523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390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3BB56-2BE4-4FE5-8AF9-8ABB7DAFB0D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65C5-5E00-4D59-9C4A-0A66AC4C67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2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6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2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slide" Target="slide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slide" Target="slide4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://www.sat.gob.mx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1054444" y="799069"/>
            <a:ext cx="10239632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LICENCIATURA EN 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REGULARIZACIÓN FISCAL</a:t>
            </a:r>
            <a:endParaRPr lang="es-ES" altLang="es-MX" sz="20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2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UNIDAD DE APRENDIZAJE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CONTRIBUCIONES DE LAS PERSONAS FÍSICAS</a:t>
            </a:r>
            <a:endParaRPr lang="es-ES" altLang="es-MX" sz="2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3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ELABORADO 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DRA. EN T.I.E. </a:t>
            </a:r>
            <a:r>
              <a:rPr lang="es-ES" altLang="es-MX" sz="2000" b="1" dirty="0"/>
              <a:t>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000" b="1" dirty="0" smtClean="0"/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SEPTIEMBRE 2019.</a:t>
            </a:r>
            <a:endParaRPr lang="es-ES" altLang="es-MX" sz="2200" b="1" dirty="0"/>
          </a:p>
        </p:txBody>
      </p:sp>
      <p:graphicFrame>
        <p:nvGraphicFramePr>
          <p:cNvPr id="4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423192"/>
              </p:ext>
            </p:extLst>
          </p:nvPr>
        </p:nvGraphicFramePr>
        <p:xfrm>
          <a:off x="1561171" y="4026875"/>
          <a:ext cx="9500839" cy="946569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019185"/>
                <a:gridCol w="1252577"/>
                <a:gridCol w="1372841"/>
                <a:gridCol w="1129257"/>
                <a:gridCol w="1004677"/>
                <a:gridCol w="1138678"/>
                <a:gridCol w="1166957"/>
                <a:gridCol w="1416667"/>
              </a:tblGrid>
              <a:tr h="479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Clave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HT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HP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TH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Tipo de U.A.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Carácter de U.A.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Créditos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>
                          <a:effectLst/>
                        </a:rPr>
                        <a:t>Núcleo de U.A</a:t>
                      </a:r>
                      <a:endParaRPr lang="es-MX" sz="1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668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L30093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3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1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effectLst/>
                        </a:rPr>
                        <a:t>4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CTP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Obligatoria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7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Integral</a:t>
                      </a:r>
                      <a:endParaRPr lang="es-MX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181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4337" y="795181"/>
            <a:ext cx="7772400" cy="744538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s-MX" altLang="es-MX" sz="2400" b="1" u="sng" dirty="0" err="1">
                <a:latin typeface="Arial" panose="020B0604020202020204" pitchFamily="34" charset="0"/>
              </a:rPr>
              <a:t>Acreditamiento</a:t>
            </a:r>
            <a:r>
              <a:rPr lang="es-MX" altLang="es-MX" sz="2400" b="1" u="sng" dirty="0">
                <a:latin typeface="Arial" panose="020B0604020202020204" pitchFamily="34" charset="0"/>
              </a:rPr>
              <a:t>:</a:t>
            </a:r>
            <a:endParaRPr lang="es-ES" altLang="es-MX" sz="2400" b="1" u="sng" dirty="0">
              <a:latin typeface="Arial" panose="020B0604020202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</p:nvPr>
        </p:nvGraphicFramePr>
        <p:xfrm>
          <a:off x="2279651" y="1916832"/>
          <a:ext cx="5760566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2" name="Imagen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4" y="4135438"/>
            <a:ext cx="3995737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98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uadroTexto 1"/>
          <p:cNvSpPr txBox="1">
            <a:spLocks noChangeArrowheads="1"/>
          </p:cNvSpPr>
          <p:nvPr/>
        </p:nvSpPr>
        <p:spPr bwMode="auto">
          <a:xfrm>
            <a:off x="1197735" y="1773238"/>
            <a:ext cx="995536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b="1" dirty="0"/>
              <a:t>Persona moral</a:t>
            </a:r>
            <a:r>
              <a:rPr lang="es-MX" altLang="es-MX" sz="2000" dirty="0"/>
              <a:t>: Sociedades mercantiles, organismos descentralizados, instituciones de crédito, sociedades y asociaciones civiles, la asociación en participación con actividades empresariales.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es-MX" altLang="es-MX" sz="2000" dirty="0"/>
          </a:p>
        </p:txBody>
      </p:sp>
      <p:pic>
        <p:nvPicPr>
          <p:cNvPr id="14339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0" y="3062289"/>
            <a:ext cx="3657600" cy="25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078706" y="827087"/>
            <a:ext cx="60594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b="1" u="sng" dirty="0"/>
              <a:t>Conceptos importantes</a:t>
            </a:r>
            <a:endParaRPr lang="es-ES" altLang="es-MX" b="1" u="sng" dirty="0"/>
          </a:p>
        </p:txBody>
      </p:sp>
      <p:sp>
        <p:nvSpPr>
          <p:cNvPr id="14341" name="Rectángulo 1"/>
          <p:cNvSpPr>
            <a:spLocks noChangeArrowheads="1"/>
          </p:cNvSpPr>
          <p:nvPr/>
        </p:nvSpPr>
        <p:spPr bwMode="auto">
          <a:xfrm>
            <a:off x="6383337" y="3198814"/>
            <a:ext cx="4422037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b="1" dirty="0"/>
              <a:t>Previsión social</a:t>
            </a:r>
            <a:r>
              <a:rPr lang="es-MX" altLang="es-MX" sz="2000" i="1" dirty="0"/>
              <a:t>. </a:t>
            </a:r>
            <a:r>
              <a:rPr lang="es-MX" altLang="es-MX" sz="2000" dirty="0"/>
              <a:t>Erogaciones que tienen por objeto satisfacer contingencias o necesidades presentes o futuras, así como otorgar beneficios a favor de los trabajadores tendientes a su superación física, social, económica o cultural.</a:t>
            </a:r>
          </a:p>
        </p:txBody>
      </p:sp>
    </p:spTree>
    <p:extLst>
      <p:ext uri="{BB962C8B-B14F-4D97-AF65-F5344CB8AC3E}">
        <p14:creationId xmlns:p14="http://schemas.microsoft.com/office/powerpoint/2010/main" val="152212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uadroTexto 1"/>
          <p:cNvSpPr txBox="1">
            <a:spLocks noChangeArrowheads="1"/>
          </p:cNvSpPr>
          <p:nvPr/>
        </p:nvSpPr>
        <p:spPr bwMode="auto">
          <a:xfrm>
            <a:off x="1718817" y="1661577"/>
            <a:ext cx="475138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b="1"/>
              <a:t>Acciones: </a:t>
            </a:r>
            <a:r>
              <a:rPr lang="es-MX" altLang="es-MX" sz="2000"/>
              <a:t>se entenderán certificados de aportación patrimonial las partes sociales, las participaciones en asociaciones civiles y certificados de participación ordinarios </a:t>
            </a:r>
            <a:endParaRPr lang="es-MX" altLang="es-MX" sz="2000" b="1"/>
          </a:p>
        </p:txBody>
      </p:sp>
      <p:pic>
        <p:nvPicPr>
          <p:cNvPr id="1536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3" y="1844676"/>
            <a:ext cx="24638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CuadroTexto 3"/>
          <p:cNvSpPr txBox="1">
            <a:spLocks noChangeArrowheads="1"/>
          </p:cNvSpPr>
          <p:nvPr/>
        </p:nvSpPr>
        <p:spPr bwMode="auto">
          <a:xfrm>
            <a:off x="5735637" y="4221163"/>
            <a:ext cx="47735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b="1" dirty="0"/>
              <a:t>Accionistas: </a:t>
            </a:r>
            <a:r>
              <a:rPr lang="es-MX" altLang="es-MX" sz="2000" dirty="0"/>
              <a:t>titulares de los certificados de las partes sociales </a:t>
            </a:r>
            <a:r>
              <a:rPr lang="es-MX" altLang="es-MX" sz="2000" b="1" dirty="0"/>
              <a:t> </a:t>
            </a:r>
          </a:p>
        </p:txBody>
      </p:sp>
      <p:pic>
        <p:nvPicPr>
          <p:cNvPr id="1536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9" y="4076700"/>
            <a:ext cx="2808287" cy="238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78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uadroTexto 1"/>
          <p:cNvSpPr txBox="1">
            <a:spLocks noChangeArrowheads="1"/>
          </p:cNvSpPr>
          <p:nvPr/>
        </p:nvSpPr>
        <p:spPr bwMode="auto">
          <a:xfrm>
            <a:off x="2208213" y="1052514"/>
            <a:ext cx="2087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800" b="1"/>
              <a:t> </a:t>
            </a:r>
          </a:p>
        </p:txBody>
      </p:sp>
      <p:sp>
        <p:nvSpPr>
          <p:cNvPr id="16387" name="CuadroTexto 2"/>
          <p:cNvSpPr txBox="1">
            <a:spLocks noChangeArrowheads="1"/>
          </p:cNvSpPr>
          <p:nvPr/>
        </p:nvSpPr>
        <p:spPr bwMode="auto">
          <a:xfrm>
            <a:off x="2063750" y="1689828"/>
            <a:ext cx="44640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b="1" dirty="0"/>
              <a:t>Intereses</a:t>
            </a:r>
            <a:endParaRPr lang="es-MX" altLang="es-MX" sz="20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 dirty="0"/>
              <a:t>Se consideran intereses a los rendimientos de crédito de cualquier clase. </a:t>
            </a:r>
          </a:p>
        </p:txBody>
      </p:sp>
      <p:pic>
        <p:nvPicPr>
          <p:cNvPr id="16388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4" y="1773239"/>
            <a:ext cx="27638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CuadroTexto 4"/>
          <p:cNvSpPr txBox="1">
            <a:spLocks noChangeArrowheads="1"/>
          </p:cNvSpPr>
          <p:nvPr/>
        </p:nvSpPr>
        <p:spPr bwMode="auto">
          <a:xfrm>
            <a:off x="6456363" y="4076701"/>
            <a:ext cx="3960812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800" b="1" dirty="0"/>
              <a:t>Tratamiento para pérdidas cambiarias:</a:t>
            </a:r>
            <a:r>
              <a:rPr lang="es-MX" altLang="es-MX" sz="1800" dirty="0"/>
              <a:t> se dará el tratamiento para los intereses, a </a:t>
            </a:r>
            <a:r>
              <a:rPr lang="es-MX" altLang="es-MX" sz="2000" dirty="0"/>
              <a:t>ganancias</a:t>
            </a:r>
            <a:r>
              <a:rPr lang="es-MX" altLang="es-MX" sz="1800" dirty="0"/>
              <a:t> cambiarias. </a:t>
            </a:r>
            <a:endParaRPr lang="es-MX" altLang="es-MX" sz="1800" b="1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 b="1" dirty="0"/>
          </a:p>
        </p:txBody>
      </p:sp>
      <p:pic>
        <p:nvPicPr>
          <p:cNvPr id="16390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3716339"/>
            <a:ext cx="2665412" cy="25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93686" y="6150176"/>
            <a:ext cx="576262" cy="431800"/>
          </a:xfrm>
          <a:prstGeom prst="actionButtonHom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364583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PERSONAS MORALES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1950150"/>
              </p:ext>
            </p:extLst>
          </p:nvPr>
        </p:nvGraphicFramePr>
        <p:xfrm>
          <a:off x="2421673" y="1204331"/>
          <a:ext cx="10825976" cy="5408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838200" y="3118044"/>
            <a:ext cx="2953215" cy="1569660"/>
          </a:xfrm>
          <a:prstGeom prst="rect">
            <a:avLst/>
          </a:prstGeom>
          <a:ln>
            <a:prstDash val="sysDot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 smtClean="0">
                <a:latin typeface="Avenir LT Std 55 Roman"/>
                <a:ea typeface="Calibri" panose="020F0502020204030204" pitchFamily="34" charset="0"/>
                <a:cs typeface="Times New Roman" panose="02020603050405020304" pitchFamily="18" charset="0"/>
              </a:rPr>
              <a:t>Agrupación </a:t>
            </a:r>
            <a:r>
              <a:rPr lang="es-MX" sz="2400" dirty="0">
                <a:latin typeface="Avenir LT Std 55 Roman"/>
                <a:ea typeface="Calibri" panose="020F0502020204030204" pitchFamily="34" charset="0"/>
                <a:cs typeface="Times New Roman" panose="02020603050405020304" pitchFamily="18" charset="0"/>
              </a:rPr>
              <a:t>de personas que se unen con un fin determinado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97311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MX" b="1" dirty="0"/>
              <a:t>Régimen general de </a:t>
            </a:r>
            <a:r>
              <a:rPr lang="es-MX" b="1" dirty="0" smtClean="0"/>
              <a:t>ley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84577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702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b="1" dirty="0" smtClean="0"/>
              <a:t>Obligaciones</a:t>
            </a:r>
            <a:endParaRPr lang="es-MX" sz="32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166152"/>
              </p:ext>
            </p:extLst>
          </p:nvPr>
        </p:nvGraphicFramePr>
        <p:xfrm>
          <a:off x="838200" y="1825625"/>
          <a:ext cx="113538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/>
          <p:nvPr/>
        </p:nvPicPr>
        <p:blipFill>
          <a:blip r:embed="rId7"/>
          <a:stretch>
            <a:fillRect/>
          </a:stretch>
        </p:blipFill>
        <p:spPr>
          <a:xfrm>
            <a:off x="8324850" y="4523098"/>
            <a:ext cx="302895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25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MX" b="1" dirty="0"/>
              <a:t>Régimen de los </a:t>
            </a:r>
            <a:r>
              <a:rPr lang="es-MX" b="1" dirty="0" smtClean="0"/>
              <a:t>coordinados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T</a:t>
            </a:r>
            <a:r>
              <a:rPr lang="es-MX" dirty="0" smtClean="0"/>
              <a:t>ributan </a:t>
            </a:r>
            <a:r>
              <a:rPr lang="es-MX" dirty="0"/>
              <a:t>las personas morales que administran y operan activos fijos y/o terrenos, de la actividad del autotransporte terrestre de carga o de </a:t>
            </a:r>
            <a:r>
              <a:rPr lang="es-MX" dirty="0" smtClean="0"/>
              <a:t>pasajeros.</a:t>
            </a:r>
            <a:endParaRPr lang="es-MX" dirty="0"/>
          </a:p>
        </p:txBody>
      </p:sp>
      <p:pic>
        <p:nvPicPr>
          <p:cNvPr id="4" name="Imagen 3"/>
          <p:cNvPicPr/>
          <p:nvPr/>
        </p:nvPicPr>
        <p:blipFill>
          <a:blip r:embed="rId2"/>
          <a:stretch>
            <a:fillRect/>
          </a:stretch>
        </p:blipFill>
        <p:spPr>
          <a:xfrm>
            <a:off x="3254645" y="3192153"/>
            <a:ext cx="5889355" cy="332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25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Obligaciones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0507202"/>
              </p:ext>
            </p:extLst>
          </p:nvPr>
        </p:nvGraphicFramePr>
        <p:xfrm>
          <a:off x="838199" y="1574878"/>
          <a:ext cx="10915185" cy="5032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645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MX" b="1" dirty="0"/>
              <a:t>Régimen de actividades agrícolas, silvícolas, ganaderas y pesqueras.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1204236"/>
              </p:ext>
            </p:extLst>
          </p:nvPr>
        </p:nvGraphicFramePr>
        <p:xfrm>
          <a:off x="838200" y="1825625"/>
          <a:ext cx="10825976" cy="4820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694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3622" y="815545"/>
            <a:ext cx="7772400" cy="867891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25363" y="2048904"/>
            <a:ext cx="7772400" cy="3396307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r>
              <a:rPr lang="es-ES" altLang="es-MX" dirty="0" smtClean="0"/>
              <a:t>	</a:t>
            </a:r>
            <a:r>
              <a:rPr lang="es-ES" altLang="es-MX" dirty="0"/>
              <a:t>Que </a:t>
            </a:r>
            <a:r>
              <a:rPr lang="es-MX" altLang="es-MX" dirty="0"/>
              <a:t>ayude al alumno a identificar las obligaciones fiscales </a:t>
            </a:r>
            <a:r>
              <a:rPr lang="es-MX" altLang="es-MX" dirty="0" smtClean="0"/>
              <a:t>de los contribuyentes, sean personas físicas o morales, de acuerdo a la actividad que desempeñan y a los ingresos que obtienen, </a:t>
            </a:r>
            <a:r>
              <a:rPr lang="es-MX" altLang="es-MX" dirty="0"/>
              <a:t>en función del régimen fiscal en el que tributen.</a:t>
            </a:r>
            <a:endParaRPr lang="es-ES" altLang="es-MX" dirty="0"/>
          </a:p>
        </p:txBody>
      </p:sp>
    </p:spTree>
    <p:extLst>
      <p:ext uri="{BB962C8B-B14F-4D97-AF65-F5344CB8AC3E}">
        <p14:creationId xmlns:p14="http://schemas.microsoft.com/office/powerpoint/2010/main" val="12102414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MX" b="1" dirty="0"/>
              <a:t>Régimen de personas morales con fines no </a:t>
            </a:r>
            <a:r>
              <a:rPr lang="es-MX" b="1" dirty="0" smtClean="0"/>
              <a:t>lucrativos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51390"/>
          </a:xfrm>
        </p:spPr>
        <p:txBody>
          <a:bodyPr/>
          <a:lstStyle/>
          <a:p>
            <a:r>
              <a:rPr lang="es-MX" dirty="0" smtClean="0"/>
              <a:t>Personas </a:t>
            </a:r>
            <a:r>
              <a:rPr lang="es-MX" dirty="0"/>
              <a:t>morales cuya finalidad no es obtener una ganancia económica o </a:t>
            </a:r>
            <a:r>
              <a:rPr lang="es-MX" dirty="0" smtClean="0"/>
              <a:t>lucro.</a:t>
            </a:r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141452893"/>
              </p:ext>
            </p:extLst>
          </p:nvPr>
        </p:nvGraphicFramePr>
        <p:xfrm>
          <a:off x="1672683" y="2828836"/>
          <a:ext cx="9144000" cy="4029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133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Obligaciones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524616"/>
              </p:ext>
            </p:extLst>
          </p:nvPr>
        </p:nvGraphicFramePr>
        <p:xfrm>
          <a:off x="838200" y="1405054"/>
          <a:ext cx="10515600" cy="5263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93686" y="6201692"/>
            <a:ext cx="576262" cy="431800"/>
          </a:xfrm>
          <a:prstGeom prst="actionButtonHom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124867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PERSONAS FÍSICAS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73477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856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571562"/>
              </p:ext>
            </p:extLst>
          </p:nvPr>
        </p:nvGraphicFramePr>
        <p:xfrm>
          <a:off x="838200" y="933528"/>
          <a:ext cx="10515600" cy="1363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552305355"/>
              </p:ext>
            </p:extLst>
          </p:nvPr>
        </p:nvGraphicFramePr>
        <p:xfrm>
          <a:off x="825190" y="2074127"/>
          <a:ext cx="10707029" cy="459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705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MX" b="1" dirty="0"/>
              <a:t>Régimen de sueldos y </a:t>
            </a:r>
            <a:r>
              <a:rPr lang="es-MX" b="1" dirty="0" smtClean="0"/>
              <a:t>salarios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2262954"/>
              </p:ext>
            </p:extLst>
          </p:nvPr>
        </p:nvGraphicFramePr>
        <p:xfrm>
          <a:off x="838199" y="1405054"/>
          <a:ext cx="11004395" cy="5196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693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sz="2800" b="1" dirty="0">
                <a:latin typeface="+mn-lt"/>
              </a:rPr>
              <a:t>Obligaciones del trabajador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965200"/>
          <a:ext cx="10515600" cy="5598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583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/>
          </p:nvPr>
        </p:nvGraphicFramePr>
        <p:xfrm>
          <a:off x="838199" y="1583871"/>
          <a:ext cx="11179629" cy="4996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38200" y="764703"/>
            <a:ext cx="10196012" cy="656109"/>
          </a:xfrm>
        </p:spPr>
        <p:txBody>
          <a:bodyPr/>
          <a:lstStyle/>
          <a:p>
            <a:r>
              <a:rPr lang="es-MX" sz="2800" b="1" dirty="0" smtClean="0"/>
              <a:t>Obligación de presentar declaración anual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211671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/>
          </p:nvPr>
        </p:nvGraphicFramePr>
        <p:xfrm>
          <a:off x="1204413" y="620484"/>
          <a:ext cx="10176601" cy="5486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38200" y="764703"/>
            <a:ext cx="10196012" cy="656109"/>
          </a:xfrm>
        </p:spPr>
        <p:txBody>
          <a:bodyPr/>
          <a:lstStyle/>
          <a:p>
            <a:r>
              <a:rPr lang="es-MX" sz="2800" b="1" dirty="0" smtClean="0"/>
              <a:t>Obligación de presentar declaración anual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41876122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sz="2800" b="1" dirty="0">
                <a:latin typeface="+mn-lt"/>
              </a:rPr>
              <a:t>Obligaciones de los patrones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/>
          </p:nvPr>
        </p:nvGraphicFramePr>
        <p:xfrm>
          <a:off x="838199" y="1420586"/>
          <a:ext cx="11097987" cy="5094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326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/>
          </p:nvPr>
        </p:nvGraphicFramePr>
        <p:xfrm>
          <a:off x="1083129" y="1306285"/>
          <a:ext cx="10515600" cy="4821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140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270" y="919377"/>
            <a:ext cx="7772400" cy="114300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42070" y="2391076"/>
            <a:ext cx="7848600" cy="33115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	</a:t>
            </a:r>
            <a:r>
              <a:rPr lang="es-MX" altLang="es-MX" dirty="0" smtClean="0"/>
              <a:t>Identificar el régimen fiscal en el que se deben tributar a fin de que cumplan con el pago oportuno de impuestos.</a:t>
            </a:r>
            <a:endParaRPr lang="es-ES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0528442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1283677" y="1723292"/>
          <a:ext cx="9777046" cy="4325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879177" y="944861"/>
            <a:ext cx="5204887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MX" altLang="es-MX" sz="3600" b="1" dirty="0" smtClean="0"/>
              <a:t>Actividades empresariales</a:t>
            </a:r>
            <a:endParaRPr lang="es-MX" alt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240435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/>
          </p:nvPr>
        </p:nvGraphicFramePr>
        <p:xfrm>
          <a:off x="1688123" y="1670539"/>
          <a:ext cx="9144000" cy="46698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990496" y="968449"/>
            <a:ext cx="8285538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s-ES" altLang="es-MX" sz="2800" b="1" dirty="0"/>
              <a:t>Régimen de actividades empresariales y </a:t>
            </a:r>
            <a:r>
              <a:rPr lang="es-ES" altLang="es-MX" sz="2800" b="1" dirty="0" smtClean="0"/>
              <a:t>profesionales</a:t>
            </a:r>
            <a:endParaRPr lang="es-ES" altLang="es-MX" b="1" u="sng" dirty="0"/>
          </a:p>
        </p:txBody>
      </p:sp>
    </p:spTree>
    <p:extLst>
      <p:ext uri="{BB962C8B-B14F-4D97-AF65-F5344CB8AC3E}">
        <p14:creationId xmlns:p14="http://schemas.microsoft.com/office/powerpoint/2010/main" val="62279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/>
          </p:nvPr>
        </p:nvGraphicFramePr>
        <p:xfrm>
          <a:off x="990496" y="1617785"/>
          <a:ext cx="10515600" cy="4594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990496" y="968449"/>
            <a:ext cx="6374181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s-ES" altLang="es-MX" sz="2800" b="1" dirty="0" smtClean="0"/>
              <a:t>Momento de acumulación de los ingresos</a:t>
            </a:r>
            <a:endParaRPr lang="es-ES" altLang="es-MX" b="1" u="sng" dirty="0"/>
          </a:p>
        </p:txBody>
      </p:sp>
    </p:spTree>
    <p:extLst>
      <p:ext uri="{BB962C8B-B14F-4D97-AF65-F5344CB8AC3E}">
        <p14:creationId xmlns:p14="http://schemas.microsoft.com/office/powerpoint/2010/main" val="403602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sz="2800" b="1" dirty="0">
                <a:latin typeface="+mn-lt"/>
              </a:rPr>
              <a:t>Obligaciones de los contribuyentes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336432"/>
          <a:ext cx="10515600" cy="5187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699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1230923" y="1690688"/>
          <a:ext cx="9882554" cy="3742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Título"/>
          <p:cNvSpPr txBox="1">
            <a:spLocks/>
          </p:cNvSpPr>
          <p:nvPr/>
        </p:nvSpPr>
        <p:spPr>
          <a:xfrm>
            <a:off x="838200" y="965200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2800" b="1" dirty="0" smtClean="0">
                <a:latin typeface="+mn-lt"/>
              </a:rPr>
              <a:t>Régimen de Incorporación Fiscal (RIF)</a:t>
            </a:r>
            <a:endParaRPr lang="es-MX" sz="2800" b="1" dirty="0">
              <a:latin typeface="+mn-l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048000" y="5600204"/>
            <a:ext cx="6096000" cy="904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altLang="es-MX" sz="2400" dirty="0"/>
              <a:t>Sus ingresos del ejercicio inmediato anterior no </a:t>
            </a:r>
            <a:r>
              <a:rPr lang="es-ES" altLang="es-MX" sz="2400" dirty="0" smtClean="0"/>
              <a:t>deben exceder </a:t>
            </a:r>
            <a:r>
              <a:rPr lang="es-ES" altLang="es-MX" sz="2400" dirty="0"/>
              <a:t>dos millones de pesos.</a:t>
            </a:r>
            <a:endParaRPr lang="es-MX" altLang="es-MX" sz="2400" dirty="0"/>
          </a:p>
          <a:p>
            <a:pPr algn="just">
              <a:lnSpc>
                <a:spcPct val="80000"/>
              </a:lnSpc>
            </a:pPr>
            <a:endParaRPr lang="es-ES" altLang="es-MX" dirty="0"/>
          </a:p>
        </p:txBody>
      </p:sp>
    </p:spTree>
    <p:extLst>
      <p:ext uri="{BB962C8B-B14F-4D97-AF65-F5344CB8AC3E}">
        <p14:creationId xmlns:p14="http://schemas.microsoft.com/office/powerpoint/2010/main" val="305174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97523" y="754185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2800" b="1" dirty="0" smtClean="0">
                <a:latin typeface="+mn-lt"/>
              </a:rPr>
              <a:t>No podrán tributar en este régimen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862885" y="1197735"/>
          <a:ext cx="10690207" cy="5097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840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97523" y="754185"/>
            <a:ext cx="10515600" cy="725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s-MX" sz="2800" b="1" dirty="0" smtClean="0">
                <a:latin typeface="+mn-lt"/>
              </a:rPr>
              <a:t>Obligaciones</a:t>
            </a:r>
            <a:endParaRPr lang="es-MX" sz="2800" b="1" dirty="0">
              <a:latin typeface="+mn-lt"/>
            </a:endParaRPr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861646" y="984738"/>
          <a:ext cx="11043139" cy="5644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620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2114550" y="1501775"/>
          <a:ext cx="8229600" cy="5022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9395" name="2 CuadroTexto"/>
          <p:cNvSpPr txBox="1">
            <a:spLocks noChangeArrowheads="1"/>
          </p:cNvSpPr>
          <p:nvPr/>
        </p:nvSpPr>
        <p:spPr bwMode="auto">
          <a:xfrm>
            <a:off x="846886" y="802178"/>
            <a:ext cx="66436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3000" b="1" dirty="0" smtClean="0"/>
              <a:t>Arrendamiento</a:t>
            </a:r>
            <a:endParaRPr lang="es-MX" altLang="es-MX" sz="3000" b="1" dirty="0"/>
          </a:p>
        </p:txBody>
      </p:sp>
    </p:spTree>
    <p:extLst>
      <p:ext uri="{BB962C8B-B14F-4D97-AF65-F5344CB8AC3E}">
        <p14:creationId xmlns:p14="http://schemas.microsoft.com/office/powerpoint/2010/main" val="57327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238376" y="1071563"/>
            <a:ext cx="7643813" cy="1267191"/>
          </a:xfrm>
          <a:prstGeom prst="rect">
            <a:avLst/>
          </a:prstGeom>
        </p:spPr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es-ES" altLang="es-MX" sz="2300" b="1" dirty="0"/>
              <a:t>Sujetos obligados:</a:t>
            </a:r>
            <a:endParaRPr lang="es-MX" altLang="es-MX" sz="2300" dirty="0"/>
          </a:p>
          <a:p>
            <a:pPr algn="just"/>
            <a:r>
              <a:rPr lang="es-ES" altLang="es-MX" sz="2300" dirty="0"/>
              <a:t>Personas físicas que obtengan ingresos por otorgar el uso o goce temporal de bienes inmuebles</a:t>
            </a:r>
            <a:r>
              <a:rPr lang="es-ES" altLang="es-MX" sz="2300" dirty="0" smtClean="0"/>
              <a:t>.</a:t>
            </a:r>
            <a:endParaRPr lang="es-MX" altLang="es-MX" sz="2300" dirty="0"/>
          </a:p>
        </p:txBody>
      </p:sp>
      <p:graphicFrame>
        <p:nvGraphicFramePr>
          <p:cNvPr id="3" name="Diagrama 2"/>
          <p:cNvGraphicFramePr/>
          <p:nvPr>
            <p:extLst/>
          </p:nvPr>
        </p:nvGraphicFramePr>
        <p:xfrm>
          <a:off x="1512277" y="2145323"/>
          <a:ext cx="9706708" cy="4273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310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Marcador de contenido 2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1793631" y="1494771"/>
          <a:ext cx="8704383" cy="4667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906406" y="971550"/>
            <a:ext cx="41880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s-ES" altLang="es-MX" sz="2800" b="1" dirty="0"/>
              <a:t>Obligaciones de los sujetos</a:t>
            </a:r>
            <a:endParaRPr lang="es-MX" altLang="es-MX" sz="2800" dirty="0"/>
          </a:p>
        </p:txBody>
      </p:sp>
      <p:sp>
        <p:nvSpPr>
          <p:cNvPr id="5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93686" y="6188813"/>
            <a:ext cx="576262" cy="431800"/>
          </a:xfrm>
          <a:prstGeom prst="actionButtonHom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141096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38530" y="881063"/>
            <a:ext cx="5832475" cy="819150"/>
          </a:xfrm>
          <a:prstGeom prst="rect">
            <a:avLst/>
          </a:prstGeom>
        </p:spPr>
        <p:txBody>
          <a:bodyPr anchor="b"/>
          <a:lstStyle/>
          <a:p>
            <a:pPr algn="ctr" eaLnBrk="1" hangingPunct="1"/>
            <a:r>
              <a:rPr lang="es-ES" altLang="es-MX" b="1" dirty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722987750"/>
              </p:ext>
            </p:extLst>
          </p:nvPr>
        </p:nvGraphicFramePr>
        <p:xfrm>
          <a:off x="639076" y="1700213"/>
          <a:ext cx="9715886" cy="4537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61665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BIBLIOGRAFÍA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Ley del Impuesto Sobre la Renta. (</a:t>
            </a:r>
            <a:r>
              <a:rPr lang="es-MX" dirty="0" smtClean="0"/>
              <a:t>2019). </a:t>
            </a:r>
            <a:r>
              <a:rPr lang="es-MX" dirty="0" smtClean="0"/>
              <a:t>México: ISEF.</a:t>
            </a:r>
          </a:p>
          <a:p>
            <a:r>
              <a:rPr lang="es-MX" dirty="0" smtClean="0"/>
              <a:t>Código Fiscal de la Federación. (</a:t>
            </a:r>
            <a:r>
              <a:rPr lang="es-MX" dirty="0" smtClean="0"/>
              <a:t>2019). </a:t>
            </a:r>
            <a:r>
              <a:rPr lang="es-MX" dirty="0" smtClean="0"/>
              <a:t>México: ISEF.</a:t>
            </a:r>
          </a:p>
          <a:p>
            <a:r>
              <a:rPr lang="es-ES_tradnl" dirty="0"/>
              <a:t> López, A. (</a:t>
            </a:r>
            <a:r>
              <a:rPr lang="es-ES_tradnl" dirty="0" smtClean="0"/>
              <a:t>2011). </a:t>
            </a:r>
            <a:r>
              <a:rPr lang="es-ES_tradnl" dirty="0"/>
              <a:t>Exposición práctica y comentada a la ley del ISR. México: </a:t>
            </a:r>
            <a:r>
              <a:rPr lang="es-ES_tradnl" dirty="0" err="1"/>
              <a:t>Dofiscal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Corral, M. (2016). Estudio práctico del ISR para personas morales. México: Ediciones fiscales ISEF.</a:t>
            </a:r>
            <a:endParaRPr lang="es-MX" dirty="0"/>
          </a:p>
          <a:p>
            <a:r>
              <a:rPr lang="es-MX" dirty="0" smtClean="0">
                <a:hlinkClick r:id="rId2"/>
              </a:rPr>
              <a:t>www.sat.gob.mx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93686" y="6188813"/>
            <a:ext cx="576262" cy="431800"/>
          </a:xfrm>
          <a:prstGeom prst="actionButtonHom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198731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807540"/>
            <a:ext cx="10515600" cy="725488"/>
          </a:xfrm>
        </p:spPr>
        <p:txBody>
          <a:bodyPr/>
          <a:lstStyle/>
          <a:p>
            <a:pPr algn="ctr"/>
            <a:r>
              <a:rPr lang="es-MX" b="1" dirty="0" smtClean="0"/>
              <a:t>CONTRIBUYENTES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106350"/>
              </p:ext>
            </p:extLst>
          </p:nvPr>
        </p:nvGraphicFramePr>
        <p:xfrm>
          <a:off x="838200" y="1292772"/>
          <a:ext cx="10515600" cy="5565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937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5266883"/>
              </p:ext>
            </p:extLst>
          </p:nvPr>
        </p:nvGraphicFramePr>
        <p:xfrm>
          <a:off x="1105829" y="1111947"/>
          <a:ext cx="10515600" cy="5422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42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168" y="4051840"/>
            <a:ext cx="5391150" cy="2724150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425298358"/>
              </p:ext>
            </p:extLst>
          </p:nvPr>
        </p:nvGraphicFramePr>
        <p:xfrm>
          <a:off x="838200" y="965199"/>
          <a:ext cx="11138210" cy="3562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AutoShape 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193686" y="6188813"/>
            <a:ext cx="576262" cy="431800"/>
          </a:xfrm>
          <a:prstGeom prst="actionButtonHom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  <p:extLst>
      <p:ext uri="{BB962C8B-B14F-4D97-AF65-F5344CB8AC3E}">
        <p14:creationId xmlns:p14="http://schemas.microsoft.com/office/powerpoint/2010/main" val="74601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53037" y="1857376"/>
            <a:ext cx="10470524" cy="923925"/>
          </a:xfrm>
          <a:prstGeom prst="rect">
            <a:avLst/>
          </a:prstGeo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MX" altLang="es-MX" sz="2200" dirty="0"/>
              <a:t>	Están obligadas al pago del Impuesto Sobre la Renta (ISR) las personas físicas y morales que: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s-MX" altLang="es-MX" sz="2200" dirty="0"/>
          </a:p>
        </p:txBody>
      </p:sp>
      <p:sp>
        <p:nvSpPr>
          <p:cNvPr id="10243" name="2 CuadroTexto"/>
          <p:cNvSpPr txBox="1">
            <a:spLocks noChangeArrowheads="1"/>
          </p:cNvSpPr>
          <p:nvPr/>
        </p:nvSpPr>
        <p:spPr bwMode="auto">
          <a:xfrm>
            <a:off x="485842" y="826618"/>
            <a:ext cx="1128984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MX" sz="3000" b="1" dirty="0"/>
              <a:t>DISPOSICIONES GENERALES</a:t>
            </a:r>
            <a:endParaRPr lang="es-MX" altLang="es-MX" sz="3000" b="1" dirty="0"/>
          </a:p>
        </p:txBody>
      </p:sp>
      <p:graphicFrame>
        <p:nvGraphicFramePr>
          <p:cNvPr id="3" name="Diagrama 2"/>
          <p:cNvGraphicFramePr/>
          <p:nvPr>
            <p:extLst/>
          </p:nvPr>
        </p:nvGraphicFramePr>
        <p:xfrm>
          <a:off x="953037" y="2781301"/>
          <a:ext cx="10135673" cy="3400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884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3377" y="781005"/>
            <a:ext cx="7427912" cy="815975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s-MX" altLang="es-MX" sz="2400" b="1" u="sng" dirty="0">
                <a:latin typeface="Arial" panose="020B0604020202020204" pitchFamily="34" charset="0"/>
              </a:rPr>
              <a:t>Establecimiento permanente</a:t>
            </a:r>
            <a:endParaRPr lang="es-ES" altLang="es-MX" sz="2400" b="1" u="sng" dirty="0">
              <a:latin typeface="Arial" panose="020B0604020202020204" pitchFamily="34" charset="0"/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2207568" y="3212976"/>
          <a:ext cx="8064896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8" name="Rectángulo 5"/>
          <p:cNvSpPr>
            <a:spLocks noChangeArrowheads="1"/>
          </p:cNvSpPr>
          <p:nvPr/>
        </p:nvSpPr>
        <p:spPr bwMode="auto">
          <a:xfrm>
            <a:off x="1223493" y="1596980"/>
            <a:ext cx="10045521" cy="106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s-MX" altLang="es-MX" sz="1800" dirty="0"/>
              <a:t>Es cualquier lugar de negocios con actividad empresarial o prestación de servicios, entre otros: sucursales, agencias, oficinas, talleres, fábricas, instalaciones, minas, canteras, </a:t>
            </a:r>
            <a:r>
              <a:rPr lang="es-MX" altLang="es-MX" sz="1800" dirty="0" err="1"/>
              <a:t>étc</a:t>
            </a:r>
            <a:r>
              <a:rPr lang="es-MX" altLang="es-MX" sz="1800" dirty="0"/>
              <a:t>., no se considera establecimiento permanente:</a:t>
            </a:r>
          </a:p>
        </p:txBody>
      </p:sp>
    </p:spTree>
    <p:extLst>
      <p:ext uri="{BB962C8B-B14F-4D97-AF65-F5344CB8AC3E}">
        <p14:creationId xmlns:p14="http://schemas.microsoft.com/office/powerpoint/2010/main" val="16982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1989</TotalTime>
  <Words>2102</Words>
  <Application>Microsoft Office PowerPoint</Application>
  <PresentationFormat>Panorámica</PresentationFormat>
  <Paragraphs>230</Paragraphs>
  <Slides>40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48" baseType="lpstr">
      <vt:lpstr>Arial</vt:lpstr>
      <vt:lpstr>Avenir LT Std 55 Roman</vt:lpstr>
      <vt:lpstr>Calibri</vt:lpstr>
      <vt:lpstr>Calibri Light</vt:lpstr>
      <vt:lpstr>Times New Roman</vt:lpstr>
      <vt:lpstr>Wingdings</vt:lpstr>
      <vt:lpstr>Tema de Office</vt:lpstr>
      <vt:lpstr>1_Tema de Office</vt:lpstr>
      <vt:lpstr>Presentación de PowerPoint</vt:lpstr>
      <vt:lpstr>JUSTIFICACIÓN</vt:lpstr>
      <vt:lpstr>OBJETIVO</vt:lpstr>
      <vt:lpstr>ÍNDICE</vt:lpstr>
      <vt:lpstr>CONTRIBUYENTES</vt:lpstr>
      <vt:lpstr>Presentación de PowerPoint</vt:lpstr>
      <vt:lpstr>Presentación de PowerPoint</vt:lpstr>
      <vt:lpstr>Presentación de PowerPoint</vt:lpstr>
      <vt:lpstr>Establecimiento permanente</vt:lpstr>
      <vt:lpstr>Acreditamiento:</vt:lpstr>
      <vt:lpstr>Presentación de PowerPoint</vt:lpstr>
      <vt:lpstr>Presentación de PowerPoint</vt:lpstr>
      <vt:lpstr>Presentación de PowerPoint</vt:lpstr>
      <vt:lpstr>PERSONAS MORALES</vt:lpstr>
      <vt:lpstr>Régimen general de ley</vt:lpstr>
      <vt:lpstr>Obligaciones</vt:lpstr>
      <vt:lpstr>Régimen de los coordinados</vt:lpstr>
      <vt:lpstr>Obligaciones</vt:lpstr>
      <vt:lpstr>Régimen de actividades agrícolas, silvícolas, ganaderas y pesqueras. </vt:lpstr>
      <vt:lpstr>Régimen de personas morales con fines no lucrativos</vt:lpstr>
      <vt:lpstr>Obligaciones</vt:lpstr>
      <vt:lpstr>PERSONAS FÍSICAS</vt:lpstr>
      <vt:lpstr>Presentación de PowerPoint</vt:lpstr>
      <vt:lpstr>Régimen de sueldos y salarios</vt:lpstr>
      <vt:lpstr>Obligaciones del trabajador</vt:lpstr>
      <vt:lpstr>Obligación de presentar declaración anual</vt:lpstr>
      <vt:lpstr>Obligación de presentar declaración anual</vt:lpstr>
      <vt:lpstr>Obligaciones de los patrones</vt:lpstr>
      <vt:lpstr>Presentación de PowerPoint</vt:lpstr>
      <vt:lpstr>Presentación de PowerPoint</vt:lpstr>
      <vt:lpstr>Presentación de PowerPoint</vt:lpstr>
      <vt:lpstr>Presentación de PowerPoint</vt:lpstr>
      <vt:lpstr>Obligaciones de los contribuyentes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VERBAL</dc:title>
  <dc:creator>PRUEBA</dc:creator>
  <cp:lastModifiedBy>Sendy Sandoval</cp:lastModifiedBy>
  <cp:revision>147</cp:revision>
  <dcterms:created xsi:type="dcterms:W3CDTF">2017-02-13T20:11:35Z</dcterms:created>
  <dcterms:modified xsi:type="dcterms:W3CDTF">2019-09-30T23:54:02Z</dcterms:modified>
</cp:coreProperties>
</file>