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7"/>
  </p:notesMasterIdLst>
  <p:sldIdLst>
    <p:sldId id="257" r:id="rId2"/>
    <p:sldId id="258" r:id="rId3"/>
    <p:sldId id="259" r:id="rId4"/>
    <p:sldId id="260" r:id="rId5"/>
    <p:sldId id="261" r:id="rId6"/>
    <p:sldId id="266" r:id="rId7"/>
    <p:sldId id="273" r:id="rId8"/>
    <p:sldId id="274" r:id="rId9"/>
    <p:sldId id="275" r:id="rId10"/>
    <p:sldId id="276" r:id="rId11"/>
    <p:sldId id="277" r:id="rId12"/>
    <p:sldId id="279" r:id="rId13"/>
    <p:sldId id="264" r:id="rId14"/>
    <p:sldId id="280" r:id="rId15"/>
    <p:sldId id="282" r:id="rId16"/>
    <p:sldId id="281" r:id="rId17"/>
    <p:sldId id="267" r:id="rId18"/>
    <p:sldId id="269" r:id="rId19"/>
    <p:sldId id="283" r:id="rId20"/>
    <p:sldId id="284" r:id="rId21"/>
    <p:sldId id="270" r:id="rId22"/>
    <p:sldId id="272" r:id="rId23"/>
    <p:sldId id="292" r:id="rId24"/>
    <p:sldId id="265" r:id="rId25"/>
    <p:sldId id="286" r:id="rId26"/>
    <p:sldId id="287" r:id="rId27"/>
    <p:sldId id="288" r:id="rId28"/>
    <p:sldId id="291" r:id="rId29"/>
    <p:sldId id="289" r:id="rId30"/>
    <p:sldId id="290" r:id="rId31"/>
    <p:sldId id="294" r:id="rId32"/>
    <p:sldId id="295" r:id="rId33"/>
    <p:sldId id="296" r:id="rId34"/>
    <p:sldId id="262" r:id="rId35"/>
    <p:sldId id="263" r:id="rId36"/>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BCA2C"/>
    <a:srgbClr val="FC5B6F"/>
    <a:srgbClr val="FE3745"/>
    <a:srgbClr val="A658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Estilo oscuro 1 - Énfasis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6481" autoAdjust="0"/>
  </p:normalViewPr>
  <p:slideViewPr>
    <p:cSldViewPr snapToGrid="0">
      <p:cViewPr varScale="1">
        <p:scale>
          <a:sx n="57" d="100"/>
          <a:sy n="57" d="100"/>
        </p:scale>
        <p:origin x="1260" y="66"/>
      </p:cViewPr>
      <p:guideLst/>
    </p:cSldViewPr>
  </p:slideViewPr>
  <p:notesTextViewPr>
    <p:cViewPr>
      <p:scale>
        <a:sx n="1" d="1"/>
        <a:sy n="1" d="1"/>
      </p:scale>
      <p:origin x="0" y="0"/>
    </p:cViewPr>
  </p:notesTextViewPr>
  <p:sorterViewPr>
    <p:cViewPr>
      <p:scale>
        <a:sx n="98" d="100"/>
        <a:sy n="9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0" i="0" u="none" strike="noStrike" kern="1200" cap="none" spc="50" normalizeH="0" baseline="0">
                <a:solidFill>
                  <a:schemeClr val="tx1"/>
                </a:solidFill>
                <a:latin typeface="+mj-lt"/>
                <a:ea typeface="+mj-ea"/>
                <a:cs typeface="+mj-cs"/>
              </a:defRPr>
            </a:pPr>
            <a:r>
              <a:rPr lang="es-MX">
                <a:solidFill>
                  <a:schemeClr val="tx1"/>
                </a:solidFill>
              </a:rPr>
              <a:t>Automóviles en circulación</a:t>
            </a:r>
          </a:p>
          <a:p>
            <a:pPr>
              <a:defRPr>
                <a:solidFill>
                  <a:schemeClr val="tx1"/>
                </a:solidFill>
              </a:defRPr>
            </a:pPr>
            <a:r>
              <a:rPr lang="es-MX">
                <a:solidFill>
                  <a:schemeClr val="tx1"/>
                </a:solidFill>
              </a:rPr>
              <a:t>1980-2016</a:t>
            </a:r>
          </a:p>
        </c:rich>
      </c:tx>
      <c:layout/>
      <c:overlay val="0"/>
      <c:spPr>
        <a:noFill/>
        <a:ln>
          <a:noFill/>
        </a:ln>
        <a:effectLst/>
      </c:spPr>
      <c:txPr>
        <a:bodyPr rot="0" spcFirstLastPara="1" vertOverflow="ellipsis" vert="horz" wrap="square" anchor="ctr" anchorCtr="1"/>
        <a:lstStyle/>
        <a:p>
          <a:pPr>
            <a:defRPr sz="2128" b="0" i="0" u="none" strike="noStrike" kern="1200" cap="none" spc="50" normalizeH="0" baseline="0">
              <a:solidFill>
                <a:schemeClr val="tx1"/>
              </a:solidFill>
              <a:latin typeface="+mj-lt"/>
              <a:ea typeface="+mj-ea"/>
              <a:cs typeface="+mj-cs"/>
            </a:defRPr>
          </a:pPr>
          <a:endParaRPr lang="es-MX"/>
        </a:p>
      </c:txPr>
    </c:title>
    <c:autoTitleDeleted val="0"/>
    <c:plotArea>
      <c:layout/>
      <c:scatterChart>
        <c:scatterStyle val="lineMarker"/>
        <c:varyColors val="0"/>
        <c:ser>
          <c:idx val="0"/>
          <c:order val="0"/>
          <c:spPr>
            <a:ln w="19050" cap="rnd">
              <a:solidFill>
                <a:schemeClr val="accent1">
                  <a:alpha val="60000"/>
                </a:schemeClr>
              </a:solidFill>
              <a:round/>
            </a:ln>
            <a:effectLst/>
          </c:spPr>
          <c:marker>
            <c:symbol val="circle"/>
            <c:size val="6"/>
            <c:spPr>
              <a:solidFill>
                <a:schemeClr val="lt1"/>
              </a:solidFill>
              <a:ln w="38100">
                <a:solidFill>
                  <a:schemeClr val="accent1">
                    <a:alpha val="60000"/>
                  </a:schemeClr>
                </a:solidFill>
              </a:ln>
              <a:effectLst/>
            </c:spPr>
          </c:marker>
          <c:xVal>
            <c:numRef>
              <c:f>Hoja1!$A$1:$A$37</c:f>
              <c:numCache>
                <c:formatCode>General</c:formatCode>
                <c:ptCount val="37"/>
                <c:pt idx="0">
                  <c:v>2016</c:v>
                </c:pt>
                <c:pt idx="1">
                  <c:v>2015</c:v>
                </c:pt>
                <c:pt idx="2">
                  <c:v>2014</c:v>
                </c:pt>
                <c:pt idx="3">
                  <c:v>2013</c:v>
                </c:pt>
                <c:pt idx="4">
                  <c:v>2012</c:v>
                </c:pt>
                <c:pt idx="5">
                  <c:v>2011</c:v>
                </c:pt>
                <c:pt idx="6">
                  <c:v>2010</c:v>
                </c:pt>
                <c:pt idx="7">
                  <c:v>2009</c:v>
                </c:pt>
                <c:pt idx="8">
                  <c:v>2008</c:v>
                </c:pt>
                <c:pt idx="9">
                  <c:v>2007</c:v>
                </c:pt>
                <c:pt idx="10">
                  <c:v>2006</c:v>
                </c:pt>
                <c:pt idx="11">
                  <c:v>2005</c:v>
                </c:pt>
                <c:pt idx="12">
                  <c:v>2004</c:v>
                </c:pt>
                <c:pt idx="13">
                  <c:v>2003</c:v>
                </c:pt>
                <c:pt idx="14">
                  <c:v>2002</c:v>
                </c:pt>
                <c:pt idx="15">
                  <c:v>2001</c:v>
                </c:pt>
                <c:pt idx="16">
                  <c:v>2000</c:v>
                </c:pt>
                <c:pt idx="17">
                  <c:v>1999</c:v>
                </c:pt>
                <c:pt idx="18">
                  <c:v>1998</c:v>
                </c:pt>
                <c:pt idx="19">
                  <c:v>1997</c:v>
                </c:pt>
                <c:pt idx="20">
                  <c:v>1996</c:v>
                </c:pt>
                <c:pt idx="21">
                  <c:v>1995</c:v>
                </c:pt>
                <c:pt idx="22">
                  <c:v>1994</c:v>
                </c:pt>
                <c:pt idx="23">
                  <c:v>1993</c:v>
                </c:pt>
                <c:pt idx="24">
                  <c:v>1992</c:v>
                </c:pt>
                <c:pt idx="25">
                  <c:v>1991</c:v>
                </c:pt>
                <c:pt idx="26">
                  <c:v>1990</c:v>
                </c:pt>
                <c:pt idx="27">
                  <c:v>1989</c:v>
                </c:pt>
                <c:pt idx="28">
                  <c:v>1988</c:v>
                </c:pt>
                <c:pt idx="29">
                  <c:v>1987</c:v>
                </c:pt>
                <c:pt idx="30">
                  <c:v>1986</c:v>
                </c:pt>
                <c:pt idx="31">
                  <c:v>1985</c:v>
                </c:pt>
                <c:pt idx="32">
                  <c:v>1984</c:v>
                </c:pt>
                <c:pt idx="33">
                  <c:v>1983</c:v>
                </c:pt>
                <c:pt idx="34">
                  <c:v>1982</c:v>
                </c:pt>
                <c:pt idx="35">
                  <c:v>1981</c:v>
                </c:pt>
                <c:pt idx="36">
                  <c:v>1980</c:v>
                </c:pt>
              </c:numCache>
            </c:numRef>
          </c:xVal>
          <c:yVal>
            <c:numRef>
              <c:f>Hoja1!$B$1:$B$37</c:f>
              <c:numCache>
                <c:formatCode>#,##0</c:formatCode>
                <c:ptCount val="37"/>
                <c:pt idx="0">
                  <c:v>29164157</c:v>
                </c:pt>
                <c:pt idx="1">
                  <c:v>27178339</c:v>
                </c:pt>
                <c:pt idx="2">
                  <c:v>25543908</c:v>
                </c:pt>
                <c:pt idx="3">
                  <c:v>24819922</c:v>
                </c:pt>
                <c:pt idx="4">
                  <c:v>23569623</c:v>
                </c:pt>
                <c:pt idx="5">
                  <c:v>22374326</c:v>
                </c:pt>
                <c:pt idx="6">
                  <c:v>21152773</c:v>
                </c:pt>
                <c:pt idx="7">
                  <c:v>20519224</c:v>
                </c:pt>
                <c:pt idx="8">
                  <c:v>19420942</c:v>
                </c:pt>
                <c:pt idx="9">
                  <c:v>17696623</c:v>
                </c:pt>
                <c:pt idx="10">
                  <c:v>16411813</c:v>
                </c:pt>
                <c:pt idx="11">
                  <c:v>14300380</c:v>
                </c:pt>
                <c:pt idx="12">
                  <c:v>13388011</c:v>
                </c:pt>
                <c:pt idx="13">
                  <c:v>12742049</c:v>
                </c:pt>
                <c:pt idx="14">
                  <c:v>12254910</c:v>
                </c:pt>
                <c:pt idx="15">
                  <c:v>11351982</c:v>
                </c:pt>
                <c:pt idx="16">
                  <c:v>10176179</c:v>
                </c:pt>
                <c:pt idx="17">
                  <c:v>9582796</c:v>
                </c:pt>
                <c:pt idx="18">
                  <c:v>9086209</c:v>
                </c:pt>
                <c:pt idx="19">
                  <c:v>8402995</c:v>
                </c:pt>
                <c:pt idx="20">
                  <c:v>7830864</c:v>
                </c:pt>
                <c:pt idx="21">
                  <c:v>7469504</c:v>
                </c:pt>
                <c:pt idx="22">
                  <c:v>7217732</c:v>
                </c:pt>
                <c:pt idx="23">
                  <c:v>7715951</c:v>
                </c:pt>
                <c:pt idx="24">
                  <c:v>7399178</c:v>
                </c:pt>
                <c:pt idx="25">
                  <c:v>6950708</c:v>
                </c:pt>
                <c:pt idx="26">
                  <c:v>6555550</c:v>
                </c:pt>
                <c:pt idx="27">
                  <c:v>6003532</c:v>
                </c:pt>
                <c:pt idx="28">
                  <c:v>5597735</c:v>
                </c:pt>
                <c:pt idx="29">
                  <c:v>5336228</c:v>
                </c:pt>
                <c:pt idx="30">
                  <c:v>5202922</c:v>
                </c:pt>
                <c:pt idx="31">
                  <c:v>5281842</c:v>
                </c:pt>
                <c:pt idx="32">
                  <c:v>4970526</c:v>
                </c:pt>
                <c:pt idx="33">
                  <c:v>4726236</c:v>
                </c:pt>
                <c:pt idx="34">
                  <c:v>4616897</c:v>
                </c:pt>
                <c:pt idx="35">
                  <c:v>4341363</c:v>
                </c:pt>
                <c:pt idx="36">
                  <c:v>3950042</c:v>
                </c:pt>
              </c:numCache>
            </c:numRef>
          </c:yVal>
          <c:smooth val="0"/>
        </c:ser>
        <c:dLbls>
          <c:showLegendKey val="0"/>
          <c:showVal val="0"/>
          <c:showCatName val="0"/>
          <c:showSerName val="0"/>
          <c:showPercent val="0"/>
          <c:showBubbleSize val="0"/>
        </c:dLbls>
        <c:axId val="183404720"/>
        <c:axId val="183405280"/>
      </c:scatterChart>
      <c:valAx>
        <c:axId val="183404720"/>
        <c:scaling>
          <c:orientation val="minMax"/>
        </c:scaling>
        <c:delete val="0"/>
        <c:axPos val="b"/>
        <c:numFmt formatCode="General" sourceLinked="1"/>
        <c:majorTickMark val="none"/>
        <c:minorTickMark val="none"/>
        <c:tickLblPos val="nextTo"/>
        <c:spPr>
          <a:noFill/>
          <a:ln>
            <a:solidFill>
              <a:schemeClr val="tx1">
                <a:lumMod val="25000"/>
                <a:lumOff val="75000"/>
              </a:schemeClr>
            </a:solidFill>
          </a:ln>
          <a:effectLst/>
        </c:spPr>
        <c:txPr>
          <a:bodyPr rot="-60000000" spcFirstLastPara="1" vertOverflow="ellipsis" vert="horz" wrap="square" anchor="ctr" anchorCtr="1"/>
          <a:lstStyle/>
          <a:p>
            <a:pPr>
              <a:defRPr sz="1197" b="0" i="0" u="none" strike="noStrike" kern="1200" spc="20" baseline="0">
                <a:solidFill>
                  <a:schemeClr val="tx1"/>
                </a:solidFill>
                <a:latin typeface="+mn-lt"/>
                <a:ea typeface="+mn-ea"/>
                <a:cs typeface="+mn-cs"/>
              </a:defRPr>
            </a:pPr>
            <a:endParaRPr lang="es-MX"/>
          </a:p>
        </c:txPr>
        <c:crossAx val="183405280"/>
        <c:crosses val="autoZero"/>
        <c:crossBetween val="midCat"/>
      </c:valAx>
      <c:valAx>
        <c:axId val="18340528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solidFill>
              <a:schemeClr val="tx1">
                <a:lumMod val="25000"/>
                <a:lumOff val="75000"/>
              </a:schemeClr>
            </a:solidFill>
          </a:ln>
          <a:effectLst/>
        </c:spPr>
        <c:txPr>
          <a:bodyPr rot="-60000000" spcFirstLastPara="1" vertOverflow="ellipsis" vert="horz" wrap="square" anchor="ctr" anchorCtr="1"/>
          <a:lstStyle/>
          <a:p>
            <a:pPr>
              <a:defRPr sz="1197" b="0" i="0" u="none" strike="noStrike" kern="1200" spc="20" baseline="0">
                <a:solidFill>
                  <a:schemeClr val="tx1"/>
                </a:solidFill>
                <a:latin typeface="+mn-lt"/>
                <a:ea typeface="+mn-ea"/>
                <a:cs typeface="+mn-cs"/>
              </a:defRPr>
            </a:pPr>
            <a:endParaRPr lang="es-MX"/>
          </a:p>
        </c:txPr>
        <c:crossAx val="183404720"/>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s-MX"/>
              <a:t>Autobuses en Operación </a:t>
            </a:r>
          </a:p>
          <a:p>
            <a:pPr>
              <a:defRPr/>
            </a:pPr>
            <a:r>
              <a:rPr lang="es-MX"/>
              <a:t>Lunes a Viernes</a:t>
            </a:r>
          </a:p>
        </c:rich>
      </c:tx>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s-MX"/>
        </a:p>
      </c:txPr>
    </c:title>
    <c:autoTitleDeleted val="0"/>
    <c:plotArea>
      <c:layout/>
      <c:lineChart>
        <c:grouping val="standard"/>
        <c:varyColors val="0"/>
        <c:ser>
          <c:idx val="0"/>
          <c:order val="0"/>
          <c:tx>
            <c:strRef>
              <c:f>Hoja1!$B$1</c:f>
              <c:strCache>
                <c:ptCount val="1"/>
                <c:pt idx="0">
                  <c:v>Monterrey</c:v>
                </c:pt>
              </c:strCache>
            </c:strRef>
          </c:tx>
          <c:spPr>
            <a:ln w="31750" cap="rnd">
              <a:solidFill>
                <a:schemeClr val="accent1"/>
              </a:solidFill>
              <a:round/>
            </a:ln>
            <a:effectLst/>
          </c:spPr>
          <c:marker>
            <c:symbol val="circle"/>
            <c:size val="17"/>
            <c:spPr>
              <a:solidFill>
                <a:schemeClr val="accent1"/>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numRef>
              <c:f>Hoja1!$A$2:$A$11</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Hoja1!$B$2:$B$11</c:f>
              <c:numCache>
                <c:formatCode>General</c:formatCode>
                <c:ptCount val="10"/>
                <c:pt idx="0">
                  <c:v>418</c:v>
                </c:pt>
                <c:pt idx="1">
                  <c:v>418</c:v>
                </c:pt>
                <c:pt idx="2">
                  <c:v>412</c:v>
                </c:pt>
                <c:pt idx="3">
                  <c:v>412</c:v>
                </c:pt>
                <c:pt idx="4">
                  <c:v>535</c:v>
                </c:pt>
                <c:pt idx="5">
                  <c:v>535</c:v>
                </c:pt>
                <c:pt idx="6">
                  <c:v>535</c:v>
                </c:pt>
                <c:pt idx="7">
                  <c:v>535</c:v>
                </c:pt>
                <c:pt idx="8">
                  <c:v>535</c:v>
                </c:pt>
                <c:pt idx="9">
                  <c:v>535</c:v>
                </c:pt>
              </c:numCache>
            </c:numRef>
          </c:val>
          <c:smooth val="0"/>
        </c:ser>
        <c:ser>
          <c:idx val="1"/>
          <c:order val="1"/>
          <c:tx>
            <c:strRef>
              <c:f>Hoja1!$C$1</c:f>
              <c:strCache>
                <c:ptCount val="1"/>
                <c:pt idx="0">
                  <c:v>México</c:v>
                </c:pt>
              </c:strCache>
            </c:strRef>
          </c:tx>
          <c:spPr>
            <a:ln w="31750" cap="rnd">
              <a:solidFill>
                <a:schemeClr val="accent2"/>
              </a:solidFill>
              <a:round/>
            </a:ln>
            <a:effectLst/>
          </c:spPr>
          <c:marker>
            <c:symbol val="circle"/>
            <c:size val="17"/>
            <c:spPr>
              <a:solidFill>
                <a:schemeClr val="accent2"/>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numRef>
              <c:f>Hoja1!$A$2:$A$11</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Hoja1!$C$2:$C$11</c:f>
              <c:numCache>
                <c:formatCode>#,##0</c:formatCode>
                <c:ptCount val="10"/>
                <c:pt idx="0" formatCode="#,##0.0">
                  <c:v>164</c:v>
                </c:pt>
                <c:pt idx="1">
                  <c:v>158</c:v>
                </c:pt>
                <c:pt idx="2">
                  <c:v>198</c:v>
                </c:pt>
                <c:pt idx="3">
                  <c:v>243</c:v>
                </c:pt>
                <c:pt idx="4">
                  <c:v>303</c:v>
                </c:pt>
                <c:pt idx="5">
                  <c:v>335</c:v>
                </c:pt>
                <c:pt idx="6">
                  <c:v>356</c:v>
                </c:pt>
                <c:pt idx="7">
                  <c:v>364</c:v>
                </c:pt>
                <c:pt idx="8" formatCode="#,##0.0">
                  <c:v>454</c:v>
                </c:pt>
                <c:pt idx="9">
                  <c:v>457</c:v>
                </c:pt>
              </c:numCache>
            </c:numRef>
          </c:val>
          <c:smooth val="0"/>
        </c:ser>
        <c:dLbls>
          <c:dLblPos val="ctr"/>
          <c:showLegendKey val="0"/>
          <c:showVal val="1"/>
          <c:showCatName val="0"/>
          <c:showSerName val="0"/>
          <c:showPercent val="0"/>
          <c:showBubbleSize val="0"/>
        </c:dLbls>
        <c:marker val="1"/>
        <c:smooth val="0"/>
        <c:axId val="45697664"/>
        <c:axId val="45694864"/>
      </c:lineChart>
      <c:catAx>
        <c:axId val="45697664"/>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s-MX"/>
          </a:p>
        </c:txPr>
        <c:crossAx val="45694864"/>
        <c:crosses val="autoZero"/>
        <c:auto val="1"/>
        <c:lblAlgn val="ctr"/>
        <c:lblOffset val="100"/>
        <c:noMultiLvlLbl val="0"/>
      </c:catAx>
      <c:valAx>
        <c:axId val="45694864"/>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45697664"/>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s-MX"/>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s-MX"/>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0" i="0" u="none" strike="noStrike" kern="1200" cap="none" spc="0" normalizeH="0" baseline="0">
                <a:solidFill>
                  <a:schemeClr val="tx1">
                    <a:lumMod val="65000"/>
                    <a:lumOff val="35000"/>
                  </a:schemeClr>
                </a:solidFill>
                <a:latin typeface="+mj-lt"/>
                <a:ea typeface="+mj-ea"/>
                <a:cs typeface="+mj-cs"/>
              </a:defRPr>
            </a:pPr>
            <a:r>
              <a:rPr lang="es-MX"/>
              <a:t>Pasajeros Transportados</a:t>
            </a:r>
          </a:p>
          <a:p>
            <a:pPr>
              <a:defRPr/>
            </a:pPr>
            <a:r>
              <a:rPr lang="es-MX"/>
              <a:t>(Miles de pasajeros)</a:t>
            </a:r>
          </a:p>
        </c:rich>
      </c:tx>
      <c:layout/>
      <c:overlay val="0"/>
      <c:spPr>
        <a:noFill/>
        <a:ln>
          <a:noFill/>
        </a:ln>
        <a:effectLst/>
      </c:spPr>
      <c:txPr>
        <a:bodyPr rot="0" spcFirstLastPara="1" vertOverflow="ellipsis" vert="horz" wrap="square" anchor="ctr" anchorCtr="1"/>
        <a:lstStyle/>
        <a:p>
          <a:pPr>
            <a:defRPr sz="2200" b="0" i="0" u="none" strike="noStrike" kern="1200" cap="none" spc="0" normalizeH="0" baseline="0">
              <a:solidFill>
                <a:schemeClr val="tx1">
                  <a:lumMod val="65000"/>
                  <a:lumOff val="35000"/>
                </a:schemeClr>
              </a:solidFill>
              <a:latin typeface="+mj-lt"/>
              <a:ea typeface="+mj-ea"/>
              <a:cs typeface="+mj-cs"/>
            </a:defRPr>
          </a:pPr>
          <a:endParaRPr lang="es-MX"/>
        </a:p>
      </c:txPr>
    </c:title>
    <c:autoTitleDeleted val="0"/>
    <c:plotArea>
      <c:layout/>
      <c:scatterChart>
        <c:scatterStyle val="lineMarker"/>
        <c:varyColors val="0"/>
        <c:ser>
          <c:idx val="0"/>
          <c:order val="0"/>
          <c:tx>
            <c:strRef>
              <c:f>Hoja1!$B$14</c:f>
              <c:strCache>
                <c:ptCount val="1"/>
                <c:pt idx="0">
                  <c:v>Monterrey</c:v>
                </c:pt>
              </c:strCache>
            </c:strRef>
          </c:tx>
          <c:spPr>
            <a:ln w="38100" cap="rnd">
              <a:solidFill>
                <a:schemeClr val="accent2"/>
              </a:solidFill>
              <a:round/>
            </a:ln>
            <a:effectLst/>
          </c:spPr>
          <c:marker>
            <c:symbol val="circle"/>
            <c:size val="8"/>
            <c:spPr>
              <a:solidFill>
                <a:schemeClr val="accent2"/>
              </a:solidFill>
              <a:ln>
                <a:noFill/>
              </a:ln>
              <a:effectLst/>
            </c:spPr>
          </c:marker>
          <c:xVal>
            <c:numRef>
              <c:f>Hoja1!$A$15:$A$24</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xVal>
          <c:yVal>
            <c:numRef>
              <c:f>Hoja1!$B$15:$B$24</c:f>
              <c:numCache>
                <c:formatCode>0</c:formatCode>
                <c:ptCount val="10"/>
                <c:pt idx="0">
                  <c:v>12699.359</c:v>
                </c:pt>
                <c:pt idx="1">
                  <c:v>11349.172</c:v>
                </c:pt>
                <c:pt idx="2">
                  <c:v>12620.012000000001</c:v>
                </c:pt>
                <c:pt idx="3">
                  <c:v>12333.548000000001</c:v>
                </c:pt>
                <c:pt idx="4" formatCode="#,##0.0">
                  <c:v>13546.853999999999</c:v>
                </c:pt>
                <c:pt idx="5" formatCode="#,##0.0">
                  <c:v>14035.754999999999</c:v>
                </c:pt>
                <c:pt idx="6" formatCode="#,##0.0">
                  <c:v>13641.747999999998</c:v>
                </c:pt>
                <c:pt idx="7" formatCode="#,##0.0">
                  <c:v>12912.596</c:v>
                </c:pt>
                <c:pt idx="8" formatCode="#,##0.0">
                  <c:v>15156.554</c:v>
                </c:pt>
                <c:pt idx="9" formatCode="#,##0.0">
                  <c:v>15210.487000000001</c:v>
                </c:pt>
              </c:numCache>
            </c:numRef>
          </c:yVal>
          <c:smooth val="0"/>
        </c:ser>
        <c:dLbls>
          <c:showLegendKey val="0"/>
          <c:showVal val="0"/>
          <c:showCatName val="0"/>
          <c:showSerName val="0"/>
          <c:showPercent val="0"/>
          <c:showBubbleSize val="0"/>
        </c:dLbls>
        <c:axId val="184280960"/>
        <c:axId val="184281520"/>
      </c:scatterChart>
      <c:scatterChart>
        <c:scatterStyle val="lineMarker"/>
        <c:varyColors val="0"/>
        <c:ser>
          <c:idx val="1"/>
          <c:order val="1"/>
          <c:tx>
            <c:strRef>
              <c:f>Hoja1!$C$14</c:f>
              <c:strCache>
                <c:ptCount val="1"/>
                <c:pt idx="0">
                  <c:v>México</c:v>
                </c:pt>
              </c:strCache>
            </c:strRef>
          </c:tx>
          <c:spPr>
            <a:ln w="38100" cap="rnd">
              <a:solidFill>
                <a:schemeClr val="accent4"/>
              </a:solidFill>
              <a:round/>
            </a:ln>
            <a:effectLst/>
          </c:spPr>
          <c:marker>
            <c:symbol val="circle"/>
            <c:size val="8"/>
            <c:spPr>
              <a:solidFill>
                <a:schemeClr val="accent4"/>
              </a:solidFill>
              <a:ln>
                <a:noFill/>
              </a:ln>
              <a:effectLst/>
            </c:spPr>
          </c:marker>
          <c:xVal>
            <c:numRef>
              <c:f>Hoja1!$A$15:$A$24</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xVal>
          <c:yVal>
            <c:numRef>
              <c:f>Hoja1!$C$15:$C$24</c:f>
              <c:numCache>
                <c:formatCode>0</c:formatCode>
                <c:ptCount val="10"/>
                <c:pt idx="0">
                  <c:v>88939.000999999989</c:v>
                </c:pt>
                <c:pt idx="1">
                  <c:v>127258.99999999999</c:v>
                </c:pt>
                <c:pt idx="2">
                  <c:v>136887.59600000002</c:v>
                </c:pt>
                <c:pt idx="3">
                  <c:v>187197.15899999999</c:v>
                </c:pt>
                <c:pt idx="4">
                  <c:v>210528.13100000002</c:v>
                </c:pt>
                <c:pt idx="5">
                  <c:v>210214.71100000004</c:v>
                </c:pt>
                <c:pt idx="6">
                  <c:v>243830.53600000002</c:v>
                </c:pt>
                <c:pt idx="7">
                  <c:v>250048.44500000004</c:v>
                </c:pt>
                <c:pt idx="8">
                  <c:v>299571.13099999999</c:v>
                </c:pt>
                <c:pt idx="9" formatCode="#,##0">
                  <c:v>1754475.7100000002</c:v>
                </c:pt>
              </c:numCache>
            </c:numRef>
          </c:yVal>
          <c:smooth val="0"/>
        </c:ser>
        <c:dLbls>
          <c:showLegendKey val="0"/>
          <c:showVal val="0"/>
          <c:showCatName val="0"/>
          <c:showSerName val="0"/>
          <c:showPercent val="0"/>
          <c:showBubbleSize val="0"/>
        </c:dLbls>
        <c:axId val="184282640"/>
        <c:axId val="184282080"/>
      </c:scatterChart>
      <c:valAx>
        <c:axId val="184280960"/>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84281520"/>
        <c:crosses val="autoZero"/>
        <c:crossBetween val="midCat"/>
      </c:valAx>
      <c:valAx>
        <c:axId val="18428152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84280960"/>
        <c:crosses val="autoZero"/>
        <c:crossBetween val="midCat"/>
      </c:valAx>
      <c:valAx>
        <c:axId val="184282080"/>
        <c:scaling>
          <c:orientation val="minMax"/>
        </c:scaling>
        <c:delete val="0"/>
        <c:axPos val="r"/>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84282640"/>
        <c:crosses val="max"/>
        <c:crossBetween val="midCat"/>
      </c:valAx>
      <c:valAx>
        <c:axId val="184282640"/>
        <c:scaling>
          <c:orientation val="minMax"/>
        </c:scaling>
        <c:delete val="1"/>
        <c:axPos val="b"/>
        <c:numFmt formatCode="General" sourceLinked="1"/>
        <c:majorTickMark val="none"/>
        <c:minorTickMark val="none"/>
        <c:tickLblPos val="nextTo"/>
        <c:crossAx val="184282080"/>
        <c:crosses val="autoZero"/>
        <c:crossBetween val="midCat"/>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a:solidFill>
          <a:schemeClr val="tx1">
            <a:lumMod val="15000"/>
            <a:lumOff val="85000"/>
          </a:schemeClr>
        </a:solidFill>
      </a:ln>
    </cs:spPr>
    <cs:defRPr sz="1197"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19050" cap="rnd">
        <a:solidFill>
          <a:schemeClr val="phClr">
            <a:alpha val="60000"/>
          </a:schemeClr>
        </a:solidFill>
        <a:round/>
      </a:ln>
    </cs:spPr>
  </cs:dataPointLine>
  <cs:dataPointMarker>
    <cs:lnRef idx="0">
      <cs:styleClr val="auto"/>
    </cs:lnRef>
    <cs:fillRef idx="0">
      <cs:styleClr val="auto"/>
    </cs:fillRef>
    <cs:effectRef idx="0"/>
    <cs:fontRef idx="minor">
      <a:schemeClr val="dk1"/>
    </cs:fontRef>
    <cs:spPr>
      <a:solidFill>
        <a:schemeClr val="lt1"/>
      </a:solidFill>
      <a:ln w="38100">
        <a:solidFill>
          <a:schemeClr val="phClr">
            <a:alpha val="60000"/>
          </a:schemeClr>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15000"/>
            <a:lumOff val="8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a:solidFill>
          <a:schemeClr val="tx1">
            <a:lumMod val="15000"/>
            <a:lumOff val="85000"/>
          </a:schemeClr>
        </a:solidFill>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128"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a:solidFill>
          <a:schemeClr val="tx1">
            <a:lumMod val="25000"/>
            <a:lumOff val="75000"/>
          </a:schemeClr>
        </a:solidFill>
      </a:ln>
    </cs:spPr>
    <cs:defRPr sz="1197" kern="1200" spc="20" baseline="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styleClr val="auto"/>
    </cs:fillRef>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2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diagrams/_rels/data1.xml.rels><?xml version="1.0" encoding="UTF-8" standalone="yes"?>
<Relationships xmlns="http://schemas.openxmlformats.org/package/2006/relationships"><Relationship Id="rId1" Type="http://schemas.openxmlformats.org/officeDocument/2006/relationships/image" Target="../media/image5.jpeg"/></Relationships>
</file>

<file path=ppt/diagrams/_rels/data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image" Target="../media/image8.png"/></Relationships>
</file>

<file path=ppt/diagrams/_rels/data7.xml.rels><?xml version="1.0" encoding="UTF-8" standalone="yes"?>
<Relationships xmlns="http://schemas.openxmlformats.org/package/2006/relationships"><Relationship Id="rId1" Type="http://schemas.openxmlformats.org/officeDocument/2006/relationships/image" Target="../media/image28.jpg"/></Relationships>
</file>

<file path=ppt/diagrams/_rels/drawing1.xml.rels><?xml version="1.0" encoding="UTF-8" standalone="yes"?>
<Relationships xmlns="http://schemas.openxmlformats.org/package/2006/relationships"><Relationship Id="rId1" Type="http://schemas.openxmlformats.org/officeDocument/2006/relationships/image" Target="../media/image5.jpeg"/></Relationships>
</file>

<file path=ppt/diagrams/_rels/drawing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image" Target="../media/image8.png"/></Relationships>
</file>

<file path=ppt/diagrams/_rels/drawing7.xml.rels><?xml version="1.0" encoding="UTF-8" standalone="yes"?>
<Relationships xmlns="http://schemas.openxmlformats.org/package/2006/relationships"><Relationship Id="rId1" Type="http://schemas.openxmlformats.org/officeDocument/2006/relationships/image" Target="../media/image28.jp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9EC47F-61DC-4593-A2C3-A4CD7A236750}" type="doc">
      <dgm:prSet loTypeId="urn:microsoft.com/office/officeart/2005/8/layout/vList3" loCatId="list" qsTypeId="urn:microsoft.com/office/officeart/2005/8/quickstyle/simple1" qsCatId="simple" csTypeId="urn:microsoft.com/office/officeart/2005/8/colors/colorful4" csCatId="colorful" phldr="1"/>
      <dgm:spPr/>
    </dgm:pt>
    <dgm:pt modelId="{FA53BD35-2A85-42B4-85D9-2EDC8A25A438}">
      <dgm:prSet phldrT="[Texto]" custT="1"/>
      <dgm:spPr/>
      <dgm:t>
        <a:bodyPr/>
        <a:lstStyle/>
        <a:p>
          <a:pPr algn="l"/>
          <a:r>
            <a:rPr lang="es-MX" sz="2800" dirty="0" smtClean="0"/>
            <a:t>IMPORTANCIA DE LOS MEDIOS DE TRANSPORTE </a:t>
          </a:r>
          <a:endParaRPr lang="es-MX" sz="2800" dirty="0"/>
        </a:p>
      </dgm:t>
    </dgm:pt>
    <dgm:pt modelId="{3A2B2EFE-CB34-415D-BC28-AAB73ED50C7D}" type="parTrans" cxnId="{F96C2DC0-CBA3-4869-9B33-9BAC42C86AE4}">
      <dgm:prSet/>
      <dgm:spPr/>
      <dgm:t>
        <a:bodyPr/>
        <a:lstStyle/>
        <a:p>
          <a:endParaRPr lang="es-MX"/>
        </a:p>
      </dgm:t>
    </dgm:pt>
    <dgm:pt modelId="{A7E19BAC-6FBD-4076-8C38-A514981CB496}" type="sibTrans" cxnId="{F96C2DC0-CBA3-4869-9B33-9BAC42C86AE4}">
      <dgm:prSet/>
      <dgm:spPr/>
      <dgm:t>
        <a:bodyPr/>
        <a:lstStyle/>
        <a:p>
          <a:endParaRPr lang="es-MX"/>
        </a:p>
      </dgm:t>
    </dgm:pt>
    <dgm:pt modelId="{48230F60-CD09-4B61-A21E-92A364E12B4D}">
      <dgm:prSet phldrT="[Texto]"/>
      <dgm:spPr/>
      <dgm:t>
        <a:bodyPr/>
        <a:lstStyle/>
        <a:p>
          <a:pPr algn="l"/>
          <a:r>
            <a:rPr lang="es-MX" dirty="0" smtClean="0"/>
            <a:t>TIPOS DE TRANSPORTE</a:t>
          </a:r>
          <a:endParaRPr lang="es-MX" dirty="0"/>
        </a:p>
      </dgm:t>
    </dgm:pt>
    <dgm:pt modelId="{FEAED7C4-7D95-4D98-8E28-3DC206E6DB59}" type="parTrans" cxnId="{713E15C1-E175-4A2A-BF07-053F3DCA557F}">
      <dgm:prSet/>
      <dgm:spPr/>
      <dgm:t>
        <a:bodyPr/>
        <a:lstStyle/>
        <a:p>
          <a:endParaRPr lang="es-MX"/>
        </a:p>
      </dgm:t>
    </dgm:pt>
    <dgm:pt modelId="{FF232B9F-BD50-4F73-A483-139D450B9CCC}" type="sibTrans" cxnId="{713E15C1-E175-4A2A-BF07-053F3DCA557F}">
      <dgm:prSet/>
      <dgm:spPr/>
      <dgm:t>
        <a:bodyPr/>
        <a:lstStyle/>
        <a:p>
          <a:endParaRPr lang="es-MX"/>
        </a:p>
      </dgm:t>
    </dgm:pt>
    <dgm:pt modelId="{40B15F57-2766-4AE8-96F7-D788328700ED}">
      <dgm:prSet phldrT="[Texto]"/>
      <dgm:spPr/>
      <dgm:t>
        <a:bodyPr/>
        <a:lstStyle/>
        <a:p>
          <a:pPr algn="l"/>
          <a:r>
            <a:rPr lang="es-MX" dirty="0" smtClean="0"/>
            <a:t>REGLAMENTO DE AUTOTRANSPORTE FEDERAL Y SERVICIOS AUXILIARES</a:t>
          </a:r>
          <a:endParaRPr lang="es-MX" dirty="0"/>
        </a:p>
      </dgm:t>
    </dgm:pt>
    <dgm:pt modelId="{3BED1DCE-8439-427D-A55D-4244CC9770DB}" type="parTrans" cxnId="{53818476-F9B1-447F-AC46-63922A418CA8}">
      <dgm:prSet/>
      <dgm:spPr/>
      <dgm:t>
        <a:bodyPr/>
        <a:lstStyle/>
        <a:p>
          <a:endParaRPr lang="es-MX"/>
        </a:p>
      </dgm:t>
    </dgm:pt>
    <dgm:pt modelId="{665A320E-FD58-4B08-89CE-DE1B34819BA6}" type="sibTrans" cxnId="{53818476-F9B1-447F-AC46-63922A418CA8}">
      <dgm:prSet/>
      <dgm:spPr/>
      <dgm:t>
        <a:bodyPr/>
        <a:lstStyle/>
        <a:p>
          <a:endParaRPr lang="es-MX"/>
        </a:p>
      </dgm:t>
    </dgm:pt>
    <dgm:pt modelId="{F843D8D4-D773-4D06-BB8F-B15E765CF5E1}" type="pres">
      <dgm:prSet presAssocID="{BD9EC47F-61DC-4593-A2C3-A4CD7A236750}" presName="linearFlow" presStyleCnt="0">
        <dgm:presLayoutVars>
          <dgm:dir/>
          <dgm:resizeHandles val="exact"/>
        </dgm:presLayoutVars>
      </dgm:prSet>
      <dgm:spPr/>
    </dgm:pt>
    <dgm:pt modelId="{83E9791F-B3C9-4193-8DD9-2ACDD7EB6C86}" type="pres">
      <dgm:prSet presAssocID="{FA53BD35-2A85-42B4-85D9-2EDC8A25A438}" presName="composite" presStyleCnt="0"/>
      <dgm:spPr/>
    </dgm:pt>
    <dgm:pt modelId="{725A6585-C2B5-44B3-9F9B-CA4D3D558D33}" type="pres">
      <dgm:prSet presAssocID="{FA53BD35-2A85-42B4-85D9-2EDC8A25A438}" presName="imgShp"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6000" b="-6000"/>
          </a:stretch>
        </a:blipFill>
      </dgm:spPr>
    </dgm:pt>
    <dgm:pt modelId="{2A1B30A4-C9CF-424A-A025-5A7BF2F46834}" type="pres">
      <dgm:prSet presAssocID="{FA53BD35-2A85-42B4-85D9-2EDC8A25A438}" presName="txShp" presStyleLbl="node1" presStyleIdx="0" presStyleCnt="3">
        <dgm:presLayoutVars>
          <dgm:bulletEnabled val="1"/>
        </dgm:presLayoutVars>
      </dgm:prSet>
      <dgm:spPr/>
      <dgm:t>
        <a:bodyPr/>
        <a:lstStyle/>
        <a:p>
          <a:endParaRPr lang="es-MX"/>
        </a:p>
      </dgm:t>
    </dgm:pt>
    <dgm:pt modelId="{A82A4C1C-5139-4A8A-A09F-CCC88E3E25BD}" type="pres">
      <dgm:prSet presAssocID="{A7E19BAC-6FBD-4076-8C38-A514981CB496}" presName="spacing" presStyleCnt="0"/>
      <dgm:spPr/>
    </dgm:pt>
    <dgm:pt modelId="{94E1DF33-23FC-4FB9-BFA8-3AA49F705D0B}" type="pres">
      <dgm:prSet presAssocID="{48230F60-CD09-4B61-A21E-92A364E12B4D}" presName="composite" presStyleCnt="0"/>
      <dgm:spPr/>
    </dgm:pt>
    <dgm:pt modelId="{3F255FB5-4D05-43EE-980E-FDB3E4F6174E}" type="pres">
      <dgm:prSet presAssocID="{48230F60-CD09-4B61-A21E-92A364E12B4D}" presName="imgShp" presStyleLbl="fgImgPlace1" presStyleIdx="1" presStyleCnt="3"/>
      <dgm:spPr/>
    </dgm:pt>
    <dgm:pt modelId="{0F8FA8F0-4258-4996-8FAA-888817802669}" type="pres">
      <dgm:prSet presAssocID="{48230F60-CD09-4B61-A21E-92A364E12B4D}" presName="txShp" presStyleLbl="node1" presStyleIdx="1" presStyleCnt="3">
        <dgm:presLayoutVars>
          <dgm:bulletEnabled val="1"/>
        </dgm:presLayoutVars>
      </dgm:prSet>
      <dgm:spPr/>
      <dgm:t>
        <a:bodyPr/>
        <a:lstStyle/>
        <a:p>
          <a:endParaRPr lang="es-MX"/>
        </a:p>
      </dgm:t>
    </dgm:pt>
    <dgm:pt modelId="{360B2EA8-ACA3-4FE2-AF0F-8171F225B44B}" type="pres">
      <dgm:prSet presAssocID="{FF232B9F-BD50-4F73-A483-139D450B9CCC}" presName="spacing" presStyleCnt="0"/>
      <dgm:spPr/>
    </dgm:pt>
    <dgm:pt modelId="{6D600B43-A54F-4681-9C0A-6B970843FC98}" type="pres">
      <dgm:prSet presAssocID="{40B15F57-2766-4AE8-96F7-D788328700ED}" presName="composite" presStyleCnt="0"/>
      <dgm:spPr/>
    </dgm:pt>
    <dgm:pt modelId="{99BA11E4-F114-4686-8D37-BEB6E1B62F20}" type="pres">
      <dgm:prSet presAssocID="{40B15F57-2766-4AE8-96F7-D788328700ED}" presName="imgShp" presStyleLbl="fgImgPlace1" presStyleIdx="2" presStyleCnt="3"/>
      <dgm:spPr/>
    </dgm:pt>
    <dgm:pt modelId="{A3D1751C-DF7D-4B89-B835-BF284F8F2843}" type="pres">
      <dgm:prSet presAssocID="{40B15F57-2766-4AE8-96F7-D788328700ED}" presName="txShp" presStyleLbl="node1" presStyleIdx="2" presStyleCnt="3">
        <dgm:presLayoutVars>
          <dgm:bulletEnabled val="1"/>
        </dgm:presLayoutVars>
      </dgm:prSet>
      <dgm:spPr/>
      <dgm:t>
        <a:bodyPr/>
        <a:lstStyle/>
        <a:p>
          <a:endParaRPr lang="es-MX"/>
        </a:p>
      </dgm:t>
    </dgm:pt>
  </dgm:ptLst>
  <dgm:cxnLst>
    <dgm:cxn modelId="{F96C2DC0-CBA3-4869-9B33-9BAC42C86AE4}" srcId="{BD9EC47F-61DC-4593-A2C3-A4CD7A236750}" destId="{FA53BD35-2A85-42B4-85D9-2EDC8A25A438}" srcOrd="0" destOrd="0" parTransId="{3A2B2EFE-CB34-415D-BC28-AAB73ED50C7D}" sibTransId="{A7E19BAC-6FBD-4076-8C38-A514981CB496}"/>
    <dgm:cxn modelId="{53818476-F9B1-447F-AC46-63922A418CA8}" srcId="{BD9EC47F-61DC-4593-A2C3-A4CD7A236750}" destId="{40B15F57-2766-4AE8-96F7-D788328700ED}" srcOrd="2" destOrd="0" parTransId="{3BED1DCE-8439-427D-A55D-4244CC9770DB}" sibTransId="{665A320E-FD58-4B08-89CE-DE1B34819BA6}"/>
    <dgm:cxn modelId="{713E15C1-E175-4A2A-BF07-053F3DCA557F}" srcId="{BD9EC47F-61DC-4593-A2C3-A4CD7A236750}" destId="{48230F60-CD09-4B61-A21E-92A364E12B4D}" srcOrd="1" destOrd="0" parTransId="{FEAED7C4-7D95-4D98-8E28-3DC206E6DB59}" sibTransId="{FF232B9F-BD50-4F73-A483-139D450B9CCC}"/>
    <dgm:cxn modelId="{D9A20859-ADB9-4649-A318-5FB922DEFFAC}" type="presOf" srcId="{BD9EC47F-61DC-4593-A2C3-A4CD7A236750}" destId="{F843D8D4-D773-4D06-BB8F-B15E765CF5E1}" srcOrd="0" destOrd="0" presId="urn:microsoft.com/office/officeart/2005/8/layout/vList3"/>
    <dgm:cxn modelId="{C729D7C8-D343-4509-8736-D5B7783EA9C1}" type="presOf" srcId="{FA53BD35-2A85-42B4-85D9-2EDC8A25A438}" destId="{2A1B30A4-C9CF-424A-A025-5A7BF2F46834}" srcOrd="0" destOrd="0" presId="urn:microsoft.com/office/officeart/2005/8/layout/vList3"/>
    <dgm:cxn modelId="{4F77C519-F6DE-49FF-A30A-4D5A590571B0}" type="presOf" srcId="{40B15F57-2766-4AE8-96F7-D788328700ED}" destId="{A3D1751C-DF7D-4B89-B835-BF284F8F2843}" srcOrd="0" destOrd="0" presId="urn:microsoft.com/office/officeart/2005/8/layout/vList3"/>
    <dgm:cxn modelId="{9D385FBB-165D-46B1-80EF-23D75005190D}" type="presOf" srcId="{48230F60-CD09-4B61-A21E-92A364E12B4D}" destId="{0F8FA8F0-4258-4996-8FAA-888817802669}" srcOrd="0" destOrd="0" presId="urn:microsoft.com/office/officeart/2005/8/layout/vList3"/>
    <dgm:cxn modelId="{EDF964B5-D3AB-49D8-BF84-1D0134D91417}" type="presParOf" srcId="{F843D8D4-D773-4D06-BB8F-B15E765CF5E1}" destId="{83E9791F-B3C9-4193-8DD9-2ACDD7EB6C86}" srcOrd="0" destOrd="0" presId="urn:microsoft.com/office/officeart/2005/8/layout/vList3"/>
    <dgm:cxn modelId="{FFA3F147-0C14-4DDF-91B6-6C5B7D361805}" type="presParOf" srcId="{83E9791F-B3C9-4193-8DD9-2ACDD7EB6C86}" destId="{725A6585-C2B5-44B3-9F9B-CA4D3D558D33}" srcOrd="0" destOrd="0" presId="urn:microsoft.com/office/officeart/2005/8/layout/vList3"/>
    <dgm:cxn modelId="{18A19A32-020D-4CCE-8650-8ED2236D4550}" type="presParOf" srcId="{83E9791F-B3C9-4193-8DD9-2ACDD7EB6C86}" destId="{2A1B30A4-C9CF-424A-A025-5A7BF2F46834}" srcOrd="1" destOrd="0" presId="urn:microsoft.com/office/officeart/2005/8/layout/vList3"/>
    <dgm:cxn modelId="{B7D6F30D-16F8-4A2F-87CD-580A658D3593}" type="presParOf" srcId="{F843D8D4-D773-4D06-BB8F-B15E765CF5E1}" destId="{A82A4C1C-5139-4A8A-A09F-CCC88E3E25BD}" srcOrd="1" destOrd="0" presId="urn:microsoft.com/office/officeart/2005/8/layout/vList3"/>
    <dgm:cxn modelId="{A65E8083-7706-4450-B807-422497CB309F}" type="presParOf" srcId="{F843D8D4-D773-4D06-BB8F-B15E765CF5E1}" destId="{94E1DF33-23FC-4FB9-BFA8-3AA49F705D0B}" srcOrd="2" destOrd="0" presId="urn:microsoft.com/office/officeart/2005/8/layout/vList3"/>
    <dgm:cxn modelId="{A74A6C82-597A-44A2-BB5D-5881A5D42B0B}" type="presParOf" srcId="{94E1DF33-23FC-4FB9-BFA8-3AA49F705D0B}" destId="{3F255FB5-4D05-43EE-980E-FDB3E4F6174E}" srcOrd="0" destOrd="0" presId="urn:microsoft.com/office/officeart/2005/8/layout/vList3"/>
    <dgm:cxn modelId="{5618B0A8-F94A-41BD-BF0C-34E9566F0F65}" type="presParOf" srcId="{94E1DF33-23FC-4FB9-BFA8-3AA49F705D0B}" destId="{0F8FA8F0-4258-4996-8FAA-888817802669}" srcOrd="1" destOrd="0" presId="urn:microsoft.com/office/officeart/2005/8/layout/vList3"/>
    <dgm:cxn modelId="{E46BA08C-9860-4A6B-9A08-DEAE3D6EC2D1}" type="presParOf" srcId="{F843D8D4-D773-4D06-BB8F-B15E765CF5E1}" destId="{360B2EA8-ACA3-4FE2-AF0F-8171F225B44B}" srcOrd="3" destOrd="0" presId="urn:microsoft.com/office/officeart/2005/8/layout/vList3"/>
    <dgm:cxn modelId="{32F330B5-5B53-41A4-B27A-CF4C86F3411F}" type="presParOf" srcId="{F843D8D4-D773-4D06-BB8F-B15E765CF5E1}" destId="{6D600B43-A54F-4681-9C0A-6B970843FC98}" srcOrd="4" destOrd="0" presId="urn:microsoft.com/office/officeart/2005/8/layout/vList3"/>
    <dgm:cxn modelId="{8EFC3475-4F51-449F-83E0-B5D8D872F1F6}" type="presParOf" srcId="{6D600B43-A54F-4681-9C0A-6B970843FC98}" destId="{99BA11E4-F114-4686-8D37-BEB6E1B62F20}" srcOrd="0" destOrd="0" presId="urn:microsoft.com/office/officeart/2005/8/layout/vList3"/>
    <dgm:cxn modelId="{CAEAE7F7-2494-4378-AA1B-18C7A53B0ACD}" type="presParOf" srcId="{6D600B43-A54F-4681-9C0A-6B970843FC98}" destId="{A3D1751C-DF7D-4B89-B835-BF284F8F2843}"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C6AD45-4058-4C7B-A51B-7D53D3414DC1}" type="doc">
      <dgm:prSet loTypeId="urn:microsoft.com/office/officeart/2008/layout/AscendingPictureAccentProcess" loCatId="picture" qsTypeId="urn:microsoft.com/office/officeart/2005/8/quickstyle/simple1" qsCatId="simple" csTypeId="urn:microsoft.com/office/officeart/2005/8/colors/colorful4" csCatId="colorful" phldr="1"/>
      <dgm:spPr/>
      <dgm:t>
        <a:bodyPr/>
        <a:lstStyle/>
        <a:p>
          <a:endParaRPr lang="es-MX"/>
        </a:p>
      </dgm:t>
    </dgm:pt>
    <dgm:pt modelId="{216EB97E-422A-4336-BDD5-CBF8D53FE0D3}">
      <dgm:prSet phldrT="[Texto]"/>
      <dgm:spPr/>
      <dgm:t>
        <a:bodyPr/>
        <a:lstStyle/>
        <a:p>
          <a:r>
            <a:rPr lang="es-MX" dirty="0" smtClean="0"/>
            <a:t>Circulación de bienes y de personas</a:t>
          </a:r>
          <a:endParaRPr lang="es-MX" dirty="0"/>
        </a:p>
      </dgm:t>
    </dgm:pt>
    <dgm:pt modelId="{C37CE8E1-92EC-4E97-89EB-E2B470365E25}" type="parTrans" cxnId="{FECD5659-22C0-41D6-AAA8-1CA2B3A80DC7}">
      <dgm:prSet/>
      <dgm:spPr/>
      <dgm:t>
        <a:bodyPr/>
        <a:lstStyle/>
        <a:p>
          <a:endParaRPr lang="es-MX"/>
        </a:p>
      </dgm:t>
    </dgm:pt>
    <dgm:pt modelId="{5A9397DC-4DDE-4C9D-819F-E24E4C7D580F}" type="sibTrans" cxnId="{FECD5659-22C0-41D6-AAA8-1CA2B3A80DC7}">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s-MX"/>
        </a:p>
      </dgm:t>
    </dgm:pt>
    <dgm:pt modelId="{C61DCC48-8FA8-44DB-90C4-C2AA7EEF9239}">
      <dgm:prSet phldrT="[Texto]"/>
      <dgm:spPr/>
      <dgm:t>
        <a:bodyPr/>
        <a:lstStyle/>
        <a:p>
          <a:r>
            <a:rPr lang="es-MX" dirty="0" smtClean="0"/>
            <a:t>Lograr una integración social que favorece el desarrollo</a:t>
          </a:r>
          <a:endParaRPr lang="es-MX" dirty="0"/>
        </a:p>
      </dgm:t>
    </dgm:pt>
    <dgm:pt modelId="{02C76393-F8CB-44AC-BBAD-DB40A9C40EB9}" type="parTrans" cxnId="{955895CF-EB65-4628-8A71-E950E11B6EDE}">
      <dgm:prSet/>
      <dgm:spPr/>
      <dgm:t>
        <a:bodyPr/>
        <a:lstStyle/>
        <a:p>
          <a:endParaRPr lang="es-MX"/>
        </a:p>
      </dgm:t>
    </dgm:pt>
    <dgm:pt modelId="{8DBB979B-8CDC-4B74-8C07-0A09B47345E0}" type="sibTrans" cxnId="{955895CF-EB65-4628-8A71-E950E11B6EDE}">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t>
        <a:bodyPr/>
        <a:lstStyle/>
        <a:p>
          <a:endParaRPr lang="es-MX"/>
        </a:p>
      </dgm:t>
    </dgm:pt>
    <dgm:pt modelId="{44087162-11C0-47CF-8658-828FE6DB7308}" type="pres">
      <dgm:prSet presAssocID="{03C6AD45-4058-4C7B-A51B-7D53D3414DC1}" presName="Name0" presStyleCnt="0">
        <dgm:presLayoutVars>
          <dgm:chMax val="7"/>
          <dgm:chPref val="7"/>
          <dgm:dir/>
        </dgm:presLayoutVars>
      </dgm:prSet>
      <dgm:spPr/>
      <dgm:t>
        <a:bodyPr/>
        <a:lstStyle/>
        <a:p>
          <a:endParaRPr lang="es-MX"/>
        </a:p>
      </dgm:t>
    </dgm:pt>
    <dgm:pt modelId="{8257B00F-294C-4DF2-84D7-061C8CB752F9}" type="pres">
      <dgm:prSet presAssocID="{03C6AD45-4058-4C7B-A51B-7D53D3414DC1}" presName="dot1" presStyleLbl="alignNode1" presStyleIdx="0" presStyleCnt="10"/>
      <dgm:spPr/>
      <dgm:t>
        <a:bodyPr/>
        <a:lstStyle/>
        <a:p>
          <a:endParaRPr lang="es-MX"/>
        </a:p>
      </dgm:t>
    </dgm:pt>
    <dgm:pt modelId="{72CA9FDE-FD79-4AC4-85C5-AFEFE1224ECD}" type="pres">
      <dgm:prSet presAssocID="{03C6AD45-4058-4C7B-A51B-7D53D3414DC1}" presName="dot2" presStyleLbl="alignNode1" presStyleIdx="1" presStyleCnt="10"/>
      <dgm:spPr/>
      <dgm:t>
        <a:bodyPr/>
        <a:lstStyle/>
        <a:p>
          <a:endParaRPr lang="es-MX"/>
        </a:p>
      </dgm:t>
    </dgm:pt>
    <dgm:pt modelId="{5994B668-FF86-43C7-BEA4-F5DF092E0754}" type="pres">
      <dgm:prSet presAssocID="{03C6AD45-4058-4C7B-A51B-7D53D3414DC1}" presName="dot3" presStyleLbl="alignNode1" presStyleIdx="2" presStyleCnt="10"/>
      <dgm:spPr/>
      <dgm:t>
        <a:bodyPr/>
        <a:lstStyle/>
        <a:p>
          <a:endParaRPr lang="es-MX"/>
        </a:p>
      </dgm:t>
    </dgm:pt>
    <dgm:pt modelId="{ED1AC296-320A-49A3-B106-477751E7B7F4}" type="pres">
      <dgm:prSet presAssocID="{03C6AD45-4058-4C7B-A51B-7D53D3414DC1}" presName="dotArrow1" presStyleLbl="alignNode1" presStyleIdx="3" presStyleCnt="10"/>
      <dgm:spPr/>
      <dgm:t>
        <a:bodyPr/>
        <a:lstStyle/>
        <a:p>
          <a:endParaRPr lang="es-MX"/>
        </a:p>
      </dgm:t>
    </dgm:pt>
    <dgm:pt modelId="{A6DB563E-B3B1-4D5B-B688-6503CF0A1D0E}" type="pres">
      <dgm:prSet presAssocID="{03C6AD45-4058-4C7B-A51B-7D53D3414DC1}" presName="dotArrow2" presStyleLbl="alignNode1" presStyleIdx="4" presStyleCnt="10"/>
      <dgm:spPr/>
      <dgm:t>
        <a:bodyPr/>
        <a:lstStyle/>
        <a:p>
          <a:endParaRPr lang="es-MX"/>
        </a:p>
      </dgm:t>
    </dgm:pt>
    <dgm:pt modelId="{4B7B4899-3143-4F36-B584-B5C7CD0B61AF}" type="pres">
      <dgm:prSet presAssocID="{03C6AD45-4058-4C7B-A51B-7D53D3414DC1}" presName="dotArrow3" presStyleLbl="alignNode1" presStyleIdx="5" presStyleCnt="10"/>
      <dgm:spPr/>
      <dgm:t>
        <a:bodyPr/>
        <a:lstStyle/>
        <a:p>
          <a:endParaRPr lang="es-MX"/>
        </a:p>
      </dgm:t>
    </dgm:pt>
    <dgm:pt modelId="{B7C7A125-F90B-4DD5-9793-878CCE71EA44}" type="pres">
      <dgm:prSet presAssocID="{03C6AD45-4058-4C7B-A51B-7D53D3414DC1}" presName="dotArrow4" presStyleLbl="alignNode1" presStyleIdx="6" presStyleCnt="10"/>
      <dgm:spPr/>
      <dgm:t>
        <a:bodyPr/>
        <a:lstStyle/>
        <a:p>
          <a:endParaRPr lang="es-MX"/>
        </a:p>
      </dgm:t>
    </dgm:pt>
    <dgm:pt modelId="{1C89F212-C284-4805-9040-73752BD041B0}" type="pres">
      <dgm:prSet presAssocID="{03C6AD45-4058-4C7B-A51B-7D53D3414DC1}" presName="dotArrow5" presStyleLbl="alignNode1" presStyleIdx="7" presStyleCnt="10"/>
      <dgm:spPr/>
      <dgm:t>
        <a:bodyPr/>
        <a:lstStyle/>
        <a:p>
          <a:endParaRPr lang="es-MX"/>
        </a:p>
      </dgm:t>
    </dgm:pt>
    <dgm:pt modelId="{4312B3FE-E2D6-4DF1-ADFC-D5E8B014E33E}" type="pres">
      <dgm:prSet presAssocID="{03C6AD45-4058-4C7B-A51B-7D53D3414DC1}" presName="dotArrow6" presStyleLbl="alignNode1" presStyleIdx="8" presStyleCnt="10"/>
      <dgm:spPr/>
      <dgm:t>
        <a:bodyPr/>
        <a:lstStyle/>
        <a:p>
          <a:endParaRPr lang="es-MX"/>
        </a:p>
      </dgm:t>
    </dgm:pt>
    <dgm:pt modelId="{FCDD55EC-E075-441E-81F3-1A4D7312F3C0}" type="pres">
      <dgm:prSet presAssocID="{03C6AD45-4058-4C7B-A51B-7D53D3414DC1}" presName="dotArrow7" presStyleLbl="alignNode1" presStyleIdx="9" presStyleCnt="10"/>
      <dgm:spPr/>
      <dgm:t>
        <a:bodyPr/>
        <a:lstStyle/>
        <a:p>
          <a:endParaRPr lang="es-MX"/>
        </a:p>
      </dgm:t>
    </dgm:pt>
    <dgm:pt modelId="{9BB7C586-DBF3-47C9-B7F0-155C255921DA}" type="pres">
      <dgm:prSet presAssocID="{216EB97E-422A-4336-BDD5-CBF8D53FE0D3}" presName="parTx1" presStyleLbl="node1" presStyleIdx="0" presStyleCnt="2"/>
      <dgm:spPr/>
      <dgm:t>
        <a:bodyPr/>
        <a:lstStyle/>
        <a:p>
          <a:endParaRPr lang="es-MX"/>
        </a:p>
      </dgm:t>
    </dgm:pt>
    <dgm:pt modelId="{4EBB4479-169C-4102-A832-82B06C690960}" type="pres">
      <dgm:prSet presAssocID="{5A9397DC-4DDE-4C9D-819F-E24E4C7D580F}" presName="picture1" presStyleCnt="0"/>
      <dgm:spPr/>
      <dgm:t>
        <a:bodyPr/>
        <a:lstStyle/>
        <a:p>
          <a:endParaRPr lang="es-MX"/>
        </a:p>
      </dgm:t>
    </dgm:pt>
    <dgm:pt modelId="{B8F5B2C0-70E4-49EF-949C-38BE31719E3E}" type="pres">
      <dgm:prSet presAssocID="{5A9397DC-4DDE-4C9D-819F-E24E4C7D580F}" presName="imageRepeatNode" presStyleLbl="fgImgPlace1" presStyleIdx="0" presStyleCnt="2"/>
      <dgm:spPr/>
      <dgm:t>
        <a:bodyPr/>
        <a:lstStyle/>
        <a:p>
          <a:endParaRPr lang="es-MX"/>
        </a:p>
      </dgm:t>
    </dgm:pt>
    <dgm:pt modelId="{87BA32B7-A2A5-41E6-9648-1F354B7F85F5}" type="pres">
      <dgm:prSet presAssocID="{C61DCC48-8FA8-44DB-90C4-C2AA7EEF9239}" presName="parTx2" presStyleLbl="node1" presStyleIdx="1" presStyleCnt="2"/>
      <dgm:spPr/>
      <dgm:t>
        <a:bodyPr/>
        <a:lstStyle/>
        <a:p>
          <a:endParaRPr lang="es-MX"/>
        </a:p>
      </dgm:t>
    </dgm:pt>
    <dgm:pt modelId="{BEB3F634-4E0C-42AF-B429-5BC7703BCC6A}" type="pres">
      <dgm:prSet presAssocID="{8DBB979B-8CDC-4B74-8C07-0A09B47345E0}" presName="picture2" presStyleCnt="0"/>
      <dgm:spPr/>
      <dgm:t>
        <a:bodyPr/>
        <a:lstStyle/>
        <a:p>
          <a:endParaRPr lang="es-MX"/>
        </a:p>
      </dgm:t>
    </dgm:pt>
    <dgm:pt modelId="{51801047-26CA-4A16-AABE-1A8FFE9E21AA}" type="pres">
      <dgm:prSet presAssocID="{8DBB979B-8CDC-4B74-8C07-0A09B47345E0}" presName="imageRepeatNode" presStyleLbl="fgImgPlace1" presStyleIdx="1" presStyleCnt="2"/>
      <dgm:spPr/>
      <dgm:t>
        <a:bodyPr/>
        <a:lstStyle/>
        <a:p>
          <a:endParaRPr lang="es-MX"/>
        </a:p>
      </dgm:t>
    </dgm:pt>
  </dgm:ptLst>
  <dgm:cxnLst>
    <dgm:cxn modelId="{955895CF-EB65-4628-8A71-E950E11B6EDE}" srcId="{03C6AD45-4058-4C7B-A51B-7D53D3414DC1}" destId="{C61DCC48-8FA8-44DB-90C4-C2AA7EEF9239}" srcOrd="1" destOrd="0" parTransId="{02C76393-F8CB-44AC-BBAD-DB40A9C40EB9}" sibTransId="{8DBB979B-8CDC-4B74-8C07-0A09B47345E0}"/>
    <dgm:cxn modelId="{72CF5206-18B5-4823-85CE-62BEEA9DF559}" type="presOf" srcId="{03C6AD45-4058-4C7B-A51B-7D53D3414DC1}" destId="{44087162-11C0-47CF-8658-828FE6DB7308}" srcOrd="0" destOrd="0" presId="urn:microsoft.com/office/officeart/2008/layout/AscendingPictureAccentProcess"/>
    <dgm:cxn modelId="{FECD5659-22C0-41D6-AAA8-1CA2B3A80DC7}" srcId="{03C6AD45-4058-4C7B-A51B-7D53D3414DC1}" destId="{216EB97E-422A-4336-BDD5-CBF8D53FE0D3}" srcOrd="0" destOrd="0" parTransId="{C37CE8E1-92EC-4E97-89EB-E2B470365E25}" sibTransId="{5A9397DC-4DDE-4C9D-819F-E24E4C7D580F}"/>
    <dgm:cxn modelId="{DF6908FC-480E-4506-AD49-9B5E4896C360}" type="presOf" srcId="{216EB97E-422A-4336-BDD5-CBF8D53FE0D3}" destId="{9BB7C586-DBF3-47C9-B7F0-155C255921DA}" srcOrd="0" destOrd="0" presId="urn:microsoft.com/office/officeart/2008/layout/AscendingPictureAccentProcess"/>
    <dgm:cxn modelId="{16A2AF00-AEB7-43DD-A0EF-B06C0B333DFE}" type="presOf" srcId="{5A9397DC-4DDE-4C9D-819F-E24E4C7D580F}" destId="{B8F5B2C0-70E4-49EF-949C-38BE31719E3E}" srcOrd="0" destOrd="0" presId="urn:microsoft.com/office/officeart/2008/layout/AscendingPictureAccentProcess"/>
    <dgm:cxn modelId="{2DE25C4F-F8D8-4778-89C3-F58C7E221188}" type="presOf" srcId="{8DBB979B-8CDC-4B74-8C07-0A09B47345E0}" destId="{51801047-26CA-4A16-AABE-1A8FFE9E21AA}" srcOrd="0" destOrd="0" presId="urn:microsoft.com/office/officeart/2008/layout/AscendingPictureAccentProcess"/>
    <dgm:cxn modelId="{A11DBA1A-38B1-4DB1-B12C-3B825E585572}" type="presOf" srcId="{C61DCC48-8FA8-44DB-90C4-C2AA7EEF9239}" destId="{87BA32B7-A2A5-41E6-9648-1F354B7F85F5}" srcOrd="0" destOrd="0" presId="urn:microsoft.com/office/officeart/2008/layout/AscendingPictureAccentProcess"/>
    <dgm:cxn modelId="{9EC8F1F6-EFB5-4A78-A55E-B12E495944C6}" type="presParOf" srcId="{44087162-11C0-47CF-8658-828FE6DB7308}" destId="{8257B00F-294C-4DF2-84D7-061C8CB752F9}" srcOrd="0" destOrd="0" presId="urn:microsoft.com/office/officeart/2008/layout/AscendingPictureAccentProcess"/>
    <dgm:cxn modelId="{3932F084-DBED-460C-B5DC-A392793524CA}" type="presParOf" srcId="{44087162-11C0-47CF-8658-828FE6DB7308}" destId="{72CA9FDE-FD79-4AC4-85C5-AFEFE1224ECD}" srcOrd="1" destOrd="0" presId="urn:microsoft.com/office/officeart/2008/layout/AscendingPictureAccentProcess"/>
    <dgm:cxn modelId="{6FA77556-2A49-45E3-8D4F-9AE8591B3A0B}" type="presParOf" srcId="{44087162-11C0-47CF-8658-828FE6DB7308}" destId="{5994B668-FF86-43C7-BEA4-F5DF092E0754}" srcOrd="2" destOrd="0" presId="urn:microsoft.com/office/officeart/2008/layout/AscendingPictureAccentProcess"/>
    <dgm:cxn modelId="{88419DBE-101E-416C-8A9E-65E9DDB8F05D}" type="presParOf" srcId="{44087162-11C0-47CF-8658-828FE6DB7308}" destId="{ED1AC296-320A-49A3-B106-477751E7B7F4}" srcOrd="3" destOrd="0" presId="urn:microsoft.com/office/officeart/2008/layout/AscendingPictureAccentProcess"/>
    <dgm:cxn modelId="{495FB5CB-39C5-47A8-B441-1D2E54F56873}" type="presParOf" srcId="{44087162-11C0-47CF-8658-828FE6DB7308}" destId="{A6DB563E-B3B1-4D5B-B688-6503CF0A1D0E}" srcOrd="4" destOrd="0" presId="urn:microsoft.com/office/officeart/2008/layout/AscendingPictureAccentProcess"/>
    <dgm:cxn modelId="{CD6EAD5A-8A8C-4AED-A093-8FB3F395DAC5}" type="presParOf" srcId="{44087162-11C0-47CF-8658-828FE6DB7308}" destId="{4B7B4899-3143-4F36-B584-B5C7CD0B61AF}" srcOrd="5" destOrd="0" presId="urn:microsoft.com/office/officeart/2008/layout/AscendingPictureAccentProcess"/>
    <dgm:cxn modelId="{95E1203E-CB5F-40AE-8263-1765B68D6387}" type="presParOf" srcId="{44087162-11C0-47CF-8658-828FE6DB7308}" destId="{B7C7A125-F90B-4DD5-9793-878CCE71EA44}" srcOrd="6" destOrd="0" presId="urn:microsoft.com/office/officeart/2008/layout/AscendingPictureAccentProcess"/>
    <dgm:cxn modelId="{E647DBA8-C9B5-47AC-AFB1-9414AD619400}" type="presParOf" srcId="{44087162-11C0-47CF-8658-828FE6DB7308}" destId="{1C89F212-C284-4805-9040-73752BD041B0}" srcOrd="7" destOrd="0" presId="urn:microsoft.com/office/officeart/2008/layout/AscendingPictureAccentProcess"/>
    <dgm:cxn modelId="{85A4C0A7-9D0F-4CC3-8B95-7C6A9C911C98}" type="presParOf" srcId="{44087162-11C0-47CF-8658-828FE6DB7308}" destId="{4312B3FE-E2D6-4DF1-ADFC-D5E8B014E33E}" srcOrd="8" destOrd="0" presId="urn:microsoft.com/office/officeart/2008/layout/AscendingPictureAccentProcess"/>
    <dgm:cxn modelId="{558B4CA8-301A-47E8-9E78-574DB32BE7AF}" type="presParOf" srcId="{44087162-11C0-47CF-8658-828FE6DB7308}" destId="{FCDD55EC-E075-441E-81F3-1A4D7312F3C0}" srcOrd="9" destOrd="0" presId="urn:microsoft.com/office/officeart/2008/layout/AscendingPictureAccentProcess"/>
    <dgm:cxn modelId="{BFC32A38-51F3-4E5D-9167-50535EE010EB}" type="presParOf" srcId="{44087162-11C0-47CF-8658-828FE6DB7308}" destId="{9BB7C586-DBF3-47C9-B7F0-155C255921DA}" srcOrd="10" destOrd="0" presId="urn:microsoft.com/office/officeart/2008/layout/AscendingPictureAccentProcess"/>
    <dgm:cxn modelId="{DC7BD4EA-0AA3-46C2-9C7F-96D863BEEEA2}" type="presParOf" srcId="{44087162-11C0-47CF-8658-828FE6DB7308}" destId="{4EBB4479-169C-4102-A832-82B06C690960}" srcOrd="11" destOrd="0" presId="urn:microsoft.com/office/officeart/2008/layout/AscendingPictureAccentProcess"/>
    <dgm:cxn modelId="{A80BD421-AE48-429F-8F66-2713906451C0}" type="presParOf" srcId="{4EBB4479-169C-4102-A832-82B06C690960}" destId="{B8F5B2C0-70E4-49EF-949C-38BE31719E3E}" srcOrd="0" destOrd="0" presId="urn:microsoft.com/office/officeart/2008/layout/AscendingPictureAccentProcess"/>
    <dgm:cxn modelId="{99057201-EE2F-413C-9E88-EDD92E447D80}" type="presParOf" srcId="{44087162-11C0-47CF-8658-828FE6DB7308}" destId="{87BA32B7-A2A5-41E6-9648-1F354B7F85F5}" srcOrd="12" destOrd="0" presId="urn:microsoft.com/office/officeart/2008/layout/AscendingPictureAccentProcess"/>
    <dgm:cxn modelId="{8324E5EB-E4E5-4B27-ABCF-8533ABF239BD}" type="presParOf" srcId="{44087162-11C0-47CF-8658-828FE6DB7308}" destId="{BEB3F634-4E0C-42AF-B429-5BC7703BCC6A}" srcOrd="13" destOrd="0" presId="urn:microsoft.com/office/officeart/2008/layout/AscendingPictureAccentProcess"/>
    <dgm:cxn modelId="{A9D8F1E1-B2BC-4D7F-A3AC-F046B6C677E5}" type="presParOf" srcId="{BEB3F634-4E0C-42AF-B429-5BC7703BCC6A}" destId="{51801047-26CA-4A16-AABE-1A8FFE9E21AA}" srcOrd="0" destOrd="0" presId="urn:microsoft.com/office/officeart/2008/layout/AscendingPictureAccen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86BE3F9-64C0-491F-BA10-FD15772A88F7}" type="doc">
      <dgm:prSet loTypeId="urn:microsoft.com/office/officeart/2008/layout/AlternatingHexagons" loCatId="list" qsTypeId="urn:microsoft.com/office/officeart/2005/8/quickstyle/simple1" qsCatId="simple" csTypeId="urn:microsoft.com/office/officeart/2005/8/colors/colorful1" csCatId="colorful" phldr="1"/>
      <dgm:spPr/>
      <dgm:t>
        <a:bodyPr/>
        <a:lstStyle/>
        <a:p>
          <a:endParaRPr lang="es-MX"/>
        </a:p>
      </dgm:t>
    </dgm:pt>
    <dgm:pt modelId="{6DB9E293-3C63-4F3C-A67E-50A0B706F947}">
      <dgm:prSet phldrT="[Texto]"/>
      <dgm:spPr/>
      <dgm:t>
        <a:bodyPr/>
        <a:lstStyle/>
        <a:p>
          <a:r>
            <a:rPr lang="es-MX" dirty="0" smtClean="0"/>
            <a:t>Disminuir</a:t>
          </a:r>
          <a:endParaRPr lang="es-MX" dirty="0"/>
        </a:p>
      </dgm:t>
    </dgm:pt>
    <dgm:pt modelId="{802AA578-D68B-40F0-8E18-AFFCFAAC82DD}" type="parTrans" cxnId="{B09AEC47-68AC-4D69-A7B0-05DC34C1F472}">
      <dgm:prSet/>
      <dgm:spPr/>
      <dgm:t>
        <a:bodyPr/>
        <a:lstStyle/>
        <a:p>
          <a:endParaRPr lang="es-MX"/>
        </a:p>
      </dgm:t>
    </dgm:pt>
    <dgm:pt modelId="{106A70D8-5D42-4E32-AC09-5DF0EEF9C7D8}" type="sibTrans" cxnId="{B09AEC47-68AC-4D69-A7B0-05DC34C1F472}">
      <dgm:prSet/>
      <dgm:spPr/>
      <dgm:t>
        <a:bodyPr/>
        <a:lstStyle/>
        <a:p>
          <a:endParaRPr lang="es-MX"/>
        </a:p>
      </dgm:t>
    </dgm:pt>
    <dgm:pt modelId="{959AB913-2241-4AD2-9C94-39D99B5910EB}">
      <dgm:prSet phldrT="[Texto]"/>
      <dgm:spPr/>
      <dgm:t>
        <a:bodyPr/>
        <a:lstStyle/>
        <a:p>
          <a:r>
            <a:rPr lang="es-MX" dirty="0" smtClean="0"/>
            <a:t>Costos</a:t>
          </a:r>
          <a:endParaRPr lang="es-MX" dirty="0"/>
        </a:p>
      </dgm:t>
    </dgm:pt>
    <dgm:pt modelId="{4DA81CC8-2396-4218-ABA3-B458067ABD91}" type="parTrans" cxnId="{AF051CE3-EB4B-4C46-8A04-D30A8C7C40AF}">
      <dgm:prSet/>
      <dgm:spPr/>
      <dgm:t>
        <a:bodyPr/>
        <a:lstStyle/>
        <a:p>
          <a:endParaRPr lang="es-MX"/>
        </a:p>
      </dgm:t>
    </dgm:pt>
    <dgm:pt modelId="{6013F675-D594-419A-8D7D-E6FF780F9B2C}" type="sibTrans" cxnId="{AF051CE3-EB4B-4C46-8A04-D30A8C7C40AF}">
      <dgm:prSet/>
      <dgm:spPr/>
      <dgm:t>
        <a:bodyPr/>
        <a:lstStyle/>
        <a:p>
          <a:endParaRPr lang="es-MX"/>
        </a:p>
      </dgm:t>
    </dgm:pt>
    <dgm:pt modelId="{73B6E178-D281-42BD-82DE-7ABD4E0201B9}">
      <dgm:prSet phldrT="[Texto]"/>
      <dgm:spPr/>
      <dgm:t>
        <a:bodyPr/>
        <a:lstStyle/>
        <a:p>
          <a:r>
            <a:rPr lang="es-MX" dirty="0" smtClean="0"/>
            <a:t>De transporte</a:t>
          </a:r>
          <a:endParaRPr lang="es-MX" dirty="0"/>
        </a:p>
      </dgm:t>
    </dgm:pt>
    <dgm:pt modelId="{CF38D137-D99C-4449-B48B-F8D1C6F6B812}" type="parTrans" cxnId="{FCCBFC84-F1BF-4E81-941D-579724E3FDC9}">
      <dgm:prSet/>
      <dgm:spPr/>
      <dgm:t>
        <a:bodyPr/>
        <a:lstStyle/>
        <a:p>
          <a:endParaRPr lang="es-MX"/>
        </a:p>
      </dgm:t>
    </dgm:pt>
    <dgm:pt modelId="{9076E3D4-36A7-47DA-AB6E-D31AA974416D}" type="sibTrans" cxnId="{FCCBFC84-F1BF-4E81-941D-579724E3FDC9}">
      <dgm:prSet/>
      <dgm:spPr/>
      <dgm:t>
        <a:bodyPr/>
        <a:lstStyle/>
        <a:p>
          <a:endParaRPr lang="es-MX"/>
        </a:p>
      </dgm:t>
    </dgm:pt>
    <dgm:pt modelId="{FE89E31A-AFE9-488E-BB67-8E43BADDCD0A}" type="pres">
      <dgm:prSet presAssocID="{C86BE3F9-64C0-491F-BA10-FD15772A88F7}" presName="Name0" presStyleCnt="0">
        <dgm:presLayoutVars>
          <dgm:chMax/>
          <dgm:chPref/>
          <dgm:dir/>
          <dgm:animLvl val="lvl"/>
        </dgm:presLayoutVars>
      </dgm:prSet>
      <dgm:spPr/>
      <dgm:t>
        <a:bodyPr/>
        <a:lstStyle/>
        <a:p>
          <a:endParaRPr lang="es-MX"/>
        </a:p>
      </dgm:t>
    </dgm:pt>
    <dgm:pt modelId="{5DEED2A4-2B87-4E38-92C3-9EB1396BFAF5}" type="pres">
      <dgm:prSet presAssocID="{6DB9E293-3C63-4F3C-A67E-50A0B706F947}" presName="composite" presStyleCnt="0"/>
      <dgm:spPr/>
    </dgm:pt>
    <dgm:pt modelId="{B37F6DEF-A6DF-4540-8BD6-291C21C72A05}" type="pres">
      <dgm:prSet presAssocID="{6DB9E293-3C63-4F3C-A67E-50A0B706F947}" presName="Parent1" presStyleLbl="node1" presStyleIdx="0" presStyleCnt="6">
        <dgm:presLayoutVars>
          <dgm:chMax val="1"/>
          <dgm:chPref val="1"/>
          <dgm:bulletEnabled val="1"/>
        </dgm:presLayoutVars>
      </dgm:prSet>
      <dgm:spPr/>
      <dgm:t>
        <a:bodyPr/>
        <a:lstStyle/>
        <a:p>
          <a:endParaRPr lang="es-MX"/>
        </a:p>
      </dgm:t>
    </dgm:pt>
    <dgm:pt modelId="{DFA9C718-7B35-4251-8901-17AD74839FAD}" type="pres">
      <dgm:prSet presAssocID="{6DB9E293-3C63-4F3C-A67E-50A0B706F947}" presName="Childtext1" presStyleLbl="revTx" presStyleIdx="0" presStyleCnt="3">
        <dgm:presLayoutVars>
          <dgm:chMax val="0"/>
          <dgm:chPref val="0"/>
          <dgm:bulletEnabled val="1"/>
        </dgm:presLayoutVars>
      </dgm:prSet>
      <dgm:spPr/>
      <dgm:t>
        <a:bodyPr/>
        <a:lstStyle/>
        <a:p>
          <a:endParaRPr lang="es-MX"/>
        </a:p>
      </dgm:t>
    </dgm:pt>
    <dgm:pt modelId="{542DF6D8-A4FC-4BBE-B83C-731CFD00FD03}" type="pres">
      <dgm:prSet presAssocID="{6DB9E293-3C63-4F3C-A67E-50A0B706F947}" presName="BalanceSpacing" presStyleCnt="0"/>
      <dgm:spPr/>
    </dgm:pt>
    <dgm:pt modelId="{2F3F52AF-21EC-4124-B0AE-44B98F645A6D}" type="pres">
      <dgm:prSet presAssocID="{6DB9E293-3C63-4F3C-A67E-50A0B706F947}" presName="BalanceSpacing1" presStyleCnt="0"/>
      <dgm:spPr/>
    </dgm:pt>
    <dgm:pt modelId="{4A5C26D5-1921-4727-A3DA-EF0980377705}" type="pres">
      <dgm:prSet presAssocID="{106A70D8-5D42-4E32-AC09-5DF0EEF9C7D8}" presName="Accent1Text" presStyleLbl="node1" presStyleIdx="1" presStyleCnt="6"/>
      <dgm:spPr/>
      <dgm:t>
        <a:bodyPr/>
        <a:lstStyle/>
        <a:p>
          <a:endParaRPr lang="es-MX"/>
        </a:p>
      </dgm:t>
    </dgm:pt>
    <dgm:pt modelId="{CFF02F18-E757-4F07-9283-FCF235971756}" type="pres">
      <dgm:prSet presAssocID="{106A70D8-5D42-4E32-AC09-5DF0EEF9C7D8}" presName="spaceBetweenRectangles" presStyleCnt="0"/>
      <dgm:spPr/>
    </dgm:pt>
    <dgm:pt modelId="{94F21696-4F54-4FE7-9ADC-081BAC3027B2}" type="pres">
      <dgm:prSet presAssocID="{959AB913-2241-4AD2-9C94-39D99B5910EB}" presName="composite" presStyleCnt="0"/>
      <dgm:spPr/>
    </dgm:pt>
    <dgm:pt modelId="{CA646D87-4CAE-469B-B884-47A6539667D3}" type="pres">
      <dgm:prSet presAssocID="{959AB913-2241-4AD2-9C94-39D99B5910EB}" presName="Parent1" presStyleLbl="node1" presStyleIdx="2" presStyleCnt="6">
        <dgm:presLayoutVars>
          <dgm:chMax val="1"/>
          <dgm:chPref val="1"/>
          <dgm:bulletEnabled val="1"/>
        </dgm:presLayoutVars>
      </dgm:prSet>
      <dgm:spPr/>
      <dgm:t>
        <a:bodyPr/>
        <a:lstStyle/>
        <a:p>
          <a:endParaRPr lang="es-MX"/>
        </a:p>
      </dgm:t>
    </dgm:pt>
    <dgm:pt modelId="{22C68F21-FFDA-4DC5-B22D-064EEB8C54E9}" type="pres">
      <dgm:prSet presAssocID="{959AB913-2241-4AD2-9C94-39D99B5910EB}" presName="Childtext1" presStyleLbl="revTx" presStyleIdx="1" presStyleCnt="3">
        <dgm:presLayoutVars>
          <dgm:chMax val="0"/>
          <dgm:chPref val="0"/>
          <dgm:bulletEnabled val="1"/>
        </dgm:presLayoutVars>
      </dgm:prSet>
      <dgm:spPr/>
      <dgm:t>
        <a:bodyPr/>
        <a:lstStyle/>
        <a:p>
          <a:endParaRPr lang="es-MX"/>
        </a:p>
      </dgm:t>
    </dgm:pt>
    <dgm:pt modelId="{577BFED2-D72D-40EF-8488-ADE9D15AF9C1}" type="pres">
      <dgm:prSet presAssocID="{959AB913-2241-4AD2-9C94-39D99B5910EB}" presName="BalanceSpacing" presStyleCnt="0"/>
      <dgm:spPr/>
    </dgm:pt>
    <dgm:pt modelId="{5D994393-CAD9-4D78-9021-4BB4ACC5C97A}" type="pres">
      <dgm:prSet presAssocID="{959AB913-2241-4AD2-9C94-39D99B5910EB}" presName="BalanceSpacing1" presStyleCnt="0"/>
      <dgm:spPr/>
    </dgm:pt>
    <dgm:pt modelId="{11A3EED0-6A15-4CCF-9F0A-CA372914F23D}" type="pres">
      <dgm:prSet presAssocID="{6013F675-D594-419A-8D7D-E6FF780F9B2C}" presName="Accent1Text" presStyleLbl="node1" presStyleIdx="3" presStyleCnt="6"/>
      <dgm:spPr/>
      <dgm:t>
        <a:bodyPr/>
        <a:lstStyle/>
        <a:p>
          <a:endParaRPr lang="es-MX"/>
        </a:p>
      </dgm:t>
    </dgm:pt>
    <dgm:pt modelId="{B48B7B2C-C804-480C-880E-B3096AF0F4CA}" type="pres">
      <dgm:prSet presAssocID="{6013F675-D594-419A-8D7D-E6FF780F9B2C}" presName="spaceBetweenRectangles" presStyleCnt="0"/>
      <dgm:spPr/>
    </dgm:pt>
    <dgm:pt modelId="{F2E31A75-62AA-4889-AECC-11ED7C283B2A}" type="pres">
      <dgm:prSet presAssocID="{73B6E178-D281-42BD-82DE-7ABD4E0201B9}" presName="composite" presStyleCnt="0"/>
      <dgm:spPr/>
    </dgm:pt>
    <dgm:pt modelId="{C4BAB984-8E8D-4412-8F58-24FA9EAEBC89}" type="pres">
      <dgm:prSet presAssocID="{73B6E178-D281-42BD-82DE-7ABD4E0201B9}" presName="Parent1" presStyleLbl="node1" presStyleIdx="4" presStyleCnt="6">
        <dgm:presLayoutVars>
          <dgm:chMax val="1"/>
          <dgm:chPref val="1"/>
          <dgm:bulletEnabled val="1"/>
        </dgm:presLayoutVars>
      </dgm:prSet>
      <dgm:spPr/>
      <dgm:t>
        <a:bodyPr/>
        <a:lstStyle/>
        <a:p>
          <a:endParaRPr lang="es-MX"/>
        </a:p>
      </dgm:t>
    </dgm:pt>
    <dgm:pt modelId="{4F35FBF1-C52B-4B7C-823F-4B8B9B8DE9E5}" type="pres">
      <dgm:prSet presAssocID="{73B6E178-D281-42BD-82DE-7ABD4E0201B9}" presName="Childtext1" presStyleLbl="revTx" presStyleIdx="2" presStyleCnt="3">
        <dgm:presLayoutVars>
          <dgm:chMax val="0"/>
          <dgm:chPref val="0"/>
          <dgm:bulletEnabled val="1"/>
        </dgm:presLayoutVars>
      </dgm:prSet>
      <dgm:spPr/>
      <dgm:t>
        <a:bodyPr/>
        <a:lstStyle/>
        <a:p>
          <a:endParaRPr lang="es-MX"/>
        </a:p>
      </dgm:t>
    </dgm:pt>
    <dgm:pt modelId="{4494F91B-CF8F-4525-89C9-48EF39E7DF4E}" type="pres">
      <dgm:prSet presAssocID="{73B6E178-D281-42BD-82DE-7ABD4E0201B9}" presName="BalanceSpacing" presStyleCnt="0"/>
      <dgm:spPr/>
    </dgm:pt>
    <dgm:pt modelId="{67CEF3A3-0ACB-4B6D-B6C3-DB55CE0D21BA}" type="pres">
      <dgm:prSet presAssocID="{73B6E178-D281-42BD-82DE-7ABD4E0201B9}" presName="BalanceSpacing1" presStyleCnt="0"/>
      <dgm:spPr/>
    </dgm:pt>
    <dgm:pt modelId="{E53D1D3C-FF46-46D3-9E79-6C2BBE3121F6}" type="pres">
      <dgm:prSet presAssocID="{9076E3D4-36A7-47DA-AB6E-D31AA974416D}" presName="Accent1Text" presStyleLbl="node1" presStyleIdx="5" presStyleCnt="6"/>
      <dgm:spPr/>
      <dgm:t>
        <a:bodyPr/>
        <a:lstStyle/>
        <a:p>
          <a:endParaRPr lang="es-MX"/>
        </a:p>
      </dgm:t>
    </dgm:pt>
  </dgm:ptLst>
  <dgm:cxnLst>
    <dgm:cxn modelId="{518476BC-6C33-4FE0-BD40-217A90ABA64D}" type="presOf" srcId="{6DB9E293-3C63-4F3C-A67E-50A0B706F947}" destId="{B37F6DEF-A6DF-4540-8BD6-291C21C72A05}" srcOrd="0" destOrd="0" presId="urn:microsoft.com/office/officeart/2008/layout/AlternatingHexagons"/>
    <dgm:cxn modelId="{C9B3330A-6FE5-4D88-8BF5-E6C5A92E7D89}" type="presOf" srcId="{959AB913-2241-4AD2-9C94-39D99B5910EB}" destId="{CA646D87-4CAE-469B-B884-47A6539667D3}" srcOrd="0" destOrd="0" presId="urn:microsoft.com/office/officeart/2008/layout/AlternatingHexagons"/>
    <dgm:cxn modelId="{B09AEC47-68AC-4D69-A7B0-05DC34C1F472}" srcId="{C86BE3F9-64C0-491F-BA10-FD15772A88F7}" destId="{6DB9E293-3C63-4F3C-A67E-50A0B706F947}" srcOrd="0" destOrd="0" parTransId="{802AA578-D68B-40F0-8E18-AFFCFAAC82DD}" sibTransId="{106A70D8-5D42-4E32-AC09-5DF0EEF9C7D8}"/>
    <dgm:cxn modelId="{B0576BD4-510C-49FE-8205-782FF1B03CFB}" type="presOf" srcId="{6013F675-D594-419A-8D7D-E6FF780F9B2C}" destId="{11A3EED0-6A15-4CCF-9F0A-CA372914F23D}" srcOrd="0" destOrd="0" presId="urn:microsoft.com/office/officeart/2008/layout/AlternatingHexagons"/>
    <dgm:cxn modelId="{FCCBFC84-F1BF-4E81-941D-579724E3FDC9}" srcId="{C86BE3F9-64C0-491F-BA10-FD15772A88F7}" destId="{73B6E178-D281-42BD-82DE-7ABD4E0201B9}" srcOrd="2" destOrd="0" parTransId="{CF38D137-D99C-4449-B48B-F8D1C6F6B812}" sibTransId="{9076E3D4-36A7-47DA-AB6E-D31AA974416D}"/>
    <dgm:cxn modelId="{3001558A-D6BC-44BA-9BF1-C94E5F7B23DA}" type="presOf" srcId="{C86BE3F9-64C0-491F-BA10-FD15772A88F7}" destId="{FE89E31A-AFE9-488E-BB67-8E43BADDCD0A}" srcOrd="0" destOrd="0" presId="urn:microsoft.com/office/officeart/2008/layout/AlternatingHexagons"/>
    <dgm:cxn modelId="{C64A586B-E597-4DEB-AC5A-757B6EE89D04}" type="presOf" srcId="{73B6E178-D281-42BD-82DE-7ABD4E0201B9}" destId="{C4BAB984-8E8D-4412-8F58-24FA9EAEBC89}" srcOrd="0" destOrd="0" presId="urn:microsoft.com/office/officeart/2008/layout/AlternatingHexagons"/>
    <dgm:cxn modelId="{692CC55D-65A7-4D4B-AAFA-3C78D30E811C}" type="presOf" srcId="{9076E3D4-36A7-47DA-AB6E-D31AA974416D}" destId="{E53D1D3C-FF46-46D3-9E79-6C2BBE3121F6}" srcOrd="0" destOrd="0" presId="urn:microsoft.com/office/officeart/2008/layout/AlternatingHexagons"/>
    <dgm:cxn modelId="{AF051CE3-EB4B-4C46-8A04-D30A8C7C40AF}" srcId="{C86BE3F9-64C0-491F-BA10-FD15772A88F7}" destId="{959AB913-2241-4AD2-9C94-39D99B5910EB}" srcOrd="1" destOrd="0" parTransId="{4DA81CC8-2396-4218-ABA3-B458067ABD91}" sibTransId="{6013F675-D594-419A-8D7D-E6FF780F9B2C}"/>
    <dgm:cxn modelId="{8E96AC3C-C0C0-44E9-B3D3-5A563B9BD4D6}" type="presOf" srcId="{106A70D8-5D42-4E32-AC09-5DF0EEF9C7D8}" destId="{4A5C26D5-1921-4727-A3DA-EF0980377705}" srcOrd="0" destOrd="0" presId="urn:microsoft.com/office/officeart/2008/layout/AlternatingHexagons"/>
    <dgm:cxn modelId="{9E6C4486-210C-46D9-87CE-74458361661A}" type="presParOf" srcId="{FE89E31A-AFE9-488E-BB67-8E43BADDCD0A}" destId="{5DEED2A4-2B87-4E38-92C3-9EB1396BFAF5}" srcOrd="0" destOrd="0" presId="urn:microsoft.com/office/officeart/2008/layout/AlternatingHexagons"/>
    <dgm:cxn modelId="{C6BC6CFF-47BD-4AFB-BF02-C6D99AB54E77}" type="presParOf" srcId="{5DEED2A4-2B87-4E38-92C3-9EB1396BFAF5}" destId="{B37F6DEF-A6DF-4540-8BD6-291C21C72A05}" srcOrd="0" destOrd="0" presId="urn:microsoft.com/office/officeart/2008/layout/AlternatingHexagons"/>
    <dgm:cxn modelId="{9E21E868-B800-4278-8B8A-95B442840B51}" type="presParOf" srcId="{5DEED2A4-2B87-4E38-92C3-9EB1396BFAF5}" destId="{DFA9C718-7B35-4251-8901-17AD74839FAD}" srcOrd="1" destOrd="0" presId="urn:microsoft.com/office/officeart/2008/layout/AlternatingHexagons"/>
    <dgm:cxn modelId="{875E1B2E-7F4D-44A6-8358-F8C36704F63A}" type="presParOf" srcId="{5DEED2A4-2B87-4E38-92C3-9EB1396BFAF5}" destId="{542DF6D8-A4FC-4BBE-B83C-731CFD00FD03}" srcOrd="2" destOrd="0" presId="urn:microsoft.com/office/officeart/2008/layout/AlternatingHexagons"/>
    <dgm:cxn modelId="{64D9D5F7-DD72-4F70-8DAD-3AEF7A1C9F02}" type="presParOf" srcId="{5DEED2A4-2B87-4E38-92C3-9EB1396BFAF5}" destId="{2F3F52AF-21EC-4124-B0AE-44B98F645A6D}" srcOrd="3" destOrd="0" presId="urn:microsoft.com/office/officeart/2008/layout/AlternatingHexagons"/>
    <dgm:cxn modelId="{1C52EE7D-719F-4943-A123-7FFA9364586F}" type="presParOf" srcId="{5DEED2A4-2B87-4E38-92C3-9EB1396BFAF5}" destId="{4A5C26D5-1921-4727-A3DA-EF0980377705}" srcOrd="4" destOrd="0" presId="urn:microsoft.com/office/officeart/2008/layout/AlternatingHexagons"/>
    <dgm:cxn modelId="{728E678E-6C98-43ED-9805-EC7DAD4EF7D9}" type="presParOf" srcId="{FE89E31A-AFE9-488E-BB67-8E43BADDCD0A}" destId="{CFF02F18-E757-4F07-9283-FCF235971756}" srcOrd="1" destOrd="0" presId="urn:microsoft.com/office/officeart/2008/layout/AlternatingHexagons"/>
    <dgm:cxn modelId="{5804086A-FB23-4323-BC8E-F48D722D3DE8}" type="presParOf" srcId="{FE89E31A-AFE9-488E-BB67-8E43BADDCD0A}" destId="{94F21696-4F54-4FE7-9ADC-081BAC3027B2}" srcOrd="2" destOrd="0" presId="urn:microsoft.com/office/officeart/2008/layout/AlternatingHexagons"/>
    <dgm:cxn modelId="{96271922-DD1B-483D-A293-8C3EE8C64FDC}" type="presParOf" srcId="{94F21696-4F54-4FE7-9ADC-081BAC3027B2}" destId="{CA646D87-4CAE-469B-B884-47A6539667D3}" srcOrd="0" destOrd="0" presId="urn:microsoft.com/office/officeart/2008/layout/AlternatingHexagons"/>
    <dgm:cxn modelId="{7375016C-9E89-431E-A871-5ADA729E4964}" type="presParOf" srcId="{94F21696-4F54-4FE7-9ADC-081BAC3027B2}" destId="{22C68F21-FFDA-4DC5-B22D-064EEB8C54E9}" srcOrd="1" destOrd="0" presId="urn:microsoft.com/office/officeart/2008/layout/AlternatingHexagons"/>
    <dgm:cxn modelId="{EAE72EB6-1FE2-4924-AE2D-D71FDA97A817}" type="presParOf" srcId="{94F21696-4F54-4FE7-9ADC-081BAC3027B2}" destId="{577BFED2-D72D-40EF-8488-ADE9D15AF9C1}" srcOrd="2" destOrd="0" presId="urn:microsoft.com/office/officeart/2008/layout/AlternatingHexagons"/>
    <dgm:cxn modelId="{5C2D3DD3-4CA2-443B-BD4C-13D752FD37C6}" type="presParOf" srcId="{94F21696-4F54-4FE7-9ADC-081BAC3027B2}" destId="{5D994393-CAD9-4D78-9021-4BB4ACC5C97A}" srcOrd="3" destOrd="0" presId="urn:microsoft.com/office/officeart/2008/layout/AlternatingHexagons"/>
    <dgm:cxn modelId="{2F595939-10DF-401F-BE0A-E81A142CD5AF}" type="presParOf" srcId="{94F21696-4F54-4FE7-9ADC-081BAC3027B2}" destId="{11A3EED0-6A15-4CCF-9F0A-CA372914F23D}" srcOrd="4" destOrd="0" presId="urn:microsoft.com/office/officeart/2008/layout/AlternatingHexagons"/>
    <dgm:cxn modelId="{B546EAB4-6510-47A7-A7E8-C934951BAE6A}" type="presParOf" srcId="{FE89E31A-AFE9-488E-BB67-8E43BADDCD0A}" destId="{B48B7B2C-C804-480C-880E-B3096AF0F4CA}" srcOrd="3" destOrd="0" presId="urn:microsoft.com/office/officeart/2008/layout/AlternatingHexagons"/>
    <dgm:cxn modelId="{CE39BBEB-2A70-491E-88F9-F79D504615F6}" type="presParOf" srcId="{FE89E31A-AFE9-488E-BB67-8E43BADDCD0A}" destId="{F2E31A75-62AA-4889-AECC-11ED7C283B2A}" srcOrd="4" destOrd="0" presId="urn:microsoft.com/office/officeart/2008/layout/AlternatingHexagons"/>
    <dgm:cxn modelId="{1A0D43A8-25C3-4ADE-9E7D-FC7E93B8A4EB}" type="presParOf" srcId="{F2E31A75-62AA-4889-AECC-11ED7C283B2A}" destId="{C4BAB984-8E8D-4412-8F58-24FA9EAEBC89}" srcOrd="0" destOrd="0" presId="urn:microsoft.com/office/officeart/2008/layout/AlternatingHexagons"/>
    <dgm:cxn modelId="{1B441D86-AD90-49CD-9787-E9D4C2B2DFF9}" type="presParOf" srcId="{F2E31A75-62AA-4889-AECC-11ED7C283B2A}" destId="{4F35FBF1-C52B-4B7C-823F-4B8B9B8DE9E5}" srcOrd="1" destOrd="0" presId="urn:microsoft.com/office/officeart/2008/layout/AlternatingHexagons"/>
    <dgm:cxn modelId="{B1EF2BA8-F7AF-4FF7-97F7-F85D6449EAD7}" type="presParOf" srcId="{F2E31A75-62AA-4889-AECC-11ED7C283B2A}" destId="{4494F91B-CF8F-4525-89C9-48EF39E7DF4E}" srcOrd="2" destOrd="0" presId="urn:microsoft.com/office/officeart/2008/layout/AlternatingHexagons"/>
    <dgm:cxn modelId="{4A74C899-EE59-404F-8AB6-6E21F83D2555}" type="presParOf" srcId="{F2E31A75-62AA-4889-AECC-11ED7C283B2A}" destId="{67CEF3A3-0ACB-4B6D-B6C3-DB55CE0D21BA}" srcOrd="3" destOrd="0" presId="urn:microsoft.com/office/officeart/2008/layout/AlternatingHexagons"/>
    <dgm:cxn modelId="{42BB8AFD-6C93-43BB-A26D-5FA9ECC0F7E8}" type="presParOf" srcId="{F2E31A75-62AA-4889-AECC-11ED7C283B2A}" destId="{E53D1D3C-FF46-46D3-9E79-6C2BBE3121F6}"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C407122-4DF1-4067-A5FC-0ED1ACDED491}" type="doc">
      <dgm:prSet loTypeId="urn:microsoft.com/office/officeart/2009/3/layout/PhasedProcess" loCatId="process" qsTypeId="urn:microsoft.com/office/officeart/2005/8/quickstyle/simple1" qsCatId="simple" csTypeId="urn:microsoft.com/office/officeart/2005/8/colors/colorful5" csCatId="colorful" phldr="1"/>
      <dgm:spPr/>
      <dgm:t>
        <a:bodyPr/>
        <a:lstStyle/>
        <a:p>
          <a:endParaRPr lang="es-MX"/>
        </a:p>
      </dgm:t>
    </dgm:pt>
    <dgm:pt modelId="{7C49CD20-AAD2-4C9B-BC98-414651593789}">
      <dgm:prSet phldrT="[Texto]"/>
      <dgm:spPr/>
      <dgm:t>
        <a:bodyPr/>
        <a:lstStyle/>
        <a:p>
          <a:r>
            <a:rPr lang="es-MX" dirty="0" smtClean="0">
              <a:solidFill>
                <a:schemeClr val="bg1"/>
              </a:solidFill>
            </a:rPr>
            <a:t>Favorece</a:t>
          </a:r>
          <a:endParaRPr lang="es-MX" dirty="0">
            <a:solidFill>
              <a:schemeClr val="bg1"/>
            </a:solidFill>
          </a:endParaRPr>
        </a:p>
      </dgm:t>
    </dgm:pt>
    <dgm:pt modelId="{B9139E54-7266-4FB1-869C-D7339961E53E}" type="parTrans" cxnId="{34EC04E7-564B-4E23-B9FF-EA10842AC804}">
      <dgm:prSet/>
      <dgm:spPr/>
      <dgm:t>
        <a:bodyPr/>
        <a:lstStyle/>
        <a:p>
          <a:endParaRPr lang="es-MX">
            <a:solidFill>
              <a:schemeClr val="bg1"/>
            </a:solidFill>
          </a:endParaRPr>
        </a:p>
      </dgm:t>
    </dgm:pt>
    <dgm:pt modelId="{0E41CF6D-FF68-46D6-A817-59AABEF90E79}" type="sibTrans" cxnId="{34EC04E7-564B-4E23-B9FF-EA10842AC804}">
      <dgm:prSet/>
      <dgm:spPr/>
      <dgm:t>
        <a:bodyPr/>
        <a:lstStyle/>
        <a:p>
          <a:endParaRPr lang="es-MX">
            <a:solidFill>
              <a:schemeClr val="bg1"/>
            </a:solidFill>
          </a:endParaRPr>
        </a:p>
      </dgm:t>
    </dgm:pt>
    <dgm:pt modelId="{B05BD377-DB58-4AFB-85D7-7DDA0FD2DB4F}">
      <dgm:prSet phldrT="[Texto]"/>
      <dgm:spPr/>
      <dgm:t>
        <a:bodyPr/>
        <a:lstStyle/>
        <a:p>
          <a:r>
            <a:rPr lang="es-MX" dirty="0" smtClean="0">
              <a:solidFill>
                <a:schemeClr val="bg1"/>
              </a:solidFill>
            </a:rPr>
            <a:t>Comercio</a:t>
          </a:r>
        </a:p>
        <a:p>
          <a:r>
            <a:rPr lang="es-MX" dirty="0" smtClean="0">
              <a:solidFill>
                <a:schemeClr val="bg1"/>
              </a:solidFill>
            </a:rPr>
            <a:t>Internacional</a:t>
          </a:r>
          <a:endParaRPr lang="es-MX" dirty="0">
            <a:solidFill>
              <a:schemeClr val="bg1"/>
            </a:solidFill>
          </a:endParaRPr>
        </a:p>
      </dgm:t>
    </dgm:pt>
    <dgm:pt modelId="{3C17B2B3-7F57-4F5F-BF07-1CE03B68B94E}" type="parTrans" cxnId="{A39B9C93-2256-474E-BF64-0D0EB2675301}">
      <dgm:prSet/>
      <dgm:spPr/>
      <dgm:t>
        <a:bodyPr/>
        <a:lstStyle/>
        <a:p>
          <a:endParaRPr lang="es-MX">
            <a:solidFill>
              <a:schemeClr val="bg1"/>
            </a:solidFill>
          </a:endParaRPr>
        </a:p>
      </dgm:t>
    </dgm:pt>
    <dgm:pt modelId="{8BE2DF70-2092-43EA-B15E-FE12E97EBAA2}" type="sibTrans" cxnId="{A39B9C93-2256-474E-BF64-0D0EB2675301}">
      <dgm:prSet/>
      <dgm:spPr/>
      <dgm:t>
        <a:bodyPr/>
        <a:lstStyle/>
        <a:p>
          <a:endParaRPr lang="es-MX">
            <a:solidFill>
              <a:schemeClr val="bg1"/>
            </a:solidFill>
          </a:endParaRPr>
        </a:p>
      </dgm:t>
    </dgm:pt>
    <dgm:pt modelId="{5CB76F1B-DCA6-414F-AECE-DA71CD215BB8}">
      <dgm:prSet phldrT="[Texto]"/>
      <dgm:spPr/>
      <dgm:t>
        <a:bodyPr/>
        <a:lstStyle/>
        <a:p>
          <a:r>
            <a:rPr lang="es-MX" dirty="0" smtClean="0">
              <a:solidFill>
                <a:schemeClr val="bg1"/>
              </a:solidFill>
            </a:rPr>
            <a:t>Trasporta</a:t>
          </a:r>
          <a:endParaRPr lang="es-MX" dirty="0">
            <a:solidFill>
              <a:schemeClr val="bg1"/>
            </a:solidFill>
          </a:endParaRPr>
        </a:p>
      </dgm:t>
    </dgm:pt>
    <dgm:pt modelId="{200B5DAA-10E2-4F83-9AFE-F55E27D5C80A}" type="parTrans" cxnId="{D4AEB2D7-7F41-40AA-92DE-549BD36CDE7C}">
      <dgm:prSet/>
      <dgm:spPr/>
      <dgm:t>
        <a:bodyPr/>
        <a:lstStyle/>
        <a:p>
          <a:endParaRPr lang="es-MX">
            <a:solidFill>
              <a:schemeClr val="bg1"/>
            </a:solidFill>
          </a:endParaRPr>
        </a:p>
      </dgm:t>
    </dgm:pt>
    <dgm:pt modelId="{414C65C3-64AD-4AD0-B516-7CD15C22A6B3}" type="sibTrans" cxnId="{D4AEB2D7-7F41-40AA-92DE-549BD36CDE7C}">
      <dgm:prSet/>
      <dgm:spPr/>
      <dgm:t>
        <a:bodyPr/>
        <a:lstStyle/>
        <a:p>
          <a:endParaRPr lang="es-MX">
            <a:solidFill>
              <a:schemeClr val="bg1"/>
            </a:solidFill>
          </a:endParaRPr>
        </a:p>
      </dgm:t>
    </dgm:pt>
    <dgm:pt modelId="{0AC68B6B-3716-4079-B2D4-83305A53AC69}">
      <dgm:prSet phldrT="[Texto]"/>
      <dgm:spPr/>
      <dgm:t>
        <a:bodyPr/>
        <a:lstStyle/>
        <a:p>
          <a:r>
            <a:rPr lang="es-MX" dirty="0" smtClean="0">
              <a:solidFill>
                <a:schemeClr val="bg1"/>
              </a:solidFill>
            </a:rPr>
            <a:t>Mercancías no perecederas que no impliquen un consumo urgente</a:t>
          </a:r>
          <a:endParaRPr lang="es-MX" dirty="0">
            <a:solidFill>
              <a:schemeClr val="bg1"/>
            </a:solidFill>
          </a:endParaRPr>
        </a:p>
      </dgm:t>
    </dgm:pt>
    <dgm:pt modelId="{8E718E4C-B6DA-44C0-A6A4-BD12ABD90D4C}" type="parTrans" cxnId="{7D1B358A-6756-4239-96EC-C5569B0965AC}">
      <dgm:prSet/>
      <dgm:spPr/>
      <dgm:t>
        <a:bodyPr/>
        <a:lstStyle/>
        <a:p>
          <a:endParaRPr lang="es-MX">
            <a:solidFill>
              <a:schemeClr val="bg1"/>
            </a:solidFill>
          </a:endParaRPr>
        </a:p>
      </dgm:t>
    </dgm:pt>
    <dgm:pt modelId="{92EB4ECD-BCF1-40A5-9993-BA17055643DB}" type="sibTrans" cxnId="{7D1B358A-6756-4239-96EC-C5569B0965AC}">
      <dgm:prSet/>
      <dgm:spPr/>
      <dgm:t>
        <a:bodyPr/>
        <a:lstStyle/>
        <a:p>
          <a:endParaRPr lang="es-MX">
            <a:solidFill>
              <a:schemeClr val="bg1"/>
            </a:solidFill>
          </a:endParaRPr>
        </a:p>
      </dgm:t>
    </dgm:pt>
    <dgm:pt modelId="{FA9B16F4-6F9B-4BF3-82F9-F6275D6E3A45}" type="pres">
      <dgm:prSet presAssocID="{8C407122-4DF1-4067-A5FC-0ED1ACDED491}" presName="Name0" presStyleCnt="0">
        <dgm:presLayoutVars>
          <dgm:chMax val="3"/>
          <dgm:chPref val="3"/>
          <dgm:bulletEnabled val="1"/>
          <dgm:dir/>
          <dgm:animLvl val="lvl"/>
        </dgm:presLayoutVars>
      </dgm:prSet>
      <dgm:spPr/>
      <dgm:t>
        <a:bodyPr/>
        <a:lstStyle/>
        <a:p>
          <a:endParaRPr lang="es-MX"/>
        </a:p>
      </dgm:t>
    </dgm:pt>
    <dgm:pt modelId="{3E437250-DAD2-437E-9957-AF2479B73C40}" type="pres">
      <dgm:prSet presAssocID="{8C407122-4DF1-4067-A5FC-0ED1ACDED491}" presName="arc1" presStyleLbl="node1" presStyleIdx="0" presStyleCnt="2"/>
      <dgm:spPr/>
    </dgm:pt>
    <dgm:pt modelId="{EBA0DCFB-426E-4B2C-944B-953CF2F5E1C0}" type="pres">
      <dgm:prSet presAssocID="{8C407122-4DF1-4067-A5FC-0ED1ACDED491}" presName="arc3" presStyleLbl="node1" presStyleIdx="1" presStyleCnt="2"/>
      <dgm:spPr/>
    </dgm:pt>
    <dgm:pt modelId="{3063FAA4-58AF-4D8F-B32A-EEF1049F76BD}" type="pres">
      <dgm:prSet presAssocID="{8C407122-4DF1-4067-A5FC-0ED1ACDED491}" presName="parentText2" presStyleLbl="revTx" presStyleIdx="0" presStyleCnt="2">
        <dgm:presLayoutVars>
          <dgm:chMax val="4"/>
          <dgm:chPref val="3"/>
          <dgm:bulletEnabled val="1"/>
        </dgm:presLayoutVars>
      </dgm:prSet>
      <dgm:spPr/>
      <dgm:t>
        <a:bodyPr/>
        <a:lstStyle/>
        <a:p>
          <a:endParaRPr lang="es-MX"/>
        </a:p>
      </dgm:t>
    </dgm:pt>
    <dgm:pt modelId="{9A8603B7-A1A9-4C96-92DE-84C4308AC4D9}" type="pres">
      <dgm:prSet presAssocID="{8C407122-4DF1-4067-A5FC-0ED1ACDED491}" presName="middleComposite" presStyleCnt="0"/>
      <dgm:spPr/>
    </dgm:pt>
    <dgm:pt modelId="{D422A487-1A81-4E1A-85E6-E1DB2A9E0ED0}" type="pres">
      <dgm:prSet presAssocID="{0AC68B6B-3716-4079-B2D4-83305A53AC69}" presName="circ1" presStyleLbl="vennNode1" presStyleIdx="0" presStyleCnt="4"/>
      <dgm:spPr/>
      <dgm:t>
        <a:bodyPr/>
        <a:lstStyle/>
        <a:p>
          <a:endParaRPr lang="es-MX"/>
        </a:p>
      </dgm:t>
    </dgm:pt>
    <dgm:pt modelId="{5E4E27E3-5C6E-4806-A27A-BFABFF0C0F18}" type="pres">
      <dgm:prSet presAssocID="{0AC68B6B-3716-4079-B2D4-83305A53AC69}" presName="circ1Tx" presStyleLbl="revTx" presStyleIdx="0" presStyleCnt="2">
        <dgm:presLayoutVars>
          <dgm:chMax val="0"/>
          <dgm:chPref val="0"/>
        </dgm:presLayoutVars>
      </dgm:prSet>
      <dgm:spPr/>
      <dgm:t>
        <a:bodyPr/>
        <a:lstStyle/>
        <a:p>
          <a:endParaRPr lang="es-MX"/>
        </a:p>
      </dgm:t>
    </dgm:pt>
    <dgm:pt modelId="{082B9B4F-712E-4913-BF99-C827CEC5E67F}" type="pres">
      <dgm:prSet presAssocID="{8C407122-4DF1-4067-A5FC-0ED1ACDED491}" presName="leftComposite" presStyleCnt="0"/>
      <dgm:spPr/>
    </dgm:pt>
    <dgm:pt modelId="{CC6EFF3A-464A-4460-85DB-CA3FE0956B3C}" type="pres">
      <dgm:prSet presAssocID="{B05BD377-DB58-4AFB-85D7-7DDA0FD2DB4F}" presName="childText1_1" presStyleLbl="vennNode1" presStyleIdx="1" presStyleCnt="4">
        <dgm:presLayoutVars>
          <dgm:chMax val="0"/>
          <dgm:chPref val="0"/>
        </dgm:presLayoutVars>
      </dgm:prSet>
      <dgm:spPr/>
      <dgm:t>
        <a:bodyPr/>
        <a:lstStyle/>
        <a:p>
          <a:endParaRPr lang="es-MX"/>
        </a:p>
      </dgm:t>
    </dgm:pt>
    <dgm:pt modelId="{DEFB3006-73D9-40B2-BF99-370A650D28F3}" type="pres">
      <dgm:prSet presAssocID="{B05BD377-DB58-4AFB-85D7-7DDA0FD2DB4F}" presName="ellipse1" presStyleLbl="vennNode1" presStyleIdx="2" presStyleCnt="4"/>
      <dgm:spPr/>
    </dgm:pt>
    <dgm:pt modelId="{A357D594-2F59-420B-B0D2-C26FE87D1F1D}" type="pres">
      <dgm:prSet presAssocID="{B05BD377-DB58-4AFB-85D7-7DDA0FD2DB4F}" presName="ellipse2" presStyleLbl="vennNode1" presStyleIdx="3" presStyleCnt="4"/>
      <dgm:spPr/>
    </dgm:pt>
    <dgm:pt modelId="{B5FBB371-9014-41DA-8A8B-A6B903270BBD}" type="pres">
      <dgm:prSet presAssocID="{8C407122-4DF1-4067-A5FC-0ED1ACDED491}" presName="parentText1" presStyleLbl="revTx" presStyleIdx="1" presStyleCnt="2">
        <dgm:presLayoutVars>
          <dgm:chMax val="4"/>
          <dgm:chPref val="3"/>
          <dgm:bulletEnabled val="1"/>
        </dgm:presLayoutVars>
      </dgm:prSet>
      <dgm:spPr/>
      <dgm:t>
        <a:bodyPr/>
        <a:lstStyle/>
        <a:p>
          <a:endParaRPr lang="es-MX"/>
        </a:p>
      </dgm:t>
    </dgm:pt>
  </dgm:ptLst>
  <dgm:cxnLst>
    <dgm:cxn modelId="{7D1B358A-6756-4239-96EC-C5569B0965AC}" srcId="{5CB76F1B-DCA6-414F-AECE-DA71CD215BB8}" destId="{0AC68B6B-3716-4079-B2D4-83305A53AC69}" srcOrd="0" destOrd="0" parTransId="{8E718E4C-B6DA-44C0-A6A4-BD12ABD90D4C}" sibTransId="{92EB4ECD-BCF1-40A5-9993-BA17055643DB}"/>
    <dgm:cxn modelId="{A39B9C93-2256-474E-BF64-0D0EB2675301}" srcId="{7C49CD20-AAD2-4C9B-BC98-414651593789}" destId="{B05BD377-DB58-4AFB-85D7-7DDA0FD2DB4F}" srcOrd="0" destOrd="0" parTransId="{3C17B2B3-7F57-4F5F-BF07-1CE03B68B94E}" sibTransId="{8BE2DF70-2092-43EA-B15E-FE12E97EBAA2}"/>
    <dgm:cxn modelId="{B7C846AE-9730-44B9-B7D1-1269A7DE3301}" type="presOf" srcId="{0AC68B6B-3716-4079-B2D4-83305A53AC69}" destId="{D422A487-1A81-4E1A-85E6-E1DB2A9E0ED0}" srcOrd="0" destOrd="0" presId="urn:microsoft.com/office/officeart/2009/3/layout/PhasedProcess"/>
    <dgm:cxn modelId="{34EC04E7-564B-4E23-B9FF-EA10842AC804}" srcId="{8C407122-4DF1-4067-A5FC-0ED1ACDED491}" destId="{7C49CD20-AAD2-4C9B-BC98-414651593789}" srcOrd="0" destOrd="0" parTransId="{B9139E54-7266-4FB1-869C-D7339961E53E}" sibTransId="{0E41CF6D-FF68-46D6-A817-59AABEF90E79}"/>
    <dgm:cxn modelId="{D4AEB2D7-7F41-40AA-92DE-549BD36CDE7C}" srcId="{8C407122-4DF1-4067-A5FC-0ED1ACDED491}" destId="{5CB76F1B-DCA6-414F-AECE-DA71CD215BB8}" srcOrd="1" destOrd="0" parTransId="{200B5DAA-10E2-4F83-9AFE-F55E27D5C80A}" sibTransId="{414C65C3-64AD-4AD0-B516-7CD15C22A6B3}"/>
    <dgm:cxn modelId="{53E1A217-C7AE-4FF2-BBCB-D2EC2A136DFB}" type="presOf" srcId="{7C49CD20-AAD2-4C9B-BC98-414651593789}" destId="{B5FBB371-9014-41DA-8A8B-A6B903270BBD}" srcOrd="0" destOrd="0" presId="urn:microsoft.com/office/officeart/2009/3/layout/PhasedProcess"/>
    <dgm:cxn modelId="{3FAAA1A8-F7B1-4AFF-BD9E-6BBA0EF72C90}" type="presOf" srcId="{8C407122-4DF1-4067-A5FC-0ED1ACDED491}" destId="{FA9B16F4-6F9B-4BF3-82F9-F6275D6E3A45}" srcOrd="0" destOrd="0" presId="urn:microsoft.com/office/officeart/2009/3/layout/PhasedProcess"/>
    <dgm:cxn modelId="{D61D6FA5-7909-4A7F-9C00-81E75733ECDC}" type="presOf" srcId="{0AC68B6B-3716-4079-B2D4-83305A53AC69}" destId="{5E4E27E3-5C6E-4806-A27A-BFABFF0C0F18}" srcOrd="1" destOrd="0" presId="urn:microsoft.com/office/officeart/2009/3/layout/PhasedProcess"/>
    <dgm:cxn modelId="{FDCFFEB7-EFC2-4D34-8E8A-02948565F6FD}" type="presOf" srcId="{B05BD377-DB58-4AFB-85D7-7DDA0FD2DB4F}" destId="{CC6EFF3A-464A-4460-85DB-CA3FE0956B3C}" srcOrd="0" destOrd="0" presId="urn:microsoft.com/office/officeart/2009/3/layout/PhasedProcess"/>
    <dgm:cxn modelId="{C50222D1-2F8B-4324-9C86-DBB191FFAA00}" type="presOf" srcId="{5CB76F1B-DCA6-414F-AECE-DA71CD215BB8}" destId="{3063FAA4-58AF-4D8F-B32A-EEF1049F76BD}" srcOrd="0" destOrd="0" presId="urn:microsoft.com/office/officeart/2009/3/layout/PhasedProcess"/>
    <dgm:cxn modelId="{B90DF6A7-68CC-4BD0-A750-951C589F3733}" type="presParOf" srcId="{FA9B16F4-6F9B-4BF3-82F9-F6275D6E3A45}" destId="{3E437250-DAD2-437E-9957-AF2479B73C40}" srcOrd="0" destOrd="0" presId="urn:microsoft.com/office/officeart/2009/3/layout/PhasedProcess"/>
    <dgm:cxn modelId="{DB53580F-B8B9-4D22-B160-3CC6231958C8}" type="presParOf" srcId="{FA9B16F4-6F9B-4BF3-82F9-F6275D6E3A45}" destId="{EBA0DCFB-426E-4B2C-944B-953CF2F5E1C0}" srcOrd="1" destOrd="0" presId="urn:microsoft.com/office/officeart/2009/3/layout/PhasedProcess"/>
    <dgm:cxn modelId="{4AC2D9ED-92BC-45DA-B8C6-E404BE856E97}" type="presParOf" srcId="{FA9B16F4-6F9B-4BF3-82F9-F6275D6E3A45}" destId="{3063FAA4-58AF-4D8F-B32A-EEF1049F76BD}" srcOrd="2" destOrd="0" presId="urn:microsoft.com/office/officeart/2009/3/layout/PhasedProcess"/>
    <dgm:cxn modelId="{882AF1ED-6A16-4280-A404-09408ACBAA0C}" type="presParOf" srcId="{FA9B16F4-6F9B-4BF3-82F9-F6275D6E3A45}" destId="{9A8603B7-A1A9-4C96-92DE-84C4308AC4D9}" srcOrd="3" destOrd="0" presId="urn:microsoft.com/office/officeart/2009/3/layout/PhasedProcess"/>
    <dgm:cxn modelId="{60C0BB6B-E095-470C-8FE6-161EB025E664}" type="presParOf" srcId="{9A8603B7-A1A9-4C96-92DE-84C4308AC4D9}" destId="{D422A487-1A81-4E1A-85E6-E1DB2A9E0ED0}" srcOrd="0" destOrd="0" presId="urn:microsoft.com/office/officeart/2009/3/layout/PhasedProcess"/>
    <dgm:cxn modelId="{B05E90F2-6488-405E-8CC3-B8BCC49F1FBF}" type="presParOf" srcId="{9A8603B7-A1A9-4C96-92DE-84C4308AC4D9}" destId="{5E4E27E3-5C6E-4806-A27A-BFABFF0C0F18}" srcOrd="1" destOrd="0" presId="urn:microsoft.com/office/officeart/2009/3/layout/PhasedProcess"/>
    <dgm:cxn modelId="{F7939F14-C9E6-4CEF-A85E-03B629B0C925}" type="presParOf" srcId="{FA9B16F4-6F9B-4BF3-82F9-F6275D6E3A45}" destId="{082B9B4F-712E-4913-BF99-C827CEC5E67F}" srcOrd="4" destOrd="0" presId="urn:microsoft.com/office/officeart/2009/3/layout/PhasedProcess"/>
    <dgm:cxn modelId="{B44ECCD5-13F7-4F60-BC60-3F176E6DA9BF}" type="presParOf" srcId="{082B9B4F-712E-4913-BF99-C827CEC5E67F}" destId="{CC6EFF3A-464A-4460-85DB-CA3FE0956B3C}" srcOrd="0" destOrd="0" presId="urn:microsoft.com/office/officeart/2009/3/layout/PhasedProcess"/>
    <dgm:cxn modelId="{2ADDBB68-D991-4599-A7D0-7C4D1A5C5E6D}" type="presParOf" srcId="{082B9B4F-712E-4913-BF99-C827CEC5E67F}" destId="{DEFB3006-73D9-40B2-BF99-370A650D28F3}" srcOrd="1" destOrd="0" presId="urn:microsoft.com/office/officeart/2009/3/layout/PhasedProcess"/>
    <dgm:cxn modelId="{E4BC1D1A-2DBE-4C0C-B236-6882EEBA8DD7}" type="presParOf" srcId="{082B9B4F-712E-4913-BF99-C827CEC5E67F}" destId="{A357D594-2F59-420B-B0D2-C26FE87D1F1D}" srcOrd="2" destOrd="0" presId="urn:microsoft.com/office/officeart/2009/3/layout/PhasedProcess"/>
    <dgm:cxn modelId="{6A7D2AFC-516A-4BC2-BD68-4BA44FD820AE}" type="presParOf" srcId="{FA9B16F4-6F9B-4BF3-82F9-F6275D6E3A45}" destId="{B5FBB371-9014-41DA-8A8B-A6B903270BBD}" srcOrd="5" destOrd="0" presId="urn:microsoft.com/office/officeart/2009/3/layout/Phased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C407122-4DF1-4067-A5FC-0ED1ACDED491}" type="doc">
      <dgm:prSet loTypeId="urn:microsoft.com/office/officeart/2009/3/layout/PhasedProcess" loCatId="process" qsTypeId="urn:microsoft.com/office/officeart/2005/8/quickstyle/simple1" qsCatId="simple" csTypeId="urn:microsoft.com/office/officeart/2005/8/colors/colorful5" csCatId="colorful" phldr="1"/>
      <dgm:spPr/>
      <dgm:t>
        <a:bodyPr/>
        <a:lstStyle/>
        <a:p>
          <a:endParaRPr lang="es-MX"/>
        </a:p>
      </dgm:t>
    </dgm:pt>
    <dgm:pt modelId="{7C49CD20-AAD2-4C9B-BC98-414651593789}">
      <dgm:prSet phldrT="[Texto]"/>
      <dgm:spPr/>
      <dgm:t>
        <a:bodyPr/>
        <a:lstStyle/>
        <a:p>
          <a:r>
            <a:rPr lang="es-MX" dirty="0" smtClean="0">
              <a:solidFill>
                <a:schemeClr val="bg1"/>
              </a:solidFill>
            </a:rPr>
            <a:t>Aprovecha</a:t>
          </a:r>
          <a:endParaRPr lang="es-MX" dirty="0">
            <a:solidFill>
              <a:schemeClr val="bg1"/>
            </a:solidFill>
          </a:endParaRPr>
        </a:p>
      </dgm:t>
    </dgm:pt>
    <dgm:pt modelId="{B9139E54-7266-4FB1-869C-D7339961E53E}" type="parTrans" cxnId="{34EC04E7-564B-4E23-B9FF-EA10842AC804}">
      <dgm:prSet/>
      <dgm:spPr/>
      <dgm:t>
        <a:bodyPr/>
        <a:lstStyle/>
        <a:p>
          <a:endParaRPr lang="es-MX">
            <a:solidFill>
              <a:schemeClr val="bg1"/>
            </a:solidFill>
          </a:endParaRPr>
        </a:p>
      </dgm:t>
    </dgm:pt>
    <dgm:pt modelId="{0E41CF6D-FF68-46D6-A817-59AABEF90E79}" type="sibTrans" cxnId="{34EC04E7-564B-4E23-B9FF-EA10842AC804}">
      <dgm:prSet/>
      <dgm:spPr/>
      <dgm:t>
        <a:bodyPr/>
        <a:lstStyle/>
        <a:p>
          <a:endParaRPr lang="es-MX">
            <a:solidFill>
              <a:schemeClr val="bg1"/>
            </a:solidFill>
          </a:endParaRPr>
        </a:p>
      </dgm:t>
    </dgm:pt>
    <dgm:pt modelId="{B05BD377-DB58-4AFB-85D7-7DDA0FD2DB4F}">
      <dgm:prSet phldrT="[Texto]"/>
      <dgm:spPr/>
      <dgm:t>
        <a:bodyPr/>
        <a:lstStyle/>
        <a:p>
          <a:r>
            <a:rPr lang="es-MX" dirty="0" smtClean="0">
              <a:solidFill>
                <a:schemeClr val="bg1"/>
              </a:solidFill>
            </a:rPr>
            <a:t>Globalización</a:t>
          </a:r>
          <a:endParaRPr lang="es-MX" dirty="0">
            <a:solidFill>
              <a:schemeClr val="bg1"/>
            </a:solidFill>
          </a:endParaRPr>
        </a:p>
      </dgm:t>
    </dgm:pt>
    <dgm:pt modelId="{3C17B2B3-7F57-4F5F-BF07-1CE03B68B94E}" type="parTrans" cxnId="{A39B9C93-2256-474E-BF64-0D0EB2675301}">
      <dgm:prSet/>
      <dgm:spPr/>
      <dgm:t>
        <a:bodyPr/>
        <a:lstStyle/>
        <a:p>
          <a:endParaRPr lang="es-MX">
            <a:solidFill>
              <a:schemeClr val="bg1"/>
            </a:solidFill>
          </a:endParaRPr>
        </a:p>
      </dgm:t>
    </dgm:pt>
    <dgm:pt modelId="{8BE2DF70-2092-43EA-B15E-FE12E97EBAA2}" type="sibTrans" cxnId="{A39B9C93-2256-474E-BF64-0D0EB2675301}">
      <dgm:prSet/>
      <dgm:spPr/>
      <dgm:t>
        <a:bodyPr/>
        <a:lstStyle/>
        <a:p>
          <a:endParaRPr lang="es-MX">
            <a:solidFill>
              <a:schemeClr val="bg1"/>
            </a:solidFill>
          </a:endParaRPr>
        </a:p>
      </dgm:t>
    </dgm:pt>
    <dgm:pt modelId="{5CB76F1B-DCA6-414F-AECE-DA71CD215BB8}">
      <dgm:prSet phldrT="[Texto]"/>
      <dgm:spPr/>
      <dgm:t>
        <a:bodyPr/>
        <a:lstStyle/>
        <a:p>
          <a:r>
            <a:rPr lang="es-MX" dirty="0" smtClean="0">
              <a:solidFill>
                <a:schemeClr val="bg1"/>
              </a:solidFill>
            </a:rPr>
            <a:t>Trasporta</a:t>
          </a:r>
          <a:endParaRPr lang="es-MX" dirty="0">
            <a:solidFill>
              <a:schemeClr val="bg1"/>
            </a:solidFill>
          </a:endParaRPr>
        </a:p>
      </dgm:t>
    </dgm:pt>
    <dgm:pt modelId="{200B5DAA-10E2-4F83-9AFE-F55E27D5C80A}" type="parTrans" cxnId="{D4AEB2D7-7F41-40AA-92DE-549BD36CDE7C}">
      <dgm:prSet/>
      <dgm:spPr/>
      <dgm:t>
        <a:bodyPr/>
        <a:lstStyle/>
        <a:p>
          <a:endParaRPr lang="es-MX">
            <a:solidFill>
              <a:schemeClr val="bg1"/>
            </a:solidFill>
          </a:endParaRPr>
        </a:p>
      </dgm:t>
    </dgm:pt>
    <dgm:pt modelId="{414C65C3-64AD-4AD0-B516-7CD15C22A6B3}" type="sibTrans" cxnId="{D4AEB2D7-7F41-40AA-92DE-549BD36CDE7C}">
      <dgm:prSet/>
      <dgm:spPr/>
      <dgm:t>
        <a:bodyPr/>
        <a:lstStyle/>
        <a:p>
          <a:endParaRPr lang="es-MX">
            <a:solidFill>
              <a:schemeClr val="bg1"/>
            </a:solidFill>
          </a:endParaRPr>
        </a:p>
      </dgm:t>
    </dgm:pt>
    <dgm:pt modelId="{0AC68B6B-3716-4079-B2D4-83305A53AC69}">
      <dgm:prSet phldrT="[Texto]"/>
      <dgm:spPr/>
      <dgm:t>
        <a:bodyPr/>
        <a:lstStyle/>
        <a:p>
          <a:r>
            <a:rPr lang="es-MX" dirty="0" smtClean="0">
              <a:solidFill>
                <a:schemeClr val="bg1"/>
              </a:solidFill>
            </a:rPr>
            <a:t>Mensajería</a:t>
          </a:r>
          <a:r>
            <a:rPr lang="es-MX" baseline="0" dirty="0" smtClean="0">
              <a:solidFill>
                <a:schemeClr val="bg1"/>
              </a:solidFill>
            </a:rPr>
            <a:t> urgente, productos farmacéuticos</a:t>
          </a:r>
          <a:endParaRPr lang="es-MX" dirty="0">
            <a:solidFill>
              <a:schemeClr val="bg1"/>
            </a:solidFill>
          </a:endParaRPr>
        </a:p>
      </dgm:t>
    </dgm:pt>
    <dgm:pt modelId="{8E718E4C-B6DA-44C0-A6A4-BD12ABD90D4C}" type="parTrans" cxnId="{7D1B358A-6756-4239-96EC-C5569B0965AC}">
      <dgm:prSet/>
      <dgm:spPr/>
      <dgm:t>
        <a:bodyPr/>
        <a:lstStyle/>
        <a:p>
          <a:endParaRPr lang="es-MX">
            <a:solidFill>
              <a:schemeClr val="bg1"/>
            </a:solidFill>
          </a:endParaRPr>
        </a:p>
      </dgm:t>
    </dgm:pt>
    <dgm:pt modelId="{92EB4ECD-BCF1-40A5-9993-BA17055643DB}" type="sibTrans" cxnId="{7D1B358A-6756-4239-96EC-C5569B0965AC}">
      <dgm:prSet/>
      <dgm:spPr/>
      <dgm:t>
        <a:bodyPr/>
        <a:lstStyle/>
        <a:p>
          <a:endParaRPr lang="es-MX">
            <a:solidFill>
              <a:schemeClr val="bg1"/>
            </a:solidFill>
          </a:endParaRPr>
        </a:p>
      </dgm:t>
    </dgm:pt>
    <dgm:pt modelId="{FA9B16F4-6F9B-4BF3-82F9-F6275D6E3A45}" type="pres">
      <dgm:prSet presAssocID="{8C407122-4DF1-4067-A5FC-0ED1ACDED491}" presName="Name0" presStyleCnt="0">
        <dgm:presLayoutVars>
          <dgm:chMax val="3"/>
          <dgm:chPref val="3"/>
          <dgm:bulletEnabled val="1"/>
          <dgm:dir/>
          <dgm:animLvl val="lvl"/>
        </dgm:presLayoutVars>
      </dgm:prSet>
      <dgm:spPr/>
      <dgm:t>
        <a:bodyPr/>
        <a:lstStyle/>
        <a:p>
          <a:endParaRPr lang="es-MX"/>
        </a:p>
      </dgm:t>
    </dgm:pt>
    <dgm:pt modelId="{3E437250-DAD2-437E-9957-AF2479B73C40}" type="pres">
      <dgm:prSet presAssocID="{8C407122-4DF1-4067-A5FC-0ED1ACDED491}" presName="arc1" presStyleLbl="node1" presStyleIdx="0" presStyleCnt="2"/>
      <dgm:spPr/>
    </dgm:pt>
    <dgm:pt modelId="{EBA0DCFB-426E-4B2C-944B-953CF2F5E1C0}" type="pres">
      <dgm:prSet presAssocID="{8C407122-4DF1-4067-A5FC-0ED1ACDED491}" presName="arc3" presStyleLbl="node1" presStyleIdx="1" presStyleCnt="2"/>
      <dgm:spPr/>
    </dgm:pt>
    <dgm:pt modelId="{3063FAA4-58AF-4D8F-B32A-EEF1049F76BD}" type="pres">
      <dgm:prSet presAssocID="{8C407122-4DF1-4067-A5FC-0ED1ACDED491}" presName="parentText2" presStyleLbl="revTx" presStyleIdx="0" presStyleCnt="2">
        <dgm:presLayoutVars>
          <dgm:chMax val="4"/>
          <dgm:chPref val="3"/>
          <dgm:bulletEnabled val="1"/>
        </dgm:presLayoutVars>
      </dgm:prSet>
      <dgm:spPr/>
      <dgm:t>
        <a:bodyPr/>
        <a:lstStyle/>
        <a:p>
          <a:endParaRPr lang="es-MX"/>
        </a:p>
      </dgm:t>
    </dgm:pt>
    <dgm:pt modelId="{9A8603B7-A1A9-4C96-92DE-84C4308AC4D9}" type="pres">
      <dgm:prSet presAssocID="{8C407122-4DF1-4067-A5FC-0ED1ACDED491}" presName="middleComposite" presStyleCnt="0"/>
      <dgm:spPr/>
    </dgm:pt>
    <dgm:pt modelId="{D422A487-1A81-4E1A-85E6-E1DB2A9E0ED0}" type="pres">
      <dgm:prSet presAssocID="{0AC68B6B-3716-4079-B2D4-83305A53AC69}" presName="circ1" presStyleLbl="vennNode1" presStyleIdx="0" presStyleCnt="4"/>
      <dgm:spPr/>
      <dgm:t>
        <a:bodyPr/>
        <a:lstStyle/>
        <a:p>
          <a:endParaRPr lang="es-MX"/>
        </a:p>
      </dgm:t>
    </dgm:pt>
    <dgm:pt modelId="{5E4E27E3-5C6E-4806-A27A-BFABFF0C0F18}" type="pres">
      <dgm:prSet presAssocID="{0AC68B6B-3716-4079-B2D4-83305A53AC69}" presName="circ1Tx" presStyleLbl="revTx" presStyleIdx="0" presStyleCnt="2">
        <dgm:presLayoutVars>
          <dgm:chMax val="0"/>
          <dgm:chPref val="0"/>
        </dgm:presLayoutVars>
      </dgm:prSet>
      <dgm:spPr/>
      <dgm:t>
        <a:bodyPr/>
        <a:lstStyle/>
        <a:p>
          <a:endParaRPr lang="es-MX"/>
        </a:p>
      </dgm:t>
    </dgm:pt>
    <dgm:pt modelId="{082B9B4F-712E-4913-BF99-C827CEC5E67F}" type="pres">
      <dgm:prSet presAssocID="{8C407122-4DF1-4067-A5FC-0ED1ACDED491}" presName="leftComposite" presStyleCnt="0"/>
      <dgm:spPr/>
    </dgm:pt>
    <dgm:pt modelId="{CC6EFF3A-464A-4460-85DB-CA3FE0956B3C}" type="pres">
      <dgm:prSet presAssocID="{B05BD377-DB58-4AFB-85D7-7DDA0FD2DB4F}" presName="childText1_1" presStyleLbl="vennNode1" presStyleIdx="1" presStyleCnt="4">
        <dgm:presLayoutVars>
          <dgm:chMax val="0"/>
          <dgm:chPref val="0"/>
        </dgm:presLayoutVars>
      </dgm:prSet>
      <dgm:spPr/>
      <dgm:t>
        <a:bodyPr/>
        <a:lstStyle/>
        <a:p>
          <a:endParaRPr lang="es-MX"/>
        </a:p>
      </dgm:t>
    </dgm:pt>
    <dgm:pt modelId="{DEFB3006-73D9-40B2-BF99-370A650D28F3}" type="pres">
      <dgm:prSet presAssocID="{B05BD377-DB58-4AFB-85D7-7DDA0FD2DB4F}" presName="ellipse1" presStyleLbl="vennNode1" presStyleIdx="2" presStyleCnt="4"/>
      <dgm:spPr/>
    </dgm:pt>
    <dgm:pt modelId="{A357D594-2F59-420B-B0D2-C26FE87D1F1D}" type="pres">
      <dgm:prSet presAssocID="{B05BD377-DB58-4AFB-85D7-7DDA0FD2DB4F}" presName="ellipse2" presStyleLbl="vennNode1" presStyleIdx="3" presStyleCnt="4"/>
      <dgm:spPr/>
    </dgm:pt>
    <dgm:pt modelId="{B5FBB371-9014-41DA-8A8B-A6B903270BBD}" type="pres">
      <dgm:prSet presAssocID="{8C407122-4DF1-4067-A5FC-0ED1ACDED491}" presName="parentText1" presStyleLbl="revTx" presStyleIdx="1" presStyleCnt="2">
        <dgm:presLayoutVars>
          <dgm:chMax val="4"/>
          <dgm:chPref val="3"/>
          <dgm:bulletEnabled val="1"/>
        </dgm:presLayoutVars>
      </dgm:prSet>
      <dgm:spPr/>
      <dgm:t>
        <a:bodyPr/>
        <a:lstStyle/>
        <a:p>
          <a:endParaRPr lang="es-MX"/>
        </a:p>
      </dgm:t>
    </dgm:pt>
  </dgm:ptLst>
  <dgm:cxnLst>
    <dgm:cxn modelId="{7D1B358A-6756-4239-96EC-C5569B0965AC}" srcId="{5CB76F1B-DCA6-414F-AECE-DA71CD215BB8}" destId="{0AC68B6B-3716-4079-B2D4-83305A53AC69}" srcOrd="0" destOrd="0" parTransId="{8E718E4C-B6DA-44C0-A6A4-BD12ABD90D4C}" sibTransId="{92EB4ECD-BCF1-40A5-9993-BA17055643DB}"/>
    <dgm:cxn modelId="{D54DA9C2-8FAC-412A-A11B-78F48AB18DE0}" type="presOf" srcId="{5CB76F1B-DCA6-414F-AECE-DA71CD215BB8}" destId="{3063FAA4-58AF-4D8F-B32A-EEF1049F76BD}" srcOrd="0" destOrd="0" presId="urn:microsoft.com/office/officeart/2009/3/layout/PhasedProcess"/>
    <dgm:cxn modelId="{A39B9C93-2256-474E-BF64-0D0EB2675301}" srcId="{7C49CD20-AAD2-4C9B-BC98-414651593789}" destId="{B05BD377-DB58-4AFB-85D7-7DDA0FD2DB4F}" srcOrd="0" destOrd="0" parTransId="{3C17B2B3-7F57-4F5F-BF07-1CE03B68B94E}" sibTransId="{8BE2DF70-2092-43EA-B15E-FE12E97EBAA2}"/>
    <dgm:cxn modelId="{5BBB4633-B5FD-46BE-879F-2B065924B776}" type="presOf" srcId="{7C49CD20-AAD2-4C9B-BC98-414651593789}" destId="{B5FBB371-9014-41DA-8A8B-A6B903270BBD}" srcOrd="0" destOrd="0" presId="urn:microsoft.com/office/officeart/2009/3/layout/PhasedProcess"/>
    <dgm:cxn modelId="{34EC04E7-564B-4E23-B9FF-EA10842AC804}" srcId="{8C407122-4DF1-4067-A5FC-0ED1ACDED491}" destId="{7C49CD20-AAD2-4C9B-BC98-414651593789}" srcOrd="0" destOrd="0" parTransId="{B9139E54-7266-4FB1-869C-D7339961E53E}" sibTransId="{0E41CF6D-FF68-46D6-A817-59AABEF90E79}"/>
    <dgm:cxn modelId="{D4AEB2D7-7F41-40AA-92DE-549BD36CDE7C}" srcId="{8C407122-4DF1-4067-A5FC-0ED1ACDED491}" destId="{5CB76F1B-DCA6-414F-AECE-DA71CD215BB8}" srcOrd="1" destOrd="0" parTransId="{200B5DAA-10E2-4F83-9AFE-F55E27D5C80A}" sibTransId="{414C65C3-64AD-4AD0-B516-7CD15C22A6B3}"/>
    <dgm:cxn modelId="{F4250218-3249-48B6-B084-533437D0373C}" type="presOf" srcId="{8C407122-4DF1-4067-A5FC-0ED1ACDED491}" destId="{FA9B16F4-6F9B-4BF3-82F9-F6275D6E3A45}" srcOrd="0" destOrd="0" presId="urn:microsoft.com/office/officeart/2009/3/layout/PhasedProcess"/>
    <dgm:cxn modelId="{1E69C396-4FBD-470A-AD40-070F4F445AF9}" type="presOf" srcId="{B05BD377-DB58-4AFB-85D7-7DDA0FD2DB4F}" destId="{CC6EFF3A-464A-4460-85DB-CA3FE0956B3C}" srcOrd="0" destOrd="0" presId="urn:microsoft.com/office/officeart/2009/3/layout/PhasedProcess"/>
    <dgm:cxn modelId="{03F0330D-B24F-47F2-AE65-E55F1EE8D809}" type="presOf" srcId="{0AC68B6B-3716-4079-B2D4-83305A53AC69}" destId="{D422A487-1A81-4E1A-85E6-E1DB2A9E0ED0}" srcOrd="0" destOrd="0" presId="urn:microsoft.com/office/officeart/2009/3/layout/PhasedProcess"/>
    <dgm:cxn modelId="{94957A8E-D94D-4779-9A1F-5E5C0772AADF}" type="presOf" srcId="{0AC68B6B-3716-4079-B2D4-83305A53AC69}" destId="{5E4E27E3-5C6E-4806-A27A-BFABFF0C0F18}" srcOrd="1" destOrd="0" presId="urn:microsoft.com/office/officeart/2009/3/layout/PhasedProcess"/>
    <dgm:cxn modelId="{03A2D6BD-AC4D-4678-A996-9CE2BBEA8272}" type="presParOf" srcId="{FA9B16F4-6F9B-4BF3-82F9-F6275D6E3A45}" destId="{3E437250-DAD2-437E-9957-AF2479B73C40}" srcOrd="0" destOrd="0" presId="urn:microsoft.com/office/officeart/2009/3/layout/PhasedProcess"/>
    <dgm:cxn modelId="{E1F4B2DE-5D9A-42E8-8CEE-8761465399CD}" type="presParOf" srcId="{FA9B16F4-6F9B-4BF3-82F9-F6275D6E3A45}" destId="{EBA0DCFB-426E-4B2C-944B-953CF2F5E1C0}" srcOrd="1" destOrd="0" presId="urn:microsoft.com/office/officeart/2009/3/layout/PhasedProcess"/>
    <dgm:cxn modelId="{9B5AFBFB-FB0A-4AC3-B972-E99B516BC843}" type="presParOf" srcId="{FA9B16F4-6F9B-4BF3-82F9-F6275D6E3A45}" destId="{3063FAA4-58AF-4D8F-B32A-EEF1049F76BD}" srcOrd="2" destOrd="0" presId="urn:microsoft.com/office/officeart/2009/3/layout/PhasedProcess"/>
    <dgm:cxn modelId="{8FACDCE0-D85F-4228-AB48-0FAA04F69A99}" type="presParOf" srcId="{FA9B16F4-6F9B-4BF3-82F9-F6275D6E3A45}" destId="{9A8603B7-A1A9-4C96-92DE-84C4308AC4D9}" srcOrd="3" destOrd="0" presId="urn:microsoft.com/office/officeart/2009/3/layout/PhasedProcess"/>
    <dgm:cxn modelId="{16B50679-11E5-44F6-BEB8-22DD26EC5DE4}" type="presParOf" srcId="{9A8603B7-A1A9-4C96-92DE-84C4308AC4D9}" destId="{D422A487-1A81-4E1A-85E6-E1DB2A9E0ED0}" srcOrd="0" destOrd="0" presId="urn:microsoft.com/office/officeart/2009/3/layout/PhasedProcess"/>
    <dgm:cxn modelId="{64618773-787B-4444-9EEC-564666A3423B}" type="presParOf" srcId="{9A8603B7-A1A9-4C96-92DE-84C4308AC4D9}" destId="{5E4E27E3-5C6E-4806-A27A-BFABFF0C0F18}" srcOrd="1" destOrd="0" presId="urn:microsoft.com/office/officeart/2009/3/layout/PhasedProcess"/>
    <dgm:cxn modelId="{2737B0CB-7AB9-4B31-8C5B-25AF7B52B65B}" type="presParOf" srcId="{FA9B16F4-6F9B-4BF3-82F9-F6275D6E3A45}" destId="{082B9B4F-712E-4913-BF99-C827CEC5E67F}" srcOrd="4" destOrd="0" presId="urn:microsoft.com/office/officeart/2009/3/layout/PhasedProcess"/>
    <dgm:cxn modelId="{0F3983A6-37A9-4EA1-AC37-940247137CFE}" type="presParOf" srcId="{082B9B4F-712E-4913-BF99-C827CEC5E67F}" destId="{CC6EFF3A-464A-4460-85DB-CA3FE0956B3C}" srcOrd="0" destOrd="0" presId="urn:microsoft.com/office/officeart/2009/3/layout/PhasedProcess"/>
    <dgm:cxn modelId="{F6767E84-365C-427A-BF15-E55ADD630C7D}" type="presParOf" srcId="{082B9B4F-712E-4913-BF99-C827CEC5E67F}" destId="{DEFB3006-73D9-40B2-BF99-370A650D28F3}" srcOrd="1" destOrd="0" presId="urn:microsoft.com/office/officeart/2009/3/layout/PhasedProcess"/>
    <dgm:cxn modelId="{52BF700E-50E1-4BA7-8C78-C48FCD832AFD}" type="presParOf" srcId="{082B9B4F-712E-4913-BF99-C827CEC5E67F}" destId="{A357D594-2F59-420B-B0D2-C26FE87D1F1D}" srcOrd="2" destOrd="0" presId="urn:microsoft.com/office/officeart/2009/3/layout/PhasedProcess"/>
    <dgm:cxn modelId="{764CC8FA-1084-4466-9908-AF7B903077FB}" type="presParOf" srcId="{FA9B16F4-6F9B-4BF3-82F9-F6275D6E3A45}" destId="{B5FBB371-9014-41DA-8A8B-A6B903270BBD}" srcOrd="5" destOrd="0" presId="urn:microsoft.com/office/officeart/2009/3/layout/Phased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C407122-4DF1-4067-A5FC-0ED1ACDED491}" type="doc">
      <dgm:prSet loTypeId="urn:microsoft.com/office/officeart/2009/3/layout/PhasedProcess" loCatId="process" qsTypeId="urn:microsoft.com/office/officeart/2005/8/quickstyle/simple1" qsCatId="simple" csTypeId="urn:microsoft.com/office/officeart/2005/8/colors/colorful5" csCatId="colorful" phldr="1"/>
      <dgm:spPr/>
      <dgm:t>
        <a:bodyPr/>
        <a:lstStyle/>
        <a:p>
          <a:endParaRPr lang="es-MX"/>
        </a:p>
      </dgm:t>
    </dgm:pt>
    <dgm:pt modelId="{7C49CD20-AAD2-4C9B-BC98-414651593789}">
      <dgm:prSet phldrT="[Texto]"/>
      <dgm:spPr/>
      <dgm:t>
        <a:bodyPr/>
        <a:lstStyle/>
        <a:p>
          <a:r>
            <a:rPr lang="es-MX" dirty="0" smtClean="0">
              <a:solidFill>
                <a:schemeClr val="bg1"/>
              </a:solidFill>
            </a:rPr>
            <a:t>Aprovecha</a:t>
          </a:r>
          <a:endParaRPr lang="es-MX" dirty="0">
            <a:solidFill>
              <a:schemeClr val="bg1"/>
            </a:solidFill>
          </a:endParaRPr>
        </a:p>
      </dgm:t>
    </dgm:pt>
    <dgm:pt modelId="{B9139E54-7266-4FB1-869C-D7339961E53E}" type="parTrans" cxnId="{34EC04E7-564B-4E23-B9FF-EA10842AC804}">
      <dgm:prSet/>
      <dgm:spPr/>
      <dgm:t>
        <a:bodyPr/>
        <a:lstStyle/>
        <a:p>
          <a:endParaRPr lang="es-MX">
            <a:solidFill>
              <a:schemeClr val="bg1"/>
            </a:solidFill>
          </a:endParaRPr>
        </a:p>
      </dgm:t>
    </dgm:pt>
    <dgm:pt modelId="{0E41CF6D-FF68-46D6-A817-59AABEF90E79}" type="sibTrans" cxnId="{34EC04E7-564B-4E23-B9FF-EA10842AC804}">
      <dgm:prSet/>
      <dgm:spPr/>
      <dgm:t>
        <a:bodyPr/>
        <a:lstStyle/>
        <a:p>
          <a:endParaRPr lang="es-MX">
            <a:solidFill>
              <a:schemeClr val="bg1"/>
            </a:solidFill>
          </a:endParaRPr>
        </a:p>
      </dgm:t>
    </dgm:pt>
    <dgm:pt modelId="{B05BD377-DB58-4AFB-85D7-7DDA0FD2DB4F}">
      <dgm:prSet phldrT="[Texto]"/>
      <dgm:spPr/>
      <dgm:t>
        <a:bodyPr/>
        <a:lstStyle/>
        <a:p>
          <a:r>
            <a:rPr lang="es-MX" dirty="0" smtClean="0">
              <a:solidFill>
                <a:schemeClr val="bg1"/>
              </a:solidFill>
            </a:rPr>
            <a:t>Infraestructura </a:t>
          </a:r>
          <a:endParaRPr lang="es-MX" dirty="0">
            <a:solidFill>
              <a:schemeClr val="bg1"/>
            </a:solidFill>
          </a:endParaRPr>
        </a:p>
      </dgm:t>
    </dgm:pt>
    <dgm:pt modelId="{3C17B2B3-7F57-4F5F-BF07-1CE03B68B94E}" type="parTrans" cxnId="{A39B9C93-2256-474E-BF64-0D0EB2675301}">
      <dgm:prSet/>
      <dgm:spPr/>
      <dgm:t>
        <a:bodyPr/>
        <a:lstStyle/>
        <a:p>
          <a:endParaRPr lang="es-MX">
            <a:solidFill>
              <a:schemeClr val="bg1"/>
            </a:solidFill>
          </a:endParaRPr>
        </a:p>
      </dgm:t>
    </dgm:pt>
    <dgm:pt modelId="{8BE2DF70-2092-43EA-B15E-FE12E97EBAA2}" type="sibTrans" cxnId="{A39B9C93-2256-474E-BF64-0D0EB2675301}">
      <dgm:prSet/>
      <dgm:spPr/>
      <dgm:t>
        <a:bodyPr/>
        <a:lstStyle/>
        <a:p>
          <a:endParaRPr lang="es-MX">
            <a:solidFill>
              <a:schemeClr val="bg1"/>
            </a:solidFill>
          </a:endParaRPr>
        </a:p>
      </dgm:t>
    </dgm:pt>
    <dgm:pt modelId="{5CB76F1B-DCA6-414F-AECE-DA71CD215BB8}">
      <dgm:prSet phldrT="[Texto]"/>
      <dgm:spPr/>
      <dgm:t>
        <a:bodyPr/>
        <a:lstStyle/>
        <a:p>
          <a:r>
            <a:rPr lang="es-MX" dirty="0" smtClean="0">
              <a:solidFill>
                <a:schemeClr val="bg1"/>
              </a:solidFill>
            </a:rPr>
            <a:t>Trasporta</a:t>
          </a:r>
          <a:endParaRPr lang="es-MX" dirty="0">
            <a:solidFill>
              <a:schemeClr val="bg1"/>
            </a:solidFill>
          </a:endParaRPr>
        </a:p>
      </dgm:t>
    </dgm:pt>
    <dgm:pt modelId="{200B5DAA-10E2-4F83-9AFE-F55E27D5C80A}" type="parTrans" cxnId="{D4AEB2D7-7F41-40AA-92DE-549BD36CDE7C}">
      <dgm:prSet/>
      <dgm:spPr/>
      <dgm:t>
        <a:bodyPr/>
        <a:lstStyle/>
        <a:p>
          <a:endParaRPr lang="es-MX">
            <a:solidFill>
              <a:schemeClr val="bg1"/>
            </a:solidFill>
          </a:endParaRPr>
        </a:p>
      </dgm:t>
    </dgm:pt>
    <dgm:pt modelId="{414C65C3-64AD-4AD0-B516-7CD15C22A6B3}" type="sibTrans" cxnId="{D4AEB2D7-7F41-40AA-92DE-549BD36CDE7C}">
      <dgm:prSet/>
      <dgm:spPr/>
      <dgm:t>
        <a:bodyPr/>
        <a:lstStyle/>
        <a:p>
          <a:endParaRPr lang="es-MX">
            <a:solidFill>
              <a:schemeClr val="bg1"/>
            </a:solidFill>
          </a:endParaRPr>
        </a:p>
      </dgm:t>
    </dgm:pt>
    <dgm:pt modelId="{0AC68B6B-3716-4079-B2D4-83305A53AC69}">
      <dgm:prSet phldrT="[Texto]"/>
      <dgm:spPr/>
      <dgm:t>
        <a:bodyPr/>
        <a:lstStyle/>
        <a:p>
          <a:r>
            <a:rPr lang="es-MX" dirty="0" smtClean="0">
              <a:solidFill>
                <a:schemeClr val="bg1"/>
              </a:solidFill>
            </a:rPr>
            <a:t>Cualquier mercancía</a:t>
          </a:r>
          <a:endParaRPr lang="es-MX" dirty="0">
            <a:solidFill>
              <a:schemeClr val="bg1"/>
            </a:solidFill>
          </a:endParaRPr>
        </a:p>
      </dgm:t>
    </dgm:pt>
    <dgm:pt modelId="{8E718E4C-B6DA-44C0-A6A4-BD12ABD90D4C}" type="parTrans" cxnId="{7D1B358A-6756-4239-96EC-C5569B0965AC}">
      <dgm:prSet/>
      <dgm:spPr/>
      <dgm:t>
        <a:bodyPr/>
        <a:lstStyle/>
        <a:p>
          <a:endParaRPr lang="es-MX">
            <a:solidFill>
              <a:schemeClr val="bg1"/>
            </a:solidFill>
          </a:endParaRPr>
        </a:p>
      </dgm:t>
    </dgm:pt>
    <dgm:pt modelId="{92EB4ECD-BCF1-40A5-9993-BA17055643DB}" type="sibTrans" cxnId="{7D1B358A-6756-4239-96EC-C5569B0965AC}">
      <dgm:prSet/>
      <dgm:spPr/>
      <dgm:t>
        <a:bodyPr/>
        <a:lstStyle/>
        <a:p>
          <a:endParaRPr lang="es-MX">
            <a:solidFill>
              <a:schemeClr val="bg1"/>
            </a:solidFill>
          </a:endParaRPr>
        </a:p>
      </dgm:t>
    </dgm:pt>
    <dgm:pt modelId="{FA9B16F4-6F9B-4BF3-82F9-F6275D6E3A45}" type="pres">
      <dgm:prSet presAssocID="{8C407122-4DF1-4067-A5FC-0ED1ACDED491}" presName="Name0" presStyleCnt="0">
        <dgm:presLayoutVars>
          <dgm:chMax val="3"/>
          <dgm:chPref val="3"/>
          <dgm:bulletEnabled val="1"/>
          <dgm:dir/>
          <dgm:animLvl val="lvl"/>
        </dgm:presLayoutVars>
      </dgm:prSet>
      <dgm:spPr/>
      <dgm:t>
        <a:bodyPr/>
        <a:lstStyle/>
        <a:p>
          <a:endParaRPr lang="es-MX"/>
        </a:p>
      </dgm:t>
    </dgm:pt>
    <dgm:pt modelId="{3E437250-DAD2-437E-9957-AF2479B73C40}" type="pres">
      <dgm:prSet presAssocID="{8C407122-4DF1-4067-A5FC-0ED1ACDED491}" presName="arc1" presStyleLbl="node1" presStyleIdx="0" presStyleCnt="2"/>
      <dgm:spPr/>
    </dgm:pt>
    <dgm:pt modelId="{EBA0DCFB-426E-4B2C-944B-953CF2F5E1C0}" type="pres">
      <dgm:prSet presAssocID="{8C407122-4DF1-4067-A5FC-0ED1ACDED491}" presName="arc3" presStyleLbl="node1" presStyleIdx="1" presStyleCnt="2"/>
      <dgm:spPr/>
    </dgm:pt>
    <dgm:pt modelId="{3063FAA4-58AF-4D8F-B32A-EEF1049F76BD}" type="pres">
      <dgm:prSet presAssocID="{8C407122-4DF1-4067-A5FC-0ED1ACDED491}" presName="parentText2" presStyleLbl="revTx" presStyleIdx="0" presStyleCnt="2">
        <dgm:presLayoutVars>
          <dgm:chMax val="4"/>
          <dgm:chPref val="3"/>
          <dgm:bulletEnabled val="1"/>
        </dgm:presLayoutVars>
      </dgm:prSet>
      <dgm:spPr/>
      <dgm:t>
        <a:bodyPr/>
        <a:lstStyle/>
        <a:p>
          <a:endParaRPr lang="es-MX"/>
        </a:p>
      </dgm:t>
    </dgm:pt>
    <dgm:pt modelId="{9A8603B7-A1A9-4C96-92DE-84C4308AC4D9}" type="pres">
      <dgm:prSet presAssocID="{8C407122-4DF1-4067-A5FC-0ED1ACDED491}" presName="middleComposite" presStyleCnt="0"/>
      <dgm:spPr/>
    </dgm:pt>
    <dgm:pt modelId="{D422A487-1A81-4E1A-85E6-E1DB2A9E0ED0}" type="pres">
      <dgm:prSet presAssocID="{0AC68B6B-3716-4079-B2D4-83305A53AC69}" presName="circ1" presStyleLbl="vennNode1" presStyleIdx="0" presStyleCnt="4"/>
      <dgm:spPr/>
      <dgm:t>
        <a:bodyPr/>
        <a:lstStyle/>
        <a:p>
          <a:endParaRPr lang="es-MX"/>
        </a:p>
      </dgm:t>
    </dgm:pt>
    <dgm:pt modelId="{5E4E27E3-5C6E-4806-A27A-BFABFF0C0F18}" type="pres">
      <dgm:prSet presAssocID="{0AC68B6B-3716-4079-B2D4-83305A53AC69}" presName="circ1Tx" presStyleLbl="revTx" presStyleIdx="0" presStyleCnt="2">
        <dgm:presLayoutVars>
          <dgm:chMax val="0"/>
          <dgm:chPref val="0"/>
        </dgm:presLayoutVars>
      </dgm:prSet>
      <dgm:spPr/>
      <dgm:t>
        <a:bodyPr/>
        <a:lstStyle/>
        <a:p>
          <a:endParaRPr lang="es-MX"/>
        </a:p>
      </dgm:t>
    </dgm:pt>
    <dgm:pt modelId="{082B9B4F-712E-4913-BF99-C827CEC5E67F}" type="pres">
      <dgm:prSet presAssocID="{8C407122-4DF1-4067-A5FC-0ED1ACDED491}" presName="leftComposite" presStyleCnt="0"/>
      <dgm:spPr/>
    </dgm:pt>
    <dgm:pt modelId="{CC6EFF3A-464A-4460-85DB-CA3FE0956B3C}" type="pres">
      <dgm:prSet presAssocID="{B05BD377-DB58-4AFB-85D7-7DDA0FD2DB4F}" presName="childText1_1" presStyleLbl="vennNode1" presStyleIdx="1" presStyleCnt="4">
        <dgm:presLayoutVars>
          <dgm:chMax val="0"/>
          <dgm:chPref val="0"/>
        </dgm:presLayoutVars>
      </dgm:prSet>
      <dgm:spPr/>
      <dgm:t>
        <a:bodyPr/>
        <a:lstStyle/>
        <a:p>
          <a:endParaRPr lang="es-MX"/>
        </a:p>
      </dgm:t>
    </dgm:pt>
    <dgm:pt modelId="{DEFB3006-73D9-40B2-BF99-370A650D28F3}" type="pres">
      <dgm:prSet presAssocID="{B05BD377-DB58-4AFB-85D7-7DDA0FD2DB4F}" presName="ellipse1" presStyleLbl="vennNode1" presStyleIdx="2" presStyleCnt="4"/>
      <dgm:spPr/>
    </dgm:pt>
    <dgm:pt modelId="{A357D594-2F59-420B-B0D2-C26FE87D1F1D}" type="pres">
      <dgm:prSet presAssocID="{B05BD377-DB58-4AFB-85D7-7DDA0FD2DB4F}" presName="ellipse2" presStyleLbl="vennNode1" presStyleIdx="3" presStyleCnt="4"/>
      <dgm:spPr/>
    </dgm:pt>
    <dgm:pt modelId="{B5FBB371-9014-41DA-8A8B-A6B903270BBD}" type="pres">
      <dgm:prSet presAssocID="{8C407122-4DF1-4067-A5FC-0ED1ACDED491}" presName="parentText1" presStyleLbl="revTx" presStyleIdx="1" presStyleCnt="2">
        <dgm:presLayoutVars>
          <dgm:chMax val="4"/>
          <dgm:chPref val="3"/>
          <dgm:bulletEnabled val="1"/>
        </dgm:presLayoutVars>
      </dgm:prSet>
      <dgm:spPr/>
      <dgm:t>
        <a:bodyPr/>
        <a:lstStyle/>
        <a:p>
          <a:endParaRPr lang="es-MX"/>
        </a:p>
      </dgm:t>
    </dgm:pt>
  </dgm:ptLst>
  <dgm:cxnLst>
    <dgm:cxn modelId="{9BFDB31B-8DC1-4EAE-936D-FADF41A4DDCC}" type="presOf" srcId="{0AC68B6B-3716-4079-B2D4-83305A53AC69}" destId="{D422A487-1A81-4E1A-85E6-E1DB2A9E0ED0}" srcOrd="0" destOrd="0" presId="urn:microsoft.com/office/officeart/2009/3/layout/PhasedProcess"/>
    <dgm:cxn modelId="{7D1B358A-6756-4239-96EC-C5569B0965AC}" srcId="{5CB76F1B-DCA6-414F-AECE-DA71CD215BB8}" destId="{0AC68B6B-3716-4079-B2D4-83305A53AC69}" srcOrd="0" destOrd="0" parTransId="{8E718E4C-B6DA-44C0-A6A4-BD12ABD90D4C}" sibTransId="{92EB4ECD-BCF1-40A5-9993-BA17055643DB}"/>
    <dgm:cxn modelId="{A39B9C93-2256-474E-BF64-0D0EB2675301}" srcId="{7C49CD20-AAD2-4C9B-BC98-414651593789}" destId="{B05BD377-DB58-4AFB-85D7-7DDA0FD2DB4F}" srcOrd="0" destOrd="0" parTransId="{3C17B2B3-7F57-4F5F-BF07-1CE03B68B94E}" sibTransId="{8BE2DF70-2092-43EA-B15E-FE12E97EBAA2}"/>
    <dgm:cxn modelId="{983EBEC7-9154-46E0-87FD-CDEDF77C5071}" type="presOf" srcId="{B05BD377-DB58-4AFB-85D7-7DDA0FD2DB4F}" destId="{CC6EFF3A-464A-4460-85DB-CA3FE0956B3C}" srcOrd="0" destOrd="0" presId="urn:microsoft.com/office/officeart/2009/3/layout/PhasedProcess"/>
    <dgm:cxn modelId="{D4AEB2D7-7F41-40AA-92DE-549BD36CDE7C}" srcId="{8C407122-4DF1-4067-A5FC-0ED1ACDED491}" destId="{5CB76F1B-DCA6-414F-AECE-DA71CD215BB8}" srcOrd="1" destOrd="0" parTransId="{200B5DAA-10E2-4F83-9AFE-F55E27D5C80A}" sibTransId="{414C65C3-64AD-4AD0-B516-7CD15C22A6B3}"/>
    <dgm:cxn modelId="{34EC04E7-564B-4E23-B9FF-EA10842AC804}" srcId="{8C407122-4DF1-4067-A5FC-0ED1ACDED491}" destId="{7C49CD20-AAD2-4C9B-BC98-414651593789}" srcOrd="0" destOrd="0" parTransId="{B9139E54-7266-4FB1-869C-D7339961E53E}" sibTransId="{0E41CF6D-FF68-46D6-A817-59AABEF90E79}"/>
    <dgm:cxn modelId="{F71FECC5-1742-42CD-8BB9-17B2DF80C797}" type="presOf" srcId="{8C407122-4DF1-4067-A5FC-0ED1ACDED491}" destId="{FA9B16F4-6F9B-4BF3-82F9-F6275D6E3A45}" srcOrd="0" destOrd="0" presId="urn:microsoft.com/office/officeart/2009/3/layout/PhasedProcess"/>
    <dgm:cxn modelId="{3078E732-3BB7-44EB-92B5-57BC8C79CAAF}" type="presOf" srcId="{0AC68B6B-3716-4079-B2D4-83305A53AC69}" destId="{5E4E27E3-5C6E-4806-A27A-BFABFF0C0F18}" srcOrd="1" destOrd="0" presId="urn:microsoft.com/office/officeart/2009/3/layout/PhasedProcess"/>
    <dgm:cxn modelId="{8BE10E0C-EE44-4052-8179-6FA7E5034B83}" type="presOf" srcId="{5CB76F1B-DCA6-414F-AECE-DA71CD215BB8}" destId="{3063FAA4-58AF-4D8F-B32A-EEF1049F76BD}" srcOrd="0" destOrd="0" presId="urn:microsoft.com/office/officeart/2009/3/layout/PhasedProcess"/>
    <dgm:cxn modelId="{F8AD705F-BC8B-401A-8871-C2BAE196D923}" type="presOf" srcId="{7C49CD20-AAD2-4C9B-BC98-414651593789}" destId="{B5FBB371-9014-41DA-8A8B-A6B903270BBD}" srcOrd="0" destOrd="0" presId="urn:microsoft.com/office/officeart/2009/3/layout/PhasedProcess"/>
    <dgm:cxn modelId="{9149240E-861E-40F7-B6BB-5996EC8898A2}" type="presParOf" srcId="{FA9B16F4-6F9B-4BF3-82F9-F6275D6E3A45}" destId="{3E437250-DAD2-437E-9957-AF2479B73C40}" srcOrd="0" destOrd="0" presId="urn:microsoft.com/office/officeart/2009/3/layout/PhasedProcess"/>
    <dgm:cxn modelId="{CEC306B7-EB71-4939-A418-0263676543D3}" type="presParOf" srcId="{FA9B16F4-6F9B-4BF3-82F9-F6275D6E3A45}" destId="{EBA0DCFB-426E-4B2C-944B-953CF2F5E1C0}" srcOrd="1" destOrd="0" presId="urn:microsoft.com/office/officeart/2009/3/layout/PhasedProcess"/>
    <dgm:cxn modelId="{6C56E28B-EB42-443D-9685-31D3517215C8}" type="presParOf" srcId="{FA9B16F4-6F9B-4BF3-82F9-F6275D6E3A45}" destId="{3063FAA4-58AF-4D8F-B32A-EEF1049F76BD}" srcOrd="2" destOrd="0" presId="urn:microsoft.com/office/officeart/2009/3/layout/PhasedProcess"/>
    <dgm:cxn modelId="{F5DA1315-1E2D-4515-AB7F-BF3649FB96CA}" type="presParOf" srcId="{FA9B16F4-6F9B-4BF3-82F9-F6275D6E3A45}" destId="{9A8603B7-A1A9-4C96-92DE-84C4308AC4D9}" srcOrd="3" destOrd="0" presId="urn:microsoft.com/office/officeart/2009/3/layout/PhasedProcess"/>
    <dgm:cxn modelId="{A116C4E7-F350-4177-8508-267CC0C20083}" type="presParOf" srcId="{9A8603B7-A1A9-4C96-92DE-84C4308AC4D9}" destId="{D422A487-1A81-4E1A-85E6-E1DB2A9E0ED0}" srcOrd="0" destOrd="0" presId="urn:microsoft.com/office/officeart/2009/3/layout/PhasedProcess"/>
    <dgm:cxn modelId="{7AA32D80-D41F-424D-870F-6369DB7FFD8C}" type="presParOf" srcId="{9A8603B7-A1A9-4C96-92DE-84C4308AC4D9}" destId="{5E4E27E3-5C6E-4806-A27A-BFABFF0C0F18}" srcOrd="1" destOrd="0" presId="urn:microsoft.com/office/officeart/2009/3/layout/PhasedProcess"/>
    <dgm:cxn modelId="{7674D9B0-AA11-4C6C-BBD9-B5DF3B4673C2}" type="presParOf" srcId="{FA9B16F4-6F9B-4BF3-82F9-F6275D6E3A45}" destId="{082B9B4F-712E-4913-BF99-C827CEC5E67F}" srcOrd="4" destOrd="0" presId="urn:microsoft.com/office/officeart/2009/3/layout/PhasedProcess"/>
    <dgm:cxn modelId="{0C0AA085-63C4-4E20-84D9-EF7E1AD586DB}" type="presParOf" srcId="{082B9B4F-712E-4913-BF99-C827CEC5E67F}" destId="{CC6EFF3A-464A-4460-85DB-CA3FE0956B3C}" srcOrd="0" destOrd="0" presId="urn:microsoft.com/office/officeart/2009/3/layout/PhasedProcess"/>
    <dgm:cxn modelId="{FEF6C918-A27B-4EDE-9944-E21479A9B121}" type="presParOf" srcId="{082B9B4F-712E-4913-BF99-C827CEC5E67F}" destId="{DEFB3006-73D9-40B2-BF99-370A650D28F3}" srcOrd="1" destOrd="0" presId="urn:microsoft.com/office/officeart/2009/3/layout/PhasedProcess"/>
    <dgm:cxn modelId="{12289690-F794-4C91-85E7-E00502AB5BC3}" type="presParOf" srcId="{082B9B4F-712E-4913-BF99-C827CEC5E67F}" destId="{A357D594-2F59-420B-B0D2-C26FE87D1F1D}" srcOrd="2" destOrd="0" presId="urn:microsoft.com/office/officeart/2009/3/layout/PhasedProcess"/>
    <dgm:cxn modelId="{155031B0-80C4-42E9-97E3-30A3E10C8529}" type="presParOf" srcId="{FA9B16F4-6F9B-4BF3-82F9-F6275D6E3A45}" destId="{B5FBB371-9014-41DA-8A8B-A6B903270BBD}" srcOrd="5" destOrd="0" presId="urn:microsoft.com/office/officeart/2009/3/layout/Phased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0EF1C36-D3AB-4219-824D-DEEEF9351DFE}" type="doc">
      <dgm:prSet loTypeId="urn:microsoft.com/office/officeart/2005/8/layout/radial2" loCatId="relationship" qsTypeId="urn:microsoft.com/office/officeart/2005/8/quickstyle/simple5" qsCatId="simple" csTypeId="urn:microsoft.com/office/officeart/2005/8/colors/colorful1" csCatId="colorful" phldr="1"/>
      <dgm:spPr/>
      <dgm:t>
        <a:bodyPr/>
        <a:lstStyle/>
        <a:p>
          <a:endParaRPr lang="es-MX"/>
        </a:p>
      </dgm:t>
    </dgm:pt>
    <dgm:pt modelId="{4E4DC8BC-B37B-4983-877B-8540FFEEEF1F}">
      <dgm:prSet phldrT="[Texto]"/>
      <dgm:spPr/>
      <dgm:t>
        <a:bodyPr/>
        <a:lstStyle/>
        <a:p>
          <a:r>
            <a:rPr lang="es-MX" dirty="0" smtClean="0"/>
            <a:t>Regular servicios de:</a:t>
          </a:r>
          <a:endParaRPr lang="es-MX" dirty="0"/>
        </a:p>
      </dgm:t>
    </dgm:pt>
    <dgm:pt modelId="{A69A77EE-88B2-482D-A266-1A586CE2DCF2}" type="parTrans" cxnId="{5B3219D2-6A32-4833-BA18-2E537A3A87B9}">
      <dgm:prSet/>
      <dgm:spPr/>
      <dgm:t>
        <a:bodyPr/>
        <a:lstStyle/>
        <a:p>
          <a:endParaRPr lang="es-MX"/>
        </a:p>
      </dgm:t>
    </dgm:pt>
    <dgm:pt modelId="{F55B52B6-6908-41DF-9FE7-24BFE3181239}" type="sibTrans" cxnId="{5B3219D2-6A32-4833-BA18-2E537A3A87B9}">
      <dgm:prSet/>
      <dgm:spPr/>
      <dgm:t>
        <a:bodyPr/>
        <a:lstStyle/>
        <a:p>
          <a:endParaRPr lang="es-MX"/>
        </a:p>
      </dgm:t>
    </dgm:pt>
    <dgm:pt modelId="{F2CA2C01-8804-4D42-B00B-4E22CFC5EAB3}">
      <dgm:prSet phldrT="[Texto]"/>
      <dgm:spPr/>
      <dgm:t>
        <a:bodyPr/>
        <a:lstStyle/>
        <a:p>
          <a:r>
            <a:rPr lang="es-MX" dirty="0" smtClean="0"/>
            <a:t>Autotransporte federal de pasajeros</a:t>
          </a:r>
          <a:endParaRPr lang="es-MX" dirty="0"/>
        </a:p>
      </dgm:t>
    </dgm:pt>
    <dgm:pt modelId="{04FB11A0-2F58-4C70-8FE1-AFC97CA1C5D3}" type="parTrans" cxnId="{15C82C38-630E-4F51-9853-C33664F65406}">
      <dgm:prSet/>
      <dgm:spPr/>
      <dgm:t>
        <a:bodyPr/>
        <a:lstStyle/>
        <a:p>
          <a:endParaRPr lang="es-MX"/>
        </a:p>
      </dgm:t>
    </dgm:pt>
    <dgm:pt modelId="{E8D50261-C2BC-473B-9778-C67FB3F11D1A}" type="sibTrans" cxnId="{15C82C38-630E-4F51-9853-C33664F65406}">
      <dgm:prSet/>
      <dgm:spPr/>
      <dgm:t>
        <a:bodyPr/>
        <a:lstStyle/>
        <a:p>
          <a:endParaRPr lang="es-MX"/>
        </a:p>
      </dgm:t>
    </dgm:pt>
    <dgm:pt modelId="{929E9B16-E9B5-4A32-88AE-CB249EE96E49}">
      <dgm:prSet phldrT="[Texto]"/>
      <dgm:spPr/>
      <dgm:t>
        <a:bodyPr/>
        <a:lstStyle/>
        <a:p>
          <a:r>
            <a:rPr lang="es-MX" dirty="0" smtClean="0"/>
            <a:t>Turismo</a:t>
          </a:r>
        </a:p>
        <a:p>
          <a:r>
            <a:rPr lang="es-MX" dirty="0" smtClean="0"/>
            <a:t>Carga</a:t>
          </a:r>
          <a:endParaRPr lang="es-MX" dirty="0"/>
        </a:p>
      </dgm:t>
    </dgm:pt>
    <dgm:pt modelId="{FAFA1CE0-963B-4154-8320-92D944E9AB1D}" type="parTrans" cxnId="{E2CB29E9-6891-4EEA-B0B2-871C7042B722}">
      <dgm:prSet/>
      <dgm:spPr/>
      <dgm:t>
        <a:bodyPr/>
        <a:lstStyle/>
        <a:p>
          <a:endParaRPr lang="es-MX"/>
        </a:p>
      </dgm:t>
    </dgm:pt>
    <dgm:pt modelId="{45FB2692-863C-4F19-82B4-5B9A18C585E0}" type="sibTrans" cxnId="{E2CB29E9-6891-4EEA-B0B2-871C7042B722}">
      <dgm:prSet/>
      <dgm:spPr/>
      <dgm:t>
        <a:bodyPr/>
        <a:lstStyle/>
        <a:p>
          <a:endParaRPr lang="es-MX"/>
        </a:p>
      </dgm:t>
    </dgm:pt>
    <dgm:pt modelId="{9C0DB5FF-1C3C-49F4-99D2-6AD51AC8D086}">
      <dgm:prSet phldrT="[Texto]"/>
      <dgm:spPr/>
      <dgm:t>
        <a:bodyPr/>
        <a:lstStyle/>
        <a:p>
          <a:r>
            <a:rPr lang="es-MX" dirty="0" smtClean="0"/>
            <a:t>Servicios</a:t>
          </a:r>
        </a:p>
        <a:p>
          <a:r>
            <a:rPr lang="es-MX" dirty="0" smtClean="0"/>
            <a:t>Auxiliares</a:t>
          </a:r>
          <a:endParaRPr lang="es-MX" dirty="0"/>
        </a:p>
      </dgm:t>
    </dgm:pt>
    <dgm:pt modelId="{C720C280-FCEB-4282-8858-518B85538C7E}" type="parTrans" cxnId="{118E242D-F8B6-41B6-97A1-18ABD70FB997}">
      <dgm:prSet/>
      <dgm:spPr/>
      <dgm:t>
        <a:bodyPr/>
        <a:lstStyle/>
        <a:p>
          <a:endParaRPr lang="es-MX"/>
        </a:p>
      </dgm:t>
    </dgm:pt>
    <dgm:pt modelId="{CF9F4F22-A284-41AF-8028-05FE22D56B34}" type="sibTrans" cxnId="{118E242D-F8B6-41B6-97A1-18ABD70FB997}">
      <dgm:prSet/>
      <dgm:spPr/>
      <dgm:t>
        <a:bodyPr/>
        <a:lstStyle/>
        <a:p>
          <a:endParaRPr lang="es-MX"/>
        </a:p>
      </dgm:t>
    </dgm:pt>
    <dgm:pt modelId="{D25E74E4-5C27-4A1E-9202-155D2FEBA975}" type="pres">
      <dgm:prSet presAssocID="{90EF1C36-D3AB-4219-824D-DEEEF9351DFE}" presName="composite" presStyleCnt="0">
        <dgm:presLayoutVars>
          <dgm:chMax val="5"/>
          <dgm:dir/>
          <dgm:animLvl val="ctr"/>
          <dgm:resizeHandles val="exact"/>
        </dgm:presLayoutVars>
      </dgm:prSet>
      <dgm:spPr/>
      <dgm:t>
        <a:bodyPr/>
        <a:lstStyle/>
        <a:p>
          <a:endParaRPr lang="es-MX"/>
        </a:p>
      </dgm:t>
    </dgm:pt>
    <dgm:pt modelId="{11EEF8AA-A5CE-49CA-8B85-B4C65D8B5888}" type="pres">
      <dgm:prSet presAssocID="{90EF1C36-D3AB-4219-824D-DEEEF9351DFE}" presName="cycle" presStyleCnt="0"/>
      <dgm:spPr/>
      <dgm:t>
        <a:bodyPr/>
        <a:lstStyle/>
        <a:p>
          <a:endParaRPr lang="es-MX"/>
        </a:p>
      </dgm:t>
    </dgm:pt>
    <dgm:pt modelId="{58DB8AE9-447E-420B-904F-1005D1904773}" type="pres">
      <dgm:prSet presAssocID="{90EF1C36-D3AB-4219-824D-DEEEF9351DFE}" presName="centerShape" presStyleCnt="0"/>
      <dgm:spPr/>
      <dgm:t>
        <a:bodyPr/>
        <a:lstStyle/>
        <a:p>
          <a:endParaRPr lang="es-MX"/>
        </a:p>
      </dgm:t>
    </dgm:pt>
    <dgm:pt modelId="{7203CB81-43B6-49E1-BFC9-0DC5C6F9C213}" type="pres">
      <dgm:prSet presAssocID="{90EF1C36-D3AB-4219-824D-DEEEF9351DFE}" presName="connSite" presStyleLbl="node1" presStyleIdx="0" presStyleCnt="5"/>
      <dgm:spPr/>
      <dgm:t>
        <a:bodyPr/>
        <a:lstStyle/>
        <a:p>
          <a:endParaRPr lang="es-MX"/>
        </a:p>
      </dgm:t>
    </dgm:pt>
    <dgm:pt modelId="{5586A038-C382-4EF4-8C80-E0902E61871F}" type="pres">
      <dgm:prSet presAssocID="{90EF1C36-D3AB-4219-824D-DEEEF9351DFE}" presName="visible" presStyleLbl="node1" presStyleIdx="0" presStyleCnt="5" custLinFactNeighborX="-7979" custLinFactNeighborY="-53036"/>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t>
        <a:bodyPr/>
        <a:lstStyle/>
        <a:p>
          <a:endParaRPr lang="es-MX"/>
        </a:p>
      </dgm:t>
    </dgm:pt>
    <dgm:pt modelId="{38735B0A-7B97-4BE8-8697-0F72252E2869}" type="pres">
      <dgm:prSet presAssocID="{A69A77EE-88B2-482D-A266-1A586CE2DCF2}" presName="Name25" presStyleLbl="parChTrans1D1" presStyleIdx="0" presStyleCnt="4"/>
      <dgm:spPr/>
      <dgm:t>
        <a:bodyPr/>
        <a:lstStyle/>
        <a:p>
          <a:endParaRPr lang="es-MX"/>
        </a:p>
      </dgm:t>
    </dgm:pt>
    <dgm:pt modelId="{E14C5295-EC43-4696-903C-144D4C6E3E1D}" type="pres">
      <dgm:prSet presAssocID="{4E4DC8BC-B37B-4983-877B-8540FFEEEF1F}" presName="node" presStyleCnt="0"/>
      <dgm:spPr/>
      <dgm:t>
        <a:bodyPr/>
        <a:lstStyle/>
        <a:p>
          <a:endParaRPr lang="es-MX"/>
        </a:p>
      </dgm:t>
    </dgm:pt>
    <dgm:pt modelId="{0C92BC32-4A89-4BA1-80FC-3DA315CCA9E2}" type="pres">
      <dgm:prSet presAssocID="{4E4DC8BC-B37B-4983-877B-8540FFEEEF1F}" presName="parentNode" presStyleLbl="node1" presStyleIdx="1" presStyleCnt="5" custLinFactY="858" custLinFactNeighborX="54018" custLinFactNeighborY="100000">
        <dgm:presLayoutVars>
          <dgm:chMax val="1"/>
          <dgm:bulletEnabled val="1"/>
        </dgm:presLayoutVars>
      </dgm:prSet>
      <dgm:spPr/>
      <dgm:t>
        <a:bodyPr/>
        <a:lstStyle/>
        <a:p>
          <a:endParaRPr lang="es-MX"/>
        </a:p>
      </dgm:t>
    </dgm:pt>
    <dgm:pt modelId="{8532E3BF-C667-4E4B-8C96-F1290C4D96A4}" type="pres">
      <dgm:prSet presAssocID="{4E4DC8BC-B37B-4983-877B-8540FFEEEF1F}" presName="childNode" presStyleLbl="revTx" presStyleIdx="0" presStyleCnt="0">
        <dgm:presLayoutVars>
          <dgm:bulletEnabled val="1"/>
        </dgm:presLayoutVars>
      </dgm:prSet>
      <dgm:spPr/>
      <dgm:t>
        <a:bodyPr/>
        <a:lstStyle/>
        <a:p>
          <a:endParaRPr lang="es-MX"/>
        </a:p>
      </dgm:t>
    </dgm:pt>
    <dgm:pt modelId="{CB2FBC28-3725-48E0-9DA3-1669DFF5F2C1}" type="pres">
      <dgm:prSet presAssocID="{04FB11A0-2F58-4C70-8FE1-AFC97CA1C5D3}" presName="Name25" presStyleLbl="parChTrans1D1" presStyleIdx="1" presStyleCnt="4"/>
      <dgm:spPr/>
      <dgm:t>
        <a:bodyPr/>
        <a:lstStyle/>
        <a:p>
          <a:endParaRPr lang="es-MX"/>
        </a:p>
      </dgm:t>
    </dgm:pt>
    <dgm:pt modelId="{0E88D586-C71C-4306-A247-322E6E3BAA98}" type="pres">
      <dgm:prSet presAssocID="{F2CA2C01-8804-4D42-B00B-4E22CFC5EAB3}" presName="node" presStyleCnt="0"/>
      <dgm:spPr/>
      <dgm:t>
        <a:bodyPr/>
        <a:lstStyle/>
        <a:p>
          <a:endParaRPr lang="es-MX"/>
        </a:p>
      </dgm:t>
    </dgm:pt>
    <dgm:pt modelId="{C4BFAB8C-4369-4F88-BD61-C928AB1C621D}" type="pres">
      <dgm:prSet presAssocID="{F2CA2C01-8804-4D42-B00B-4E22CFC5EAB3}" presName="parentNode" presStyleLbl="node1" presStyleIdx="2" presStyleCnt="5" custLinFactX="-89132" custLinFactY="52610" custLinFactNeighborX="-100000" custLinFactNeighborY="100000">
        <dgm:presLayoutVars>
          <dgm:chMax val="1"/>
          <dgm:bulletEnabled val="1"/>
        </dgm:presLayoutVars>
      </dgm:prSet>
      <dgm:spPr/>
      <dgm:t>
        <a:bodyPr/>
        <a:lstStyle/>
        <a:p>
          <a:endParaRPr lang="es-MX"/>
        </a:p>
      </dgm:t>
    </dgm:pt>
    <dgm:pt modelId="{FFA96791-6DF5-4393-93E9-D5DA4613A9EC}" type="pres">
      <dgm:prSet presAssocID="{F2CA2C01-8804-4D42-B00B-4E22CFC5EAB3}" presName="childNode" presStyleLbl="revTx" presStyleIdx="0" presStyleCnt="0">
        <dgm:presLayoutVars>
          <dgm:bulletEnabled val="1"/>
        </dgm:presLayoutVars>
      </dgm:prSet>
      <dgm:spPr/>
      <dgm:t>
        <a:bodyPr/>
        <a:lstStyle/>
        <a:p>
          <a:endParaRPr lang="es-MX"/>
        </a:p>
      </dgm:t>
    </dgm:pt>
    <dgm:pt modelId="{DE257E2C-8496-4B18-9469-9F61E18F3BDD}" type="pres">
      <dgm:prSet presAssocID="{FAFA1CE0-963B-4154-8320-92D944E9AB1D}" presName="Name25" presStyleLbl="parChTrans1D1" presStyleIdx="2" presStyleCnt="4"/>
      <dgm:spPr/>
      <dgm:t>
        <a:bodyPr/>
        <a:lstStyle/>
        <a:p>
          <a:endParaRPr lang="es-MX"/>
        </a:p>
      </dgm:t>
    </dgm:pt>
    <dgm:pt modelId="{92E7C98B-516D-4DE4-9C49-46048025BD7C}" type="pres">
      <dgm:prSet presAssocID="{929E9B16-E9B5-4A32-88AE-CB249EE96E49}" presName="node" presStyleCnt="0"/>
      <dgm:spPr/>
      <dgm:t>
        <a:bodyPr/>
        <a:lstStyle/>
        <a:p>
          <a:endParaRPr lang="es-MX"/>
        </a:p>
      </dgm:t>
    </dgm:pt>
    <dgm:pt modelId="{08FB45EB-10F3-40E3-BF9B-B1A7C6827D79}" type="pres">
      <dgm:prSet presAssocID="{929E9B16-E9B5-4A32-88AE-CB249EE96E49}" presName="parentNode" presStyleLbl="node1" presStyleIdx="3" presStyleCnt="5" custLinFactNeighborX="-52075" custLinFactNeighborY="23515">
        <dgm:presLayoutVars>
          <dgm:chMax val="1"/>
          <dgm:bulletEnabled val="1"/>
        </dgm:presLayoutVars>
      </dgm:prSet>
      <dgm:spPr/>
      <dgm:t>
        <a:bodyPr/>
        <a:lstStyle/>
        <a:p>
          <a:endParaRPr lang="es-MX"/>
        </a:p>
      </dgm:t>
    </dgm:pt>
    <dgm:pt modelId="{398B3914-EE2D-414F-8A58-66CA45909FFD}" type="pres">
      <dgm:prSet presAssocID="{929E9B16-E9B5-4A32-88AE-CB249EE96E49}" presName="childNode" presStyleLbl="revTx" presStyleIdx="0" presStyleCnt="0">
        <dgm:presLayoutVars>
          <dgm:bulletEnabled val="1"/>
        </dgm:presLayoutVars>
      </dgm:prSet>
      <dgm:spPr/>
      <dgm:t>
        <a:bodyPr/>
        <a:lstStyle/>
        <a:p>
          <a:endParaRPr lang="es-MX"/>
        </a:p>
      </dgm:t>
    </dgm:pt>
    <dgm:pt modelId="{5E79332A-1176-480A-9451-B3B06D811992}" type="pres">
      <dgm:prSet presAssocID="{C720C280-FCEB-4282-8858-518B85538C7E}" presName="Name25" presStyleLbl="parChTrans1D1" presStyleIdx="3" presStyleCnt="4"/>
      <dgm:spPr/>
      <dgm:t>
        <a:bodyPr/>
        <a:lstStyle/>
        <a:p>
          <a:endParaRPr lang="es-MX"/>
        </a:p>
      </dgm:t>
    </dgm:pt>
    <dgm:pt modelId="{EAB7927D-C8FA-42C1-A857-6B14D7E5A57F}" type="pres">
      <dgm:prSet presAssocID="{9C0DB5FF-1C3C-49F4-99D2-6AD51AC8D086}" presName="node" presStyleCnt="0"/>
      <dgm:spPr/>
      <dgm:t>
        <a:bodyPr/>
        <a:lstStyle/>
        <a:p>
          <a:endParaRPr lang="es-MX"/>
        </a:p>
      </dgm:t>
    </dgm:pt>
    <dgm:pt modelId="{88B53B61-88E5-4447-A34F-18AD09860517}" type="pres">
      <dgm:prSet presAssocID="{9C0DB5FF-1C3C-49F4-99D2-6AD51AC8D086}" presName="parentNode" presStyleLbl="node1" presStyleIdx="4" presStyleCnt="5" custLinFactX="61750" custLinFactNeighborX="100000" custLinFactNeighborY="-88285">
        <dgm:presLayoutVars>
          <dgm:chMax val="1"/>
          <dgm:bulletEnabled val="1"/>
        </dgm:presLayoutVars>
      </dgm:prSet>
      <dgm:spPr/>
      <dgm:t>
        <a:bodyPr/>
        <a:lstStyle/>
        <a:p>
          <a:endParaRPr lang="es-MX"/>
        </a:p>
      </dgm:t>
    </dgm:pt>
    <dgm:pt modelId="{FDAAF52A-2DC0-4A19-B171-8C47828BCEDB}" type="pres">
      <dgm:prSet presAssocID="{9C0DB5FF-1C3C-49F4-99D2-6AD51AC8D086}" presName="childNode" presStyleLbl="revTx" presStyleIdx="0" presStyleCnt="0">
        <dgm:presLayoutVars>
          <dgm:bulletEnabled val="1"/>
        </dgm:presLayoutVars>
      </dgm:prSet>
      <dgm:spPr/>
      <dgm:t>
        <a:bodyPr/>
        <a:lstStyle/>
        <a:p>
          <a:endParaRPr lang="es-MX"/>
        </a:p>
      </dgm:t>
    </dgm:pt>
  </dgm:ptLst>
  <dgm:cxnLst>
    <dgm:cxn modelId="{12C0CD2C-31BA-4DE4-9C5A-7EBD20CE2216}" type="presOf" srcId="{A69A77EE-88B2-482D-A266-1A586CE2DCF2}" destId="{38735B0A-7B97-4BE8-8697-0F72252E2869}" srcOrd="0" destOrd="0" presId="urn:microsoft.com/office/officeart/2005/8/layout/radial2"/>
    <dgm:cxn modelId="{7DD61107-D2CD-4B5C-BFAF-90E7D1F79635}" type="presOf" srcId="{C720C280-FCEB-4282-8858-518B85538C7E}" destId="{5E79332A-1176-480A-9451-B3B06D811992}" srcOrd="0" destOrd="0" presId="urn:microsoft.com/office/officeart/2005/8/layout/radial2"/>
    <dgm:cxn modelId="{05B16BC1-7187-463E-880F-BFE1CB5FA0D8}" type="presOf" srcId="{4E4DC8BC-B37B-4983-877B-8540FFEEEF1F}" destId="{0C92BC32-4A89-4BA1-80FC-3DA315CCA9E2}" srcOrd="0" destOrd="0" presId="urn:microsoft.com/office/officeart/2005/8/layout/radial2"/>
    <dgm:cxn modelId="{4371E4CB-787B-47EC-B69A-CC82B20A7B38}" type="presOf" srcId="{90EF1C36-D3AB-4219-824D-DEEEF9351DFE}" destId="{D25E74E4-5C27-4A1E-9202-155D2FEBA975}" srcOrd="0" destOrd="0" presId="urn:microsoft.com/office/officeart/2005/8/layout/radial2"/>
    <dgm:cxn modelId="{B2B1154F-6907-426A-82A9-3F91D519515B}" type="presOf" srcId="{F2CA2C01-8804-4D42-B00B-4E22CFC5EAB3}" destId="{C4BFAB8C-4369-4F88-BD61-C928AB1C621D}" srcOrd="0" destOrd="0" presId="urn:microsoft.com/office/officeart/2005/8/layout/radial2"/>
    <dgm:cxn modelId="{7B70C5FC-1F61-4223-9E95-614D0CA36E0F}" type="presOf" srcId="{04FB11A0-2F58-4C70-8FE1-AFC97CA1C5D3}" destId="{CB2FBC28-3725-48E0-9DA3-1669DFF5F2C1}" srcOrd="0" destOrd="0" presId="urn:microsoft.com/office/officeart/2005/8/layout/radial2"/>
    <dgm:cxn modelId="{E2CB29E9-6891-4EEA-B0B2-871C7042B722}" srcId="{90EF1C36-D3AB-4219-824D-DEEEF9351DFE}" destId="{929E9B16-E9B5-4A32-88AE-CB249EE96E49}" srcOrd="2" destOrd="0" parTransId="{FAFA1CE0-963B-4154-8320-92D944E9AB1D}" sibTransId="{45FB2692-863C-4F19-82B4-5B9A18C585E0}"/>
    <dgm:cxn modelId="{0FD9CB94-0761-47A6-8C7A-9968A9851FE8}" type="presOf" srcId="{929E9B16-E9B5-4A32-88AE-CB249EE96E49}" destId="{08FB45EB-10F3-40E3-BF9B-B1A7C6827D79}" srcOrd="0" destOrd="0" presId="urn:microsoft.com/office/officeart/2005/8/layout/radial2"/>
    <dgm:cxn modelId="{118E242D-F8B6-41B6-97A1-18ABD70FB997}" srcId="{90EF1C36-D3AB-4219-824D-DEEEF9351DFE}" destId="{9C0DB5FF-1C3C-49F4-99D2-6AD51AC8D086}" srcOrd="3" destOrd="0" parTransId="{C720C280-FCEB-4282-8858-518B85538C7E}" sibTransId="{CF9F4F22-A284-41AF-8028-05FE22D56B34}"/>
    <dgm:cxn modelId="{33A87E06-0191-474B-ACFC-3F8D7B6111E6}" type="presOf" srcId="{9C0DB5FF-1C3C-49F4-99D2-6AD51AC8D086}" destId="{88B53B61-88E5-4447-A34F-18AD09860517}" srcOrd="0" destOrd="0" presId="urn:microsoft.com/office/officeart/2005/8/layout/radial2"/>
    <dgm:cxn modelId="{5B3219D2-6A32-4833-BA18-2E537A3A87B9}" srcId="{90EF1C36-D3AB-4219-824D-DEEEF9351DFE}" destId="{4E4DC8BC-B37B-4983-877B-8540FFEEEF1F}" srcOrd="0" destOrd="0" parTransId="{A69A77EE-88B2-482D-A266-1A586CE2DCF2}" sibTransId="{F55B52B6-6908-41DF-9FE7-24BFE3181239}"/>
    <dgm:cxn modelId="{3973877A-138B-4CF9-87C0-903D2B628530}" type="presOf" srcId="{FAFA1CE0-963B-4154-8320-92D944E9AB1D}" destId="{DE257E2C-8496-4B18-9469-9F61E18F3BDD}" srcOrd="0" destOrd="0" presId="urn:microsoft.com/office/officeart/2005/8/layout/radial2"/>
    <dgm:cxn modelId="{15C82C38-630E-4F51-9853-C33664F65406}" srcId="{90EF1C36-D3AB-4219-824D-DEEEF9351DFE}" destId="{F2CA2C01-8804-4D42-B00B-4E22CFC5EAB3}" srcOrd="1" destOrd="0" parTransId="{04FB11A0-2F58-4C70-8FE1-AFC97CA1C5D3}" sibTransId="{E8D50261-C2BC-473B-9778-C67FB3F11D1A}"/>
    <dgm:cxn modelId="{1BBDF1D3-815C-406A-805D-3DAD6C7F541C}" type="presParOf" srcId="{D25E74E4-5C27-4A1E-9202-155D2FEBA975}" destId="{11EEF8AA-A5CE-49CA-8B85-B4C65D8B5888}" srcOrd="0" destOrd="0" presId="urn:microsoft.com/office/officeart/2005/8/layout/radial2"/>
    <dgm:cxn modelId="{A5FED345-58BB-4B11-9FDF-0382F408EB39}" type="presParOf" srcId="{11EEF8AA-A5CE-49CA-8B85-B4C65D8B5888}" destId="{58DB8AE9-447E-420B-904F-1005D1904773}" srcOrd="0" destOrd="0" presId="urn:microsoft.com/office/officeart/2005/8/layout/radial2"/>
    <dgm:cxn modelId="{C0BBE52A-E031-48CE-86DD-0E8608D51086}" type="presParOf" srcId="{58DB8AE9-447E-420B-904F-1005D1904773}" destId="{7203CB81-43B6-49E1-BFC9-0DC5C6F9C213}" srcOrd="0" destOrd="0" presId="urn:microsoft.com/office/officeart/2005/8/layout/radial2"/>
    <dgm:cxn modelId="{3519F511-8234-4CE0-B4C7-B2D6FF26C5DF}" type="presParOf" srcId="{58DB8AE9-447E-420B-904F-1005D1904773}" destId="{5586A038-C382-4EF4-8C80-E0902E61871F}" srcOrd="1" destOrd="0" presId="urn:microsoft.com/office/officeart/2005/8/layout/radial2"/>
    <dgm:cxn modelId="{74083222-2D8D-4799-AAB0-8B8653B185F8}" type="presParOf" srcId="{11EEF8AA-A5CE-49CA-8B85-B4C65D8B5888}" destId="{38735B0A-7B97-4BE8-8697-0F72252E2869}" srcOrd="1" destOrd="0" presId="urn:microsoft.com/office/officeart/2005/8/layout/radial2"/>
    <dgm:cxn modelId="{391DDCE0-CBAF-467B-A226-20BE764105DC}" type="presParOf" srcId="{11EEF8AA-A5CE-49CA-8B85-B4C65D8B5888}" destId="{E14C5295-EC43-4696-903C-144D4C6E3E1D}" srcOrd="2" destOrd="0" presId="urn:microsoft.com/office/officeart/2005/8/layout/radial2"/>
    <dgm:cxn modelId="{23E2DE20-E10C-4654-8451-F89854108F5A}" type="presParOf" srcId="{E14C5295-EC43-4696-903C-144D4C6E3E1D}" destId="{0C92BC32-4A89-4BA1-80FC-3DA315CCA9E2}" srcOrd="0" destOrd="0" presId="urn:microsoft.com/office/officeart/2005/8/layout/radial2"/>
    <dgm:cxn modelId="{E525B2A9-BABE-4214-9404-3786805B384B}" type="presParOf" srcId="{E14C5295-EC43-4696-903C-144D4C6E3E1D}" destId="{8532E3BF-C667-4E4B-8C96-F1290C4D96A4}" srcOrd="1" destOrd="0" presId="urn:microsoft.com/office/officeart/2005/8/layout/radial2"/>
    <dgm:cxn modelId="{374AACA6-EC79-4828-A85E-A1A10A65A7C5}" type="presParOf" srcId="{11EEF8AA-A5CE-49CA-8B85-B4C65D8B5888}" destId="{CB2FBC28-3725-48E0-9DA3-1669DFF5F2C1}" srcOrd="3" destOrd="0" presId="urn:microsoft.com/office/officeart/2005/8/layout/radial2"/>
    <dgm:cxn modelId="{CFCE573F-6144-484F-B368-53255D55E2F4}" type="presParOf" srcId="{11EEF8AA-A5CE-49CA-8B85-B4C65D8B5888}" destId="{0E88D586-C71C-4306-A247-322E6E3BAA98}" srcOrd="4" destOrd="0" presId="urn:microsoft.com/office/officeart/2005/8/layout/radial2"/>
    <dgm:cxn modelId="{7D688887-ABAE-418E-AFB6-52126A396A08}" type="presParOf" srcId="{0E88D586-C71C-4306-A247-322E6E3BAA98}" destId="{C4BFAB8C-4369-4F88-BD61-C928AB1C621D}" srcOrd="0" destOrd="0" presId="urn:microsoft.com/office/officeart/2005/8/layout/radial2"/>
    <dgm:cxn modelId="{95FFBACF-0B8E-4A0C-96D4-AC1AEC879B5C}" type="presParOf" srcId="{0E88D586-C71C-4306-A247-322E6E3BAA98}" destId="{FFA96791-6DF5-4393-93E9-D5DA4613A9EC}" srcOrd="1" destOrd="0" presId="urn:microsoft.com/office/officeart/2005/8/layout/radial2"/>
    <dgm:cxn modelId="{2C8188F4-D570-476D-B60E-B12973B62F36}" type="presParOf" srcId="{11EEF8AA-A5CE-49CA-8B85-B4C65D8B5888}" destId="{DE257E2C-8496-4B18-9469-9F61E18F3BDD}" srcOrd="5" destOrd="0" presId="urn:microsoft.com/office/officeart/2005/8/layout/radial2"/>
    <dgm:cxn modelId="{96734F40-B4EF-4602-9B57-CB03C046E246}" type="presParOf" srcId="{11EEF8AA-A5CE-49CA-8B85-B4C65D8B5888}" destId="{92E7C98B-516D-4DE4-9C49-46048025BD7C}" srcOrd="6" destOrd="0" presId="urn:microsoft.com/office/officeart/2005/8/layout/radial2"/>
    <dgm:cxn modelId="{4304D6C3-6F9A-4743-B2FE-4D1AE0F40B08}" type="presParOf" srcId="{92E7C98B-516D-4DE4-9C49-46048025BD7C}" destId="{08FB45EB-10F3-40E3-BF9B-B1A7C6827D79}" srcOrd="0" destOrd="0" presId="urn:microsoft.com/office/officeart/2005/8/layout/radial2"/>
    <dgm:cxn modelId="{9DC69362-CF55-4ABD-B16A-E686DF740DB3}" type="presParOf" srcId="{92E7C98B-516D-4DE4-9C49-46048025BD7C}" destId="{398B3914-EE2D-414F-8A58-66CA45909FFD}" srcOrd="1" destOrd="0" presId="urn:microsoft.com/office/officeart/2005/8/layout/radial2"/>
    <dgm:cxn modelId="{E713C1AC-FCB8-4614-88A3-49D6B829AD80}" type="presParOf" srcId="{11EEF8AA-A5CE-49CA-8B85-B4C65D8B5888}" destId="{5E79332A-1176-480A-9451-B3B06D811992}" srcOrd="7" destOrd="0" presId="urn:microsoft.com/office/officeart/2005/8/layout/radial2"/>
    <dgm:cxn modelId="{21D49672-0FAD-45B9-9681-5B0B7D946883}" type="presParOf" srcId="{11EEF8AA-A5CE-49CA-8B85-B4C65D8B5888}" destId="{EAB7927D-C8FA-42C1-A857-6B14D7E5A57F}" srcOrd="8" destOrd="0" presId="urn:microsoft.com/office/officeart/2005/8/layout/radial2"/>
    <dgm:cxn modelId="{14FFF324-6733-48CA-A171-12392ED1F25D}" type="presParOf" srcId="{EAB7927D-C8FA-42C1-A857-6B14D7E5A57F}" destId="{88B53B61-88E5-4447-A34F-18AD09860517}" srcOrd="0" destOrd="0" presId="urn:microsoft.com/office/officeart/2005/8/layout/radial2"/>
    <dgm:cxn modelId="{42A96C9E-317B-4256-9303-D41455DB650C}" type="presParOf" srcId="{EAB7927D-C8FA-42C1-A857-6B14D7E5A57F}" destId="{FDAAF52A-2DC0-4A19-B171-8C47828BCEDB}" srcOrd="1" destOrd="0" presId="urn:microsoft.com/office/officeart/2005/8/layout/radial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1B30A4-C9CF-424A-A025-5A7BF2F46834}">
      <dsp:nvSpPr>
        <dsp:cNvPr id="0" name=""/>
        <dsp:cNvSpPr/>
      </dsp:nvSpPr>
      <dsp:spPr>
        <a:xfrm rot="10800000">
          <a:off x="2347097" y="460"/>
          <a:ext cx="8248683" cy="1077685"/>
        </a:xfrm>
        <a:prstGeom prst="homePlat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75229" tIns="106680" rIns="199136" bIns="106680" numCol="1" spcCol="1270" anchor="ctr" anchorCtr="0">
          <a:noAutofit/>
        </a:bodyPr>
        <a:lstStyle/>
        <a:p>
          <a:pPr lvl="0" algn="l" defTabSz="1244600">
            <a:lnSpc>
              <a:spcPct val="90000"/>
            </a:lnSpc>
            <a:spcBef>
              <a:spcPct val="0"/>
            </a:spcBef>
            <a:spcAft>
              <a:spcPct val="35000"/>
            </a:spcAft>
          </a:pPr>
          <a:r>
            <a:rPr lang="es-MX" sz="2800" kern="1200" dirty="0" smtClean="0"/>
            <a:t>IMPORTANCIA DE LOS MEDIOS DE TRANSPORTE </a:t>
          </a:r>
          <a:endParaRPr lang="es-MX" sz="2800" kern="1200" dirty="0"/>
        </a:p>
      </dsp:txBody>
      <dsp:txXfrm rot="10800000">
        <a:off x="2616518" y="460"/>
        <a:ext cx="7979262" cy="1077685"/>
      </dsp:txXfrm>
    </dsp:sp>
    <dsp:sp modelId="{725A6585-C2B5-44B3-9F9B-CA4D3D558D33}">
      <dsp:nvSpPr>
        <dsp:cNvPr id="0" name=""/>
        <dsp:cNvSpPr/>
      </dsp:nvSpPr>
      <dsp:spPr>
        <a:xfrm>
          <a:off x="1808254" y="460"/>
          <a:ext cx="1077685" cy="1077685"/>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6000" b="-6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F8FA8F0-4258-4996-8FAA-888817802669}">
      <dsp:nvSpPr>
        <dsp:cNvPr id="0" name=""/>
        <dsp:cNvSpPr/>
      </dsp:nvSpPr>
      <dsp:spPr>
        <a:xfrm rot="10800000">
          <a:off x="2347097" y="1347567"/>
          <a:ext cx="8248683" cy="1077685"/>
        </a:xfrm>
        <a:prstGeom prst="homePlate">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75229" tIns="114300" rIns="213360" bIns="114300" numCol="1" spcCol="1270" anchor="ctr" anchorCtr="0">
          <a:noAutofit/>
        </a:bodyPr>
        <a:lstStyle/>
        <a:p>
          <a:pPr lvl="0" algn="l" defTabSz="1333500">
            <a:lnSpc>
              <a:spcPct val="90000"/>
            </a:lnSpc>
            <a:spcBef>
              <a:spcPct val="0"/>
            </a:spcBef>
            <a:spcAft>
              <a:spcPct val="35000"/>
            </a:spcAft>
          </a:pPr>
          <a:r>
            <a:rPr lang="es-MX" sz="3000" kern="1200" dirty="0" smtClean="0"/>
            <a:t>TIPOS DE TRANSPORTE</a:t>
          </a:r>
          <a:endParaRPr lang="es-MX" sz="3000" kern="1200" dirty="0"/>
        </a:p>
      </dsp:txBody>
      <dsp:txXfrm rot="10800000">
        <a:off x="2616518" y="1347567"/>
        <a:ext cx="7979262" cy="1077685"/>
      </dsp:txXfrm>
    </dsp:sp>
    <dsp:sp modelId="{3F255FB5-4D05-43EE-980E-FDB3E4F6174E}">
      <dsp:nvSpPr>
        <dsp:cNvPr id="0" name=""/>
        <dsp:cNvSpPr/>
      </dsp:nvSpPr>
      <dsp:spPr>
        <a:xfrm>
          <a:off x="1808254" y="1347567"/>
          <a:ext cx="1077685" cy="1077685"/>
        </a:xfrm>
        <a:prstGeom prst="ellipse">
          <a:avLst/>
        </a:prstGeom>
        <a:solidFill>
          <a:schemeClr val="accent4">
            <a:tint val="50000"/>
            <a:hueOff val="5723762"/>
            <a:satOff val="-30078"/>
            <a:lumOff val="-21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3D1751C-DF7D-4B89-B835-BF284F8F2843}">
      <dsp:nvSpPr>
        <dsp:cNvPr id="0" name=""/>
        <dsp:cNvSpPr/>
      </dsp:nvSpPr>
      <dsp:spPr>
        <a:xfrm rot="10800000">
          <a:off x="2347097" y="2694674"/>
          <a:ext cx="8248683" cy="1077685"/>
        </a:xfrm>
        <a:prstGeom prst="homePlate">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75229" tIns="114300" rIns="213360" bIns="114300" numCol="1" spcCol="1270" anchor="ctr" anchorCtr="0">
          <a:noAutofit/>
        </a:bodyPr>
        <a:lstStyle/>
        <a:p>
          <a:pPr lvl="0" algn="l" defTabSz="1333500">
            <a:lnSpc>
              <a:spcPct val="90000"/>
            </a:lnSpc>
            <a:spcBef>
              <a:spcPct val="0"/>
            </a:spcBef>
            <a:spcAft>
              <a:spcPct val="35000"/>
            </a:spcAft>
          </a:pPr>
          <a:r>
            <a:rPr lang="es-MX" sz="3000" kern="1200" dirty="0" smtClean="0"/>
            <a:t>REGLAMENTO DE AUTOTRANSPORTE FEDERAL Y SERVICIOS AUXILIARES</a:t>
          </a:r>
          <a:endParaRPr lang="es-MX" sz="3000" kern="1200" dirty="0"/>
        </a:p>
      </dsp:txBody>
      <dsp:txXfrm rot="10800000">
        <a:off x="2616518" y="2694674"/>
        <a:ext cx="7979262" cy="1077685"/>
      </dsp:txXfrm>
    </dsp:sp>
    <dsp:sp modelId="{99BA11E4-F114-4686-8D37-BEB6E1B62F20}">
      <dsp:nvSpPr>
        <dsp:cNvPr id="0" name=""/>
        <dsp:cNvSpPr/>
      </dsp:nvSpPr>
      <dsp:spPr>
        <a:xfrm>
          <a:off x="1808254" y="2694674"/>
          <a:ext cx="1077685" cy="1077685"/>
        </a:xfrm>
        <a:prstGeom prst="ellipse">
          <a:avLst/>
        </a:prstGeom>
        <a:solidFill>
          <a:schemeClr val="accent4">
            <a:tint val="50000"/>
            <a:hueOff val="11447524"/>
            <a:satOff val="-60156"/>
            <a:lumOff val="-4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57B00F-294C-4DF2-84D7-061C8CB752F9}">
      <dsp:nvSpPr>
        <dsp:cNvPr id="0" name=""/>
        <dsp:cNvSpPr/>
      </dsp:nvSpPr>
      <dsp:spPr>
        <a:xfrm>
          <a:off x="3412910" y="2819459"/>
          <a:ext cx="161574" cy="161574"/>
        </a:xfrm>
        <a:prstGeom prst="ellips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2CA9FDE-FD79-4AC4-85C5-AFEFE1224ECD}">
      <dsp:nvSpPr>
        <dsp:cNvPr id="0" name=""/>
        <dsp:cNvSpPr/>
      </dsp:nvSpPr>
      <dsp:spPr>
        <a:xfrm>
          <a:off x="3271371" y="3046283"/>
          <a:ext cx="161574" cy="161574"/>
        </a:xfrm>
        <a:prstGeom prst="ellipse">
          <a:avLst/>
        </a:prstGeom>
        <a:solidFill>
          <a:schemeClr val="accent4">
            <a:hueOff val="1155077"/>
            <a:satOff val="-5330"/>
            <a:lumOff val="196"/>
            <a:alphaOff val="0"/>
          </a:schemeClr>
        </a:solidFill>
        <a:ln w="12700" cap="flat" cmpd="sng" algn="ctr">
          <a:solidFill>
            <a:schemeClr val="accent4">
              <a:hueOff val="1155077"/>
              <a:satOff val="-5330"/>
              <a:lumOff val="19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94B668-FF86-43C7-BEA4-F5DF092E0754}">
      <dsp:nvSpPr>
        <dsp:cNvPr id="0" name=""/>
        <dsp:cNvSpPr/>
      </dsp:nvSpPr>
      <dsp:spPr>
        <a:xfrm>
          <a:off x="3102687" y="3242664"/>
          <a:ext cx="161574" cy="161574"/>
        </a:xfrm>
        <a:prstGeom prst="ellipse">
          <a:avLst/>
        </a:prstGeom>
        <a:solidFill>
          <a:schemeClr val="accent4">
            <a:hueOff val="2310154"/>
            <a:satOff val="-10660"/>
            <a:lumOff val="392"/>
            <a:alphaOff val="0"/>
          </a:schemeClr>
        </a:solidFill>
        <a:ln w="12700" cap="flat" cmpd="sng" algn="ctr">
          <a:solidFill>
            <a:schemeClr val="accent4">
              <a:hueOff val="2310154"/>
              <a:satOff val="-10660"/>
              <a:lumOff val="39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D1AC296-320A-49A3-B106-477751E7B7F4}">
      <dsp:nvSpPr>
        <dsp:cNvPr id="0" name=""/>
        <dsp:cNvSpPr/>
      </dsp:nvSpPr>
      <dsp:spPr>
        <a:xfrm>
          <a:off x="3304332" y="536639"/>
          <a:ext cx="161574" cy="161574"/>
        </a:xfrm>
        <a:prstGeom prst="ellipse">
          <a:avLst/>
        </a:prstGeom>
        <a:solidFill>
          <a:schemeClr val="accent4">
            <a:hueOff val="3465231"/>
            <a:satOff val="-15989"/>
            <a:lumOff val="588"/>
            <a:alphaOff val="0"/>
          </a:schemeClr>
        </a:solidFill>
        <a:ln w="12700" cap="flat" cmpd="sng" algn="ctr">
          <a:solidFill>
            <a:schemeClr val="accent4">
              <a:hueOff val="3465231"/>
              <a:satOff val="-15989"/>
              <a:lumOff val="58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6DB563E-B3B1-4D5B-B688-6503CF0A1D0E}">
      <dsp:nvSpPr>
        <dsp:cNvPr id="0" name=""/>
        <dsp:cNvSpPr/>
      </dsp:nvSpPr>
      <dsp:spPr>
        <a:xfrm>
          <a:off x="3520196" y="408005"/>
          <a:ext cx="161574" cy="161574"/>
        </a:xfrm>
        <a:prstGeom prst="ellipse">
          <a:avLst/>
        </a:prstGeom>
        <a:solidFill>
          <a:schemeClr val="accent4">
            <a:hueOff val="4620308"/>
            <a:satOff val="-21319"/>
            <a:lumOff val="784"/>
            <a:alphaOff val="0"/>
          </a:schemeClr>
        </a:solidFill>
        <a:ln w="12700" cap="flat" cmpd="sng" algn="ctr">
          <a:solidFill>
            <a:schemeClr val="accent4">
              <a:hueOff val="4620308"/>
              <a:satOff val="-21319"/>
              <a:lumOff val="78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B7B4899-3143-4F36-B584-B5C7CD0B61AF}">
      <dsp:nvSpPr>
        <dsp:cNvPr id="0" name=""/>
        <dsp:cNvSpPr/>
      </dsp:nvSpPr>
      <dsp:spPr>
        <a:xfrm>
          <a:off x="3735413" y="279371"/>
          <a:ext cx="161574" cy="161574"/>
        </a:xfrm>
        <a:prstGeom prst="ellipse">
          <a:avLst/>
        </a:prstGeom>
        <a:solidFill>
          <a:schemeClr val="accent4">
            <a:hueOff val="5775385"/>
            <a:satOff val="-26649"/>
            <a:lumOff val="981"/>
            <a:alphaOff val="0"/>
          </a:schemeClr>
        </a:solidFill>
        <a:ln w="12700" cap="flat" cmpd="sng" algn="ctr">
          <a:solidFill>
            <a:schemeClr val="accent4">
              <a:hueOff val="5775385"/>
              <a:satOff val="-26649"/>
              <a:lumOff val="98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7C7A125-F90B-4DD5-9793-878CCE71EA44}">
      <dsp:nvSpPr>
        <dsp:cNvPr id="0" name=""/>
        <dsp:cNvSpPr/>
      </dsp:nvSpPr>
      <dsp:spPr>
        <a:xfrm>
          <a:off x="3950631" y="408005"/>
          <a:ext cx="161574" cy="161574"/>
        </a:xfrm>
        <a:prstGeom prst="ellipse">
          <a:avLst/>
        </a:prstGeom>
        <a:solidFill>
          <a:schemeClr val="accent4">
            <a:hueOff val="6930461"/>
            <a:satOff val="-31979"/>
            <a:lumOff val="1177"/>
            <a:alphaOff val="0"/>
          </a:schemeClr>
        </a:solidFill>
        <a:ln w="12700" cap="flat" cmpd="sng" algn="ctr">
          <a:solidFill>
            <a:schemeClr val="accent4">
              <a:hueOff val="6930461"/>
              <a:satOff val="-31979"/>
              <a:lumOff val="117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89F212-C284-4805-9040-73752BD041B0}">
      <dsp:nvSpPr>
        <dsp:cNvPr id="0" name=""/>
        <dsp:cNvSpPr/>
      </dsp:nvSpPr>
      <dsp:spPr>
        <a:xfrm>
          <a:off x="4166494" y="536639"/>
          <a:ext cx="161574" cy="161574"/>
        </a:xfrm>
        <a:prstGeom prst="ellipse">
          <a:avLst/>
        </a:prstGeom>
        <a:solidFill>
          <a:schemeClr val="accent4">
            <a:hueOff val="8085538"/>
            <a:satOff val="-37308"/>
            <a:lumOff val="1373"/>
            <a:alphaOff val="0"/>
          </a:schemeClr>
        </a:solidFill>
        <a:ln w="12700" cap="flat" cmpd="sng" algn="ctr">
          <a:solidFill>
            <a:schemeClr val="accent4">
              <a:hueOff val="8085538"/>
              <a:satOff val="-37308"/>
              <a:lumOff val="137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312B3FE-E2D6-4DF1-ADFC-D5E8B014E33E}">
      <dsp:nvSpPr>
        <dsp:cNvPr id="0" name=""/>
        <dsp:cNvSpPr/>
      </dsp:nvSpPr>
      <dsp:spPr>
        <a:xfrm>
          <a:off x="3735413" y="550789"/>
          <a:ext cx="161574" cy="161574"/>
        </a:xfrm>
        <a:prstGeom prst="ellipse">
          <a:avLst/>
        </a:prstGeom>
        <a:solidFill>
          <a:schemeClr val="accent4">
            <a:hueOff val="9240615"/>
            <a:satOff val="-42638"/>
            <a:lumOff val="1569"/>
            <a:alphaOff val="0"/>
          </a:schemeClr>
        </a:solidFill>
        <a:ln w="12700" cap="flat" cmpd="sng" algn="ctr">
          <a:solidFill>
            <a:schemeClr val="accent4">
              <a:hueOff val="9240615"/>
              <a:satOff val="-42638"/>
              <a:lumOff val="156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CDD55EC-E075-441E-81F3-1A4D7312F3C0}">
      <dsp:nvSpPr>
        <dsp:cNvPr id="0" name=""/>
        <dsp:cNvSpPr/>
      </dsp:nvSpPr>
      <dsp:spPr>
        <a:xfrm>
          <a:off x="3735413" y="822206"/>
          <a:ext cx="161574" cy="161574"/>
        </a:xfrm>
        <a:prstGeom prst="ellipse">
          <a:avLst/>
        </a:prstGeom>
        <a:solidFill>
          <a:schemeClr val="accent4">
            <a:hueOff val="10395692"/>
            <a:satOff val="-47968"/>
            <a:lumOff val="1765"/>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BB7C586-DBF3-47C9-B7F0-155C255921DA}">
      <dsp:nvSpPr>
        <dsp:cNvPr id="0" name=""/>
        <dsp:cNvSpPr/>
      </dsp:nvSpPr>
      <dsp:spPr>
        <a:xfrm>
          <a:off x="2420841" y="3832841"/>
          <a:ext cx="3484843" cy="934738"/>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37625" tIns="64770" rIns="64770" bIns="64770" numCol="1" spcCol="1270" anchor="ctr" anchorCtr="0">
          <a:noAutofit/>
        </a:bodyPr>
        <a:lstStyle/>
        <a:p>
          <a:pPr lvl="0" algn="l" defTabSz="755650">
            <a:lnSpc>
              <a:spcPct val="90000"/>
            </a:lnSpc>
            <a:spcBef>
              <a:spcPct val="0"/>
            </a:spcBef>
            <a:spcAft>
              <a:spcPct val="35000"/>
            </a:spcAft>
          </a:pPr>
          <a:r>
            <a:rPr lang="es-MX" sz="1700" kern="1200" dirty="0" smtClean="0"/>
            <a:t>Circulación de bienes y de personas</a:t>
          </a:r>
          <a:endParaRPr lang="es-MX" sz="1700" kern="1200" dirty="0"/>
        </a:p>
      </dsp:txBody>
      <dsp:txXfrm>
        <a:off x="2466471" y="3878471"/>
        <a:ext cx="3393583" cy="843478"/>
      </dsp:txXfrm>
    </dsp:sp>
    <dsp:sp modelId="{B8F5B2C0-70E4-49EF-949C-38BE31719E3E}">
      <dsp:nvSpPr>
        <dsp:cNvPr id="0" name=""/>
        <dsp:cNvSpPr/>
      </dsp:nvSpPr>
      <dsp:spPr>
        <a:xfrm>
          <a:off x="1454625" y="2916969"/>
          <a:ext cx="1615746" cy="161563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7BA32B7-A2A5-41E6-9648-1F354B7F85F5}">
      <dsp:nvSpPr>
        <dsp:cNvPr id="0" name=""/>
        <dsp:cNvSpPr/>
      </dsp:nvSpPr>
      <dsp:spPr>
        <a:xfrm>
          <a:off x="3893756" y="2004527"/>
          <a:ext cx="3484843" cy="934738"/>
        </a:xfrm>
        <a:prstGeom prst="roundRect">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37625" tIns="64770" rIns="64770" bIns="64770" numCol="1" spcCol="1270" anchor="ctr" anchorCtr="0">
          <a:noAutofit/>
        </a:bodyPr>
        <a:lstStyle/>
        <a:p>
          <a:pPr lvl="0" algn="l" defTabSz="755650">
            <a:lnSpc>
              <a:spcPct val="90000"/>
            </a:lnSpc>
            <a:spcBef>
              <a:spcPct val="0"/>
            </a:spcBef>
            <a:spcAft>
              <a:spcPct val="35000"/>
            </a:spcAft>
          </a:pPr>
          <a:r>
            <a:rPr lang="es-MX" sz="1700" kern="1200" dirty="0" smtClean="0"/>
            <a:t>Lograr una integración social que favorece el desarrollo</a:t>
          </a:r>
          <a:endParaRPr lang="es-MX" sz="1700" kern="1200" dirty="0"/>
        </a:p>
      </dsp:txBody>
      <dsp:txXfrm>
        <a:off x="3939386" y="2050157"/>
        <a:ext cx="3393583" cy="843478"/>
      </dsp:txXfrm>
    </dsp:sp>
    <dsp:sp modelId="{51801047-26CA-4A16-AABE-1A8FFE9E21AA}">
      <dsp:nvSpPr>
        <dsp:cNvPr id="0" name=""/>
        <dsp:cNvSpPr/>
      </dsp:nvSpPr>
      <dsp:spPr>
        <a:xfrm>
          <a:off x="2927540" y="1088655"/>
          <a:ext cx="1615746" cy="1615639"/>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7F6DEF-A6DF-4540-8BD6-291C21C72A05}">
      <dsp:nvSpPr>
        <dsp:cNvPr id="0" name=""/>
        <dsp:cNvSpPr/>
      </dsp:nvSpPr>
      <dsp:spPr>
        <a:xfrm rot="5400000">
          <a:off x="3506806" y="130656"/>
          <a:ext cx="2008628" cy="1747506"/>
        </a:xfrm>
        <a:prstGeom prst="hexagon">
          <a:avLst>
            <a:gd name="adj" fmla="val 25000"/>
            <a:gd name="vf" fmla="val 11547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Disminuir</a:t>
          </a:r>
          <a:endParaRPr lang="es-MX" sz="1900" kern="1200" dirty="0"/>
        </a:p>
      </dsp:txBody>
      <dsp:txXfrm rot="-5400000">
        <a:off x="3909687" y="313106"/>
        <a:ext cx="1202866" cy="1382606"/>
      </dsp:txXfrm>
    </dsp:sp>
    <dsp:sp modelId="{DFA9C718-7B35-4251-8901-17AD74839FAD}">
      <dsp:nvSpPr>
        <dsp:cNvPr id="0" name=""/>
        <dsp:cNvSpPr/>
      </dsp:nvSpPr>
      <dsp:spPr>
        <a:xfrm>
          <a:off x="5437901" y="401821"/>
          <a:ext cx="2241629" cy="1205177"/>
        </a:xfrm>
        <a:prstGeom prst="rect">
          <a:avLst/>
        </a:prstGeom>
        <a:noFill/>
        <a:ln>
          <a:noFill/>
        </a:ln>
        <a:effectLst/>
      </dsp:spPr>
      <dsp:style>
        <a:lnRef idx="0">
          <a:scrgbClr r="0" g="0" b="0"/>
        </a:lnRef>
        <a:fillRef idx="0">
          <a:scrgbClr r="0" g="0" b="0"/>
        </a:fillRef>
        <a:effectRef idx="0">
          <a:scrgbClr r="0" g="0" b="0"/>
        </a:effectRef>
        <a:fontRef idx="minor"/>
      </dsp:style>
    </dsp:sp>
    <dsp:sp modelId="{4A5C26D5-1921-4727-A3DA-EF0980377705}">
      <dsp:nvSpPr>
        <dsp:cNvPr id="0" name=""/>
        <dsp:cNvSpPr/>
      </dsp:nvSpPr>
      <dsp:spPr>
        <a:xfrm rot="5400000">
          <a:off x="1619499" y="130656"/>
          <a:ext cx="2008628" cy="1747506"/>
        </a:xfrm>
        <a:prstGeom prst="hexagon">
          <a:avLst>
            <a:gd name="adj" fmla="val 25000"/>
            <a:gd name="vf" fmla="val 11547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2022380" y="313106"/>
        <a:ext cx="1202866" cy="1382606"/>
      </dsp:txXfrm>
    </dsp:sp>
    <dsp:sp modelId="{CA646D87-4CAE-469B-B884-47A6539667D3}">
      <dsp:nvSpPr>
        <dsp:cNvPr id="0" name=""/>
        <dsp:cNvSpPr/>
      </dsp:nvSpPr>
      <dsp:spPr>
        <a:xfrm rot="5400000">
          <a:off x="2559537" y="1835580"/>
          <a:ext cx="2008628" cy="1747506"/>
        </a:xfrm>
        <a:prstGeom prst="hexagon">
          <a:avLst>
            <a:gd name="adj" fmla="val 25000"/>
            <a:gd name="vf" fmla="val 11547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Costos</a:t>
          </a:r>
          <a:endParaRPr lang="es-MX" sz="1900" kern="1200" dirty="0"/>
        </a:p>
      </dsp:txBody>
      <dsp:txXfrm rot="-5400000">
        <a:off x="2962418" y="2018030"/>
        <a:ext cx="1202866" cy="1382606"/>
      </dsp:txXfrm>
    </dsp:sp>
    <dsp:sp modelId="{22C68F21-FFDA-4DC5-B22D-064EEB8C54E9}">
      <dsp:nvSpPr>
        <dsp:cNvPr id="0" name=""/>
        <dsp:cNvSpPr/>
      </dsp:nvSpPr>
      <dsp:spPr>
        <a:xfrm>
          <a:off x="448468" y="2106744"/>
          <a:ext cx="2169318" cy="1205177"/>
        </a:xfrm>
        <a:prstGeom prst="rect">
          <a:avLst/>
        </a:prstGeom>
        <a:noFill/>
        <a:ln>
          <a:noFill/>
        </a:ln>
        <a:effectLst/>
      </dsp:spPr>
      <dsp:style>
        <a:lnRef idx="0">
          <a:scrgbClr r="0" g="0" b="0"/>
        </a:lnRef>
        <a:fillRef idx="0">
          <a:scrgbClr r="0" g="0" b="0"/>
        </a:fillRef>
        <a:effectRef idx="0">
          <a:scrgbClr r="0" g="0" b="0"/>
        </a:effectRef>
        <a:fontRef idx="minor"/>
      </dsp:style>
    </dsp:sp>
    <dsp:sp modelId="{11A3EED0-6A15-4CCF-9F0A-CA372914F23D}">
      <dsp:nvSpPr>
        <dsp:cNvPr id="0" name=""/>
        <dsp:cNvSpPr/>
      </dsp:nvSpPr>
      <dsp:spPr>
        <a:xfrm rot="5400000">
          <a:off x="4446844" y="1835580"/>
          <a:ext cx="2008628" cy="1747506"/>
        </a:xfrm>
        <a:prstGeom prst="hexagon">
          <a:avLst>
            <a:gd name="adj" fmla="val 25000"/>
            <a:gd name="vf" fmla="val 11547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4849725" y="2018030"/>
        <a:ext cx="1202866" cy="1382606"/>
      </dsp:txXfrm>
    </dsp:sp>
    <dsp:sp modelId="{C4BAB984-8E8D-4412-8F58-24FA9EAEBC89}">
      <dsp:nvSpPr>
        <dsp:cNvPr id="0" name=""/>
        <dsp:cNvSpPr/>
      </dsp:nvSpPr>
      <dsp:spPr>
        <a:xfrm rot="5400000">
          <a:off x="3506806" y="3540503"/>
          <a:ext cx="2008628" cy="1747506"/>
        </a:xfrm>
        <a:prstGeom prst="hexagon">
          <a:avLst>
            <a:gd name="adj" fmla="val 25000"/>
            <a:gd name="vf" fmla="val 11547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De transporte</a:t>
          </a:r>
          <a:endParaRPr lang="es-MX" sz="1900" kern="1200" dirty="0"/>
        </a:p>
      </dsp:txBody>
      <dsp:txXfrm rot="-5400000">
        <a:off x="3909687" y="3722953"/>
        <a:ext cx="1202866" cy="1382606"/>
      </dsp:txXfrm>
    </dsp:sp>
    <dsp:sp modelId="{4F35FBF1-C52B-4B7C-823F-4B8B9B8DE9E5}">
      <dsp:nvSpPr>
        <dsp:cNvPr id="0" name=""/>
        <dsp:cNvSpPr/>
      </dsp:nvSpPr>
      <dsp:spPr>
        <a:xfrm>
          <a:off x="5437901" y="3811668"/>
          <a:ext cx="2241629" cy="1205177"/>
        </a:xfrm>
        <a:prstGeom prst="rect">
          <a:avLst/>
        </a:prstGeom>
        <a:noFill/>
        <a:ln>
          <a:noFill/>
        </a:ln>
        <a:effectLst/>
      </dsp:spPr>
      <dsp:style>
        <a:lnRef idx="0">
          <a:scrgbClr r="0" g="0" b="0"/>
        </a:lnRef>
        <a:fillRef idx="0">
          <a:scrgbClr r="0" g="0" b="0"/>
        </a:fillRef>
        <a:effectRef idx="0">
          <a:scrgbClr r="0" g="0" b="0"/>
        </a:effectRef>
        <a:fontRef idx="minor"/>
      </dsp:style>
    </dsp:sp>
    <dsp:sp modelId="{E53D1D3C-FF46-46D3-9E79-6C2BBE3121F6}">
      <dsp:nvSpPr>
        <dsp:cNvPr id="0" name=""/>
        <dsp:cNvSpPr/>
      </dsp:nvSpPr>
      <dsp:spPr>
        <a:xfrm rot="5400000">
          <a:off x="1619499" y="3540503"/>
          <a:ext cx="2008628" cy="1747506"/>
        </a:xfrm>
        <a:prstGeom prst="hexagon">
          <a:avLst>
            <a:gd name="adj" fmla="val 25000"/>
            <a:gd name="vf" fmla="val 11547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2022380" y="3722953"/>
        <a:ext cx="1202866" cy="13826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437250-DAD2-437E-9957-AF2479B73C40}">
      <dsp:nvSpPr>
        <dsp:cNvPr id="0" name=""/>
        <dsp:cNvSpPr/>
      </dsp:nvSpPr>
      <dsp:spPr>
        <a:xfrm rot="5400000">
          <a:off x="-116" y="1500386"/>
          <a:ext cx="3113725" cy="3113493"/>
        </a:xfrm>
        <a:prstGeom prst="blockArc">
          <a:avLst>
            <a:gd name="adj1" fmla="val 13500000"/>
            <a:gd name="adj2" fmla="val 18900000"/>
            <a:gd name="adj3" fmla="val 496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A0DCFB-426E-4B2C-944B-953CF2F5E1C0}">
      <dsp:nvSpPr>
        <dsp:cNvPr id="0" name=""/>
        <dsp:cNvSpPr/>
      </dsp:nvSpPr>
      <dsp:spPr>
        <a:xfrm rot="16200000">
          <a:off x="3204355" y="1500386"/>
          <a:ext cx="3113725" cy="3113493"/>
        </a:xfrm>
        <a:prstGeom prst="blockArc">
          <a:avLst>
            <a:gd name="adj1" fmla="val 13500000"/>
            <a:gd name="adj2" fmla="val 18900000"/>
            <a:gd name="adj3" fmla="val 496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063FAA4-58AF-4D8F-B32A-EEF1049F76BD}">
      <dsp:nvSpPr>
        <dsp:cNvPr id="0" name=""/>
        <dsp:cNvSpPr/>
      </dsp:nvSpPr>
      <dsp:spPr>
        <a:xfrm>
          <a:off x="3572809" y="4205022"/>
          <a:ext cx="2364182" cy="6229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solidFill>
                <a:schemeClr val="bg1"/>
              </a:solidFill>
            </a:rPr>
            <a:t>Trasporta</a:t>
          </a:r>
          <a:endParaRPr lang="es-MX" sz="2800" kern="1200" dirty="0">
            <a:solidFill>
              <a:schemeClr val="bg1"/>
            </a:solidFill>
          </a:endParaRPr>
        </a:p>
      </dsp:txBody>
      <dsp:txXfrm>
        <a:off x="3572809" y="4205022"/>
        <a:ext cx="2364182" cy="622944"/>
      </dsp:txXfrm>
    </dsp:sp>
    <dsp:sp modelId="{D422A487-1A81-4E1A-85E6-E1DB2A9E0ED0}">
      <dsp:nvSpPr>
        <dsp:cNvPr id="0" name=""/>
        <dsp:cNvSpPr/>
      </dsp:nvSpPr>
      <dsp:spPr>
        <a:xfrm>
          <a:off x="3653047" y="1908020"/>
          <a:ext cx="2141158" cy="2141158"/>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s-MX" sz="1700" kern="1200" dirty="0" smtClean="0">
              <a:solidFill>
                <a:schemeClr val="bg1"/>
              </a:solidFill>
            </a:rPr>
            <a:t>Mercancías no perecederas que no impliquen un consumo urgente</a:t>
          </a:r>
          <a:endParaRPr lang="es-MX" sz="1700" kern="1200" dirty="0">
            <a:solidFill>
              <a:schemeClr val="bg1"/>
            </a:solidFill>
          </a:endParaRPr>
        </a:p>
      </dsp:txBody>
      <dsp:txXfrm>
        <a:off x="4081279" y="2122136"/>
        <a:ext cx="1284695" cy="1712926"/>
      </dsp:txXfrm>
    </dsp:sp>
    <dsp:sp modelId="{CC6EFF3A-464A-4460-85DB-CA3FE0956B3C}">
      <dsp:nvSpPr>
        <dsp:cNvPr id="0" name=""/>
        <dsp:cNvSpPr/>
      </dsp:nvSpPr>
      <dsp:spPr>
        <a:xfrm>
          <a:off x="1077023" y="2205337"/>
          <a:ext cx="1262201" cy="1262092"/>
        </a:xfrm>
        <a:prstGeom prst="ellipse">
          <a:avLst/>
        </a:prstGeom>
        <a:solidFill>
          <a:schemeClr val="accent5">
            <a:alpha val="50000"/>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solidFill>
                <a:schemeClr val="bg1"/>
              </a:solidFill>
            </a:rPr>
            <a:t>Comercio</a:t>
          </a:r>
        </a:p>
        <a:p>
          <a:pPr lvl="0" algn="ctr" defTabSz="488950">
            <a:lnSpc>
              <a:spcPct val="90000"/>
            </a:lnSpc>
            <a:spcBef>
              <a:spcPct val="0"/>
            </a:spcBef>
            <a:spcAft>
              <a:spcPct val="35000"/>
            </a:spcAft>
          </a:pPr>
          <a:r>
            <a:rPr lang="es-MX" sz="1100" kern="1200" dirty="0" smtClean="0">
              <a:solidFill>
                <a:schemeClr val="bg1"/>
              </a:solidFill>
            </a:rPr>
            <a:t>Internacional</a:t>
          </a:r>
          <a:endParaRPr lang="es-MX" sz="1100" kern="1200" dirty="0">
            <a:solidFill>
              <a:schemeClr val="bg1"/>
            </a:solidFill>
          </a:endParaRPr>
        </a:p>
      </dsp:txBody>
      <dsp:txXfrm>
        <a:off x="1261868" y="2390166"/>
        <a:ext cx="892511" cy="892434"/>
      </dsp:txXfrm>
    </dsp:sp>
    <dsp:sp modelId="{DEFB3006-73D9-40B2-BF99-370A650D28F3}">
      <dsp:nvSpPr>
        <dsp:cNvPr id="0" name=""/>
        <dsp:cNvSpPr/>
      </dsp:nvSpPr>
      <dsp:spPr>
        <a:xfrm>
          <a:off x="611506" y="3260570"/>
          <a:ext cx="619813" cy="619739"/>
        </a:xfrm>
        <a:prstGeom prst="ellipse">
          <a:avLst/>
        </a:prstGeom>
        <a:solidFill>
          <a:schemeClr val="accent5">
            <a:alpha val="50000"/>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A357D594-2F59-420B-B0D2-C26FE87D1F1D}">
      <dsp:nvSpPr>
        <dsp:cNvPr id="0" name=""/>
        <dsp:cNvSpPr/>
      </dsp:nvSpPr>
      <dsp:spPr>
        <a:xfrm>
          <a:off x="2408701" y="2490082"/>
          <a:ext cx="360534" cy="360621"/>
        </a:xfrm>
        <a:prstGeom prst="ellipse">
          <a:avLst/>
        </a:prstGeom>
        <a:solidFill>
          <a:schemeClr val="accent5">
            <a:alpha val="50000"/>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B5FBB371-9014-41DA-8A8B-A6B903270BBD}">
      <dsp:nvSpPr>
        <dsp:cNvPr id="0" name=""/>
        <dsp:cNvSpPr/>
      </dsp:nvSpPr>
      <dsp:spPr>
        <a:xfrm>
          <a:off x="585043" y="4205022"/>
          <a:ext cx="2364182" cy="6229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solidFill>
                <a:schemeClr val="bg1"/>
              </a:solidFill>
            </a:rPr>
            <a:t>Favorece</a:t>
          </a:r>
          <a:endParaRPr lang="es-MX" sz="2800" kern="1200" dirty="0">
            <a:solidFill>
              <a:schemeClr val="bg1"/>
            </a:solidFill>
          </a:endParaRPr>
        </a:p>
      </dsp:txBody>
      <dsp:txXfrm>
        <a:off x="585043" y="4205022"/>
        <a:ext cx="2364182" cy="6229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437250-DAD2-437E-9957-AF2479B73C40}">
      <dsp:nvSpPr>
        <dsp:cNvPr id="0" name=""/>
        <dsp:cNvSpPr/>
      </dsp:nvSpPr>
      <dsp:spPr>
        <a:xfrm rot="5400000">
          <a:off x="-116" y="1500386"/>
          <a:ext cx="3113725" cy="3113493"/>
        </a:xfrm>
        <a:prstGeom prst="blockArc">
          <a:avLst>
            <a:gd name="adj1" fmla="val 13500000"/>
            <a:gd name="adj2" fmla="val 18900000"/>
            <a:gd name="adj3" fmla="val 496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A0DCFB-426E-4B2C-944B-953CF2F5E1C0}">
      <dsp:nvSpPr>
        <dsp:cNvPr id="0" name=""/>
        <dsp:cNvSpPr/>
      </dsp:nvSpPr>
      <dsp:spPr>
        <a:xfrm rot="16200000">
          <a:off x="3204355" y="1500386"/>
          <a:ext cx="3113725" cy="3113493"/>
        </a:xfrm>
        <a:prstGeom prst="blockArc">
          <a:avLst>
            <a:gd name="adj1" fmla="val 13500000"/>
            <a:gd name="adj2" fmla="val 18900000"/>
            <a:gd name="adj3" fmla="val 496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063FAA4-58AF-4D8F-B32A-EEF1049F76BD}">
      <dsp:nvSpPr>
        <dsp:cNvPr id="0" name=""/>
        <dsp:cNvSpPr/>
      </dsp:nvSpPr>
      <dsp:spPr>
        <a:xfrm>
          <a:off x="3572809" y="4205022"/>
          <a:ext cx="2364182" cy="6229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solidFill>
                <a:schemeClr val="bg1"/>
              </a:solidFill>
            </a:rPr>
            <a:t>Trasporta</a:t>
          </a:r>
          <a:endParaRPr lang="es-MX" sz="2800" kern="1200" dirty="0">
            <a:solidFill>
              <a:schemeClr val="bg1"/>
            </a:solidFill>
          </a:endParaRPr>
        </a:p>
      </dsp:txBody>
      <dsp:txXfrm>
        <a:off x="3572809" y="4205022"/>
        <a:ext cx="2364182" cy="622944"/>
      </dsp:txXfrm>
    </dsp:sp>
    <dsp:sp modelId="{D422A487-1A81-4E1A-85E6-E1DB2A9E0ED0}">
      <dsp:nvSpPr>
        <dsp:cNvPr id="0" name=""/>
        <dsp:cNvSpPr/>
      </dsp:nvSpPr>
      <dsp:spPr>
        <a:xfrm>
          <a:off x="3653047" y="1908020"/>
          <a:ext cx="2141158" cy="2141158"/>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s-MX" sz="1700" kern="1200" dirty="0" smtClean="0">
              <a:solidFill>
                <a:schemeClr val="bg1"/>
              </a:solidFill>
            </a:rPr>
            <a:t>Mensajería</a:t>
          </a:r>
          <a:r>
            <a:rPr lang="es-MX" sz="1700" kern="1200" baseline="0" dirty="0" smtClean="0">
              <a:solidFill>
                <a:schemeClr val="bg1"/>
              </a:solidFill>
            </a:rPr>
            <a:t> urgente, productos farmacéuticos</a:t>
          </a:r>
          <a:endParaRPr lang="es-MX" sz="1700" kern="1200" dirty="0">
            <a:solidFill>
              <a:schemeClr val="bg1"/>
            </a:solidFill>
          </a:endParaRPr>
        </a:p>
      </dsp:txBody>
      <dsp:txXfrm>
        <a:off x="4081279" y="2122136"/>
        <a:ext cx="1284695" cy="1712926"/>
      </dsp:txXfrm>
    </dsp:sp>
    <dsp:sp modelId="{CC6EFF3A-464A-4460-85DB-CA3FE0956B3C}">
      <dsp:nvSpPr>
        <dsp:cNvPr id="0" name=""/>
        <dsp:cNvSpPr/>
      </dsp:nvSpPr>
      <dsp:spPr>
        <a:xfrm>
          <a:off x="1077023" y="2205337"/>
          <a:ext cx="1262201" cy="1262092"/>
        </a:xfrm>
        <a:prstGeom prst="ellipse">
          <a:avLst/>
        </a:prstGeom>
        <a:solidFill>
          <a:schemeClr val="accent5">
            <a:alpha val="50000"/>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solidFill>
                <a:schemeClr val="bg1"/>
              </a:solidFill>
            </a:rPr>
            <a:t>Globalización</a:t>
          </a:r>
          <a:endParaRPr lang="es-MX" sz="1100" kern="1200" dirty="0">
            <a:solidFill>
              <a:schemeClr val="bg1"/>
            </a:solidFill>
          </a:endParaRPr>
        </a:p>
      </dsp:txBody>
      <dsp:txXfrm>
        <a:off x="1261868" y="2390166"/>
        <a:ext cx="892511" cy="892434"/>
      </dsp:txXfrm>
    </dsp:sp>
    <dsp:sp modelId="{DEFB3006-73D9-40B2-BF99-370A650D28F3}">
      <dsp:nvSpPr>
        <dsp:cNvPr id="0" name=""/>
        <dsp:cNvSpPr/>
      </dsp:nvSpPr>
      <dsp:spPr>
        <a:xfrm>
          <a:off x="611506" y="3260570"/>
          <a:ext cx="619813" cy="619739"/>
        </a:xfrm>
        <a:prstGeom prst="ellipse">
          <a:avLst/>
        </a:prstGeom>
        <a:solidFill>
          <a:schemeClr val="accent5">
            <a:alpha val="50000"/>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A357D594-2F59-420B-B0D2-C26FE87D1F1D}">
      <dsp:nvSpPr>
        <dsp:cNvPr id="0" name=""/>
        <dsp:cNvSpPr/>
      </dsp:nvSpPr>
      <dsp:spPr>
        <a:xfrm>
          <a:off x="2408701" y="2490082"/>
          <a:ext cx="360534" cy="360621"/>
        </a:xfrm>
        <a:prstGeom prst="ellipse">
          <a:avLst/>
        </a:prstGeom>
        <a:solidFill>
          <a:schemeClr val="accent5">
            <a:alpha val="50000"/>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B5FBB371-9014-41DA-8A8B-A6B903270BBD}">
      <dsp:nvSpPr>
        <dsp:cNvPr id="0" name=""/>
        <dsp:cNvSpPr/>
      </dsp:nvSpPr>
      <dsp:spPr>
        <a:xfrm>
          <a:off x="585043" y="4205022"/>
          <a:ext cx="2364182" cy="6229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solidFill>
                <a:schemeClr val="bg1"/>
              </a:solidFill>
            </a:rPr>
            <a:t>Aprovecha</a:t>
          </a:r>
          <a:endParaRPr lang="es-MX" sz="2800" kern="1200" dirty="0">
            <a:solidFill>
              <a:schemeClr val="bg1"/>
            </a:solidFill>
          </a:endParaRPr>
        </a:p>
      </dsp:txBody>
      <dsp:txXfrm>
        <a:off x="585043" y="4205022"/>
        <a:ext cx="2364182" cy="62294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437250-DAD2-437E-9957-AF2479B73C40}">
      <dsp:nvSpPr>
        <dsp:cNvPr id="0" name=""/>
        <dsp:cNvSpPr/>
      </dsp:nvSpPr>
      <dsp:spPr>
        <a:xfrm rot="5400000">
          <a:off x="-116" y="1500386"/>
          <a:ext cx="3113725" cy="3113493"/>
        </a:xfrm>
        <a:prstGeom prst="blockArc">
          <a:avLst>
            <a:gd name="adj1" fmla="val 13500000"/>
            <a:gd name="adj2" fmla="val 18900000"/>
            <a:gd name="adj3" fmla="val 496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A0DCFB-426E-4B2C-944B-953CF2F5E1C0}">
      <dsp:nvSpPr>
        <dsp:cNvPr id="0" name=""/>
        <dsp:cNvSpPr/>
      </dsp:nvSpPr>
      <dsp:spPr>
        <a:xfrm rot="16200000">
          <a:off x="3204355" y="1500386"/>
          <a:ext cx="3113725" cy="3113493"/>
        </a:xfrm>
        <a:prstGeom prst="blockArc">
          <a:avLst>
            <a:gd name="adj1" fmla="val 13500000"/>
            <a:gd name="adj2" fmla="val 18900000"/>
            <a:gd name="adj3" fmla="val 496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063FAA4-58AF-4D8F-B32A-EEF1049F76BD}">
      <dsp:nvSpPr>
        <dsp:cNvPr id="0" name=""/>
        <dsp:cNvSpPr/>
      </dsp:nvSpPr>
      <dsp:spPr>
        <a:xfrm>
          <a:off x="3572809" y="4205022"/>
          <a:ext cx="2364182" cy="6229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solidFill>
                <a:schemeClr val="bg1"/>
              </a:solidFill>
            </a:rPr>
            <a:t>Trasporta</a:t>
          </a:r>
          <a:endParaRPr lang="es-MX" sz="2800" kern="1200" dirty="0">
            <a:solidFill>
              <a:schemeClr val="bg1"/>
            </a:solidFill>
          </a:endParaRPr>
        </a:p>
      </dsp:txBody>
      <dsp:txXfrm>
        <a:off x="3572809" y="4205022"/>
        <a:ext cx="2364182" cy="622944"/>
      </dsp:txXfrm>
    </dsp:sp>
    <dsp:sp modelId="{D422A487-1A81-4E1A-85E6-E1DB2A9E0ED0}">
      <dsp:nvSpPr>
        <dsp:cNvPr id="0" name=""/>
        <dsp:cNvSpPr/>
      </dsp:nvSpPr>
      <dsp:spPr>
        <a:xfrm>
          <a:off x="3653047" y="1908020"/>
          <a:ext cx="2141158" cy="2141158"/>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s-MX" sz="2400" kern="1200" dirty="0" smtClean="0">
              <a:solidFill>
                <a:schemeClr val="bg1"/>
              </a:solidFill>
            </a:rPr>
            <a:t>Cualquier mercancía</a:t>
          </a:r>
          <a:endParaRPr lang="es-MX" sz="2400" kern="1200" dirty="0">
            <a:solidFill>
              <a:schemeClr val="bg1"/>
            </a:solidFill>
          </a:endParaRPr>
        </a:p>
      </dsp:txBody>
      <dsp:txXfrm>
        <a:off x="4081279" y="2122136"/>
        <a:ext cx="1284695" cy="1712926"/>
      </dsp:txXfrm>
    </dsp:sp>
    <dsp:sp modelId="{CC6EFF3A-464A-4460-85DB-CA3FE0956B3C}">
      <dsp:nvSpPr>
        <dsp:cNvPr id="0" name=""/>
        <dsp:cNvSpPr/>
      </dsp:nvSpPr>
      <dsp:spPr>
        <a:xfrm>
          <a:off x="1077023" y="2205337"/>
          <a:ext cx="1262201" cy="1262092"/>
        </a:xfrm>
        <a:prstGeom prst="ellipse">
          <a:avLst/>
        </a:prstGeom>
        <a:solidFill>
          <a:schemeClr val="accent5">
            <a:alpha val="50000"/>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kern="1200" dirty="0" smtClean="0">
              <a:solidFill>
                <a:schemeClr val="bg1"/>
              </a:solidFill>
            </a:rPr>
            <a:t>Infraestructura </a:t>
          </a:r>
          <a:endParaRPr lang="es-MX" sz="1000" kern="1200" dirty="0">
            <a:solidFill>
              <a:schemeClr val="bg1"/>
            </a:solidFill>
          </a:endParaRPr>
        </a:p>
      </dsp:txBody>
      <dsp:txXfrm>
        <a:off x="1261868" y="2390166"/>
        <a:ext cx="892511" cy="892434"/>
      </dsp:txXfrm>
    </dsp:sp>
    <dsp:sp modelId="{DEFB3006-73D9-40B2-BF99-370A650D28F3}">
      <dsp:nvSpPr>
        <dsp:cNvPr id="0" name=""/>
        <dsp:cNvSpPr/>
      </dsp:nvSpPr>
      <dsp:spPr>
        <a:xfrm>
          <a:off x="611506" y="3260570"/>
          <a:ext cx="619813" cy="619739"/>
        </a:xfrm>
        <a:prstGeom prst="ellipse">
          <a:avLst/>
        </a:prstGeom>
        <a:solidFill>
          <a:schemeClr val="accent5">
            <a:alpha val="50000"/>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A357D594-2F59-420B-B0D2-C26FE87D1F1D}">
      <dsp:nvSpPr>
        <dsp:cNvPr id="0" name=""/>
        <dsp:cNvSpPr/>
      </dsp:nvSpPr>
      <dsp:spPr>
        <a:xfrm>
          <a:off x="2408701" y="2490082"/>
          <a:ext cx="360534" cy="360621"/>
        </a:xfrm>
        <a:prstGeom prst="ellipse">
          <a:avLst/>
        </a:prstGeom>
        <a:solidFill>
          <a:schemeClr val="accent5">
            <a:alpha val="50000"/>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B5FBB371-9014-41DA-8A8B-A6B903270BBD}">
      <dsp:nvSpPr>
        <dsp:cNvPr id="0" name=""/>
        <dsp:cNvSpPr/>
      </dsp:nvSpPr>
      <dsp:spPr>
        <a:xfrm>
          <a:off x="585043" y="4205022"/>
          <a:ext cx="2364182" cy="6229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solidFill>
                <a:schemeClr val="bg1"/>
              </a:solidFill>
            </a:rPr>
            <a:t>Aprovecha</a:t>
          </a:r>
          <a:endParaRPr lang="es-MX" sz="2800" kern="1200" dirty="0">
            <a:solidFill>
              <a:schemeClr val="bg1"/>
            </a:solidFill>
          </a:endParaRPr>
        </a:p>
      </dsp:txBody>
      <dsp:txXfrm>
        <a:off x="585043" y="4205022"/>
        <a:ext cx="2364182" cy="62294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79332A-1176-480A-9451-B3B06D811992}">
      <dsp:nvSpPr>
        <dsp:cNvPr id="0" name=""/>
        <dsp:cNvSpPr/>
      </dsp:nvSpPr>
      <dsp:spPr>
        <a:xfrm rot="1130371">
          <a:off x="5045407" y="3068771"/>
          <a:ext cx="1845895" cy="28300"/>
        </a:xfrm>
        <a:custGeom>
          <a:avLst/>
          <a:gdLst/>
          <a:ahLst/>
          <a:cxnLst/>
          <a:rect l="0" t="0" r="0" b="0"/>
          <a:pathLst>
            <a:path>
              <a:moveTo>
                <a:pt x="0" y="14150"/>
              </a:moveTo>
              <a:lnTo>
                <a:pt x="1845895" y="14150"/>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E257E2C-8496-4B18-9469-9F61E18F3BDD}">
      <dsp:nvSpPr>
        <dsp:cNvPr id="0" name=""/>
        <dsp:cNvSpPr/>
      </dsp:nvSpPr>
      <dsp:spPr>
        <a:xfrm rot="2338895">
          <a:off x="5075783" y="3137509"/>
          <a:ext cx="171292" cy="28300"/>
        </a:xfrm>
        <a:custGeom>
          <a:avLst/>
          <a:gdLst/>
          <a:ahLst/>
          <a:cxnLst/>
          <a:rect l="0" t="0" r="0" b="0"/>
          <a:pathLst>
            <a:path>
              <a:moveTo>
                <a:pt x="0" y="14150"/>
              </a:moveTo>
              <a:lnTo>
                <a:pt x="171292" y="14150"/>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B2FBC28-3725-48E0-9DA3-1669DFF5F2C1}">
      <dsp:nvSpPr>
        <dsp:cNvPr id="0" name=""/>
        <dsp:cNvSpPr/>
      </dsp:nvSpPr>
      <dsp:spPr>
        <a:xfrm rot="17266712">
          <a:off x="4137237" y="3108677"/>
          <a:ext cx="215219" cy="28300"/>
        </a:xfrm>
        <a:custGeom>
          <a:avLst/>
          <a:gdLst/>
          <a:ahLst/>
          <a:cxnLst/>
          <a:rect l="0" t="0" r="0" b="0"/>
          <a:pathLst>
            <a:path>
              <a:moveTo>
                <a:pt x="0" y="14150"/>
              </a:moveTo>
              <a:lnTo>
                <a:pt x="215219" y="14150"/>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8735B0A-7B97-4BE8-8697-0F72252E2869}">
      <dsp:nvSpPr>
        <dsp:cNvPr id="0" name=""/>
        <dsp:cNvSpPr/>
      </dsp:nvSpPr>
      <dsp:spPr>
        <a:xfrm rot="19895963">
          <a:off x="5053506" y="2017780"/>
          <a:ext cx="687054" cy="28300"/>
        </a:xfrm>
        <a:custGeom>
          <a:avLst/>
          <a:gdLst/>
          <a:ahLst/>
          <a:cxnLst/>
          <a:rect l="0" t="0" r="0" b="0"/>
          <a:pathLst>
            <a:path>
              <a:moveTo>
                <a:pt x="0" y="14150"/>
              </a:moveTo>
              <a:lnTo>
                <a:pt x="687054" y="14150"/>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586A038-C382-4EF4-8C80-E0902E61871F}">
      <dsp:nvSpPr>
        <dsp:cNvPr id="0" name=""/>
        <dsp:cNvSpPr/>
      </dsp:nvSpPr>
      <dsp:spPr>
        <a:xfrm>
          <a:off x="3318939" y="588789"/>
          <a:ext cx="1910015" cy="1910015"/>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0C92BC32-4A89-4BA1-80FC-3DA315CCA9E2}">
      <dsp:nvSpPr>
        <dsp:cNvPr id="0" name=""/>
        <dsp:cNvSpPr/>
      </dsp:nvSpPr>
      <dsp:spPr>
        <a:xfrm>
          <a:off x="5634870" y="1079633"/>
          <a:ext cx="1069241" cy="1069241"/>
        </a:xfrm>
        <a:prstGeom prst="ellips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Regular servicios de:</a:t>
          </a:r>
          <a:endParaRPr lang="es-MX" sz="1000" kern="1200" dirty="0"/>
        </a:p>
      </dsp:txBody>
      <dsp:txXfrm>
        <a:off x="5791457" y="1236220"/>
        <a:ext cx="756067" cy="756067"/>
      </dsp:txXfrm>
    </dsp:sp>
    <dsp:sp modelId="{C4BFAB8C-4369-4F88-BD61-C928AB1C621D}">
      <dsp:nvSpPr>
        <dsp:cNvPr id="0" name=""/>
        <dsp:cNvSpPr/>
      </dsp:nvSpPr>
      <dsp:spPr>
        <a:xfrm>
          <a:off x="3529739" y="2992992"/>
          <a:ext cx="1146009" cy="1146009"/>
        </a:xfrm>
        <a:prstGeom prst="ellips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Autotransporte federal de pasajeros</a:t>
          </a:r>
          <a:endParaRPr lang="es-MX" sz="1000" kern="1200" dirty="0"/>
        </a:p>
      </dsp:txBody>
      <dsp:txXfrm>
        <a:off x="3697568" y="3160821"/>
        <a:ext cx="810351" cy="810351"/>
      </dsp:txXfrm>
    </dsp:sp>
    <dsp:sp modelId="{08FB45EB-10F3-40E3-BF9B-B1A7C6827D79}">
      <dsp:nvSpPr>
        <dsp:cNvPr id="0" name=""/>
        <dsp:cNvSpPr/>
      </dsp:nvSpPr>
      <dsp:spPr>
        <a:xfrm>
          <a:off x="5100425" y="2992992"/>
          <a:ext cx="1146009" cy="1146009"/>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Turismo</a:t>
          </a:r>
        </a:p>
        <a:p>
          <a:pPr lvl="0" algn="ctr" defTabSz="444500">
            <a:lnSpc>
              <a:spcPct val="90000"/>
            </a:lnSpc>
            <a:spcBef>
              <a:spcPct val="0"/>
            </a:spcBef>
            <a:spcAft>
              <a:spcPct val="35000"/>
            </a:spcAft>
          </a:pPr>
          <a:r>
            <a:rPr lang="es-MX" sz="1000" kern="1200" dirty="0" smtClean="0"/>
            <a:t>Carga</a:t>
          </a:r>
          <a:endParaRPr lang="es-MX" sz="1000" kern="1200" dirty="0"/>
        </a:p>
      </dsp:txBody>
      <dsp:txXfrm>
        <a:off x="5268254" y="3160821"/>
        <a:ext cx="810351" cy="810351"/>
      </dsp:txXfrm>
    </dsp:sp>
    <dsp:sp modelId="{88B53B61-88E5-4447-A34F-18AD09860517}">
      <dsp:nvSpPr>
        <dsp:cNvPr id="0" name=""/>
        <dsp:cNvSpPr/>
      </dsp:nvSpPr>
      <dsp:spPr>
        <a:xfrm>
          <a:off x="6811159" y="2992988"/>
          <a:ext cx="1146009" cy="1146009"/>
        </a:xfrm>
        <a:prstGeom prst="ellipse">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Servicios</a:t>
          </a:r>
        </a:p>
        <a:p>
          <a:pPr lvl="0" algn="ctr" defTabSz="444500">
            <a:lnSpc>
              <a:spcPct val="90000"/>
            </a:lnSpc>
            <a:spcBef>
              <a:spcPct val="0"/>
            </a:spcBef>
            <a:spcAft>
              <a:spcPct val="35000"/>
            </a:spcAft>
          </a:pPr>
          <a:r>
            <a:rPr lang="es-MX" sz="1000" kern="1200" dirty="0" smtClean="0"/>
            <a:t>Auxiliares</a:t>
          </a:r>
          <a:endParaRPr lang="es-MX" sz="1000" kern="1200" dirty="0"/>
        </a:p>
      </dsp:txBody>
      <dsp:txXfrm>
        <a:off x="6978988" y="3160817"/>
        <a:ext cx="810351" cy="810351"/>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PhasedProcess">
  <dgm:title val=""/>
  <dgm:desc val=""/>
  <dgm:catLst>
    <dgm:cat type="process" pri="12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clrData>
  <dgm:layoutNode name="Name0">
    <dgm:varLst>
      <dgm:chMax val="3"/>
      <dgm:chPref val="3"/>
      <dgm:bulletEnabled val="1"/>
      <dgm:dir/>
      <dgm:animLvl val="lvl"/>
    </dgm:varLst>
    <dgm:shape xmlns:r="http://schemas.openxmlformats.org/officeDocument/2006/relationships" r:blip="">
      <dgm:adjLst/>
    </dgm:shape>
    <dgm:choose name="Name1">
      <dgm:if name="Name2" axis="ch" ptType="node" func="cnt" op="gte" val="3">
        <dgm:alg type="composite">
          <dgm:param type="ar" val="2.8316"/>
        </dgm:alg>
        <dgm:choose name="Name3">
          <dgm:if name="Name4"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567"/>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rightChild" refType="w" fact="0.713"/>
              <dgm:constr type="t" for="ch" forName="rightChild" refType="h" fact="0.1934"/>
              <dgm:constr type="w" for="ch" forName="rightChild" refType="w" fact="0.193"/>
              <dgm:constr type="h" for="ch" forName="rightChild" refType="h" fact="0.5464"/>
              <dgm:constr type="l" for="ch" forName="parentText1" refType="w" fact="0.0621"/>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6845"/>
              <dgm:constr type="t" for="ch" forName="parentText3" refType="h" fact="0.8128"/>
              <dgm:constr type="w" for="ch" forName="parentText3" refType="w" fact="0.2509"/>
              <dgm:constr type="h" for="ch" forName="parentText3" refType="h" fact="0.1872"/>
            </dgm:constrLst>
          </dgm:if>
          <dgm:else name="Name5">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72"/>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rightChild" refType="w" fact="0.09"/>
              <dgm:constr type="t" for="ch" forName="rightChild" refType="h" fact="0.1934"/>
              <dgm:constr type="w" for="ch" forName="rightChild" refType="w" fact="0.193"/>
              <dgm:constr type="h" for="ch" forName="rightChild" refType="h" fact="0.5464"/>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parentText1" refType="w" fact="0.7"/>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062"/>
              <dgm:constr type="t" for="ch" forName="parentText3" refType="h" fact="0.8128"/>
              <dgm:constr type="w" for="ch" forName="parentText3" refType="w" fact="0.2509"/>
              <dgm:constr type="h" for="ch" forName="parentText3" refType="h" fact="0.1872"/>
            </dgm:constrLst>
          </dgm:else>
        </dgm:choose>
      </dgm:if>
      <dgm:if name="Name6" axis="ch" ptType="node" func="cnt" op="gte" val="2">
        <dgm:alg type="composite">
          <dgm:param type="ar" val="1.8986"/>
        </dgm:alg>
        <dgm:choose name="Name7">
          <dgm:if name="Name8"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941"/>
              <dgm:constr type="t" for="ch" forName="leftComposite" refType="h" fact="0.1159"/>
              <dgm:constr type="w" for="ch" forName="leftComposite" refType="w" fact="0.3469"/>
              <dgm:constr type="h" for="ch" forName="leftComposite" refType="h" fact="0.6953"/>
              <dgm:constr type="l" for="ch" forName="middleComposite" refType="w" fact="0.5782"/>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1" refType="w" fact="0.0926"/>
              <dgm:constr type="t" for="ch" forName="parentText1" refType="h" fact="0.8128"/>
              <dgm:constr type="w" for="ch" forName="parentText1" refType="w" fact="0.3742"/>
              <dgm:constr type="h" for="ch" forName="parentText1" refType="h" fact="0.1872"/>
              <dgm:constr type="l" for="ch" forName="parentText2" refType="w" fact="0.5655"/>
              <dgm:constr type="t" for="ch" forName="parentText2" refType="h" fact="0.8128"/>
              <dgm:constr type="w" for="ch" forName="parentText2" refType="w" fact="0.3742"/>
              <dgm:constr type="h" for="ch" forName="parentText2" refType="h" fact="0.1872"/>
            </dgm:constrLst>
          </dgm:if>
          <dgm:else name="Name9">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592"/>
              <dgm:constr type="t" for="ch" forName="leftComposite" refType="h" fact="0.1159"/>
              <dgm:constr type="w" for="ch" forName="leftComposite" refType="w" fact="0.3469"/>
              <dgm:constr type="h" for="ch" forName="leftComposite" refType="h" fact="0.6953"/>
              <dgm:constr type="l" for="ch" forName="middleComposite" refType="w" fact="0.0941"/>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2" refType="w" fact="0.0926"/>
              <dgm:constr type="t" for="ch" forName="parentText2" refType="h" fact="0.8128"/>
              <dgm:constr type="w" for="ch" forName="parentText2" refType="w" fact="0.3742"/>
              <dgm:constr type="h" for="ch" forName="parentText2" refType="h" fact="0.1872"/>
              <dgm:constr type="l" for="ch" forName="parentText1" refType="w" fact="0.5655"/>
              <dgm:constr type="t" for="ch" forName="parentText1" refType="h" fact="0.8128"/>
              <dgm:constr type="w" for="ch" forName="parentText1" refType="w" fact="0.3742"/>
              <dgm:constr type="h" for="ch" forName="parentText1" refType="h" fact="0.1872"/>
            </dgm:constrLst>
          </dgm:else>
        </dgm:choose>
      </dgm:if>
      <dgm:else name="Name10">
        <dgm:alg type="composite">
          <dgm:param type="ar" val="0.8036"/>
        </dgm:alg>
        <dgm:constrLst>
          <dgm:constr type="primFontSz" for="des" forName="parentText1" val="65"/>
          <dgm:constr type="primFontSz" for="des" forName="childText1_1" val="65"/>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l" for="ch" forName="leftComposite" refType="w" fact="0"/>
          <dgm:constr type="t" for="ch" forName="leftComposite" refType="h" fact="0.1159"/>
          <dgm:constr type="w" for="ch" forName="leftComposite" refType="w"/>
          <dgm:constr type="h" for="ch" forName="leftComposite" refType="h" fact="0.6953"/>
          <dgm:constr type="l" for="ch" forName="parentText1" refType="w" fact="0"/>
          <dgm:constr type="t" for="ch" forName="parentText1" refType="h" fact="0.8128"/>
          <dgm:constr type="w" for="ch" forName="parentText1" refType="w"/>
          <dgm:constr type="h" for="ch" forName="parentText1" refType="h" fact="0.1872"/>
        </dgm:constrLst>
      </dgm:else>
    </dgm:choose>
    <dgm:choose name="Name11">
      <dgm:if name="Name12" axis="ch" ptType="node" func="cnt" op="gte" val="1">
        <dgm:choose name="Name13">
          <dgm:if name="Name14" axis="ch" ptType="node" func="cnt" op="gte" val="2">
            <dgm:layoutNode name="arc1">
              <dgm:alg type="sp"/>
              <dgm:shape xmlns:r="http://schemas.openxmlformats.org/officeDocument/2006/relationships" rot="90" type="blockArc" r:blip="">
                <dgm:adjLst>
                  <dgm:adj idx="1" val="-135"/>
                  <dgm:adj idx="2" val="-45"/>
                  <dgm:adj idx="3" val="0.0496"/>
                </dgm:adjLst>
              </dgm:shape>
              <dgm:presOf/>
            </dgm:layoutNode>
            <dgm:layoutNode name="arc3">
              <dgm:alg type="sp"/>
              <dgm:shape xmlns:r="http://schemas.openxmlformats.org/officeDocument/2006/relationships" rot="270" type="blockArc" r:blip="">
                <dgm:adjLst>
                  <dgm:adj idx="1" val="-135"/>
                  <dgm:adj idx="2" val="-45"/>
                  <dgm:adj idx="3" val="0.0496"/>
                </dgm:adjLst>
              </dgm:shape>
              <dgm:presOf/>
            </dgm:layoutNode>
            <dgm:layoutNode name="parentText2" styleLbl="revTx">
              <dgm:varLst>
                <dgm:chMax val="4"/>
                <dgm:chPref val="3"/>
                <dgm:bulletEnabled val="1"/>
              </dgm:varLst>
              <dgm:alg type="tx"/>
              <dgm:shape xmlns:r="http://schemas.openxmlformats.org/officeDocument/2006/relationships" type="rect" r:blip="">
                <dgm:adjLst/>
              </dgm:shap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5"/>
        </dgm:choose>
        <dgm:choose name="Name16">
          <dgm:if name="Name17" axis="ch" ptType="node" func="cnt" op="gte" val="3">
            <dgm:layoutNode name="arc2">
              <dgm:alg type="sp"/>
              <dgm:shape xmlns:r="http://schemas.openxmlformats.org/officeDocument/2006/relationships" rot="90" type="blockArc" r:blip="">
                <dgm:adjLst>
                  <dgm:adj idx="1" val="-135"/>
                  <dgm:adj idx="2" val="-45"/>
                  <dgm:adj idx="3" val="0.0496"/>
                </dgm:adjLst>
              </dgm:shape>
              <dgm:presOf/>
            </dgm:layoutNode>
            <dgm:layoutNode name="arc4">
              <dgm:alg type="sp"/>
              <dgm:shape xmlns:r="http://schemas.openxmlformats.org/officeDocument/2006/relationships" rot="270" type="blockArc" r:blip="">
                <dgm:adjLst>
                  <dgm:adj idx="1" val="-135"/>
                  <dgm:adj idx="2" val="-45"/>
                  <dgm:adj idx="3" val="0.0496"/>
                </dgm:adjLst>
              </dgm:shape>
              <dgm:presOf/>
            </dgm:layoutNode>
            <dgm:layoutNode name="parentText3" styleLbl="revTx">
              <dgm:varLst>
                <dgm:chMax val="1"/>
                <dgm:chPref val="1"/>
                <dgm:bulletEnabled val="1"/>
              </dgm:varLst>
              <dgm:alg type="tx"/>
              <dgm:shape xmlns:r="http://schemas.openxmlformats.org/officeDocument/2006/relationships" type="rect" r:blip="">
                <dgm:adjLst/>
              </dgm:shape>
              <dgm:presOf axis="ch 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8"/>
        </dgm:choose>
      </dgm:if>
      <dgm:else name="Name19"/>
    </dgm:choose>
    <dgm:layoutNode name="middleComposite">
      <dgm:choose name="Name20">
        <dgm:if name="Name21" axis="ch ch" ptType="node node" st="2 1" cnt="1 0" func="cnt" op="lte" val="1">
          <dgm:alg type="composite">
            <dgm:param type="ar" val="1"/>
          </dgm:alg>
        </dgm:if>
        <dgm:if name="Name22" axis="ch ch" ptType="node node" st="2 1" cnt="1 0" func="cnt" op="equ" val="2">
          <dgm:alg type="composite">
            <dgm:param type="ar" val="1.792"/>
          </dgm:alg>
        </dgm:if>
        <dgm:if name="Name23" axis="ch ch" ptType="node node" st="2 1" cnt="1 0" func="cnt" op="equ" val="3">
          <dgm:alg type="composite">
            <dgm:param type="ar" val="1"/>
          </dgm:alg>
        </dgm:if>
        <dgm:else name="Name24">
          <dgm:alg type="composite">
            <dgm:param type="ar" val="1"/>
          </dgm:alg>
        </dgm:else>
      </dgm:choose>
      <dgm:shape xmlns:r="http://schemas.openxmlformats.org/officeDocument/2006/relationships" r:blip="">
        <dgm:adjLst/>
      </dgm:shape>
      <dgm:presOf/>
      <dgm:choose name="Name25">
        <dgm:if name="Name26" axis="ch ch" ptType="node node" st="2 1" cnt="1 0" func="cnt" op="lte" val="1">
          <dgm:constrLst>
            <dgm:constr type="ctrX" for="ch" forName="circ1" refType="w" fact="0.5"/>
            <dgm:constr type="ctrY" for="ch" forName="circ1" refType="h" fact="0.5"/>
            <dgm:constr type="w" for="ch" forName="circ1" refType="w"/>
            <dgm:constr type="h" for="ch" forName="circ1" refType="h"/>
            <dgm:constr type="l" for="ch" forName="circ1Tx" refType="w" fact="0.2"/>
            <dgm:constr type="t" for="ch" forName="circ1Tx" refType="h" fact="0.1"/>
            <dgm:constr type="w" for="ch" forName="circ1Tx" refType="w" fact="0.6"/>
            <dgm:constr type="h" for="ch" forName="circ1Tx" refType="h" fact="0.8"/>
          </dgm:constrLst>
        </dgm:if>
        <dgm:if name="Name27" axis="ch ch" ptType="node node" st="2 1" cnt="1 0"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Lst>
        </dgm:if>
        <dgm:if name="Name28" axis="ch ch" ptType="node node" st="2 1" cnt="1 0"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Lst>
        </dgm:if>
        <dgm:else name="Name29">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Lst>
        </dgm:else>
      </dgm:choose>
      <dgm:ruleLst/>
      <dgm:forEach name="Name30" axis="ch ch" ptType="node node" st="2 1" cnt="1 1">
        <dgm:layoutNode name="circ1" styleLbl="vennNode1">
          <dgm:alg type="sp"/>
          <dgm:shape xmlns:r="http://schemas.openxmlformats.org/officeDocument/2006/relationships" type="ellipse" r:blip="">
            <dgm:adjLst/>
          </dgm:shape>
          <dgm:presOf axis="desOrSelf" ptType="node"/>
          <dgm:constrLst/>
          <dgm:ruleLst/>
        </dgm:layoutNode>
        <dgm:layoutNode name="circ1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1" axis="ch ch" ptType="node node" st="2 2" cnt="1 1">
        <dgm:layoutNode name="circ2" styleLbl="vennNode1">
          <dgm:alg type="sp"/>
          <dgm:shape xmlns:r="http://schemas.openxmlformats.org/officeDocument/2006/relationships" type="ellipse" r:blip="">
            <dgm:adjLst/>
          </dgm:shape>
          <dgm:presOf axis="desOrSelf" ptType="node"/>
          <dgm:constrLst/>
          <dgm:ruleLst/>
        </dgm:layoutNode>
        <dgm:layoutNode name="circ2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2" axis="ch ch" ptType="node node" st="2 3" cnt="1 1">
        <dgm:layoutNode name="circ3" styleLbl="vennNode1">
          <dgm:alg type="sp"/>
          <dgm:shape xmlns:r="http://schemas.openxmlformats.org/officeDocument/2006/relationships" type="ellipse" r:blip="">
            <dgm:adjLst/>
          </dgm:shape>
          <dgm:presOf axis="desOrSelf" ptType="node"/>
          <dgm:constrLst/>
          <dgm:ruleLst/>
        </dgm:layoutNode>
        <dgm:layoutNode name="circ3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3" axis="ch ch" ptType="node node" st="2 4" cnt="1 1">
        <dgm:layoutNode name="circ4" styleLbl="vennNode1">
          <dgm:alg type="sp"/>
          <dgm:shape xmlns:r="http://schemas.openxmlformats.org/officeDocument/2006/relationships" type="ellipse" r:blip="">
            <dgm:adjLst/>
          </dgm:shape>
          <dgm:presOf axis="desOrSelf" ptType="nod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layoutNode>
    <dgm:layoutNode name="leftComposite">
      <dgm:choose name="Name34">
        <dgm:if name="Name35" axis="ch ch" ptType="node node" st="1 1" cnt="1 0" func="cnt" op="lte" val="1">
          <dgm:alg type="composite">
            <dgm:param type="ar" val="1.3085"/>
          </dgm:alg>
          <dgm:constrLst>
            <dgm:constr type="l" for="ch" forName="childText1_1" refType="w" fact="0.2124"/>
            <dgm:constr type="t" for="ch" forName="childText1_1" refType="h" fact="0"/>
            <dgm:constr type="w" for="ch" forName="childText1_1" refType="w" fact="0.5759"/>
            <dgm:constr type="h" for="ch" forName="childText1_1" refType="h" fact="0.7535"/>
            <dgm:constr type="l" for="ch" forName="ellipse1" refType="w" fact="0"/>
            <dgm:constr type="t" for="ch" forName="ellipse1" refType="h" fact="0.63"/>
            <dgm:constr type="w" for="ch" forName="ellipse1" refType="w" fact="0.2828"/>
            <dgm:constr type="h" for="ch" forName="ellipse1" refType="h" fact="0.37"/>
            <dgm:constr type="l" for="ch" forName="ellipse2" refType="w" fact="0.82"/>
            <dgm:constr type="t" for="ch" forName="ellipse2" refType="h" fact="0.17"/>
            <dgm:constr type="w" for="ch" forName="ellipse2" refType="w" fact="0.1645"/>
            <dgm:constr type="h" for="ch" forName="ellipse2" refType="h" fact="0.2153"/>
          </dgm:constrLst>
        </dgm:if>
        <dgm:if name="Name36" axis="ch ch" ptType="node node" st="1 1" cnt="1 0" func="cnt" op="equ" val="2">
          <dgm:alg type="composite">
            <dgm:param type="ar" val="0.8917"/>
          </dgm:alg>
          <dgm:constrLst>
            <dgm:constr type="l" for="ch" forName="childText1_1" refType="w" fact="0.1864"/>
            <dgm:constr type="t" for="ch" forName="childText1_1" refType="h" fact="0"/>
            <dgm:constr type="w" for="ch" forName="childText1_1" refType="w" fact="0.5055"/>
            <dgm:constr type="h" for="ch" forName="childText1_1" refType="h" fact="0.4507"/>
            <dgm:constr type="l" for="ch" forName="childText1_2" refType="w" fact="0.4945"/>
            <dgm:constr type="t" for="ch" forName="childText1_2" refType="h" fact="0.3929"/>
            <dgm:constr type="w" for="ch" forName="childText1_2" refType="w" fact="0.5055"/>
            <dgm:constr type="h" for="ch" forName="childText1_2" refType="h" fact="0.4507"/>
            <dgm:constr type="l" for="ch" forName="ellipse1" refType="w" fact="0"/>
            <dgm:constr type="t" for="ch" forName="ellipse1" refType="h" fact="0.3768"/>
            <dgm:constr type="w" for="ch" forName="ellipse1" refType="w" fact="0.2482"/>
            <dgm:constr type="h" for="ch" forName="ellipse1" refType="h" fact="0.2213"/>
            <dgm:constr type="l" for="ch" forName="ellipse3" refType="w" fact="0.5474"/>
            <dgm:constr type="t" for="ch" forName="ellipse3" refType="h" fact="0.8712"/>
            <dgm:constr type="w" for="ch" forName="ellipse3" refType="w" fact="0.1444"/>
            <dgm:constr type="h" for="ch" forName="ellipse3" refType="h" fact="0.1288"/>
            <dgm:constr type="l" for="ch" forName="ellipse2" refType="w" fact="0.7333"/>
            <dgm:constr type="t" for="ch" forName="ellipse2" refType="h" fact="0.0887"/>
            <dgm:constr type="w" for="ch" forName="ellipse2" refType="w" fact="0.1444"/>
            <dgm:constr type="h" for="ch" forName="ellipse2" refType="h" fact="0.1288"/>
          </dgm:constrLst>
        </dgm:if>
        <dgm:if name="Name37" axis="ch ch" ptType="node node" st="1 1" cnt="1 0" func="cnt" op="equ" val="3">
          <dgm:alg type="composite">
            <dgm:param type="ar" val="1.0811"/>
          </dgm:alg>
          <dgm:constrLst>
            <dgm:constr type="l" for="ch" forName="childText1_3" refType="w" fact="0.1649"/>
            <dgm:constr type="t" for="ch" forName="childText1_3" refType="h" fact="0.5389"/>
            <dgm:constr type="w" for="ch" forName="childText1_3" refType="w" fact="0.4265"/>
            <dgm:constr type="h" for="ch" forName="childText1_3" refType="h" fact="0.4611"/>
            <dgm:constr type="l" for="ch" forName="childText1_1" refType="w" fact="0.1573"/>
            <dgm:constr type="t" for="ch" forName="childText1_1" refType="h" fact="0"/>
            <dgm:constr type="w" for="ch" forName="childText1_1" refType="w" fact="0.4265"/>
            <dgm:constr type="h" for="ch" forName="childText1_1" refType="h" fact="0.4611"/>
            <dgm:constr type="l" for="ch" forName="childText1_2" refType="w" fact="0.5735"/>
            <dgm:constr type="t" for="ch" forName="childText1_2" refType="h" fact="0.2754"/>
            <dgm:constr type="w" for="ch" forName="childText1_2" refType="w" fact="0.4265"/>
            <dgm:constr type="h" for="ch" forName="childText1_2" refType="h" fact="0.4611"/>
            <dgm:constr type="l" for="ch" forName="ellipse1" refType="w" fact="0"/>
            <dgm:constr type="t" for="ch" forName="ellipse1" refType="h" fact="0.3855"/>
            <dgm:constr type="w" for="ch" forName="ellipse1" refType="w" fact="0.2095"/>
            <dgm:constr type="h" for="ch" forName="ellipse1" refType="h" fact="0.2264"/>
            <dgm:constr type="l" for="ch" forName="ellipse3" refType="w" fact="0.6181"/>
            <dgm:constr type="t" for="ch" forName="ellipse3" refType="h" fact="0.7647"/>
            <dgm:constr type="w" for="ch" forName="ellipse3" refType="w" fact="0.1219"/>
            <dgm:constr type="h" for="ch" forName="ellipse3" refType="h" fact="0.1317"/>
            <dgm:constr type="l" for="ch" forName="ellipse2" refType="w" fact="0.6188"/>
            <dgm:constr type="t" for="ch" forName="ellipse2" refType="h" fact="0.0907"/>
            <dgm:constr type="w" for="ch" forName="ellipse2" refType="w" fact="0.1219"/>
            <dgm:constr type="h" for="ch" forName="ellipse2" refType="h" fact="0.1317"/>
          </dgm:constrLst>
        </dgm:if>
        <dgm:else name="Name38">
          <dgm:alg type="composite">
            <dgm:param type="ar" val="0.9472"/>
          </dgm:alg>
          <dgm:constrLst>
            <dgm:constr type="l" for="ch" forName="childText1_3" refType="w" fact="0"/>
            <dgm:constr type="t" for="ch" forName="childText1_3" refType="h" fact="0.6035"/>
            <dgm:constr type="w" for="ch" forName="childText1_3" refType="w" fact="0.4186"/>
            <dgm:constr type="h" for="ch" forName="childText1_3" refType="h" fact="0.3965"/>
            <dgm:constr type="l" for="ch" forName="childText1_1" refType="w" fact="0.0981"/>
            <dgm:constr type="t" for="ch" forName="childText1_1" refType="h" fact="0"/>
            <dgm:constr type="w" for="ch" forName="childText1_1" refType="w" fact="0.4186"/>
            <dgm:constr type="h" for="ch" forName="childText1_1" refType="h" fact="0.3965"/>
            <dgm:constr type="l" for="ch" forName="childText1_2" refType="w" fact="0.5385"/>
            <dgm:constr type="t" for="ch" forName="childText1_2" refType="h" fact="0.1304"/>
            <dgm:constr type="w" for="ch" forName="childText1_2" refType="w" fact="0.4186"/>
            <dgm:constr type="h" for="ch" forName="childText1_2" refType="h" fact="0.3965"/>
            <dgm:constr type="l" for="ch" forName="ellipse4" refType="w" fact="0.3222"/>
            <dgm:constr type="t" for="ch" forName="ellipse4" refType="h" fact="0.4232"/>
            <dgm:constr type="w" for="ch" forName="ellipse4" refType="w" fact="0.2056"/>
            <dgm:constr type="h" for="ch" forName="ellipse4" refType="h" fact="0.1947"/>
            <dgm:constr type="l" for="ch" forName="ellipse1" refType="w" fact="0.1489"/>
            <dgm:constr type="t" for="ch" forName="ellipse1" refType="h" fact="0.4502"/>
            <dgm:constr type="w" for="ch" forName="ellipse1" refType="w" fact="0.1196"/>
            <dgm:constr type="h" for="ch" forName="ellipse1" refType="h" fact="0.1133"/>
            <dgm:constr type="l" for="ch" forName="ellipse2" refType="w" fact="0.5384"/>
            <dgm:constr type="t" for="ch" forName="ellipse2" refType="h" fact="0.0124"/>
            <dgm:constr type="w" for="ch" forName="ellipse2" refType="w" fact="0.1196"/>
            <dgm:constr type="h" for="ch" forName="ellipse2" refType="h" fact="0.1133"/>
            <dgm:constr type="l" for="ch" forName="childText1_4" refType="w" fact="0.4625"/>
            <dgm:constr type="t" for="ch" forName="childText1_4" refType="h" fact="0.5719"/>
            <dgm:constr type="w" for="ch" forName="childText1_4" refType="w" fact="0.4186"/>
            <dgm:constr type="h" for="ch" forName="childText1_4" refType="h" fact="0.3965"/>
            <dgm:constr type="l" for="ch" forName="ellipse3" refType="w" fact="0.8804"/>
            <dgm:constr type="t" for="ch" forName="ellipse3" refType="h" fact="0.5329"/>
            <dgm:constr type="w" for="ch" forName="ellipse3" refType="w" fact="0.1196"/>
            <dgm:constr type="h" for="ch" forName="ellipse3" refType="h" fact="0.1133"/>
            <dgm:constr type="l" for="ch" forName="ellipse5" refType="w" fact="0.0146"/>
            <dgm:constr type="t" for="ch" forName="ellipse5" refType="h" fact="0.5228"/>
            <dgm:constr type="w" for="ch" forName="ellipse5" refType="w" fact="0.0899"/>
            <dgm:constr type="h" for="ch" forName="ellipse5" refType="h" fact="0.0851"/>
          </dgm:constrLst>
        </dgm:else>
      </dgm:choose>
      <dgm:forEach name="Name39" axis="ch ch" ptType="node node" st="1 1" cnt="1 1">
        <dgm:layoutNode name="childText1_1"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1" styleLbl="vennNode1">
          <dgm:alg type="sp"/>
          <dgm:shape xmlns:r="http://schemas.openxmlformats.org/officeDocument/2006/relationships" type="ellipse" r:blip="">
            <dgm:adjLst/>
          </dgm:shape>
          <dgm:presOf/>
        </dgm:layoutNode>
        <dgm:layoutNode name="ellipse2" styleLbl="vennNode1">
          <dgm:alg type="sp"/>
          <dgm:shape xmlns:r="http://schemas.openxmlformats.org/officeDocument/2006/relationships" type="ellipse" r:blip="">
            <dgm:adjLst/>
          </dgm:shape>
          <dgm:presOf/>
        </dgm:layoutNode>
      </dgm:forEach>
      <dgm:forEach name="Name40" axis="ch ch" ptType="node node" st="1 2" cnt="1 1">
        <dgm:layoutNode name="childText1_2"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3" styleLbl="vennNode1">
          <dgm:alg type="sp"/>
          <dgm:shape xmlns:r="http://schemas.openxmlformats.org/officeDocument/2006/relationships" type="ellipse" r:blip="">
            <dgm:adjLst/>
          </dgm:shape>
          <dgm:presOf/>
        </dgm:layoutNode>
      </dgm:forEach>
      <dgm:forEach name="Name41" axis="ch ch" ptType="node node" st="1 3" cnt="1 1">
        <dgm:layoutNode name="childText1_3"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forEach name="Name42" axis="ch ch" ptType="node node" st="1 4" cnt="1 1">
        <dgm:layoutNode name="childText1_4"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4" styleLbl="vennNode1">
          <dgm:alg type="sp"/>
          <dgm:shape xmlns:r="http://schemas.openxmlformats.org/officeDocument/2006/relationships" type="ellipse" r:blip="">
            <dgm:adjLst/>
          </dgm:shape>
          <dgm:presOf/>
        </dgm:layoutNode>
        <dgm:layoutNode name="ellipse5" styleLbl="vennNode1">
          <dgm:alg type="sp"/>
          <dgm:shape xmlns:r="http://schemas.openxmlformats.org/officeDocument/2006/relationships" type="ellipse" r:blip="">
            <dgm:adjLst/>
          </dgm:shape>
          <dgm:presOf/>
        </dgm:layoutNode>
      </dgm:forEach>
    </dgm:layoutNode>
    <dgm:choose name="Name43">
      <dgm:if name="Name44" axis="ch ch" ptType="node node" st="3 1" cnt="1 0" func="cnt" op="gte" val="1">
        <dgm:layoutNode name="rightChild">
          <dgm:varLst>
            <dgm:chMax val="0"/>
            <dgm:chPref val="0"/>
          </dgm:varLst>
          <dgm:alg type="tx"/>
          <dgm:shape xmlns:r="http://schemas.openxmlformats.org/officeDocument/2006/relationships" type="ellipse" r:blip="">
            <dgm:adjLst/>
          </dgm:shape>
          <dgm:presOf axis="ch des"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5"/>
    </dgm:choose>
    <dgm:layoutNode name="parentText1" styleLbl="revTx">
      <dgm:varLst>
        <dgm:chMax val="4"/>
        <dgm:chPref val="3"/>
        <dgm:bulletEnabled val="1"/>
      </dgm:varLst>
      <dgm:alg type="tx"/>
      <dgm:shape xmlns:r="http://schemas.openxmlformats.org/officeDocument/2006/relationships" type="rect" r:blip="">
        <dgm:adjLst/>
      </dgm:shap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Def>
</file>

<file path=ppt/diagrams/layout5.xml><?xml version="1.0" encoding="utf-8"?>
<dgm:layoutDef xmlns:dgm="http://schemas.openxmlformats.org/drawingml/2006/diagram" xmlns:a="http://schemas.openxmlformats.org/drawingml/2006/main" uniqueId="urn:microsoft.com/office/officeart/2009/3/layout/PhasedProcess">
  <dgm:title val=""/>
  <dgm:desc val=""/>
  <dgm:catLst>
    <dgm:cat type="process" pri="12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clrData>
  <dgm:layoutNode name="Name0">
    <dgm:varLst>
      <dgm:chMax val="3"/>
      <dgm:chPref val="3"/>
      <dgm:bulletEnabled val="1"/>
      <dgm:dir/>
      <dgm:animLvl val="lvl"/>
    </dgm:varLst>
    <dgm:shape xmlns:r="http://schemas.openxmlformats.org/officeDocument/2006/relationships" r:blip="">
      <dgm:adjLst/>
    </dgm:shape>
    <dgm:choose name="Name1">
      <dgm:if name="Name2" axis="ch" ptType="node" func="cnt" op="gte" val="3">
        <dgm:alg type="composite">
          <dgm:param type="ar" val="2.8316"/>
        </dgm:alg>
        <dgm:choose name="Name3">
          <dgm:if name="Name4"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567"/>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rightChild" refType="w" fact="0.713"/>
              <dgm:constr type="t" for="ch" forName="rightChild" refType="h" fact="0.1934"/>
              <dgm:constr type="w" for="ch" forName="rightChild" refType="w" fact="0.193"/>
              <dgm:constr type="h" for="ch" forName="rightChild" refType="h" fact="0.5464"/>
              <dgm:constr type="l" for="ch" forName="parentText1" refType="w" fact="0.0621"/>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6845"/>
              <dgm:constr type="t" for="ch" forName="parentText3" refType="h" fact="0.8128"/>
              <dgm:constr type="w" for="ch" forName="parentText3" refType="w" fact="0.2509"/>
              <dgm:constr type="h" for="ch" forName="parentText3" refType="h" fact="0.1872"/>
            </dgm:constrLst>
          </dgm:if>
          <dgm:else name="Name5">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72"/>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rightChild" refType="w" fact="0.09"/>
              <dgm:constr type="t" for="ch" forName="rightChild" refType="h" fact="0.1934"/>
              <dgm:constr type="w" for="ch" forName="rightChild" refType="w" fact="0.193"/>
              <dgm:constr type="h" for="ch" forName="rightChild" refType="h" fact="0.5464"/>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parentText1" refType="w" fact="0.7"/>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062"/>
              <dgm:constr type="t" for="ch" forName="parentText3" refType="h" fact="0.8128"/>
              <dgm:constr type="w" for="ch" forName="parentText3" refType="w" fact="0.2509"/>
              <dgm:constr type="h" for="ch" forName="parentText3" refType="h" fact="0.1872"/>
            </dgm:constrLst>
          </dgm:else>
        </dgm:choose>
      </dgm:if>
      <dgm:if name="Name6" axis="ch" ptType="node" func="cnt" op="gte" val="2">
        <dgm:alg type="composite">
          <dgm:param type="ar" val="1.8986"/>
        </dgm:alg>
        <dgm:choose name="Name7">
          <dgm:if name="Name8"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941"/>
              <dgm:constr type="t" for="ch" forName="leftComposite" refType="h" fact="0.1159"/>
              <dgm:constr type="w" for="ch" forName="leftComposite" refType="w" fact="0.3469"/>
              <dgm:constr type="h" for="ch" forName="leftComposite" refType="h" fact="0.6953"/>
              <dgm:constr type="l" for="ch" forName="middleComposite" refType="w" fact="0.5782"/>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1" refType="w" fact="0.0926"/>
              <dgm:constr type="t" for="ch" forName="parentText1" refType="h" fact="0.8128"/>
              <dgm:constr type="w" for="ch" forName="parentText1" refType="w" fact="0.3742"/>
              <dgm:constr type="h" for="ch" forName="parentText1" refType="h" fact="0.1872"/>
              <dgm:constr type="l" for="ch" forName="parentText2" refType="w" fact="0.5655"/>
              <dgm:constr type="t" for="ch" forName="parentText2" refType="h" fact="0.8128"/>
              <dgm:constr type="w" for="ch" forName="parentText2" refType="w" fact="0.3742"/>
              <dgm:constr type="h" for="ch" forName="parentText2" refType="h" fact="0.1872"/>
            </dgm:constrLst>
          </dgm:if>
          <dgm:else name="Name9">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592"/>
              <dgm:constr type="t" for="ch" forName="leftComposite" refType="h" fact="0.1159"/>
              <dgm:constr type="w" for="ch" forName="leftComposite" refType="w" fact="0.3469"/>
              <dgm:constr type="h" for="ch" forName="leftComposite" refType="h" fact="0.6953"/>
              <dgm:constr type="l" for="ch" forName="middleComposite" refType="w" fact="0.0941"/>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2" refType="w" fact="0.0926"/>
              <dgm:constr type="t" for="ch" forName="parentText2" refType="h" fact="0.8128"/>
              <dgm:constr type="w" for="ch" forName="parentText2" refType="w" fact="0.3742"/>
              <dgm:constr type="h" for="ch" forName="parentText2" refType="h" fact="0.1872"/>
              <dgm:constr type="l" for="ch" forName="parentText1" refType="w" fact="0.5655"/>
              <dgm:constr type="t" for="ch" forName="parentText1" refType="h" fact="0.8128"/>
              <dgm:constr type="w" for="ch" forName="parentText1" refType="w" fact="0.3742"/>
              <dgm:constr type="h" for="ch" forName="parentText1" refType="h" fact="0.1872"/>
            </dgm:constrLst>
          </dgm:else>
        </dgm:choose>
      </dgm:if>
      <dgm:else name="Name10">
        <dgm:alg type="composite">
          <dgm:param type="ar" val="0.8036"/>
        </dgm:alg>
        <dgm:constrLst>
          <dgm:constr type="primFontSz" for="des" forName="parentText1" val="65"/>
          <dgm:constr type="primFontSz" for="des" forName="childText1_1" val="65"/>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l" for="ch" forName="leftComposite" refType="w" fact="0"/>
          <dgm:constr type="t" for="ch" forName="leftComposite" refType="h" fact="0.1159"/>
          <dgm:constr type="w" for="ch" forName="leftComposite" refType="w"/>
          <dgm:constr type="h" for="ch" forName="leftComposite" refType="h" fact="0.6953"/>
          <dgm:constr type="l" for="ch" forName="parentText1" refType="w" fact="0"/>
          <dgm:constr type="t" for="ch" forName="parentText1" refType="h" fact="0.8128"/>
          <dgm:constr type="w" for="ch" forName="parentText1" refType="w"/>
          <dgm:constr type="h" for="ch" forName="parentText1" refType="h" fact="0.1872"/>
        </dgm:constrLst>
      </dgm:else>
    </dgm:choose>
    <dgm:choose name="Name11">
      <dgm:if name="Name12" axis="ch" ptType="node" func="cnt" op="gte" val="1">
        <dgm:choose name="Name13">
          <dgm:if name="Name14" axis="ch" ptType="node" func="cnt" op="gte" val="2">
            <dgm:layoutNode name="arc1">
              <dgm:alg type="sp"/>
              <dgm:shape xmlns:r="http://schemas.openxmlformats.org/officeDocument/2006/relationships" rot="90" type="blockArc" r:blip="">
                <dgm:adjLst>
                  <dgm:adj idx="1" val="-135"/>
                  <dgm:adj idx="2" val="-45"/>
                  <dgm:adj idx="3" val="0.0496"/>
                </dgm:adjLst>
              </dgm:shape>
              <dgm:presOf/>
            </dgm:layoutNode>
            <dgm:layoutNode name="arc3">
              <dgm:alg type="sp"/>
              <dgm:shape xmlns:r="http://schemas.openxmlformats.org/officeDocument/2006/relationships" rot="270" type="blockArc" r:blip="">
                <dgm:adjLst>
                  <dgm:adj idx="1" val="-135"/>
                  <dgm:adj idx="2" val="-45"/>
                  <dgm:adj idx="3" val="0.0496"/>
                </dgm:adjLst>
              </dgm:shape>
              <dgm:presOf/>
            </dgm:layoutNode>
            <dgm:layoutNode name="parentText2" styleLbl="revTx">
              <dgm:varLst>
                <dgm:chMax val="4"/>
                <dgm:chPref val="3"/>
                <dgm:bulletEnabled val="1"/>
              </dgm:varLst>
              <dgm:alg type="tx"/>
              <dgm:shape xmlns:r="http://schemas.openxmlformats.org/officeDocument/2006/relationships" type="rect" r:blip="">
                <dgm:adjLst/>
              </dgm:shap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5"/>
        </dgm:choose>
        <dgm:choose name="Name16">
          <dgm:if name="Name17" axis="ch" ptType="node" func="cnt" op="gte" val="3">
            <dgm:layoutNode name="arc2">
              <dgm:alg type="sp"/>
              <dgm:shape xmlns:r="http://schemas.openxmlformats.org/officeDocument/2006/relationships" rot="90" type="blockArc" r:blip="">
                <dgm:adjLst>
                  <dgm:adj idx="1" val="-135"/>
                  <dgm:adj idx="2" val="-45"/>
                  <dgm:adj idx="3" val="0.0496"/>
                </dgm:adjLst>
              </dgm:shape>
              <dgm:presOf/>
            </dgm:layoutNode>
            <dgm:layoutNode name="arc4">
              <dgm:alg type="sp"/>
              <dgm:shape xmlns:r="http://schemas.openxmlformats.org/officeDocument/2006/relationships" rot="270" type="blockArc" r:blip="">
                <dgm:adjLst>
                  <dgm:adj idx="1" val="-135"/>
                  <dgm:adj idx="2" val="-45"/>
                  <dgm:adj idx="3" val="0.0496"/>
                </dgm:adjLst>
              </dgm:shape>
              <dgm:presOf/>
            </dgm:layoutNode>
            <dgm:layoutNode name="parentText3" styleLbl="revTx">
              <dgm:varLst>
                <dgm:chMax val="1"/>
                <dgm:chPref val="1"/>
                <dgm:bulletEnabled val="1"/>
              </dgm:varLst>
              <dgm:alg type="tx"/>
              <dgm:shape xmlns:r="http://schemas.openxmlformats.org/officeDocument/2006/relationships" type="rect" r:blip="">
                <dgm:adjLst/>
              </dgm:shape>
              <dgm:presOf axis="ch 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8"/>
        </dgm:choose>
      </dgm:if>
      <dgm:else name="Name19"/>
    </dgm:choose>
    <dgm:layoutNode name="middleComposite">
      <dgm:choose name="Name20">
        <dgm:if name="Name21" axis="ch ch" ptType="node node" st="2 1" cnt="1 0" func="cnt" op="lte" val="1">
          <dgm:alg type="composite">
            <dgm:param type="ar" val="1"/>
          </dgm:alg>
        </dgm:if>
        <dgm:if name="Name22" axis="ch ch" ptType="node node" st="2 1" cnt="1 0" func="cnt" op="equ" val="2">
          <dgm:alg type="composite">
            <dgm:param type="ar" val="1.792"/>
          </dgm:alg>
        </dgm:if>
        <dgm:if name="Name23" axis="ch ch" ptType="node node" st="2 1" cnt="1 0" func="cnt" op="equ" val="3">
          <dgm:alg type="composite">
            <dgm:param type="ar" val="1"/>
          </dgm:alg>
        </dgm:if>
        <dgm:else name="Name24">
          <dgm:alg type="composite">
            <dgm:param type="ar" val="1"/>
          </dgm:alg>
        </dgm:else>
      </dgm:choose>
      <dgm:shape xmlns:r="http://schemas.openxmlformats.org/officeDocument/2006/relationships" r:blip="">
        <dgm:adjLst/>
      </dgm:shape>
      <dgm:presOf/>
      <dgm:choose name="Name25">
        <dgm:if name="Name26" axis="ch ch" ptType="node node" st="2 1" cnt="1 0" func="cnt" op="lte" val="1">
          <dgm:constrLst>
            <dgm:constr type="ctrX" for="ch" forName="circ1" refType="w" fact="0.5"/>
            <dgm:constr type="ctrY" for="ch" forName="circ1" refType="h" fact="0.5"/>
            <dgm:constr type="w" for="ch" forName="circ1" refType="w"/>
            <dgm:constr type="h" for="ch" forName="circ1" refType="h"/>
            <dgm:constr type="l" for="ch" forName="circ1Tx" refType="w" fact="0.2"/>
            <dgm:constr type="t" for="ch" forName="circ1Tx" refType="h" fact="0.1"/>
            <dgm:constr type="w" for="ch" forName="circ1Tx" refType="w" fact="0.6"/>
            <dgm:constr type="h" for="ch" forName="circ1Tx" refType="h" fact="0.8"/>
          </dgm:constrLst>
        </dgm:if>
        <dgm:if name="Name27" axis="ch ch" ptType="node node" st="2 1" cnt="1 0"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Lst>
        </dgm:if>
        <dgm:if name="Name28" axis="ch ch" ptType="node node" st="2 1" cnt="1 0"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Lst>
        </dgm:if>
        <dgm:else name="Name29">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Lst>
        </dgm:else>
      </dgm:choose>
      <dgm:ruleLst/>
      <dgm:forEach name="Name30" axis="ch ch" ptType="node node" st="2 1" cnt="1 1">
        <dgm:layoutNode name="circ1" styleLbl="vennNode1">
          <dgm:alg type="sp"/>
          <dgm:shape xmlns:r="http://schemas.openxmlformats.org/officeDocument/2006/relationships" type="ellipse" r:blip="">
            <dgm:adjLst/>
          </dgm:shape>
          <dgm:presOf axis="desOrSelf" ptType="node"/>
          <dgm:constrLst/>
          <dgm:ruleLst/>
        </dgm:layoutNode>
        <dgm:layoutNode name="circ1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1" axis="ch ch" ptType="node node" st="2 2" cnt="1 1">
        <dgm:layoutNode name="circ2" styleLbl="vennNode1">
          <dgm:alg type="sp"/>
          <dgm:shape xmlns:r="http://schemas.openxmlformats.org/officeDocument/2006/relationships" type="ellipse" r:blip="">
            <dgm:adjLst/>
          </dgm:shape>
          <dgm:presOf axis="desOrSelf" ptType="node"/>
          <dgm:constrLst/>
          <dgm:ruleLst/>
        </dgm:layoutNode>
        <dgm:layoutNode name="circ2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2" axis="ch ch" ptType="node node" st="2 3" cnt="1 1">
        <dgm:layoutNode name="circ3" styleLbl="vennNode1">
          <dgm:alg type="sp"/>
          <dgm:shape xmlns:r="http://schemas.openxmlformats.org/officeDocument/2006/relationships" type="ellipse" r:blip="">
            <dgm:adjLst/>
          </dgm:shape>
          <dgm:presOf axis="desOrSelf" ptType="node"/>
          <dgm:constrLst/>
          <dgm:ruleLst/>
        </dgm:layoutNode>
        <dgm:layoutNode name="circ3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3" axis="ch ch" ptType="node node" st="2 4" cnt="1 1">
        <dgm:layoutNode name="circ4" styleLbl="vennNode1">
          <dgm:alg type="sp"/>
          <dgm:shape xmlns:r="http://schemas.openxmlformats.org/officeDocument/2006/relationships" type="ellipse" r:blip="">
            <dgm:adjLst/>
          </dgm:shape>
          <dgm:presOf axis="desOrSelf" ptType="nod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layoutNode>
    <dgm:layoutNode name="leftComposite">
      <dgm:choose name="Name34">
        <dgm:if name="Name35" axis="ch ch" ptType="node node" st="1 1" cnt="1 0" func="cnt" op="lte" val="1">
          <dgm:alg type="composite">
            <dgm:param type="ar" val="1.3085"/>
          </dgm:alg>
          <dgm:constrLst>
            <dgm:constr type="l" for="ch" forName="childText1_1" refType="w" fact="0.2124"/>
            <dgm:constr type="t" for="ch" forName="childText1_1" refType="h" fact="0"/>
            <dgm:constr type="w" for="ch" forName="childText1_1" refType="w" fact="0.5759"/>
            <dgm:constr type="h" for="ch" forName="childText1_1" refType="h" fact="0.7535"/>
            <dgm:constr type="l" for="ch" forName="ellipse1" refType="w" fact="0"/>
            <dgm:constr type="t" for="ch" forName="ellipse1" refType="h" fact="0.63"/>
            <dgm:constr type="w" for="ch" forName="ellipse1" refType="w" fact="0.2828"/>
            <dgm:constr type="h" for="ch" forName="ellipse1" refType="h" fact="0.37"/>
            <dgm:constr type="l" for="ch" forName="ellipse2" refType="w" fact="0.82"/>
            <dgm:constr type="t" for="ch" forName="ellipse2" refType="h" fact="0.17"/>
            <dgm:constr type="w" for="ch" forName="ellipse2" refType="w" fact="0.1645"/>
            <dgm:constr type="h" for="ch" forName="ellipse2" refType="h" fact="0.2153"/>
          </dgm:constrLst>
        </dgm:if>
        <dgm:if name="Name36" axis="ch ch" ptType="node node" st="1 1" cnt="1 0" func="cnt" op="equ" val="2">
          <dgm:alg type="composite">
            <dgm:param type="ar" val="0.8917"/>
          </dgm:alg>
          <dgm:constrLst>
            <dgm:constr type="l" for="ch" forName="childText1_1" refType="w" fact="0.1864"/>
            <dgm:constr type="t" for="ch" forName="childText1_1" refType="h" fact="0"/>
            <dgm:constr type="w" for="ch" forName="childText1_1" refType="w" fact="0.5055"/>
            <dgm:constr type="h" for="ch" forName="childText1_1" refType="h" fact="0.4507"/>
            <dgm:constr type="l" for="ch" forName="childText1_2" refType="w" fact="0.4945"/>
            <dgm:constr type="t" for="ch" forName="childText1_2" refType="h" fact="0.3929"/>
            <dgm:constr type="w" for="ch" forName="childText1_2" refType="w" fact="0.5055"/>
            <dgm:constr type="h" for="ch" forName="childText1_2" refType="h" fact="0.4507"/>
            <dgm:constr type="l" for="ch" forName="ellipse1" refType="w" fact="0"/>
            <dgm:constr type="t" for="ch" forName="ellipse1" refType="h" fact="0.3768"/>
            <dgm:constr type="w" for="ch" forName="ellipse1" refType="w" fact="0.2482"/>
            <dgm:constr type="h" for="ch" forName="ellipse1" refType="h" fact="0.2213"/>
            <dgm:constr type="l" for="ch" forName="ellipse3" refType="w" fact="0.5474"/>
            <dgm:constr type="t" for="ch" forName="ellipse3" refType="h" fact="0.8712"/>
            <dgm:constr type="w" for="ch" forName="ellipse3" refType="w" fact="0.1444"/>
            <dgm:constr type="h" for="ch" forName="ellipse3" refType="h" fact="0.1288"/>
            <dgm:constr type="l" for="ch" forName="ellipse2" refType="w" fact="0.7333"/>
            <dgm:constr type="t" for="ch" forName="ellipse2" refType="h" fact="0.0887"/>
            <dgm:constr type="w" for="ch" forName="ellipse2" refType="w" fact="0.1444"/>
            <dgm:constr type="h" for="ch" forName="ellipse2" refType="h" fact="0.1288"/>
          </dgm:constrLst>
        </dgm:if>
        <dgm:if name="Name37" axis="ch ch" ptType="node node" st="1 1" cnt="1 0" func="cnt" op="equ" val="3">
          <dgm:alg type="composite">
            <dgm:param type="ar" val="1.0811"/>
          </dgm:alg>
          <dgm:constrLst>
            <dgm:constr type="l" for="ch" forName="childText1_3" refType="w" fact="0.1649"/>
            <dgm:constr type="t" for="ch" forName="childText1_3" refType="h" fact="0.5389"/>
            <dgm:constr type="w" for="ch" forName="childText1_3" refType="w" fact="0.4265"/>
            <dgm:constr type="h" for="ch" forName="childText1_3" refType="h" fact="0.4611"/>
            <dgm:constr type="l" for="ch" forName="childText1_1" refType="w" fact="0.1573"/>
            <dgm:constr type="t" for="ch" forName="childText1_1" refType="h" fact="0"/>
            <dgm:constr type="w" for="ch" forName="childText1_1" refType="w" fact="0.4265"/>
            <dgm:constr type="h" for="ch" forName="childText1_1" refType="h" fact="0.4611"/>
            <dgm:constr type="l" for="ch" forName="childText1_2" refType="w" fact="0.5735"/>
            <dgm:constr type="t" for="ch" forName="childText1_2" refType="h" fact="0.2754"/>
            <dgm:constr type="w" for="ch" forName="childText1_2" refType="w" fact="0.4265"/>
            <dgm:constr type="h" for="ch" forName="childText1_2" refType="h" fact="0.4611"/>
            <dgm:constr type="l" for="ch" forName="ellipse1" refType="w" fact="0"/>
            <dgm:constr type="t" for="ch" forName="ellipse1" refType="h" fact="0.3855"/>
            <dgm:constr type="w" for="ch" forName="ellipse1" refType="w" fact="0.2095"/>
            <dgm:constr type="h" for="ch" forName="ellipse1" refType="h" fact="0.2264"/>
            <dgm:constr type="l" for="ch" forName="ellipse3" refType="w" fact="0.6181"/>
            <dgm:constr type="t" for="ch" forName="ellipse3" refType="h" fact="0.7647"/>
            <dgm:constr type="w" for="ch" forName="ellipse3" refType="w" fact="0.1219"/>
            <dgm:constr type="h" for="ch" forName="ellipse3" refType="h" fact="0.1317"/>
            <dgm:constr type="l" for="ch" forName="ellipse2" refType="w" fact="0.6188"/>
            <dgm:constr type="t" for="ch" forName="ellipse2" refType="h" fact="0.0907"/>
            <dgm:constr type="w" for="ch" forName="ellipse2" refType="w" fact="0.1219"/>
            <dgm:constr type="h" for="ch" forName="ellipse2" refType="h" fact="0.1317"/>
          </dgm:constrLst>
        </dgm:if>
        <dgm:else name="Name38">
          <dgm:alg type="composite">
            <dgm:param type="ar" val="0.9472"/>
          </dgm:alg>
          <dgm:constrLst>
            <dgm:constr type="l" for="ch" forName="childText1_3" refType="w" fact="0"/>
            <dgm:constr type="t" for="ch" forName="childText1_3" refType="h" fact="0.6035"/>
            <dgm:constr type="w" for="ch" forName="childText1_3" refType="w" fact="0.4186"/>
            <dgm:constr type="h" for="ch" forName="childText1_3" refType="h" fact="0.3965"/>
            <dgm:constr type="l" for="ch" forName="childText1_1" refType="w" fact="0.0981"/>
            <dgm:constr type="t" for="ch" forName="childText1_1" refType="h" fact="0"/>
            <dgm:constr type="w" for="ch" forName="childText1_1" refType="w" fact="0.4186"/>
            <dgm:constr type="h" for="ch" forName="childText1_1" refType="h" fact="0.3965"/>
            <dgm:constr type="l" for="ch" forName="childText1_2" refType="w" fact="0.5385"/>
            <dgm:constr type="t" for="ch" forName="childText1_2" refType="h" fact="0.1304"/>
            <dgm:constr type="w" for="ch" forName="childText1_2" refType="w" fact="0.4186"/>
            <dgm:constr type="h" for="ch" forName="childText1_2" refType="h" fact="0.3965"/>
            <dgm:constr type="l" for="ch" forName="ellipse4" refType="w" fact="0.3222"/>
            <dgm:constr type="t" for="ch" forName="ellipse4" refType="h" fact="0.4232"/>
            <dgm:constr type="w" for="ch" forName="ellipse4" refType="w" fact="0.2056"/>
            <dgm:constr type="h" for="ch" forName="ellipse4" refType="h" fact="0.1947"/>
            <dgm:constr type="l" for="ch" forName="ellipse1" refType="w" fact="0.1489"/>
            <dgm:constr type="t" for="ch" forName="ellipse1" refType="h" fact="0.4502"/>
            <dgm:constr type="w" for="ch" forName="ellipse1" refType="w" fact="0.1196"/>
            <dgm:constr type="h" for="ch" forName="ellipse1" refType="h" fact="0.1133"/>
            <dgm:constr type="l" for="ch" forName="ellipse2" refType="w" fact="0.5384"/>
            <dgm:constr type="t" for="ch" forName="ellipse2" refType="h" fact="0.0124"/>
            <dgm:constr type="w" for="ch" forName="ellipse2" refType="w" fact="0.1196"/>
            <dgm:constr type="h" for="ch" forName="ellipse2" refType="h" fact="0.1133"/>
            <dgm:constr type="l" for="ch" forName="childText1_4" refType="w" fact="0.4625"/>
            <dgm:constr type="t" for="ch" forName="childText1_4" refType="h" fact="0.5719"/>
            <dgm:constr type="w" for="ch" forName="childText1_4" refType="w" fact="0.4186"/>
            <dgm:constr type="h" for="ch" forName="childText1_4" refType="h" fact="0.3965"/>
            <dgm:constr type="l" for="ch" forName="ellipse3" refType="w" fact="0.8804"/>
            <dgm:constr type="t" for="ch" forName="ellipse3" refType="h" fact="0.5329"/>
            <dgm:constr type="w" for="ch" forName="ellipse3" refType="w" fact="0.1196"/>
            <dgm:constr type="h" for="ch" forName="ellipse3" refType="h" fact="0.1133"/>
            <dgm:constr type="l" for="ch" forName="ellipse5" refType="w" fact="0.0146"/>
            <dgm:constr type="t" for="ch" forName="ellipse5" refType="h" fact="0.5228"/>
            <dgm:constr type="w" for="ch" forName="ellipse5" refType="w" fact="0.0899"/>
            <dgm:constr type="h" for="ch" forName="ellipse5" refType="h" fact="0.0851"/>
          </dgm:constrLst>
        </dgm:else>
      </dgm:choose>
      <dgm:forEach name="Name39" axis="ch ch" ptType="node node" st="1 1" cnt="1 1">
        <dgm:layoutNode name="childText1_1"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1" styleLbl="vennNode1">
          <dgm:alg type="sp"/>
          <dgm:shape xmlns:r="http://schemas.openxmlformats.org/officeDocument/2006/relationships" type="ellipse" r:blip="">
            <dgm:adjLst/>
          </dgm:shape>
          <dgm:presOf/>
        </dgm:layoutNode>
        <dgm:layoutNode name="ellipse2" styleLbl="vennNode1">
          <dgm:alg type="sp"/>
          <dgm:shape xmlns:r="http://schemas.openxmlformats.org/officeDocument/2006/relationships" type="ellipse" r:blip="">
            <dgm:adjLst/>
          </dgm:shape>
          <dgm:presOf/>
        </dgm:layoutNode>
      </dgm:forEach>
      <dgm:forEach name="Name40" axis="ch ch" ptType="node node" st="1 2" cnt="1 1">
        <dgm:layoutNode name="childText1_2"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3" styleLbl="vennNode1">
          <dgm:alg type="sp"/>
          <dgm:shape xmlns:r="http://schemas.openxmlformats.org/officeDocument/2006/relationships" type="ellipse" r:blip="">
            <dgm:adjLst/>
          </dgm:shape>
          <dgm:presOf/>
        </dgm:layoutNode>
      </dgm:forEach>
      <dgm:forEach name="Name41" axis="ch ch" ptType="node node" st="1 3" cnt="1 1">
        <dgm:layoutNode name="childText1_3"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forEach name="Name42" axis="ch ch" ptType="node node" st="1 4" cnt="1 1">
        <dgm:layoutNode name="childText1_4"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4" styleLbl="vennNode1">
          <dgm:alg type="sp"/>
          <dgm:shape xmlns:r="http://schemas.openxmlformats.org/officeDocument/2006/relationships" type="ellipse" r:blip="">
            <dgm:adjLst/>
          </dgm:shape>
          <dgm:presOf/>
        </dgm:layoutNode>
        <dgm:layoutNode name="ellipse5" styleLbl="vennNode1">
          <dgm:alg type="sp"/>
          <dgm:shape xmlns:r="http://schemas.openxmlformats.org/officeDocument/2006/relationships" type="ellipse" r:blip="">
            <dgm:adjLst/>
          </dgm:shape>
          <dgm:presOf/>
        </dgm:layoutNode>
      </dgm:forEach>
    </dgm:layoutNode>
    <dgm:choose name="Name43">
      <dgm:if name="Name44" axis="ch ch" ptType="node node" st="3 1" cnt="1 0" func="cnt" op="gte" val="1">
        <dgm:layoutNode name="rightChild">
          <dgm:varLst>
            <dgm:chMax val="0"/>
            <dgm:chPref val="0"/>
          </dgm:varLst>
          <dgm:alg type="tx"/>
          <dgm:shape xmlns:r="http://schemas.openxmlformats.org/officeDocument/2006/relationships" type="ellipse" r:blip="">
            <dgm:adjLst/>
          </dgm:shape>
          <dgm:presOf axis="ch des"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5"/>
    </dgm:choose>
    <dgm:layoutNode name="parentText1" styleLbl="revTx">
      <dgm:varLst>
        <dgm:chMax val="4"/>
        <dgm:chPref val="3"/>
        <dgm:bulletEnabled val="1"/>
      </dgm:varLst>
      <dgm:alg type="tx"/>
      <dgm:shape xmlns:r="http://schemas.openxmlformats.org/officeDocument/2006/relationships" type="rect" r:blip="">
        <dgm:adjLst/>
      </dgm:shap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Def>
</file>

<file path=ppt/diagrams/layout6.xml><?xml version="1.0" encoding="utf-8"?>
<dgm:layoutDef xmlns:dgm="http://schemas.openxmlformats.org/drawingml/2006/diagram" xmlns:a="http://schemas.openxmlformats.org/drawingml/2006/main" uniqueId="urn:microsoft.com/office/officeart/2009/3/layout/PhasedProcess">
  <dgm:title val=""/>
  <dgm:desc val=""/>
  <dgm:catLst>
    <dgm:cat type="process" pri="12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clrData>
  <dgm:layoutNode name="Name0">
    <dgm:varLst>
      <dgm:chMax val="3"/>
      <dgm:chPref val="3"/>
      <dgm:bulletEnabled val="1"/>
      <dgm:dir/>
      <dgm:animLvl val="lvl"/>
    </dgm:varLst>
    <dgm:shape xmlns:r="http://schemas.openxmlformats.org/officeDocument/2006/relationships" r:blip="">
      <dgm:adjLst/>
    </dgm:shape>
    <dgm:choose name="Name1">
      <dgm:if name="Name2" axis="ch" ptType="node" func="cnt" op="gte" val="3">
        <dgm:alg type="composite">
          <dgm:param type="ar" val="2.8316"/>
        </dgm:alg>
        <dgm:choose name="Name3">
          <dgm:if name="Name4"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567"/>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rightChild" refType="w" fact="0.713"/>
              <dgm:constr type="t" for="ch" forName="rightChild" refType="h" fact="0.1934"/>
              <dgm:constr type="w" for="ch" forName="rightChild" refType="w" fact="0.193"/>
              <dgm:constr type="h" for="ch" forName="rightChild" refType="h" fact="0.5464"/>
              <dgm:constr type="l" for="ch" forName="parentText1" refType="w" fact="0.0621"/>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6845"/>
              <dgm:constr type="t" for="ch" forName="parentText3" refType="h" fact="0.8128"/>
              <dgm:constr type="w" for="ch" forName="parentText3" refType="w" fact="0.2509"/>
              <dgm:constr type="h" for="ch" forName="parentText3" refType="h" fact="0.1872"/>
            </dgm:constrLst>
          </dgm:if>
          <dgm:else name="Name5">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72"/>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rightChild" refType="w" fact="0.09"/>
              <dgm:constr type="t" for="ch" forName="rightChild" refType="h" fact="0.1934"/>
              <dgm:constr type="w" for="ch" forName="rightChild" refType="w" fact="0.193"/>
              <dgm:constr type="h" for="ch" forName="rightChild" refType="h" fact="0.5464"/>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parentText1" refType="w" fact="0.7"/>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062"/>
              <dgm:constr type="t" for="ch" forName="parentText3" refType="h" fact="0.8128"/>
              <dgm:constr type="w" for="ch" forName="parentText3" refType="w" fact="0.2509"/>
              <dgm:constr type="h" for="ch" forName="parentText3" refType="h" fact="0.1872"/>
            </dgm:constrLst>
          </dgm:else>
        </dgm:choose>
      </dgm:if>
      <dgm:if name="Name6" axis="ch" ptType="node" func="cnt" op="gte" val="2">
        <dgm:alg type="composite">
          <dgm:param type="ar" val="1.8986"/>
        </dgm:alg>
        <dgm:choose name="Name7">
          <dgm:if name="Name8"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941"/>
              <dgm:constr type="t" for="ch" forName="leftComposite" refType="h" fact="0.1159"/>
              <dgm:constr type="w" for="ch" forName="leftComposite" refType="w" fact="0.3469"/>
              <dgm:constr type="h" for="ch" forName="leftComposite" refType="h" fact="0.6953"/>
              <dgm:constr type="l" for="ch" forName="middleComposite" refType="w" fact="0.5782"/>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1" refType="w" fact="0.0926"/>
              <dgm:constr type="t" for="ch" forName="parentText1" refType="h" fact="0.8128"/>
              <dgm:constr type="w" for="ch" forName="parentText1" refType="w" fact="0.3742"/>
              <dgm:constr type="h" for="ch" forName="parentText1" refType="h" fact="0.1872"/>
              <dgm:constr type="l" for="ch" forName="parentText2" refType="w" fact="0.5655"/>
              <dgm:constr type="t" for="ch" forName="parentText2" refType="h" fact="0.8128"/>
              <dgm:constr type="w" for="ch" forName="parentText2" refType="w" fact="0.3742"/>
              <dgm:constr type="h" for="ch" forName="parentText2" refType="h" fact="0.1872"/>
            </dgm:constrLst>
          </dgm:if>
          <dgm:else name="Name9">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592"/>
              <dgm:constr type="t" for="ch" forName="leftComposite" refType="h" fact="0.1159"/>
              <dgm:constr type="w" for="ch" forName="leftComposite" refType="w" fact="0.3469"/>
              <dgm:constr type="h" for="ch" forName="leftComposite" refType="h" fact="0.6953"/>
              <dgm:constr type="l" for="ch" forName="middleComposite" refType="w" fact="0.0941"/>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2" refType="w" fact="0.0926"/>
              <dgm:constr type="t" for="ch" forName="parentText2" refType="h" fact="0.8128"/>
              <dgm:constr type="w" for="ch" forName="parentText2" refType="w" fact="0.3742"/>
              <dgm:constr type="h" for="ch" forName="parentText2" refType="h" fact="0.1872"/>
              <dgm:constr type="l" for="ch" forName="parentText1" refType="w" fact="0.5655"/>
              <dgm:constr type="t" for="ch" forName="parentText1" refType="h" fact="0.8128"/>
              <dgm:constr type="w" for="ch" forName="parentText1" refType="w" fact="0.3742"/>
              <dgm:constr type="h" for="ch" forName="parentText1" refType="h" fact="0.1872"/>
            </dgm:constrLst>
          </dgm:else>
        </dgm:choose>
      </dgm:if>
      <dgm:else name="Name10">
        <dgm:alg type="composite">
          <dgm:param type="ar" val="0.8036"/>
        </dgm:alg>
        <dgm:constrLst>
          <dgm:constr type="primFontSz" for="des" forName="parentText1" val="65"/>
          <dgm:constr type="primFontSz" for="des" forName="childText1_1" val="65"/>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l" for="ch" forName="leftComposite" refType="w" fact="0"/>
          <dgm:constr type="t" for="ch" forName="leftComposite" refType="h" fact="0.1159"/>
          <dgm:constr type="w" for="ch" forName="leftComposite" refType="w"/>
          <dgm:constr type="h" for="ch" forName="leftComposite" refType="h" fact="0.6953"/>
          <dgm:constr type="l" for="ch" forName="parentText1" refType="w" fact="0"/>
          <dgm:constr type="t" for="ch" forName="parentText1" refType="h" fact="0.8128"/>
          <dgm:constr type="w" for="ch" forName="parentText1" refType="w"/>
          <dgm:constr type="h" for="ch" forName="parentText1" refType="h" fact="0.1872"/>
        </dgm:constrLst>
      </dgm:else>
    </dgm:choose>
    <dgm:choose name="Name11">
      <dgm:if name="Name12" axis="ch" ptType="node" func="cnt" op="gte" val="1">
        <dgm:choose name="Name13">
          <dgm:if name="Name14" axis="ch" ptType="node" func="cnt" op="gte" val="2">
            <dgm:layoutNode name="arc1">
              <dgm:alg type="sp"/>
              <dgm:shape xmlns:r="http://schemas.openxmlformats.org/officeDocument/2006/relationships" rot="90" type="blockArc" r:blip="">
                <dgm:adjLst>
                  <dgm:adj idx="1" val="-135"/>
                  <dgm:adj idx="2" val="-45"/>
                  <dgm:adj idx="3" val="0.0496"/>
                </dgm:adjLst>
              </dgm:shape>
              <dgm:presOf/>
            </dgm:layoutNode>
            <dgm:layoutNode name="arc3">
              <dgm:alg type="sp"/>
              <dgm:shape xmlns:r="http://schemas.openxmlformats.org/officeDocument/2006/relationships" rot="270" type="blockArc" r:blip="">
                <dgm:adjLst>
                  <dgm:adj idx="1" val="-135"/>
                  <dgm:adj idx="2" val="-45"/>
                  <dgm:adj idx="3" val="0.0496"/>
                </dgm:adjLst>
              </dgm:shape>
              <dgm:presOf/>
            </dgm:layoutNode>
            <dgm:layoutNode name="parentText2" styleLbl="revTx">
              <dgm:varLst>
                <dgm:chMax val="4"/>
                <dgm:chPref val="3"/>
                <dgm:bulletEnabled val="1"/>
              </dgm:varLst>
              <dgm:alg type="tx"/>
              <dgm:shape xmlns:r="http://schemas.openxmlformats.org/officeDocument/2006/relationships" type="rect" r:blip="">
                <dgm:adjLst/>
              </dgm:shap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5"/>
        </dgm:choose>
        <dgm:choose name="Name16">
          <dgm:if name="Name17" axis="ch" ptType="node" func="cnt" op="gte" val="3">
            <dgm:layoutNode name="arc2">
              <dgm:alg type="sp"/>
              <dgm:shape xmlns:r="http://schemas.openxmlformats.org/officeDocument/2006/relationships" rot="90" type="blockArc" r:blip="">
                <dgm:adjLst>
                  <dgm:adj idx="1" val="-135"/>
                  <dgm:adj idx="2" val="-45"/>
                  <dgm:adj idx="3" val="0.0496"/>
                </dgm:adjLst>
              </dgm:shape>
              <dgm:presOf/>
            </dgm:layoutNode>
            <dgm:layoutNode name="arc4">
              <dgm:alg type="sp"/>
              <dgm:shape xmlns:r="http://schemas.openxmlformats.org/officeDocument/2006/relationships" rot="270" type="blockArc" r:blip="">
                <dgm:adjLst>
                  <dgm:adj idx="1" val="-135"/>
                  <dgm:adj idx="2" val="-45"/>
                  <dgm:adj idx="3" val="0.0496"/>
                </dgm:adjLst>
              </dgm:shape>
              <dgm:presOf/>
            </dgm:layoutNode>
            <dgm:layoutNode name="parentText3" styleLbl="revTx">
              <dgm:varLst>
                <dgm:chMax val="1"/>
                <dgm:chPref val="1"/>
                <dgm:bulletEnabled val="1"/>
              </dgm:varLst>
              <dgm:alg type="tx"/>
              <dgm:shape xmlns:r="http://schemas.openxmlformats.org/officeDocument/2006/relationships" type="rect" r:blip="">
                <dgm:adjLst/>
              </dgm:shape>
              <dgm:presOf axis="ch 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8"/>
        </dgm:choose>
      </dgm:if>
      <dgm:else name="Name19"/>
    </dgm:choose>
    <dgm:layoutNode name="middleComposite">
      <dgm:choose name="Name20">
        <dgm:if name="Name21" axis="ch ch" ptType="node node" st="2 1" cnt="1 0" func="cnt" op="lte" val="1">
          <dgm:alg type="composite">
            <dgm:param type="ar" val="1"/>
          </dgm:alg>
        </dgm:if>
        <dgm:if name="Name22" axis="ch ch" ptType="node node" st="2 1" cnt="1 0" func="cnt" op="equ" val="2">
          <dgm:alg type="composite">
            <dgm:param type="ar" val="1.792"/>
          </dgm:alg>
        </dgm:if>
        <dgm:if name="Name23" axis="ch ch" ptType="node node" st="2 1" cnt="1 0" func="cnt" op="equ" val="3">
          <dgm:alg type="composite">
            <dgm:param type="ar" val="1"/>
          </dgm:alg>
        </dgm:if>
        <dgm:else name="Name24">
          <dgm:alg type="composite">
            <dgm:param type="ar" val="1"/>
          </dgm:alg>
        </dgm:else>
      </dgm:choose>
      <dgm:shape xmlns:r="http://schemas.openxmlformats.org/officeDocument/2006/relationships" r:blip="">
        <dgm:adjLst/>
      </dgm:shape>
      <dgm:presOf/>
      <dgm:choose name="Name25">
        <dgm:if name="Name26" axis="ch ch" ptType="node node" st="2 1" cnt="1 0" func="cnt" op="lte" val="1">
          <dgm:constrLst>
            <dgm:constr type="ctrX" for="ch" forName="circ1" refType="w" fact="0.5"/>
            <dgm:constr type="ctrY" for="ch" forName="circ1" refType="h" fact="0.5"/>
            <dgm:constr type="w" for="ch" forName="circ1" refType="w"/>
            <dgm:constr type="h" for="ch" forName="circ1" refType="h"/>
            <dgm:constr type="l" for="ch" forName="circ1Tx" refType="w" fact="0.2"/>
            <dgm:constr type="t" for="ch" forName="circ1Tx" refType="h" fact="0.1"/>
            <dgm:constr type="w" for="ch" forName="circ1Tx" refType="w" fact="0.6"/>
            <dgm:constr type="h" for="ch" forName="circ1Tx" refType="h" fact="0.8"/>
          </dgm:constrLst>
        </dgm:if>
        <dgm:if name="Name27" axis="ch ch" ptType="node node" st="2 1" cnt="1 0"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Lst>
        </dgm:if>
        <dgm:if name="Name28" axis="ch ch" ptType="node node" st="2 1" cnt="1 0"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Lst>
        </dgm:if>
        <dgm:else name="Name29">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Lst>
        </dgm:else>
      </dgm:choose>
      <dgm:ruleLst/>
      <dgm:forEach name="Name30" axis="ch ch" ptType="node node" st="2 1" cnt="1 1">
        <dgm:layoutNode name="circ1" styleLbl="vennNode1">
          <dgm:alg type="sp"/>
          <dgm:shape xmlns:r="http://schemas.openxmlformats.org/officeDocument/2006/relationships" type="ellipse" r:blip="">
            <dgm:adjLst/>
          </dgm:shape>
          <dgm:presOf axis="desOrSelf" ptType="node"/>
          <dgm:constrLst/>
          <dgm:ruleLst/>
        </dgm:layoutNode>
        <dgm:layoutNode name="circ1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1" axis="ch ch" ptType="node node" st="2 2" cnt="1 1">
        <dgm:layoutNode name="circ2" styleLbl="vennNode1">
          <dgm:alg type="sp"/>
          <dgm:shape xmlns:r="http://schemas.openxmlformats.org/officeDocument/2006/relationships" type="ellipse" r:blip="">
            <dgm:adjLst/>
          </dgm:shape>
          <dgm:presOf axis="desOrSelf" ptType="node"/>
          <dgm:constrLst/>
          <dgm:ruleLst/>
        </dgm:layoutNode>
        <dgm:layoutNode name="circ2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2" axis="ch ch" ptType="node node" st="2 3" cnt="1 1">
        <dgm:layoutNode name="circ3" styleLbl="vennNode1">
          <dgm:alg type="sp"/>
          <dgm:shape xmlns:r="http://schemas.openxmlformats.org/officeDocument/2006/relationships" type="ellipse" r:blip="">
            <dgm:adjLst/>
          </dgm:shape>
          <dgm:presOf axis="desOrSelf" ptType="node"/>
          <dgm:constrLst/>
          <dgm:ruleLst/>
        </dgm:layoutNode>
        <dgm:layoutNode name="circ3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3" axis="ch ch" ptType="node node" st="2 4" cnt="1 1">
        <dgm:layoutNode name="circ4" styleLbl="vennNode1">
          <dgm:alg type="sp"/>
          <dgm:shape xmlns:r="http://schemas.openxmlformats.org/officeDocument/2006/relationships" type="ellipse" r:blip="">
            <dgm:adjLst/>
          </dgm:shape>
          <dgm:presOf axis="desOrSelf" ptType="nod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layoutNode>
    <dgm:layoutNode name="leftComposite">
      <dgm:choose name="Name34">
        <dgm:if name="Name35" axis="ch ch" ptType="node node" st="1 1" cnt="1 0" func="cnt" op="lte" val="1">
          <dgm:alg type="composite">
            <dgm:param type="ar" val="1.3085"/>
          </dgm:alg>
          <dgm:constrLst>
            <dgm:constr type="l" for="ch" forName="childText1_1" refType="w" fact="0.2124"/>
            <dgm:constr type="t" for="ch" forName="childText1_1" refType="h" fact="0"/>
            <dgm:constr type="w" for="ch" forName="childText1_1" refType="w" fact="0.5759"/>
            <dgm:constr type="h" for="ch" forName="childText1_1" refType="h" fact="0.7535"/>
            <dgm:constr type="l" for="ch" forName="ellipse1" refType="w" fact="0"/>
            <dgm:constr type="t" for="ch" forName="ellipse1" refType="h" fact="0.63"/>
            <dgm:constr type="w" for="ch" forName="ellipse1" refType="w" fact="0.2828"/>
            <dgm:constr type="h" for="ch" forName="ellipse1" refType="h" fact="0.37"/>
            <dgm:constr type="l" for="ch" forName="ellipse2" refType="w" fact="0.82"/>
            <dgm:constr type="t" for="ch" forName="ellipse2" refType="h" fact="0.17"/>
            <dgm:constr type="w" for="ch" forName="ellipse2" refType="w" fact="0.1645"/>
            <dgm:constr type="h" for="ch" forName="ellipse2" refType="h" fact="0.2153"/>
          </dgm:constrLst>
        </dgm:if>
        <dgm:if name="Name36" axis="ch ch" ptType="node node" st="1 1" cnt="1 0" func="cnt" op="equ" val="2">
          <dgm:alg type="composite">
            <dgm:param type="ar" val="0.8917"/>
          </dgm:alg>
          <dgm:constrLst>
            <dgm:constr type="l" for="ch" forName="childText1_1" refType="w" fact="0.1864"/>
            <dgm:constr type="t" for="ch" forName="childText1_1" refType="h" fact="0"/>
            <dgm:constr type="w" for="ch" forName="childText1_1" refType="w" fact="0.5055"/>
            <dgm:constr type="h" for="ch" forName="childText1_1" refType="h" fact="0.4507"/>
            <dgm:constr type="l" for="ch" forName="childText1_2" refType="w" fact="0.4945"/>
            <dgm:constr type="t" for="ch" forName="childText1_2" refType="h" fact="0.3929"/>
            <dgm:constr type="w" for="ch" forName="childText1_2" refType="w" fact="0.5055"/>
            <dgm:constr type="h" for="ch" forName="childText1_2" refType="h" fact="0.4507"/>
            <dgm:constr type="l" for="ch" forName="ellipse1" refType="w" fact="0"/>
            <dgm:constr type="t" for="ch" forName="ellipse1" refType="h" fact="0.3768"/>
            <dgm:constr type="w" for="ch" forName="ellipse1" refType="w" fact="0.2482"/>
            <dgm:constr type="h" for="ch" forName="ellipse1" refType="h" fact="0.2213"/>
            <dgm:constr type="l" for="ch" forName="ellipse3" refType="w" fact="0.5474"/>
            <dgm:constr type="t" for="ch" forName="ellipse3" refType="h" fact="0.8712"/>
            <dgm:constr type="w" for="ch" forName="ellipse3" refType="w" fact="0.1444"/>
            <dgm:constr type="h" for="ch" forName="ellipse3" refType="h" fact="0.1288"/>
            <dgm:constr type="l" for="ch" forName="ellipse2" refType="w" fact="0.7333"/>
            <dgm:constr type="t" for="ch" forName="ellipse2" refType="h" fact="0.0887"/>
            <dgm:constr type="w" for="ch" forName="ellipse2" refType="w" fact="0.1444"/>
            <dgm:constr type="h" for="ch" forName="ellipse2" refType="h" fact="0.1288"/>
          </dgm:constrLst>
        </dgm:if>
        <dgm:if name="Name37" axis="ch ch" ptType="node node" st="1 1" cnt="1 0" func="cnt" op="equ" val="3">
          <dgm:alg type="composite">
            <dgm:param type="ar" val="1.0811"/>
          </dgm:alg>
          <dgm:constrLst>
            <dgm:constr type="l" for="ch" forName="childText1_3" refType="w" fact="0.1649"/>
            <dgm:constr type="t" for="ch" forName="childText1_3" refType="h" fact="0.5389"/>
            <dgm:constr type="w" for="ch" forName="childText1_3" refType="w" fact="0.4265"/>
            <dgm:constr type="h" for="ch" forName="childText1_3" refType="h" fact="0.4611"/>
            <dgm:constr type="l" for="ch" forName="childText1_1" refType="w" fact="0.1573"/>
            <dgm:constr type="t" for="ch" forName="childText1_1" refType="h" fact="0"/>
            <dgm:constr type="w" for="ch" forName="childText1_1" refType="w" fact="0.4265"/>
            <dgm:constr type="h" for="ch" forName="childText1_1" refType="h" fact="0.4611"/>
            <dgm:constr type="l" for="ch" forName="childText1_2" refType="w" fact="0.5735"/>
            <dgm:constr type="t" for="ch" forName="childText1_2" refType="h" fact="0.2754"/>
            <dgm:constr type="w" for="ch" forName="childText1_2" refType="w" fact="0.4265"/>
            <dgm:constr type="h" for="ch" forName="childText1_2" refType="h" fact="0.4611"/>
            <dgm:constr type="l" for="ch" forName="ellipse1" refType="w" fact="0"/>
            <dgm:constr type="t" for="ch" forName="ellipse1" refType="h" fact="0.3855"/>
            <dgm:constr type="w" for="ch" forName="ellipse1" refType="w" fact="0.2095"/>
            <dgm:constr type="h" for="ch" forName="ellipse1" refType="h" fact="0.2264"/>
            <dgm:constr type="l" for="ch" forName="ellipse3" refType="w" fact="0.6181"/>
            <dgm:constr type="t" for="ch" forName="ellipse3" refType="h" fact="0.7647"/>
            <dgm:constr type="w" for="ch" forName="ellipse3" refType="w" fact="0.1219"/>
            <dgm:constr type="h" for="ch" forName="ellipse3" refType="h" fact="0.1317"/>
            <dgm:constr type="l" for="ch" forName="ellipse2" refType="w" fact="0.6188"/>
            <dgm:constr type="t" for="ch" forName="ellipse2" refType="h" fact="0.0907"/>
            <dgm:constr type="w" for="ch" forName="ellipse2" refType="w" fact="0.1219"/>
            <dgm:constr type="h" for="ch" forName="ellipse2" refType="h" fact="0.1317"/>
          </dgm:constrLst>
        </dgm:if>
        <dgm:else name="Name38">
          <dgm:alg type="composite">
            <dgm:param type="ar" val="0.9472"/>
          </dgm:alg>
          <dgm:constrLst>
            <dgm:constr type="l" for="ch" forName="childText1_3" refType="w" fact="0"/>
            <dgm:constr type="t" for="ch" forName="childText1_3" refType="h" fact="0.6035"/>
            <dgm:constr type="w" for="ch" forName="childText1_3" refType="w" fact="0.4186"/>
            <dgm:constr type="h" for="ch" forName="childText1_3" refType="h" fact="0.3965"/>
            <dgm:constr type="l" for="ch" forName="childText1_1" refType="w" fact="0.0981"/>
            <dgm:constr type="t" for="ch" forName="childText1_1" refType="h" fact="0"/>
            <dgm:constr type="w" for="ch" forName="childText1_1" refType="w" fact="0.4186"/>
            <dgm:constr type="h" for="ch" forName="childText1_1" refType="h" fact="0.3965"/>
            <dgm:constr type="l" for="ch" forName="childText1_2" refType="w" fact="0.5385"/>
            <dgm:constr type="t" for="ch" forName="childText1_2" refType="h" fact="0.1304"/>
            <dgm:constr type="w" for="ch" forName="childText1_2" refType="w" fact="0.4186"/>
            <dgm:constr type="h" for="ch" forName="childText1_2" refType="h" fact="0.3965"/>
            <dgm:constr type="l" for="ch" forName="ellipse4" refType="w" fact="0.3222"/>
            <dgm:constr type="t" for="ch" forName="ellipse4" refType="h" fact="0.4232"/>
            <dgm:constr type="w" for="ch" forName="ellipse4" refType="w" fact="0.2056"/>
            <dgm:constr type="h" for="ch" forName="ellipse4" refType="h" fact="0.1947"/>
            <dgm:constr type="l" for="ch" forName="ellipse1" refType="w" fact="0.1489"/>
            <dgm:constr type="t" for="ch" forName="ellipse1" refType="h" fact="0.4502"/>
            <dgm:constr type="w" for="ch" forName="ellipse1" refType="w" fact="0.1196"/>
            <dgm:constr type="h" for="ch" forName="ellipse1" refType="h" fact="0.1133"/>
            <dgm:constr type="l" for="ch" forName="ellipse2" refType="w" fact="0.5384"/>
            <dgm:constr type="t" for="ch" forName="ellipse2" refType="h" fact="0.0124"/>
            <dgm:constr type="w" for="ch" forName="ellipse2" refType="w" fact="0.1196"/>
            <dgm:constr type="h" for="ch" forName="ellipse2" refType="h" fact="0.1133"/>
            <dgm:constr type="l" for="ch" forName="childText1_4" refType="w" fact="0.4625"/>
            <dgm:constr type="t" for="ch" forName="childText1_4" refType="h" fact="0.5719"/>
            <dgm:constr type="w" for="ch" forName="childText1_4" refType="w" fact="0.4186"/>
            <dgm:constr type="h" for="ch" forName="childText1_4" refType="h" fact="0.3965"/>
            <dgm:constr type="l" for="ch" forName="ellipse3" refType="w" fact="0.8804"/>
            <dgm:constr type="t" for="ch" forName="ellipse3" refType="h" fact="0.5329"/>
            <dgm:constr type="w" for="ch" forName="ellipse3" refType="w" fact="0.1196"/>
            <dgm:constr type="h" for="ch" forName="ellipse3" refType="h" fact="0.1133"/>
            <dgm:constr type="l" for="ch" forName="ellipse5" refType="w" fact="0.0146"/>
            <dgm:constr type="t" for="ch" forName="ellipse5" refType="h" fact="0.5228"/>
            <dgm:constr type="w" for="ch" forName="ellipse5" refType="w" fact="0.0899"/>
            <dgm:constr type="h" for="ch" forName="ellipse5" refType="h" fact="0.0851"/>
          </dgm:constrLst>
        </dgm:else>
      </dgm:choose>
      <dgm:forEach name="Name39" axis="ch ch" ptType="node node" st="1 1" cnt="1 1">
        <dgm:layoutNode name="childText1_1"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1" styleLbl="vennNode1">
          <dgm:alg type="sp"/>
          <dgm:shape xmlns:r="http://schemas.openxmlformats.org/officeDocument/2006/relationships" type="ellipse" r:blip="">
            <dgm:adjLst/>
          </dgm:shape>
          <dgm:presOf/>
        </dgm:layoutNode>
        <dgm:layoutNode name="ellipse2" styleLbl="vennNode1">
          <dgm:alg type="sp"/>
          <dgm:shape xmlns:r="http://schemas.openxmlformats.org/officeDocument/2006/relationships" type="ellipse" r:blip="">
            <dgm:adjLst/>
          </dgm:shape>
          <dgm:presOf/>
        </dgm:layoutNode>
      </dgm:forEach>
      <dgm:forEach name="Name40" axis="ch ch" ptType="node node" st="1 2" cnt="1 1">
        <dgm:layoutNode name="childText1_2"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3" styleLbl="vennNode1">
          <dgm:alg type="sp"/>
          <dgm:shape xmlns:r="http://schemas.openxmlformats.org/officeDocument/2006/relationships" type="ellipse" r:blip="">
            <dgm:adjLst/>
          </dgm:shape>
          <dgm:presOf/>
        </dgm:layoutNode>
      </dgm:forEach>
      <dgm:forEach name="Name41" axis="ch ch" ptType="node node" st="1 3" cnt="1 1">
        <dgm:layoutNode name="childText1_3"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forEach name="Name42" axis="ch ch" ptType="node node" st="1 4" cnt="1 1">
        <dgm:layoutNode name="childText1_4"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4" styleLbl="vennNode1">
          <dgm:alg type="sp"/>
          <dgm:shape xmlns:r="http://schemas.openxmlformats.org/officeDocument/2006/relationships" type="ellipse" r:blip="">
            <dgm:adjLst/>
          </dgm:shape>
          <dgm:presOf/>
        </dgm:layoutNode>
        <dgm:layoutNode name="ellipse5" styleLbl="vennNode1">
          <dgm:alg type="sp"/>
          <dgm:shape xmlns:r="http://schemas.openxmlformats.org/officeDocument/2006/relationships" type="ellipse" r:blip="">
            <dgm:adjLst/>
          </dgm:shape>
          <dgm:presOf/>
        </dgm:layoutNode>
      </dgm:forEach>
    </dgm:layoutNode>
    <dgm:choose name="Name43">
      <dgm:if name="Name44" axis="ch ch" ptType="node node" st="3 1" cnt="1 0" func="cnt" op="gte" val="1">
        <dgm:layoutNode name="rightChild">
          <dgm:varLst>
            <dgm:chMax val="0"/>
            <dgm:chPref val="0"/>
          </dgm:varLst>
          <dgm:alg type="tx"/>
          <dgm:shape xmlns:r="http://schemas.openxmlformats.org/officeDocument/2006/relationships" type="ellipse" r:blip="">
            <dgm:adjLst/>
          </dgm:shape>
          <dgm:presOf axis="ch des"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5"/>
    </dgm:choose>
    <dgm:layoutNode name="parentText1" styleLbl="revTx">
      <dgm:varLst>
        <dgm:chMax val="4"/>
        <dgm:chPref val="3"/>
        <dgm:bulletEnabled val="1"/>
      </dgm:varLst>
      <dgm:alg type="tx"/>
      <dgm:shape xmlns:r="http://schemas.openxmlformats.org/officeDocument/2006/relationships" type="rect" r:blip="">
        <dgm:adjLst/>
      </dgm:shap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Def>
</file>

<file path=ppt/diagrams/layout7.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0108B3-68B1-4A64-86CD-DE1CC873194D}" type="datetimeFigureOut">
              <a:rPr lang="es-MX" smtClean="0"/>
              <a:t>11/09/2019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F2677F-0028-451E-B2E5-734A000B1EEC}" type="slidenum">
              <a:rPr lang="es-MX" smtClean="0"/>
              <a:t>‹Nº›</a:t>
            </a:fld>
            <a:endParaRPr lang="es-MX"/>
          </a:p>
        </p:txBody>
      </p:sp>
    </p:spTree>
    <p:extLst>
      <p:ext uri="{BB962C8B-B14F-4D97-AF65-F5344CB8AC3E}">
        <p14:creationId xmlns:p14="http://schemas.microsoft.com/office/powerpoint/2010/main" val="1364962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presenta la información </a:t>
            </a:r>
            <a:r>
              <a:rPr lang="es-MX" dirty="0" smtClean="0"/>
              <a:t>requerida de la unidad de aprendizaje de Economía Espacial </a:t>
            </a:r>
            <a:r>
              <a:rPr lang="es-MX" dirty="0" smtClean="0"/>
              <a:t>que permite la correcta identificación</a:t>
            </a:r>
            <a:r>
              <a:rPr lang="es-MX" baseline="0" dirty="0" smtClean="0"/>
              <a:t> </a:t>
            </a:r>
            <a:r>
              <a:rPr lang="es-MX" dirty="0" smtClean="0"/>
              <a:t>de</a:t>
            </a:r>
            <a:r>
              <a:rPr lang="es-MX" baseline="0" dirty="0" smtClean="0"/>
              <a:t> </a:t>
            </a:r>
            <a:r>
              <a:rPr lang="es-MX" dirty="0" smtClean="0"/>
              <a:t>las diapositivas de la Unidad</a:t>
            </a:r>
            <a:r>
              <a:rPr lang="es-MX" baseline="0" dirty="0" smtClean="0"/>
              <a:t> </a:t>
            </a:r>
            <a:r>
              <a:rPr lang="es-MX" dirty="0" smtClean="0"/>
              <a:t>3, tema 20:</a:t>
            </a:r>
            <a:r>
              <a:rPr lang="es-MX" baseline="0" dirty="0" smtClean="0"/>
              <a:t> Transporte.</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a:t>
            </a:fld>
            <a:endParaRPr lang="es-MX"/>
          </a:p>
        </p:txBody>
      </p:sp>
    </p:spTree>
    <p:extLst>
      <p:ext uri="{BB962C8B-B14F-4D97-AF65-F5344CB8AC3E}">
        <p14:creationId xmlns:p14="http://schemas.microsoft.com/office/powerpoint/2010/main" val="11954864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Desde la perspectiva económica,</a:t>
            </a:r>
            <a:r>
              <a:rPr lang="es-MX" baseline="0" dirty="0" smtClean="0"/>
              <a:t> la evolución de los medios de transporte es importante pues entre más eficiente sea la conexión territorial, mayor serán las relaciones económicas y sociales.</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10</a:t>
            </a:fld>
            <a:endParaRPr lang="es-MX"/>
          </a:p>
        </p:txBody>
      </p:sp>
    </p:spTree>
    <p:extLst>
      <p:ext uri="{BB962C8B-B14F-4D97-AF65-F5344CB8AC3E}">
        <p14:creationId xmlns:p14="http://schemas.microsoft.com/office/powerpoint/2010/main" val="24976412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baseline="0" dirty="0" smtClean="0"/>
              <a:t>Una gran cantidad de empresas utilizan varios canales de distribución para colocar sus productos, tanto en mercados nacionales como en mercados internacionales. Por ello, es necesario que los espacios territoriales cuenten con una buena infraestructura para facilitar las conexiones entre ciudades y/o países. </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11</a:t>
            </a:fld>
            <a:endParaRPr lang="es-MX"/>
          </a:p>
        </p:txBody>
      </p:sp>
    </p:spTree>
    <p:extLst>
      <p:ext uri="{BB962C8B-B14F-4D97-AF65-F5344CB8AC3E}">
        <p14:creationId xmlns:p14="http://schemas.microsoft.com/office/powerpoint/2010/main" val="25903446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Los espacios</a:t>
            </a:r>
            <a:r>
              <a:rPr lang="es-MX" baseline="0" dirty="0" smtClean="0"/>
              <a:t> deben de c</a:t>
            </a:r>
            <a:r>
              <a:rPr lang="es-MX" dirty="0" smtClean="0"/>
              <a:t>ontar</a:t>
            </a:r>
            <a:r>
              <a:rPr lang="es-MX" baseline="0" dirty="0" smtClean="0"/>
              <a:t> con una buena infraestructura que permita la movilidad de los factores productivos. Así, junto con otras políticas, se podrá lograr el desarrollo y crecimiento tanto económico como regional.</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12</a:t>
            </a:fld>
            <a:endParaRPr lang="es-MX"/>
          </a:p>
        </p:txBody>
      </p:sp>
    </p:spTree>
    <p:extLst>
      <p:ext uri="{BB962C8B-B14F-4D97-AF65-F5344CB8AC3E}">
        <p14:creationId xmlns:p14="http://schemas.microsoft.com/office/powerpoint/2010/main" val="11163514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Continúa la segunda parte de la presentación.</a:t>
            </a:r>
            <a:r>
              <a:rPr lang="es-MX" baseline="0" dirty="0" smtClean="0"/>
              <a:t> Dentro de los tipos de transporte se exponen: el transporte marítimo, aéreo  y terrestre. Además, se muestra la evolución que ha tenido el numero de automóviles registrados en circulación a nivel nacional y por Entidad Federativa y algunas características del transporte público en México.</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13</a:t>
            </a:fld>
            <a:endParaRPr lang="es-MX"/>
          </a:p>
        </p:txBody>
      </p:sp>
    </p:spTree>
    <p:extLst>
      <p:ext uri="{BB962C8B-B14F-4D97-AF65-F5344CB8AC3E}">
        <p14:creationId xmlns:p14="http://schemas.microsoft.com/office/powerpoint/2010/main" val="4133129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transporte</a:t>
            </a:r>
            <a:r>
              <a:rPr lang="es-MX" baseline="0" dirty="0" smtClean="0"/>
              <a:t> marítimo favorece el comercio internacional. Generalmente, la mercancía que transporta es la que no implica un consumo urgente.</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14</a:t>
            </a:fld>
            <a:endParaRPr lang="es-MX"/>
          </a:p>
        </p:txBody>
      </p:sp>
    </p:spTree>
    <p:extLst>
      <p:ext uri="{BB962C8B-B14F-4D97-AF65-F5344CB8AC3E}">
        <p14:creationId xmlns:p14="http://schemas.microsoft.com/office/powerpoint/2010/main" val="38179843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El transporte aéreo es uno de los trasportes más rápidos,</a:t>
            </a:r>
            <a:r>
              <a:rPr lang="es-MX" baseline="0" dirty="0" smtClean="0"/>
              <a:t> en él se puede enviar productos y mensajería de carácter urgente, aunque el costo por utilizarlo puede ser más elevado que el de los demás medios. Con este transporte se cruzan más fronteras territoriales, por lo que se puede aprovechar la interacción de un mundo globalizado.</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15</a:t>
            </a:fld>
            <a:endParaRPr lang="es-MX"/>
          </a:p>
        </p:txBody>
      </p:sp>
    </p:spTree>
    <p:extLst>
      <p:ext uri="{BB962C8B-B14F-4D97-AF65-F5344CB8AC3E}">
        <p14:creationId xmlns:p14="http://schemas.microsoft.com/office/powerpoint/2010/main" val="25188545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El transporte terrestre es el</a:t>
            </a:r>
            <a:r>
              <a:rPr lang="es-MX" baseline="0" dirty="0" smtClean="0"/>
              <a:t> medio más utilizado pues aprovecha la infraestructura con la que cuentan los espacios y prácticamente puede transportar cualquier tipo de mercancía incluyendo la movilidad de personas. </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16</a:t>
            </a:fld>
            <a:endParaRPr lang="es-MX"/>
          </a:p>
        </p:txBody>
      </p:sp>
    </p:spTree>
    <p:extLst>
      <p:ext uri="{BB962C8B-B14F-4D97-AF65-F5344CB8AC3E}">
        <p14:creationId xmlns:p14="http://schemas.microsoft.com/office/powerpoint/2010/main" val="20283539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Durante</a:t>
            </a:r>
            <a:r>
              <a:rPr lang="es-MX" baseline="0" dirty="0" smtClean="0"/>
              <a:t> el transcurso del tiempo, el </a:t>
            </a:r>
            <a:r>
              <a:rPr lang="es-MX" dirty="0" smtClean="0"/>
              <a:t>uso de automóviles ha mostrado una tendencia creciente</a:t>
            </a:r>
            <a:r>
              <a:rPr lang="es-MX" baseline="0" dirty="0" smtClean="0"/>
              <a:t> pues la necesidad de transportarse de un lugar es cada vez más frecuente.</a:t>
            </a:r>
          </a:p>
        </p:txBody>
      </p:sp>
      <p:sp>
        <p:nvSpPr>
          <p:cNvPr id="4" name="Marcador de número de diapositiva 3"/>
          <p:cNvSpPr>
            <a:spLocks noGrp="1"/>
          </p:cNvSpPr>
          <p:nvPr>
            <p:ph type="sldNum" sz="quarter" idx="10"/>
          </p:nvPr>
        </p:nvSpPr>
        <p:spPr/>
        <p:txBody>
          <a:bodyPr/>
          <a:lstStyle/>
          <a:p>
            <a:fld id="{A4F2677F-0028-451E-B2E5-734A000B1EEC}" type="slidenum">
              <a:rPr lang="es-MX" smtClean="0"/>
              <a:t>17</a:t>
            </a:fld>
            <a:endParaRPr lang="es-MX"/>
          </a:p>
        </p:txBody>
      </p:sp>
    </p:spTree>
    <p:extLst>
      <p:ext uri="{BB962C8B-B14F-4D97-AF65-F5344CB8AC3E}">
        <p14:creationId xmlns:p14="http://schemas.microsoft.com/office/powerpoint/2010/main" val="19944707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Las</a:t>
            </a:r>
            <a:r>
              <a:rPr lang="es-MX" baseline="0" dirty="0" smtClean="0"/>
              <a:t> Entidades con mayor numero de autos en circulación son la Ciudad de México y el Estado de México, espacios que también concentran una mayor cantidad de población.</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18</a:t>
            </a:fld>
            <a:endParaRPr lang="es-MX"/>
          </a:p>
        </p:txBody>
      </p:sp>
    </p:spTree>
    <p:extLst>
      <p:ext uri="{BB962C8B-B14F-4D97-AF65-F5344CB8AC3E}">
        <p14:creationId xmlns:p14="http://schemas.microsoft.com/office/powerpoint/2010/main" val="28976135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El transporte público es de los más utilizados. La población realiza viajes en este medio teniendo un tiempo</a:t>
            </a:r>
            <a:r>
              <a:rPr lang="es-MX" baseline="0" dirty="0" smtClean="0"/>
              <a:t> de recorrido entre 44 y 57 minutos.</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19</a:t>
            </a:fld>
            <a:endParaRPr lang="es-MX"/>
          </a:p>
        </p:txBody>
      </p:sp>
    </p:spTree>
    <p:extLst>
      <p:ext uri="{BB962C8B-B14F-4D97-AF65-F5344CB8AC3E}">
        <p14:creationId xmlns:p14="http://schemas.microsoft.com/office/powerpoint/2010/main" val="30813310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hace mención del objetivo de la elaboración del presente material.</a:t>
            </a:r>
            <a:r>
              <a:rPr lang="es-MX" baseline="0" dirty="0" smtClean="0"/>
              <a:t> La expectativa es</a:t>
            </a:r>
            <a:r>
              <a:rPr lang="es-MX" dirty="0" smtClean="0"/>
              <a:t> despertar el interés del alumno </a:t>
            </a:r>
            <a:r>
              <a:rPr lang="es-MX" baseline="0" dirty="0" smtClean="0"/>
              <a:t>que esta inscrito en la unidad de aprendizaje de Economía Espacial. La exposición </a:t>
            </a:r>
            <a:r>
              <a:rPr lang="es-MX" dirty="0" smtClean="0"/>
              <a:t>corresponde a la unidad tres,</a:t>
            </a:r>
            <a:r>
              <a:rPr lang="es-MX" baseline="0" dirty="0" smtClean="0"/>
              <a:t> </a:t>
            </a:r>
            <a:r>
              <a:rPr lang="es-MX" dirty="0" smtClean="0"/>
              <a:t>tema veinte: Transporte</a:t>
            </a:r>
            <a:r>
              <a:rPr lang="es-MX" baseline="0" dirty="0" smtClean="0"/>
              <a:t>.</a:t>
            </a:r>
            <a:r>
              <a:rPr lang="es-MX" dirty="0" smtClean="0"/>
              <a:t> </a:t>
            </a:r>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2</a:t>
            </a:fld>
            <a:endParaRPr lang="es-ES" dirty="0"/>
          </a:p>
        </p:txBody>
      </p:sp>
    </p:spTree>
    <p:extLst>
      <p:ext uri="{BB962C8B-B14F-4D97-AF65-F5344CB8AC3E}">
        <p14:creationId xmlns:p14="http://schemas.microsoft.com/office/powerpoint/2010/main" val="41210835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Para la población, el transporte público representa un gasto considerable y es uno de lo más caros comparados con los de los países latinoamericanos. En la actualidad, la movilización puede</a:t>
            </a:r>
            <a:r>
              <a:rPr lang="es-MX" baseline="0" dirty="0" smtClean="0"/>
              <a:t> implicar tomar hasta más de una ruta para llegar al lugar de trabajo.</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20</a:t>
            </a:fld>
            <a:endParaRPr lang="es-MX"/>
          </a:p>
        </p:txBody>
      </p:sp>
    </p:spTree>
    <p:extLst>
      <p:ext uri="{BB962C8B-B14F-4D97-AF65-F5344CB8AC3E}">
        <p14:creationId xmlns:p14="http://schemas.microsoft.com/office/powerpoint/2010/main" val="27653042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a:t>
            </a:r>
            <a:r>
              <a:rPr lang="es-MX" baseline="0" dirty="0" smtClean="0"/>
              <a:t> muestran las unidades en operación de lunes a viernes en la Ciudad de México y Monterrey.</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21</a:t>
            </a:fld>
            <a:endParaRPr lang="es-MX"/>
          </a:p>
        </p:txBody>
      </p:sp>
    </p:spTree>
    <p:extLst>
      <p:ext uri="{BB962C8B-B14F-4D97-AF65-F5344CB8AC3E}">
        <p14:creationId xmlns:p14="http://schemas.microsoft.com/office/powerpoint/2010/main" val="5645066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a:t>
            </a:r>
            <a:r>
              <a:rPr lang="es-MX" baseline="0" dirty="0" smtClean="0"/>
              <a:t> muestra el numero de pasajeros en la Ciudad de México y Monterrey. En el eje secundario (eje vertical derecho) se ubica el numero de pasajeros transportados en la ciudad de México.</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22</a:t>
            </a:fld>
            <a:endParaRPr lang="es-MX"/>
          </a:p>
        </p:txBody>
      </p:sp>
    </p:spTree>
    <p:extLst>
      <p:ext uri="{BB962C8B-B14F-4D97-AF65-F5344CB8AC3E}">
        <p14:creationId xmlns:p14="http://schemas.microsoft.com/office/powerpoint/2010/main" val="39192323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presenta la tercera y última pate</a:t>
            </a:r>
            <a:r>
              <a:rPr lang="es-MX" baseline="0" dirty="0" smtClean="0"/>
              <a:t> de la exposición en la que se explica la regulación del tránsito de vehículos.</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24</a:t>
            </a:fld>
            <a:endParaRPr lang="es-MX"/>
          </a:p>
        </p:txBody>
      </p:sp>
    </p:spTree>
    <p:extLst>
      <p:ext uri="{BB962C8B-B14F-4D97-AF65-F5344CB8AC3E}">
        <p14:creationId xmlns:p14="http://schemas.microsoft.com/office/powerpoint/2010/main" val="2370412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200" b="0" dirty="0" smtClean="0">
                <a:solidFill>
                  <a:schemeClr val="accent4">
                    <a:lumMod val="60000"/>
                    <a:lumOff val="40000"/>
                  </a:schemeClr>
                </a:solidFill>
              </a:rPr>
              <a:t>El Reglamento de autotransporte federal y servicios auxiliares se encarga de regular servicios de autotransporte federal</a:t>
            </a:r>
            <a:r>
              <a:rPr lang="es-MX" sz="1200" b="0" baseline="0" dirty="0" smtClean="0">
                <a:solidFill>
                  <a:schemeClr val="accent4">
                    <a:lumMod val="60000"/>
                    <a:lumOff val="40000"/>
                  </a:schemeClr>
                </a:solidFill>
              </a:rPr>
              <a:t> de pasajeros, turismo, carga y servicios auxiliares lo que permite mantener el orden en los servicios de transporte.</a:t>
            </a:r>
            <a:endParaRPr lang="es-MX" sz="1200" b="0" dirty="0" smtClean="0">
              <a:solidFill>
                <a:schemeClr val="accent4">
                  <a:lumMod val="60000"/>
                  <a:lumOff val="40000"/>
                </a:schemeClr>
              </a:solidFill>
            </a:endParaRPr>
          </a:p>
          <a:p>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25</a:t>
            </a:fld>
            <a:endParaRPr lang="es-MX"/>
          </a:p>
        </p:txBody>
      </p:sp>
    </p:spTree>
    <p:extLst>
      <p:ext uri="{BB962C8B-B14F-4D97-AF65-F5344CB8AC3E}">
        <p14:creationId xmlns:p14="http://schemas.microsoft.com/office/powerpoint/2010/main" val="28790147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Una</a:t>
            </a:r>
            <a:r>
              <a:rPr lang="es-MX" baseline="0" dirty="0" smtClean="0"/>
              <a:t> parte importante que implica la movilización de los medios de transporte es la delimitación territorial con el objetivo de tener un control a cerca de: la operación, seguridad y tránsito en los espacios.</a:t>
            </a:r>
            <a:endParaRPr lang="es-MX" dirty="0" smtClean="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26</a:t>
            </a:fld>
            <a:endParaRPr lang="es-MX"/>
          </a:p>
        </p:txBody>
      </p:sp>
    </p:spTree>
    <p:extLst>
      <p:ext uri="{BB962C8B-B14F-4D97-AF65-F5344CB8AC3E}">
        <p14:creationId xmlns:p14="http://schemas.microsoft.com/office/powerpoint/2010/main" val="27648544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El</a:t>
            </a:r>
            <a:r>
              <a:rPr lang="es-MX" baseline="0" dirty="0" smtClean="0"/>
              <a:t> autotransporte de turismo se clasifica en servicios de: lujo, turístico, excursión y chofer guía, mismos que están sujetos a horarios y rutas determinadas. Una vez más el orden territorial se hace presente con el fin de mantener la seguridad vial.</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27</a:t>
            </a:fld>
            <a:endParaRPr lang="es-MX"/>
          </a:p>
        </p:txBody>
      </p:sp>
    </p:spTree>
    <p:extLst>
      <p:ext uri="{BB962C8B-B14F-4D97-AF65-F5344CB8AC3E}">
        <p14:creationId xmlns:p14="http://schemas.microsoft.com/office/powerpoint/2010/main" val="12666399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El</a:t>
            </a:r>
            <a:r>
              <a:rPr lang="es-MX" baseline="0" dirty="0" smtClean="0"/>
              <a:t> autotransporte de turismo se clasifica en servicios de: lujo, turístico, excursión y chofer guía, mismos que están sujetos a horarios y rutas determinadas. Una vez más el orden territorial se hace presente con el fin de mantener la seguridad vial.</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28</a:t>
            </a:fld>
            <a:endParaRPr lang="es-MX"/>
          </a:p>
        </p:txBody>
      </p:sp>
    </p:spTree>
    <p:extLst>
      <p:ext uri="{BB962C8B-B14F-4D97-AF65-F5344CB8AC3E}">
        <p14:creationId xmlns:p14="http://schemas.microsoft.com/office/powerpoint/2010/main" val="25088563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El autotransporte</a:t>
            </a:r>
            <a:r>
              <a:rPr lang="es-MX" baseline="0" dirty="0" smtClean="0"/>
              <a:t> de carga se clasifica en carga general y carga especializada. La carga especializada comprende el transporte de materiales, residuos y desechos peligrosos y para poder transportarlos se requiere de un permiso especial otorgado por la Secretaría.</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29</a:t>
            </a:fld>
            <a:endParaRPr lang="es-MX"/>
          </a:p>
        </p:txBody>
      </p:sp>
    </p:spTree>
    <p:extLst>
      <p:ext uri="{BB962C8B-B14F-4D97-AF65-F5344CB8AC3E}">
        <p14:creationId xmlns:p14="http://schemas.microsoft.com/office/powerpoint/2010/main" val="19302526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El servicio de terminales de pasaje estará operado por particulares, gobiernos estatales y municipales.</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30</a:t>
            </a:fld>
            <a:endParaRPr lang="es-MX"/>
          </a:p>
        </p:txBody>
      </p:sp>
    </p:spTree>
    <p:extLst>
      <p:ext uri="{BB962C8B-B14F-4D97-AF65-F5344CB8AC3E}">
        <p14:creationId xmlns:p14="http://schemas.microsoft.com/office/powerpoint/2010/main" val="3486675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a:t>
            </a:r>
            <a:r>
              <a:rPr lang="es-MX" baseline="0" dirty="0" smtClean="0"/>
              <a:t> presenta el mapa curricular donde está ubicada la unidad de aprendizaje de Economía Espacial y se encuentra en el séptimo semestre como optativa 1.</a:t>
            </a:r>
            <a:endParaRPr lang="es-MX" dirty="0" smtClean="0"/>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3</a:t>
            </a:fld>
            <a:endParaRPr lang="es-ES" dirty="0"/>
          </a:p>
        </p:txBody>
      </p:sp>
    </p:spTree>
    <p:extLst>
      <p:ext uri="{BB962C8B-B14F-4D97-AF65-F5344CB8AC3E}">
        <p14:creationId xmlns:p14="http://schemas.microsoft.com/office/powerpoint/2010/main" val="3768920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Condiciones</a:t>
            </a:r>
            <a:r>
              <a:rPr lang="es-MX" baseline="0" dirty="0" smtClean="0"/>
              <a:t> para el servicio de arrastre</a:t>
            </a:r>
            <a:r>
              <a:rPr lang="es-MX" dirty="0" smtClean="0"/>
              <a:t>.</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31</a:t>
            </a:fld>
            <a:endParaRPr lang="es-MX"/>
          </a:p>
        </p:txBody>
      </p:sp>
    </p:spTree>
    <p:extLst>
      <p:ext uri="{BB962C8B-B14F-4D97-AF65-F5344CB8AC3E}">
        <p14:creationId xmlns:p14="http://schemas.microsoft.com/office/powerpoint/2010/main" val="31375092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El servicio de terminales de pasaje estará operado por particulares, gobiernos estatales y municipales.</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32</a:t>
            </a:fld>
            <a:endParaRPr lang="es-MX"/>
          </a:p>
        </p:txBody>
      </p:sp>
    </p:spTree>
    <p:extLst>
      <p:ext uri="{BB962C8B-B14F-4D97-AF65-F5344CB8AC3E}">
        <p14:creationId xmlns:p14="http://schemas.microsoft.com/office/powerpoint/2010/main" val="26456617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El servicio de terminales de pasaje estará operado por particulares, gobiernos estatales y municipales.</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33</a:t>
            </a:fld>
            <a:endParaRPr lang="es-MX"/>
          </a:p>
        </p:txBody>
      </p:sp>
    </p:spTree>
    <p:extLst>
      <p:ext uri="{BB962C8B-B14F-4D97-AF65-F5344CB8AC3E}">
        <p14:creationId xmlns:p14="http://schemas.microsoft.com/office/powerpoint/2010/main" val="39570310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Se presentan las principales</a:t>
            </a:r>
            <a:r>
              <a:rPr lang="es-MX" baseline="0" dirty="0" smtClean="0"/>
              <a:t> conclusiones del tema abordado.</a:t>
            </a:r>
            <a:endParaRPr lang="es-MX" dirty="0" smtClean="0"/>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34</a:t>
            </a:fld>
            <a:endParaRPr lang="es-ES" dirty="0"/>
          </a:p>
        </p:txBody>
      </p:sp>
    </p:spTree>
    <p:extLst>
      <p:ext uri="{BB962C8B-B14F-4D97-AF65-F5344CB8AC3E}">
        <p14:creationId xmlns:p14="http://schemas.microsoft.com/office/powerpoint/2010/main" val="3615119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Finalmente se presenta la bibliografía utilizada.</a:t>
            </a:r>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35</a:t>
            </a:fld>
            <a:endParaRPr lang="es-ES" dirty="0"/>
          </a:p>
        </p:txBody>
      </p:sp>
    </p:spTree>
    <p:extLst>
      <p:ext uri="{BB962C8B-B14F-4D97-AF65-F5344CB8AC3E}">
        <p14:creationId xmlns:p14="http://schemas.microsoft.com/office/powerpoint/2010/main" val="2593405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plantea la forma de</a:t>
            </a:r>
            <a:r>
              <a:rPr lang="es-MX" baseline="0" dirty="0" smtClean="0"/>
              <a:t> abordar el tema del Transporte. Se considera: la importancia de los medios de transporte, los tipos de transporte y el reglamento de autotransporte federal y de servicios auxiliares.</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s-MX" baseline="0" dirty="0" smtClean="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4</a:t>
            </a:fld>
            <a:endParaRPr lang="es-ES" dirty="0"/>
          </a:p>
        </p:txBody>
      </p:sp>
    </p:spTree>
    <p:extLst>
      <p:ext uri="{BB962C8B-B14F-4D97-AF65-F5344CB8AC3E}">
        <p14:creationId xmlns:p14="http://schemas.microsoft.com/office/powerpoint/2010/main" val="36929641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baseline="0" dirty="0" smtClean="0"/>
              <a:t>Se especifica la unidad y el número de tema que pertenecen a la asignatura de Economía Espacial y s</a:t>
            </a:r>
            <a:r>
              <a:rPr lang="es-MX" dirty="0" smtClean="0"/>
              <a:t>e plantea la forma de</a:t>
            </a:r>
            <a:r>
              <a:rPr lang="es-MX" baseline="0" dirty="0" smtClean="0"/>
              <a:t> abordar el tema del </a:t>
            </a:r>
            <a:r>
              <a:rPr lang="es-MX" baseline="0" dirty="0" smtClean="0"/>
              <a:t>transporte tanto por el docente como por los alumnos..</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5</a:t>
            </a:fld>
            <a:endParaRPr lang="es-ES" dirty="0"/>
          </a:p>
        </p:txBody>
      </p:sp>
    </p:spTree>
    <p:extLst>
      <p:ext uri="{BB962C8B-B14F-4D97-AF65-F5344CB8AC3E}">
        <p14:creationId xmlns:p14="http://schemas.microsoft.com/office/powerpoint/2010/main" val="5207557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Comienza el primer</a:t>
            </a:r>
            <a:r>
              <a:rPr lang="es-MX" baseline="0" dirty="0" smtClean="0"/>
              <a:t> tema de la presentación. Como primer punto se explican: los medios de transporte en la antigüedad y la evolución y objetivo de los medios de transporte.</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6</a:t>
            </a:fld>
            <a:endParaRPr lang="es-MX"/>
          </a:p>
        </p:txBody>
      </p:sp>
    </p:spTree>
    <p:extLst>
      <p:ext uri="{BB962C8B-B14F-4D97-AF65-F5344CB8AC3E}">
        <p14:creationId xmlns:p14="http://schemas.microsoft.com/office/powerpoint/2010/main" val="3360440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A lo largo de la historia,</a:t>
            </a:r>
            <a:r>
              <a:rPr lang="es-MX" baseline="0" dirty="0" smtClean="0"/>
              <a:t> los</a:t>
            </a:r>
            <a:r>
              <a:rPr lang="es-MX" dirty="0" smtClean="0"/>
              <a:t> medios de transporte han facilitado</a:t>
            </a:r>
            <a:r>
              <a:rPr lang="es-MX" baseline="0" dirty="0" smtClean="0"/>
              <a:t> la circulación de bines y personas lo que ha permitido lograr una integración social y territorial que favorece el desarrollo.</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7</a:t>
            </a:fld>
            <a:endParaRPr lang="es-MX"/>
          </a:p>
        </p:txBody>
      </p:sp>
    </p:spTree>
    <p:extLst>
      <p:ext uri="{BB962C8B-B14F-4D97-AF65-F5344CB8AC3E}">
        <p14:creationId xmlns:p14="http://schemas.microsoft.com/office/powerpoint/2010/main" val="3323140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En la antigüedad, los medios de transporte</a:t>
            </a:r>
            <a:r>
              <a:rPr lang="es-MX" baseline="0" dirty="0" smtClean="0"/>
              <a:t> </a:t>
            </a:r>
            <a:r>
              <a:rPr lang="es-MX" dirty="0" smtClean="0"/>
              <a:t>más comunes eran los terrestres y marítimos. La</a:t>
            </a:r>
            <a:r>
              <a:rPr lang="es-MX" baseline="0" dirty="0" smtClean="0"/>
              <a:t> combinación de fuerzas naturales (como el viento), humanos y animales permitían transportarse de un lugar a otro, aunque debido a la tecnología limitada, los tiempos de traslado eran bastante altos, situación que retardaba el comercio entre las regiones.</a:t>
            </a:r>
            <a:endParaRPr lang="es-MX" dirty="0" smtClean="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8</a:t>
            </a:fld>
            <a:endParaRPr lang="es-MX"/>
          </a:p>
        </p:txBody>
      </p:sp>
    </p:spTree>
    <p:extLst>
      <p:ext uri="{BB962C8B-B14F-4D97-AF65-F5344CB8AC3E}">
        <p14:creationId xmlns:p14="http://schemas.microsoft.com/office/powerpoint/2010/main" val="6253953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Con el paso del tiempo</a:t>
            </a:r>
            <a:r>
              <a:rPr lang="es-MX" baseline="0" dirty="0" smtClean="0"/>
              <a:t> y la era de la Revolución Industrial pero más específicamente con la aparición de la maquina de vapor, surgieron nuevas formas de transporte, entre ellos el ferrocarril y los autos, situación que mejoró los tiempos de traslado y el beneficio de tener otras alternativas de transporte.</a:t>
            </a:r>
            <a:endParaRPr lang="es-MX" dirty="0"/>
          </a:p>
        </p:txBody>
      </p:sp>
      <p:sp>
        <p:nvSpPr>
          <p:cNvPr id="4" name="Marcador de número de diapositiva 3"/>
          <p:cNvSpPr>
            <a:spLocks noGrp="1"/>
          </p:cNvSpPr>
          <p:nvPr>
            <p:ph type="sldNum" sz="quarter" idx="10"/>
          </p:nvPr>
        </p:nvSpPr>
        <p:spPr/>
        <p:txBody>
          <a:bodyPr/>
          <a:lstStyle/>
          <a:p>
            <a:fld id="{A4F2677F-0028-451E-B2E5-734A000B1EEC}" type="slidenum">
              <a:rPr lang="es-MX" smtClean="0"/>
              <a:t>9</a:t>
            </a:fld>
            <a:endParaRPr lang="es-MX"/>
          </a:p>
        </p:txBody>
      </p:sp>
    </p:spTree>
    <p:extLst>
      <p:ext uri="{BB962C8B-B14F-4D97-AF65-F5344CB8AC3E}">
        <p14:creationId xmlns:p14="http://schemas.microsoft.com/office/powerpoint/2010/main" val="29917064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AC87AD94-A6BC-4728-A145-A052A6C58787}" type="datetime1">
              <a:rPr lang="es-MX" smtClean="0"/>
              <a:t>11/09/2019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D996AE9-54B3-4160-AD49-138A791488DB}" type="slidenum">
              <a:rPr lang="es-MX" smtClean="0"/>
              <a:t>‹Nº›</a:t>
            </a:fld>
            <a:endParaRPr lang="es-MX"/>
          </a:p>
        </p:txBody>
      </p:sp>
    </p:spTree>
    <p:extLst>
      <p:ext uri="{BB962C8B-B14F-4D97-AF65-F5344CB8AC3E}">
        <p14:creationId xmlns:p14="http://schemas.microsoft.com/office/powerpoint/2010/main" val="15534422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C4C1285-E62F-4C41-9DF8-94308A5C0D51}" type="datetime1">
              <a:rPr lang="es-MX" smtClean="0"/>
              <a:t>11/09/2019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D996AE9-54B3-4160-AD49-138A791488DB}" type="slidenum">
              <a:rPr lang="es-MX" smtClean="0"/>
              <a:t>‹Nº›</a:t>
            </a:fld>
            <a:endParaRPr lang="es-MX"/>
          </a:p>
        </p:txBody>
      </p:sp>
    </p:spTree>
    <p:extLst>
      <p:ext uri="{BB962C8B-B14F-4D97-AF65-F5344CB8AC3E}">
        <p14:creationId xmlns:p14="http://schemas.microsoft.com/office/powerpoint/2010/main" val="3250469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C9BCAF6-AD1A-4ADB-8FFA-6981EDDFA412}" type="datetime1">
              <a:rPr lang="es-MX" smtClean="0"/>
              <a:t>11/09/2019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D996AE9-54B3-4160-AD49-138A791488DB}" type="slidenum">
              <a:rPr lang="es-MX" smtClean="0"/>
              <a:t>‹Nº›</a:t>
            </a:fld>
            <a:endParaRPr lang="es-MX"/>
          </a:p>
        </p:txBody>
      </p:sp>
    </p:spTree>
    <p:extLst>
      <p:ext uri="{BB962C8B-B14F-4D97-AF65-F5344CB8AC3E}">
        <p14:creationId xmlns:p14="http://schemas.microsoft.com/office/powerpoint/2010/main" val="42218859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Disposition personnalisé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09600" y="274638"/>
            <a:ext cx="8654752" cy="1143000"/>
          </a:xfrm>
        </p:spPr>
        <p:txBody>
          <a:bodyPr>
            <a:noAutofit/>
          </a:bodyPr>
          <a:lstStyle>
            <a:lvl1pPr algn="l">
              <a:defRPr sz="3200">
                <a:latin typeface="Verdana" pitchFamily="34" charset="0"/>
                <a:ea typeface="Verdana" pitchFamily="34" charset="0"/>
                <a:cs typeface="Verdana" pitchFamily="34" charset="0"/>
              </a:defRPr>
            </a:lvl1pPr>
          </a:lstStyle>
          <a:p>
            <a:r>
              <a:rPr lang="en-US" noProof="0" dirty="0" smtClean="0"/>
              <a:t>Click to edit Master title style</a:t>
            </a:r>
            <a:endParaRPr lang="en-US" noProof="0" dirty="0"/>
          </a:p>
        </p:txBody>
      </p:sp>
      <p:sp>
        <p:nvSpPr>
          <p:cNvPr id="4" name="Espace réservé du pied de page 3"/>
          <p:cNvSpPr>
            <a:spLocks noGrp="1"/>
          </p:cNvSpPr>
          <p:nvPr>
            <p:ph type="ftr" sz="quarter" idx="11"/>
          </p:nvPr>
        </p:nvSpPr>
        <p:spPr/>
        <p:txBody>
          <a:bodyPr/>
          <a:lstStyle>
            <a:lvl1pPr>
              <a:defRPr>
                <a:solidFill>
                  <a:srgbClr val="E52C50"/>
                </a:solidFill>
              </a:defRPr>
            </a:lvl1pPr>
          </a:lstStyle>
          <a:p>
            <a:endParaRPr lang="en-US" dirty="0">
              <a:solidFill>
                <a:prstClr val="white">
                  <a:tint val="75000"/>
                </a:prstClr>
              </a:solidFill>
            </a:endParaRPr>
          </a:p>
        </p:txBody>
      </p:sp>
      <p:sp>
        <p:nvSpPr>
          <p:cNvPr id="5" name="Espace réservé du numéro de diapositive 4"/>
          <p:cNvSpPr>
            <a:spLocks noGrp="1"/>
          </p:cNvSpPr>
          <p:nvPr>
            <p:ph type="sldNum" sz="quarter" idx="12"/>
          </p:nvPr>
        </p:nvSpPr>
        <p:spPr/>
        <p:txBody>
          <a:bodyPr/>
          <a:lstStyle>
            <a:lvl1pPr>
              <a:defRPr>
                <a:solidFill>
                  <a:srgbClr val="E52C50"/>
                </a:solidFill>
              </a:defRPr>
            </a:lvl1pPr>
          </a:lstStyle>
          <a:p>
            <a:fld id="{6D22F896-40B5-4ADD-8801-0D06FADFA095}" type="slidenum">
              <a:rPr lang="en-US" smtClean="0">
                <a:solidFill>
                  <a:prstClr val="white">
                    <a:tint val="75000"/>
                  </a:prstClr>
                </a:solidFill>
              </a:rPr>
              <a:pPr/>
              <a:t>‹Nº›</a:t>
            </a:fld>
            <a:endParaRPr lang="en-US" dirty="0">
              <a:solidFill>
                <a:prstClr val="white">
                  <a:tint val="75000"/>
                </a:prstClr>
              </a:solidFill>
            </a:endParaRPr>
          </a:p>
        </p:txBody>
      </p:sp>
      <p:sp>
        <p:nvSpPr>
          <p:cNvPr id="7" name="Espace réservé du contenu 6"/>
          <p:cNvSpPr>
            <a:spLocks noGrp="1"/>
          </p:cNvSpPr>
          <p:nvPr>
            <p:ph sz="quarter" idx="13" hasCustomPrompt="1"/>
          </p:nvPr>
        </p:nvSpPr>
        <p:spPr>
          <a:xfrm>
            <a:off x="623392" y="1772816"/>
            <a:ext cx="10945216" cy="4320480"/>
          </a:xfrm>
        </p:spPr>
        <p:txBody>
          <a:bodyPr>
            <a:normAutofit/>
          </a:bodyPr>
          <a:lstStyle>
            <a:lvl1pPr>
              <a:defRPr sz="2400">
                <a:latin typeface="Verdana" pitchFamily="34" charset="0"/>
                <a:ea typeface="Verdana" pitchFamily="34" charset="0"/>
                <a:cs typeface="Verdana" pitchFamily="34" charset="0"/>
              </a:defRPr>
            </a:lvl1pPr>
            <a:lvl2pPr>
              <a:defRPr sz="2000">
                <a:latin typeface="Verdana" pitchFamily="34" charset="0"/>
                <a:ea typeface="Verdana" pitchFamily="34" charset="0"/>
                <a:cs typeface="Verdana" pitchFamily="34" charset="0"/>
              </a:defRPr>
            </a:lvl2pPr>
            <a:lvl3pPr>
              <a:defRPr sz="1800">
                <a:latin typeface="Verdana" pitchFamily="34" charset="0"/>
                <a:ea typeface="Verdana" pitchFamily="34" charset="0"/>
                <a:cs typeface="Verdana" pitchFamily="34" charset="0"/>
              </a:defRPr>
            </a:lvl3pPr>
            <a:lvl4pPr>
              <a:defRPr sz="1600">
                <a:latin typeface="Verdana" pitchFamily="34" charset="0"/>
                <a:ea typeface="Verdana" pitchFamily="34" charset="0"/>
                <a:cs typeface="Verdana" pitchFamily="34" charset="0"/>
              </a:defRPr>
            </a:lvl4pPr>
            <a:lvl5pPr>
              <a:defRPr sz="1600">
                <a:latin typeface="Verdana" pitchFamily="34" charset="0"/>
                <a:ea typeface="Verdana" pitchFamily="34" charset="0"/>
                <a:cs typeface="Verdan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Tree>
    <p:extLst>
      <p:ext uri="{BB962C8B-B14F-4D97-AF65-F5344CB8AC3E}">
        <p14:creationId xmlns:p14="http://schemas.microsoft.com/office/powerpoint/2010/main" val="125520659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BEED86CA-3045-4446-BC81-E55538F2B240}" type="datetime1">
              <a:rPr lang="es-MX" smtClean="0"/>
              <a:t>11/09/2019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D996AE9-54B3-4160-AD49-138A791488DB}" type="slidenum">
              <a:rPr lang="es-MX" smtClean="0"/>
              <a:t>‹Nº›</a:t>
            </a:fld>
            <a:endParaRPr lang="es-MX"/>
          </a:p>
        </p:txBody>
      </p:sp>
    </p:spTree>
    <p:extLst>
      <p:ext uri="{BB962C8B-B14F-4D97-AF65-F5344CB8AC3E}">
        <p14:creationId xmlns:p14="http://schemas.microsoft.com/office/powerpoint/2010/main" val="4064861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27FC7A0C-95C2-4028-8394-8960F4A7705F}" type="datetime1">
              <a:rPr lang="es-MX" smtClean="0"/>
              <a:t>11/09/2019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D996AE9-54B3-4160-AD49-138A791488DB}" type="slidenum">
              <a:rPr lang="es-MX" smtClean="0"/>
              <a:t>‹Nº›</a:t>
            </a:fld>
            <a:endParaRPr lang="es-MX"/>
          </a:p>
        </p:txBody>
      </p:sp>
    </p:spTree>
    <p:extLst>
      <p:ext uri="{BB962C8B-B14F-4D97-AF65-F5344CB8AC3E}">
        <p14:creationId xmlns:p14="http://schemas.microsoft.com/office/powerpoint/2010/main" val="1139621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63E37F92-FFF4-41C6-B208-3A9FA79C3F7A}" type="datetime1">
              <a:rPr lang="es-MX" smtClean="0"/>
              <a:t>11/09/2019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D996AE9-54B3-4160-AD49-138A791488DB}" type="slidenum">
              <a:rPr lang="es-MX" smtClean="0"/>
              <a:t>‹Nº›</a:t>
            </a:fld>
            <a:endParaRPr lang="es-MX"/>
          </a:p>
        </p:txBody>
      </p:sp>
    </p:spTree>
    <p:extLst>
      <p:ext uri="{BB962C8B-B14F-4D97-AF65-F5344CB8AC3E}">
        <p14:creationId xmlns:p14="http://schemas.microsoft.com/office/powerpoint/2010/main" val="700667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184A8F86-A5DB-4024-9D66-8247C3290137}" type="datetime1">
              <a:rPr lang="es-MX" smtClean="0"/>
              <a:t>11/09/2019</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6D996AE9-54B3-4160-AD49-138A791488DB}" type="slidenum">
              <a:rPr lang="es-MX" smtClean="0"/>
              <a:t>‹Nº›</a:t>
            </a:fld>
            <a:endParaRPr lang="es-MX"/>
          </a:p>
        </p:txBody>
      </p:sp>
    </p:spTree>
    <p:extLst>
      <p:ext uri="{BB962C8B-B14F-4D97-AF65-F5344CB8AC3E}">
        <p14:creationId xmlns:p14="http://schemas.microsoft.com/office/powerpoint/2010/main" val="1973841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33ECC0D1-4F38-4188-A952-4438ADC42341}" type="datetime1">
              <a:rPr lang="es-MX" smtClean="0"/>
              <a:t>11/09/2019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6D996AE9-54B3-4160-AD49-138A791488DB}" type="slidenum">
              <a:rPr lang="es-MX" smtClean="0"/>
              <a:t>‹Nº›</a:t>
            </a:fld>
            <a:endParaRPr lang="es-MX"/>
          </a:p>
        </p:txBody>
      </p:sp>
    </p:spTree>
    <p:extLst>
      <p:ext uri="{BB962C8B-B14F-4D97-AF65-F5344CB8AC3E}">
        <p14:creationId xmlns:p14="http://schemas.microsoft.com/office/powerpoint/2010/main" val="1447276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B547A075-1C1E-466C-9E6A-12393FA69157}" type="datetime1">
              <a:rPr lang="es-MX" smtClean="0"/>
              <a:t>11/09/2019</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6D996AE9-54B3-4160-AD49-138A791488DB}" type="slidenum">
              <a:rPr lang="es-MX" smtClean="0"/>
              <a:t>‹Nº›</a:t>
            </a:fld>
            <a:endParaRPr lang="es-MX"/>
          </a:p>
        </p:txBody>
      </p:sp>
    </p:spTree>
    <p:extLst>
      <p:ext uri="{BB962C8B-B14F-4D97-AF65-F5344CB8AC3E}">
        <p14:creationId xmlns:p14="http://schemas.microsoft.com/office/powerpoint/2010/main" val="117019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910D7184-3DEF-43DC-9BAF-48592D2E6141}" type="datetime1">
              <a:rPr lang="es-MX" smtClean="0"/>
              <a:t>11/09/2019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D996AE9-54B3-4160-AD49-138A791488DB}" type="slidenum">
              <a:rPr lang="es-MX" smtClean="0"/>
              <a:t>‹Nº›</a:t>
            </a:fld>
            <a:endParaRPr lang="es-MX"/>
          </a:p>
        </p:txBody>
      </p:sp>
    </p:spTree>
    <p:extLst>
      <p:ext uri="{BB962C8B-B14F-4D97-AF65-F5344CB8AC3E}">
        <p14:creationId xmlns:p14="http://schemas.microsoft.com/office/powerpoint/2010/main" val="540943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EFC5075B-B761-4000-B8A4-2B28858F8B5F}" type="datetime1">
              <a:rPr lang="es-MX" smtClean="0"/>
              <a:t>11/09/2019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D996AE9-54B3-4160-AD49-138A791488DB}" type="slidenum">
              <a:rPr lang="es-MX" smtClean="0"/>
              <a:t>‹Nº›</a:t>
            </a:fld>
            <a:endParaRPr lang="es-MX"/>
          </a:p>
        </p:txBody>
      </p:sp>
    </p:spTree>
    <p:extLst>
      <p:ext uri="{BB962C8B-B14F-4D97-AF65-F5344CB8AC3E}">
        <p14:creationId xmlns:p14="http://schemas.microsoft.com/office/powerpoint/2010/main" val="1382175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081D09-DF42-4E27-BA03-B765D7D610E4}" type="datetime1">
              <a:rPr lang="es-MX" smtClean="0"/>
              <a:t>11/09/2019</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996AE9-54B3-4160-AD49-138A791488DB}" type="slidenum">
              <a:rPr lang="es-MX" smtClean="0"/>
              <a:t>‹Nº›</a:t>
            </a:fld>
            <a:endParaRPr lang="es-MX"/>
          </a:p>
        </p:txBody>
      </p:sp>
    </p:spTree>
    <p:extLst>
      <p:ext uri="{BB962C8B-B14F-4D97-AF65-F5344CB8AC3E}">
        <p14:creationId xmlns:p14="http://schemas.microsoft.com/office/powerpoint/2010/main" val="20818776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http://www.uaemex.mx/feconomia/marcos/EscudoEc.jpg"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2.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18.jp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9.jpg"/><Relationship Id="rId7" Type="http://schemas.openxmlformats.org/officeDocument/2006/relationships/diagramColors" Target="../diagrams/colors5.xml"/><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6.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23.png"/><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24.jpg"/></Relationships>
</file>

<file path=ppt/slides/_rels/slide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s://ecomovilidad.net/global/transporte-sostenible-zonas-rurales/"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27.png"/><Relationship Id="rId7" Type="http://schemas.openxmlformats.org/officeDocument/2006/relationships/diagramColors" Target="../diagrams/colors7.xml"/><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hyperlink" Target="https://www2.unwto.org/es/content/acerca-de-la-omt"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hyperlink" Target="https://es.123rf.com/imagenes-de-archivo/transportista.html?sti=loqihoud5ythzaysyo|&amp;mediapopup=32598691"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hyperlink" Target="https://www2.unwto.org/es/content/acerca-de-la-omt"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hyperlink" Target="https://es.123rf.com/imagenes-de-archivo/transportista.html?sti=loqihoud5ythzaysyo|&amp;mediapopup=32598691" TargetMode="Externa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 xmlns:a16="http://schemas.microsoft.com/office/drawing/2014/main" id="{26BF341D-6697-469D-A8FB-1EAEBBFE9D59}"/>
              </a:ext>
            </a:extLst>
          </p:cNvPr>
          <p:cNvSpPr/>
          <p:nvPr/>
        </p:nvSpPr>
        <p:spPr>
          <a:xfrm>
            <a:off x="2061345" y="376808"/>
            <a:ext cx="8077200" cy="7171194"/>
          </a:xfrm>
          <a:prstGeom prst="rect">
            <a:avLst/>
          </a:prstGeom>
        </p:spPr>
        <p:txBody>
          <a:bodyPr wrap="square">
            <a:spAutoFit/>
          </a:bodyPr>
          <a:lstStyle/>
          <a:p>
            <a:pPr algn="ctr" defTabSz="685800"/>
            <a:r>
              <a:rPr lang="es-MX" sz="2800" b="1" i="1" dirty="0">
                <a:solidFill>
                  <a:schemeClr val="bg1"/>
                </a:solidFill>
              </a:rPr>
              <a:t>Universidad Autónoma del Estado de México</a:t>
            </a:r>
          </a:p>
          <a:p>
            <a:pPr algn="ctr" defTabSz="685800"/>
            <a:r>
              <a:rPr lang="es-MX" sz="2800" b="1" i="1" dirty="0">
                <a:solidFill>
                  <a:schemeClr val="bg1"/>
                </a:solidFill>
              </a:rPr>
              <a:t> Facultad de Economía</a:t>
            </a:r>
          </a:p>
          <a:p>
            <a:pPr algn="ctr" defTabSz="685800"/>
            <a:endParaRPr lang="en-US" sz="2300" i="1" dirty="0">
              <a:solidFill>
                <a:schemeClr val="bg1"/>
              </a:solidFill>
            </a:endParaRPr>
          </a:p>
          <a:p>
            <a:pPr algn="ctr" defTabSz="685800"/>
            <a:endParaRPr lang="es-MX" sz="2300" dirty="0">
              <a:solidFill>
                <a:schemeClr val="bg1"/>
              </a:solidFill>
            </a:endParaRPr>
          </a:p>
          <a:p>
            <a:pPr algn="ctr" defTabSz="685800"/>
            <a:r>
              <a:rPr lang="es-MX" sz="2300" dirty="0" smtClean="0">
                <a:solidFill>
                  <a:schemeClr val="bg1"/>
                </a:solidFill>
                <a:ea typeface="Verdana" panose="020B0604030504040204" pitchFamily="34" charset="0"/>
                <a:cs typeface="Verdana" panose="020B0604030504040204" pitchFamily="34" charset="0"/>
              </a:rPr>
              <a:t>Programa educativo: Licenciatura en Economía</a:t>
            </a:r>
          </a:p>
          <a:p>
            <a:pPr algn="ctr" defTabSz="685800"/>
            <a:r>
              <a:rPr lang="es-MX" sz="2300" kern="0" dirty="0">
                <a:solidFill>
                  <a:schemeClr val="bg1"/>
                </a:solidFill>
              </a:rPr>
              <a:t>Unidad de Aprendizaje: </a:t>
            </a:r>
            <a:r>
              <a:rPr lang="es-MX" sz="2300" kern="0" dirty="0" smtClean="0">
                <a:solidFill>
                  <a:schemeClr val="bg1"/>
                </a:solidFill>
              </a:rPr>
              <a:t>Economía Espacial</a:t>
            </a:r>
            <a:endParaRPr lang="es-MX" sz="2300" kern="0" dirty="0">
              <a:solidFill>
                <a:schemeClr val="bg1"/>
              </a:solidFill>
            </a:endParaRPr>
          </a:p>
          <a:p>
            <a:pPr algn="ctr" defTabSz="685800"/>
            <a:endParaRPr lang="es-MX" sz="2300" dirty="0" smtClean="0">
              <a:solidFill>
                <a:schemeClr val="bg1"/>
              </a:solidFill>
              <a:ea typeface="Verdana" panose="020B0604030504040204" pitchFamily="34" charset="0"/>
              <a:cs typeface="Verdana" panose="020B0604030504040204" pitchFamily="34" charset="0"/>
            </a:endParaRPr>
          </a:p>
          <a:p>
            <a:pPr algn="ctr" defTabSz="685800"/>
            <a:r>
              <a:rPr lang="es-MX" sz="2300" dirty="0" smtClean="0">
                <a:solidFill>
                  <a:schemeClr val="bg1"/>
                </a:solidFill>
                <a:ea typeface="Verdana" panose="020B0604030504040204" pitchFamily="34" charset="0"/>
                <a:cs typeface="Verdana" panose="020B0604030504040204" pitchFamily="34" charset="0"/>
              </a:rPr>
              <a:t>Unidad 3: Economía Urbana </a:t>
            </a:r>
          </a:p>
          <a:p>
            <a:pPr algn="ctr" defTabSz="685800"/>
            <a:r>
              <a:rPr lang="es-MX" sz="2300" dirty="0" smtClean="0">
                <a:solidFill>
                  <a:schemeClr val="bg1"/>
                </a:solidFill>
                <a:ea typeface="Verdana" panose="020B0604030504040204" pitchFamily="34" charset="0"/>
                <a:cs typeface="Verdana" panose="020B0604030504040204" pitchFamily="34" charset="0"/>
              </a:rPr>
              <a:t>Tema 20: </a:t>
            </a:r>
            <a:endParaRPr lang="es-MX" sz="2300" dirty="0">
              <a:solidFill>
                <a:schemeClr val="bg1"/>
              </a:solidFill>
              <a:ea typeface="Verdana" panose="020B0604030504040204" pitchFamily="34" charset="0"/>
              <a:cs typeface="Verdana" panose="020B0604030504040204" pitchFamily="34" charset="0"/>
            </a:endParaRPr>
          </a:p>
          <a:p>
            <a:pPr algn="ctr" defTabSz="685800"/>
            <a:r>
              <a:rPr lang="es-MX" sz="3600" b="1" dirty="0" smtClean="0">
                <a:solidFill>
                  <a:srgbClr val="DBCA2C"/>
                </a:solidFill>
                <a:ea typeface="Verdana" panose="020B0604030504040204" pitchFamily="34" charset="0"/>
                <a:cs typeface="Verdana" panose="020B0604030504040204" pitchFamily="34" charset="0"/>
              </a:rPr>
              <a:t>TRANSPORTE</a:t>
            </a:r>
            <a:endParaRPr lang="es-MX" sz="3600" b="1" dirty="0">
              <a:solidFill>
                <a:srgbClr val="DBCA2C"/>
              </a:solidFill>
              <a:ea typeface="Verdana" panose="020B0604030504040204" pitchFamily="34" charset="0"/>
              <a:cs typeface="Verdana" panose="020B0604030504040204" pitchFamily="34" charset="0"/>
            </a:endParaRPr>
          </a:p>
          <a:p>
            <a:pPr algn="ctr" defTabSz="685800"/>
            <a:endParaRPr lang="en-US" sz="2300" b="1" cap="small" dirty="0">
              <a:solidFill>
                <a:schemeClr val="bg1"/>
              </a:solidFill>
              <a:ea typeface="Verdana" panose="020B0604030504040204" pitchFamily="34" charset="0"/>
              <a:cs typeface="Verdana" panose="020B0604030504040204" pitchFamily="34" charset="0"/>
            </a:endParaRPr>
          </a:p>
          <a:p>
            <a:pPr algn="ctr" defTabSz="685800">
              <a:defRPr/>
            </a:pPr>
            <a:r>
              <a:rPr lang="es-MX" sz="2300" kern="0" dirty="0" smtClean="0">
                <a:solidFill>
                  <a:schemeClr val="bg1"/>
                </a:solidFill>
              </a:rPr>
              <a:t>Créditos </a:t>
            </a:r>
            <a:r>
              <a:rPr lang="es-MX" sz="2300" kern="0" dirty="0">
                <a:solidFill>
                  <a:schemeClr val="bg1"/>
                </a:solidFill>
              </a:rPr>
              <a:t>Institucionales : 10</a:t>
            </a:r>
          </a:p>
          <a:p>
            <a:pPr algn="ctr" defTabSz="685800">
              <a:defRPr/>
            </a:pPr>
            <a:r>
              <a:rPr lang="es-ES" sz="2300" kern="0" dirty="0">
                <a:solidFill>
                  <a:schemeClr val="bg1"/>
                </a:solidFill>
              </a:rPr>
              <a:t>Clave: </a:t>
            </a:r>
            <a:r>
              <a:rPr lang="es-ES" sz="2300" kern="0" dirty="0" smtClean="0">
                <a:solidFill>
                  <a:schemeClr val="bg1"/>
                </a:solidFill>
              </a:rPr>
              <a:t>L43003</a:t>
            </a:r>
            <a:endParaRPr lang="es-ES" sz="2300" kern="0" dirty="0">
              <a:solidFill>
                <a:schemeClr val="bg1"/>
              </a:solidFill>
            </a:endParaRPr>
          </a:p>
          <a:p>
            <a:pPr algn="ctr" defTabSz="685800">
              <a:defRPr/>
            </a:pPr>
            <a:endParaRPr lang="es-ES" sz="2300" kern="0" dirty="0">
              <a:solidFill>
                <a:schemeClr val="bg1"/>
              </a:solidFill>
            </a:endParaRPr>
          </a:p>
          <a:p>
            <a:pPr algn="ctr" defTabSz="685800">
              <a:defRPr/>
            </a:pPr>
            <a:endParaRPr lang="es-MX" sz="2300" b="1" i="1" dirty="0">
              <a:solidFill>
                <a:schemeClr val="bg1"/>
              </a:solidFill>
            </a:endParaRPr>
          </a:p>
          <a:p>
            <a:pPr algn="ctr" defTabSz="685800">
              <a:defRPr/>
            </a:pPr>
            <a:r>
              <a:rPr lang="es-MX" sz="2300" b="1" i="1" dirty="0">
                <a:solidFill>
                  <a:schemeClr val="bg1"/>
                </a:solidFill>
              </a:rPr>
              <a:t>Dr. Oscar Manuel Rodríguez </a:t>
            </a:r>
            <a:r>
              <a:rPr lang="es-MX" sz="2300" b="1" i="1" dirty="0" smtClean="0">
                <a:solidFill>
                  <a:schemeClr val="bg1"/>
                </a:solidFill>
              </a:rPr>
              <a:t>Pichardo</a:t>
            </a:r>
          </a:p>
          <a:p>
            <a:pPr algn="ctr" defTabSz="685800">
              <a:defRPr/>
            </a:pPr>
            <a:r>
              <a:rPr lang="en-US" sz="2300" i="1" smtClean="0">
                <a:solidFill>
                  <a:schemeClr val="bg1"/>
                </a:solidFill>
              </a:rPr>
              <a:t>Agosto 2019</a:t>
            </a:r>
            <a:endParaRPr lang="es-MX" sz="2300" i="1" dirty="0" smtClean="0">
              <a:solidFill>
                <a:schemeClr val="bg1"/>
              </a:solidFill>
            </a:endParaRPr>
          </a:p>
          <a:p>
            <a:pPr algn="ctr" defTabSz="685800">
              <a:defRPr/>
            </a:pPr>
            <a:endParaRPr lang="es-MX" sz="2300" b="1" kern="0" dirty="0">
              <a:solidFill>
                <a:schemeClr val="bg2">
                  <a:lumMod val="50000"/>
                  <a:lumOff val="50000"/>
                </a:schemeClr>
              </a:solidFill>
            </a:endParaRPr>
          </a:p>
          <a:p>
            <a:pPr algn="ctr" defTabSz="685800"/>
            <a:endParaRPr lang="en-US" sz="2300" b="1" cap="small" dirty="0">
              <a:solidFill>
                <a:schemeClr val="bg2">
                  <a:lumMod val="50000"/>
                  <a:lumOff val="50000"/>
                </a:schemeClr>
              </a:solidFill>
              <a:ea typeface="Verdana" pitchFamily="34" charset="0"/>
              <a:cs typeface="Verdana" pitchFamily="34" charset="0"/>
            </a:endParaRPr>
          </a:p>
        </p:txBody>
      </p:sp>
      <p:pic>
        <p:nvPicPr>
          <p:cNvPr id="6" name="36 Imagen" descr="logo a color UAEM.JPG">
            <a:extLst>
              <a:ext uri="{FF2B5EF4-FFF2-40B4-BE49-F238E27FC236}">
                <a16:creationId xmlns="" xmlns:a16="http://schemas.microsoft.com/office/drawing/2014/main" id="{69EE39F7-5DA7-495D-BA9D-F466C90D9B16}"/>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2100" b="96325" l="0" r="100000"/>
                    </a14:imgEffect>
                    <a14:imgEffect>
                      <a14:saturation sat="400000"/>
                    </a14:imgEffect>
                  </a14:imgLayer>
                </a14:imgProps>
              </a:ext>
            </a:extLst>
          </a:blip>
          <a:stretch>
            <a:fillRect/>
          </a:stretch>
        </p:blipFill>
        <p:spPr>
          <a:xfrm>
            <a:off x="728662" y="189839"/>
            <a:ext cx="1623195" cy="1260135"/>
          </a:xfrm>
          <a:prstGeom prst="rect">
            <a:avLst/>
          </a:prstGeom>
        </p:spPr>
      </p:pic>
      <p:cxnSp>
        <p:nvCxnSpPr>
          <p:cNvPr id="9" name="Conector recto 8">
            <a:extLst>
              <a:ext uri="{FF2B5EF4-FFF2-40B4-BE49-F238E27FC236}">
                <a16:creationId xmlns="" xmlns:a16="http://schemas.microsoft.com/office/drawing/2014/main" id="{B47A11FC-87FB-45E9-B1B7-C6317FAE35F7}"/>
              </a:ext>
            </a:extLst>
          </p:cNvPr>
          <p:cNvCxnSpPr/>
          <p:nvPr/>
        </p:nvCxnSpPr>
        <p:spPr>
          <a:xfrm>
            <a:off x="2642370" y="1449974"/>
            <a:ext cx="6915150" cy="0"/>
          </a:xfrm>
          <a:prstGeom prst="line">
            <a:avLst/>
          </a:prstGeom>
          <a:ln w="38100"/>
        </p:spPr>
        <p:style>
          <a:lnRef idx="3">
            <a:schemeClr val="accent4"/>
          </a:lnRef>
          <a:fillRef idx="0">
            <a:schemeClr val="accent4"/>
          </a:fillRef>
          <a:effectRef idx="2">
            <a:schemeClr val="accent4"/>
          </a:effectRef>
          <a:fontRef idx="minor">
            <a:schemeClr val="tx1"/>
          </a:fontRef>
        </p:style>
      </p:cxnSp>
      <p:sp>
        <p:nvSpPr>
          <p:cNvPr id="2" name="Marcador de número de diapositiva 1">
            <a:extLst>
              <a:ext uri="{FF2B5EF4-FFF2-40B4-BE49-F238E27FC236}">
                <a16:creationId xmlns="" xmlns:a16="http://schemas.microsoft.com/office/drawing/2014/main" id="{B75CBEE9-9634-49C4-A6A2-DC800EE94E1C}"/>
              </a:ext>
            </a:extLst>
          </p:cNvPr>
          <p:cNvSpPr>
            <a:spLocks noGrp="1"/>
          </p:cNvSpPr>
          <p:nvPr>
            <p:ph type="sldNum" sz="quarter" idx="4294967295"/>
          </p:nvPr>
        </p:nvSpPr>
        <p:spPr>
          <a:xfrm>
            <a:off x="9347200" y="6356350"/>
            <a:ext cx="2844800" cy="365125"/>
          </a:xfrm>
          <a:prstGeom prst="rect">
            <a:avLst/>
          </a:prstGeom>
        </p:spPr>
        <p:txBody>
          <a:bodyPr/>
          <a:lstStyle/>
          <a:p>
            <a:fld id="{6D22F896-40B5-4ADD-8801-0D06FADFA095}" type="slidenum">
              <a:rPr lang="en-US" smtClean="0"/>
              <a:pPr/>
              <a:t>1</a:t>
            </a:fld>
            <a:endParaRPr lang="en-US" dirty="0"/>
          </a:p>
        </p:txBody>
      </p:sp>
      <p:pic>
        <p:nvPicPr>
          <p:cNvPr id="7" name="Picture 3" descr="http://www.uaemex.mx/feconomia/marcos/EscudoEc.jpg">
            <a:extLst>
              <a:ext uri="{FF2B5EF4-FFF2-40B4-BE49-F238E27FC236}">
                <a16:creationId xmlns="" xmlns:a16="http://schemas.microsoft.com/office/drawing/2014/main" id="{D6F4A4B7-B7A9-45B7-9212-F02716CE20A2}"/>
              </a:ext>
            </a:extLst>
          </p:cNvPr>
          <p:cNvPicPr>
            <a:picLocks noChangeAspect="1" noChangeArrowheads="1"/>
          </p:cNvPicPr>
          <p:nvPr/>
        </p:nvPicPr>
        <p:blipFill>
          <a:blip r:embed="rId5" r:link="rId7" cstate="print">
            <a:extLst>
              <a:ext uri="{BEBA8EAE-BF5A-486C-A8C5-ECC9F3942E4B}">
                <a14:imgProps xmlns:a14="http://schemas.microsoft.com/office/drawing/2010/main">
                  <a14:imgLayer r:embed="rId6">
                    <a14:imgEffect>
                      <a14:saturation sat="0"/>
                    </a14:imgEffect>
                    <a14:imgEffect>
                      <a14:brightnessContrast contrast="-20000"/>
                    </a14:imgEffect>
                  </a14:imgLayer>
                </a14:imgProps>
              </a:ext>
            </a:extLst>
          </a:blip>
          <a:srcRect/>
          <a:stretch>
            <a:fillRect/>
          </a:stretch>
        </p:blipFill>
        <p:spPr bwMode="auto">
          <a:xfrm>
            <a:off x="9836523" y="295729"/>
            <a:ext cx="1354216" cy="1073166"/>
          </a:xfrm>
          <a:prstGeom prst="rect">
            <a:avLst/>
          </a:prstGeom>
          <a:noFill/>
          <a:ln w="9525">
            <a:noFill/>
            <a:miter lim="800000"/>
            <a:headEnd/>
            <a:tailEnd/>
          </a:ln>
        </p:spPr>
      </p:pic>
      <p:cxnSp>
        <p:nvCxnSpPr>
          <p:cNvPr id="8" name="Conector recto 7">
            <a:extLst>
              <a:ext uri="{FF2B5EF4-FFF2-40B4-BE49-F238E27FC236}">
                <a16:creationId xmlns="" xmlns:a16="http://schemas.microsoft.com/office/drawing/2014/main" id="{B47A11FC-87FB-45E9-B1B7-C6317FAE35F7}"/>
              </a:ext>
            </a:extLst>
          </p:cNvPr>
          <p:cNvCxnSpPr/>
          <p:nvPr/>
        </p:nvCxnSpPr>
        <p:spPr>
          <a:xfrm>
            <a:off x="2642370" y="5427399"/>
            <a:ext cx="6915150" cy="0"/>
          </a:xfrm>
          <a:prstGeom prst="line">
            <a:avLst/>
          </a:prstGeom>
          <a:ln w="38100"/>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2799052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3666" y="462896"/>
            <a:ext cx="10515600" cy="1325563"/>
          </a:xfrm>
        </p:spPr>
        <p:txBody>
          <a:bodyPr>
            <a:normAutofit/>
          </a:bodyPr>
          <a:lstStyle/>
          <a:p>
            <a:r>
              <a:rPr lang="es-MX" b="1" dirty="0" smtClean="0">
                <a:solidFill>
                  <a:schemeClr val="accent4">
                    <a:lumMod val="60000"/>
                    <a:lumOff val="40000"/>
                  </a:schemeClr>
                </a:solidFill>
              </a:rPr>
              <a:t>- Objetivo de la evolución de los medios de transporte. </a:t>
            </a:r>
            <a:endParaRPr lang="es-MX" b="1" dirty="0">
              <a:solidFill>
                <a:schemeClr val="accent4">
                  <a:lumMod val="60000"/>
                  <a:lumOff val="40000"/>
                </a:schemeClr>
              </a:solidFill>
            </a:endParaRPr>
          </a:p>
        </p:txBody>
      </p:sp>
      <p:grpSp>
        <p:nvGrpSpPr>
          <p:cNvPr id="6" name="Grupo 5"/>
          <p:cNvGrpSpPr/>
          <p:nvPr/>
        </p:nvGrpSpPr>
        <p:grpSpPr>
          <a:xfrm>
            <a:off x="4627282" y="1136525"/>
            <a:ext cx="8128000" cy="5418667"/>
            <a:chOff x="3417047" y="1176866"/>
            <a:chExt cx="8128000" cy="5418667"/>
          </a:xfrm>
        </p:grpSpPr>
        <p:sp>
          <p:nvSpPr>
            <p:cNvPr id="3" name="Rectángulo 2"/>
            <p:cNvSpPr/>
            <p:nvPr/>
          </p:nvSpPr>
          <p:spPr>
            <a:xfrm>
              <a:off x="3620303" y="3286034"/>
              <a:ext cx="2148487" cy="1200329"/>
            </a:xfrm>
            <a:prstGeom prst="rect">
              <a:avLst/>
            </a:prstGeom>
            <a:effectLst>
              <a:outerShdw blurRad="50800" dist="38100" dir="13500000" algn="br" rotWithShape="0">
                <a:prstClr val="black">
                  <a:alpha val="40000"/>
                </a:prstClr>
              </a:outerShdw>
            </a:effectLst>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es-MX" sz="2400" b="1" dirty="0" smtClean="0">
                  <a:solidFill>
                    <a:schemeClr val="bg1"/>
                  </a:solidFill>
                </a:rPr>
                <a:t>Eficiencia en los medios de transporte</a:t>
              </a:r>
              <a:endParaRPr lang="es-MX" sz="2400" dirty="0">
                <a:solidFill>
                  <a:schemeClr val="bg1"/>
                </a:solidFill>
              </a:endParaRPr>
            </a:p>
          </p:txBody>
        </p:sp>
        <p:graphicFrame>
          <p:nvGraphicFramePr>
            <p:cNvPr id="5" name="Diagrama 4"/>
            <p:cNvGraphicFramePr/>
            <p:nvPr>
              <p:extLst>
                <p:ext uri="{D42A27DB-BD31-4B8C-83A1-F6EECF244321}">
                  <p14:modId xmlns:p14="http://schemas.microsoft.com/office/powerpoint/2010/main" val="2812678947"/>
                </p:ext>
              </p:extLst>
            </p:nvPr>
          </p:nvGraphicFramePr>
          <p:xfrm>
            <a:off x="3417047" y="11768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pic>
        <p:nvPicPr>
          <p:cNvPr id="8" name="Imagen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38200" y="1788459"/>
            <a:ext cx="3789082" cy="4458751"/>
          </a:xfrm>
          <a:prstGeom prst="rect">
            <a:avLst/>
          </a:prstGeom>
          <a:ln>
            <a:noFill/>
          </a:ln>
          <a:effectLst>
            <a:outerShdw blurRad="149987" dist="250190" dir="8460000" algn="ctr">
              <a:srgbClr val="000000">
                <a:alpha val="28000"/>
              </a:srgbClr>
            </a:outerShdw>
            <a:softEdge rad="112500"/>
          </a:effectLst>
          <a:scene3d>
            <a:camera prst="orthographicFront">
              <a:rot lat="0" lon="0" rev="0"/>
            </a:camera>
            <a:lightRig rig="contrasting" dir="t">
              <a:rot lat="0" lon="0" rev="1500000"/>
            </a:lightRig>
          </a:scene3d>
          <a:sp3d prstMaterial="metal">
            <a:bevelT w="88900" h="88900"/>
          </a:sp3d>
        </p:spPr>
      </p:pic>
      <p:sp>
        <p:nvSpPr>
          <p:cNvPr id="9" name="Marcador de número de diapositiva 8"/>
          <p:cNvSpPr>
            <a:spLocks noGrp="1"/>
          </p:cNvSpPr>
          <p:nvPr>
            <p:ph type="sldNum" sz="quarter" idx="12"/>
          </p:nvPr>
        </p:nvSpPr>
        <p:spPr/>
        <p:txBody>
          <a:bodyPr/>
          <a:lstStyle/>
          <a:p>
            <a:fld id="{6D996AE9-54B3-4160-AD49-138A791488DB}" type="slidenum">
              <a:rPr lang="es-MX" smtClean="0"/>
              <a:t>10</a:t>
            </a:fld>
            <a:endParaRPr lang="es-MX"/>
          </a:p>
        </p:txBody>
      </p:sp>
    </p:spTree>
    <p:extLst>
      <p:ext uri="{BB962C8B-B14F-4D97-AF65-F5344CB8AC3E}">
        <p14:creationId xmlns:p14="http://schemas.microsoft.com/office/powerpoint/2010/main" val="25452698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990600" y="364627"/>
            <a:ext cx="10515600" cy="1325563"/>
          </a:xfrm>
        </p:spPr>
        <p:txBody>
          <a:bodyPr/>
          <a:lstStyle/>
          <a:p>
            <a:r>
              <a:rPr lang="es-MX" b="1" dirty="0" smtClean="0">
                <a:solidFill>
                  <a:schemeClr val="accent4">
                    <a:lumMod val="60000"/>
                    <a:lumOff val="40000"/>
                  </a:schemeClr>
                </a:solidFill>
              </a:rPr>
              <a:t>- Objetivo de la evolución de los medios de transporte (Caso </a:t>
            </a:r>
            <a:r>
              <a:rPr lang="es-MX" b="1" dirty="0" err="1" smtClean="0">
                <a:solidFill>
                  <a:schemeClr val="accent4">
                    <a:lumMod val="60000"/>
                    <a:lumOff val="40000"/>
                  </a:schemeClr>
                </a:solidFill>
              </a:rPr>
              <a:t>WalMart</a:t>
            </a:r>
            <a:r>
              <a:rPr lang="es-MX" b="1" dirty="0" smtClean="0">
                <a:solidFill>
                  <a:schemeClr val="accent4">
                    <a:lumMod val="60000"/>
                    <a:lumOff val="40000"/>
                  </a:schemeClr>
                </a:solidFill>
              </a:rPr>
              <a:t>)</a:t>
            </a:r>
            <a:endParaRPr lang="es-MX" b="1" dirty="0">
              <a:solidFill>
                <a:schemeClr val="accent4">
                  <a:lumMod val="60000"/>
                  <a:lumOff val="40000"/>
                </a:schemeClr>
              </a:solidFill>
            </a:endParaRPr>
          </a:p>
        </p:txBody>
      </p:sp>
      <p:sp>
        <p:nvSpPr>
          <p:cNvPr id="4" name="Rectángulo 3"/>
          <p:cNvSpPr/>
          <p:nvPr/>
        </p:nvSpPr>
        <p:spPr>
          <a:xfrm>
            <a:off x="990600" y="1937300"/>
            <a:ext cx="5517776" cy="3970318"/>
          </a:xfrm>
          <a:prstGeom prst="rect">
            <a:avLst/>
          </a:prstGeom>
        </p:spPr>
        <p:txBody>
          <a:bodyPr wrap="square">
            <a:spAutoFit/>
          </a:bodyPr>
          <a:lstStyle/>
          <a:p>
            <a:pPr algn="just">
              <a:lnSpc>
                <a:spcPct val="150000"/>
              </a:lnSpc>
            </a:pPr>
            <a:r>
              <a:rPr lang="es-MX" sz="2400" dirty="0" smtClean="0">
                <a:solidFill>
                  <a:schemeClr val="bg1"/>
                </a:solidFill>
                <a:effectLst/>
                <a:latin typeface="Helvetica" panose="020B0604020202020204" pitchFamily="34" charset="0"/>
                <a:ea typeface="Calibri" panose="020F0502020204030204" pitchFamily="34" charset="0"/>
              </a:rPr>
              <a:t>“El costo del transporte representa para </a:t>
            </a:r>
            <a:r>
              <a:rPr lang="es-MX" sz="2400" dirty="0" err="1" smtClean="0">
                <a:solidFill>
                  <a:schemeClr val="bg1"/>
                </a:solidFill>
                <a:latin typeface="Helvetica" panose="020B0604020202020204" pitchFamily="34" charset="0"/>
                <a:ea typeface="Calibri" panose="020F0502020204030204" pitchFamily="34" charset="0"/>
              </a:rPr>
              <a:t>Walmart</a:t>
            </a:r>
            <a:r>
              <a:rPr lang="es-MX" sz="2400" dirty="0" smtClean="0">
                <a:solidFill>
                  <a:schemeClr val="bg1"/>
                </a:solidFill>
                <a:effectLst/>
                <a:latin typeface="Helvetica" panose="020B0604020202020204" pitchFamily="34" charset="0"/>
                <a:ea typeface="Calibri" panose="020F0502020204030204" pitchFamily="34" charset="0"/>
              </a:rPr>
              <a:t> de México 60% de su gasto total en logística, con un promedio de 160 camionetas diarias desde su centro de distribución de Cuautitlán, uno de los más grandes de Latinoamérica.” (Sánchez, 2014)</a:t>
            </a:r>
            <a:endParaRPr lang="es-MX" sz="2400" dirty="0">
              <a:solidFill>
                <a:schemeClr val="bg1"/>
              </a:solidFill>
            </a:endParaRPr>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1800" y="2398459"/>
            <a:ext cx="4572000" cy="3048000"/>
          </a:xfrm>
          <a:prstGeom prst="rect">
            <a:avLst/>
          </a:prstGeom>
          <a:ln>
            <a:noFill/>
          </a:ln>
          <a:effectLst>
            <a:outerShdw blurRad="292100" dist="139700" dir="2700000" algn="tl" rotWithShape="0">
              <a:srgbClr val="333333">
                <a:alpha val="65000"/>
              </a:srgbClr>
            </a:outerShdw>
          </a:effectLst>
        </p:spPr>
      </p:pic>
      <p:sp>
        <p:nvSpPr>
          <p:cNvPr id="6" name="Marcador de número de diapositiva 5"/>
          <p:cNvSpPr>
            <a:spLocks noGrp="1"/>
          </p:cNvSpPr>
          <p:nvPr>
            <p:ph type="sldNum" sz="quarter" idx="12"/>
          </p:nvPr>
        </p:nvSpPr>
        <p:spPr/>
        <p:txBody>
          <a:bodyPr/>
          <a:lstStyle/>
          <a:p>
            <a:fld id="{6D996AE9-54B3-4160-AD49-138A791488DB}" type="slidenum">
              <a:rPr lang="es-MX" smtClean="0"/>
              <a:t>11</a:t>
            </a:fld>
            <a:endParaRPr lang="es-MX"/>
          </a:p>
        </p:txBody>
      </p:sp>
    </p:spTree>
    <p:extLst>
      <p:ext uri="{BB962C8B-B14F-4D97-AF65-F5344CB8AC3E}">
        <p14:creationId xmlns:p14="http://schemas.microsoft.com/office/powerpoint/2010/main" val="11349783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1008529" y="548638"/>
            <a:ext cx="10515600" cy="1325563"/>
          </a:xfrm>
        </p:spPr>
        <p:txBody>
          <a:bodyPr/>
          <a:lstStyle/>
          <a:p>
            <a:r>
              <a:rPr lang="es-MX" b="1" dirty="0" smtClean="0">
                <a:solidFill>
                  <a:schemeClr val="accent4">
                    <a:lumMod val="60000"/>
                    <a:lumOff val="40000"/>
                  </a:schemeClr>
                </a:solidFill>
              </a:rPr>
              <a:t>- Objetivo de la evolución de los medios de transporte (Caso </a:t>
            </a:r>
            <a:r>
              <a:rPr lang="es-MX" b="1" dirty="0" err="1" smtClean="0">
                <a:solidFill>
                  <a:schemeClr val="accent4">
                    <a:lumMod val="60000"/>
                    <a:lumOff val="40000"/>
                  </a:schemeClr>
                </a:solidFill>
              </a:rPr>
              <a:t>WalMart</a:t>
            </a:r>
            <a:r>
              <a:rPr lang="es-MX" b="1" dirty="0" smtClean="0">
                <a:solidFill>
                  <a:schemeClr val="accent4">
                    <a:lumMod val="60000"/>
                    <a:lumOff val="40000"/>
                  </a:schemeClr>
                </a:solidFill>
              </a:rPr>
              <a:t>)</a:t>
            </a:r>
            <a:endParaRPr lang="es-MX" b="1" dirty="0">
              <a:solidFill>
                <a:schemeClr val="accent4">
                  <a:lumMod val="60000"/>
                  <a:lumOff val="40000"/>
                </a:schemeClr>
              </a:solidFill>
            </a:endParaRPr>
          </a:p>
        </p:txBody>
      </p:sp>
      <p:grpSp>
        <p:nvGrpSpPr>
          <p:cNvPr id="6" name="Grupo 5"/>
          <p:cNvGrpSpPr/>
          <p:nvPr/>
        </p:nvGrpSpPr>
        <p:grpSpPr>
          <a:xfrm>
            <a:off x="5428129" y="2058750"/>
            <a:ext cx="6096000" cy="4297600"/>
            <a:chOff x="1004047" y="2129153"/>
            <a:chExt cx="6096000" cy="4297600"/>
          </a:xfrm>
        </p:grpSpPr>
        <p:sp>
          <p:nvSpPr>
            <p:cNvPr id="2" name="Rectángulo 1"/>
            <p:cNvSpPr/>
            <p:nvPr/>
          </p:nvSpPr>
          <p:spPr>
            <a:xfrm>
              <a:off x="1004047" y="2129153"/>
              <a:ext cx="6096000" cy="3554819"/>
            </a:xfrm>
            <a:prstGeom prst="rect">
              <a:avLst/>
            </a:prstGeom>
          </p:spPr>
          <p:txBody>
            <a:bodyPr>
              <a:spAutoFit/>
            </a:bodyPr>
            <a:lstStyle/>
            <a:p>
              <a:pPr marL="342900" indent="-342900" algn="just">
                <a:lnSpc>
                  <a:spcPct val="150000"/>
                </a:lnSpc>
                <a:buFont typeface="Wingdings" panose="05000000000000000000" pitchFamily="2" charset="2"/>
                <a:buChar char="q"/>
              </a:pPr>
              <a:r>
                <a:rPr lang="es-MX" sz="2000" dirty="0" smtClean="0">
                  <a:solidFill>
                    <a:schemeClr val="bg1"/>
                  </a:solidFill>
                  <a:effectLst/>
                  <a:latin typeface="Helvetica" panose="020B0604020202020204" pitchFamily="34" charset="0"/>
                  <a:ea typeface="Times New Roman" panose="02020603050405020304" pitchFamily="18" charset="0"/>
                </a:rPr>
                <a:t>La mercancía se recibe y organiza en siete cedis ubicados en el Estado de México, Jalisco, Nuevo León, Sinaloa y Tabasco.</a:t>
              </a:r>
              <a:endParaRPr lang="es-MX" sz="2000" dirty="0" smtClean="0">
                <a:solidFill>
                  <a:schemeClr val="bg1"/>
                </a:solidFill>
                <a:effectLst/>
                <a:latin typeface="Times New Roman" panose="02020603050405020304" pitchFamily="18" charset="0"/>
                <a:ea typeface="Times New Roman" panose="02020603050405020304" pitchFamily="18" charset="0"/>
              </a:endParaRPr>
            </a:p>
            <a:p>
              <a:pPr marL="285750" indent="-285750" algn="just">
                <a:lnSpc>
                  <a:spcPct val="150000"/>
                </a:lnSpc>
                <a:buFont typeface="Wingdings" panose="05000000000000000000" pitchFamily="2" charset="2"/>
                <a:buChar char="q"/>
              </a:pPr>
              <a:endParaRPr lang="es-MX" dirty="0" smtClean="0">
                <a:solidFill>
                  <a:schemeClr val="bg1"/>
                </a:solidFill>
                <a:effectLst/>
                <a:latin typeface="Helvetica" panose="020B0604020202020204" pitchFamily="34" charset="0"/>
                <a:ea typeface="Calibri" panose="020F0502020204030204" pitchFamily="34" charset="0"/>
              </a:endParaRPr>
            </a:p>
            <a:p>
              <a:pPr marL="285750" indent="-285750" algn="just">
                <a:lnSpc>
                  <a:spcPct val="150000"/>
                </a:lnSpc>
                <a:buFont typeface="Wingdings" panose="05000000000000000000" pitchFamily="2" charset="2"/>
                <a:buChar char="q"/>
              </a:pPr>
              <a:endParaRPr lang="es-MX" dirty="0">
                <a:solidFill>
                  <a:schemeClr val="bg1"/>
                </a:solidFill>
                <a:latin typeface="Helvetica" panose="020B0604020202020204" pitchFamily="34" charset="0"/>
                <a:ea typeface="Calibri" panose="020F0502020204030204" pitchFamily="34" charset="0"/>
              </a:endParaRPr>
            </a:p>
            <a:p>
              <a:pPr marL="285750" indent="-285750" algn="just">
                <a:lnSpc>
                  <a:spcPct val="150000"/>
                </a:lnSpc>
                <a:buFont typeface="Wingdings" panose="05000000000000000000" pitchFamily="2" charset="2"/>
                <a:buChar char="q"/>
              </a:pPr>
              <a:r>
                <a:rPr lang="es-MX" dirty="0" smtClean="0">
                  <a:solidFill>
                    <a:schemeClr val="bg1"/>
                  </a:solidFill>
                  <a:effectLst/>
                  <a:latin typeface="Helvetica" panose="020B0604020202020204" pitchFamily="34" charset="0"/>
                  <a:ea typeface="Calibri" panose="020F0502020204030204" pitchFamily="34" charset="0"/>
                </a:rPr>
                <a:t>La red logística de Wal-Mart opera a través de 200 líneas transportistas, quienes realizan mil 700 viajes diarios. </a:t>
              </a:r>
              <a:endParaRPr lang="es-MX" dirty="0">
                <a:solidFill>
                  <a:schemeClr val="bg1"/>
                </a:solidFill>
              </a:endParaRPr>
            </a:p>
          </p:txBody>
        </p:sp>
        <p:sp>
          <p:nvSpPr>
            <p:cNvPr id="4" name="Rectángulo 3"/>
            <p:cNvSpPr/>
            <p:nvPr/>
          </p:nvSpPr>
          <p:spPr>
            <a:xfrm>
              <a:off x="5222610" y="5963678"/>
              <a:ext cx="1877437" cy="463075"/>
            </a:xfrm>
            <a:prstGeom prst="rect">
              <a:avLst/>
            </a:prstGeom>
          </p:spPr>
          <p:txBody>
            <a:bodyPr wrap="none">
              <a:spAutoFit/>
            </a:bodyPr>
            <a:lstStyle/>
            <a:p>
              <a:pPr algn="just">
                <a:lnSpc>
                  <a:spcPct val="150000"/>
                </a:lnSpc>
              </a:pPr>
              <a:r>
                <a:rPr lang="es-MX" dirty="0" smtClean="0">
                  <a:solidFill>
                    <a:schemeClr val="bg1"/>
                  </a:solidFill>
                  <a:effectLst/>
                  <a:latin typeface="Helvetica" panose="020B0604020202020204" pitchFamily="34" charset="0"/>
                  <a:ea typeface="Times New Roman" panose="02020603050405020304" pitchFamily="18" charset="0"/>
                </a:rPr>
                <a:t>(Sánchez, 2014)</a:t>
              </a:r>
              <a:endParaRPr lang="es-MX" dirty="0">
                <a:solidFill>
                  <a:schemeClr val="bg1"/>
                </a:solidFill>
              </a:endParaRPr>
            </a:p>
          </p:txBody>
        </p:sp>
      </p:gr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165" y="2312159"/>
            <a:ext cx="4648200" cy="30480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7" name="Marcador de número de diapositiva 6"/>
          <p:cNvSpPr>
            <a:spLocks noGrp="1"/>
          </p:cNvSpPr>
          <p:nvPr>
            <p:ph type="sldNum" sz="quarter" idx="12"/>
          </p:nvPr>
        </p:nvSpPr>
        <p:spPr/>
        <p:txBody>
          <a:bodyPr/>
          <a:lstStyle/>
          <a:p>
            <a:fld id="{6D996AE9-54B3-4160-AD49-138A791488DB}" type="slidenum">
              <a:rPr lang="es-MX" smtClean="0"/>
              <a:t>12</a:t>
            </a:fld>
            <a:endParaRPr lang="es-MX"/>
          </a:p>
        </p:txBody>
      </p:sp>
    </p:spTree>
    <p:extLst>
      <p:ext uri="{BB962C8B-B14F-4D97-AF65-F5344CB8AC3E}">
        <p14:creationId xmlns:p14="http://schemas.microsoft.com/office/powerpoint/2010/main" val="36917221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4731026"/>
          </a:xfrm>
          <a:prstGeom prst="rect">
            <a:avLst/>
          </a:prstGeom>
          <a:effectLst>
            <a:reflection blurRad="6350" stA="52000" endA="300" endPos="35000" dir="5400000" sy="-100000" algn="bl" rotWithShape="0"/>
          </a:effectLst>
        </p:spPr>
      </p:pic>
      <p:sp>
        <p:nvSpPr>
          <p:cNvPr id="5" name="CuadroTexto 4"/>
          <p:cNvSpPr txBox="1"/>
          <p:nvPr/>
        </p:nvSpPr>
        <p:spPr>
          <a:xfrm>
            <a:off x="1789043" y="5724938"/>
            <a:ext cx="9760226" cy="646331"/>
          </a:xfrm>
          <a:prstGeom prst="rect">
            <a:avLst/>
          </a:prstGeom>
          <a:noFill/>
        </p:spPr>
        <p:txBody>
          <a:bodyPr wrap="square" rtlCol="0">
            <a:spAutoFit/>
          </a:bodyPr>
          <a:lstStyle/>
          <a:p>
            <a:pPr algn="ctr"/>
            <a:r>
              <a:rPr lang="es-MX" sz="3600" dirty="0"/>
              <a:t>2</a:t>
            </a:r>
            <a:r>
              <a:rPr lang="es-MX" sz="3600" dirty="0" smtClean="0"/>
              <a:t>. TIPOS DE DE TRANSPORTE</a:t>
            </a:r>
            <a:endParaRPr lang="es-MX" sz="3600" dirty="0"/>
          </a:p>
        </p:txBody>
      </p:sp>
      <p:sp>
        <p:nvSpPr>
          <p:cNvPr id="6" name="Marcador de número de diapositiva 5"/>
          <p:cNvSpPr>
            <a:spLocks noGrp="1"/>
          </p:cNvSpPr>
          <p:nvPr>
            <p:ph type="sldNum" sz="quarter" idx="12"/>
          </p:nvPr>
        </p:nvSpPr>
        <p:spPr/>
        <p:txBody>
          <a:bodyPr/>
          <a:lstStyle/>
          <a:p>
            <a:fld id="{6D996AE9-54B3-4160-AD49-138A791488DB}" type="slidenum">
              <a:rPr lang="es-MX" smtClean="0"/>
              <a:t>13</a:t>
            </a:fld>
            <a:endParaRPr lang="es-MX"/>
          </a:p>
        </p:txBody>
      </p:sp>
    </p:spTree>
    <p:extLst>
      <p:ext uri="{BB962C8B-B14F-4D97-AF65-F5344CB8AC3E}">
        <p14:creationId xmlns:p14="http://schemas.microsoft.com/office/powerpoint/2010/main" val="20000041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5267" y="225378"/>
            <a:ext cx="10515600" cy="1325563"/>
          </a:xfrm>
        </p:spPr>
        <p:txBody>
          <a:bodyPr/>
          <a:lstStyle/>
          <a:p>
            <a:r>
              <a:rPr lang="es-MX" dirty="0" smtClean="0">
                <a:solidFill>
                  <a:schemeClr val="accent4">
                    <a:lumMod val="60000"/>
                    <a:lumOff val="40000"/>
                  </a:schemeClr>
                </a:solidFill>
                <a:latin typeface="Verdana" panose="020B0604030504040204" pitchFamily="34" charset="0"/>
                <a:ea typeface="Verdana" panose="020B0604030504040204" pitchFamily="34" charset="0"/>
                <a:cs typeface="Verdana" panose="020B0604030504040204" pitchFamily="34" charset="0"/>
              </a:rPr>
              <a:t>- Marítimo</a:t>
            </a:r>
            <a:endParaRPr lang="es-MX" dirty="0">
              <a:solidFill>
                <a:schemeClr val="accent4">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 name="Marcador de número de diapositiva 2"/>
          <p:cNvSpPr>
            <a:spLocks noGrp="1"/>
          </p:cNvSpPr>
          <p:nvPr>
            <p:ph type="sldNum" sz="quarter" idx="12"/>
          </p:nvPr>
        </p:nvSpPr>
        <p:spPr/>
        <p:txBody>
          <a:bodyPr/>
          <a:lstStyle/>
          <a:p>
            <a:fld id="{6D996AE9-54B3-4160-AD49-138A791488DB}" type="slidenum">
              <a:rPr lang="es-MX" smtClean="0"/>
              <a:t>14</a:t>
            </a:fld>
            <a:endParaRPr lang="es-MX"/>
          </a:p>
        </p:txBody>
      </p:sp>
      <p:graphicFrame>
        <p:nvGraphicFramePr>
          <p:cNvPr id="4" name="Diagrama 3"/>
          <p:cNvGraphicFramePr/>
          <p:nvPr>
            <p:extLst>
              <p:ext uri="{D42A27DB-BD31-4B8C-83A1-F6EECF244321}">
                <p14:modId xmlns:p14="http://schemas.microsoft.com/office/powerpoint/2010/main" val="3310882765"/>
              </p:ext>
            </p:extLst>
          </p:nvPr>
        </p:nvGraphicFramePr>
        <p:xfrm>
          <a:off x="5147482" y="210675"/>
          <a:ext cx="6317965" cy="6328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n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5482" y="1845138"/>
            <a:ext cx="5025000" cy="3736796"/>
          </a:xfrm>
          <a:prstGeom prst="rect">
            <a:avLst/>
          </a:prstGeom>
          <a:ln>
            <a:noFill/>
          </a:ln>
          <a:effectLst>
            <a:softEdge rad="112500"/>
          </a:effectLst>
        </p:spPr>
      </p:pic>
    </p:spTree>
    <p:extLst>
      <p:ext uri="{BB962C8B-B14F-4D97-AF65-F5344CB8AC3E}">
        <p14:creationId xmlns:p14="http://schemas.microsoft.com/office/powerpoint/2010/main" val="5548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2200" y="273371"/>
            <a:ext cx="10515600" cy="1325563"/>
          </a:xfrm>
        </p:spPr>
        <p:txBody>
          <a:bodyPr/>
          <a:lstStyle/>
          <a:p>
            <a:r>
              <a:rPr lang="es-MX" b="1" dirty="0">
                <a:solidFill>
                  <a:schemeClr val="accent4">
                    <a:lumMod val="60000"/>
                    <a:lumOff val="40000"/>
                  </a:schemeClr>
                </a:solidFill>
              </a:rPr>
              <a:t>-</a:t>
            </a:r>
            <a:r>
              <a:rPr lang="es-MX" b="1" dirty="0" smtClean="0">
                <a:solidFill>
                  <a:schemeClr val="accent4">
                    <a:lumMod val="60000"/>
                    <a:lumOff val="40000"/>
                  </a:schemeClr>
                </a:solidFill>
                <a:latin typeface="Verdana" panose="020B0604030504040204" pitchFamily="34" charset="0"/>
                <a:ea typeface="Verdana" panose="020B0604030504040204" pitchFamily="34" charset="0"/>
                <a:cs typeface="Verdana" panose="020B0604030504040204" pitchFamily="34" charset="0"/>
              </a:rPr>
              <a:t>Aéreo</a:t>
            </a:r>
            <a:endParaRPr lang="es-MX" b="1" dirty="0">
              <a:solidFill>
                <a:schemeClr val="accent4">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 name="Marcador de número de diapositiva 2"/>
          <p:cNvSpPr>
            <a:spLocks noGrp="1"/>
          </p:cNvSpPr>
          <p:nvPr>
            <p:ph type="sldNum" sz="quarter" idx="12"/>
          </p:nvPr>
        </p:nvSpPr>
        <p:spPr/>
        <p:txBody>
          <a:bodyPr/>
          <a:lstStyle/>
          <a:p>
            <a:fld id="{6D996AE9-54B3-4160-AD49-138A791488DB}" type="slidenum">
              <a:rPr lang="es-MX" smtClean="0"/>
              <a:t>15</a:t>
            </a:fld>
            <a:endParaRPr lang="es-MX"/>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877704"/>
            <a:ext cx="4572000" cy="3048000"/>
          </a:xfrm>
          <a:prstGeom prst="rect">
            <a:avLst/>
          </a:prstGeom>
          <a:ln>
            <a:noFill/>
          </a:ln>
          <a:effectLst>
            <a:softEdge rad="112500"/>
          </a:effectLst>
        </p:spPr>
      </p:pic>
      <p:graphicFrame>
        <p:nvGraphicFramePr>
          <p:cNvPr id="5" name="Diagrama 4"/>
          <p:cNvGraphicFramePr/>
          <p:nvPr>
            <p:extLst>
              <p:ext uri="{D42A27DB-BD31-4B8C-83A1-F6EECF244321}">
                <p14:modId xmlns:p14="http://schemas.microsoft.com/office/powerpoint/2010/main" val="1270661083"/>
              </p:ext>
            </p:extLst>
          </p:nvPr>
        </p:nvGraphicFramePr>
        <p:xfrm>
          <a:off x="5147482" y="210675"/>
          <a:ext cx="6317965" cy="632823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2928106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9847" y="365125"/>
            <a:ext cx="10515600" cy="1325563"/>
          </a:xfrm>
        </p:spPr>
        <p:txBody>
          <a:bodyPr/>
          <a:lstStyle/>
          <a:p>
            <a:r>
              <a:rPr lang="es-MX" b="1" dirty="0" smtClean="0">
                <a:solidFill>
                  <a:schemeClr val="accent4">
                    <a:lumMod val="60000"/>
                    <a:lumOff val="40000"/>
                  </a:schemeClr>
                </a:solidFill>
                <a:latin typeface="Verdana" panose="020B0604030504040204" pitchFamily="34" charset="0"/>
                <a:ea typeface="Verdana" panose="020B0604030504040204" pitchFamily="34" charset="0"/>
                <a:cs typeface="Verdana" panose="020B0604030504040204" pitchFamily="34" charset="0"/>
              </a:rPr>
              <a:t>- Terrestre</a:t>
            </a:r>
            <a:endParaRPr lang="es-MX" b="1" dirty="0">
              <a:solidFill>
                <a:schemeClr val="accent4">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 name="Marcador de número de diapositiva 2"/>
          <p:cNvSpPr>
            <a:spLocks noGrp="1"/>
          </p:cNvSpPr>
          <p:nvPr>
            <p:ph type="sldNum" sz="quarter" idx="12"/>
          </p:nvPr>
        </p:nvSpPr>
        <p:spPr/>
        <p:txBody>
          <a:bodyPr/>
          <a:lstStyle/>
          <a:p>
            <a:fld id="{6D996AE9-54B3-4160-AD49-138A791488DB}" type="slidenum">
              <a:rPr lang="es-MX" smtClean="0"/>
              <a:t>16</a:t>
            </a:fld>
            <a:endParaRPr lang="es-MX"/>
          </a:p>
        </p:txBody>
      </p:sp>
      <p:graphicFrame>
        <p:nvGraphicFramePr>
          <p:cNvPr id="4" name="Diagrama 3"/>
          <p:cNvGraphicFramePr/>
          <p:nvPr>
            <p:extLst>
              <p:ext uri="{D42A27DB-BD31-4B8C-83A1-F6EECF244321}">
                <p14:modId xmlns:p14="http://schemas.microsoft.com/office/powerpoint/2010/main" val="1650399832"/>
              </p:ext>
            </p:extLst>
          </p:nvPr>
        </p:nvGraphicFramePr>
        <p:xfrm>
          <a:off x="5147482" y="210675"/>
          <a:ext cx="6317965" cy="6328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n 4"/>
          <p:cNvPicPr>
            <a:picLocks noChangeAspect="1"/>
          </p:cNvPicPr>
          <p:nvPr/>
        </p:nvPicPr>
        <p:blipFill rotWithShape="1">
          <a:blip r:embed="rId8">
            <a:extLst>
              <a:ext uri="{28A0092B-C50C-407E-A947-70E740481C1C}">
                <a14:useLocalDpi xmlns:a14="http://schemas.microsoft.com/office/drawing/2010/main" val="0"/>
              </a:ext>
            </a:extLst>
          </a:blip>
          <a:srcRect l="33015" t="18096" r="18904" b="411"/>
          <a:stretch/>
        </p:blipFill>
        <p:spPr>
          <a:xfrm>
            <a:off x="838200" y="1845138"/>
            <a:ext cx="4484427" cy="3487889"/>
          </a:xfrm>
          <a:prstGeom prst="rect">
            <a:avLst/>
          </a:prstGeom>
          <a:ln>
            <a:noFill/>
          </a:ln>
          <a:effectLst>
            <a:softEdge rad="112500"/>
          </a:effectLst>
        </p:spPr>
      </p:pic>
    </p:spTree>
    <p:extLst>
      <p:ext uri="{BB962C8B-B14F-4D97-AF65-F5344CB8AC3E}">
        <p14:creationId xmlns:p14="http://schemas.microsoft.com/office/powerpoint/2010/main" val="21089798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67652" y="261190"/>
            <a:ext cx="11835654" cy="1325563"/>
          </a:xfrm>
        </p:spPr>
        <p:txBody>
          <a:bodyPr>
            <a:normAutofit/>
          </a:bodyPr>
          <a:lstStyle/>
          <a:p>
            <a:r>
              <a:rPr lang="es-MX" sz="4800" b="1" dirty="0" smtClean="0">
                <a:solidFill>
                  <a:schemeClr val="accent4">
                    <a:lumMod val="60000"/>
                    <a:lumOff val="40000"/>
                  </a:schemeClr>
                </a:solidFill>
              </a:rPr>
              <a:t>-Automóviles registrados en circulación</a:t>
            </a:r>
            <a:endParaRPr lang="es-MX" sz="4800" b="1" dirty="0">
              <a:solidFill>
                <a:schemeClr val="accent4">
                  <a:lumMod val="60000"/>
                  <a:lumOff val="40000"/>
                </a:schemeClr>
              </a:solidFill>
            </a:endParaRPr>
          </a:p>
        </p:txBody>
      </p:sp>
      <p:sp>
        <p:nvSpPr>
          <p:cNvPr id="4" name="Rectángulo 3"/>
          <p:cNvSpPr/>
          <p:nvPr/>
        </p:nvSpPr>
        <p:spPr>
          <a:xfrm>
            <a:off x="8097370" y="2438334"/>
            <a:ext cx="3769659" cy="3139321"/>
          </a:xfrm>
          <a:prstGeom prst="rect">
            <a:avLst/>
          </a:prstGeom>
        </p:spPr>
        <p:txBody>
          <a:bodyPr wrap="square">
            <a:spAutoFit/>
          </a:bodyPr>
          <a:lstStyle/>
          <a:p>
            <a:pPr algn="just"/>
            <a:r>
              <a:rPr lang="es-MX" b="0" i="0" dirty="0" smtClean="0">
                <a:solidFill>
                  <a:schemeClr val="bg1"/>
                </a:solidFill>
                <a:effectLst/>
                <a:latin typeface="Arial" panose="020B0604020202020204" pitchFamily="34" charset="0"/>
              </a:rPr>
              <a:t>Comprende los vehículos de motor destinados principalmente al transporte de personas, que cuentan hasta con siete asientos (incluyendo el del conductor); esta clase de vehículo incluye los convertibles, jeep, limousine, sedán, sport, vagoneta, </a:t>
            </a:r>
            <a:r>
              <a:rPr lang="es-MX" b="0" i="0" dirty="0" err="1" smtClean="0">
                <a:solidFill>
                  <a:schemeClr val="bg1"/>
                </a:solidFill>
                <a:effectLst/>
                <a:latin typeface="Arial" panose="020B0604020202020204" pitchFamily="34" charset="0"/>
              </a:rPr>
              <a:t>miniván</a:t>
            </a:r>
            <a:r>
              <a:rPr lang="es-MX" b="0" i="0" dirty="0" smtClean="0">
                <a:solidFill>
                  <a:schemeClr val="bg1"/>
                </a:solidFill>
                <a:effectLst/>
                <a:latin typeface="Arial" panose="020B0604020202020204" pitchFamily="34" charset="0"/>
              </a:rPr>
              <a:t> y otros vehículos que cumplan con las características descritas anteriormente.</a:t>
            </a:r>
            <a:endParaRPr lang="es-MX" dirty="0">
              <a:solidFill>
                <a:schemeClr val="bg1"/>
              </a:solidFill>
            </a:endParaRPr>
          </a:p>
        </p:txBody>
      </p:sp>
      <p:sp>
        <p:nvSpPr>
          <p:cNvPr id="6" name="CuadroTexto 5"/>
          <p:cNvSpPr txBox="1"/>
          <p:nvPr/>
        </p:nvSpPr>
        <p:spPr>
          <a:xfrm>
            <a:off x="1047749" y="5758191"/>
            <a:ext cx="5136777" cy="369332"/>
          </a:xfrm>
          <a:prstGeom prst="rect">
            <a:avLst/>
          </a:prstGeom>
          <a:noFill/>
        </p:spPr>
        <p:txBody>
          <a:bodyPr wrap="square" rtlCol="0">
            <a:spAutoFit/>
          </a:bodyPr>
          <a:lstStyle/>
          <a:p>
            <a:r>
              <a:rPr lang="es-MX" dirty="0" smtClean="0">
                <a:solidFill>
                  <a:schemeClr val="bg1"/>
                </a:solidFill>
              </a:rPr>
              <a:t>Fuente: Instituto Nacional de Estadística y Geografía</a:t>
            </a:r>
            <a:endParaRPr lang="es-MX" dirty="0">
              <a:solidFill>
                <a:schemeClr val="bg1"/>
              </a:solidFill>
            </a:endParaRPr>
          </a:p>
        </p:txBody>
      </p:sp>
      <p:graphicFrame>
        <p:nvGraphicFramePr>
          <p:cNvPr id="7" name="Gráfico 6"/>
          <p:cNvGraphicFramePr>
            <a:graphicFrameLocks/>
          </p:cNvGraphicFramePr>
          <p:nvPr>
            <p:extLst>
              <p:ext uri="{D42A27DB-BD31-4B8C-83A1-F6EECF244321}">
                <p14:modId xmlns:p14="http://schemas.microsoft.com/office/powerpoint/2010/main" val="3777688712"/>
              </p:ext>
            </p:extLst>
          </p:nvPr>
        </p:nvGraphicFramePr>
        <p:xfrm>
          <a:off x="394166" y="1586753"/>
          <a:ext cx="7683034" cy="3990902"/>
        </p:xfrm>
        <a:graphic>
          <a:graphicData uri="http://schemas.openxmlformats.org/drawingml/2006/chart">
            <c:chart xmlns:c="http://schemas.openxmlformats.org/drawingml/2006/chart" xmlns:r="http://schemas.openxmlformats.org/officeDocument/2006/relationships" r:id="rId3"/>
          </a:graphicData>
        </a:graphic>
      </p:graphicFrame>
      <p:sp>
        <p:nvSpPr>
          <p:cNvPr id="8" name="Marcador de número de diapositiva 7"/>
          <p:cNvSpPr>
            <a:spLocks noGrp="1"/>
          </p:cNvSpPr>
          <p:nvPr>
            <p:ph type="sldNum" sz="quarter" idx="12"/>
          </p:nvPr>
        </p:nvSpPr>
        <p:spPr/>
        <p:txBody>
          <a:bodyPr/>
          <a:lstStyle/>
          <a:p>
            <a:fld id="{6D996AE9-54B3-4160-AD49-138A791488DB}" type="slidenum">
              <a:rPr lang="es-MX" smtClean="0"/>
              <a:t>17</a:t>
            </a:fld>
            <a:endParaRPr lang="es-MX"/>
          </a:p>
        </p:txBody>
      </p:sp>
    </p:spTree>
    <p:extLst>
      <p:ext uri="{BB962C8B-B14F-4D97-AF65-F5344CB8AC3E}">
        <p14:creationId xmlns:p14="http://schemas.microsoft.com/office/powerpoint/2010/main" val="18523857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p:cNvGrpSpPr/>
          <p:nvPr/>
        </p:nvGrpSpPr>
        <p:grpSpPr>
          <a:xfrm>
            <a:off x="4840942" y="1029728"/>
            <a:ext cx="7113494" cy="5278764"/>
            <a:chOff x="2218765" y="174813"/>
            <a:chExt cx="9135035" cy="4800600"/>
          </a:xfrm>
        </p:grpSpPr>
        <p:pic>
          <p:nvPicPr>
            <p:cNvPr id="3" name="Imagen 2"/>
            <p:cNvPicPr>
              <a:picLocks noChangeAspect="1"/>
            </p:cNvPicPr>
            <p:nvPr/>
          </p:nvPicPr>
          <p:blipFill rotWithShape="1">
            <a:blip r:embed="rId3"/>
            <a:srcRect l="8897" t="15081" r="16176" b="14885"/>
            <a:stretch/>
          </p:blipFill>
          <p:spPr>
            <a:xfrm>
              <a:off x="2218765" y="174813"/>
              <a:ext cx="9135035" cy="4800600"/>
            </a:xfrm>
            <a:prstGeom prst="rect">
              <a:avLst/>
            </a:prstGeom>
          </p:spPr>
        </p:pic>
        <p:pic>
          <p:nvPicPr>
            <p:cNvPr id="4" name="Imagen 3"/>
            <p:cNvPicPr>
              <a:picLocks noChangeAspect="1"/>
            </p:cNvPicPr>
            <p:nvPr/>
          </p:nvPicPr>
          <p:blipFill>
            <a:blip r:embed="rId4"/>
            <a:stretch>
              <a:fillRect/>
            </a:stretch>
          </p:blipFill>
          <p:spPr>
            <a:xfrm>
              <a:off x="8658225" y="4308663"/>
              <a:ext cx="2695575" cy="666750"/>
            </a:xfrm>
            <a:prstGeom prst="rect">
              <a:avLst/>
            </a:prstGeom>
          </p:spPr>
        </p:pic>
      </p:grpSp>
      <p:sp>
        <p:nvSpPr>
          <p:cNvPr id="7" name="Título 1"/>
          <p:cNvSpPr>
            <a:spLocks noGrp="1"/>
          </p:cNvSpPr>
          <p:nvPr>
            <p:ph type="title"/>
          </p:nvPr>
        </p:nvSpPr>
        <p:spPr>
          <a:xfrm>
            <a:off x="206188" y="0"/>
            <a:ext cx="12165106" cy="1325563"/>
          </a:xfrm>
        </p:spPr>
        <p:txBody>
          <a:bodyPr>
            <a:normAutofit/>
          </a:bodyPr>
          <a:lstStyle/>
          <a:p>
            <a:r>
              <a:rPr lang="es-MX" sz="4000" b="1" dirty="0" smtClean="0">
                <a:solidFill>
                  <a:schemeClr val="accent4">
                    <a:lumMod val="60000"/>
                    <a:lumOff val="40000"/>
                  </a:schemeClr>
                </a:solidFill>
              </a:rPr>
              <a:t>- Automóviles en circulación por Entidad Federativa 2016 </a:t>
            </a:r>
            <a:endParaRPr lang="es-MX" sz="4000" b="1" dirty="0">
              <a:solidFill>
                <a:schemeClr val="accent4">
                  <a:lumMod val="60000"/>
                  <a:lumOff val="40000"/>
                </a:schemeClr>
              </a:solidFill>
            </a:endParaRPr>
          </a:p>
        </p:txBody>
      </p:sp>
      <p:sp>
        <p:nvSpPr>
          <p:cNvPr id="8" name="CuadroTexto 7"/>
          <p:cNvSpPr txBox="1"/>
          <p:nvPr/>
        </p:nvSpPr>
        <p:spPr>
          <a:xfrm>
            <a:off x="3623325" y="6308491"/>
            <a:ext cx="5136777" cy="369332"/>
          </a:xfrm>
          <a:prstGeom prst="rect">
            <a:avLst/>
          </a:prstGeom>
          <a:noFill/>
        </p:spPr>
        <p:txBody>
          <a:bodyPr wrap="square" rtlCol="0">
            <a:spAutoFit/>
          </a:bodyPr>
          <a:lstStyle/>
          <a:p>
            <a:r>
              <a:rPr lang="es-MX" dirty="0" smtClean="0">
                <a:solidFill>
                  <a:schemeClr val="bg1"/>
                </a:solidFill>
              </a:rPr>
              <a:t>Fuente: Instituto Nacional de Estadística y Geografía</a:t>
            </a:r>
            <a:endParaRPr lang="es-MX" dirty="0">
              <a:solidFill>
                <a:schemeClr val="bg1"/>
              </a:solidFill>
            </a:endParaRPr>
          </a:p>
        </p:txBody>
      </p:sp>
      <p:sp>
        <p:nvSpPr>
          <p:cNvPr id="10" name="Rectángulo 9"/>
          <p:cNvSpPr/>
          <p:nvPr/>
        </p:nvSpPr>
        <p:spPr>
          <a:xfrm>
            <a:off x="107577" y="1029728"/>
            <a:ext cx="4672195" cy="5278763"/>
          </a:xfrm>
          <a:prstGeom prst="rect">
            <a:avLst/>
          </a:prstGeom>
          <a:blipFill dpi="0" rotWithShape="1">
            <a:blip r:embed="rId5">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Marcador de número de diapositiva 10"/>
          <p:cNvSpPr>
            <a:spLocks noGrp="1"/>
          </p:cNvSpPr>
          <p:nvPr>
            <p:ph type="sldNum" sz="quarter" idx="12"/>
          </p:nvPr>
        </p:nvSpPr>
        <p:spPr/>
        <p:txBody>
          <a:bodyPr/>
          <a:lstStyle/>
          <a:p>
            <a:fld id="{6D996AE9-54B3-4160-AD49-138A791488DB}" type="slidenum">
              <a:rPr lang="es-MX" smtClean="0"/>
              <a:t>18</a:t>
            </a:fld>
            <a:endParaRPr lang="es-MX"/>
          </a:p>
        </p:txBody>
      </p:sp>
    </p:spTree>
    <p:extLst>
      <p:ext uri="{BB962C8B-B14F-4D97-AF65-F5344CB8AC3E}">
        <p14:creationId xmlns:p14="http://schemas.microsoft.com/office/powerpoint/2010/main" val="12113289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8325" y="365125"/>
            <a:ext cx="10515600" cy="1325563"/>
          </a:xfrm>
        </p:spPr>
        <p:txBody>
          <a:bodyPr/>
          <a:lstStyle/>
          <a:p>
            <a:r>
              <a:rPr lang="es-MX" b="1" dirty="0" smtClean="0">
                <a:solidFill>
                  <a:schemeClr val="accent4">
                    <a:lumMod val="60000"/>
                    <a:lumOff val="40000"/>
                  </a:schemeClr>
                </a:solidFill>
              </a:rPr>
              <a:t>- Transporte Público</a:t>
            </a:r>
            <a:endParaRPr lang="es-MX" b="1" dirty="0">
              <a:solidFill>
                <a:schemeClr val="accent4">
                  <a:lumMod val="60000"/>
                  <a:lumOff val="40000"/>
                </a:schemeClr>
              </a:solidFill>
            </a:endParaRPr>
          </a:p>
        </p:txBody>
      </p:sp>
      <p:sp>
        <p:nvSpPr>
          <p:cNvPr id="3" name="Marcador de número de diapositiva 2"/>
          <p:cNvSpPr>
            <a:spLocks noGrp="1"/>
          </p:cNvSpPr>
          <p:nvPr>
            <p:ph type="sldNum" sz="quarter" idx="12"/>
          </p:nvPr>
        </p:nvSpPr>
        <p:spPr/>
        <p:txBody>
          <a:bodyPr/>
          <a:lstStyle/>
          <a:p>
            <a:fld id="{6D996AE9-54B3-4160-AD49-138A791488DB}" type="slidenum">
              <a:rPr lang="es-MX" smtClean="0"/>
              <a:t>19</a:t>
            </a:fld>
            <a:endParaRPr lang="es-MX"/>
          </a:p>
        </p:txBody>
      </p:sp>
      <p:sp>
        <p:nvSpPr>
          <p:cNvPr id="4" name="Rectángulo 3"/>
          <p:cNvSpPr/>
          <p:nvPr/>
        </p:nvSpPr>
        <p:spPr>
          <a:xfrm>
            <a:off x="1287438" y="1957473"/>
            <a:ext cx="9917374" cy="4380686"/>
          </a:xfrm>
          <a:prstGeom prst="rect">
            <a:avLst/>
          </a:prstGeom>
        </p:spPr>
        <p:txBody>
          <a:bodyPr wrap="square">
            <a:spAutoFit/>
          </a:bodyPr>
          <a:lstStyle/>
          <a:p>
            <a:pPr marL="285750" indent="-285750" algn="just">
              <a:lnSpc>
                <a:spcPct val="150000"/>
              </a:lnSpc>
              <a:spcAft>
                <a:spcPts val="800"/>
              </a:spcAft>
              <a:buFont typeface="Wingdings" panose="05000000000000000000" pitchFamily="2" charset="2"/>
              <a:buChar char="q"/>
            </a:pPr>
            <a:r>
              <a:rPr lang="es-MX" sz="2400" dirty="0" smtClean="0">
                <a:solidFill>
                  <a:schemeClr val="bg1"/>
                </a:solidFill>
                <a:ea typeface="Calibri" panose="020F0502020204030204" pitchFamily="34" charset="0"/>
                <a:cs typeface="Times New Roman" panose="02020603050405020304" pitchFamily="18" charset="0"/>
              </a:rPr>
              <a:t> En </a:t>
            </a:r>
            <a:r>
              <a:rPr lang="es-MX" sz="2400" dirty="0">
                <a:solidFill>
                  <a:schemeClr val="bg1"/>
                </a:solidFill>
                <a:ea typeface="Calibri" panose="020F0502020204030204" pitchFamily="34" charset="0"/>
                <a:cs typeface="Times New Roman" panose="02020603050405020304" pitchFamily="18" charset="0"/>
              </a:rPr>
              <a:t>México, 80% de los traslados se hacen en transporte público</a:t>
            </a:r>
            <a:r>
              <a:rPr lang="es-MX" sz="2400" dirty="0" smtClean="0">
                <a:solidFill>
                  <a:schemeClr val="bg1"/>
                </a:solidFill>
                <a:ea typeface="Calibri" panose="020F0502020204030204" pitchFamily="34" charset="0"/>
                <a:cs typeface="Times New Roman" panose="02020603050405020304" pitchFamily="18" charset="0"/>
              </a:rPr>
              <a:t>.</a:t>
            </a:r>
          </a:p>
          <a:p>
            <a:pPr marL="285750" indent="-285750" algn="just">
              <a:lnSpc>
                <a:spcPct val="150000"/>
              </a:lnSpc>
              <a:spcAft>
                <a:spcPts val="800"/>
              </a:spcAft>
              <a:buFont typeface="Wingdings" panose="05000000000000000000" pitchFamily="2" charset="2"/>
              <a:buChar char="q"/>
            </a:pPr>
            <a:r>
              <a:rPr lang="es-MX" sz="2400" i="1" dirty="0" smtClean="0">
                <a:solidFill>
                  <a:schemeClr val="bg1"/>
                </a:solidFill>
              </a:rPr>
              <a:t> A </a:t>
            </a:r>
            <a:r>
              <a:rPr lang="es-MX" sz="2400" i="1" dirty="0">
                <a:solidFill>
                  <a:schemeClr val="bg1"/>
                </a:solidFill>
              </a:rPr>
              <a:t>diario se realizan 130 millones de viajes en ese </a:t>
            </a:r>
            <a:r>
              <a:rPr lang="es-MX" sz="2400" i="1" dirty="0" smtClean="0">
                <a:solidFill>
                  <a:schemeClr val="bg1"/>
                </a:solidFill>
              </a:rPr>
              <a:t>medio.</a:t>
            </a:r>
            <a:endParaRPr lang="es-MX" sz="2400" dirty="0">
              <a:solidFill>
                <a:schemeClr val="bg1"/>
              </a:solidFill>
              <a:effectLst/>
              <a:ea typeface="Calibri" panose="020F0502020204030204" pitchFamily="34" charset="0"/>
              <a:cs typeface="Times New Roman" panose="02020603050405020304" pitchFamily="18" charset="0"/>
            </a:endParaRPr>
          </a:p>
          <a:p>
            <a:pPr marL="285750" indent="-285750" algn="just">
              <a:lnSpc>
                <a:spcPct val="150000"/>
              </a:lnSpc>
              <a:spcAft>
                <a:spcPts val="800"/>
              </a:spcAft>
              <a:buFont typeface="Wingdings" panose="05000000000000000000" pitchFamily="2" charset="2"/>
              <a:buChar char="q"/>
            </a:pPr>
            <a:r>
              <a:rPr lang="es-MX" sz="2400" i="1" dirty="0" smtClean="0">
                <a:solidFill>
                  <a:schemeClr val="bg1"/>
                </a:solidFill>
              </a:rPr>
              <a:t>En </a:t>
            </a:r>
            <a:r>
              <a:rPr lang="es-MX" sz="2400" i="1" dirty="0">
                <a:solidFill>
                  <a:schemeClr val="bg1"/>
                </a:solidFill>
              </a:rPr>
              <a:t>el país, el tiempo de traslado de un destino a otro es de aproximadamente 44 minutos; la Ciudad de México y el Estado de México tienen el promedio más alto, con 57 minutos por </a:t>
            </a:r>
            <a:r>
              <a:rPr lang="es-MX" sz="2400" i="1" dirty="0" smtClean="0">
                <a:solidFill>
                  <a:schemeClr val="bg1"/>
                </a:solidFill>
              </a:rPr>
              <a:t>recorrido. </a:t>
            </a:r>
          </a:p>
          <a:p>
            <a:pPr algn="r">
              <a:lnSpc>
                <a:spcPct val="150000"/>
              </a:lnSpc>
              <a:spcAft>
                <a:spcPts val="800"/>
              </a:spcAft>
            </a:pPr>
            <a:r>
              <a:rPr lang="es-MX" sz="2400" b="1" i="1" dirty="0" smtClean="0">
                <a:solidFill>
                  <a:schemeClr val="bg1"/>
                </a:solidFill>
              </a:rPr>
              <a:t>Fuente: </a:t>
            </a:r>
            <a:r>
              <a:rPr lang="es-MX" sz="2400" dirty="0">
                <a:solidFill>
                  <a:schemeClr val="bg1"/>
                </a:solidFill>
              </a:rPr>
              <a:t>(Suárez Lastra, 2017)</a:t>
            </a:r>
          </a:p>
          <a:p>
            <a:pPr marL="285750" indent="-285750" algn="just">
              <a:lnSpc>
                <a:spcPct val="150000"/>
              </a:lnSpc>
              <a:spcAft>
                <a:spcPts val="800"/>
              </a:spcAft>
              <a:buFont typeface="Wingdings" panose="05000000000000000000" pitchFamily="2" charset="2"/>
              <a:buChar char="q"/>
            </a:pPr>
            <a:endParaRPr lang="es-MX" sz="2400" dirty="0">
              <a:solidFill>
                <a:schemeClr val="bg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993930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idx="4294967295"/>
          </p:nvPr>
        </p:nvSpPr>
        <p:spPr>
          <a:xfrm>
            <a:off x="1037817" y="-583869"/>
            <a:ext cx="9144000" cy="2667000"/>
          </a:xfrm>
        </p:spPr>
        <p:txBody>
          <a:bodyPr>
            <a:normAutofit/>
          </a:bodyPr>
          <a:lstStyle/>
          <a:p>
            <a:r>
              <a:rPr lang="es-MX" sz="3200" b="1" dirty="0" smtClean="0">
                <a:solidFill>
                  <a:schemeClr val="accent4"/>
                </a:solidFill>
                <a:latin typeface="Verdana" panose="020B0604030504040204" pitchFamily="34" charset="0"/>
                <a:ea typeface="Verdana" panose="020B0604030504040204" pitchFamily="34" charset="0"/>
                <a:cs typeface="Verdana" panose="020B0604030504040204" pitchFamily="34" charset="0"/>
              </a:rPr>
              <a:t>PRESENTACIÓN</a:t>
            </a:r>
            <a:endParaRPr lang="es-MX" sz="3200" b="1" dirty="0">
              <a:solidFill>
                <a:schemeClr val="accent4"/>
              </a:solidFill>
              <a:latin typeface="Verdana" panose="020B0604030504040204" pitchFamily="34" charset="0"/>
              <a:ea typeface="Verdana" panose="020B0604030504040204" pitchFamily="34" charset="0"/>
              <a:cs typeface="Verdana" panose="020B0604030504040204" pitchFamily="34" charset="0"/>
            </a:endParaRPr>
          </a:p>
        </p:txBody>
      </p:sp>
      <p:sp>
        <p:nvSpPr>
          <p:cNvPr id="3" name="Marcador de número de diapositiva 2"/>
          <p:cNvSpPr>
            <a:spLocks noGrp="1"/>
          </p:cNvSpPr>
          <p:nvPr>
            <p:ph type="sldNum" sz="quarter" idx="12"/>
          </p:nvPr>
        </p:nvSpPr>
        <p:spPr/>
        <p:txBody>
          <a:bodyPr/>
          <a:lstStyle/>
          <a:p>
            <a:fld id="{6D996AE9-54B3-4160-AD49-138A791488DB}" type="slidenum">
              <a:rPr lang="es-MX" smtClean="0"/>
              <a:t>2</a:t>
            </a:fld>
            <a:endParaRPr lang="es-MX"/>
          </a:p>
        </p:txBody>
      </p:sp>
      <p:grpSp>
        <p:nvGrpSpPr>
          <p:cNvPr id="4" name="Grupo 3"/>
          <p:cNvGrpSpPr/>
          <p:nvPr/>
        </p:nvGrpSpPr>
        <p:grpSpPr>
          <a:xfrm>
            <a:off x="1191334" y="1463040"/>
            <a:ext cx="9922436" cy="3893636"/>
            <a:chOff x="1202764" y="1736662"/>
            <a:chExt cx="9922436" cy="3136990"/>
          </a:xfrm>
        </p:grpSpPr>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2764" y="1736662"/>
              <a:ext cx="2742703" cy="3048000"/>
            </a:xfrm>
            <a:prstGeom prst="rect">
              <a:avLst/>
            </a:prstGeom>
          </p:spPr>
        </p:pic>
        <p:sp>
          <p:nvSpPr>
            <p:cNvPr id="5" name="Recortar rectángulo de esquina diagonal 4"/>
            <p:cNvSpPr/>
            <p:nvPr/>
          </p:nvSpPr>
          <p:spPr>
            <a:xfrm>
              <a:off x="4390618" y="1804726"/>
              <a:ext cx="5791199" cy="1586228"/>
            </a:xfrm>
            <a:prstGeom prst="snip2DiagRect">
              <a:avLst/>
            </a:prstGeom>
            <a:solidFill>
              <a:srgbClr val="595C63"/>
            </a:solidFill>
            <a:effectLst>
              <a:reflection blurRad="635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r>
                <a:rPr lang="es-MX" sz="1600" dirty="0" smtClean="0"/>
                <a:t>El material de exposición se presenta de </a:t>
              </a:r>
              <a:r>
                <a:rPr lang="es-MX" sz="1600" dirty="0"/>
                <a:t>acuerdo con la asignatura</a:t>
              </a:r>
              <a:r>
                <a:rPr lang="es-MX" sz="1600" dirty="0" smtClean="0"/>
                <a:t>: Economía Espacial y </a:t>
              </a:r>
              <a:r>
                <a:rPr lang="es-MX" sz="1600" dirty="0"/>
                <a:t>el tema a tratar es el correspondiente a la unidad de competencia </a:t>
              </a:r>
              <a:r>
                <a:rPr lang="es-MX" sz="1600" dirty="0" smtClean="0"/>
                <a:t>tres, tema veinte:  “Transporte”.</a:t>
              </a:r>
              <a:endParaRPr lang="es-MX" sz="1600" dirty="0"/>
            </a:p>
          </p:txBody>
        </p:sp>
        <p:sp>
          <p:nvSpPr>
            <p:cNvPr id="7" name="Redondear rectángulo de esquina del mismo lado 6"/>
            <p:cNvSpPr/>
            <p:nvPr/>
          </p:nvSpPr>
          <p:spPr>
            <a:xfrm>
              <a:off x="5119137" y="3452272"/>
              <a:ext cx="6006063" cy="1421380"/>
            </a:xfrm>
            <a:prstGeom prst="round2SameRect">
              <a:avLst/>
            </a:prstGeom>
            <a:solidFill>
              <a:srgbClr val="FF6766"/>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lnSpc>
                  <a:spcPct val="150000"/>
                </a:lnSpc>
              </a:pPr>
              <a:endParaRPr lang="es-MX" sz="2000" b="1" dirty="0" smtClean="0"/>
            </a:p>
            <a:p>
              <a:pPr algn="ctr">
                <a:lnSpc>
                  <a:spcPct val="150000"/>
                </a:lnSpc>
              </a:pPr>
              <a:endParaRPr lang="es-MX" sz="2000" b="1" dirty="0" smtClean="0">
                <a:solidFill>
                  <a:srgbClr val="DBCA2C"/>
                </a:solidFill>
              </a:endParaRPr>
            </a:p>
            <a:p>
              <a:pPr algn="ctr">
                <a:lnSpc>
                  <a:spcPct val="150000"/>
                </a:lnSpc>
              </a:pPr>
              <a:r>
                <a:rPr lang="es-MX" sz="2000" b="1" dirty="0" smtClean="0">
                  <a:solidFill>
                    <a:schemeClr val="bg1"/>
                  </a:solidFill>
                </a:rPr>
                <a:t>OBJETIVO</a:t>
              </a:r>
            </a:p>
            <a:p>
              <a:pPr algn="ctr">
                <a:lnSpc>
                  <a:spcPct val="150000"/>
                </a:lnSpc>
              </a:pPr>
              <a:r>
                <a:rPr lang="es-MX" sz="2000" dirty="0"/>
                <a:t>Reconocer la importancia que tienen los medios de transporte en la integración social y el desarrollo económico</a:t>
              </a:r>
              <a:r>
                <a:rPr lang="es-MX" dirty="0"/>
                <a:t>. </a:t>
              </a:r>
              <a:endParaRPr lang="es-MX" b="1" dirty="0" smtClean="0">
                <a:solidFill>
                  <a:schemeClr val="tx1"/>
                </a:solidFill>
              </a:endParaRPr>
            </a:p>
            <a:p>
              <a:pPr algn="ctr">
                <a:lnSpc>
                  <a:spcPct val="150000"/>
                </a:lnSpc>
              </a:pPr>
              <a:endParaRPr lang="es-MX" sz="2000" dirty="0" smtClean="0"/>
            </a:p>
            <a:p>
              <a:pPr algn="ctr">
                <a:lnSpc>
                  <a:spcPct val="150000"/>
                </a:lnSpc>
              </a:pPr>
              <a:endParaRPr lang="es-MX" sz="2000" dirty="0"/>
            </a:p>
          </p:txBody>
        </p:sp>
      </p:grpSp>
      <p:sp>
        <p:nvSpPr>
          <p:cNvPr id="8" name="Rectángulo 7"/>
          <p:cNvSpPr/>
          <p:nvPr/>
        </p:nvSpPr>
        <p:spPr>
          <a:xfrm>
            <a:off x="1037817" y="6108025"/>
            <a:ext cx="10315983" cy="430887"/>
          </a:xfrm>
          <a:prstGeom prst="rect">
            <a:avLst/>
          </a:prstGeom>
        </p:spPr>
        <p:txBody>
          <a:bodyPr wrap="square">
            <a:spAutoFit/>
          </a:bodyPr>
          <a:lstStyle/>
          <a:p>
            <a:pPr algn="ctr"/>
            <a:r>
              <a:rPr lang="es-MX" sz="1100" dirty="0" smtClean="0">
                <a:solidFill>
                  <a:schemeClr val="bg1"/>
                </a:solidFill>
              </a:rPr>
              <a:t>*Las </a:t>
            </a:r>
            <a:r>
              <a:rPr lang="es-MX" sz="1100" dirty="0">
                <a:solidFill>
                  <a:schemeClr val="bg1"/>
                </a:solidFill>
              </a:rPr>
              <a:t>imágenes e iconos utilizados en este material </a:t>
            </a:r>
            <a:r>
              <a:rPr lang="es-MX" sz="1100" dirty="0" smtClean="0">
                <a:solidFill>
                  <a:schemeClr val="bg1"/>
                </a:solidFill>
              </a:rPr>
              <a:t>pertenecen a Freepik desde www.flaticon.com y a los colaboradores de </a:t>
            </a:r>
            <a:r>
              <a:rPr lang="es-MX" sz="1100" b="1" u="sng" dirty="0" smtClean="0">
                <a:solidFill>
                  <a:schemeClr val="bg1"/>
                </a:solidFill>
              </a:rPr>
              <a:t>stock.adobe.com</a:t>
            </a:r>
            <a:endParaRPr lang="es-MX" sz="1100" b="1" u="sng" dirty="0">
              <a:solidFill>
                <a:schemeClr val="bg1"/>
              </a:solidFill>
            </a:endParaRPr>
          </a:p>
          <a:p>
            <a:pPr algn="ctr"/>
            <a:endParaRPr lang="es-MX" sz="1100" dirty="0">
              <a:solidFill>
                <a:schemeClr val="bg1"/>
              </a:solidFill>
            </a:endParaRPr>
          </a:p>
        </p:txBody>
      </p:sp>
    </p:spTree>
    <p:extLst>
      <p:ext uri="{BB962C8B-B14F-4D97-AF65-F5344CB8AC3E}">
        <p14:creationId xmlns:p14="http://schemas.microsoft.com/office/powerpoint/2010/main" val="35922988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1164608" y="331258"/>
            <a:ext cx="10515600" cy="1325563"/>
          </a:xfrm>
        </p:spPr>
        <p:txBody>
          <a:bodyPr/>
          <a:lstStyle/>
          <a:p>
            <a:r>
              <a:rPr lang="es-MX" b="1" dirty="0" smtClean="0">
                <a:solidFill>
                  <a:schemeClr val="accent4">
                    <a:lumMod val="60000"/>
                    <a:lumOff val="40000"/>
                  </a:schemeClr>
                </a:solidFill>
              </a:rPr>
              <a:t>- Transporte Público</a:t>
            </a:r>
            <a:endParaRPr lang="es-MX" b="1" dirty="0">
              <a:solidFill>
                <a:schemeClr val="accent4">
                  <a:lumMod val="60000"/>
                  <a:lumOff val="40000"/>
                </a:schemeClr>
              </a:solidFill>
            </a:endParaRPr>
          </a:p>
        </p:txBody>
      </p:sp>
      <p:sp>
        <p:nvSpPr>
          <p:cNvPr id="4" name="Marcador de número de diapositiva 3"/>
          <p:cNvSpPr>
            <a:spLocks noGrp="1"/>
          </p:cNvSpPr>
          <p:nvPr>
            <p:ph type="sldNum" sz="quarter" idx="12"/>
          </p:nvPr>
        </p:nvSpPr>
        <p:spPr/>
        <p:txBody>
          <a:bodyPr/>
          <a:lstStyle/>
          <a:p>
            <a:fld id="{6D996AE9-54B3-4160-AD49-138A791488DB}" type="slidenum">
              <a:rPr lang="es-MX" smtClean="0"/>
              <a:t>20</a:t>
            </a:fld>
            <a:endParaRPr lang="es-MX"/>
          </a:p>
        </p:txBody>
      </p:sp>
      <p:sp>
        <p:nvSpPr>
          <p:cNvPr id="2" name="Rectángulo 1"/>
          <p:cNvSpPr/>
          <p:nvPr/>
        </p:nvSpPr>
        <p:spPr>
          <a:xfrm>
            <a:off x="1164608" y="1495816"/>
            <a:ext cx="9862783" cy="5632311"/>
          </a:xfrm>
          <a:prstGeom prst="rect">
            <a:avLst/>
          </a:prstGeom>
        </p:spPr>
        <p:txBody>
          <a:bodyPr wrap="square">
            <a:spAutoFit/>
          </a:bodyPr>
          <a:lstStyle/>
          <a:p>
            <a:pPr algn="just" fontAlgn="base">
              <a:lnSpc>
                <a:spcPct val="150000"/>
              </a:lnSpc>
              <a:spcAft>
                <a:spcPts val="0"/>
              </a:spcAft>
            </a:pPr>
            <a:r>
              <a:rPr lang="es-MX" sz="2400" dirty="0">
                <a:solidFill>
                  <a:schemeClr val="bg1"/>
                </a:solidFill>
                <a:ea typeface="Times New Roman" panose="02020603050405020304" pitchFamily="18" charset="0"/>
                <a:cs typeface="Arial" panose="020B0604020202020204" pitchFamily="34" charset="0"/>
              </a:rPr>
              <a:t>Los mexicanos son quienes pagan más por el transporte público </a:t>
            </a:r>
            <a:r>
              <a:rPr lang="es-MX" sz="2400" dirty="0">
                <a:solidFill>
                  <a:schemeClr val="bg1"/>
                </a:solidFill>
                <a:ea typeface="Times New Roman" panose="02020603050405020304" pitchFamily="18" charset="0"/>
              </a:rPr>
              <a:t>que el resto de los habitantes en América Latina, se dio a conocer en el 13 Congreso Internacional de Transporte Ciudades y Transporte</a:t>
            </a:r>
            <a:r>
              <a:rPr lang="es-MX" sz="2400" dirty="0" smtClean="0">
                <a:solidFill>
                  <a:schemeClr val="bg1"/>
                </a:solidFill>
                <a:ea typeface="Times New Roman" panose="02020603050405020304" pitchFamily="18" charset="0"/>
              </a:rPr>
              <a:t>.</a:t>
            </a:r>
          </a:p>
          <a:p>
            <a:pPr algn="just" fontAlgn="base">
              <a:lnSpc>
                <a:spcPct val="150000"/>
              </a:lnSpc>
              <a:spcAft>
                <a:spcPts val="0"/>
              </a:spcAft>
            </a:pPr>
            <a:endParaRPr lang="es-MX" sz="2400" dirty="0">
              <a:solidFill>
                <a:schemeClr val="bg1"/>
              </a:solidFill>
              <a:ea typeface="Times New Roman" panose="02020603050405020304" pitchFamily="18" charset="0"/>
            </a:endParaRPr>
          </a:p>
          <a:p>
            <a:pPr algn="just" fontAlgn="base">
              <a:lnSpc>
                <a:spcPct val="150000"/>
              </a:lnSpc>
              <a:spcAft>
                <a:spcPts val="0"/>
              </a:spcAft>
            </a:pPr>
            <a:r>
              <a:rPr lang="es-MX" sz="2400" dirty="0">
                <a:solidFill>
                  <a:schemeClr val="bg1"/>
                </a:solidFill>
                <a:ea typeface="Times New Roman" panose="02020603050405020304" pitchFamily="18" charset="0"/>
              </a:rPr>
              <a:t>M</a:t>
            </a:r>
            <a:r>
              <a:rPr lang="es-MX" sz="2400" dirty="0" smtClean="0">
                <a:solidFill>
                  <a:schemeClr val="bg1"/>
                </a:solidFill>
                <a:ea typeface="Times New Roman" panose="02020603050405020304" pitchFamily="18" charset="0"/>
              </a:rPr>
              <a:t>ientras </a:t>
            </a:r>
            <a:r>
              <a:rPr lang="es-MX" sz="2400" dirty="0">
                <a:solidFill>
                  <a:schemeClr val="bg1"/>
                </a:solidFill>
                <a:ea typeface="Times New Roman" panose="02020603050405020304" pitchFamily="18" charset="0"/>
              </a:rPr>
              <a:t>los latinoamericanos pagan entre 15 y 20 por ciento de su salario, los mexicanos desembolsan hasta el </a:t>
            </a:r>
            <a:r>
              <a:rPr lang="es-MX" sz="2400" dirty="0">
                <a:solidFill>
                  <a:schemeClr val="bg1"/>
                </a:solidFill>
                <a:ea typeface="Times New Roman" panose="02020603050405020304" pitchFamily="18" charset="0"/>
                <a:cs typeface="Arial" panose="020B0604020202020204" pitchFamily="34" charset="0"/>
              </a:rPr>
              <a:t>35 por ciento,</a:t>
            </a:r>
            <a:r>
              <a:rPr lang="es-MX" sz="2400" dirty="0">
                <a:solidFill>
                  <a:schemeClr val="bg1"/>
                </a:solidFill>
                <a:ea typeface="Times New Roman" panose="02020603050405020304" pitchFamily="18" charset="0"/>
              </a:rPr>
              <a:t> a pesar de que la recomendación internacional es sólo gastar el seis por ciento</a:t>
            </a:r>
            <a:r>
              <a:rPr lang="es-MX" sz="2400" dirty="0" smtClean="0">
                <a:solidFill>
                  <a:schemeClr val="bg1"/>
                </a:solidFill>
                <a:ea typeface="Times New Roman" panose="02020603050405020304" pitchFamily="18" charset="0"/>
              </a:rPr>
              <a:t>.</a:t>
            </a:r>
          </a:p>
          <a:p>
            <a:pPr algn="just" fontAlgn="base">
              <a:lnSpc>
                <a:spcPct val="150000"/>
              </a:lnSpc>
              <a:spcAft>
                <a:spcPts val="0"/>
              </a:spcAft>
            </a:pPr>
            <a:endParaRPr lang="es-MX" sz="2400" dirty="0" smtClean="0">
              <a:solidFill>
                <a:schemeClr val="bg1"/>
              </a:solidFill>
              <a:ea typeface="Times New Roman" panose="02020603050405020304" pitchFamily="18" charset="0"/>
            </a:endParaRPr>
          </a:p>
          <a:p>
            <a:pPr algn="r" fontAlgn="base">
              <a:lnSpc>
                <a:spcPct val="150000"/>
              </a:lnSpc>
            </a:pPr>
            <a:r>
              <a:rPr lang="es-MX" sz="2400" dirty="0" smtClean="0">
                <a:solidFill>
                  <a:schemeClr val="bg1"/>
                </a:solidFill>
              </a:rPr>
              <a:t>Fuente:(López, </a:t>
            </a:r>
            <a:r>
              <a:rPr lang="es-MX" sz="2400" dirty="0">
                <a:solidFill>
                  <a:schemeClr val="bg1"/>
                </a:solidFill>
              </a:rPr>
              <a:t>2017)</a:t>
            </a:r>
          </a:p>
          <a:p>
            <a:pPr algn="just" fontAlgn="base">
              <a:lnSpc>
                <a:spcPct val="150000"/>
              </a:lnSpc>
              <a:spcAft>
                <a:spcPts val="0"/>
              </a:spcAft>
            </a:pPr>
            <a:endParaRPr lang="es-MX" sz="2400" dirty="0">
              <a:solidFill>
                <a:schemeClr val="bg1"/>
              </a:solidFill>
              <a:effectLst/>
              <a:ea typeface="Times New Roman" panose="02020603050405020304" pitchFamily="18" charset="0"/>
            </a:endParaRPr>
          </a:p>
        </p:txBody>
      </p:sp>
    </p:spTree>
    <p:extLst>
      <p:ext uri="{BB962C8B-B14F-4D97-AF65-F5344CB8AC3E}">
        <p14:creationId xmlns:p14="http://schemas.microsoft.com/office/powerpoint/2010/main" val="21263558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206188" y="0"/>
            <a:ext cx="1216510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Tx/>
              <a:buChar char="-"/>
            </a:pPr>
            <a:r>
              <a:rPr lang="es-MX" sz="4000" b="1" dirty="0" smtClean="0">
                <a:solidFill>
                  <a:schemeClr val="accent4">
                    <a:lumMod val="60000"/>
                    <a:lumOff val="40000"/>
                  </a:schemeClr>
                </a:solidFill>
              </a:rPr>
              <a:t>Transporte urbano de pasajeros por ciudad 2008-2018</a:t>
            </a:r>
          </a:p>
          <a:p>
            <a:r>
              <a:rPr lang="es-MX" sz="4000" b="1" dirty="0" smtClean="0">
                <a:solidFill>
                  <a:schemeClr val="accent4">
                    <a:lumMod val="60000"/>
                    <a:lumOff val="40000"/>
                  </a:schemeClr>
                </a:solidFill>
              </a:rPr>
              <a:t>     (</a:t>
            </a:r>
            <a:r>
              <a:rPr lang="es-MX" sz="4000" b="1" dirty="0" err="1" smtClean="0">
                <a:solidFill>
                  <a:schemeClr val="accent4">
                    <a:lumMod val="60000"/>
                    <a:lumOff val="40000"/>
                  </a:schemeClr>
                </a:solidFill>
              </a:rPr>
              <a:t>Metrobús</a:t>
            </a:r>
            <a:r>
              <a:rPr lang="es-MX" sz="4000" b="1" dirty="0" smtClean="0">
                <a:solidFill>
                  <a:schemeClr val="accent4">
                    <a:lumMod val="60000"/>
                    <a:lumOff val="40000"/>
                  </a:schemeClr>
                </a:solidFill>
              </a:rPr>
              <a:t>)</a:t>
            </a:r>
          </a:p>
        </p:txBody>
      </p:sp>
      <p:grpSp>
        <p:nvGrpSpPr>
          <p:cNvPr id="7" name="Grupo 6"/>
          <p:cNvGrpSpPr/>
          <p:nvPr/>
        </p:nvGrpSpPr>
        <p:grpSpPr>
          <a:xfrm>
            <a:off x="5401235" y="1627580"/>
            <a:ext cx="5952565" cy="4577695"/>
            <a:chOff x="865093" y="1801905"/>
            <a:chExt cx="5952565" cy="4577695"/>
          </a:xfrm>
        </p:grpSpPr>
        <p:graphicFrame>
          <p:nvGraphicFramePr>
            <p:cNvPr id="4" name="Gráfico 3"/>
            <p:cNvGraphicFramePr>
              <a:graphicFrameLocks/>
            </p:cNvGraphicFramePr>
            <p:nvPr>
              <p:extLst>
                <p:ext uri="{D42A27DB-BD31-4B8C-83A1-F6EECF244321}">
                  <p14:modId xmlns:p14="http://schemas.microsoft.com/office/powerpoint/2010/main" val="875139153"/>
                </p:ext>
              </p:extLst>
            </p:nvPr>
          </p:nvGraphicFramePr>
          <p:xfrm>
            <a:off x="865093" y="1801905"/>
            <a:ext cx="5952565" cy="4101353"/>
          </p:xfrm>
          <a:graphic>
            <a:graphicData uri="http://schemas.openxmlformats.org/drawingml/2006/chart">
              <c:chart xmlns:c="http://schemas.openxmlformats.org/drawingml/2006/chart" xmlns:r="http://schemas.openxmlformats.org/officeDocument/2006/relationships" r:id="rId3"/>
            </a:graphicData>
          </a:graphic>
        </p:graphicFrame>
        <p:sp>
          <p:nvSpPr>
            <p:cNvPr id="5" name="CuadroTexto 4"/>
            <p:cNvSpPr txBox="1"/>
            <p:nvPr/>
          </p:nvSpPr>
          <p:spPr>
            <a:xfrm>
              <a:off x="1452281" y="6010268"/>
              <a:ext cx="5136777" cy="369332"/>
            </a:xfrm>
            <a:prstGeom prst="rect">
              <a:avLst/>
            </a:prstGeom>
            <a:noFill/>
          </p:spPr>
          <p:txBody>
            <a:bodyPr wrap="square" rtlCol="0">
              <a:spAutoFit/>
            </a:bodyPr>
            <a:lstStyle/>
            <a:p>
              <a:r>
                <a:rPr lang="es-MX" dirty="0" smtClean="0">
                  <a:solidFill>
                    <a:schemeClr val="bg1"/>
                  </a:solidFill>
                </a:rPr>
                <a:t>Fuente: Instituto Nacional de Estadística y Geografía</a:t>
              </a:r>
              <a:endParaRPr lang="es-MX" dirty="0">
                <a:solidFill>
                  <a:schemeClr val="bg1"/>
                </a:solidFill>
              </a:endParaRPr>
            </a:p>
          </p:txBody>
        </p:sp>
      </p:grpSp>
      <p:sp>
        <p:nvSpPr>
          <p:cNvPr id="6" name="Marcador de número de diapositiva 5"/>
          <p:cNvSpPr>
            <a:spLocks noGrp="1"/>
          </p:cNvSpPr>
          <p:nvPr>
            <p:ph type="sldNum" sz="quarter" idx="12"/>
          </p:nvPr>
        </p:nvSpPr>
        <p:spPr/>
        <p:txBody>
          <a:bodyPr/>
          <a:lstStyle/>
          <a:p>
            <a:fld id="{6D996AE9-54B3-4160-AD49-138A791488DB}" type="slidenum">
              <a:rPr lang="es-MX" smtClean="0"/>
              <a:t>21</a:t>
            </a:fld>
            <a:endParaRPr lang="es-MX"/>
          </a:p>
        </p:txBody>
      </p:sp>
      <p:pic>
        <p:nvPicPr>
          <p:cNvPr id="2" name="Imagen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7173" y="1627579"/>
            <a:ext cx="4599483" cy="4208363"/>
          </a:xfrm>
          <a:prstGeom prst="rect">
            <a:avLst/>
          </a:prstGeom>
          <a:ln>
            <a:noFill/>
          </a:ln>
          <a:effectLst>
            <a:softEdge rad="112500"/>
          </a:effectLst>
        </p:spPr>
      </p:pic>
    </p:spTree>
    <p:extLst>
      <p:ext uri="{BB962C8B-B14F-4D97-AF65-F5344CB8AC3E}">
        <p14:creationId xmlns:p14="http://schemas.microsoft.com/office/powerpoint/2010/main" val="21123832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206187" y="308297"/>
            <a:ext cx="1184401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Tx/>
              <a:buChar char="-"/>
            </a:pPr>
            <a:r>
              <a:rPr lang="es-MX" sz="4000" b="1" dirty="0" smtClean="0">
                <a:solidFill>
                  <a:schemeClr val="accent4">
                    <a:lumMod val="60000"/>
                    <a:lumOff val="40000"/>
                  </a:schemeClr>
                </a:solidFill>
              </a:rPr>
              <a:t>Transporte urbano de pasajeros por ciudad 2008-2018 (</a:t>
            </a:r>
            <a:r>
              <a:rPr lang="es-MX" sz="4000" b="1" dirty="0" err="1" smtClean="0">
                <a:solidFill>
                  <a:schemeClr val="accent4">
                    <a:lumMod val="60000"/>
                    <a:lumOff val="40000"/>
                  </a:schemeClr>
                </a:solidFill>
              </a:rPr>
              <a:t>Metrobús</a:t>
            </a:r>
            <a:r>
              <a:rPr lang="es-MX" sz="4000" b="1" dirty="0" smtClean="0">
                <a:solidFill>
                  <a:schemeClr val="accent4">
                    <a:lumMod val="60000"/>
                    <a:lumOff val="40000"/>
                  </a:schemeClr>
                </a:solidFill>
              </a:rPr>
              <a:t>)</a:t>
            </a:r>
          </a:p>
        </p:txBody>
      </p:sp>
      <p:graphicFrame>
        <p:nvGraphicFramePr>
          <p:cNvPr id="5" name="Gráfico 4"/>
          <p:cNvGraphicFramePr>
            <a:graphicFrameLocks/>
          </p:cNvGraphicFramePr>
          <p:nvPr>
            <p:extLst>
              <p:ext uri="{D42A27DB-BD31-4B8C-83A1-F6EECF244321}">
                <p14:modId xmlns:p14="http://schemas.microsoft.com/office/powerpoint/2010/main" val="1972384227"/>
              </p:ext>
            </p:extLst>
          </p:nvPr>
        </p:nvGraphicFramePr>
        <p:xfrm>
          <a:off x="4927600" y="834594"/>
          <a:ext cx="7122606" cy="536786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Tabla 1"/>
          <p:cNvGraphicFramePr>
            <a:graphicFrameLocks noGrp="1"/>
          </p:cNvGraphicFramePr>
          <p:nvPr>
            <p:extLst>
              <p:ext uri="{D42A27DB-BD31-4B8C-83A1-F6EECF244321}">
                <p14:modId xmlns:p14="http://schemas.microsoft.com/office/powerpoint/2010/main" val="2178109477"/>
              </p:ext>
            </p:extLst>
          </p:nvPr>
        </p:nvGraphicFramePr>
        <p:xfrm>
          <a:off x="834538" y="2348200"/>
          <a:ext cx="3703673" cy="3139921"/>
        </p:xfrm>
        <a:graphic>
          <a:graphicData uri="http://schemas.openxmlformats.org/drawingml/2006/table">
            <a:tbl>
              <a:tblPr>
                <a:tableStyleId>{37CE84F3-28C3-443E-9E96-99CF82512B78}</a:tableStyleId>
              </a:tblPr>
              <a:tblGrid>
                <a:gridCol w="1437499"/>
                <a:gridCol w="1251469"/>
                <a:gridCol w="1014705"/>
              </a:tblGrid>
              <a:tr h="796738">
                <a:tc>
                  <a:txBody>
                    <a:bodyPr/>
                    <a:lstStyle/>
                    <a:p>
                      <a:pPr algn="ctr" fontAlgn="b"/>
                      <a:r>
                        <a:rPr lang="es-MX" sz="1400" u="none" strike="noStrike" dirty="0">
                          <a:effectLst/>
                        </a:rPr>
                        <a:t>Pasajeros Transportados</a:t>
                      </a:r>
                      <a:br>
                        <a:rPr lang="es-MX" sz="1400" u="none" strike="noStrike" dirty="0">
                          <a:effectLst/>
                        </a:rPr>
                      </a:br>
                      <a:r>
                        <a:rPr lang="es-MX" sz="1400" u="none" strike="noStrike" dirty="0">
                          <a:effectLst/>
                        </a:rPr>
                        <a:t>(Miles de pasajeros)</a:t>
                      </a:r>
                      <a:endParaRPr lang="es-MX" sz="14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dirty="0">
                          <a:effectLst/>
                        </a:rPr>
                        <a:t>Monterrey</a:t>
                      </a:r>
                      <a:endParaRPr lang="es-MX" sz="14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s-MX" sz="1100" u="none" strike="noStrike" dirty="0">
                          <a:effectLst/>
                        </a:rPr>
                        <a:t>México</a:t>
                      </a:r>
                      <a:endParaRPr lang="es-MX" sz="1100" b="0" i="0" u="none" strike="noStrike" dirty="0">
                        <a:solidFill>
                          <a:schemeClr val="bg1"/>
                        </a:solidFill>
                        <a:effectLst/>
                        <a:latin typeface="Calibri" panose="020F0502020204030204" pitchFamily="34" charset="0"/>
                      </a:endParaRPr>
                    </a:p>
                  </a:txBody>
                  <a:tcPr marL="9525" marR="9525" marT="9525" marB="0" anchor="b"/>
                </a:tc>
              </a:tr>
              <a:tr h="159348">
                <a:tc>
                  <a:txBody>
                    <a:bodyPr/>
                    <a:lstStyle/>
                    <a:p>
                      <a:pPr algn="ctr" fontAlgn="b"/>
                      <a:r>
                        <a:rPr lang="es-MX" sz="1400" u="none" strike="noStrike">
                          <a:effectLst/>
                        </a:rPr>
                        <a:t>2008</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a:effectLst/>
                        </a:rPr>
                        <a:t>12699</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a:effectLst/>
                        </a:rPr>
                        <a:t>88939</a:t>
                      </a:r>
                      <a:endParaRPr lang="es-MX" sz="1400" b="0" i="0" u="none" strike="noStrike">
                        <a:solidFill>
                          <a:schemeClr val="bg1"/>
                        </a:solidFill>
                        <a:effectLst/>
                        <a:latin typeface="Calibri" panose="020F0502020204030204" pitchFamily="34" charset="0"/>
                      </a:endParaRPr>
                    </a:p>
                  </a:txBody>
                  <a:tcPr marL="9525" marR="9525" marT="9525" marB="0" anchor="b"/>
                </a:tc>
              </a:tr>
              <a:tr h="270991">
                <a:tc>
                  <a:txBody>
                    <a:bodyPr/>
                    <a:lstStyle/>
                    <a:p>
                      <a:pPr algn="ctr" fontAlgn="b"/>
                      <a:r>
                        <a:rPr lang="es-MX" sz="1400" u="none" strike="noStrike">
                          <a:effectLst/>
                        </a:rPr>
                        <a:t>2009</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a:effectLst/>
                        </a:rPr>
                        <a:t>11349</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a:effectLst/>
                        </a:rPr>
                        <a:t>127259</a:t>
                      </a:r>
                      <a:endParaRPr lang="es-MX" sz="1400" b="0" i="0" u="none" strike="noStrike">
                        <a:solidFill>
                          <a:schemeClr val="bg1"/>
                        </a:solidFill>
                        <a:effectLst/>
                        <a:latin typeface="Calibri" panose="020F0502020204030204" pitchFamily="34" charset="0"/>
                      </a:endParaRPr>
                    </a:p>
                  </a:txBody>
                  <a:tcPr marL="9525" marR="9525" marT="9525" marB="0" anchor="b"/>
                </a:tc>
              </a:tr>
              <a:tr h="159348">
                <a:tc>
                  <a:txBody>
                    <a:bodyPr/>
                    <a:lstStyle/>
                    <a:p>
                      <a:pPr algn="ctr" fontAlgn="b"/>
                      <a:r>
                        <a:rPr lang="es-MX" sz="1400" u="none" strike="noStrike">
                          <a:effectLst/>
                        </a:rPr>
                        <a:t>2010</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a:effectLst/>
                        </a:rPr>
                        <a:t>12620</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a:effectLst/>
                        </a:rPr>
                        <a:t>136888</a:t>
                      </a:r>
                      <a:endParaRPr lang="es-MX" sz="1400" b="0" i="0" u="none" strike="noStrike">
                        <a:solidFill>
                          <a:schemeClr val="bg1"/>
                        </a:solidFill>
                        <a:effectLst/>
                        <a:latin typeface="Calibri" panose="020F0502020204030204" pitchFamily="34" charset="0"/>
                      </a:endParaRPr>
                    </a:p>
                  </a:txBody>
                  <a:tcPr marL="9525" marR="9525" marT="9525" marB="0" anchor="b"/>
                </a:tc>
              </a:tr>
              <a:tr h="159348">
                <a:tc>
                  <a:txBody>
                    <a:bodyPr/>
                    <a:lstStyle/>
                    <a:p>
                      <a:pPr algn="ctr" fontAlgn="b"/>
                      <a:r>
                        <a:rPr lang="es-MX" sz="1400" u="none" strike="noStrike">
                          <a:effectLst/>
                        </a:rPr>
                        <a:t>2011</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a:effectLst/>
                        </a:rPr>
                        <a:t>12334</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a:effectLst/>
                        </a:rPr>
                        <a:t>187197</a:t>
                      </a:r>
                      <a:endParaRPr lang="es-MX" sz="1400" b="0" i="0" u="none" strike="noStrike">
                        <a:solidFill>
                          <a:schemeClr val="bg1"/>
                        </a:solidFill>
                        <a:effectLst/>
                        <a:latin typeface="Calibri" panose="020F0502020204030204" pitchFamily="34" charset="0"/>
                      </a:endParaRPr>
                    </a:p>
                  </a:txBody>
                  <a:tcPr marL="9525" marR="9525" marT="9525" marB="0" anchor="b"/>
                </a:tc>
              </a:tr>
              <a:tr h="159348">
                <a:tc>
                  <a:txBody>
                    <a:bodyPr/>
                    <a:lstStyle/>
                    <a:p>
                      <a:pPr algn="ctr" fontAlgn="b"/>
                      <a:r>
                        <a:rPr lang="es-MX" sz="1400" u="none" strike="noStrike">
                          <a:effectLst/>
                        </a:rPr>
                        <a:t>2012</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a:effectLst/>
                        </a:rPr>
                        <a:t>13,546.9</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a:effectLst/>
                        </a:rPr>
                        <a:t>210528</a:t>
                      </a:r>
                      <a:endParaRPr lang="es-MX" sz="1400" b="0" i="0" u="none" strike="noStrike">
                        <a:solidFill>
                          <a:schemeClr val="bg1"/>
                        </a:solidFill>
                        <a:effectLst/>
                        <a:latin typeface="Calibri" panose="020F0502020204030204" pitchFamily="34" charset="0"/>
                      </a:endParaRPr>
                    </a:p>
                  </a:txBody>
                  <a:tcPr marL="9525" marR="9525" marT="9525" marB="0" anchor="b"/>
                </a:tc>
              </a:tr>
              <a:tr h="159348">
                <a:tc>
                  <a:txBody>
                    <a:bodyPr/>
                    <a:lstStyle/>
                    <a:p>
                      <a:pPr algn="ctr" fontAlgn="b"/>
                      <a:r>
                        <a:rPr lang="es-MX" sz="1400" u="none" strike="noStrike">
                          <a:effectLst/>
                        </a:rPr>
                        <a:t>2013</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a:effectLst/>
                        </a:rPr>
                        <a:t>14,035.8</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a:effectLst/>
                        </a:rPr>
                        <a:t>210215</a:t>
                      </a:r>
                      <a:endParaRPr lang="es-MX" sz="1400" b="0" i="0" u="none" strike="noStrike">
                        <a:solidFill>
                          <a:schemeClr val="bg1"/>
                        </a:solidFill>
                        <a:effectLst/>
                        <a:latin typeface="Calibri" panose="020F0502020204030204" pitchFamily="34" charset="0"/>
                      </a:endParaRPr>
                    </a:p>
                  </a:txBody>
                  <a:tcPr marL="9525" marR="9525" marT="9525" marB="0" anchor="b"/>
                </a:tc>
              </a:tr>
              <a:tr h="159348">
                <a:tc>
                  <a:txBody>
                    <a:bodyPr/>
                    <a:lstStyle/>
                    <a:p>
                      <a:pPr algn="ctr" fontAlgn="b"/>
                      <a:r>
                        <a:rPr lang="es-MX" sz="1400" u="none" strike="noStrike">
                          <a:effectLst/>
                        </a:rPr>
                        <a:t>2014</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a:effectLst/>
                        </a:rPr>
                        <a:t>13,641.7</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a:effectLst/>
                        </a:rPr>
                        <a:t>243831</a:t>
                      </a:r>
                      <a:endParaRPr lang="es-MX" sz="1400" b="0" i="0" u="none" strike="noStrike">
                        <a:solidFill>
                          <a:schemeClr val="bg1"/>
                        </a:solidFill>
                        <a:effectLst/>
                        <a:latin typeface="Calibri" panose="020F0502020204030204" pitchFamily="34" charset="0"/>
                      </a:endParaRPr>
                    </a:p>
                  </a:txBody>
                  <a:tcPr marL="9525" marR="9525" marT="9525" marB="0" anchor="b"/>
                </a:tc>
              </a:tr>
              <a:tr h="159348">
                <a:tc>
                  <a:txBody>
                    <a:bodyPr/>
                    <a:lstStyle/>
                    <a:p>
                      <a:pPr algn="ctr" fontAlgn="b"/>
                      <a:r>
                        <a:rPr lang="es-MX" sz="1400" u="none" strike="noStrike">
                          <a:effectLst/>
                        </a:rPr>
                        <a:t>2015</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a:effectLst/>
                        </a:rPr>
                        <a:t>12,912.6</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a:effectLst/>
                        </a:rPr>
                        <a:t>250048</a:t>
                      </a:r>
                      <a:endParaRPr lang="es-MX" sz="1400" b="0" i="0" u="none" strike="noStrike">
                        <a:solidFill>
                          <a:schemeClr val="bg1"/>
                        </a:solidFill>
                        <a:effectLst/>
                        <a:latin typeface="Calibri" panose="020F0502020204030204" pitchFamily="34" charset="0"/>
                      </a:endParaRPr>
                    </a:p>
                  </a:txBody>
                  <a:tcPr marL="9525" marR="9525" marT="9525" marB="0" anchor="b"/>
                </a:tc>
              </a:tr>
              <a:tr h="159348">
                <a:tc>
                  <a:txBody>
                    <a:bodyPr/>
                    <a:lstStyle/>
                    <a:p>
                      <a:pPr algn="ctr" fontAlgn="b"/>
                      <a:r>
                        <a:rPr lang="es-MX" sz="1400" u="none" strike="noStrike">
                          <a:effectLst/>
                        </a:rPr>
                        <a:t>2016</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a:effectLst/>
                        </a:rPr>
                        <a:t>15,156.6</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dirty="0">
                          <a:effectLst/>
                        </a:rPr>
                        <a:t>299571</a:t>
                      </a:r>
                      <a:endParaRPr lang="es-MX" sz="1400" b="0" i="0" u="none" strike="noStrike" dirty="0">
                        <a:solidFill>
                          <a:schemeClr val="bg1"/>
                        </a:solidFill>
                        <a:effectLst/>
                        <a:latin typeface="Calibri" panose="020F0502020204030204" pitchFamily="34" charset="0"/>
                      </a:endParaRPr>
                    </a:p>
                  </a:txBody>
                  <a:tcPr marL="9525" marR="9525" marT="9525" marB="0" anchor="b"/>
                </a:tc>
              </a:tr>
              <a:tr h="159348">
                <a:tc>
                  <a:txBody>
                    <a:bodyPr/>
                    <a:lstStyle/>
                    <a:p>
                      <a:pPr algn="ctr" fontAlgn="b"/>
                      <a:r>
                        <a:rPr lang="es-MX" sz="1400" u="none" strike="noStrike">
                          <a:effectLst/>
                        </a:rPr>
                        <a:t>2017</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a:effectLst/>
                        </a:rPr>
                        <a:t>15,210.5</a:t>
                      </a:r>
                      <a:endParaRPr lang="es-MX" sz="1400" b="0" i="0" u="none" strike="noStrike">
                        <a:solidFill>
                          <a:schemeClr val="bg1"/>
                        </a:solidFill>
                        <a:effectLst/>
                        <a:latin typeface="Calibri" panose="020F0502020204030204" pitchFamily="34" charset="0"/>
                      </a:endParaRPr>
                    </a:p>
                  </a:txBody>
                  <a:tcPr marL="9525" marR="9525" marT="9525" marB="0" anchor="b"/>
                </a:tc>
                <a:tc>
                  <a:txBody>
                    <a:bodyPr/>
                    <a:lstStyle/>
                    <a:p>
                      <a:pPr algn="ctr" fontAlgn="b"/>
                      <a:r>
                        <a:rPr lang="es-MX" sz="1400" u="none" strike="noStrike" dirty="0">
                          <a:effectLst/>
                        </a:rPr>
                        <a:t>1,754,476</a:t>
                      </a:r>
                      <a:endParaRPr lang="es-MX" sz="1400" b="0" i="0" u="none" strike="noStrike" dirty="0">
                        <a:solidFill>
                          <a:schemeClr val="bg1"/>
                        </a:solidFill>
                        <a:effectLst/>
                        <a:latin typeface="Calibri" panose="020F0502020204030204" pitchFamily="34" charset="0"/>
                      </a:endParaRPr>
                    </a:p>
                  </a:txBody>
                  <a:tcPr marL="9525" marR="9525" marT="9525" marB="0" anchor="b"/>
                </a:tc>
              </a:tr>
            </a:tbl>
          </a:graphicData>
        </a:graphic>
      </p:graphicFrame>
      <p:sp>
        <p:nvSpPr>
          <p:cNvPr id="6" name="CuadroTexto 5"/>
          <p:cNvSpPr txBox="1"/>
          <p:nvPr/>
        </p:nvSpPr>
        <p:spPr>
          <a:xfrm>
            <a:off x="834538" y="6202461"/>
            <a:ext cx="5136777" cy="307777"/>
          </a:xfrm>
          <a:prstGeom prst="rect">
            <a:avLst/>
          </a:prstGeom>
          <a:noFill/>
        </p:spPr>
        <p:txBody>
          <a:bodyPr wrap="square" rtlCol="0">
            <a:spAutoFit/>
          </a:bodyPr>
          <a:lstStyle/>
          <a:p>
            <a:r>
              <a:rPr lang="es-MX" sz="1400" dirty="0" smtClean="0">
                <a:solidFill>
                  <a:schemeClr val="bg1"/>
                </a:solidFill>
              </a:rPr>
              <a:t>Fuente: Instituto Nacional de Estadística y Geografía</a:t>
            </a:r>
            <a:endParaRPr lang="es-MX" sz="1400" dirty="0">
              <a:solidFill>
                <a:schemeClr val="bg1"/>
              </a:solidFill>
            </a:endParaRPr>
          </a:p>
        </p:txBody>
      </p:sp>
      <p:sp>
        <p:nvSpPr>
          <p:cNvPr id="7" name="Marcador de número de diapositiva 6"/>
          <p:cNvSpPr>
            <a:spLocks noGrp="1"/>
          </p:cNvSpPr>
          <p:nvPr>
            <p:ph type="sldNum" sz="quarter" idx="12"/>
          </p:nvPr>
        </p:nvSpPr>
        <p:spPr/>
        <p:txBody>
          <a:bodyPr/>
          <a:lstStyle/>
          <a:p>
            <a:fld id="{6D996AE9-54B3-4160-AD49-138A791488DB}" type="slidenum">
              <a:rPr lang="es-MX" smtClean="0"/>
              <a:t>22</a:t>
            </a:fld>
            <a:endParaRPr lang="es-MX"/>
          </a:p>
        </p:txBody>
      </p:sp>
    </p:spTree>
    <p:extLst>
      <p:ext uri="{BB962C8B-B14F-4D97-AF65-F5344CB8AC3E}">
        <p14:creationId xmlns:p14="http://schemas.microsoft.com/office/powerpoint/2010/main" val="16662372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31333" y="423333"/>
            <a:ext cx="10422467" cy="694267"/>
          </a:xfrm>
        </p:spPr>
        <p:txBody>
          <a:bodyPr>
            <a:normAutofit fontScale="90000"/>
          </a:bodyPr>
          <a:lstStyle/>
          <a:p>
            <a:r>
              <a:rPr lang="es-MX" dirty="0" smtClean="0"/>
              <a:t>Transporte Rural</a:t>
            </a:r>
            <a:endParaRPr lang="es-MX" dirty="0"/>
          </a:p>
        </p:txBody>
      </p:sp>
      <p:sp>
        <p:nvSpPr>
          <p:cNvPr id="3" name="Marcador de número de diapositiva 2"/>
          <p:cNvSpPr>
            <a:spLocks noGrp="1"/>
          </p:cNvSpPr>
          <p:nvPr>
            <p:ph type="sldNum" sz="quarter" idx="12"/>
          </p:nvPr>
        </p:nvSpPr>
        <p:spPr/>
        <p:txBody>
          <a:bodyPr/>
          <a:lstStyle/>
          <a:p>
            <a:fld id="{6D996AE9-54B3-4160-AD49-138A791488DB}" type="slidenum">
              <a:rPr lang="es-MX" smtClean="0"/>
              <a:t>23</a:t>
            </a:fld>
            <a:endParaRPr lang="es-MX"/>
          </a:p>
        </p:txBody>
      </p:sp>
      <p:sp>
        <p:nvSpPr>
          <p:cNvPr id="4" name="Rectángulo 3"/>
          <p:cNvSpPr/>
          <p:nvPr/>
        </p:nvSpPr>
        <p:spPr>
          <a:xfrm>
            <a:off x="694266" y="3048000"/>
            <a:ext cx="10896600" cy="3108543"/>
          </a:xfrm>
          <a:prstGeom prst="rect">
            <a:avLst/>
          </a:prstGeom>
        </p:spPr>
        <p:txBody>
          <a:bodyPr wrap="square">
            <a:spAutoFit/>
          </a:bodyPr>
          <a:lstStyle/>
          <a:p>
            <a:pPr algn="just"/>
            <a:r>
              <a:rPr lang="es-MX" sz="2800" dirty="0" smtClean="0">
                <a:solidFill>
                  <a:srgbClr val="464646"/>
                </a:solidFill>
                <a:latin typeface="Roboto"/>
              </a:rPr>
              <a:t>“Se </a:t>
            </a:r>
            <a:r>
              <a:rPr lang="es-MX" sz="2800" dirty="0">
                <a:solidFill>
                  <a:srgbClr val="464646"/>
                </a:solidFill>
                <a:latin typeface="Roboto"/>
              </a:rPr>
              <a:t>debe promover el </a:t>
            </a:r>
            <a:r>
              <a:rPr lang="es-MX" sz="2800" b="1" dirty="0">
                <a:solidFill>
                  <a:srgbClr val="464646"/>
                </a:solidFill>
                <a:latin typeface="Roboto"/>
              </a:rPr>
              <a:t>transporte colectivo</a:t>
            </a:r>
            <a:r>
              <a:rPr lang="es-MX" sz="2800" dirty="0">
                <a:solidFill>
                  <a:srgbClr val="464646"/>
                </a:solidFill>
                <a:latin typeface="Roboto"/>
              </a:rPr>
              <a:t>, que en las zonas rurales casi siempre será por carretera. En muchos casos ya existen</a:t>
            </a:r>
            <a:r>
              <a:rPr lang="es-MX" sz="2800" b="1" dirty="0">
                <a:solidFill>
                  <a:srgbClr val="464646"/>
                </a:solidFill>
                <a:latin typeface="Roboto"/>
              </a:rPr>
              <a:t> autobuses </a:t>
            </a:r>
            <a:r>
              <a:rPr lang="es-MX" sz="2800" b="1" dirty="0" smtClean="0">
                <a:solidFill>
                  <a:srgbClr val="464646"/>
                </a:solidFill>
                <a:latin typeface="Roboto"/>
              </a:rPr>
              <a:t>………..</a:t>
            </a:r>
            <a:r>
              <a:rPr lang="es-MX" sz="2800" dirty="0">
                <a:solidFill>
                  <a:srgbClr val="464646"/>
                </a:solidFill>
                <a:latin typeface="Roboto"/>
              </a:rPr>
              <a:t> que unen distintos pueblos de una misma </a:t>
            </a:r>
            <a:r>
              <a:rPr lang="es-MX" sz="2800" dirty="0" smtClean="0">
                <a:solidFill>
                  <a:srgbClr val="464646"/>
                </a:solidFill>
                <a:latin typeface="Roboto"/>
              </a:rPr>
              <a:t>zona…….</a:t>
            </a:r>
            <a:r>
              <a:rPr lang="es-MX" sz="2800" dirty="0"/>
              <a:t> Es cierto que la </a:t>
            </a:r>
            <a:r>
              <a:rPr lang="es-MX" sz="2800" b="1" dirty="0"/>
              <a:t>dificultad</a:t>
            </a:r>
            <a:r>
              <a:rPr lang="es-MX" sz="2800" dirty="0"/>
              <a:t> y los recursos necesarios para organizar estos transportes aumentan rápidamente con la </a:t>
            </a:r>
            <a:r>
              <a:rPr lang="es-MX" sz="2800" b="1" dirty="0"/>
              <a:t>dispersión geográfica</a:t>
            </a:r>
            <a:r>
              <a:rPr lang="es-MX" sz="2800" dirty="0"/>
              <a:t> y al final quedan restringidos a propósitos </a:t>
            </a:r>
            <a:r>
              <a:rPr lang="es-MX" sz="2800" dirty="0" smtClean="0"/>
              <a:t>concretos”.</a:t>
            </a:r>
            <a:r>
              <a:rPr lang="es-MX" sz="2800" dirty="0" smtClean="0">
                <a:hlinkClick r:id="rId2"/>
              </a:rPr>
              <a:t> (https</a:t>
            </a:r>
            <a:r>
              <a:rPr lang="es-MX" sz="2800" dirty="0">
                <a:hlinkClick r:id="rId2"/>
              </a:rPr>
              <a:t>://ecomovilidad.net/global/transporte-sostenible-zonas-rurales</a:t>
            </a:r>
            <a:r>
              <a:rPr lang="es-MX" sz="2800" dirty="0" smtClean="0">
                <a:hlinkClick r:id="rId2"/>
              </a:rPr>
              <a:t>/</a:t>
            </a:r>
            <a:r>
              <a:rPr lang="es-MX" sz="2800" dirty="0" smtClean="0"/>
              <a:t>)</a:t>
            </a:r>
            <a:endParaRPr lang="es-MX" sz="2800" dirty="0"/>
          </a:p>
        </p:txBody>
      </p:sp>
      <p:pic>
        <p:nvPicPr>
          <p:cNvPr id="2050" name="Picture 2"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2932" y="1075962"/>
            <a:ext cx="5689601" cy="18513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91045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4691270"/>
          </a:xfrm>
          <a:prstGeom prst="rect">
            <a:avLst/>
          </a:prstGeom>
          <a:effectLst>
            <a:reflection blurRad="6350" stA="52000" endA="300" endPos="35000" dir="5400000" sy="-100000" algn="bl" rotWithShape="0"/>
          </a:effectLst>
        </p:spPr>
      </p:pic>
      <p:sp>
        <p:nvSpPr>
          <p:cNvPr id="5" name="CuadroTexto 4"/>
          <p:cNvSpPr txBox="1"/>
          <p:nvPr/>
        </p:nvSpPr>
        <p:spPr>
          <a:xfrm>
            <a:off x="198782" y="5657671"/>
            <a:ext cx="11794435" cy="1200329"/>
          </a:xfrm>
          <a:prstGeom prst="rect">
            <a:avLst/>
          </a:prstGeom>
          <a:noFill/>
        </p:spPr>
        <p:txBody>
          <a:bodyPr wrap="square" rtlCol="0">
            <a:spAutoFit/>
          </a:bodyPr>
          <a:lstStyle/>
          <a:p>
            <a:pPr lvl="0" algn="ctr"/>
            <a:r>
              <a:rPr lang="es-MX" sz="3600" dirty="0"/>
              <a:t>3</a:t>
            </a:r>
            <a:r>
              <a:rPr lang="es-MX" sz="3600" dirty="0" smtClean="0"/>
              <a:t>. REGLAMENTO DE AUTOTRANSPORTE FEDERAL Y SERVICIOS AUXILIARES</a:t>
            </a:r>
            <a:endParaRPr lang="es-MX" sz="3600" dirty="0"/>
          </a:p>
        </p:txBody>
      </p:sp>
      <p:sp>
        <p:nvSpPr>
          <p:cNvPr id="6" name="Marcador de número de diapositiva 5"/>
          <p:cNvSpPr>
            <a:spLocks noGrp="1"/>
          </p:cNvSpPr>
          <p:nvPr>
            <p:ph type="sldNum" sz="quarter" idx="12"/>
          </p:nvPr>
        </p:nvSpPr>
        <p:spPr/>
        <p:txBody>
          <a:bodyPr/>
          <a:lstStyle/>
          <a:p>
            <a:fld id="{6D996AE9-54B3-4160-AD49-138A791488DB}" type="slidenum">
              <a:rPr lang="es-MX" smtClean="0"/>
              <a:t>24</a:t>
            </a:fld>
            <a:endParaRPr lang="es-MX"/>
          </a:p>
        </p:txBody>
      </p:sp>
    </p:spTree>
    <p:extLst>
      <p:ext uri="{BB962C8B-B14F-4D97-AF65-F5344CB8AC3E}">
        <p14:creationId xmlns:p14="http://schemas.microsoft.com/office/powerpoint/2010/main" val="6776588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p:nvPr/>
        </p:nvPicPr>
        <p:blipFill>
          <a:blip r:embed="rId3">
            <a:extLst>
              <a:ext uri="{28A0092B-C50C-407E-A947-70E740481C1C}">
                <a14:useLocalDpi xmlns:a14="http://schemas.microsoft.com/office/drawing/2010/main" val="0"/>
              </a:ext>
            </a:extLst>
          </a:blip>
          <a:srcRect/>
          <a:stretch>
            <a:fillRect/>
          </a:stretch>
        </p:blipFill>
        <p:spPr bwMode="auto">
          <a:xfrm>
            <a:off x="817805" y="1228734"/>
            <a:ext cx="5610860" cy="4910455"/>
          </a:xfrm>
          <a:prstGeom prst="rect">
            <a:avLst/>
          </a:prstGeom>
          <a:ln>
            <a:noFill/>
          </a:ln>
          <a:effectLst>
            <a:outerShdw blurRad="292100" dist="139700" dir="2700000" algn="tl" rotWithShape="0">
              <a:srgbClr val="333333">
                <a:alpha val="65000"/>
              </a:srgbClr>
            </a:outerShdw>
          </a:effectLst>
        </p:spPr>
      </p:pic>
      <p:graphicFrame>
        <p:nvGraphicFramePr>
          <p:cNvPr id="3" name="Diagrama 2"/>
          <p:cNvGraphicFramePr/>
          <p:nvPr>
            <p:extLst>
              <p:ext uri="{D42A27DB-BD31-4B8C-83A1-F6EECF244321}">
                <p14:modId xmlns:p14="http://schemas.microsoft.com/office/powerpoint/2010/main" val="4192509518"/>
              </p:ext>
            </p:extLst>
          </p:nvPr>
        </p:nvGraphicFramePr>
        <p:xfrm>
          <a:off x="3758702" y="1095800"/>
          <a:ext cx="12148173" cy="515197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Rectángulo 3"/>
          <p:cNvSpPr/>
          <p:nvPr/>
        </p:nvSpPr>
        <p:spPr>
          <a:xfrm>
            <a:off x="7030545" y="5546522"/>
            <a:ext cx="5027274" cy="369332"/>
          </a:xfrm>
          <a:prstGeom prst="rect">
            <a:avLst/>
          </a:prstGeom>
        </p:spPr>
        <p:txBody>
          <a:bodyPr wrap="none">
            <a:spAutoFit/>
          </a:bodyPr>
          <a:lstStyle/>
          <a:p>
            <a:r>
              <a:rPr lang="es-MX" dirty="0" smtClean="0">
                <a:solidFill>
                  <a:schemeClr val="bg1"/>
                </a:solidFill>
              </a:rPr>
              <a:t>(Secretaría de Comunicaciones y Transportes, 1994)</a:t>
            </a:r>
            <a:endParaRPr lang="es-MX" dirty="0">
              <a:solidFill>
                <a:schemeClr val="bg1"/>
              </a:solidFill>
            </a:endParaRPr>
          </a:p>
        </p:txBody>
      </p:sp>
      <p:sp>
        <p:nvSpPr>
          <p:cNvPr id="5" name="Marcador de número de diapositiva 4"/>
          <p:cNvSpPr>
            <a:spLocks noGrp="1"/>
          </p:cNvSpPr>
          <p:nvPr>
            <p:ph type="sldNum" sz="quarter" idx="12"/>
          </p:nvPr>
        </p:nvSpPr>
        <p:spPr/>
        <p:txBody>
          <a:bodyPr/>
          <a:lstStyle/>
          <a:p>
            <a:fld id="{6D996AE9-54B3-4160-AD49-138A791488DB}" type="slidenum">
              <a:rPr lang="es-MX" smtClean="0"/>
              <a:t>25</a:t>
            </a:fld>
            <a:endParaRPr lang="es-MX"/>
          </a:p>
        </p:txBody>
      </p:sp>
      <p:sp>
        <p:nvSpPr>
          <p:cNvPr id="7" name="Título 1"/>
          <p:cNvSpPr txBox="1">
            <a:spLocks/>
          </p:cNvSpPr>
          <p:nvPr/>
        </p:nvSpPr>
        <p:spPr>
          <a:xfrm>
            <a:off x="213800" y="0"/>
            <a:ext cx="1184401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Tx/>
              <a:buChar char="-"/>
            </a:pPr>
            <a:r>
              <a:rPr lang="es-MX" sz="3600" b="1" dirty="0" smtClean="0">
                <a:solidFill>
                  <a:schemeClr val="accent4">
                    <a:lumMod val="60000"/>
                    <a:lumOff val="40000"/>
                  </a:schemeClr>
                </a:solidFill>
              </a:rPr>
              <a:t>Reglamento de autotransporte federal y servicios auxiliares</a:t>
            </a:r>
          </a:p>
        </p:txBody>
      </p:sp>
    </p:spTree>
    <p:extLst>
      <p:ext uri="{BB962C8B-B14F-4D97-AF65-F5344CB8AC3E}">
        <p14:creationId xmlns:p14="http://schemas.microsoft.com/office/powerpoint/2010/main" val="25962584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33400" y="606545"/>
            <a:ext cx="6096000" cy="6391493"/>
          </a:xfrm>
          <a:prstGeom prst="rect">
            <a:avLst/>
          </a:prstGeom>
        </p:spPr>
        <p:txBody>
          <a:bodyPr>
            <a:spAutoFit/>
          </a:bodyPr>
          <a:lstStyle/>
          <a:p>
            <a:pPr algn="just">
              <a:lnSpc>
                <a:spcPct val="150000"/>
              </a:lnSpc>
              <a:spcAft>
                <a:spcPts val="800"/>
              </a:spcAft>
            </a:pPr>
            <a:r>
              <a:rPr lang="es-MX" sz="2400" b="1" dirty="0" smtClean="0">
                <a:solidFill>
                  <a:srgbClr val="DBCA2C"/>
                </a:solidFill>
                <a:effectLst/>
                <a:latin typeface="Calibri" panose="020F0502020204030204" pitchFamily="34" charset="0"/>
                <a:ea typeface="Calibri" panose="020F0502020204030204" pitchFamily="34" charset="0"/>
                <a:cs typeface="Times New Roman" panose="02020603050405020304" pitchFamily="18" charset="0"/>
              </a:rPr>
              <a:t>ARTÍCULO 26</a:t>
            </a:r>
          </a:p>
          <a:p>
            <a:pPr algn="just">
              <a:lnSpc>
                <a:spcPct val="150000"/>
              </a:lnSpc>
              <a:spcAft>
                <a:spcPts val="800"/>
              </a:spcAft>
            </a:pPr>
            <a:r>
              <a:rPr lang="es-MX" sz="20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La Secretaría celebrará convenios con las entidades federativas a fin de delimitar las zonas aledañas y establecer las bases generales que regulen el tránsito de los vehículos que presten servicios de autotransporte estatal o municipal y utilicen tramos de caminos o puentes de jurisdicción federal, ubicados en zonas conurbadas a centros de población. Mediante estos convenios los servicios se sujetarán a la jurisdicción de las autoridades locales en lo que concierne a su operación, seguridad y tránsito.</a:t>
            </a:r>
            <a:r>
              <a:rPr lang="es-MX" sz="2000" dirty="0">
                <a:solidFill>
                  <a:schemeClr val="bg1"/>
                </a:solidFill>
              </a:rPr>
              <a:t> (Secretaría de Comunicaciones y Transportes, 1994)</a:t>
            </a:r>
          </a:p>
          <a:p>
            <a:pPr>
              <a:lnSpc>
                <a:spcPct val="150000"/>
              </a:lnSpc>
              <a:spcAft>
                <a:spcPts val="800"/>
              </a:spcAft>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6461" y="0"/>
            <a:ext cx="5235540" cy="6858000"/>
          </a:xfrm>
          <a:prstGeom prst="rect">
            <a:avLst/>
          </a:prstGeom>
        </p:spPr>
      </p:pic>
      <p:sp>
        <p:nvSpPr>
          <p:cNvPr id="4" name="Marcador de número de diapositiva 3"/>
          <p:cNvSpPr>
            <a:spLocks noGrp="1"/>
          </p:cNvSpPr>
          <p:nvPr>
            <p:ph type="sldNum" sz="quarter" idx="12"/>
          </p:nvPr>
        </p:nvSpPr>
        <p:spPr/>
        <p:txBody>
          <a:bodyPr/>
          <a:lstStyle/>
          <a:p>
            <a:fld id="{6D996AE9-54B3-4160-AD49-138A791488DB}" type="slidenum">
              <a:rPr lang="es-MX" smtClean="0"/>
              <a:t>26</a:t>
            </a:fld>
            <a:endParaRPr lang="es-MX"/>
          </a:p>
        </p:txBody>
      </p:sp>
    </p:spTree>
    <p:extLst>
      <p:ext uri="{BB962C8B-B14F-4D97-AF65-F5344CB8AC3E}">
        <p14:creationId xmlns:p14="http://schemas.microsoft.com/office/powerpoint/2010/main" val="3936749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76623" y="888186"/>
            <a:ext cx="6096000" cy="748923"/>
          </a:xfrm>
          <a:prstGeom prst="rect">
            <a:avLst/>
          </a:prstGeom>
        </p:spPr>
        <p:txBody>
          <a:bodyPr>
            <a:spAutoFit/>
          </a:bodyPr>
          <a:lstStyle/>
          <a:p>
            <a:pPr algn="just">
              <a:spcAft>
                <a:spcPts val="800"/>
              </a:spcAft>
            </a:pPr>
            <a:endParaRPr lang="es-MX"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endParaRPr lang="es-MX"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4565" y="0"/>
            <a:ext cx="5486400" cy="6858000"/>
          </a:xfrm>
          <a:prstGeom prst="rect">
            <a:avLst/>
          </a:prstGeom>
        </p:spPr>
      </p:pic>
      <p:sp>
        <p:nvSpPr>
          <p:cNvPr id="5" name="Marcador de número de diapositiva 4"/>
          <p:cNvSpPr>
            <a:spLocks noGrp="1"/>
          </p:cNvSpPr>
          <p:nvPr>
            <p:ph type="sldNum" sz="quarter" idx="12"/>
          </p:nvPr>
        </p:nvSpPr>
        <p:spPr/>
        <p:txBody>
          <a:bodyPr/>
          <a:lstStyle/>
          <a:p>
            <a:fld id="{6D996AE9-54B3-4160-AD49-138A791488DB}" type="slidenum">
              <a:rPr lang="es-MX" smtClean="0"/>
              <a:t>27</a:t>
            </a:fld>
            <a:endParaRPr lang="es-MX"/>
          </a:p>
        </p:txBody>
      </p:sp>
      <p:sp>
        <p:nvSpPr>
          <p:cNvPr id="6" name="Rectángulo 5"/>
          <p:cNvSpPr/>
          <p:nvPr/>
        </p:nvSpPr>
        <p:spPr>
          <a:xfrm>
            <a:off x="476623" y="657353"/>
            <a:ext cx="4398127" cy="461665"/>
          </a:xfrm>
          <a:prstGeom prst="rect">
            <a:avLst/>
          </a:prstGeom>
        </p:spPr>
        <p:txBody>
          <a:bodyPr wrap="none">
            <a:spAutoFit/>
          </a:bodyPr>
          <a:lstStyle/>
          <a:p>
            <a:pPr algn="just">
              <a:spcAft>
                <a:spcPts val="800"/>
              </a:spcAft>
            </a:pPr>
            <a:r>
              <a:rPr lang="es-MX" sz="2400" b="1" dirty="0">
                <a:solidFill>
                  <a:srgbClr val="DBCA2C"/>
                </a:solidFill>
                <a:latin typeface="Calibri" panose="020F0502020204030204" pitchFamily="34" charset="0"/>
                <a:ea typeface="Calibri" panose="020F0502020204030204" pitchFamily="34" charset="0"/>
                <a:cs typeface="Times New Roman" panose="02020603050405020304" pitchFamily="18" charset="0"/>
              </a:rPr>
              <a:t>AUTOTRANSPORTE DE TURISMO </a:t>
            </a:r>
          </a:p>
        </p:txBody>
      </p:sp>
      <p:sp>
        <p:nvSpPr>
          <p:cNvPr id="7" name="Rectángulo 6"/>
          <p:cNvSpPr/>
          <p:nvPr/>
        </p:nvSpPr>
        <p:spPr>
          <a:xfrm>
            <a:off x="152400" y="1637109"/>
            <a:ext cx="6491194" cy="4401205"/>
          </a:xfrm>
          <a:prstGeom prst="rect">
            <a:avLst/>
          </a:prstGeom>
        </p:spPr>
        <p:txBody>
          <a:bodyPr wrap="square">
            <a:spAutoFit/>
          </a:bodyPr>
          <a:lstStyle/>
          <a:p>
            <a:pPr algn="just"/>
            <a:r>
              <a:rPr lang="es-MX" sz="2800" dirty="0" smtClean="0">
                <a:solidFill>
                  <a:srgbClr val="333333"/>
                </a:solidFill>
                <a:latin typeface="Arial" panose="020B0604020202020204" pitchFamily="34" charset="0"/>
              </a:rPr>
              <a:t>“La Organización mundial del turismo boga </a:t>
            </a:r>
            <a:r>
              <a:rPr lang="es-MX" sz="2800" dirty="0">
                <a:solidFill>
                  <a:srgbClr val="333333"/>
                </a:solidFill>
                <a:latin typeface="Arial" panose="020B0604020202020204" pitchFamily="34" charset="0"/>
              </a:rPr>
              <a:t>por un turismo que contribuya al </a:t>
            </a:r>
            <a:r>
              <a:rPr lang="es-MX" sz="2800" b="1" dirty="0">
                <a:solidFill>
                  <a:srgbClr val="333333"/>
                </a:solidFill>
                <a:latin typeface="Arial" panose="020B0604020202020204" pitchFamily="34" charset="0"/>
              </a:rPr>
              <a:t>crecimiento económico, a un desarrollo incluyente y a la sostenibilidad ambiental</a:t>
            </a:r>
            <a:r>
              <a:rPr lang="es-MX" sz="2800" dirty="0">
                <a:solidFill>
                  <a:srgbClr val="333333"/>
                </a:solidFill>
                <a:latin typeface="Arial" panose="020B0604020202020204" pitchFamily="34" charset="0"/>
              </a:rPr>
              <a:t>, y ofrece liderazgo y apoyo al sector para expandir por el mundo sus conocimientos y políticas </a:t>
            </a:r>
            <a:r>
              <a:rPr lang="es-MX" sz="2800" dirty="0" smtClean="0">
                <a:solidFill>
                  <a:srgbClr val="333333"/>
                </a:solidFill>
                <a:latin typeface="Arial" panose="020B0604020202020204" pitchFamily="34" charset="0"/>
              </a:rPr>
              <a:t>turísticas”.</a:t>
            </a:r>
            <a:r>
              <a:rPr lang="es-MX" sz="2800" dirty="0" smtClean="0">
                <a:hlinkClick r:id="rId4"/>
              </a:rPr>
              <a:t> (https</a:t>
            </a:r>
            <a:r>
              <a:rPr lang="es-MX" sz="2800" dirty="0">
                <a:hlinkClick r:id="rId4"/>
              </a:rPr>
              <a:t>://</a:t>
            </a:r>
            <a:r>
              <a:rPr lang="es-MX" sz="2800" dirty="0" smtClean="0">
                <a:hlinkClick r:id="rId4"/>
              </a:rPr>
              <a:t>www2.unwto.org/es/content/acerca-de-la-omt</a:t>
            </a:r>
            <a:r>
              <a:rPr lang="es-MX" sz="2800" dirty="0" smtClean="0"/>
              <a:t>)</a:t>
            </a:r>
            <a:endParaRPr lang="es-MX" sz="2800" dirty="0"/>
          </a:p>
        </p:txBody>
      </p:sp>
    </p:spTree>
    <p:extLst>
      <p:ext uri="{BB962C8B-B14F-4D97-AF65-F5344CB8AC3E}">
        <p14:creationId xmlns:p14="http://schemas.microsoft.com/office/powerpoint/2010/main" val="15301939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76623" y="888186"/>
            <a:ext cx="6096000" cy="5468164"/>
          </a:xfrm>
          <a:prstGeom prst="rect">
            <a:avLst/>
          </a:prstGeom>
        </p:spPr>
        <p:txBody>
          <a:bodyPr>
            <a:spAutoFit/>
          </a:bodyPr>
          <a:lstStyle/>
          <a:p>
            <a:pPr algn="just">
              <a:spcAft>
                <a:spcPts val="800"/>
              </a:spcAft>
            </a:pPr>
            <a:endParaRPr lang="es-MX"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es-MX" sz="20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ARTÍCULO 30.- Atendiendo a la forma de operación y tipo de vehículo cuyas características y especificaciones técnicas se determinen en la norma correspondiente, el autotransporte federal de turismo nacional se clasifica en los siguientes servicios:</a:t>
            </a:r>
          </a:p>
          <a:p>
            <a:pPr algn="just">
              <a:spcAft>
                <a:spcPts val="800"/>
              </a:spcAft>
            </a:pPr>
            <a:endParaRPr lang="es-MX" sz="20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endParaRPr lang="es-MX" sz="20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endParaRPr lang="es-MX" sz="20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endParaRPr lang="es-MX" sz="20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endParaRPr lang="es-MX" sz="20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es-MX" sz="20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Estos servicios se prestarán sin sujeción a horarios o rutas determinadas. </a:t>
            </a:r>
            <a:r>
              <a:rPr lang="es-MX" sz="2000" dirty="0" smtClean="0">
                <a:solidFill>
                  <a:schemeClr val="bg1"/>
                </a:solidFill>
              </a:rPr>
              <a:t>(</a:t>
            </a:r>
            <a:r>
              <a:rPr lang="es-MX" sz="2000" dirty="0">
                <a:solidFill>
                  <a:schemeClr val="bg1"/>
                </a:solidFill>
              </a:rPr>
              <a:t>Secretaría de Comunicaciones y Transportes, 1994)</a:t>
            </a:r>
          </a:p>
          <a:p>
            <a:pPr algn="just">
              <a:spcAft>
                <a:spcPts val="800"/>
              </a:spcAft>
            </a:pPr>
            <a:endParaRPr lang="es-MX"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2525806" y="3132149"/>
            <a:ext cx="2436159" cy="1508105"/>
          </a:xfrm>
          <a:prstGeom prst="rect">
            <a:avLst/>
          </a:prstGeom>
        </p:spPr>
        <p:txBody>
          <a:bodyPr wrap="square">
            <a:spAutoFit/>
          </a:bodyPr>
          <a:lstStyle/>
          <a:p>
            <a:pPr algn="just">
              <a:spcAft>
                <a:spcPts val="800"/>
              </a:spcAft>
            </a:pPr>
            <a:r>
              <a:rPr lang="es-MX"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I. Turístico de lujo;</a:t>
            </a:r>
          </a:p>
          <a:p>
            <a:pPr algn="just">
              <a:spcAft>
                <a:spcPts val="800"/>
              </a:spcAft>
            </a:pPr>
            <a:r>
              <a:rPr lang="es-MX"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II. Turístico; </a:t>
            </a:r>
          </a:p>
          <a:p>
            <a:pPr algn="just">
              <a:spcAft>
                <a:spcPts val="800"/>
              </a:spcAft>
            </a:pPr>
            <a:r>
              <a:rPr lang="es-MX"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III. De excursión, y </a:t>
            </a:r>
          </a:p>
          <a:p>
            <a:pPr algn="just">
              <a:spcAft>
                <a:spcPts val="800"/>
              </a:spcAft>
            </a:pPr>
            <a:r>
              <a:rPr lang="es-MX"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IV. Chofer-guía.</a:t>
            </a:r>
          </a:p>
        </p:txBody>
      </p:sp>
      <p:sp>
        <p:nvSpPr>
          <p:cNvPr id="5" name="Marcador de número de diapositiva 4"/>
          <p:cNvSpPr>
            <a:spLocks noGrp="1"/>
          </p:cNvSpPr>
          <p:nvPr>
            <p:ph type="sldNum" sz="quarter" idx="12"/>
          </p:nvPr>
        </p:nvSpPr>
        <p:spPr/>
        <p:txBody>
          <a:bodyPr/>
          <a:lstStyle/>
          <a:p>
            <a:fld id="{6D996AE9-54B3-4160-AD49-138A791488DB}" type="slidenum">
              <a:rPr lang="es-MX" smtClean="0"/>
              <a:t>28</a:t>
            </a:fld>
            <a:endParaRPr lang="es-MX"/>
          </a:p>
        </p:txBody>
      </p:sp>
      <p:sp>
        <p:nvSpPr>
          <p:cNvPr id="6" name="Rectángulo 5"/>
          <p:cNvSpPr/>
          <p:nvPr/>
        </p:nvSpPr>
        <p:spPr>
          <a:xfrm>
            <a:off x="476623" y="657353"/>
            <a:ext cx="4398127" cy="461665"/>
          </a:xfrm>
          <a:prstGeom prst="rect">
            <a:avLst/>
          </a:prstGeom>
        </p:spPr>
        <p:txBody>
          <a:bodyPr wrap="none">
            <a:spAutoFit/>
          </a:bodyPr>
          <a:lstStyle/>
          <a:p>
            <a:pPr algn="just">
              <a:spcAft>
                <a:spcPts val="800"/>
              </a:spcAft>
            </a:pPr>
            <a:r>
              <a:rPr lang="es-MX" sz="2400" b="1" dirty="0">
                <a:solidFill>
                  <a:srgbClr val="DBCA2C"/>
                </a:solidFill>
                <a:latin typeface="Calibri" panose="020F0502020204030204" pitchFamily="34" charset="0"/>
                <a:ea typeface="Calibri" panose="020F0502020204030204" pitchFamily="34" charset="0"/>
                <a:cs typeface="Times New Roman" panose="02020603050405020304" pitchFamily="18" charset="0"/>
              </a:rPr>
              <a:t>AUTOTRANSPORTE DE TURISMO </a:t>
            </a:r>
          </a:p>
        </p:txBody>
      </p:sp>
      <p:pic>
        <p:nvPicPr>
          <p:cNvPr id="1026" name="Picture 2" descr="Taxi, Cab, Taxi Taxi, Nueva York, Ciudad, Coches, Ny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1148" y="1119018"/>
            <a:ext cx="4976551" cy="37324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58880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1774" y="1104553"/>
            <a:ext cx="5786717" cy="5616922"/>
          </a:xfrm>
          <a:prstGeom prst="rect">
            <a:avLst/>
          </a:prstGeom>
        </p:spPr>
        <p:txBody>
          <a:bodyPr wrap="square">
            <a:spAutoFit/>
          </a:bodyPr>
          <a:lstStyle/>
          <a:p>
            <a:pPr algn="just">
              <a:lnSpc>
                <a:spcPct val="150000"/>
              </a:lnSpc>
              <a:spcAft>
                <a:spcPts val="800"/>
              </a:spcAft>
            </a:pPr>
            <a:r>
              <a:rPr lang="es-MX"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Artículo 39.- Atendiendo al tipo de mercancías y de los vehículos, cuyas características y especificaciones técnicas se determinen en la norma correspondiente, el servicio de autotransporte federal de carga se clasifica en: I. Carga general, y II. Carga especializada.</a:t>
            </a:r>
          </a:p>
          <a:p>
            <a:pPr algn="just">
              <a:lnSpc>
                <a:spcPct val="150000"/>
              </a:lnSpc>
              <a:spcAft>
                <a:spcPts val="800"/>
              </a:spcAft>
            </a:pPr>
            <a:endParaRPr lang="es-MX" sz="16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s-MX"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ARTÍCULO 41.- El servicio de carga especializada comprende el transporte de materiales, residuos, remanentes y desechos peligrosos, objetos voluminosos o de gran peso, fondos y valores, grúas industriales y automóviles sin rodar en vehículo tipo góndola. Tratándose de objetos voluminosos o de gran peso determinados en la norma correspondiente, se requerirá permiso especial por viaje que otorgue la Secretaría. </a:t>
            </a:r>
            <a:r>
              <a:rPr lang="es-MX" sz="1600" dirty="0">
                <a:solidFill>
                  <a:schemeClr val="bg1"/>
                </a:solidFill>
              </a:rPr>
              <a:t>(Secretaría de Comunicaciones y Transportes, 1994)</a:t>
            </a:r>
          </a:p>
          <a:p>
            <a:pPr algn="just">
              <a:lnSpc>
                <a:spcPct val="150000"/>
              </a:lnSpc>
              <a:spcAft>
                <a:spcPts val="800"/>
              </a:spcAft>
            </a:pPr>
            <a:endParaRPr lang="es-MX"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5326" y="0"/>
            <a:ext cx="5956673" cy="6858000"/>
          </a:xfrm>
          <a:prstGeom prst="rect">
            <a:avLst/>
          </a:prstGeom>
        </p:spPr>
      </p:pic>
      <p:sp>
        <p:nvSpPr>
          <p:cNvPr id="4" name="Marcador de número de diapositiva 3"/>
          <p:cNvSpPr>
            <a:spLocks noGrp="1"/>
          </p:cNvSpPr>
          <p:nvPr>
            <p:ph type="sldNum" sz="quarter" idx="12"/>
          </p:nvPr>
        </p:nvSpPr>
        <p:spPr/>
        <p:txBody>
          <a:bodyPr/>
          <a:lstStyle/>
          <a:p>
            <a:fld id="{6D996AE9-54B3-4160-AD49-138A791488DB}" type="slidenum">
              <a:rPr lang="es-MX" smtClean="0"/>
              <a:t>29</a:t>
            </a:fld>
            <a:endParaRPr lang="es-MX"/>
          </a:p>
        </p:txBody>
      </p:sp>
      <p:sp>
        <p:nvSpPr>
          <p:cNvPr id="5" name="Rectángulo 4"/>
          <p:cNvSpPr/>
          <p:nvPr/>
        </p:nvSpPr>
        <p:spPr>
          <a:xfrm>
            <a:off x="311774" y="596722"/>
            <a:ext cx="3098862" cy="507831"/>
          </a:xfrm>
          <a:prstGeom prst="rect">
            <a:avLst/>
          </a:prstGeom>
        </p:spPr>
        <p:txBody>
          <a:bodyPr wrap="none">
            <a:spAutoFit/>
          </a:bodyPr>
          <a:lstStyle/>
          <a:p>
            <a:pPr algn="just">
              <a:lnSpc>
                <a:spcPct val="150000"/>
              </a:lnSpc>
              <a:spcAft>
                <a:spcPts val="800"/>
              </a:spcAft>
            </a:pPr>
            <a:r>
              <a:rPr lang="es-MX" b="1" dirty="0">
                <a:solidFill>
                  <a:srgbClr val="DBCA2C"/>
                </a:solidFill>
                <a:latin typeface="Calibri" panose="020F0502020204030204" pitchFamily="34" charset="0"/>
                <a:ea typeface="Calibri" panose="020F0502020204030204" pitchFamily="34" charset="0"/>
                <a:cs typeface="Times New Roman" panose="02020603050405020304" pitchFamily="18" charset="0"/>
              </a:rPr>
              <a:t>AUTOTRANSPORTE DE </a:t>
            </a:r>
            <a:r>
              <a:rPr lang="es-MX" b="1" dirty="0" smtClean="0">
                <a:solidFill>
                  <a:srgbClr val="DBCA2C"/>
                </a:solidFill>
                <a:latin typeface="Calibri" panose="020F0502020204030204" pitchFamily="34" charset="0"/>
                <a:ea typeface="Calibri" panose="020F0502020204030204" pitchFamily="34" charset="0"/>
                <a:cs typeface="Times New Roman" panose="02020603050405020304" pitchFamily="18" charset="0"/>
              </a:rPr>
              <a:t>CARGA</a:t>
            </a:r>
            <a:endParaRPr lang="es-MX" b="1" dirty="0">
              <a:solidFill>
                <a:srgbClr val="DBCA2C"/>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865498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D996AE9-54B3-4160-AD49-138A791488DB}" type="slidenum">
              <a:rPr lang="es-MX" smtClean="0"/>
              <a:t>3</a:t>
            </a:fld>
            <a:endParaRPr lang="es-MX"/>
          </a:p>
        </p:txBody>
      </p:sp>
      <p:sp>
        <p:nvSpPr>
          <p:cNvPr id="10" name="Rectángulo redondeado 9"/>
          <p:cNvSpPr/>
          <p:nvPr/>
        </p:nvSpPr>
        <p:spPr>
          <a:xfrm>
            <a:off x="0" y="0"/>
            <a:ext cx="12192000" cy="6858000"/>
          </a:xfrm>
          <a:prstGeom prst="roundRect">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Rectángulo 8"/>
          <p:cNvSpPr/>
          <p:nvPr/>
        </p:nvSpPr>
        <p:spPr>
          <a:xfrm>
            <a:off x="7343633" y="3376748"/>
            <a:ext cx="1147224" cy="698863"/>
          </a:xfrm>
          <a:prstGeom prst="rect">
            <a:avLst/>
          </a:prstGeom>
          <a:solidFill>
            <a:srgbClr val="00206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1338542" y="6024044"/>
            <a:ext cx="1091149" cy="664612"/>
          </a:xfrm>
          <a:prstGeom prst="rect">
            <a:avLst/>
          </a:prstGeom>
          <a:solidFill>
            <a:srgbClr val="00206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04245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1499" y="1688775"/>
            <a:ext cx="5840506" cy="4349909"/>
          </a:xfrm>
          <a:prstGeom prst="rect">
            <a:avLst/>
          </a:prstGeom>
        </p:spPr>
        <p:txBody>
          <a:bodyPr wrap="square">
            <a:spAutoFit/>
          </a:bodyPr>
          <a:lstStyle/>
          <a:p>
            <a:pPr algn="just">
              <a:spcAft>
                <a:spcPts val="800"/>
              </a:spcAft>
            </a:pPr>
            <a:r>
              <a:rPr lang="es-MX" sz="2000" dirty="0" smtClean="0">
                <a:solidFill>
                  <a:schemeClr val="bg1"/>
                </a:solidFill>
                <a:effectLst/>
                <a:ea typeface="Calibri" panose="020F0502020204030204" pitchFamily="34" charset="0"/>
                <a:cs typeface="Times New Roman" panose="02020603050405020304" pitchFamily="18" charset="0"/>
              </a:rPr>
              <a:t>ARTÍCULO 42.- Las terminales de autotransporte federal de pasajeros podrán ser construidas, operadas y explotadas por: </a:t>
            </a:r>
          </a:p>
          <a:p>
            <a:pPr algn="just">
              <a:spcAft>
                <a:spcPts val="800"/>
              </a:spcAft>
            </a:pPr>
            <a:endParaRPr lang="es-MX" sz="2000" dirty="0" smtClean="0">
              <a:solidFill>
                <a:schemeClr val="bg1"/>
              </a:solidFill>
              <a:effectLst/>
              <a:ea typeface="Calibri" panose="020F0502020204030204" pitchFamily="34" charset="0"/>
              <a:cs typeface="Times New Roman" panose="02020603050405020304" pitchFamily="18" charset="0"/>
            </a:endParaRPr>
          </a:p>
          <a:p>
            <a:pPr marL="400050" indent="-400050" algn="just">
              <a:spcAft>
                <a:spcPts val="800"/>
              </a:spcAft>
              <a:buAutoNum type="romanUcPeriod"/>
            </a:pPr>
            <a:r>
              <a:rPr lang="es-MX" sz="2000" dirty="0" smtClean="0">
                <a:solidFill>
                  <a:schemeClr val="bg1"/>
                </a:solidFill>
                <a:effectLst/>
                <a:ea typeface="Calibri" panose="020F0502020204030204" pitchFamily="34" charset="0"/>
                <a:cs typeface="Times New Roman" panose="02020603050405020304" pitchFamily="18" charset="0"/>
              </a:rPr>
              <a:t>Los permisionarios de autotransporte federal de pasajeros; </a:t>
            </a:r>
          </a:p>
          <a:p>
            <a:pPr marL="400050" indent="-400050" algn="just">
              <a:spcAft>
                <a:spcPts val="800"/>
              </a:spcAft>
              <a:buAutoNum type="romanUcPeriod"/>
            </a:pPr>
            <a:r>
              <a:rPr lang="es-MX" sz="2000" dirty="0" smtClean="0">
                <a:solidFill>
                  <a:schemeClr val="bg1"/>
                </a:solidFill>
                <a:effectLst/>
                <a:ea typeface="Calibri" panose="020F0502020204030204" pitchFamily="34" charset="0"/>
                <a:cs typeface="Times New Roman" panose="02020603050405020304" pitchFamily="18" charset="0"/>
              </a:rPr>
              <a:t>Los particulares, y </a:t>
            </a:r>
          </a:p>
          <a:p>
            <a:pPr marL="400050" indent="-400050" algn="just">
              <a:spcAft>
                <a:spcPts val="800"/>
              </a:spcAft>
              <a:buAutoNum type="romanUcPeriod"/>
            </a:pPr>
            <a:r>
              <a:rPr lang="es-MX" sz="2000" dirty="0" smtClean="0">
                <a:solidFill>
                  <a:schemeClr val="bg1"/>
                </a:solidFill>
                <a:effectLst/>
                <a:ea typeface="Calibri" panose="020F0502020204030204" pitchFamily="34" charset="0"/>
                <a:cs typeface="Times New Roman" panose="02020603050405020304" pitchFamily="18" charset="0"/>
              </a:rPr>
              <a:t>Los gobiernos estatales y municipales</a:t>
            </a:r>
          </a:p>
          <a:p>
            <a:pPr algn="just">
              <a:spcAft>
                <a:spcPts val="800"/>
              </a:spcAft>
            </a:pPr>
            <a:endParaRPr lang="es-MX" sz="2000" dirty="0">
              <a:solidFill>
                <a:schemeClr val="bg1"/>
              </a:solidFill>
              <a:cs typeface="Times New Roman" panose="02020603050405020304" pitchFamily="18" charset="0"/>
            </a:endParaRPr>
          </a:p>
          <a:p>
            <a:pPr algn="just">
              <a:spcAft>
                <a:spcPts val="800"/>
              </a:spcAft>
            </a:pPr>
            <a:r>
              <a:rPr lang="es-MX" sz="2000" dirty="0" smtClean="0">
                <a:solidFill>
                  <a:schemeClr val="bg1"/>
                </a:solidFill>
              </a:rPr>
              <a:t>(</a:t>
            </a:r>
            <a:r>
              <a:rPr lang="es-MX" sz="2000" dirty="0">
                <a:solidFill>
                  <a:schemeClr val="bg1"/>
                </a:solidFill>
              </a:rPr>
              <a:t>Secretaría de Comunicaciones y Transportes, 1994)</a:t>
            </a:r>
          </a:p>
          <a:p>
            <a:pPr algn="just">
              <a:lnSpc>
                <a:spcPct val="150000"/>
              </a:lnSpc>
              <a:spcAft>
                <a:spcPts val="800"/>
              </a:spcAft>
            </a:pPr>
            <a:endParaRPr lang="es-MX" sz="2000" dirty="0">
              <a:solidFill>
                <a:schemeClr val="bg1"/>
              </a:solidFill>
              <a:effectLst/>
              <a:ea typeface="Calibri" panose="020F0502020204030204" pitchFamily="34" charset="0"/>
              <a:cs typeface="Times New Roman" panose="02020603050405020304" pitchFamily="18" charset="0"/>
            </a:endParaRPr>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1141" y="0"/>
            <a:ext cx="5750859" cy="6858000"/>
          </a:xfrm>
          <a:prstGeom prst="rect">
            <a:avLst/>
          </a:prstGeom>
        </p:spPr>
      </p:pic>
      <p:sp>
        <p:nvSpPr>
          <p:cNvPr id="4" name="Marcador de número de diapositiva 3"/>
          <p:cNvSpPr>
            <a:spLocks noGrp="1"/>
          </p:cNvSpPr>
          <p:nvPr>
            <p:ph type="sldNum" sz="quarter" idx="12"/>
          </p:nvPr>
        </p:nvSpPr>
        <p:spPr/>
        <p:txBody>
          <a:bodyPr/>
          <a:lstStyle/>
          <a:p>
            <a:fld id="{6D996AE9-54B3-4160-AD49-138A791488DB}" type="slidenum">
              <a:rPr lang="es-MX" smtClean="0"/>
              <a:t>30</a:t>
            </a:fld>
            <a:endParaRPr lang="es-MX"/>
          </a:p>
        </p:txBody>
      </p:sp>
      <p:sp>
        <p:nvSpPr>
          <p:cNvPr id="5" name="Rectángulo 4"/>
          <p:cNvSpPr/>
          <p:nvPr/>
        </p:nvSpPr>
        <p:spPr>
          <a:xfrm>
            <a:off x="381499" y="565835"/>
            <a:ext cx="5714501" cy="830997"/>
          </a:xfrm>
          <a:prstGeom prst="rect">
            <a:avLst/>
          </a:prstGeom>
        </p:spPr>
        <p:txBody>
          <a:bodyPr wrap="square">
            <a:spAutoFit/>
          </a:bodyPr>
          <a:lstStyle/>
          <a:p>
            <a:pPr algn="just">
              <a:spcAft>
                <a:spcPts val="800"/>
              </a:spcAft>
            </a:pPr>
            <a:r>
              <a:rPr lang="es-MX" sz="2400" b="1" dirty="0">
                <a:solidFill>
                  <a:srgbClr val="DBCA2C"/>
                </a:solidFill>
                <a:latin typeface="Calibri" panose="020F0502020204030204" pitchFamily="34" charset="0"/>
                <a:ea typeface="Calibri" panose="020F0502020204030204" pitchFamily="34" charset="0"/>
                <a:cs typeface="Times New Roman" panose="02020603050405020304" pitchFamily="18" charset="0"/>
              </a:rPr>
              <a:t>SERVICIOS AUXILIARES SECCIÓN PRIMERA TERMINALES DE PASAJE </a:t>
            </a:r>
          </a:p>
        </p:txBody>
      </p:sp>
    </p:spTree>
    <p:extLst>
      <p:ext uri="{BB962C8B-B14F-4D97-AF65-F5344CB8AC3E}">
        <p14:creationId xmlns:p14="http://schemas.microsoft.com/office/powerpoint/2010/main" val="10092875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55494" y="1368266"/>
            <a:ext cx="5840506" cy="5170646"/>
          </a:xfrm>
          <a:prstGeom prst="rect">
            <a:avLst/>
          </a:prstGeom>
        </p:spPr>
        <p:txBody>
          <a:bodyPr wrap="square">
            <a:spAutoFit/>
          </a:bodyPr>
          <a:lstStyle/>
          <a:p>
            <a:pPr algn="just">
              <a:spcAft>
                <a:spcPts val="800"/>
              </a:spcAft>
            </a:pPr>
            <a:r>
              <a:rPr lang="es-MX" sz="2000" dirty="0" smtClean="0">
                <a:solidFill>
                  <a:schemeClr val="bg1"/>
                </a:solidFill>
                <a:effectLst/>
                <a:ea typeface="Calibri" panose="020F0502020204030204" pitchFamily="34" charset="0"/>
                <a:cs typeface="Times New Roman" panose="02020603050405020304" pitchFamily="18" charset="0"/>
              </a:rPr>
              <a:t>ARTÍCULO 42</a:t>
            </a:r>
            <a:r>
              <a:rPr lang="es-MX" sz="2000" dirty="0">
                <a:solidFill>
                  <a:schemeClr val="bg1"/>
                </a:solidFill>
                <a:ea typeface="Calibri" panose="020F0502020204030204" pitchFamily="34" charset="0"/>
                <a:cs typeface="Times New Roman" panose="02020603050405020304" pitchFamily="18" charset="0"/>
              </a:rPr>
              <a:t>.-Servicios de Arrastre</a:t>
            </a:r>
          </a:p>
          <a:p>
            <a:pPr algn="just">
              <a:spcAft>
                <a:spcPts val="800"/>
              </a:spcAft>
            </a:pPr>
            <a:endParaRPr lang="es-MX" sz="2000" dirty="0">
              <a:solidFill>
                <a:schemeClr val="bg1"/>
              </a:solidFill>
              <a:ea typeface="Calibri" panose="020F0502020204030204" pitchFamily="34" charset="0"/>
              <a:cs typeface="Times New Roman" panose="02020603050405020304" pitchFamily="18" charset="0"/>
            </a:endParaRPr>
          </a:p>
          <a:p>
            <a:pPr algn="just">
              <a:spcAft>
                <a:spcPts val="800"/>
              </a:spcAft>
            </a:pPr>
            <a:r>
              <a:rPr lang="es-MX" sz="2000" dirty="0">
                <a:solidFill>
                  <a:schemeClr val="bg1"/>
                </a:solidFill>
                <a:ea typeface="Calibri" panose="020F0502020204030204" pitchFamily="34" charset="0"/>
                <a:cs typeface="Times New Roman" panose="02020603050405020304" pitchFamily="18" charset="0"/>
              </a:rPr>
              <a:t>ARTÍCULO 44.- El servicio de arrastre consiste en llevar a cabo las maniobras necesarias e indispensables para enganchar a la grúa vehículos que, estando sobre sus propias ruedas, deban ser trasladados por caminos y puentes de jurisdicción federal.</a:t>
            </a:r>
          </a:p>
          <a:p>
            <a:pPr algn="just">
              <a:spcAft>
                <a:spcPts val="800"/>
              </a:spcAft>
            </a:pPr>
            <a:r>
              <a:rPr lang="es-MX" sz="2000" dirty="0">
                <a:solidFill>
                  <a:schemeClr val="bg1"/>
                </a:solidFill>
                <a:ea typeface="Calibri" panose="020F0502020204030204" pitchFamily="34" charset="0"/>
                <a:cs typeface="Times New Roman" panose="02020603050405020304" pitchFamily="18" charset="0"/>
              </a:rPr>
              <a:t> </a:t>
            </a:r>
          </a:p>
          <a:p>
            <a:pPr algn="just">
              <a:spcAft>
                <a:spcPts val="800"/>
              </a:spcAft>
            </a:pPr>
            <a:r>
              <a:rPr lang="es-MX" sz="2000" dirty="0">
                <a:solidFill>
                  <a:schemeClr val="bg1"/>
                </a:solidFill>
                <a:ea typeface="Calibri" panose="020F0502020204030204" pitchFamily="34" charset="0"/>
                <a:cs typeface="Times New Roman" panose="02020603050405020304" pitchFamily="18" charset="0"/>
              </a:rPr>
              <a:t>El permiso que la Secretaría otorgue para este servicio, será válido para todos los caminos y puentes de jurisdicción federal y en ningún caso autorizará al permisionario a cubrir el servicio de salvamento</a:t>
            </a:r>
            <a:endParaRPr lang="es-MX" sz="2000" dirty="0">
              <a:solidFill>
                <a:schemeClr val="bg1"/>
              </a:solidFill>
              <a:cs typeface="Times New Roman" panose="02020603050405020304" pitchFamily="18" charset="0"/>
            </a:endParaRPr>
          </a:p>
          <a:p>
            <a:pPr algn="just">
              <a:spcAft>
                <a:spcPts val="800"/>
              </a:spcAft>
            </a:pPr>
            <a:r>
              <a:rPr lang="es-MX" sz="2000" dirty="0" smtClean="0">
                <a:solidFill>
                  <a:schemeClr val="bg1"/>
                </a:solidFill>
              </a:rPr>
              <a:t>(</a:t>
            </a:r>
            <a:r>
              <a:rPr lang="es-MX" sz="2000" dirty="0">
                <a:solidFill>
                  <a:schemeClr val="bg1"/>
                </a:solidFill>
              </a:rPr>
              <a:t>Secretaría de Comunicaciones y Transportes, 1994)</a:t>
            </a:r>
          </a:p>
          <a:p>
            <a:pPr algn="just">
              <a:lnSpc>
                <a:spcPct val="150000"/>
              </a:lnSpc>
              <a:spcAft>
                <a:spcPts val="800"/>
              </a:spcAft>
            </a:pPr>
            <a:endParaRPr lang="es-MX" sz="2000" dirty="0">
              <a:solidFill>
                <a:schemeClr val="bg1"/>
              </a:solidFill>
              <a:effectLst/>
              <a:ea typeface="Calibri" panose="020F0502020204030204" pitchFamily="34" charset="0"/>
              <a:cs typeface="Times New Roman" panose="02020603050405020304" pitchFamily="18" charset="0"/>
            </a:endParaRPr>
          </a:p>
        </p:txBody>
      </p:sp>
      <p:sp>
        <p:nvSpPr>
          <p:cNvPr id="4" name="Marcador de número de diapositiva 3"/>
          <p:cNvSpPr>
            <a:spLocks noGrp="1"/>
          </p:cNvSpPr>
          <p:nvPr>
            <p:ph type="sldNum" sz="quarter" idx="12"/>
          </p:nvPr>
        </p:nvSpPr>
        <p:spPr/>
        <p:txBody>
          <a:bodyPr/>
          <a:lstStyle/>
          <a:p>
            <a:fld id="{6D996AE9-54B3-4160-AD49-138A791488DB}" type="slidenum">
              <a:rPr lang="es-MX" smtClean="0"/>
              <a:t>31</a:t>
            </a:fld>
            <a:endParaRPr lang="es-MX"/>
          </a:p>
        </p:txBody>
      </p:sp>
      <p:sp>
        <p:nvSpPr>
          <p:cNvPr id="5" name="Rectángulo 4"/>
          <p:cNvSpPr/>
          <p:nvPr/>
        </p:nvSpPr>
        <p:spPr>
          <a:xfrm>
            <a:off x="381499" y="565835"/>
            <a:ext cx="5714501" cy="461665"/>
          </a:xfrm>
          <a:prstGeom prst="rect">
            <a:avLst/>
          </a:prstGeom>
        </p:spPr>
        <p:txBody>
          <a:bodyPr wrap="square">
            <a:spAutoFit/>
          </a:bodyPr>
          <a:lstStyle/>
          <a:p>
            <a:pPr algn="just">
              <a:spcAft>
                <a:spcPts val="800"/>
              </a:spcAft>
            </a:pPr>
            <a:r>
              <a:rPr lang="es-MX" sz="2400" b="1" dirty="0">
                <a:solidFill>
                  <a:srgbClr val="DBCA2C"/>
                </a:solidFill>
                <a:latin typeface="Calibri" panose="020F0502020204030204" pitchFamily="34" charset="0"/>
                <a:ea typeface="Calibri" panose="020F0502020204030204" pitchFamily="34" charset="0"/>
                <a:cs typeface="Times New Roman" panose="02020603050405020304" pitchFamily="18" charset="0"/>
              </a:rPr>
              <a:t>SERVICIOS </a:t>
            </a:r>
            <a:r>
              <a:rPr lang="es-MX" sz="2400" b="1" dirty="0" smtClean="0">
                <a:solidFill>
                  <a:srgbClr val="DBCA2C"/>
                </a:solidFill>
                <a:latin typeface="Calibri" panose="020F0502020204030204" pitchFamily="34" charset="0"/>
                <a:ea typeface="Calibri" panose="020F0502020204030204" pitchFamily="34" charset="0"/>
                <a:cs typeface="Times New Roman" panose="02020603050405020304" pitchFamily="18" charset="0"/>
              </a:rPr>
              <a:t>DE ARRASTRE</a:t>
            </a:r>
            <a:r>
              <a:rPr lang="es-MX" sz="2400" b="1" dirty="0" smtClean="0">
                <a:solidFill>
                  <a:srgbClr val="DBCA2C"/>
                </a:solidFill>
                <a:latin typeface="Calibri" panose="020F0502020204030204" pitchFamily="34" charset="0"/>
                <a:ea typeface="Calibri" panose="020F0502020204030204" pitchFamily="34" charset="0"/>
                <a:cs typeface="Times New Roman" panose="02020603050405020304" pitchFamily="18" charset="0"/>
              </a:rPr>
              <a:t> </a:t>
            </a:r>
            <a:endParaRPr lang="es-MX" sz="2400" b="1" dirty="0">
              <a:solidFill>
                <a:srgbClr val="DBCA2C"/>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6" name="Imagen 5"/>
          <p:cNvPicPr>
            <a:picLocks noChangeAspect="1"/>
          </p:cNvPicPr>
          <p:nvPr/>
        </p:nvPicPr>
        <p:blipFill>
          <a:blip r:embed="rId3"/>
          <a:stretch>
            <a:fillRect/>
          </a:stretch>
        </p:blipFill>
        <p:spPr>
          <a:xfrm>
            <a:off x="6417733" y="1710267"/>
            <a:ext cx="5122333" cy="4063999"/>
          </a:xfrm>
          <a:prstGeom prst="rect">
            <a:avLst/>
          </a:prstGeom>
        </p:spPr>
      </p:pic>
    </p:spTree>
    <p:extLst>
      <p:ext uri="{BB962C8B-B14F-4D97-AF65-F5344CB8AC3E}">
        <p14:creationId xmlns:p14="http://schemas.microsoft.com/office/powerpoint/2010/main" val="10136410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98432" y="877927"/>
            <a:ext cx="5840506" cy="5786199"/>
          </a:xfrm>
          <a:prstGeom prst="rect">
            <a:avLst/>
          </a:prstGeom>
        </p:spPr>
        <p:txBody>
          <a:bodyPr wrap="square">
            <a:spAutoFit/>
          </a:bodyPr>
          <a:lstStyle/>
          <a:p>
            <a:endParaRPr lang="es-MX" sz="2000" b="1" dirty="0" smtClean="0">
              <a:solidFill>
                <a:schemeClr val="bg1"/>
              </a:solidFill>
            </a:endParaRPr>
          </a:p>
          <a:p>
            <a:r>
              <a:rPr lang="es-MX" sz="2000" b="1" dirty="0" smtClean="0">
                <a:solidFill>
                  <a:schemeClr val="bg1"/>
                </a:solidFill>
              </a:rPr>
              <a:t>ARTÍCULO </a:t>
            </a:r>
            <a:r>
              <a:rPr lang="es-MX" sz="2000" b="1" dirty="0">
                <a:solidFill>
                  <a:schemeClr val="bg1"/>
                </a:solidFill>
              </a:rPr>
              <a:t>70.-</a:t>
            </a:r>
            <a:r>
              <a:rPr lang="es-MX" sz="2000" dirty="0">
                <a:solidFill>
                  <a:schemeClr val="bg1"/>
                </a:solidFill>
              </a:rPr>
              <a:t> Los </a:t>
            </a:r>
            <a:r>
              <a:rPr lang="es-MX" sz="2000" dirty="0" err="1">
                <a:solidFill>
                  <a:schemeClr val="bg1"/>
                </a:solidFill>
              </a:rPr>
              <a:t>autotransportistas</a:t>
            </a:r>
            <a:r>
              <a:rPr lang="es-MX" sz="2000" dirty="0">
                <a:solidFill>
                  <a:schemeClr val="bg1"/>
                </a:solidFill>
              </a:rPr>
              <a:t> deberán entregar a todo pasajero en el momento en que cubra el importe de su viaje, un boleto que contendrá, además de los requisitos fiscales respectivos, los siguientes:</a:t>
            </a:r>
          </a:p>
          <a:p>
            <a:r>
              <a:rPr lang="es-MX" sz="2000" dirty="0">
                <a:solidFill>
                  <a:schemeClr val="bg1"/>
                </a:solidFill>
              </a:rPr>
              <a:t> </a:t>
            </a:r>
          </a:p>
          <a:p>
            <a:r>
              <a:rPr lang="es-MX" sz="2000" b="1" dirty="0">
                <a:solidFill>
                  <a:schemeClr val="bg1"/>
                </a:solidFill>
              </a:rPr>
              <a:t>I. </a:t>
            </a:r>
            <a:r>
              <a:rPr lang="es-MX" sz="2000" dirty="0">
                <a:solidFill>
                  <a:schemeClr val="bg1"/>
                </a:solidFill>
              </a:rPr>
              <a:t>Denominación social de la empresa o nombre de la persona que lo expida y domicilio;</a:t>
            </a:r>
          </a:p>
          <a:p>
            <a:r>
              <a:rPr lang="es-MX" sz="2000" dirty="0">
                <a:solidFill>
                  <a:schemeClr val="bg1"/>
                </a:solidFill>
              </a:rPr>
              <a:t> </a:t>
            </a:r>
          </a:p>
          <a:p>
            <a:r>
              <a:rPr lang="es-MX" sz="2000" b="1" dirty="0">
                <a:solidFill>
                  <a:schemeClr val="bg1"/>
                </a:solidFill>
              </a:rPr>
              <a:t>II. </a:t>
            </a:r>
            <a:r>
              <a:rPr lang="es-MX" sz="2000" dirty="0">
                <a:solidFill>
                  <a:schemeClr val="bg1"/>
                </a:solidFill>
              </a:rPr>
              <a:t>Clase de servicio;</a:t>
            </a:r>
          </a:p>
          <a:p>
            <a:r>
              <a:rPr lang="es-MX" sz="2000" dirty="0">
                <a:solidFill>
                  <a:schemeClr val="bg1"/>
                </a:solidFill>
              </a:rPr>
              <a:t> </a:t>
            </a:r>
          </a:p>
          <a:p>
            <a:r>
              <a:rPr lang="es-MX" sz="2000" b="1" dirty="0">
                <a:solidFill>
                  <a:schemeClr val="bg1"/>
                </a:solidFill>
              </a:rPr>
              <a:t>III. </a:t>
            </a:r>
            <a:r>
              <a:rPr lang="es-MX" sz="2000" dirty="0">
                <a:solidFill>
                  <a:schemeClr val="bg1"/>
                </a:solidFill>
              </a:rPr>
              <a:t>Origen y destino;</a:t>
            </a:r>
          </a:p>
          <a:p>
            <a:r>
              <a:rPr lang="es-MX" sz="2000" dirty="0">
                <a:solidFill>
                  <a:schemeClr val="bg1"/>
                </a:solidFill>
              </a:rPr>
              <a:t> </a:t>
            </a:r>
          </a:p>
          <a:p>
            <a:r>
              <a:rPr lang="es-MX" sz="2000" b="1" dirty="0">
                <a:solidFill>
                  <a:schemeClr val="bg1"/>
                </a:solidFill>
              </a:rPr>
              <a:t>IV.</a:t>
            </a:r>
            <a:r>
              <a:rPr lang="es-MX" sz="2000" dirty="0">
                <a:solidFill>
                  <a:schemeClr val="bg1"/>
                </a:solidFill>
              </a:rPr>
              <a:t> Precio del transporte;</a:t>
            </a:r>
          </a:p>
          <a:p>
            <a:r>
              <a:rPr lang="es-MX" sz="2000" dirty="0">
                <a:solidFill>
                  <a:schemeClr val="bg1"/>
                </a:solidFill>
              </a:rPr>
              <a:t> </a:t>
            </a:r>
          </a:p>
          <a:p>
            <a:r>
              <a:rPr lang="es-MX" sz="2000" dirty="0">
                <a:solidFill>
                  <a:schemeClr val="bg1"/>
                </a:solidFill>
              </a:rPr>
              <a:t> </a:t>
            </a:r>
            <a:r>
              <a:rPr lang="es-MX" sz="2000" dirty="0" smtClean="0">
                <a:solidFill>
                  <a:schemeClr val="bg1"/>
                </a:solidFill>
                <a:ea typeface="Calibri" panose="020F0502020204030204" pitchFamily="34" charset="0"/>
                <a:cs typeface="Times New Roman" panose="02020603050405020304" pitchFamily="18" charset="0"/>
              </a:rPr>
              <a:t> </a:t>
            </a:r>
            <a:r>
              <a:rPr lang="es-MX" sz="2000" dirty="0" smtClean="0">
                <a:solidFill>
                  <a:schemeClr val="bg1"/>
                </a:solidFill>
              </a:rPr>
              <a:t>(</a:t>
            </a:r>
            <a:r>
              <a:rPr lang="es-MX" sz="2000" dirty="0">
                <a:solidFill>
                  <a:schemeClr val="bg1"/>
                </a:solidFill>
              </a:rPr>
              <a:t>Secretaría de Comunicaciones y Transportes, 1994)</a:t>
            </a:r>
          </a:p>
          <a:p>
            <a:pPr algn="just">
              <a:lnSpc>
                <a:spcPct val="150000"/>
              </a:lnSpc>
              <a:spcAft>
                <a:spcPts val="800"/>
              </a:spcAft>
            </a:pPr>
            <a:endParaRPr lang="es-MX" sz="2000" dirty="0">
              <a:solidFill>
                <a:schemeClr val="bg1"/>
              </a:solidFill>
              <a:effectLst/>
              <a:ea typeface="Calibri" panose="020F0502020204030204" pitchFamily="34" charset="0"/>
              <a:cs typeface="Times New Roman" panose="02020603050405020304" pitchFamily="18" charset="0"/>
            </a:endParaRPr>
          </a:p>
        </p:txBody>
      </p:sp>
      <p:sp>
        <p:nvSpPr>
          <p:cNvPr id="4" name="Marcador de número de diapositiva 3"/>
          <p:cNvSpPr>
            <a:spLocks noGrp="1"/>
          </p:cNvSpPr>
          <p:nvPr>
            <p:ph type="sldNum" sz="quarter" idx="12"/>
          </p:nvPr>
        </p:nvSpPr>
        <p:spPr/>
        <p:txBody>
          <a:bodyPr/>
          <a:lstStyle/>
          <a:p>
            <a:fld id="{6D996AE9-54B3-4160-AD49-138A791488DB}" type="slidenum">
              <a:rPr lang="es-MX" smtClean="0"/>
              <a:t>32</a:t>
            </a:fld>
            <a:endParaRPr lang="es-MX"/>
          </a:p>
        </p:txBody>
      </p:sp>
      <p:sp>
        <p:nvSpPr>
          <p:cNvPr id="5" name="Rectángulo 4"/>
          <p:cNvSpPr/>
          <p:nvPr/>
        </p:nvSpPr>
        <p:spPr>
          <a:xfrm>
            <a:off x="381499" y="565835"/>
            <a:ext cx="5714501" cy="461665"/>
          </a:xfrm>
          <a:prstGeom prst="rect">
            <a:avLst/>
          </a:prstGeom>
        </p:spPr>
        <p:txBody>
          <a:bodyPr wrap="square">
            <a:spAutoFit/>
          </a:bodyPr>
          <a:lstStyle/>
          <a:p>
            <a:pPr algn="just">
              <a:spcAft>
                <a:spcPts val="800"/>
              </a:spcAft>
            </a:pPr>
            <a:r>
              <a:rPr lang="es-MX" sz="2400" b="1" dirty="0" smtClean="0">
                <a:solidFill>
                  <a:srgbClr val="DBCA2C"/>
                </a:solidFill>
                <a:latin typeface="Calibri" panose="020F0502020204030204" pitchFamily="34" charset="0"/>
                <a:ea typeface="Calibri" panose="020F0502020204030204" pitchFamily="34" charset="0"/>
                <a:cs typeface="Times New Roman" panose="02020603050405020304" pitchFamily="18" charset="0"/>
              </a:rPr>
              <a:t>CONDICIONES PARA EL TRANSPORTE</a:t>
            </a:r>
            <a:r>
              <a:rPr lang="es-MX" sz="2400" b="1" dirty="0" smtClean="0">
                <a:solidFill>
                  <a:srgbClr val="DBCA2C"/>
                </a:solidFill>
                <a:latin typeface="Calibri" panose="020F0502020204030204" pitchFamily="34" charset="0"/>
                <a:ea typeface="Calibri" panose="020F0502020204030204" pitchFamily="34" charset="0"/>
                <a:cs typeface="Times New Roman" panose="02020603050405020304" pitchFamily="18" charset="0"/>
              </a:rPr>
              <a:t> </a:t>
            </a:r>
            <a:endParaRPr lang="es-MX" sz="2400" b="1" dirty="0">
              <a:solidFill>
                <a:srgbClr val="DBCA2C"/>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3074" name="Picture 2" descr="Truck driver man sitting in cabin giving thumbs-up Foto de archivo - 959849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4200" y="1230700"/>
            <a:ext cx="4286250" cy="4204900"/>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6934200" y="5435600"/>
            <a:ext cx="4631267" cy="646331"/>
          </a:xfrm>
          <a:prstGeom prst="rect">
            <a:avLst/>
          </a:prstGeom>
        </p:spPr>
        <p:txBody>
          <a:bodyPr wrap="square">
            <a:spAutoFit/>
          </a:bodyPr>
          <a:lstStyle/>
          <a:p>
            <a:r>
              <a:rPr lang="es-MX" dirty="0" smtClean="0"/>
              <a:t>(</a:t>
            </a:r>
            <a:r>
              <a:rPr lang="es-MX" sz="900" dirty="0" smtClean="0"/>
              <a:t>s.123rf.com/</a:t>
            </a:r>
            <a:r>
              <a:rPr lang="es-MX" sz="900" dirty="0" err="1" smtClean="0"/>
              <a:t>imagenes</a:t>
            </a:r>
            <a:r>
              <a:rPr lang="es-MX" sz="900" dirty="0" smtClean="0"/>
              <a:t>-de-archivo/</a:t>
            </a:r>
            <a:r>
              <a:rPr lang="es-MX" sz="900" dirty="0" err="1" smtClean="0"/>
              <a:t>transportista.html?sti</a:t>
            </a:r>
            <a:r>
              <a:rPr lang="es-MX" sz="900" dirty="0" smtClean="0"/>
              <a:t>=loqihoud5ythzaysyo</a:t>
            </a:r>
            <a:r>
              <a:rPr lang="es-MX" sz="900" dirty="0"/>
              <a:t>|&amp;</a:t>
            </a:r>
            <a:r>
              <a:rPr lang="es-MX" sz="900" dirty="0" err="1" smtClean="0"/>
              <a:t>mediapopup</a:t>
            </a:r>
            <a:r>
              <a:rPr lang="es-MX" sz="900" dirty="0" smtClean="0"/>
              <a:t>=95984920</a:t>
            </a:r>
            <a:r>
              <a:rPr lang="es-MX" dirty="0" smtClean="0"/>
              <a:t>)</a:t>
            </a:r>
            <a:endParaRPr lang="es-MX" dirty="0"/>
          </a:p>
        </p:txBody>
      </p:sp>
    </p:spTree>
    <p:extLst>
      <p:ext uri="{BB962C8B-B14F-4D97-AF65-F5344CB8AC3E}">
        <p14:creationId xmlns:p14="http://schemas.microsoft.com/office/powerpoint/2010/main" val="11347197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55494" y="1368266"/>
            <a:ext cx="5840506" cy="4555093"/>
          </a:xfrm>
          <a:prstGeom prst="rect">
            <a:avLst/>
          </a:prstGeom>
        </p:spPr>
        <p:txBody>
          <a:bodyPr wrap="square">
            <a:spAutoFit/>
          </a:bodyPr>
          <a:lstStyle/>
          <a:p>
            <a:r>
              <a:rPr lang="es-MX" sz="2000" dirty="0"/>
              <a:t> </a:t>
            </a:r>
            <a:r>
              <a:rPr lang="es-MX" sz="2000" dirty="0">
                <a:solidFill>
                  <a:schemeClr val="bg1"/>
                </a:solidFill>
              </a:rPr>
              <a:t>V. Fecha del viaje;</a:t>
            </a:r>
          </a:p>
          <a:p>
            <a:r>
              <a:rPr lang="es-MX" sz="2000" dirty="0">
                <a:solidFill>
                  <a:schemeClr val="bg1"/>
                </a:solidFill>
              </a:rPr>
              <a:t> </a:t>
            </a:r>
          </a:p>
          <a:p>
            <a:r>
              <a:rPr lang="es-MX" sz="2000" dirty="0">
                <a:solidFill>
                  <a:schemeClr val="bg1"/>
                </a:solidFill>
              </a:rPr>
              <a:t>VI. Número de asiento en su caso;</a:t>
            </a:r>
          </a:p>
          <a:p>
            <a:r>
              <a:rPr lang="es-MX" sz="2000" dirty="0">
                <a:solidFill>
                  <a:schemeClr val="bg1"/>
                </a:solidFill>
              </a:rPr>
              <a:t> </a:t>
            </a:r>
          </a:p>
          <a:p>
            <a:r>
              <a:rPr lang="es-MX" sz="2000" dirty="0">
                <a:solidFill>
                  <a:schemeClr val="bg1"/>
                </a:solidFill>
              </a:rPr>
              <a:t>VII. La mención de que se encuentra cubierto el seguro del viajero, y</a:t>
            </a:r>
          </a:p>
          <a:p>
            <a:r>
              <a:rPr lang="es-MX" sz="2000" dirty="0">
                <a:solidFill>
                  <a:schemeClr val="bg1"/>
                </a:solidFill>
              </a:rPr>
              <a:t> </a:t>
            </a:r>
          </a:p>
          <a:p>
            <a:r>
              <a:rPr lang="es-MX" sz="2000" dirty="0">
                <a:solidFill>
                  <a:schemeClr val="bg1"/>
                </a:solidFill>
              </a:rPr>
              <a:t>VIII. El monto de la indemnización que el </a:t>
            </a:r>
            <a:r>
              <a:rPr lang="es-MX" sz="2000" dirty="0" err="1">
                <a:solidFill>
                  <a:schemeClr val="bg1"/>
                </a:solidFill>
              </a:rPr>
              <a:t>autotransportista</a:t>
            </a:r>
            <a:r>
              <a:rPr lang="es-MX" sz="2000" dirty="0">
                <a:solidFill>
                  <a:schemeClr val="bg1"/>
                </a:solidFill>
              </a:rPr>
              <a:t> pagará al pasajero por pérdida o daño del equipaje documentado, siempre que no hubiera declarado el valor.</a:t>
            </a:r>
          </a:p>
          <a:p>
            <a:endParaRPr lang="es-MX" sz="2000" dirty="0"/>
          </a:p>
          <a:p>
            <a:r>
              <a:rPr lang="es-MX" sz="2000" dirty="0"/>
              <a:t> </a:t>
            </a:r>
            <a:r>
              <a:rPr lang="es-MX" sz="2000" dirty="0" smtClean="0">
                <a:solidFill>
                  <a:schemeClr val="bg1"/>
                </a:solidFill>
                <a:ea typeface="Calibri" panose="020F0502020204030204" pitchFamily="34" charset="0"/>
                <a:cs typeface="Times New Roman" panose="02020603050405020304" pitchFamily="18" charset="0"/>
              </a:rPr>
              <a:t> </a:t>
            </a:r>
            <a:r>
              <a:rPr lang="es-MX" sz="2000" dirty="0" smtClean="0">
                <a:solidFill>
                  <a:schemeClr val="bg1"/>
                </a:solidFill>
              </a:rPr>
              <a:t>(</a:t>
            </a:r>
            <a:r>
              <a:rPr lang="es-MX" sz="2000" dirty="0">
                <a:solidFill>
                  <a:schemeClr val="bg1"/>
                </a:solidFill>
              </a:rPr>
              <a:t>Secretaría de Comunicaciones y Transportes, 1994)</a:t>
            </a:r>
          </a:p>
          <a:p>
            <a:pPr algn="just">
              <a:lnSpc>
                <a:spcPct val="150000"/>
              </a:lnSpc>
              <a:spcAft>
                <a:spcPts val="800"/>
              </a:spcAft>
            </a:pPr>
            <a:endParaRPr lang="es-MX" sz="2000" dirty="0">
              <a:solidFill>
                <a:schemeClr val="bg1"/>
              </a:solidFill>
              <a:effectLst/>
              <a:ea typeface="Calibri" panose="020F0502020204030204" pitchFamily="34" charset="0"/>
              <a:cs typeface="Times New Roman" panose="02020603050405020304" pitchFamily="18" charset="0"/>
            </a:endParaRPr>
          </a:p>
        </p:txBody>
      </p:sp>
      <p:sp>
        <p:nvSpPr>
          <p:cNvPr id="4" name="Marcador de número de diapositiva 3"/>
          <p:cNvSpPr>
            <a:spLocks noGrp="1"/>
          </p:cNvSpPr>
          <p:nvPr>
            <p:ph type="sldNum" sz="quarter" idx="12"/>
          </p:nvPr>
        </p:nvSpPr>
        <p:spPr/>
        <p:txBody>
          <a:bodyPr/>
          <a:lstStyle/>
          <a:p>
            <a:fld id="{6D996AE9-54B3-4160-AD49-138A791488DB}" type="slidenum">
              <a:rPr lang="es-MX" smtClean="0"/>
              <a:t>33</a:t>
            </a:fld>
            <a:endParaRPr lang="es-MX"/>
          </a:p>
        </p:txBody>
      </p:sp>
      <p:sp>
        <p:nvSpPr>
          <p:cNvPr id="5" name="Rectángulo 4"/>
          <p:cNvSpPr/>
          <p:nvPr/>
        </p:nvSpPr>
        <p:spPr>
          <a:xfrm>
            <a:off x="381499" y="565835"/>
            <a:ext cx="5714501" cy="461665"/>
          </a:xfrm>
          <a:prstGeom prst="rect">
            <a:avLst/>
          </a:prstGeom>
        </p:spPr>
        <p:txBody>
          <a:bodyPr wrap="square">
            <a:spAutoFit/>
          </a:bodyPr>
          <a:lstStyle/>
          <a:p>
            <a:pPr algn="just">
              <a:spcAft>
                <a:spcPts val="800"/>
              </a:spcAft>
            </a:pPr>
            <a:r>
              <a:rPr lang="es-MX" sz="2400" b="1" dirty="0" smtClean="0">
                <a:solidFill>
                  <a:srgbClr val="DBCA2C"/>
                </a:solidFill>
                <a:latin typeface="Calibri" panose="020F0502020204030204" pitchFamily="34" charset="0"/>
                <a:ea typeface="Calibri" panose="020F0502020204030204" pitchFamily="34" charset="0"/>
                <a:cs typeface="Times New Roman" panose="02020603050405020304" pitchFamily="18" charset="0"/>
              </a:rPr>
              <a:t>CONDICIONES PARA EL TRANSPORTE</a:t>
            </a:r>
            <a:r>
              <a:rPr lang="es-MX" sz="2400" b="1" dirty="0" smtClean="0">
                <a:solidFill>
                  <a:srgbClr val="DBCA2C"/>
                </a:solidFill>
                <a:latin typeface="Calibri" panose="020F0502020204030204" pitchFamily="34" charset="0"/>
                <a:ea typeface="Calibri" panose="020F0502020204030204" pitchFamily="34" charset="0"/>
                <a:cs typeface="Times New Roman" panose="02020603050405020304" pitchFamily="18" charset="0"/>
              </a:rPr>
              <a:t> </a:t>
            </a:r>
            <a:endParaRPr lang="es-MX" sz="2400" b="1" dirty="0">
              <a:solidFill>
                <a:srgbClr val="DBCA2C"/>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4098" name="Picture 2" descr="Ingeniero de transporte con camiones de una empresa de transporte en una fila Foto de archivo - 3259869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4242" y="796667"/>
            <a:ext cx="4286250" cy="3979333"/>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6468533" y="4776000"/>
            <a:ext cx="6096000" cy="230832"/>
          </a:xfrm>
          <a:prstGeom prst="rect">
            <a:avLst/>
          </a:prstGeom>
        </p:spPr>
        <p:txBody>
          <a:bodyPr>
            <a:spAutoFit/>
          </a:bodyPr>
          <a:lstStyle/>
          <a:p>
            <a:r>
              <a:rPr lang="es-MX" sz="900" dirty="0">
                <a:hlinkClick r:id="rId4"/>
              </a:rPr>
              <a:t>https://es.123rf.com/imagenes-de-archivo/transportista.html?sti=loqihoud5ythzaysyo|&amp;mediapopup=32598691</a:t>
            </a:r>
            <a:endParaRPr lang="es-MX" sz="900" dirty="0"/>
          </a:p>
        </p:txBody>
      </p:sp>
    </p:spTree>
    <p:extLst>
      <p:ext uri="{BB962C8B-B14F-4D97-AF65-F5344CB8AC3E}">
        <p14:creationId xmlns:p14="http://schemas.microsoft.com/office/powerpoint/2010/main" val="17060926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1043977" y="-471281"/>
            <a:ext cx="9144000" cy="2667000"/>
          </a:xfrm>
        </p:spPr>
        <p:txBody>
          <a:bodyPr>
            <a:normAutofit/>
          </a:bodyPr>
          <a:lstStyle/>
          <a:p>
            <a:r>
              <a:rPr lang="es-MX" sz="3200" b="1" dirty="0" smtClean="0">
                <a:solidFill>
                  <a:schemeClr val="accent4"/>
                </a:solidFill>
                <a:latin typeface="Verdana" panose="020B0604030504040204" pitchFamily="34" charset="0"/>
                <a:ea typeface="Verdana" panose="020B0604030504040204" pitchFamily="34" charset="0"/>
                <a:cs typeface="Verdana" panose="020B0604030504040204" pitchFamily="34" charset="0"/>
              </a:rPr>
              <a:t>CONCLUSIONES</a:t>
            </a:r>
            <a:endParaRPr lang="es-MX" sz="3200" b="1" dirty="0">
              <a:solidFill>
                <a:schemeClr val="accent4"/>
              </a:solidFill>
              <a:latin typeface="Verdana" panose="020B0604030504040204" pitchFamily="34" charset="0"/>
              <a:ea typeface="Verdana" panose="020B0604030504040204" pitchFamily="34" charset="0"/>
              <a:cs typeface="Verdana" panose="020B0604030504040204" pitchFamily="34" charset="0"/>
            </a:endParaRPr>
          </a:p>
        </p:txBody>
      </p:sp>
      <p:sp>
        <p:nvSpPr>
          <p:cNvPr id="3" name="Marcador de número de diapositiva 2"/>
          <p:cNvSpPr>
            <a:spLocks noGrp="1"/>
          </p:cNvSpPr>
          <p:nvPr>
            <p:ph type="sldNum" sz="quarter" idx="12"/>
          </p:nvPr>
        </p:nvSpPr>
        <p:spPr/>
        <p:txBody>
          <a:bodyPr/>
          <a:lstStyle/>
          <a:p>
            <a:fld id="{6D996AE9-54B3-4160-AD49-138A791488DB}" type="slidenum">
              <a:rPr lang="es-MX" smtClean="0"/>
              <a:t>34</a:t>
            </a:fld>
            <a:endParaRPr lang="es-MX"/>
          </a:p>
        </p:txBody>
      </p:sp>
      <p:sp>
        <p:nvSpPr>
          <p:cNvPr id="6" name="Rectángulo 5"/>
          <p:cNvSpPr/>
          <p:nvPr/>
        </p:nvSpPr>
        <p:spPr>
          <a:xfrm>
            <a:off x="1043977" y="1523769"/>
            <a:ext cx="10115090" cy="4196020"/>
          </a:xfrm>
          <a:prstGeom prst="rect">
            <a:avLst/>
          </a:prstGeom>
        </p:spPr>
        <p:txBody>
          <a:bodyPr wrap="square">
            <a:spAutoFit/>
          </a:bodyPr>
          <a:lstStyle/>
          <a:p>
            <a:pPr marL="342900" indent="-342900" algn="just">
              <a:lnSpc>
                <a:spcPct val="150000"/>
              </a:lnSpc>
              <a:spcAft>
                <a:spcPts val="800"/>
              </a:spcAft>
              <a:buFont typeface="Wingdings" panose="05000000000000000000" pitchFamily="2" charset="2"/>
              <a:buChar char="§"/>
            </a:pPr>
            <a:r>
              <a:rPr lang="es-MX" sz="2000" dirty="0">
                <a:solidFill>
                  <a:schemeClr val="bg1"/>
                </a:solidFill>
                <a:latin typeface="Calibri" panose="020F0502020204030204" pitchFamily="34" charset="0"/>
                <a:ea typeface="Calibri" panose="020F0502020204030204" pitchFamily="34" charset="0"/>
                <a:cs typeface="Times New Roman" panose="02020603050405020304" pitchFamily="18" charset="0"/>
              </a:rPr>
              <a:t>En términos económicos, el tema del transporte es de suma </a:t>
            </a:r>
            <a:r>
              <a:rPr lang="es-MX" sz="20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importancia, </a:t>
            </a:r>
            <a:r>
              <a:rPr lang="es-MX" sz="2000" dirty="0">
                <a:solidFill>
                  <a:schemeClr val="bg1"/>
                </a:solidFill>
                <a:latin typeface="Calibri" panose="020F0502020204030204" pitchFamily="34" charset="0"/>
                <a:ea typeface="Calibri" panose="020F0502020204030204" pitchFamily="34" charset="0"/>
                <a:cs typeface="Times New Roman" panose="02020603050405020304" pitchFamily="18" charset="0"/>
              </a:rPr>
              <a:t>pues para las empresas representa un gasto considerable en materia de logística por lo que, contar con una buena infraestructura favorece la competitividad y conexión entre mercados y regiones. </a:t>
            </a:r>
            <a:endParaRPr lang="es-MX" sz="20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50000"/>
              </a:lnSpc>
              <a:spcAft>
                <a:spcPts val="800"/>
              </a:spcAft>
              <a:buFont typeface="Wingdings" panose="05000000000000000000" pitchFamily="2" charset="2"/>
              <a:buChar char="§"/>
            </a:pPr>
            <a:endParaRPr lang="es-MX" sz="20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50000"/>
              </a:lnSpc>
              <a:spcAft>
                <a:spcPts val="800"/>
              </a:spcAft>
              <a:buFont typeface="Wingdings" panose="05000000000000000000" pitchFamily="2" charset="2"/>
              <a:buChar char="§"/>
            </a:pPr>
            <a:r>
              <a:rPr lang="es-MX" sz="2000" dirty="0">
                <a:solidFill>
                  <a:schemeClr val="bg1"/>
                </a:solidFill>
                <a:latin typeface="Calibri" panose="020F0502020204030204" pitchFamily="34" charset="0"/>
                <a:ea typeface="Calibri" panose="020F0502020204030204" pitchFamily="34" charset="0"/>
                <a:cs typeface="Times New Roman" panose="02020603050405020304" pitchFamily="18" charset="0"/>
              </a:rPr>
              <a:t>En términos sociales, el transporte terrestre facilita que la población pueda ir de un lugar a otro aunque los tiempos de </a:t>
            </a:r>
            <a:r>
              <a:rPr lang="es-MX" sz="20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traslado, </a:t>
            </a:r>
            <a:r>
              <a:rPr lang="es-MX" sz="2000" dirty="0">
                <a:solidFill>
                  <a:schemeClr val="bg1"/>
                </a:solidFill>
                <a:latin typeface="Calibri" panose="020F0502020204030204" pitchFamily="34" charset="0"/>
                <a:ea typeface="Calibri" panose="020F0502020204030204" pitchFamily="34" charset="0"/>
                <a:cs typeface="Times New Roman" panose="02020603050405020304" pitchFamily="18" charset="0"/>
              </a:rPr>
              <a:t>el costo y la seguridad son temas que deben mejorarse</a:t>
            </a:r>
            <a:r>
              <a:rPr lang="es-MX" sz="20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a:t>
            </a:r>
          </a:p>
          <a:p>
            <a:pPr marL="342900" indent="-342900" algn="just">
              <a:lnSpc>
                <a:spcPct val="150000"/>
              </a:lnSpc>
              <a:spcAft>
                <a:spcPts val="800"/>
              </a:spcAft>
              <a:buFont typeface="Wingdings" panose="05000000000000000000" pitchFamily="2" charset="2"/>
              <a:buChar char="§"/>
            </a:pPr>
            <a:endParaRPr lang="es-MX"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50000"/>
              </a:lnSpc>
              <a:spcAft>
                <a:spcPts val="800"/>
              </a:spcAft>
              <a:buFont typeface="Wingdings" panose="05000000000000000000" pitchFamily="2" charset="2"/>
              <a:buChar char="§"/>
            </a:pPr>
            <a:r>
              <a:rPr lang="es-MX" sz="20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Establecer limites territoriales permite mantener el orden en materia de transporte</a:t>
            </a:r>
            <a:endParaRPr lang="es-MX"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916793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6867" y="246592"/>
            <a:ext cx="10515600" cy="1325563"/>
          </a:xfrm>
        </p:spPr>
        <p:txBody>
          <a:bodyPr>
            <a:normAutofit/>
          </a:bodyPr>
          <a:lstStyle/>
          <a:p>
            <a:r>
              <a:rPr lang="es-MX" sz="3200" b="1" dirty="0" smtClean="0">
                <a:solidFill>
                  <a:schemeClr val="accent4"/>
                </a:solidFill>
                <a:latin typeface="Verdana" panose="020B0604030504040204" pitchFamily="34" charset="0"/>
                <a:ea typeface="Verdana" panose="020B0604030504040204" pitchFamily="34" charset="0"/>
                <a:cs typeface="Verdana" panose="020B0604030504040204" pitchFamily="34" charset="0"/>
              </a:rPr>
              <a:t>BIBLIOGRAFÍA</a:t>
            </a:r>
            <a:endParaRPr lang="es-MX" sz="3200" b="1" dirty="0">
              <a:solidFill>
                <a:schemeClr val="accent4"/>
              </a:solidFill>
              <a:latin typeface="Verdana" panose="020B0604030504040204" pitchFamily="34" charset="0"/>
              <a:ea typeface="Verdana" panose="020B0604030504040204" pitchFamily="34" charset="0"/>
              <a:cs typeface="Verdana" panose="020B0604030504040204" pitchFamily="34" charset="0"/>
            </a:endParaRPr>
          </a:p>
        </p:txBody>
      </p:sp>
      <p:sp>
        <p:nvSpPr>
          <p:cNvPr id="4" name="Rectangle 1"/>
          <p:cNvSpPr>
            <a:spLocks noGrp="1" noChangeArrowheads="1"/>
          </p:cNvSpPr>
          <p:nvPr>
            <p:ph idx="1"/>
          </p:nvPr>
        </p:nvSpPr>
        <p:spPr bwMode="auto">
          <a:xfrm>
            <a:off x="1058334" y="970260"/>
            <a:ext cx="10515600" cy="5416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buFont typeface="+mj-lt"/>
              <a:buAutoNum type="arabicPeriod"/>
              <a:tabLst/>
            </a:pP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Importancia.org, 2014. </a:t>
            </a:r>
            <a:r>
              <a:rPr kumimoji="0" lang="es-ES" altLang="es-MX" sz="1400" b="0" i="1"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Medios de transporte. </a:t>
            </a: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[En línea] </a:t>
            </a:r>
            <a:b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Disponible</a:t>
            </a:r>
            <a:r>
              <a:rPr kumimoji="0" lang="es-ES" altLang="es-MX" sz="1400" b="0" i="0" u="none" strike="noStrike" cap="none" normalizeH="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en</a:t>
            </a: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s-ES" altLang="es-MX" sz="1400" b="0" i="0" u="sng"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https://www.importancia.org/medios-de-transporte.php</a:t>
            </a: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r>
            <a:b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[Último acceso: Agosto 30 2018].</a:t>
            </a:r>
          </a:p>
          <a:p>
            <a:pPr marR="0" lvl="0" algn="l" defTabSz="914400" rtl="0" eaLnBrk="0" fontAlgn="base" latinLnBrk="0" hangingPunct="0">
              <a:lnSpc>
                <a:spcPct val="100000"/>
              </a:lnSpc>
              <a:spcBef>
                <a:spcPct val="0"/>
              </a:spcBef>
              <a:spcAft>
                <a:spcPct val="0"/>
              </a:spcAft>
              <a:buClrTx/>
              <a:buSzTx/>
              <a:buFont typeface="+mj-lt"/>
              <a:buAutoNum type="arabicPeriod"/>
              <a:tabLst/>
            </a:pPr>
            <a:endParaRPr kumimoji="0" lang="es-MX" altLang="es-MX" sz="1400" b="0" i="0" u="none" strike="noStrike" cap="none" normalizeH="0" baseline="0" dirty="0" smtClean="0">
              <a:ln>
                <a:noFill/>
              </a:ln>
              <a:solidFill>
                <a:schemeClr val="bg1"/>
              </a:solidFill>
              <a:effectLst/>
            </a:endParaRPr>
          </a:p>
          <a:p>
            <a:pPr lvl="0" eaLnBrk="0" fontAlgn="base" hangingPunct="0">
              <a:lnSpc>
                <a:spcPct val="100000"/>
              </a:lnSpc>
              <a:spcBef>
                <a:spcPct val="0"/>
              </a:spcBef>
              <a:spcAft>
                <a:spcPct val="0"/>
              </a:spcAft>
              <a:buFont typeface="+mj-lt"/>
              <a:buAutoNum type="arabicPeriod"/>
            </a:pP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López, J., 2017. </a:t>
            </a:r>
            <a:r>
              <a:rPr kumimoji="0" lang="es-ES" altLang="es-MX" sz="1400" b="0" i="1"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Excelsior. </a:t>
            </a: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[En línea] </a:t>
            </a:r>
            <a:b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Disponible</a:t>
            </a:r>
            <a:r>
              <a:rPr kumimoji="0" lang="es-ES" altLang="es-MX" sz="1400" b="0" i="0" u="none" strike="noStrike" cap="none" normalizeH="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en</a:t>
            </a: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s-ES" altLang="es-MX" sz="1400" b="0" i="0" u="sng"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https://www.excelsior.com.mx/comunidad/2017/10/09/1193598</a:t>
            </a: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r>
            <a:b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[Último acceso: 30 Agosto 2018].</a:t>
            </a:r>
          </a:p>
          <a:p>
            <a:pPr lvl="0" eaLnBrk="0" fontAlgn="base" hangingPunct="0">
              <a:lnSpc>
                <a:spcPct val="100000"/>
              </a:lnSpc>
              <a:spcBef>
                <a:spcPct val="0"/>
              </a:spcBef>
              <a:spcAft>
                <a:spcPct val="0"/>
              </a:spcAft>
              <a:buFont typeface="+mj-lt"/>
              <a:buAutoNum type="arabicPeriod"/>
            </a:pPr>
            <a:endParaRPr kumimoji="0" lang="es-MX" altLang="es-MX" sz="1400" b="0" i="0" u="none" strike="noStrike" cap="none" normalizeH="0" baseline="0" dirty="0" smtClean="0">
              <a:ln>
                <a:noFill/>
              </a:ln>
              <a:solidFill>
                <a:schemeClr val="bg1"/>
              </a:solidFill>
              <a:effectLst/>
            </a:endParaRPr>
          </a:p>
          <a:p>
            <a:pPr lvl="0" eaLnBrk="0" fontAlgn="base" hangingPunct="0">
              <a:lnSpc>
                <a:spcPct val="100000"/>
              </a:lnSpc>
              <a:spcBef>
                <a:spcPct val="0"/>
              </a:spcBef>
              <a:spcAft>
                <a:spcPct val="0"/>
              </a:spcAft>
              <a:buFont typeface="+mj-lt"/>
              <a:buAutoNum type="arabicPeriod"/>
            </a:pPr>
            <a:r>
              <a:rPr kumimoji="0" lang="es-ES" altLang="es-MX" sz="1400" b="0" i="0" u="none" strike="noStrike" cap="none" normalizeH="0" baseline="0" dirty="0" err="1"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Moldtrans</a:t>
            </a: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G., 2017. </a:t>
            </a:r>
            <a:r>
              <a:rPr kumimoji="0" lang="es-ES" altLang="es-MX" sz="1400" b="0" i="1"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Tipos de transporte para cada mercancía: transporte marítimo, aéreo y terrestre. </a:t>
            </a: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[En línea] </a:t>
            </a:r>
            <a:b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Disponible</a:t>
            </a:r>
            <a:r>
              <a:rPr kumimoji="0" lang="es-ES" altLang="es-MX" sz="1400" b="0" i="0" u="none" strike="noStrike" cap="none" normalizeH="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en</a:t>
            </a: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s-ES" altLang="es-MX" sz="1400" b="0" i="0" u="sng"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https://www.moldtrans.com</a:t>
            </a: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r>
            <a:b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[Último acceso: 30 Agosto 2018].</a:t>
            </a:r>
          </a:p>
          <a:p>
            <a:pPr lvl="0" eaLnBrk="0" fontAlgn="base" hangingPunct="0">
              <a:lnSpc>
                <a:spcPct val="100000"/>
              </a:lnSpc>
              <a:spcBef>
                <a:spcPct val="0"/>
              </a:spcBef>
              <a:spcAft>
                <a:spcPct val="0"/>
              </a:spcAft>
              <a:buFont typeface="+mj-lt"/>
              <a:buAutoNum type="arabicPeriod"/>
            </a:pPr>
            <a:endParaRPr kumimoji="0" lang="es-MX" altLang="es-MX" sz="1400" b="0" i="0" u="none" strike="noStrike" cap="none" normalizeH="0" baseline="0" dirty="0" smtClean="0">
              <a:ln>
                <a:noFill/>
              </a:ln>
              <a:solidFill>
                <a:schemeClr val="bg1"/>
              </a:solidFill>
              <a:effectLst/>
            </a:endParaRPr>
          </a:p>
          <a:p>
            <a:pPr marR="0" lvl="0" algn="l" defTabSz="914400" rtl="0" eaLnBrk="0" fontAlgn="base" latinLnBrk="0" hangingPunct="0">
              <a:lnSpc>
                <a:spcPct val="100000"/>
              </a:lnSpc>
              <a:spcBef>
                <a:spcPct val="0"/>
              </a:spcBef>
              <a:spcAft>
                <a:spcPct val="0"/>
              </a:spcAft>
              <a:buClrTx/>
              <a:buSzTx/>
              <a:buFont typeface="+mj-lt"/>
              <a:buAutoNum type="arabicPeriod"/>
              <a:tabLst/>
            </a:pP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Sánchez, M. D., 2014. Logística. </a:t>
            </a:r>
            <a:r>
              <a:rPr kumimoji="0" lang="es-ES" altLang="es-MX" sz="1400" b="0" i="1"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Revista T21.</a:t>
            </a:r>
          </a:p>
          <a:p>
            <a:pPr marR="0" lvl="0" algn="l" defTabSz="914400" rtl="0" eaLnBrk="0" fontAlgn="base" latinLnBrk="0" hangingPunct="0">
              <a:lnSpc>
                <a:spcPct val="100000"/>
              </a:lnSpc>
              <a:spcBef>
                <a:spcPct val="0"/>
              </a:spcBef>
              <a:spcAft>
                <a:spcPct val="0"/>
              </a:spcAft>
              <a:buClrTx/>
              <a:buSzTx/>
              <a:buFont typeface="+mj-lt"/>
              <a:buAutoNum type="arabicPeriod"/>
              <a:tabLst/>
            </a:pPr>
            <a:endParaRPr kumimoji="0" lang="es-MX" altLang="es-MX" sz="1400" b="0" i="0" u="none" strike="noStrike" cap="none" normalizeH="0" baseline="0" dirty="0" smtClean="0">
              <a:ln>
                <a:noFill/>
              </a:ln>
              <a:solidFill>
                <a:schemeClr val="bg1"/>
              </a:solidFill>
              <a:effectLst/>
            </a:endParaRPr>
          </a:p>
          <a:p>
            <a:pPr lvl="0" eaLnBrk="0" fontAlgn="base" hangingPunct="0">
              <a:lnSpc>
                <a:spcPct val="100000"/>
              </a:lnSpc>
              <a:spcBef>
                <a:spcPct val="0"/>
              </a:spcBef>
              <a:spcAft>
                <a:spcPct val="0"/>
              </a:spcAft>
              <a:buFont typeface="+mj-lt"/>
              <a:buAutoNum type="arabicPeriod"/>
            </a:pP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Secretaría de Comunicaciones y Transportes, 1994. </a:t>
            </a:r>
            <a:r>
              <a:rPr kumimoji="0" lang="es-ES" altLang="es-MX" sz="1400" b="0" i="1"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Reglamento de autotransporte federal y servicios auxiliares. </a:t>
            </a: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[En línea] </a:t>
            </a:r>
            <a:b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Disponible</a:t>
            </a:r>
            <a:r>
              <a:rPr kumimoji="0" lang="es-ES" altLang="es-MX" sz="1400" b="0" i="0" u="none" strike="noStrike" cap="none" normalizeH="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en</a:t>
            </a: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s-ES" altLang="es-MX" sz="1400" b="0" i="0" u="none" strike="noStrike" cap="none" normalizeH="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s-ES" altLang="es-MX" sz="1400" b="0" i="0" u="sng"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http://www.sct.gob.mx/fileadmin/_migrated/content_uploads/10_Reglamento_de_Autotransporte_Federal_y_Servicios_Aux.pdf</a:t>
            </a: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r>
            <a:b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kumimoji="0" lang="es-ES" altLang="es-MX" sz="1400" b="0" i="0" u="none" strike="noStrike" cap="none" normalizeH="0" baseline="0" dirty="0" smtClean="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[Último acceso: 30 Agosto 2018].</a:t>
            </a:r>
          </a:p>
          <a:p>
            <a:pPr lvl="0" eaLnBrk="0" fontAlgn="base" hangingPunct="0">
              <a:lnSpc>
                <a:spcPct val="100000"/>
              </a:lnSpc>
              <a:spcBef>
                <a:spcPct val="0"/>
              </a:spcBef>
              <a:spcAft>
                <a:spcPct val="0"/>
              </a:spcAft>
              <a:buFont typeface="+mj-lt"/>
              <a:buAutoNum type="arabicPeriod"/>
            </a:pPr>
            <a:endParaRPr kumimoji="0" lang="es-MX" altLang="es-MX" sz="1400" b="0" i="0" u="none" strike="noStrike" cap="none" normalizeH="0" baseline="0" dirty="0" smtClean="0">
              <a:ln>
                <a:noFill/>
              </a:ln>
              <a:solidFill>
                <a:schemeClr val="bg1"/>
              </a:solidFill>
              <a:effectLst/>
            </a:endParaRPr>
          </a:p>
          <a:p>
            <a:pPr marL="342900" indent="-342900" eaLnBrk="0" fontAlgn="base" hangingPunct="0">
              <a:lnSpc>
                <a:spcPct val="100000"/>
              </a:lnSpc>
              <a:spcBef>
                <a:spcPct val="0"/>
              </a:spcBef>
              <a:spcAft>
                <a:spcPct val="0"/>
              </a:spcAft>
              <a:buFont typeface="+mj-lt"/>
              <a:buAutoNum type="arabicPeriod"/>
            </a:pPr>
            <a:r>
              <a:rPr lang="es-ES" sz="1600" dirty="0">
                <a:solidFill>
                  <a:schemeClr val="bg1"/>
                </a:solidFill>
              </a:rPr>
              <a:t>Suárez Lastra, M., 2017. </a:t>
            </a:r>
            <a:r>
              <a:rPr lang="es-ES" sz="1600" i="1" dirty="0">
                <a:solidFill>
                  <a:schemeClr val="bg1"/>
                </a:solidFill>
              </a:rPr>
              <a:t>Boletín UNAM-DGCS-384. </a:t>
            </a:r>
            <a:r>
              <a:rPr lang="es-ES" sz="1600" dirty="0">
                <a:solidFill>
                  <a:schemeClr val="bg1"/>
                </a:solidFill>
              </a:rPr>
              <a:t>[En línea] </a:t>
            </a:r>
            <a:br>
              <a:rPr lang="es-ES" sz="1600" dirty="0">
                <a:solidFill>
                  <a:schemeClr val="bg1"/>
                </a:solidFill>
              </a:rPr>
            </a:br>
            <a:r>
              <a:rPr lang="es-ES" sz="1600" dirty="0" smtClean="0">
                <a:solidFill>
                  <a:schemeClr val="bg1"/>
                </a:solidFill>
              </a:rPr>
              <a:t>Disponible en: </a:t>
            </a:r>
            <a:r>
              <a:rPr lang="es-ES" sz="1600" u="sng" dirty="0">
                <a:solidFill>
                  <a:schemeClr val="bg1"/>
                </a:solidFill>
              </a:rPr>
              <a:t>http://www.dgcs.unam.mx/boletin/bdboletin/2017_384.html</a:t>
            </a:r>
            <a:r>
              <a:rPr lang="es-ES" sz="1600" dirty="0">
                <a:solidFill>
                  <a:schemeClr val="bg1"/>
                </a:solidFill>
              </a:rPr>
              <a:t/>
            </a:r>
            <a:br>
              <a:rPr lang="es-ES" sz="1600" dirty="0">
                <a:solidFill>
                  <a:schemeClr val="bg1"/>
                </a:solidFill>
              </a:rPr>
            </a:br>
            <a:r>
              <a:rPr lang="es-ES" sz="1600" dirty="0">
                <a:solidFill>
                  <a:schemeClr val="bg1"/>
                </a:solidFill>
              </a:rPr>
              <a:t>[Último acceso: 30 Agosto 2018].</a:t>
            </a:r>
            <a:endParaRPr lang="es-MX" sz="1600" dirty="0">
              <a:solidFill>
                <a:schemeClr val="bg1"/>
              </a:solidFill>
            </a:endParaRPr>
          </a:p>
          <a:p>
            <a:pPr marL="342900" lvl="0" indent="-342900" eaLnBrk="0" fontAlgn="base" hangingPunct="0">
              <a:lnSpc>
                <a:spcPct val="100000"/>
              </a:lnSpc>
              <a:spcBef>
                <a:spcPct val="0"/>
              </a:spcBef>
              <a:spcAft>
                <a:spcPct val="0"/>
              </a:spcAft>
              <a:buFont typeface="+mj-lt"/>
              <a:buAutoNum type="arabicPeriod"/>
            </a:pPr>
            <a:r>
              <a:rPr lang="es-MX" sz="1600" dirty="0">
                <a:solidFill>
                  <a:schemeClr val="bg1"/>
                </a:solidFill>
                <a:hlinkClick r:id="rId3"/>
              </a:rPr>
              <a:t>https://</a:t>
            </a:r>
            <a:r>
              <a:rPr lang="es-MX" sz="1600" dirty="0" smtClean="0">
                <a:solidFill>
                  <a:schemeClr val="bg1"/>
                </a:solidFill>
                <a:hlinkClick r:id="rId3"/>
              </a:rPr>
              <a:t>www2.unwto.org/es/content/acerca-de-la-omt</a:t>
            </a:r>
            <a:endParaRPr lang="es-MX" sz="1600" dirty="0" smtClean="0">
              <a:solidFill>
                <a:schemeClr val="bg1"/>
              </a:solidFill>
            </a:endParaRPr>
          </a:p>
          <a:p>
            <a:pPr marL="342900" lvl="0" indent="-342900" eaLnBrk="0" fontAlgn="base" hangingPunct="0">
              <a:lnSpc>
                <a:spcPct val="100000"/>
              </a:lnSpc>
              <a:spcBef>
                <a:spcPct val="0"/>
              </a:spcBef>
              <a:spcAft>
                <a:spcPct val="0"/>
              </a:spcAft>
              <a:buFont typeface="+mj-lt"/>
              <a:buAutoNum type="arabicPeriod"/>
            </a:pPr>
            <a:r>
              <a:rPr lang="es-MX" sz="1600" dirty="0">
                <a:hlinkClick r:id="rId4"/>
              </a:rPr>
              <a:t>https://es.123rf.com/imagenes-de-archivo/transportista.html?sti=loqihoud5ythzaysyo|&amp;mediapopup=32598691</a:t>
            </a:r>
            <a:endParaRPr kumimoji="0" lang="es-MX" altLang="es-MX" sz="1600" b="0" i="0" u="none" strike="noStrike" cap="none" normalizeH="0" baseline="0" dirty="0" smtClean="0">
              <a:ln>
                <a:noFill/>
              </a:ln>
              <a:solidFill>
                <a:schemeClr val="bg1"/>
              </a:solidFill>
              <a:effectLst/>
              <a:latin typeface="Arial" panose="020B0604020202020204" pitchFamily="34" charset="0"/>
            </a:endParaRPr>
          </a:p>
        </p:txBody>
      </p:sp>
      <p:sp>
        <p:nvSpPr>
          <p:cNvPr id="5" name="Marcador de número de diapositiva 4"/>
          <p:cNvSpPr>
            <a:spLocks noGrp="1"/>
          </p:cNvSpPr>
          <p:nvPr>
            <p:ph type="sldNum" sz="quarter" idx="12"/>
          </p:nvPr>
        </p:nvSpPr>
        <p:spPr/>
        <p:txBody>
          <a:bodyPr/>
          <a:lstStyle/>
          <a:p>
            <a:fld id="{6D996AE9-54B3-4160-AD49-138A791488DB}" type="slidenum">
              <a:rPr lang="es-MX" smtClean="0"/>
              <a:t>35</a:t>
            </a:fld>
            <a:endParaRPr lang="es-MX"/>
          </a:p>
        </p:txBody>
      </p:sp>
    </p:spTree>
    <p:extLst>
      <p:ext uri="{BB962C8B-B14F-4D97-AF65-F5344CB8AC3E}">
        <p14:creationId xmlns:p14="http://schemas.microsoft.com/office/powerpoint/2010/main" val="1549275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269876"/>
            <a:ext cx="8654752" cy="1143000"/>
          </a:xfrm>
        </p:spPr>
        <p:txBody>
          <a:bodyPr/>
          <a:lstStyle/>
          <a:p>
            <a:r>
              <a:rPr lang="es-MX" b="1" dirty="0" smtClean="0">
                <a:solidFill>
                  <a:schemeClr val="accent4"/>
                </a:solidFill>
              </a:rPr>
              <a:t>CONTENIDO</a:t>
            </a:r>
            <a:endParaRPr lang="es-MX" b="1" dirty="0">
              <a:solidFill>
                <a:schemeClr val="accent4"/>
              </a:solidFill>
            </a:endParaRPr>
          </a:p>
        </p:txBody>
      </p:sp>
      <p:graphicFrame>
        <p:nvGraphicFramePr>
          <p:cNvPr id="4" name="Diagrama 3"/>
          <p:cNvGraphicFramePr/>
          <p:nvPr>
            <p:extLst>
              <p:ext uri="{D42A27DB-BD31-4B8C-83A1-F6EECF244321}">
                <p14:modId xmlns:p14="http://schemas.microsoft.com/office/powerpoint/2010/main" val="1426516391"/>
              </p:ext>
            </p:extLst>
          </p:nvPr>
        </p:nvGraphicFramePr>
        <p:xfrm>
          <a:off x="-1" y="1417638"/>
          <a:ext cx="12404036" cy="37728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ítulo 1"/>
          <p:cNvSpPr txBox="1">
            <a:spLocks/>
          </p:cNvSpPr>
          <p:nvPr/>
        </p:nvSpPr>
        <p:spPr>
          <a:xfrm>
            <a:off x="1066800" y="5448876"/>
            <a:ext cx="8654752" cy="1143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tx1"/>
                </a:solidFill>
                <a:latin typeface="Verdana" pitchFamily="34" charset="0"/>
                <a:ea typeface="Verdana" pitchFamily="34" charset="0"/>
                <a:cs typeface="Verdana" pitchFamily="34" charset="0"/>
              </a:defRPr>
            </a:lvl1pPr>
          </a:lstStyle>
          <a:p>
            <a:r>
              <a:rPr lang="es-MX" b="1" dirty="0" smtClean="0">
                <a:solidFill>
                  <a:schemeClr val="accent4"/>
                </a:solidFill>
              </a:rPr>
              <a:t>CONCLUSIONES</a:t>
            </a:r>
          </a:p>
          <a:p>
            <a:r>
              <a:rPr lang="es-MX" b="1" dirty="0" smtClean="0">
                <a:solidFill>
                  <a:schemeClr val="accent4"/>
                </a:solidFill>
              </a:rPr>
              <a:t>BIBLIOGRAFÍA</a:t>
            </a:r>
            <a:endParaRPr lang="es-MX" b="1" dirty="0">
              <a:solidFill>
                <a:schemeClr val="accent4"/>
              </a:solidFill>
            </a:endParaRPr>
          </a:p>
        </p:txBody>
      </p:sp>
      <p:sp>
        <p:nvSpPr>
          <p:cNvPr id="7" name="Elipse 6"/>
          <p:cNvSpPr/>
          <p:nvPr/>
        </p:nvSpPr>
        <p:spPr>
          <a:xfrm>
            <a:off x="1709530" y="2787214"/>
            <a:ext cx="1208330" cy="10336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800" dirty="0">
                <a:solidFill>
                  <a:schemeClr val="tx1"/>
                </a:solidFill>
              </a:rPr>
              <a:t>2</a:t>
            </a:r>
          </a:p>
        </p:txBody>
      </p:sp>
      <p:sp>
        <p:nvSpPr>
          <p:cNvPr id="8" name="Elipse 7"/>
          <p:cNvSpPr/>
          <p:nvPr/>
        </p:nvSpPr>
        <p:spPr>
          <a:xfrm>
            <a:off x="1709529" y="4079300"/>
            <a:ext cx="1208331" cy="11044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800" dirty="0" smtClean="0">
                <a:solidFill>
                  <a:schemeClr val="tx1"/>
                </a:solidFill>
              </a:rPr>
              <a:t>3</a:t>
            </a:r>
            <a:endParaRPr lang="es-MX" sz="4800" dirty="0">
              <a:solidFill>
                <a:schemeClr val="tx1"/>
              </a:solidFill>
            </a:endParaRPr>
          </a:p>
        </p:txBody>
      </p:sp>
      <p:sp>
        <p:nvSpPr>
          <p:cNvPr id="9" name="Marcador de número de diapositiva 8"/>
          <p:cNvSpPr>
            <a:spLocks noGrp="1"/>
          </p:cNvSpPr>
          <p:nvPr>
            <p:ph type="sldNum" sz="quarter" idx="12"/>
          </p:nvPr>
        </p:nvSpPr>
        <p:spPr/>
        <p:txBody>
          <a:bodyPr/>
          <a:lstStyle/>
          <a:p>
            <a:fld id="{6D22F896-40B5-4ADD-8801-0D06FADFA095}" type="slidenum">
              <a:rPr lang="en-US" smtClean="0">
                <a:solidFill>
                  <a:prstClr val="white">
                    <a:tint val="75000"/>
                  </a:prstClr>
                </a:solidFill>
              </a:rPr>
              <a:pPr/>
              <a:t>4</a:t>
            </a:fld>
            <a:endParaRPr lang="en-US" dirty="0">
              <a:solidFill>
                <a:prstClr val="white">
                  <a:tint val="75000"/>
                </a:prstClr>
              </a:solidFill>
            </a:endParaRPr>
          </a:p>
        </p:txBody>
      </p:sp>
    </p:spTree>
    <p:extLst>
      <p:ext uri="{BB962C8B-B14F-4D97-AF65-F5344CB8AC3E}">
        <p14:creationId xmlns:p14="http://schemas.microsoft.com/office/powerpoint/2010/main" val="28817933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1001587" y="-610540"/>
            <a:ext cx="9144000" cy="2667001"/>
          </a:xfrm>
        </p:spPr>
        <p:txBody>
          <a:bodyPr>
            <a:normAutofit/>
          </a:bodyPr>
          <a:lstStyle/>
          <a:p>
            <a:r>
              <a:rPr lang="es-MX" sz="3200" b="1" dirty="0" smtClean="0">
                <a:solidFill>
                  <a:schemeClr val="accent4"/>
                </a:solidFill>
                <a:latin typeface="Verdana" panose="020B0604030504040204" pitchFamily="34" charset="0"/>
                <a:ea typeface="Verdana" panose="020B0604030504040204" pitchFamily="34" charset="0"/>
                <a:cs typeface="Verdana" panose="020B0604030504040204" pitchFamily="34" charset="0"/>
              </a:rPr>
              <a:t>GUION EXPLICATIVO</a:t>
            </a:r>
            <a:endParaRPr lang="es-MX" sz="3200" b="1" dirty="0">
              <a:solidFill>
                <a:schemeClr val="accent4"/>
              </a:solidFill>
              <a:latin typeface="Verdana" panose="020B0604030504040204" pitchFamily="34" charset="0"/>
              <a:ea typeface="Verdana" panose="020B0604030504040204" pitchFamily="34" charset="0"/>
              <a:cs typeface="Verdana" panose="020B0604030504040204" pitchFamily="34" charset="0"/>
            </a:endParaRPr>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3817" y="1887127"/>
            <a:ext cx="3048000" cy="304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Marcador de número de diapositiva 8"/>
          <p:cNvSpPr>
            <a:spLocks noGrp="1"/>
          </p:cNvSpPr>
          <p:nvPr>
            <p:ph type="sldNum" sz="quarter" idx="12"/>
          </p:nvPr>
        </p:nvSpPr>
        <p:spPr/>
        <p:txBody>
          <a:bodyPr/>
          <a:lstStyle/>
          <a:p>
            <a:fld id="{6D996AE9-54B3-4160-AD49-138A791488DB}" type="slidenum">
              <a:rPr lang="es-MX" smtClean="0"/>
              <a:t>5</a:t>
            </a:fld>
            <a:endParaRPr lang="es-MX"/>
          </a:p>
        </p:txBody>
      </p:sp>
      <p:sp>
        <p:nvSpPr>
          <p:cNvPr id="6" name="Rectángulo 5"/>
          <p:cNvSpPr/>
          <p:nvPr/>
        </p:nvSpPr>
        <p:spPr>
          <a:xfrm>
            <a:off x="4514047" y="1887127"/>
            <a:ext cx="6594222" cy="3016210"/>
          </a:xfrm>
          <a:prstGeom prst="rect">
            <a:avLst/>
          </a:prstGeom>
        </p:spPr>
        <p:txBody>
          <a:bodyPr wrap="square">
            <a:spAutoFit/>
          </a:bodyPr>
          <a:lstStyle/>
          <a:p>
            <a:pPr lvl="0" algn="just" defTabSz="933450">
              <a:lnSpc>
                <a:spcPct val="90000"/>
              </a:lnSpc>
              <a:spcBef>
                <a:spcPct val="0"/>
              </a:spcBef>
              <a:spcAft>
                <a:spcPct val="35000"/>
              </a:spcAft>
            </a:pPr>
            <a:r>
              <a:rPr lang="es-MX" sz="2000" dirty="0">
                <a:solidFill>
                  <a:schemeClr val="bg1"/>
                </a:solidFill>
              </a:rPr>
              <a:t>El material presentado será aplicado en la </a:t>
            </a:r>
            <a:r>
              <a:rPr lang="es-MX" sz="2000" dirty="0" smtClean="0">
                <a:solidFill>
                  <a:schemeClr val="bg1"/>
                </a:solidFill>
              </a:rPr>
              <a:t>tercera </a:t>
            </a:r>
            <a:r>
              <a:rPr lang="es-MX" sz="2000" dirty="0">
                <a:solidFill>
                  <a:schemeClr val="bg1"/>
                </a:solidFill>
              </a:rPr>
              <a:t>unidad de competencia, tratando el tema </a:t>
            </a:r>
            <a:r>
              <a:rPr lang="es-MX" sz="2000" dirty="0" smtClean="0">
                <a:solidFill>
                  <a:schemeClr val="bg1"/>
                </a:solidFill>
              </a:rPr>
              <a:t>veinte “transporte”.</a:t>
            </a:r>
            <a:endParaRPr lang="es-MX" sz="2000" dirty="0">
              <a:solidFill>
                <a:schemeClr val="bg1"/>
              </a:solidFill>
            </a:endParaRPr>
          </a:p>
          <a:p>
            <a:pPr lvl="0" algn="just" defTabSz="933450">
              <a:lnSpc>
                <a:spcPct val="90000"/>
              </a:lnSpc>
              <a:spcBef>
                <a:spcPct val="0"/>
              </a:spcBef>
              <a:spcAft>
                <a:spcPct val="35000"/>
              </a:spcAft>
            </a:pPr>
            <a:endParaRPr lang="es-MX" sz="2000" dirty="0">
              <a:solidFill>
                <a:schemeClr val="bg1"/>
              </a:solidFill>
            </a:endParaRPr>
          </a:p>
          <a:p>
            <a:pPr lvl="0" algn="just" defTabSz="933450">
              <a:lnSpc>
                <a:spcPct val="90000"/>
              </a:lnSpc>
              <a:spcBef>
                <a:spcPct val="0"/>
              </a:spcBef>
              <a:spcAft>
                <a:spcPct val="35000"/>
              </a:spcAft>
            </a:pPr>
            <a:r>
              <a:rPr lang="es-MX" sz="2000" dirty="0">
                <a:solidFill>
                  <a:schemeClr val="bg1"/>
                </a:solidFill>
              </a:rPr>
              <a:t>El profesor </a:t>
            </a:r>
            <a:r>
              <a:rPr lang="es-MX" sz="2000" dirty="0" smtClean="0">
                <a:solidFill>
                  <a:schemeClr val="bg1"/>
                </a:solidFill>
              </a:rPr>
              <a:t>expondrá la importancia, tipos y evolución de los medios de transporte. Así como </a:t>
            </a:r>
            <a:r>
              <a:rPr lang="es-MX" sz="2000" dirty="0" smtClean="0">
                <a:solidFill>
                  <a:schemeClr val="bg1"/>
                </a:solidFill>
              </a:rPr>
              <a:t>información </a:t>
            </a:r>
            <a:r>
              <a:rPr lang="es-MX" sz="2000" dirty="0" smtClean="0">
                <a:solidFill>
                  <a:schemeClr val="bg1"/>
                </a:solidFill>
              </a:rPr>
              <a:t> </a:t>
            </a:r>
            <a:r>
              <a:rPr lang="es-MX" sz="2000" dirty="0" smtClean="0">
                <a:solidFill>
                  <a:schemeClr val="bg1"/>
                </a:solidFill>
              </a:rPr>
              <a:t>que </a:t>
            </a:r>
            <a:r>
              <a:rPr lang="es-MX" sz="2000" dirty="0" smtClean="0">
                <a:solidFill>
                  <a:schemeClr val="bg1"/>
                </a:solidFill>
              </a:rPr>
              <a:t>establece </a:t>
            </a:r>
            <a:r>
              <a:rPr lang="es-MX" sz="2000" dirty="0" smtClean="0">
                <a:solidFill>
                  <a:schemeClr val="bg1"/>
                </a:solidFill>
              </a:rPr>
              <a:t>la </a:t>
            </a:r>
            <a:r>
              <a:rPr lang="es-MX" sz="2000" dirty="0" smtClean="0">
                <a:solidFill>
                  <a:schemeClr val="bg1"/>
                </a:solidFill>
              </a:rPr>
              <a:t>utilización e importancia  </a:t>
            </a:r>
            <a:r>
              <a:rPr lang="es-MX" sz="2000" dirty="0" smtClean="0">
                <a:solidFill>
                  <a:schemeClr val="bg1"/>
                </a:solidFill>
              </a:rPr>
              <a:t>de los mismos.</a:t>
            </a:r>
          </a:p>
          <a:p>
            <a:pPr lvl="0" algn="just" defTabSz="933450">
              <a:lnSpc>
                <a:spcPct val="90000"/>
              </a:lnSpc>
              <a:spcBef>
                <a:spcPct val="0"/>
              </a:spcBef>
              <a:spcAft>
                <a:spcPct val="35000"/>
              </a:spcAft>
            </a:pPr>
            <a:endParaRPr lang="es-MX" sz="2000" dirty="0">
              <a:solidFill>
                <a:schemeClr val="bg1"/>
              </a:solidFill>
            </a:endParaRPr>
          </a:p>
          <a:p>
            <a:pPr algn="just" defTabSz="933450">
              <a:lnSpc>
                <a:spcPct val="90000"/>
              </a:lnSpc>
              <a:spcBef>
                <a:spcPct val="0"/>
              </a:spcBef>
              <a:spcAft>
                <a:spcPct val="35000"/>
              </a:spcAft>
            </a:pPr>
            <a:r>
              <a:rPr lang="es-MX" sz="2000" dirty="0">
                <a:solidFill>
                  <a:schemeClr val="bg1"/>
                </a:solidFill>
              </a:rPr>
              <a:t>Los </a:t>
            </a:r>
            <a:r>
              <a:rPr lang="es-MX" sz="2000" dirty="0" smtClean="0">
                <a:solidFill>
                  <a:schemeClr val="bg1"/>
                </a:solidFill>
              </a:rPr>
              <a:t>alumnos reconocerán que debe existir un orden territorial para establecer conexiones entre las regiones.</a:t>
            </a:r>
            <a:endParaRPr lang="es-MX" sz="2000" dirty="0">
              <a:solidFill>
                <a:schemeClr val="bg1"/>
              </a:solidFill>
            </a:endParaRPr>
          </a:p>
        </p:txBody>
      </p:sp>
    </p:spTree>
    <p:extLst>
      <p:ext uri="{BB962C8B-B14F-4D97-AF65-F5344CB8AC3E}">
        <p14:creationId xmlns:p14="http://schemas.microsoft.com/office/powerpoint/2010/main" val="21121726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318396" y="5765279"/>
            <a:ext cx="9760226" cy="646331"/>
          </a:xfrm>
          <a:prstGeom prst="rect">
            <a:avLst/>
          </a:prstGeom>
          <a:noFill/>
        </p:spPr>
        <p:txBody>
          <a:bodyPr wrap="square" rtlCol="0">
            <a:spAutoFit/>
          </a:bodyPr>
          <a:lstStyle/>
          <a:p>
            <a:r>
              <a:rPr lang="es-MX" sz="3600" dirty="0" smtClean="0"/>
              <a:t>1. IMPORTANCIA DE LOS MEDIOS DE TRANSPORTE</a:t>
            </a:r>
            <a:endParaRPr lang="es-MX" sz="3600" dirty="0"/>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4642338"/>
          </a:xfrm>
          <a:prstGeom prst="rect">
            <a:avLst/>
          </a:prstGeom>
          <a:effectLst>
            <a:reflection blurRad="6350" stA="52000" endA="300" endPos="35000" dir="5400000" sy="-100000" algn="bl" rotWithShape="0"/>
          </a:effectLst>
        </p:spPr>
      </p:pic>
      <p:sp>
        <p:nvSpPr>
          <p:cNvPr id="7" name="Marcador de número de diapositiva 6"/>
          <p:cNvSpPr>
            <a:spLocks noGrp="1"/>
          </p:cNvSpPr>
          <p:nvPr>
            <p:ph type="sldNum" sz="quarter" idx="12"/>
          </p:nvPr>
        </p:nvSpPr>
        <p:spPr/>
        <p:txBody>
          <a:bodyPr/>
          <a:lstStyle/>
          <a:p>
            <a:fld id="{6D996AE9-54B3-4160-AD49-138A791488DB}" type="slidenum">
              <a:rPr lang="es-MX" smtClean="0"/>
              <a:t>6</a:t>
            </a:fld>
            <a:endParaRPr lang="es-MX"/>
          </a:p>
        </p:txBody>
      </p:sp>
    </p:spTree>
    <p:extLst>
      <p:ext uri="{BB962C8B-B14F-4D97-AF65-F5344CB8AC3E}">
        <p14:creationId xmlns:p14="http://schemas.microsoft.com/office/powerpoint/2010/main" val="3389921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Rectángulo 2"/>
          <p:cNvSpPr/>
          <p:nvPr/>
        </p:nvSpPr>
        <p:spPr>
          <a:xfrm>
            <a:off x="9557376" y="6138333"/>
            <a:ext cx="2012089" cy="246221"/>
          </a:xfrm>
          <a:prstGeom prst="rect">
            <a:avLst/>
          </a:prstGeom>
        </p:spPr>
        <p:txBody>
          <a:bodyPr wrap="none">
            <a:spAutoFit/>
          </a:bodyPr>
          <a:lstStyle/>
          <a:p>
            <a:r>
              <a:rPr lang="es-MX" sz="1000" dirty="0" smtClean="0">
                <a:solidFill>
                  <a:schemeClr val="bg1"/>
                </a:solidFill>
                <a:effectLst/>
                <a:latin typeface="Helvetica" panose="020B0604020202020204" pitchFamily="34" charset="0"/>
                <a:ea typeface="Calibri" panose="020F0502020204030204" pitchFamily="34" charset="0"/>
              </a:rPr>
              <a:t> Fuente: (Importancia.org, 2014)</a:t>
            </a:r>
            <a:endParaRPr lang="es-MX" sz="2400" dirty="0">
              <a:solidFill>
                <a:schemeClr val="bg1"/>
              </a:solidFill>
            </a:endParaRPr>
          </a:p>
        </p:txBody>
      </p:sp>
      <p:grpSp>
        <p:nvGrpSpPr>
          <p:cNvPr id="7" name="Grupo 6"/>
          <p:cNvGrpSpPr/>
          <p:nvPr/>
        </p:nvGrpSpPr>
        <p:grpSpPr>
          <a:xfrm>
            <a:off x="498651" y="1150163"/>
            <a:ext cx="12158076" cy="5046952"/>
            <a:chOff x="469155" y="834407"/>
            <a:chExt cx="12158076" cy="5046952"/>
          </a:xfrm>
        </p:grpSpPr>
        <p:graphicFrame>
          <p:nvGraphicFramePr>
            <p:cNvPr id="2" name="Diagrama 1"/>
            <p:cNvGraphicFramePr/>
            <p:nvPr>
              <p:extLst>
                <p:ext uri="{D42A27DB-BD31-4B8C-83A1-F6EECF244321}">
                  <p14:modId xmlns:p14="http://schemas.microsoft.com/office/powerpoint/2010/main" val="1224055809"/>
                </p:ext>
              </p:extLst>
            </p:nvPr>
          </p:nvGraphicFramePr>
          <p:xfrm>
            <a:off x="3794006" y="834407"/>
            <a:ext cx="8833225" cy="50469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ángulo 3"/>
            <p:cNvSpPr/>
            <p:nvPr/>
          </p:nvSpPr>
          <p:spPr>
            <a:xfrm>
              <a:off x="469155" y="1234225"/>
              <a:ext cx="4424578" cy="4247317"/>
            </a:xfrm>
            <a:prstGeom prst="rect">
              <a:avLst/>
            </a:prstGeom>
            <a:solidFill>
              <a:srgbClr val="FE3745"/>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5"/>
            </a:lnRef>
            <a:fillRef idx="3">
              <a:schemeClr val="accent5"/>
            </a:fillRef>
            <a:effectRef idx="3">
              <a:schemeClr val="accent5"/>
            </a:effectRef>
            <a:fontRef idx="minor">
              <a:schemeClr val="lt1"/>
            </a:fontRef>
          </p:style>
          <p:txBody>
            <a:bodyPr wrap="square">
              <a:spAutoFit/>
            </a:bodyPr>
            <a:lstStyle/>
            <a:p>
              <a:pPr algn="just">
                <a:lnSpc>
                  <a:spcPct val="150000"/>
                </a:lnSpc>
                <a:spcAft>
                  <a:spcPts val="800"/>
                </a:spcAft>
              </a:pPr>
              <a:r>
                <a:rPr lang="es-MX" dirty="0" smtClean="0">
                  <a:solidFill>
                    <a:schemeClr val="bg1"/>
                  </a:solidFill>
                  <a:effectLst/>
                  <a:ea typeface="Calibri" panose="020F0502020204030204" pitchFamily="34" charset="0"/>
                  <a:cs typeface="Times New Roman" panose="02020603050405020304" pitchFamily="18" charset="0"/>
                </a:rPr>
                <a:t>Los medios de transporte tienen una relevancia extraordinaria en la sociedad porque permiten la circulación de bienes y de personas, logrando una integración social que favorece el desarrollo. Es por esta circunstancia que con el paso el tiempo siempre veremos una mejora en la eficiencia de los medios de transporte, con servicios mejorados y una utilización de recursos menor. (Importancia.org, 2014)</a:t>
              </a:r>
              <a:endParaRPr lang="es-MX" dirty="0">
                <a:solidFill>
                  <a:schemeClr val="bg1"/>
                </a:solidFill>
                <a:effectLst/>
                <a:ea typeface="Calibri" panose="020F0502020204030204" pitchFamily="34" charset="0"/>
                <a:cs typeface="Times New Roman" panose="02020603050405020304" pitchFamily="18" charset="0"/>
              </a:endParaRPr>
            </a:p>
          </p:txBody>
        </p:sp>
      </p:grpSp>
      <p:sp>
        <p:nvSpPr>
          <p:cNvPr id="5" name="Marcador de número de diapositiva 4"/>
          <p:cNvSpPr>
            <a:spLocks noGrp="1"/>
          </p:cNvSpPr>
          <p:nvPr>
            <p:ph type="sldNum" sz="quarter" idx="12"/>
          </p:nvPr>
        </p:nvSpPr>
        <p:spPr/>
        <p:txBody>
          <a:bodyPr/>
          <a:lstStyle/>
          <a:p>
            <a:fld id="{6D996AE9-54B3-4160-AD49-138A791488DB}" type="slidenum">
              <a:rPr lang="es-MX" smtClean="0"/>
              <a:t>7</a:t>
            </a:fld>
            <a:endParaRPr lang="es-MX"/>
          </a:p>
        </p:txBody>
      </p:sp>
      <p:sp>
        <p:nvSpPr>
          <p:cNvPr id="6" name="Título 1"/>
          <p:cNvSpPr txBox="1">
            <a:spLocks/>
          </p:cNvSpPr>
          <p:nvPr/>
        </p:nvSpPr>
        <p:spPr>
          <a:xfrm>
            <a:off x="1053865" y="299942"/>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b="1" dirty="0" smtClean="0">
                <a:solidFill>
                  <a:schemeClr val="accent4">
                    <a:lumMod val="60000"/>
                    <a:lumOff val="40000"/>
                  </a:schemeClr>
                </a:solidFill>
              </a:rPr>
              <a:t>- Importancia de los medios de transporte</a:t>
            </a:r>
            <a:endParaRPr lang="es-MX" b="1" dirty="0">
              <a:solidFill>
                <a:schemeClr val="accent4">
                  <a:lumMod val="60000"/>
                  <a:lumOff val="40000"/>
                </a:schemeClr>
              </a:solidFill>
            </a:endParaRPr>
          </a:p>
        </p:txBody>
      </p:sp>
    </p:spTree>
    <p:extLst>
      <p:ext uri="{BB962C8B-B14F-4D97-AF65-F5344CB8AC3E}">
        <p14:creationId xmlns:p14="http://schemas.microsoft.com/office/powerpoint/2010/main" val="8127712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41400" y="229922"/>
            <a:ext cx="10515600" cy="1325563"/>
          </a:xfrm>
        </p:spPr>
        <p:txBody>
          <a:bodyPr/>
          <a:lstStyle/>
          <a:p>
            <a:r>
              <a:rPr lang="es-MX" b="1" dirty="0" smtClean="0">
                <a:solidFill>
                  <a:schemeClr val="accent4">
                    <a:lumMod val="60000"/>
                    <a:lumOff val="40000"/>
                  </a:schemeClr>
                </a:solidFill>
              </a:rPr>
              <a:t>- Medios de transporte en la antigüedad</a:t>
            </a:r>
            <a:endParaRPr lang="es-MX" b="1" dirty="0">
              <a:solidFill>
                <a:schemeClr val="accent4">
                  <a:lumMod val="60000"/>
                  <a:lumOff val="40000"/>
                </a:schemeClr>
              </a:solidFill>
            </a:endParaRPr>
          </a:p>
        </p:txBody>
      </p:sp>
      <p:grpSp>
        <p:nvGrpSpPr>
          <p:cNvPr id="7" name="Grupo 6"/>
          <p:cNvGrpSpPr/>
          <p:nvPr/>
        </p:nvGrpSpPr>
        <p:grpSpPr>
          <a:xfrm>
            <a:off x="1207995" y="1905000"/>
            <a:ext cx="9858934" cy="4011706"/>
            <a:chOff x="1234889" y="1891553"/>
            <a:chExt cx="8680075" cy="3895196"/>
          </a:xfrm>
        </p:grpSpPr>
        <p:pic>
          <p:nvPicPr>
            <p:cNvPr id="3" name="Imagen 2"/>
            <p:cNvPicPr>
              <a:picLocks noChangeAspect="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234889" y="1891553"/>
              <a:ext cx="3429000" cy="30480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4" name="CuadroTexto 3"/>
            <p:cNvSpPr txBox="1"/>
            <p:nvPr/>
          </p:nvSpPr>
          <p:spPr>
            <a:xfrm>
              <a:off x="2310654" y="5140418"/>
              <a:ext cx="1277470" cy="646331"/>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pPr algn="ctr"/>
              <a:r>
                <a:rPr lang="es-MX" dirty="0" smtClean="0">
                  <a:solidFill>
                    <a:schemeClr val="bg1"/>
                  </a:solidFill>
                </a:rPr>
                <a:t>USO DE ANIMALES</a:t>
              </a:r>
              <a:endParaRPr lang="es-MX" dirty="0">
                <a:solidFill>
                  <a:schemeClr val="bg1"/>
                </a:solidFill>
              </a:endParaRPr>
            </a:p>
          </p:txBody>
        </p:sp>
        <p:pic>
          <p:nvPicPr>
            <p:cNvPr id="5" name="Imagen 4"/>
            <p:cNvPicPr>
              <a:picLocks noChangeAspect="1"/>
            </p:cNvPicPr>
            <p:nvPr/>
          </p:nvPicPr>
          <p:blipFill>
            <a:blip r:embed="rId4">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5342964" y="1891553"/>
              <a:ext cx="4572000" cy="3048000"/>
            </a:xfrm>
            <a:prstGeom prst="rect">
              <a:avLst/>
            </a:prstGeom>
            <a:effectLst>
              <a:outerShdw blurRad="50800" dist="38100" dir="5400000" algn="t" rotWithShape="0">
                <a:prstClr val="black">
                  <a:alpha val="40000"/>
                </a:prstClr>
              </a:outerShdw>
            </a:effectLst>
          </p:spPr>
        </p:pic>
        <p:sp>
          <p:nvSpPr>
            <p:cNvPr id="6" name="CuadroTexto 5"/>
            <p:cNvSpPr txBox="1"/>
            <p:nvPr/>
          </p:nvSpPr>
          <p:spPr>
            <a:xfrm>
              <a:off x="6290981" y="5278917"/>
              <a:ext cx="3216090" cy="369332"/>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pPr algn="ctr"/>
              <a:r>
                <a:rPr lang="es-MX" dirty="0" smtClean="0">
                  <a:solidFill>
                    <a:schemeClr val="bg1"/>
                  </a:solidFill>
                </a:rPr>
                <a:t>VIENTO Y ACTIVIDAD HUMANA</a:t>
              </a:r>
              <a:endParaRPr lang="es-MX" dirty="0">
                <a:solidFill>
                  <a:schemeClr val="bg1"/>
                </a:solidFill>
              </a:endParaRPr>
            </a:p>
          </p:txBody>
        </p:sp>
      </p:grpSp>
      <p:sp>
        <p:nvSpPr>
          <p:cNvPr id="8" name="Marcador de número de diapositiva 7"/>
          <p:cNvSpPr>
            <a:spLocks noGrp="1"/>
          </p:cNvSpPr>
          <p:nvPr>
            <p:ph type="sldNum" sz="quarter" idx="12"/>
          </p:nvPr>
        </p:nvSpPr>
        <p:spPr/>
        <p:txBody>
          <a:bodyPr/>
          <a:lstStyle/>
          <a:p>
            <a:fld id="{6D996AE9-54B3-4160-AD49-138A791488DB}" type="slidenum">
              <a:rPr lang="es-MX" smtClean="0"/>
              <a:t>8</a:t>
            </a:fld>
            <a:endParaRPr lang="es-MX"/>
          </a:p>
        </p:txBody>
      </p:sp>
    </p:spTree>
    <p:extLst>
      <p:ext uri="{BB962C8B-B14F-4D97-AF65-F5344CB8AC3E}">
        <p14:creationId xmlns:p14="http://schemas.microsoft.com/office/powerpoint/2010/main" val="36008218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1032809" y="46700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b="1" dirty="0" smtClean="0">
                <a:solidFill>
                  <a:schemeClr val="accent4">
                    <a:lumMod val="60000"/>
                    <a:lumOff val="40000"/>
                  </a:schemeClr>
                </a:solidFill>
              </a:rPr>
              <a:t>- Evolución de los medios de transporte</a:t>
            </a:r>
            <a:endParaRPr lang="es-MX" b="1" dirty="0">
              <a:solidFill>
                <a:schemeClr val="accent4">
                  <a:lumMod val="60000"/>
                  <a:lumOff val="40000"/>
                </a:schemeClr>
              </a:solidFill>
            </a:endParaRPr>
          </a:p>
        </p:txBody>
      </p:sp>
      <p:sp>
        <p:nvSpPr>
          <p:cNvPr id="3" name="CuadroTexto 2"/>
          <p:cNvSpPr txBox="1"/>
          <p:nvPr/>
        </p:nvSpPr>
        <p:spPr>
          <a:xfrm>
            <a:off x="1019949" y="1059631"/>
            <a:ext cx="4504764" cy="646331"/>
          </a:xfrm>
          <a:prstGeom prst="rect">
            <a:avLst/>
          </a:prstGeom>
          <a:noFill/>
        </p:spPr>
        <p:txBody>
          <a:bodyPr wrap="square" rtlCol="0">
            <a:spAutoFit/>
          </a:bodyPr>
          <a:lstStyle/>
          <a:p>
            <a:r>
              <a:rPr lang="es-MX" dirty="0" smtClean="0">
                <a:solidFill>
                  <a:schemeClr val="bg1"/>
                </a:solidFill>
              </a:rPr>
              <a:t>Revolución industrial: Maquina de vapor</a:t>
            </a:r>
          </a:p>
          <a:p>
            <a:endParaRPr lang="es-MX" dirty="0">
              <a:solidFill>
                <a:schemeClr val="bg1"/>
              </a:solidFill>
            </a:endParaRPr>
          </a:p>
        </p:txBody>
      </p:sp>
      <p:grpSp>
        <p:nvGrpSpPr>
          <p:cNvPr id="12" name="Grupo 11"/>
          <p:cNvGrpSpPr/>
          <p:nvPr/>
        </p:nvGrpSpPr>
        <p:grpSpPr>
          <a:xfrm>
            <a:off x="1032809" y="1758878"/>
            <a:ext cx="10126382" cy="4502853"/>
            <a:chOff x="1062318" y="1288231"/>
            <a:chExt cx="10126382" cy="4502853"/>
          </a:xfrm>
        </p:grpSpPr>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2318" y="2079812"/>
              <a:ext cx="4572000" cy="3048000"/>
            </a:xfrm>
            <a:prstGeom prst="rect">
              <a:avLst/>
            </a:prstGeom>
            <a:ln>
              <a:noFill/>
            </a:ln>
            <a:effectLst>
              <a:outerShdw blurRad="292100" dist="139700" dir="2700000" algn="tl" rotWithShape="0">
                <a:srgbClr val="333333">
                  <a:alpha val="65000"/>
                </a:srgbClr>
              </a:outerShdw>
            </a:effectLst>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2079812"/>
              <a:ext cx="5092700" cy="3048000"/>
            </a:xfrm>
            <a:prstGeom prst="rect">
              <a:avLst/>
            </a:prstGeom>
            <a:ln>
              <a:noFill/>
            </a:ln>
            <a:effectLst>
              <a:outerShdw blurRad="292100" dist="139700" dir="2700000" algn="tl" rotWithShape="0">
                <a:srgbClr val="333333">
                  <a:alpha val="65000"/>
                </a:srgbClr>
              </a:outerShdw>
            </a:effectLst>
          </p:spPr>
        </p:pic>
        <p:grpSp>
          <p:nvGrpSpPr>
            <p:cNvPr id="6" name="Grupo 5"/>
            <p:cNvGrpSpPr/>
            <p:nvPr/>
          </p:nvGrpSpPr>
          <p:grpSpPr>
            <a:xfrm>
              <a:off x="2459371" y="5421752"/>
              <a:ext cx="7235958" cy="369332"/>
              <a:chOff x="2336635" y="5306175"/>
              <a:chExt cx="6370736" cy="358606"/>
            </a:xfrm>
          </p:grpSpPr>
          <p:sp>
            <p:nvSpPr>
              <p:cNvPr id="8" name="CuadroTexto 7"/>
              <p:cNvSpPr txBox="1"/>
              <p:nvPr/>
            </p:nvSpPr>
            <p:spPr>
              <a:xfrm>
                <a:off x="2336635" y="5306175"/>
                <a:ext cx="1483466" cy="358606"/>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pPr algn="ctr"/>
                <a:r>
                  <a:rPr lang="es-MX" dirty="0" smtClean="0">
                    <a:solidFill>
                      <a:schemeClr val="bg1"/>
                    </a:solidFill>
                  </a:rPr>
                  <a:t>FERROCARRIL</a:t>
                </a:r>
                <a:endParaRPr lang="es-MX" dirty="0">
                  <a:solidFill>
                    <a:schemeClr val="bg1"/>
                  </a:solidFill>
                </a:endParaRPr>
              </a:p>
            </p:txBody>
          </p:sp>
          <p:sp>
            <p:nvSpPr>
              <p:cNvPr id="10" name="CuadroTexto 9"/>
              <p:cNvSpPr txBox="1"/>
              <p:nvPr/>
            </p:nvSpPr>
            <p:spPr>
              <a:xfrm>
                <a:off x="7569611" y="5306176"/>
                <a:ext cx="1137760" cy="358605"/>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pPr algn="ctr"/>
                <a:r>
                  <a:rPr lang="es-MX" dirty="0" smtClean="0">
                    <a:solidFill>
                      <a:schemeClr val="bg1"/>
                    </a:solidFill>
                  </a:rPr>
                  <a:t>AUTOS</a:t>
                </a:r>
                <a:endParaRPr lang="es-MX" dirty="0">
                  <a:solidFill>
                    <a:schemeClr val="bg1"/>
                  </a:solidFill>
                </a:endParaRPr>
              </a:p>
            </p:txBody>
          </p:sp>
        </p:grpSp>
        <p:sp>
          <p:nvSpPr>
            <p:cNvPr id="11" name="CuadroTexto 10"/>
            <p:cNvSpPr txBox="1"/>
            <p:nvPr/>
          </p:nvSpPr>
          <p:spPr>
            <a:xfrm>
              <a:off x="3939051" y="1288231"/>
              <a:ext cx="4047139" cy="369332"/>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pPr algn="ctr"/>
              <a:r>
                <a:rPr lang="es-MX" dirty="0" smtClean="0">
                  <a:solidFill>
                    <a:schemeClr val="bg1"/>
                  </a:solidFill>
                </a:rPr>
                <a:t>NUEVAS FORMAS DE TRANSPORTE</a:t>
              </a:r>
              <a:endParaRPr lang="es-MX" dirty="0">
                <a:solidFill>
                  <a:schemeClr val="bg1"/>
                </a:solidFill>
              </a:endParaRPr>
            </a:p>
          </p:txBody>
        </p:sp>
      </p:grpSp>
      <p:sp>
        <p:nvSpPr>
          <p:cNvPr id="13" name="Marcador de número de diapositiva 12"/>
          <p:cNvSpPr>
            <a:spLocks noGrp="1"/>
          </p:cNvSpPr>
          <p:nvPr>
            <p:ph type="sldNum" sz="quarter" idx="12"/>
          </p:nvPr>
        </p:nvSpPr>
        <p:spPr/>
        <p:txBody>
          <a:bodyPr/>
          <a:lstStyle/>
          <a:p>
            <a:fld id="{6D996AE9-54B3-4160-AD49-138A791488DB}" type="slidenum">
              <a:rPr lang="es-MX" smtClean="0"/>
              <a:t>9</a:t>
            </a:fld>
            <a:endParaRPr lang="es-MX"/>
          </a:p>
        </p:txBody>
      </p:sp>
    </p:spTree>
    <p:extLst>
      <p:ext uri="{BB962C8B-B14F-4D97-AF65-F5344CB8AC3E}">
        <p14:creationId xmlns:p14="http://schemas.microsoft.com/office/powerpoint/2010/main" val="256901074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626</TotalTime>
  <Words>2491</Words>
  <Application>Microsoft Office PowerPoint</Application>
  <PresentationFormat>Panorámica</PresentationFormat>
  <Paragraphs>337</Paragraphs>
  <Slides>35</Slides>
  <Notes>34</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35</vt:i4>
      </vt:variant>
    </vt:vector>
  </HeadingPairs>
  <TitlesOfParts>
    <vt:vector size="44" baseType="lpstr">
      <vt:lpstr>Arial</vt:lpstr>
      <vt:lpstr>Calibri</vt:lpstr>
      <vt:lpstr>Calibri Light</vt:lpstr>
      <vt:lpstr>Helvetica</vt:lpstr>
      <vt:lpstr>Roboto</vt:lpstr>
      <vt:lpstr>Times New Roman</vt:lpstr>
      <vt:lpstr>Verdana</vt:lpstr>
      <vt:lpstr>Wingdings</vt:lpstr>
      <vt:lpstr>Tema de Office</vt:lpstr>
      <vt:lpstr>Presentación de PowerPoint</vt:lpstr>
      <vt:lpstr>PRESENTACIÓN</vt:lpstr>
      <vt:lpstr>Presentación de PowerPoint</vt:lpstr>
      <vt:lpstr>CONTENIDO</vt:lpstr>
      <vt:lpstr>GUION EXPLICATIVO</vt:lpstr>
      <vt:lpstr>Presentación de PowerPoint</vt:lpstr>
      <vt:lpstr>Presentación de PowerPoint</vt:lpstr>
      <vt:lpstr>- Medios de transporte en la antigüedad</vt:lpstr>
      <vt:lpstr>Presentación de PowerPoint</vt:lpstr>
      <vt:lpstr>- Objetivo de la evolución de los medios de transporte. </vt:lpstr>
      <vt:lpstr>- Objetivo de la evolución de los medios de transporte (Caso WalMart)</vt:lpstr>
      <vt:lpstr>- Objetivo de la evolución de los medios de transporte (Caso WalMart)</vt:lpstr>
      <vt:lpstr>Presentación de PowerPoint</vt:lpstr>
      <vt:lpstr>- Marítimo</vt:lpstr>
      <vt:lpstr>-Aéreo</vt:lpstr>
      <vt:lpstr>- Terrestre</vt:lpstr>
      <vt:lpstr>-Automóviles registrados en circulación</vt:lpstr>
      <vt:lpstr>- Automóviles en circulación por Entidad Federativa 2016 </vt:lpstr>
      <vt:lpstr>- Transporte Público</vt:lpstr>
      <vt:lpstr>- Transporte Público</vt:lpstr>
      <vt:lpstr>Presentación de PowerPoint</vt:lpstr>
      <vt:lpstr>Presentación de PowerPoint</vt:lpstr>
      <vt:lpstr>Transporte Rural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Rocks</dc:creator>
  <cp:lastModifiedBy>Mtro Oscar RP</cp:lastModifiedBy>
  <cp:revision>138</cp:revision>
  <dcterms:created xsi:type="dcterms:W3CDTF">2018-08-30T22:01:59Z</dcterms:created>
  <dcterms:modified xsi:type="dcterms:W3CDTF">2019-09-11T17:38:49Z</dcterms:modified>
</cp:coreProperties>
</file>