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2" r:id="rId2"/>
    <p:sldMasterId id="2147483676" r:id="rId3"/>
  </p:sldMasterIdLst>
  <p:notesMasterIdLst>
    <p:notesMasterId r:id="rId36"/>
  </p:notesMasterIdLst>
  <p:sldIdLst>
    <p:sldId id="342" r:id="rId4"/>
    <p:sldId id="332" r:id="rId5"/>
    <p:sldId id="346" r:id="rId6"/>
    <p:sldId id="347" r:id="rId7"/>
    <p:sldId id="343" r:id="rId8"/>
    <p:sldId id="337" r:id="rId9"/>
    <p:sldId id="259" r:id="rId10"/>
    <p:sldId id="260" r:id="rId11"/>
    <p:sldId id="344" r:id="rId12"/>
    <p:sldId id="257" r:id="rId13"/>
    <p:sldId id="261" r:id="rId14"/>
    <p:sldId id="262" r:id="rId15"/>
    <p:sldId id="267" r:id="rId16"/>
    <p:sldId id="270" r:id="rId17"/>
    <p:sldId id="329" r:id="rId18"/>
    <p:sldId id="330" r:id="rId19"/>
    <p:sldId id="338" r:id="rId20"/>
    <p:sldId id="339" r:id="rId21"/>
    <p:sldId id="280" r:id="rId22"/>
    <p:sldId id="281" r:id="rId23"/>
    <p:sldId id="345" r:id="rId24"/>
    <p:sldId id="335" r:id="rId25"/>
    <p:sldId id="331" r:id="rId26"/>
    <p:sldId id="289" r:id="rId27"/>
    <p:sldId id="304" r:id="rId28"/>
    <p:sldId id="306" r:id="rId29"/>
    <p:sldId id="310" r:id="rId30"/>
    <p:sldId id="315" r:id="rId31"/>
    <p:sldId id="317" r:id="rId32"/>
    <p:sldId id="296" r:id="rId33"/>
    <p:sldId id="341" r:id="rId34"/>
    <p:sldId id="340" r:id="rId35"/>
  </p:sldIdLst>
  <p:sldSz cx="9906000" cy="6858000" type="A4"/>
  <p:notesSz cx="6858000" cy="9144000"/>
  <p:defaultTextStyle>
    <a:defPPr>
      <a:defRPr lang="es-MX"/>
    </a:defPPr>
    <a:lvl1pPr marL="0" algn="l" defTabSz="914298" rtl="0" eaLnBrk="1" latinLnBrk="0" hangingPunct="1">
      <a:defRPr sz="1800" kern="1200">
        <a:solidFill>
          <a:schemeClr val="tx1"/>
        </a:solidFill>
        <a:latin typeface="+mn-lt"/>
        <a:ea typeface="+mn-ea"/>
        <a:cs typeface="+mn-cs"/>
      </a:defRPr>
    </a:lvl1pPr>
    <a:lvl2pPr marL="457148" algn="l" defTabSz="914298" rtl="0" eaLnBrk="1" latinLnBrk="0" hangingPunct="1">
      <a:defRPr sz="1800" kern="1200">
        <a:solidFill>
          <a:schemeClr val="tx1"/>
        </a:solidFill>
        <a:latin typeface="+mn-lt"/>
        <a:ea typeface="+mn-ea"/>
        <a:cs typeface="+mn-cs"/>
      </a:defRPr>
    </a:lvl2pPr>
    <a:lvl3pPr marL="914298" algn="l" defTabSz="914298" rtl="0" eaLnBrk="1" latinLnBrk="0" hangingPunct="1">
      <a:defRPr sz="1800" kern="1200">
        <a:solidFill>
          <a:schemeClr val="tx1"/>
        </a:solidFill>
        <a:latin typeface="+mn-lt"/>
        <a:ea typeface="+mn-ea"/>
        <a:cs typeface="+mn-cs"/>
      </a:defRPr>
    </a:lvl3pPr>
    <a:lvl4pPr marL="1371446" algn="l" defTabSz="914298" rtl="0" eaLnBrk="1" latinLnBrk="0" hangingPunct="1">
      <a:defRPr sz="1800" kern="1200">
        <a:solidFill>
          <a:schemeClr val="tx1"/>
        </a:solidFill>
        <a:latin typeface="+mn-lt"/>
        <a:ea typeface="+mn-ea"/>
        <a:cs typeface="+mn-cs"/>
      </a:defRPr>
    </a:lvl4pPr>
    <a:lvl5pPr marL="1828595" algn="l" defTabSz="914298" rtl="0" eaLnBrk="1" latinLnBrk="0" hangingPunct="1">
      <a:defRPr sz="1800" kern="1200">
        <a:solidFill>
          <a:schemeClr val="tx1"/>
        </a:solidFill>
        <a:latin typeface="+mn-lt"/>
        <a:ea typeface="+mn-ea"/>
        <a:cs typeface="+mn-cs"/>
      </a:defRPr>
    </a:lvl5pPr>
    <a:lvl6pPr marL="2285744" algn="l" defTabSz="914298" rtl="0" eaLnBrk="1" latinLnBrk="0" hangingPunct="1">
      <a:defRPr sz="1800" kern="1200">
        <a:solidFill>
          <a:schemeClr val="tx1"/>
        </a:solidFill>
        <a:latin typeface="+mn-lt"/>
        <a:ea typeface="+mn-ea"/>
        <a:cs typeface="+mn-cs"/>
      </a:defRPr>
    </a:lvl6pPr>
    <a:lvl7pPr marL="2742893" algn="l" defTabSz="914298" rtl="0" eaLnBrk="1" latinLnBrk="0" hangingPunct="1">
      <a:defRPr sz="1800" kern="1200">
        <a:solidFill>
          <a:schemeClr val="tx1"/>
        </a:solidFill>
        <a:latin typeface="+mn-lt"/>
        <a:ea typeface="+mn-ea"/>
        <a:cs typeface="+mn-cs"/>
      </a:defRPr>
    </a:lvl7pPr>
    <a:lvl8pPr marL="3200041" algn="l" defTabSz="914298" rtl="0" eaLnBrk="1" latinLnBrk="0" hangingPunct="1">
      <a:defRPr sz="1800" kern="1200">
        <a:solidFill>
          <a:schemeClr val="tx1"/>
        </a:solidFill>
        <a:latin typeface="+mn-lt"/>
        <a:ea typeface="+mn-ea"/>
        <a:cs typeface="+mn-cs"/>
      </a:defRPr>
    </a:lvl8pPr>
    <a:lvl9pPr marL="3657191" algn="l" defTabSz="914298"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603" autoAdjust="0"/>
    <p:restoredTop sz="83126" autoAdjust="0"/>
  </p:normalViewPr>
  <p:slideViewPr>
    <p:cSldViewPr snapToGrid="0">
      <p:cViewPr varScale="1">
        <p:scale>
          <a:sx n="62" d="100"/>
          <a:sy n="62" d="100"/>
        </p:scale>
        <p:origin x="1356" y="42"/>
      </p:cViewPr>
      <p:guideLst>
        <p:guide orient="horz" pos="2160"/>
        <p:guide pos="3120"/>
      </p:guideLst>
    </p:cSldViewPr>
  </p:slideViewPr>
  <p:notesTextViewPr>
    <p:cViewPr>
      <p:scale>
        <a:sx n="1" d="1"/>
        <a:sy n="1" d="1"/>
      </p:scale>
      <p:origin x="0" y="0"/>
    </p:cViewPr>
  </p:notesTextViewPr>
  <p:sorterViewPr>
    <p:cViewPr>
      <p:scale>
        <a:sx n="87" d="100"/>
        <a:sy n="87"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heme" Target="theme/theme1.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8" Type="http://schemas.openxmlformats.org/officeDocument/2006/relationships/slide" Target="slides/slide5.xml"/><Relationship Id="rId3" Type="http://schemas.openxmlformats.org/officeDocument/2006/relationships/slideMaster" Target="slideMasters/slideMaster3.xml"/></Relationships>
</file>

<file path=ppt/diagrams/_rels/data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image" Target="../media/image10.png"/><Relationship Id="rId4" Type="http://schemas.openxmlformats.org/officeDocument/2006/relationships/image" Target="../media/image13.png"/></Relationships>
</file>

<file path=ppt/diagrams/_rels/data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5.jpeg"/><Relationship Id="rId1" Type="http://schemas.openxmlformats.org/officeDocument/2006/relationships/image" Target="../media/image14.jpg"/><Relationship Id="rId4" Type="http://schemas.openxmlformats.org/officeDocument/2006/relationships/image" Target="../media/image16.jp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4299530-D103-460F-87DD-988201D6B700}" type="doc">
      <dgm:prSet loTypeId="urn:microsoft.com/office/officeart/2008/layout/AccentedPicture" loCatId="picture" qsTypeId="urn:microsoft.com/office/officeart/2005/8/quickstyle/simple1" qsCatId="simple" csTypeId="urn:microsoft.com/office/officeart/2005/8/colors/colorful3" csCatId="colorful" phldr="1"/>
      <dgm:spPr/>
      <dgm:t>
        <a:bodyPr/>
        <a:lstStyle/>
        <a:p>
          <a:endParaRPr lang="es-MX"/>
        </a:p>
      </dgm:t>
    </dgm:pt>
    <dgm:pt modelId="{C5E80430-83A7-44B0-9EB6-ECA161FE92A8}">
      <dgm:prSet phldrT="[Texto]" phldr="1"/>
      <dgm:spPr/>
      <dgm:t>
        <a:bodyPr/>
        <a:lstStyle/>
        <a:p>
          <a:endParaRPr lang="es-MX"/>
        </a:p>
      </dgm:t>
    </dgm:pt>
    <dgm:pt modelId="{F8B538D0-B708-4765-85B0-DF7C913F06A0}" type="parTrans" cxnId="{31B342BA-333C-467C-BA39-4941F3A1F022}">
      <dgm:prSet/>
      <dgm:spPr/>
      <dgm:t>
        <a:bodyPr/>
        <a:lstStyle/>
        <a:p>
          <a:endParaRPr lang="es-MX"/>
        </a:p>
      </dgm:t>
    </dgm:pt>
    <dgm:pt modelId="{878ED7A4-5B3F-4BE3-A3C5-5D4D84CB27CD}" type="sibTrans" cxnId="{31B342BA-333C-467C-BA39-4941F3A1F022}">
      <dgm:prSet/>
      <dgm:spPr>
        <a:blipFill dpi="0" rotWithShape="1">
          <a:blip xmlns:r="http://schemas.openxmlformats.org/officeDocument/2006/relationships" r:embed="rId1">
            <a:extLst>
              <a:ext uri="{28A0092B-C50C-407E-A947-70E740481C1C}">
                <a14:useLocalDpi xmlns:a14="http://schemas.microsoft.com/office/drawing/2010/main" val="0"/>
              </a:ext>
            </a:extLst>
          </a:blip>
          <a:srcRect/>
          <a:stretch>
            <a:fillRect l="-127257" t="-3496" r="-182743" b="3496"/>
          </a:stretch>
        </a:blipFill>
      </dgm:spPr>
      <dgm:t>
        <a:bodyPr/>
        <a:lstStyle/>
        <a:p>
          <a:endParaRPr lang="es-MX"/>
        </a:p>
      </dgm:t>
    </dgm:pt>
    <dgm:pt modelId="{259B6930-C726-42AA-A9E3-21F591A70427}">
      <dgm:prSet phldrT="[Texto]" phldr="1"/>
      <dgm:spPr/>
      <dgm:t>
        <a:bodyPr/>
        <a:lstStyle/>
        <a:p>
          <a:endParaRPr lang="es-MX"/>
        </a:p>
      </dgm:t>
    </dgm:pt>
    <dgm:pt modelId="{6FFD821D-D7E9-4B74-B340-0CD84ADE39BF}" type="parTrans" cxnId="{D1016605-A49D-4862-9996-8B209FA6A14C}">
      <dgm:prSet/>
      <dgm:spPr/>
      <dgm:t>
        <a:bodyPr/>
        <a:lstStyle/>
        <a:p>
          <a:endParaRPr lang="es-MX"/>
        </a:p>
      </dgm:t>
    </dgm:pt>
    <dgm:pt modelId="{09B0622D-AD5E-40ED-8F00-A3B797941D15}" type="sibTrans" cxnId="{D1016605-A49D-4862-9996-8B209FA6A14C}">
      <dgm:prSet/>
      <dgm:spPr/>
      <dgm:t>
        <a:bodyPr/>
        <a:lstStyle/>
        <a:p>
          <a:endParaRPr lang="es-MX"/>
        </a:p>
      </dgm:t>
    </dgm:pt>
    <dgm:pt modelId="{41CA3A46-F6DB-471E-B59C-619C747C4912}">
      <dgm:prSet phldrT="[Texto]" phldr="1"/>
      <dgm:spPr/>
      <dgm:t>
        <a:bodyPr/>
        <a:lstStyle/>
        <a:p>
          <a:endParaRPr lang="es-MX"/>
        </a:p>
      </dgm:t>
    </dgm:pt>
    <dgm:pt modelId="{0AA7FC72-0E4E-466A-8758-FB59FD380CB7}" type="parTrans" cxnId="{CC63256B-AA7C-4458-8E12-05F6CBBB8754}">
      <dgm:prSet/>
      <dgm:spPr/>
      <dgm:t>
        <a:bodyPr/>
        <a:lstStyle/>
        <a:p>
          <a:endParaRPr lang="es-MX"/>
        </a:p>
      </dgm:t>
    </dgm:pt>
    <dgm:pt modelId="{499C1DAD-7EE1-4784-BDE6-999514B5A8AA}" type="sibTrans" cxnId="{CC63256B-AA7C-4458-8E12-05F6CBBB8754}">
      <dgm:prSet/>
      <dgm:spPr/>
      <dgm:t>
        <a:bodyPr/>
        <a:lstStyle/>
        <a:p>
          <a:endParaRPr lang="es-MX"/>
        </a:p>
      </dgm:t>
    </dgm:pt>
    <dgm:pt modelId="{41DF8BB7-60C0-468D-9FB5-A147A073A7B7}">
      <dgm:prSet phldrT="[Texto]" phldr="1"/>
      <dgm:spPr/>
      <dgm:t>
        <a:bodyPr/>
        <a:lstStyle/>
        <a:p>
          <a:endParaRPr lang="es-MX"/>
        </a:p>
      </dgm:t>
    </dgm:pt>
    <dgm:pt modelId="{0D76960D-5E28-45D6-BAFA-7DDF01A6596B}" type="parTrans" cxnId="{458A61CC-CE9A-4C96-B128-003C8C02E0C8}">
      <dgm:prSet/>
      <dgm:spPr/>
      <dgm:t>
        <a:bodyPr/>
        <a:lstStyle/>
        <a:p>
          <a:endParaRPr lang="es-MX"/>
        </a:p>
      </dgm:t>
    </dgm:pt>
    <dgm:pt modelId="{34775733-3EB6-4689-B19F-A55FACCD21D4}" type="sibTrans" cxnId="{458A61CC-CE9A-4C96-B128-003C8C02E0C8}">
      <dgm:prSet/>
      <dgm:spPr/>
      <dgm:t>
        <a:bodyPr/>
        <a:lstStyle/>
        <a:p>
          <a:endParaRPr lang="es-MX"/>
        </a:p>
      </dgm:t>
    </dgm:pt>
    <dgm:pt modelId="{C6DA331D-318F-4030-8892-B2962B4B951C}" type="pres">
      <dgm:prSet presAssocID="{F4299530-D103-460F-87DD-988201D6B700}" presName="Name0" presStyleCnt="0">
        <dgm:presLayoutVars>
          <dgm:dir/>
        </dgm:presLayoutVars>
      </dgm:prSet>
      <dgm:spPr/>
      <dgm:t>
        <a:bodyPr/>
        <a:lstStyle/>
        <a:p>
          <a:endParaRPr lang="es-MX"/>
        </a:p>
      </dgm:t>
    </dgm:pt>
    <dgm:pt modelId="{E0B184A0-46FB-4BEA-A74C-440713B3AADA}" type="pres">
      <dgm:prSet presAssocID="{878ED7A4-5B3F-4BE3-A3C5-5D4D84CB27CD}" presName="picture_1" presStyleLbl="bgImgPlace1" presStyleIdx="0" presStyleCnt="1"/>
      <dgm:spPr/>
      <dgm:t>
        <a:bodyPr/>
        <a:lstStyle/>
        <a:p>
          <a:endParaRPr lang="es-MX"/>
        </a:p>
      </dgm:t>
    </dgm:pt>
    <dgm:pt modelId="{0A130827-267B-4298-9B9C-7F1C59487034}" type="pres">
      <dgm:prSet presAssocID="{C5E80430-83A7-44B0-9EB6-ECA161FE92A8}" presName="text_1" presStyleLbl="node1" presStyleIdx="0" presStyleCnt="0">
        <dgm:presLayoutVars>
          <dgm:bulletEnabled val="1"/>
        </dgm:presLayoutVars>
      </dgm:prSet>
      <dgm:spPr/>
      <dgm:t>
        <a:bodyPr/>
        <a:lstStyle/>
        <a:p>
          <a:endParaRPr lang="es-MX"/>
        </a:p>
      </dgm:t>
    </dgm:pt>
    <dgm:pt modelId="{7EEE977A-4D0B-4CF7-9691-4919DDC21992}" type="pres">
      <dgm:prSet presAssocID="{F4299530-D103-460F-87DD-988201D6B700}" presName="linV" presStyleCnt="0"/>
      <dgm:spPr/>
    </dgm:pt>
    <dgm:pt modelId="{F815778C-612F-463E-BF5B-865731258BBC}" type="pres">
      <dgm:prSet presAssocID="{259B6930-C726-42AA-A9E3-21F591A70427}" presName="pair" presStyleCnt="0"/>
      <dgm:spPr/>
    </dgm:pt>
    <dgm:pt modelId="{0C1F633C-4659-49BF-B17E-7E64B240C863}" type="pres">
      <dgm:prSet presAssocID="{259B6930-C726-42AA-A9E3-21F591A70427}" presName="spaceH" presStyleLbl="node1" presStyleIdx="0" presStyleCnt="0"/>
      <dgm:spPr/>
    </dgm:pt>
    <dgm:pt modelId="{81F869B4-8B58-4A42-84B9-7FD7822C7A73}" type="pres">
      <dgm:prSet presAssocID="{259B6930-C726-42AA-A9E3-21F591A70427}" presName="desPictures" presStyleLbl="alignImgPlace1" presStyleIdx="0" presStyleCnt="3" custLinFactNeighborX="74912" custLinFactNeighborY="7491"/>
      <dgm:spPr>
        <a:blipFill>
          <a:blip xmlns:r="http://schemas.openxmlformats.org/officeDocument/2006/relationships" r:embed="rId2">
            <a:extLst>
              <a:ext uri="{28A0092B-C50C-407E-A947-70E740481C1C}">
                <a14:useLocalDpi xmlns:a14="http://schemas.microsoft.com/office/drawing/2010/main" val="0"/>
              </a:ext>
            </a:extLst>
          </a:blip>
          <a:srcRect/>
          <a:stretch>
            <a:fillRect l="-75000" r="-75000"/>
          </a:stretch>
        </a:blipFill>
      </dgm:spPr>
    </dgm:pt>
    <dgm:pt modelId="{D35C3C65-33A7-47B6-9A42-DA486CF23B39}" type="pres">
      <dgm:prSet presAssocID="{259B6930-C726-42AA-A9E3-21F591A70427}" presName="desTextWrapper" presStyleCnt="0"/>
      <dgm:spPr/>
    </dgm:pt>
    <dgm:pt modelId="{5E6099C0-917A-446B-A6D0-E99D499D8C92}" type="pres">
      <dgm:prSet presAssocID="{259B6930-C726-42AA-A9E3-21F591A70427}" presName="desText" presStyleLbl="revTx" presStyleIdx="0" presStyleCnt="3">
        <dgm:presLayoutVars>
          <dgm:bulletEnabled val="1"/>
        </dgm:presLayoutVars>
      </dgm:prSet>
      <dgm:spPr/>
      <dgm:t>
        <a:bodyPr/>
        <a:lstStyle/>
        <a:p>
          <a:endParaRPr lang="es-MX"/>
        </a:p>
      </dgm:t>
    </dgm:pt>
    <dgm:pt modelId="{D99FD154-5441-4F9D-BE00-B72A61DD8244}" type="pres">
      <dgm:prSet presAssocID="{09B0622D-AD5E-40ED-8F00-A3B797941D15}" presName="spaceV" presStyleCnt="0"/>
      <dgm:spPr/>
    </dgm:pt>
    <dgm:pt modelId="{D1B4DB6F-9AB9-4E0B-A974-DAEB3D17F1BD}" type="pres">
      <dgm:prSet presAssocID="{41CA3A46-F6DB-471E-B59C-619C747C4912}" presName="pair" presStyleCnt="0"/>
      <dgm:spPr/>
    </dgm:pt>
    <dgm:pt modelId="{689E7F1B-64B6-4B8B-8998-A13C2E939774}" type="pres">
      <dgm:prSet presAssocID="{41CA3A46-F6DB-471E-B59C-619C747C4912}" presName="spaceH" presStyleLbl="node1" presStyleIdx="0" presStyleCnt="0"/>
      <dgm:spPr/>
    </dgm:pt>
    <dgm:pt modelId="{302B84A8-1BAE-49BB-9278-A3789CFC676C}" type="pres">
      <dgm:prSet presAssocID="{41CA3A46-F6DB-471E-B59C-619C747C4912}" presName="desPictures" presStyleLbl="alignImgPlace1" presStyleIdx="1" presStyleCnt="3" custLinFactNeighborX="74911" custLinFactNeighborY="1249"/>
      <dgm:spPr>
        <a:blipFill>
          <a:blip xmlns:r="http://schemas.openxmlformats.org/officeDocument/2006/relationships" r:embed="rId3">
            <a:extLst>
              <a:ext uri="{28A0092B-C50C-407E-A947-70E740481C1C}">
                <a14:useLocalDpi xmlns:a14="http://schemas.microsoft.com/office/drawing/2010/main" val="0"/>
              </a:ext>
            </a:extLst>
          </a:blip>
          <a:srcRect/>
          <a:stretch>
            <a:fillRect l="-24000" r="-24000"/>
          </a:stretch>
        </a:blipFill>
      </dgm:spPr>
    </dgm:pt>
    <dgm:pt modelId="{E644E3C1-5775-408D-BBE9-B1FF285DE585}" type="pres">
      <dgm:prSet presAssocID="{41CA3A46-F6DB-471E-B59C-619C747C4912}" presName="desTextWrapper" presStyleCnt="0"/>
      <dgm:spPr/>
    </dgm:pt>
    <dgm:pt modelId="{0D0C405B-B3F6-4A8B-BEA3-6239C8F2A7D6}" type="pres">
      <dgm:prSet presAssocID="{41CA3A46-F6DB-471E-B59C-619C747C4912}" presName="desText" presStyleLbl="revTx" presStyleIdx="1" presStyleCnt="3">
        <dgm:presLayoutVars>
          <dgm:bulletEnabled val="1"/>
        </dgm:presLayoutVars>
      </dgm:prSet>
      <dgm:spPr/>
      <dgm:t>
        <a:bodyPr/>
        <a:lstStyle/>
        <a:p>
          <a:endParaRPr lang="es-MX"/>
        </a:p>
      </dgm:t>
    </dgm:pt>
    <dgm:pt modelId="{49388DA2-2B22-4668-B17C-E333E2CFD038}" type="pres">
      <dgm:prSet presAssocID="{499C1DAD-7EE1-4784-BDE6-999514B5A8AA}" presName="spaceV" presStyleCnt="0"/>
      <dgm:spPr/>
    </dgm:pt>
    <dgm:pt modelId="{1F60EACE-44DB-459C-AF43-90CA478ADD96}" type="pres">
      <dgm:prSet presAssocID="{41DF8BB7-60C0-468D-9FB5-A147A073A7B7}" presName="pair" presStyleCnt="0"/>
      <dgm:spPr/>
    </dgm:pt>
    <dgm:pt modelId="{B87E600E-BD21-40B8-A5EB-D83D957837A3}" type="pres">
      <dgm:prSet presAssocID="{41DF8BB7-60C0-468D-9FB5-A147A073A7B7}" presName="spaceH" presStyleLbl="node1" presStyleIdx="0" presStyleCnt="0"/>
      <dgm:spPr/>
    </dgm:pt>
    <dgm:pt modelId="{337892C6-07ED-4A23-8834-5E8FCC02BD9C}" type="pres">
      <dgm:prSet presAssocID="{41DF8BB7-60C0-468D-9FB5-A147A073A7B7}" presName="desPictures" presStyleLbl="alignImgPlace1" presStyleIdx="2" presStyleCnt="3" custLinFactNeighborX="78657" custLinFactNeighborY="2497"/>
      <dgm:spPr>
        <a:blipFill>
          <a:blip xmlns:r="http://schemas.openxmlformats.org/officeDocument/2006/relationships" r:embed="rId4">
            <a:extLst>
              <a:ext uri="{28A0092B-C50C-407E-A947-70E740481C1C}">
                <a14:useLocalDpi xmlns:a14="http://schemas.microsoft.com/office/drawing/2010/main" val="0"/>
              </a:ext>
            </a:extLst>
          </a:blip>
          <a:srcRect/>
          <a:stretch>
            <a:fillRect l="-27000" r="-27000"/>
          </a:stretch>
        </a:blipFill>
      </dgm:spPr>
    </dgm:pt>
    <dgm:pt modelId="{B051D059-A96B-4A25-801D-554BC2284BED}" type="pres">
      <dgm:prSet presAssocID="{41DF8BB7-60C0-468D-9FB5-A147A073A7B7}" presName="desTextWrapper" presStyleCnt="0"/>
      <dgm:spPr/>
    </dgm:pt>
    <dgm:pt modelId="{46E26FD3-5865-47CF-9BDE-65CF8F364448}" type="pres">
      <dgm:prSet presAssocID="{41DF8BB7-60C0-468D-9FB5-A147A073A7B7}" presName="desText" presStyleLbl="revTx" presStyleIdx="2" presStyleCnt="3">
        <dgm:presLayoutVars>
          <dgm:bulletEnabled val="1"/>
        </dgm:presLayoutVars>
      </dgm:prSet>
      <dgm:spPr/>
      <dgm:t>
        <a:bodyPr/>
        <a:lstStyle/>
        <a:p>
          <a:endParaRPr lang="es-MX"/>
        </a:p>
      </dgm:t>
    </dgm:pt>
    <dgm:pt modelId="{CCB5A9EC-B71A-4092-A609-D021FE9AA915}" type="pres">
      <dgm:prSet presAssocID="{F4299530-D103-460F-87DD-988201D6B700}" presName="maxNode" presStyleCnt="0"/>
      <dgm:spPr/>
    </dgm:pt>
    <dgm:pt modelId="{4E779AB7-BCFC-44DD-AEEC-437109344443}" type="pres">
      <dgm:prSet presAssocID="{F4299530-D103-460F-87DD-988201D6B700}" presName="Name33" presStyleCnt="0"/>
      <dgm:spPr/>
    </dgm:pt>
  </dgm:ptLst>
  <dgm:cxnLst>
    <dgm:cxn modelId="{3682F15D-1B06-4274-8273-0C5F8775B5B2}" type="presOf" srcId="{259B6930-C726-42AA-A9E3-21F591A70427}" destId="{5E6099C0-917A-446B-A6D0-E99D499D8C92}" srcOrd="0" destOrd="0" presId="urn:microsoft.com/office/officeart/2008/layout/AccentedPicture"/>
    <dgm:cxn modelId="{CC63256B-AA7C-4458-8E12-05F6CBBB8754}" srcId="{F4299530-D103-460F-87DD-988201D6B700}" destId="{41CA3A46-F6DB-471E-B59C-619C747C4912}" srcOrd="2" destOrd="0" parTransId="{0AA7FC72-0E4E-466A-8758-FB59FD380CB7}" sibTransId="{499C1DAD-7EE1-4784-BDE6-999514B5A8AA}"/>
    <dgm:cxn modelId="{E4031233-5329-4DE2-8B5E-6EEAC0FFEBDE}" type="presOf" srcId="{41CA3A46-F6DB-471E-B59C-619C747C4912}" destId="{0D0C405B-B3F6-4A8B-BEA3-6239C8F2A7D6}" srcOrd="0" destOrd="0" presId="urn:microsoft.com/office/officeart/2008/layout/AccentedPicture"/>
    <dgm:cxn modelId="{458A61CC-CE9A-4C96-B128-003C8C02E0C8}" srcId="{F4299530-D103-460F-87DD-988201D6B700}" destId="{41DF8BB7-60C0-468D-9FB5-A147A073A7B7}" srcOrd="3" destOrd="0" parTransId="{0D76960D-5E28-45D6-BAFA-7DDF01A6596B}" sibTransId="{34775733-3EB6-4689-B19F-A55FACCD21D4}"/>
    <dgm:cxn modelId="{063CC027-0BFC-4C2B-9FE3-AD4A6B1F1A9D}" type="presOf" srcId="{F4299530-D103-460F-87DD-988201D6B700}" destId="{C6DA331D-318F-4030-8892-B2962B4B951C}" srcOrd="0" destOrd="0" presId="urn:microsoft.com/office/officeart/2008/layout/AccentedPicture"/>
    <dgm:cxn modelId="{829E4764-CE10-4152-B770-004AC22F5226}" type="presOf" srcId="{C5E80430-83A7-44B0-9EB6-ECA161FE92A8}" destId="{0A130827-267B-4298-9B9C-7F1C59487034}" srcOrd="0" destOrd="0" presId="urn:microsoft.com/office/officeart/2008/layout/AccentedPicture"/>
    <dgm:cxn modelId="{D1016605-A49D-4862-9996-8B209FA6A14C}" srcId="{F4299530-D103-460F-87DD-988201D6B700}" destId="{259B6930-C726-42AA-A9E3-21F591A70427}" srcOrd="1" destOrd="0" parTransId="{6FFD821D-D7E9-4B74-B340-0CD84ADE39BF}" sibTransId="{09B0622D-AD5E-40ED-8F00-A3B797941D15}"/>
    <dgm:cxn modelId="{31B342BA-333C-467C-BA39-4941F3A1F022}" srcId="{F4299530-D103-460F-87DD-988201D6B700}" destId="{C5E80430-83A7-44B0-9EB6-ECA161FE92A8}" srcOrd="0" destOrd="0" parTransId="{F8B538D0-B708-4765-85B0-DF7C913F06A0}" sibTransId="{878ED7A4-5B3F-4BE3-A3C5-5D4D84CB27CD}"/>
    <dgm:cxn modelId="{E590F18A-6B77-4D55-A2FE-88CB8A00E63B}" type="presOf" srcId="{41DF8BB7-60C0-468D-9FB5-A147A073A7B7}" destId="{46E26FD3-5865-47CF-9BDE-65CF8F364448}" srcOrd="0" destOrd="0" presId="urn:microsoft.com/office/officeart/2008/layout/AccentedPicture"/>
    <dgm:cxn modelId="{1213F8AF-7EF0-4ECE-8ED8-F2A1066A3F4B}" type="presOf" srcId="{878ED7A4-5B3F-4BE3-A3C5-5D4D84CB27CD}" destId="{E0B184A0-46FB-4BEA-A74C-440713B3AADA}" srcOrd="0" destOrd="0" presId="urn:microsoft.com/office/officeart/2008/layout/AccentedPicture"/>
    <dgm:cxn modelId="{B8873637-D87F-491B-9E04-AE6EA7FAF9E8}" type="presParOf" srcId="{C6DA331D-318F-4030-8892-B2962B4B951C}" destId="{E0B184A0-46FB-4BEA-A74C-440713B3AADA}" srcOrd="0" destOrd="0" presId="urn:microsoft.com/office/officeart/2008/layout/AccentedPicture"/>
    <dgm:cxn modelId="{7CE7333B-C845-4405-B65C-A6F3E9C48E32}" type="presParOf" srcId="{C6DA331D-318F-4030-8892-B2962B4B951C}" destId="{0A130827-267B-4298-9B9C-7F1C59487034}" srcOrd="1" destOrd="0" presId="urn:microsoft.com/office/officeart/2008/layout/AccentedPicture"/>
    <dgm:cxn modelId="{29CBE74D-7065-4316-9F34-0C2B31E15DE1}" type="presParOf" srcId="{C6DA331D-318F-4030-8892-B2962B4B951C}" destId="{7EEE977A-4D0B-4CF7-9691-4919DDC21992}" srcOrd="2" destOrd="0" presId="urn:microsoft.com/office/officeart/2008/layout/AccentedPicture"/>
    <dgm:cxn modelId="{893D988E-BB96-44D3-A2B2-959BE42E34FE}" type="presParOf" srcId="{7EEE977A-4D0B-4CF7-9691-4919DDC21992}" destId="{F815778C-612F-463E-BF5B-865731258BBC}" srcOrd="0" destOrd="0" presId="urn:microsoft.com/office/officeart/2008/layout/AccentedPicture"/>
    <dgm:cxn modelId="{0011252F-6224-4C14-9DAB-81DFCCED0B58}" type="presParOf" srcId="{F815778C-612F-463E-BF5B-865731258BBC}" destId="{0C1F633C-4659-49BF-B17E-7E64B240C863}" srcOrd="0" destOrd="0" presId="urn:microsoft.com/office/officeart/2008/layout/AccentedPicture"/>
    <dgm:cxn modelId="{FFFB77F5-A57F-4CFF-9EDE-70B6D922BF9C}" type="presParOf" srcId="{F815778C-612F-463E-BF5B-865731258BBC}" destId="{81F869B4-8B58-4A42-84B9-7FD7822C7A73}" srcOrd="1" destOrd="0" presId="urn:microsoft.com/office/officeart/2008/layout/AccentedPicture"/>
    <dgm:cxn modelId="{667512E8-D67F-4822-8FF4-C6654EDCE49B}" type="presParOf" srcId="{F815778C-612F-463E-BF5B-865731258BBC}" destId="{D35C3C65-33A7-47B6-9A42-DA486CF23B39}" srcOrd="2" destOrd="0" presId="urn:microsoft.com/office/officeart/2008/layout/AccentedPicture"/>
    <dgm:cxn modelId="{18DB32F2-CC0F-4ACF-AE9B-31E2CCA44726}" type="presParOf" srcId="{D35C3C65-33A7-47B6-9A42-DA486CF23B39}" destId="{5E6099C0-917A-446B-A6D0-E99D499D8C92}" srcOrd="0" destOrd="0" presId="urn:microsoft.com/office/officeart/2008/layout/AccentedPicture"/>
    <dgm:cxn modelId="{9DEDC143-E594-47C4-8FED-9FBE5BB9382F}" type="presParOf" srcId="{7EEE977A-4D0B-4CF7-9691-4919DDC21992}" destId="{D99FD154-5441-4F9D-BE00-B72A61DD8244}" srcOrd="1" destOrd="0" presId="urn:microsoft.com/office/officeart/2008/layout/AccentedPicture"/>
    <dgm:cxn modelId="{500BC364-81E4-4326-B256-24EF5E9BA670}" type="presParOf" srcId="{7EEE977A-4D0B-4CF7-9691-4919DDC21992}" destId="{D1B4DB6F-9AB9-4E0B-A974-DAEB3D17F1BD}" srcOrd="2" destOrd="0" presId="urn:microsoft.com/office/officeart/2008/layout/AccentedPicture"/>
    <dgm:cxn modelId="{E091D9F1-0EBE-4995-A8E1-FB388EAE3210}" type="presParOf" srcId="{D1B4DB6F-9AB9-4E0B-A974-DAEB3D17F1BD}" destId="{689E7F1B-64B6-4B8B-8998-A13C2E939774}" srcOrd="0" destOrd="0" presId="urn:microsoft.com/office/officeart/2008/layout/AccentedPicture"/>
    <dgm:cxn modelId="{78ED7046-ACD8-48A7-8B52-47B3AD4F2A9F}" type="presParOf" srcId="{D1B4DB6F-9AB9-4E0B-A974-DAEB3D17F1BD}" destId="{302B84A8-1BAE-49BB-9278-A3789CFC676C}" srcOrd="1" destOrd="0" presId="urn:microsoft.com/office/officeart/2008/layout/AccentedPicture"/>
    <dgm:cxn modelId="{3D629061-FA09-4219-87EF-34E683252882}" type="presParOf" srcId="{D1B4DB6F-9AB9-4E0B-A974-DAEB3D17F1BD}" destId="{E644E3C1-5775-408D-BBE9-B1FF285DE585}" srcOrd="2" destOrd="0" presId="urn:microsoft.com/office/officeart/2008/layout/AccentedPicture"/>
    <dgm:cxn modelId="{F5451399-3F16-4BE1-8E08-6DF4FB664479}" type="presParOf" srcId="{E644E3C1-5775-408D-BBE9-B1FF285DE585}" destId="{0D0C405B-B3F6-4A8B-BEA3-6239C8F2A7D6}" srcOrd="0" destOrd="0" presId="urn:microsoft.com/office/officeart/2008/layout/AccentedPicture"/>
    <dgm:cxn modelId="{705C56A5-41F2-41B5-AD66-AC2877BF6327}" type="presParOf" srcId="{7EEE977A-4D0B-4CF7-9691-4919DDC21992}" destId="{49388DA2-2B22-4668-B17C-E333E2CFD038}" srcOrd="3" destOrd="0" presId="urn:microsoft.com/office/officeart/2008/layout/AccentedPicture"/>
    <dgm:cxn modelId="{E087FD52-4477-4B5D-9947-1B0F5DEB8582}" type="presParOf" srcId="{7EEE977A-4D0B-4CF7-9691-4919DDC21992}" destId="{1F60EACE-44DB-459C-AF43-90CA478ADD96}" srcOrd="4" destOrd="0" presId="urn:microsoft.com/office/officeart/2008/layout/AccentedPicture"/>
    <dgm:cxn modelId="{E21237F8-63E6-4DC8-A659-137110E96A03}" type="presParOf" srcId="{1F60EACE-44DB-459C-AF43-90CA478ADD96}" destId="{B87E600E-BD21-40B8-A5EB-D83D957837A3}" srcOrd="0" destOrd="0" presId="urn:microsoft.com/office/officeart/2008/layout/AccentedPicture"/>
    <dgm:cxn modelId="{37E0B552-1B06-4886-A816-6CCAFCC3AC8B}" type="presParOf" srcId="{1F60EACE-44DB-459C-AF43-90CA478ADD96}" destId="{337892C6-07ED-4A23-8834-5E8FCC02BD9C}" srcOrd="1" destOrd="0" presId="urn:microsoft.com/office/officeart/2008/layout/AccentedPicture"/>
    <dgm:cxn modelId="{FD09D8FA-7FF5-4173-983E-F2CC44C4E86C}" type="presParOf" srcId="{1F60EACE-44DB-459C-AF43-90CA478ADD96}" destId="{B051D059-A96B-4A25-801D-554BC2284BED}" srcOrd="2" destOrd="0" presId="urn:microsoft.com/office/officeart/2008/layout/AccentedPicture"/>
    <dgm:cxn modelId="{19218B65-F802-4720-A40A-ED8E5227927B}" type="presParOf" srcId="{B051D059-A96B-4A25-801D-554BC2284BED}" destId="{46E26FD3-5865-47CF-9BDE-65CF8F364448}" srcOrd="0" destOrd="0" presId="urn:microsoft.com/office/officeart/2008/layout/AccentedPicture"/>
    <dgm:cxn modelId="{39A2D841-E23E-4E7C-A0B0-DC98E8D97E85}" type="presParOf" srcId="{C6DA331D-318F-4030-8892-B2962B4B951C}" destId="{CCB5A9EC-B71A-4092-A609-D021FE9AA915}" srcOrd="3" destOrd="0" presId="urn:microsoft.com/office/officeart/2008/layout/AccentedPicture"/>
    <dgm:cxn modelId="{1749EE04-D319-47DE-9EE9-AD719D69E051}" type="presParOf" srcId="{CCB5A9EC-B71A-4092-A609-D021FE9AA915}" destId="{4E779AB7-BCFC-44DD-AEEC-437109344443}" srcOrd="0" destOrd="0" presId="urn:microsoft.com/office/officeart/2008/layout/AccentedPictur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B78BB2F-DFD3-4D7B-A9A5-A8671B524E41}" type="doc">
      <dgm:prSet loTypeId="urn:microsoft.com/office/officeart/2005/8/layout/target3" loCatId="list" qsTypeId="urn:microsoft.com/office/officeart/2005/8/quickstyle/simple1" qsCatId="simple" csTypeId="urn:microsoft.com/office/officeart/2005/8/colors/colorful2" csCatId="colorful" phldr="1"/>
      <dgm:spPr/>
      <dgm:t>
        <a:bodyPr/>
        <a:lstStyle/>
        <a:p>
          <a:endParaRPr lang="es-MX"/>
        </a:p>
      </dgm:t>
    </dgm:pt>
    <dgm:pt modelId="{D2EAE72E-F372-43DD-8DA3-5BF95DF0C648}">
      <dgm:prSet phldrT="[Texto]"/>
      <dgm:spPr/>
      <dgm:t>
        <a:bodyPr/>
        <a:lstStyle/>
        <a:p>
          <a:pPr algn="ctr"/>
          <a:r>
            <a:rPr lang="es-ES" dirty="0"/>
            <a:t>El proceso de </a:t>
          </a:r>
          <a:r>
            <a:rPr lang="es-ES" dirty="0" err="1"/>
            <a:t>metropolización</a:t>
          </a:r>
          <a:r>
            <a:rPr lang="es-ES" dirty="0"/>
            <a:t> en Toluca se inició en la década de los 70 con la generación del corredor industrial “Toluca-Lerma”</a:t>
          </a:r>
          <a:endParaRPr lang="es-MX" dirty="0"/>
        </a:p>
      </dgm:t>
    </dgm:pt>
    <dgm:pt modelId="{54F44E94-68F5-4AB4-AAF8-EE05E498B864}" type="parTrans" cxnId="{1744532F-964B-42E5-A140-B58D0473BF93}">
      <dgm:prSet/>
      <dgm:spPr/>
      <dgm:t>
        <a:bodyPr/>
        <a:lstStyle/>
        <a:p>
          <a:endParaRPr lang="es-MX"/>
        </a:p>
      </dgm:t>
    </dgm:pt>
    <dgm:pt modelId="{E7F89394-4C98-4AAA-8B86-7475838B75D3}" type="sibTrans" cxnId="{1744532F-964B-42E5-A140-B58D0473BF93}">
      <dgm:prSet/>
      <dgm:spPr/>
      <dgm:t>
        <a:bodyPr/>
        <a:lstStyle/>
        <a:p>
          <a:endParaRPr lang="es-MX"/>
        </a:p>
      </dgm:t>
    </dgm:pt>
    <dgm:pt modelId="{54DB6A64-6D43-4AE6-B876-B27817095E31}">
      <dgm:prSet phldrT="[Texto]"/>
      <dgm:spPr/>
      <dgm:t>
        <a:bodyPr/>
        <a:lstStyle/>
        <a:p>
          <a:r>
            <a:rPr lang="es-ES" dirty="0"/>
            <a:t>Como un polo de desarrollo provocó un acelerado proceso de migración campo-ciudad.</a:t>
          </a:r>
          <a:endParaRPr lang="es-MX" dirty="0"/>
        </a:p>
      </dgm:t>
    </dgm:pt>
    <dgm:pt modelId="{8EBC4727-1499-4B48-A349-2E68FB109375}" type="parTrans" cxnId="{B1D4A49C-C675-4563-8126-A05B7898F7E8}">
      <dgm:prSet/>
      <dgm:spPr/>
      <dgm:t>
        <a:bodyPr/>
        <a:lstStyle/>
        <a:p>
          <a:endParaRPr lang="es-MX"/>
        </a:p>
      </dgm:t>
    </dgm:pt>
    <dgm:pt modelId="{7C6947A9-56F1-4AF1-862D-A5350A57D979}" type="sibTrans" cxnId="{B1D4A49C-C675-4563-8126-A05B7898F7E8}">
      <dgm:prSet/>
      <dgm:spPr/>
      <dgm:t>
        <a:bodyPr/>
        <a:lstStyle/>
        <a:p>
          <a:endParaRPr lang="es-MX"/>
        </a:p>
      </dgm:t>
    </dgm:pt>
    <dgm:pt modelId="{90F94B94-A881-4BF8-8E29-6B85C5B6AEBC}">
      <dgm:prSet phldrT="[Texto]"/>
      <dgm:spPr/>
      <dgm:t>
        <a:bodyPr/>
        <a:lstStyle/>
        <a:p>
          <a:r>
            <a:rPr lang="es-ES" dirty="0"/>
            <a:t>La implementación de este polo marcó la pauta para que se diera la </a:t>
          </a:r>
          <a:r>
            <a:rPr lang="es-ES" dirty="0" err="1"/>
            <a:t>metropolización</a:t>
          </a:r>
          <a:r>
            <a:rPr lang="es-ES" dirty="0"/>
            <a:t> con los municipios circunvecinos a Toluca y Lerma. </a:t>
          </a:r>
          <a:endParaRPr lang="es-MX" dirty="0"/>
        </a:p>
      </dgm:t>
    </dgm:pt>
    <dgm:pt modelId="{3470976A-92D1-4ACF-B78C-261C2B958573}" type="parTrans" cxnId="{103F784A-103D-4E7E-8EDD-87CBB6031362}">
      <dgm:prSet/>
      <dgm:spPr/>
      <dgm:t>
        <a:bodyPr/>
        <a:lstStyle/>
        <a:p>
          <a:endParaRPr lang="es-MX"/>
        </a:p>
      </dgm:t>
    </dgm:pt>
    <dgm:pt modelId="{984527AD-3517-41D5-B2E7-552C692A2A80}" type="sibTrans" cxnId="{103F784A-103D-4E7E-8EDD-87CBB6031362}">
      <dgm:prSet/>
      <dgm:spPr/>
      <dgm:t>
        <a:bodyPr/>
        <a:lstStyle/>
        <a:p>
          <a:endParaRPr lang="es-MX"/>
        </a:p>
      </dgm:t>
    </dgm:pt>
    <dgm:pt modelId="{F98C2A67-4B57-4EF7-9509-EC14B6513864}" type="pres">
      <dgm:prSet presAssocID="{4B78BB2F-DFD3-4D7B-A9A5-A8671B524E41}" presName="Name0" presStyleCnt="0">
        <dgm:presLayoutVars>
          <dgm:chMax val="7"/>
          <dgm:dir/>
          <dgm:animLvl val="lvl"/>
          <dgm:resizeHandles val="exact"/>
        </dgm:presLayoutVars>
      </dgm:prSet>
      <dgm:spPr/>
      <dgm:t>
        <a:bodyPr/>
        <a:lstStyle/>
        <a:p>
          <a:endParaRPr lang="es-MX"/>
        </a:p>
      </dgm:t>
    </dgm:pt>
    <dgm:pt modelId="{A51A36AF-96E6-4FF0-BAAF-5E086B40E26B}" type="pres">
      <dgm:prSet presAssocID="{D2EAE72E-F372-43DD-8DA3-5BF95DF0C648}" presName="circle1" presStyleLbl="node1" presStyleIdx="0" presStyleCnt="3"/>
      <dgm:spPr/>
    </dgm:pt>
    <dgm:pt modelId="{E608C3F3-1471-44D0-8127-CD06436CDEC4}" type="pres">
      <dgm:prSet presAssocID="{D2EAE72E-F372-43DD-8DA3-5BF95DF0C648}" presName="space" presStyleCnt="0"/>
      <dgm:spPr/>
    </dgm:pt>
    <dgm:pt modelId="{DC3D47B4-8D7B-46D4-BC62-850C8762EFE5}" type="pres">
      <dgm:prSet presAssocID="{D2EAE72E-F372-43DD-8DA3-5BF95DF0C648}" presName="rect1" presStyleLbl="alignAcc1" presStyleIdx="0" presStyleCnt="3"/>
      <dgm:spPr/>
      <dgm:t>
        <a:bodyPr/>
        <a:lstStyle/>
        <a:p>
          <a:endParaRPr lang="es-MX"/>
        </a:p>
      </dgm:t>
    </dgm:pt>
    <dgm:pt modelId="{6530E6CA-6F59-4D34-A5A9-EC3886CD77F9}" type="pres">
      <dgm:prSet presAssocID="{54DB6A64-6D43-4AE6-B876-B27817095E31}" presName="vertSpace2" presStyleLbl="node1" presStyleIdx="0" presStyleCnt="3"/>
      <dgm:spPr/>
    </dgm:pt>
    <dgm:pt modelId="{FE64DC6E-C187-47AB-A063-8DAF65662920}" type="pres">
      <dgm:prSet presAssocID="{54DB6A64-6D43-4AE6-B876-B27817095E31}" presName="circle2" presStyleLbl="node1" presStyleIdx="1" presStyleCnt="3"/>
      <dgm:spPr/>
    </dgm:pt>
    <dgm:pt modelId="{699CA143-3D6B-4662-87FF-75B85F4EA515}" type="pres">
      <dgm:prSet presAssocID="{54DB6A64-6D43-4AE6-B876-B27817095E31}" presName="rect2" presStyleLbl="alignAcc1" presStyleIdx="1" presStyleCnt="3" custScaleY="109861" custLinFactNeighborX="0" custLinFactNeighborY="14645"/>
      <dgm:spPr/>
      <dgm:t>
        <a:bodyPr/>
        <a:lstStyle/>
        <a:p>
          <a:endParaRPr lang="es-MX"/>
        </a:p>
      </dgm:t>
    </dgm:pt>
    <dgm:pt modelId="{C87C7517-3524-4EAC-8635-183447D09D67}" type="pres">
      <dgm:prSet presAssocID="{90F94B94-A881-4BF8-8E29-6B85C5B6AEBC}" presName="vertSpace3" presStyleLbl="node1" presStyleIdx="1" presStyleCnt="3"/>
      <dgm:spPr/>
    </dgm:pt>
    <dgm:pt modelId="{3EE17C4B-1BB2-469C-B36F-CAF8767F96C9}" type="pres">
      <dgm:prSet presAssocID="{90F94B94-A881-4BF8-8E29-6B85C5B6AEBC}" presName="circle3" presStyleLbl="node1" presStyleIdx="2" presStyleCnt="3"/>
      <dgm:spPr/>
    </dgm:pt>
    <dgm:pt modelId="{1067AA7B-9FCE-4966-974B-307F6B8FEA00}" type="pres">
      <dgm:prSet presAssocID="{90F94B94-A881-4BF8-8E29-6B85C5B6AEBC}" presName="rect3" presStyleLbl="alignAcc1" presStyleIdx="2" presStyleCnt="3"/>
      <dgm:spPr/>
      <dgm:t>
        <a:bodyPr/>
        <a:lstStyle/>
        <a:p>
          <a:endParaRPr lang="es-MX"/>
        </a:p>
      </dgm:t>
    </dgm:pt>
    <dgm:pt modelId="{55510B40-ECA6-411C-9DEC-57BC4593C4BE}" type="pres">
      <dgm:prSet presAssocID="{D2EAE72E-F372-43DD-8DA3-5BF95DF0C648}" presName="rect1ParTxNoCh" presStyleLbl="alignAcc1" presStyleIdx="2" presStyleCnt="3">
        <dgm:presLayoutVars>
          <dgm:chMax val="1"/>
          <dgm:bulletEnabled val="1"/>
        </dgm:presLayoutVars>
      </dgm:prSet>
      <dgm:spPr/>
      <dgm:t>
        <a:bodyPr/>
        <a:lstStyle/>
        <a:p>
          <a:endParaRPr lang="es-MX"/>
        </a:p>
      </dgm:t>
    </dgm:pt>
    <dgm:pt modelId="{D6F1DE02-126E-4210-A2DC-E7DD80D6AFE5}" type="pres">
      <dgm:prSet presAssocID="{54DB6A64-6D43-4AE6-B876-B27817095E31}" presName="rect2ParTxNoCh" presStyleLbl="alignAcc1" presStyleIdx="2" presStyleCnt="3">
        <dgm:presLayoutVars>
          <dgm:chMax val="1"/>
          <dgm:bulletEnabled val="1"/>
        </dgm:presLayoutVars>
      </dgm:prSet>
      <dgm:spPr/>
      <dgm:t>
        <a:bodyPr/>
        <a:lstStyle/>
        <a:p>
          <a:endParaRPr lang="es-MX"/>
        </a:p>
      </dgm:t>
    </dgm:pt>
    <dgm:pt modelId="{E11E0086-A60A-48E4-ABAE-DB557BD2CBA2}" type="pres">
      <dgm:prSet presAssocID="{90F94B94-A881-4BF8-8E29-6B85C5B6AEBC}" presName="rect3ParTxNoCh" presStyleLbl="alignAcc1" presStyleIdx="2" presStyleCnt="3">
        <dgm:presLayoutVars>
          <dgm:chMax val="1"/>
          <dgm:bulletEnabled val="1"/>
        </dgm:presLayoutVars>
      </dgm:prSet>
      <dgm:spPr/>
      <dgm:t>
        <a:bodyPr/>
        <a:lstStyle/>
        <a:p>
          <a:endParaRPr lang="es-MX"/>
        </a:p>
      </dgm:t>
    </dgm:pt>
  </dgm:ptLst>
  <dgm:cxnLst>
    <dgm:cxn modelId="{103F784A-103D-4E7E-8EDD-87CBB6031362}" srcId="{4B78BB2F-DFD3-4D7B-A9A5-A8671B524E41}" destId="{90F94B94-A881-4BF8-8E29-6B85C5B6AEBC}" srcOrd="2" destOrd="0" parTransId="{3470976A-92D1-4ACF-B78C-261C2B958573}" sibTransId="{984527AD-3517-41D5-B2E7-552C692A2A80}"/>
    <dgm:cxn modelId="{7F17B8DF-1E03-49D7-A34C-1294D1DF9290}" type="presOf" srcId="{90F94B94-A881-4BF8-8E29-6B85C5B6AEBC}" destId="{1067AA7B-9FCE-4966-974B-307F6B8FEA00}" srcOrd="0" destOrd="0" presId="urn:microsoft.com/office/officeart/2005/8/layout/target3"/>
    <dgm:cxn modelId="{F28690EB-2BA4-42BE-9BA8-2DB1C7CBB6C7}" type="presOf" srcId="{D2EAE72E-F372-43DD-8DA3-5BF95DF0C648}" destId="{55510B40-ECA6-411C-9DEC-57BC4593C4BE}" srcOrd="1" destOrd="0" presId="urn:microsoft.com/office/officeart/2005/8/layout/target3"/>
    <dgm:cxn modelId="{383EF8BF-087B-45C1-A0CE-63FA750812D1}" type="presOf" srcId="{4B78BB2F-DFD3-4D7B-A9A5-A8671B524E41}" destId="{F98C2A67-4B57-4EF7-9509-EC14B6513864}" srcOrd="0" destOrd="0" presId="urn:microsoft.com/office/officeart/2005/8/layout/target3"/>
    <dgm:cxn modelId="{C38984D5-320A-489A-843F-4A987F12A3F0}" type="presOf" srcId="{90F94B94-A881-4BF8-8E29-6B85C5B6AEBC}" destId="{E11E0086-A60A-48E4-ABAE-DB557BD2CBA2}" srcOrd="1" destOrd="0" presId="urn:microsoft.com/office/officeart/2005/8/layout/target3"/>
    <dgm:cxn modelId="{1744532F-964B-42E5-A140-B58D0473BF93}" srcId="{4B78BB2F-DFD3-4D7B-A9A5-A8671B524E41}" destId="{D2EAE72E-F372-43DD-8DA3-5BF95DF0C648}" srcOrd="0" destOrd="0" parTransId="{54F44E94-68F5-4AB4-AAF8-EE05E498B864}" sibTransId="{E7F89394-4C98-4AAA-8B86-7475838B75D3}"/>
    <dgm:cxn modelId="{5A7D5F57-6D77-478C-8764-F3D603817119}" type="presOf" srcId="{D2EAE72E-F372-43DD-8DA3-5BF95DF0C648}" destId="{DC3D47B4-8D7B-46D4-BC62-850C8762EFE5}" srcOrd="0" destOrd="0" presId="urn:microsoft.com/office/officeart/2005/8/layout/target3"/>
    <dgm:cxn modelId="{B1D4A49C-C675-4563-8126-A05B7898F7E8}" srcId="{4B78BB2F-DFD3-4D7B-A9A5-A8671B524E41}" destId="{54DB6A64-6D43-4AE6-B876-B27817095E31}" srcOrd="1" destOrd="0" parTransId="{8EBC4727-1499-4B48-A349-2E68FB109375}" sibTransId="{7C6947A9-56F1-4AF1-862D-A5350A57D979}"/>
    <dgm:cxn modelId="{49D970C3-C04C-40DC-9366-10518C518BA5}" type="presOf" srcId="{54DB6A64-6D43-4AE6-B876-B27817095E31}" destId="{D6F1DE02-126E-4210-A2DC-E7DD80D6AFE5}" srcOrd="1" destOrd="0" presId="urn:microsoft.com/office/officeart/2005/8/layout/target3"/>
    <dgm:cxn modelId="{472B50D3-3AD6-45A0-B5D4-4F34AB672E4A}" type="presOf" srcId="{54DB6A64-6D43-4AE6-B876-B27817095E31}" destId="{699CA143-3D6B-4662-87FF-75B85F4EA515}" srcOrd="0" destOrd="0" presId="urn:microsoft.com/office/officeart/2005/8/layout/target3"/>
    <dgm:cxn modelId="{3C7462F0-D770-4B6A-B262-FBC5B6DD5D66}" type="presParOf" srcId="{F98C2A67-4B57-4EF7-9509-EC14B6513864}" destId="{A51A36AF-96E6-4FF0-BAAF-5E086B40E26B}" srcOrd="0" destOrd="0" presId="urn:microsoft.com/office/officeart/2005/8/layout/target3"/>
    <dgm:cxn modelId="{B071C329-8D46-4CCD-9D2A-CBE43BB78C15}" type="presParOf" srcId="{F98C2A67-4B57-4EF7-9509-EC14B6513864}" destId="{E608C3F3-1471-44D0-8127-CD06436CDEC4}" srcOrd="1" destOrd="0" presId="urn:microsoft.com/office/officeart/2005/8/layout/target3"/>
    <dgm:cxn modelId="{B0330E1F-7825-471C-9C7C-CFF8C542272F}" type="presParOf" srcId="{F98C2A67-4B57-4EF7-9509-EC14B6513864}" destId="{DC3D47B4-8D7B-46D4-BC62-850C8762EFE5}" srcOrd="2" destOrd="0" presId="urn:microsoft.com/office/officeart/2005/8/layout/target3"/>
    <dgm:cxn modelId="{3121C1D5-9284-4EEF-BF62-A37D3AAF9034}" type="presParOf" srcId="{F98C2A67-4B57-4EF7-9509-EC14B6513864}" destId="{6530E6CA-6F59-4D34-A5A9-EC3886CD77F9}" srcOrd="3" destOrd="0" presId="urn:microsoft.com/office/officeart/2005/8/layout/target3"/>
    <dgm:cxn modelId="{7B810CB3-0FCA-4FFB-B8A7-C897200A3906}" type="presParOf" srcId="{F98C2A67-4B57-4EF7-9509-EC14B6513864}" destId="{FE64DC6E-C187-47AB-A063-8DAF65662920}" srcOrd="4" destOrd="0" presId="urn:microsoft.com/office/officeart/2005/8/layout/target3"/>
    <dgm:cxn modelId="{9D208B1A-9DB9-4E93-9562-25CA4D5B4CC4}" type="presParOf" srcId="{F98C2A67-4B57-4EF7-9509-EC14B6513864}" destId="{699CA143-3D6B-4662-87FF-75B85F4EA515}" srcOrd="5" destOrd="0" presId="urn:microsoft.com/office/officeart/2005/8/layout/target3"/>
    <dgm:cxn modelId="{EA42A250-C9B0-40EE-A273-5B743D77C6EB}" type="presParOf" srcId="{F98C2A67-4B57-4EF7-9509-EC14B6513864}" destId="{C87C7517-3524-4EAC-8635-183447D09D67}" srcOrd="6" destOrd="0" presId="urn:microsoft.com/office/officeart/2005/8/layout/target3"/>
    <dgm:cxn modelId="{7931FD9E-FC65-4DC4-AD31-615650C521EB}" type="presParOf" srcId="{F98C2A67-4B57-4EF7-9509-EC14B6513864}" destId="{3EE17C4B-1BB2-469C-B36F-CAF8767F96C9}" srcOrd="7" destOrd="0" presId="urn:microsoft.com/office/officeart/2005/8/layout/target3"/>
    <dgm:cxn modelId="{3BD619FD-98BE-4448-BDF8-6B9A72CF5D22}" type="presParOf" srcId="{F98C2A67-4B57-4EF7-9509-EC14B6513864}" destId="{1067AA7B-9FCE-4966-974B-307F6B8FEA00}" srcOrd="8" destOrd="0" presId="urn:microsoft.com/office/officeart/2005/8/layout/target3"/>
    <dgm:cxn modelId="{BD56F053-8A29-45C5-A185-709595C8515C}" type="presParOf" srcId="{F98C2A67-4B57-4EF7-9509-EC14B6513864}" destId="{55510B40-ECA6-411C-9DEC-57BC4593C4BE}" srcOrd="9" destOrd="0" presId="urn:microsoft.com/office/officeart/2005/8/layout/target3"/>
    <dgm:cxn modelId="{18C3F706-3CBD-4CA6-8C5F-D83DD7EA3BB9}" type="presParOf" srcId="{F98C2A67-4B57-4EF7-9509-EC14B6513864}" destId="{D6F1DE02-126E-4210-A2DC-E7DD80D6AFE5}" srcOrd="10" destOrd="0" presId="urn:microsoft.com/office/officeart/2005/8/layout/target3"/>
    <dgm:cxn modelId="{36B0BFD9-D08E-4CAA-9064-74F8CBAD66DB}" type="presParOf" srcId="{F98C2A67-4B57-4EF7-9509-EC14B6513864}" destId="{E11E0086-A60A-48E4-ABAE-DB557BD2CBA2}" srcOrd="11"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87D5BF0-6D02-4DA3-BDB3-EEC8A2BCC8CF}" type="doc">
      <dgm:prSet loTypeId="urn:microsoft.com/office/officeart/2008/layout/AccentedPicture" loCatId="picture" qsTypeId="urn:microsoft.com/office/officeart/2005/8/quickstyle/simple1" qsCatId="simple" csTypeId="urn:microsoft.com/office/officeart/2005/8/colors/accent1_2" csCatId="accent1" phldr="1"/>
      <dgm:spPr/>
      <dgm:t>
        <a:bodyPr/>
        <a:lstStyle/>
        <a:p>
          <a:endParaRPr lang="es-MX"/>
        </a:p>
      </dgm:t>
    </dgm:pt>
    <dgm:pt modelId="{2654B96E-3FED-4416-B355-B1385A9C9CA2}">
      <dgm:prSet phldrT="[Texto]"/>
      <dgm:spPr/>
      <dgm:t>
        <a:bodyPr/>
        <a:lstStyle/>
        <a:p>
          <a:r>
            <a:rPr lang="es-MX" dirty="0"/>
            <a:t>Ubicación</a:t>
          </a:r>
        </a:p>
      </dgm:t>
    </dgm:pt>
    <dgm:pt modelId="{7596B193-BDD3-416C-B508-CB800B5B2E0F}" type="parTrans" cxnId="{9D641F45-B055-4EBE-850C-32D425810CDC}">
      <dgm:prSet/>
      <dgm:spPr/>
      <dgm:t>
        <a:bodyPr/>
        <a:lstStyle/>
        <a:p>
          <a:endParaRPr lang="es-MX"/>
        </a:p>
      </dgm:t>
    </dgm:pt>
    <dgm:pt modelId="{1D541E4D-624A-4F86-8EF2-93E4D36FCCBA}" type="sibTrans" cxnId="{9D641F45-B055-4EBE-850C-32D425810CDC}">
      <dgm:prSet/>
      <dgm:spPr/>
      <dgm:t>
        <a:bodyPr/>
        <a:lstStyle/>
        <a:p>
          <a:endParaRPr lang="es-MX"/>
        </a:p>
      </dgm:t>
    </dgm:pt>
    <dgm:pt modelId="{DAAF0EB1-77DA-4B8B-919A-C3CF2AFFD96A}">
      <dgm:prSet phldrT="[Texto]"/>
      <dgm:spPr/>
      <dgm:t>
        <a:bodyPr/>
        <a:lstStyle/>
        <a:p>
          <a:r>
            <a:rPr lang="es-MX" dirty="0"/>
            <a:t>Infraestructura</a:t>
          </a:r>
        </a:p>
      </dgm:t>
    </dgm:pt>
    <dgm:pt modelId="{FC142A0F-66C7-44E7-9C3B-0E1CAA731B81}" type="parTrans" cxnId="{B0B828B8-D38A-4D97-92C1-D655B7AB1CD9}">
      <dgm:prSet/>
      <dgm:spPr/>
      <dgm:t>
        <a:bodyPr/>
        <a:lstStyle/>
        <a:p>
          <a:endParaRPr lang="es-MX"/>
        </a:p>
      </dgm:t>
    </dgm:pt>
    <dgm:pt modelId="{FD80C50A-89A5-4461-9186-A6D1C6690ACF}" type="sibTrans" cxnId="{B0B828B8-D38A-4D97-92C1-D655B7AB1CD9}">
      <dgm:prSet/>
      <dgm:spPr/>
      <dgm:t>
        <a:bodyPr/>
        <a:lstStyle/>
        <a:p>
          <a:endParaRPr lang="es-MX"/>
        </a:p>
      </dgm:t>
    </dgm:pt>
    <dgm:pt modelId="{8B8FDDAB-D4B4-4862-8541-C1A472C862D8}">
      <dgm:prSet phldrT="[Texto]"/>
      <dgm:spPr/>
      <dgm:t>
        <a:bodyPr/>
        <a:lstStyle/>
        <a:p>
          <a:r>
            <a:rPr lang="es-MX" dirty="0"/>
            <a:t>Equipamiento</a:t>
          </a:r>
        </a:p>
      </dgm:t>
    </dgm:pt>
    <dgm:pt modelId="{7626ABC3-D720-43C3-8B33-B9C40CDD02FA}" type="parTrans" cxnId="{CDD98734-AC2C-422A-888B-7CCEC098C613}">
      <dgm:prSet/>
      <dgm:spPr/>
      <dgm:t>
        <a:bodyPr/>
        <a:lstStyle/>
        <a:p>
          <a:endParaRPr lang="es-MX"/>
        </a:p>
      </dgm:t>
    </dgm:pt>
    <dgm:pt modelId="{558EC114-6BB5-4024-B0A2-06678AD9E588}" type="sibTrans" cxnId="{CDD98734-AC2C-422A-888B-7CCEC098C613}">
      <dgm:prSet/>
      <dgm:spPr/>
      <dgm:t>
        <a:bodyPr/>
        <a:lstStyle/>
        <a:p>
          <a:endParaRPr lang="es-MX"/>
        </a:p>
      </dgm:t>
    </dgm:pt>
    <dgm:pt modelId="{05D26726-9E97-403A-92FC-2453F38ACB5F}">
      <dgm:prSet phldrT="[Texto]"/>
      <dgm:spPr/>
      <dgm:t>
        <a:bodyPr/>
        <a:lstStyle/>
        <a:p>
          <a:endParaRPr lang="es-MX" dirty="0"/>
        </a:p>
      </dgm:t>
    </dgm:pt>
    <dgm:pt modelId="{F72E1F8A-0C74-4123-850A-4163E42D37A6}" type="sibTrans" cxnId="{9C0D05F3-12BC-4D18-B438-C125F5A177B1}">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56000" r="-56000"/>
          </a:stretch>
        </a:blipFill>
      </dgm:spPr>
      <dgm:t>
        <a:bodyPr/>
        <a:lstStyle/>
        <a:p>
          <a:endParaRPr lang="es-MX"/>
        </a:p>
      </dgm:t>
    </dgm:pt>
    <dgm:pt modelId="{DD92E7AC-334E-4B14-A00A-48165F94BD5D}" type="parTrans" cxnId="{9C0D05F3-12BC-4D18-B438-C125F5A177B1}">
      <dgm:prSet/>
      <dgm:spPr/>
      <dgm:t>
        <a:bodyPr/>
        <a:lstStyle/>
        <a:p>
          <a:endParaRPr lang="es-MX"/>
        </a:p>
      </dgm:t>
    </dgm:pt>
    <dgm:pt modelId="{8C7A1B4B-0B77-4101-868A-2D94983F4237}" type="pres">
      <dgm:prSet presAssocID="{687D5BF0-6D02-4DA3-BDB3-EEC8A2BCC8CF}" presName="Name0" presStyleCnt="0">
        <dgm:presLayoutVars>
          <dgm:dir/>
        </dgm:presLayoutVars>
      </dgm:prSet>
      <dgm:spPr/>
      <dgm:t>
        <a:bodyPr/>
        <a:lstStyle/>
        <a:p>
          <a:endParaRPr lang="es-MX"/>
        </a:p>
      </dgm:t>
    </dgm:pt>
    <dgm:pt modelId="{43EE1792-0DC9-48E3-B620-A318D6E0A179}" type="pres">
      <dgm:prSet presAssocID="{F72E1F8A-0C74-4123-850A-4163E42D37A6}" presName="picture_1" presStyleLbl="bgImgPlace1" presStyleIdx="0" presStyleCnt="1" custLinFactNeighborX="-988" custLinFactNeighborY="-1379"/>
      <dgm:spPr/>
      <dgm:t>
        <a:bodyPr/>
        <a:lstStyle/>
        <a:p>
          <a:endParaRPr lang="es-MX"/>
        </a:p>
      </dgm:t>
    </dgm:pt>
    <dgm:pt modelId="{152C78AB-3716-4C56-B043-FD3B8BDAFD2F}" type="pres">
      <dgm:prSet presAssocID="{05D26726-9E97-403A-92FC-2453F38ACB5F}" presName="text_1" presStyleLbl="node1" presStyleIdx="0" presStyleCnt="0" custLinFactNeighborX="37207" custLinFactNeighborY="64584">
        <dgm:presLayoutVars>
          <dgm:bulletEnabled val="1"/>
        </dgm:presLayoutVars>
      </dgm:prSet>
      <dgm:spPr/>
      <dgm:t>
        <a:bodyPr/>
        <a:lstStyle/>
        <a:p>
          <a:endParaRPr lang="es-MX"/>
        </a:p>
      </dgm:t>
    </dgm:pt>
    <dgm:pt modelId="{9D0804D2-30C2-4DE0-B85B-335474D60CCE}" type="pres">
      <dgm:prSet presAssocID="{687D5BF0-6D02-4DA3-BDB3-EEC8A2BCC8CF}" presName="linV" presStyleCnt="0"/>
      <dgm:spPr/>
    </dgm:pt>
    <dgm:pt modelId="{78097C74-5D12-423A-B0A1-1C50B553EF83}" type="pres">
      <dgm:prSet presAssocID="{2654B96E-3FED-4416-B355-B1385A9C9CA2}" presName="pair" presStyleCnt="0"/>
      <dgm:spPr/>
    </dgm:pt>
    <dgm:pt modelId="{50FB3655-A8BD-46D6-AD95-1E7844BFEC78}" type="pres">
      <dgm:prSet presAssocID="{2654B96E-3FED-4416-B355-B1385A9C9CA2}" presName="spaceH" presStyleLbl="node1" presStyleIdx="0" presStyleCnt="0"/>
      <dgm:spPr/>
    </dgm:pt>
    <dgm:pt modelId="{5B6A55C3-010F-4E28-B340-155A39BA4F52}" type="pres">
      <dgm:prSet presAssocID="{2654B96E-3FED-4416-B355-B1385A9C9CA2}" presName="desPictures" presStyleLbl="alignImgPlace1" presStyleIdx="0" presStyleCnt="3"/>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39000" r="-39000"/>
          </a:stretch>
        </a:blipFill>
      </dgm:spPr>
    </dgm:pt>
    <dgm:pt modelId="{9A038255-72B4-4242-AD50-2BA403CAD7D9}" type="pres">
      <dgm:prSet presAssocID="{2654B96E-3FED-4416-B355-B1385A9C9CA2}" presName="desTextWrapper" presStyleCnt="0"/>
      <dgm:spPr/>
    </dgm:pt>
    <dgm:pt modelId="{684BD1F3-BFA8-46EC-9E50-5C21FA1824AB}" type="pres">
      <dgm:prSet presAssocID="{2654B96E-3FED-4416-B355-B1385A9C9CA2}" presName="desText" presStyleLbl="revTx" presStyleIdx="0" presStyleCnt="3">
        <dgm:presLayoutVars>
          <dgm:bulletEnabled val="1"/>
        </dgm:presLayoutVars>
      </dgm:prSet>
      <dgm:spPr/>
      <dgm:t>
        <a:bodyPr/>
        <a:lstStyle/>
        <a:p>
          <a:endParaRPr lang="es-MX"/>
        </a:p>
      </dgm:t>
    </dgm:pt>
    <dgm:pt modelId="{B4304C7A-D12F-4B6F-B638-C33A4221B5D4}" type="pres">
      <dgm:prSet presAssocID="{1D541E4D-624A-4F86-8EF2-93E4D36FCCBA}" presName="spaceV" presStyleCnt="0"/>
      <dgm:spPr/>
    </dgm:pt>
    <dgm:pt modelId="{8D3D2E8F-7F62-4908-8840-0FE705460FCB}" type="pres">
      <dgm:prSet presAssocID="{DAAF0EB1-77DA-4B8B-919A-C3CF2AFFD96A}" presName="pair" presStyleCnt="0"/>
      <dgm:spPr/>
    </dgm:pt>
    <dgm:pt modelId="{EB778831-47B0-4ECF-80B2-D7B4B61B9589}" type="pres">
      <dgm:prSet presAssocID="{DAAF0EB1-77DA-4B8B-919A-C3CF2AFFD96A}" presName="spaceH" presStyleLbl="node1" presStyleIdx="0" presStyleCnt="0"/>
      <dgm:spPr/>
    </dgm:pt>
    <dgm:pt modelId="{EBEB9018-8BDF-4975-918B-7DA22A36F1FA}" type="pres">
      <dgm:prSet presAssocID="{DAAF0EB1-77DA-4B8B-919A-C3CF2AFFD96A}" presName="desPictures" presStyleLbl="alignImgPlace1" presStyleIdx="1"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l="-24000" r="-24000"/>
          </a:stretch>
        </a:blipFill>
      </dgm:spPr>
      <dgm:t>
        <a:bodyPr/>
        <a:lstStyle/>
        <a:p>
          <a:endParaRPr lang="es-MX"/>
        </a:p>
      </dgm:t>
    </dgm:pt>
    <dgm:pt modelId="{70F1DC8C-B8AE-4D7E-94D7-C611B2E1682B}" type="pres">
      <dgm:prSet presAssocID="{DAAF0EB1-77DA-4B8B-919A-C3CF2AFFD96A}" presName="desTextWrapper" presStyleCnt="0"/>
      <dgm:spPr/>
    </dgm:pt>
    <dgm:pt modelId="{37E975F5-CD28-4C8A-AB96-8197EE2316B2}" type="pres">
      <dgm:prSet presAssocID="{DAAF0EB1-77DA-4B8B-919A-C3CF2AFFD96A}" presName="desText" presStyleLbl="revTx" presStyleIdx="1" presStyleCnt="3">
        <dgm:presLayoutVars>
          <dgm:bulletEnabled val="1"/>
        </dgm:presLayoutVars>
      </dgm:prSet>
      <dgm:spPr/>
      <dgm:t>
        <a:bodyPr/>
        <a:lstStyle/>
        <a:p>
          <a:endParaRPr lang="es-MX"/>
        </a:p>
      </dgm:t>
    </dgm:pt>
    <dgm:pt modelId="{398BBF38-5A3B-4C48-8AAB-F5F1E1DDDF86}" type="pres">
      <dgm:prSet presAssocID="{FD80C50A-89A5-4461-9186-A6D1C6690ACF}" presName="spaceV" presStyleCnt="0"/>
      <dgm:spPr/>
    </dgm:pt>
    <dgm:pt modelId="{52507601-3BDC-4AEF-981D-D1A840245FA3}" type="pres">
      <dgm:prSet presAssocID="{8B8FDDAB-D4B4-4862-8541-C1A472C862D8}" presName="pair" presStyleCnt="0"/>
      <dgm:spPr/>
    </dgm:pt>
    <dgm:pt modelId="{44E141AB-C705-4AB6-963D-94CCC758EB24}" type="pres">
      <dgm:prSet presAssocID="{8B8FDDAB-D4B4-4862-8541-C1A472C862D8}" presName="spaceH" presStyleLbl="node1" presStyleIdx="0" presStyleCnt="0"/>
      <dgm:spPr/>
    </dgm:pt>
    <dgm:pt modelId="{4ECE0A01-AF2E-4536-9D87-A7A04F2D3D4B}" type="pres">
      <dgm:prSet presAssocID="{8B8FDDAB-D4B4-4862-8541-C1A472C862D8}" presName="desPictures" presStyleLbl="alignImgPlace1" presStyleIdx="2" presStyleCnt="3"/>
      <dgm:spPr>
        <a:blipFill>
          <a:blip xmlns:r="http://schemas.openxmlformats.org/officeDocument/2006/relationships" r:embed="rId4">
            <a:extLst>
              <a:ext uri="{28A0092B-C50C-407E-A947-70E740481C1C}">
                <a14:useLocalDpi xmlns:a14="http://schemas.microsoft.com/office/drawing/2010/main" val="0"/>
              </a:ext>
            </a:extLst>
          </a:blip>
          <a:srcRect/>
          <a:stretch>
            <a:fillRect l="-32000" r="-32000"/>
          </a:stretch>
        </a:blipFill>
      </dgm:spPr>
      <dgm:t>
        <a:bodyPr/>
        <a:lstStyle/>
        <a:p>
          <a:endParaRPr lang="es-MX"/>
        </a:p>
      </dgm:t>
    </dgm:pt>
    <dgm:pt modelId="{324467AA-8204-4846-85EE-7142BEF0D2DF}" type="pres">
      <dgm:prSet presAssocID="{8B8FDDAB-D4B4-4862-8541-C1A472C862D8}" presName="desTextWrapper" presStyleCnt="0"/>
      <dgm:spPr/>
    </dgm:pt>
    <dgm:pt modelId="{2FADB587-83B6-4E44-82CE-4881FB3A4025}" type="pres">
      <dgm:prSet presAssocID="{8B8FDDAB-D4B4-4862-8541-C1A472C862D8}" presName="desText" presStyleLbl="revTx" presStyleIdx="2" presStyleCnt="3">
        <dgm:presLayoutVars>
          <dgm:bulletEnabled val="1"/>
        </dgm:presLayoutVars>
      </dgm:prSet>
      <dgm:spPr/>
      <dgm:t>
        <a:bodyPr/>
        <a:lstStyle/>
        <a:p>
          <a:endParaRPr lang="es-MX"/>
        </a:p>
      </dgm:t>
    </dgm:pt>
    <dgm:pt modelId="{2F7838B5-B502-416B-846B-AF73AAE07C15}" type="pres">
      <dgm:prSet presAssocID="{687D5BF0-6D02-4DA3-BDB3-EEC8A2BCC8CF}" presName="maxNode" presStyleCnt="0"/>
      <dgm:spPr/>
    </dgm:pt>
    <dgm:pt modelId="{681C4FCE-E20A-4C07-80B9-9AC83BD5F43B}" type="pres">
      <dgm:prSet presAssocID="{687D5BF0-6D02-4DA3-BDB3-EEC8A2BCC8CF}" presName="Name33" presStyleCnt="0"/>
      <dgm:spPr/>
    </dgm:pt>
  </dgm:ptLst>
  <dgm:cxnLst>
    <dgm:cxn modelId="{EA3EF992-B0D5-4E63-A068-440FC43EB297}" type="presOf" srcId="{8B8FDDAB-D4B4-4862-8541-C1A472C862D8}" destId="{2FADB587-83B6-4E44-82CE-4881FB3A4025}" srcOrd="0" destOrd="0" presId="urn:microsoft.com/office/officeart/2008/layout/AccentedPicture"/>
    <dgm:cxn modelId="{9D641F45-B055-4EBE-850C-32D425810CDC}" srcId="{687D5BF0-6D02-4DA3-BDB3-EEC8A2BCC8CF}" destId="{2654B96E-3FED-4416-B355-B1385A9C9CA2}" srcOrd="1" destOrd="0" parTransId="{7596B193-BDD3-416C-B508-CB800B5B2E0F}" sibTransId="{1D541E4D-624A-4F86-8EF2-93E4D36FCCBA}"/>
    <dgm:cxn modelId="{7C230CA0-CAB2-4777-9833-6E35217DAF03}" type="presOf" srcId="{687D5BF0-6D02-4DA3-BDB3-EEC8A2BCC8CF}" destId="{8C7A1B4B-0B77-4101-868A-2D94983F4237}" srcOrd="0" destOrd="0" presId="urn:microsoft.com/office/officeart/2008/layout/AccentedPicture"/>
    <dgm:cxn modelId="{E271CDC2-0A27-48C4-A87E-E1BDF64690F0}" type="presOf" srcId="{F72E1F8A-0C74-4123-850A-4163E42D37A6}" destId="{43EE1792-0DC9-48E3-B620-A318D6E0A179}" srcOrd="0" destOrd="0" presId="urn:microsoft.com/office/officeart/2008/layout/AccentedPicture"/>
    <dgm:cxn modelId="{CE4E6E46-4AD4-4D54-AEE2-477881B6F3CB}" type="presOf" srcId="{DAAF0EB1-77DA-4B8B-919A-C3CF2AFFD96A}" destId="{37E975F5-CD28-4C8A-AB96-8197EE2316B2}" srcOrd="0" destOrd="0" presId="urn:microsoft.com/office/officeart/2008/layout/AccentedPicture"/>
    <dgm:cxn modelId="{2C091248-0E18-4780-A109-C07A16420258}" type="presOf" srcId="{05D26726-9E97-403A-92FC-2453F38ACB5F}" destId="{152C78AB-3716-4C56-B043-FD3B8BDAFD2F}" srcOrd="0" destOrd="0" presId="urn:microsoft.com/office/officeart/2008/layout/AccentedPicture"/>
    <dgm:cxn modelId="{9C0D05F3-12BC-4D18-B438-C125F5A177B1}" srcId="{687D5BF0-6D02-4DA3-BDB3-EEC8A2BCC8CF}" destId="{05D26726-9E97-403A-92FC-2453F38ACB5F}" srcOrd="0" destOrd="0" parTransId="{DD92E7AC-334E-4B14-A00A-48165F94BD5D}" sibTransId="{F72E1F8A-0C74-4123-850A-4163E42D37A6}"/>
    <dgm:cxn modelId="{B0B828B8-D38A-4D97-92C1-D655B7AB1CD9}" srcId="{687D5BF0-6D02-4DA3-BDB3-EEC8A2BCC8CF}" destId="{DAAF0EB1-77DA-4B8B-919A-C3CF2AFFD96A}" srcOrd="2" destOrd="0" parTransId="{FC142A0F-66C7-44E7-9C3B-0E1CAA731B81}" sibTransId="{FD80C50A-89A5-4461-9186-A6D1C6690ACF}"/>
    <dgm:cxn modelId="{BE5D3EC0-D44D-4EE5-A59A-CCA6F6957D61}" type="presOf" srcId="{2654B96E-3FED-4416-B355-B1385A9C9CA2}" destId="{684BD1F3-BFA8-46EC-9E50-5C21FA1824AB}" srcOrd="0" destOrd="0" presId="urn:microsoft.com/office/officeart/2008/layout/AccentedPicture"/>
    <dgm:cxn modelId="{CDD98734-AC2C-422A-888B-7CCEC098C613}" srcId="{687D5BF0-6D02-4DA3-BDB3-EEC8A2BCC8CF}" destId="{8B8FDDAB-D4B4-4862-8541-C1A472C862D8}" srcOrd="3" destOrd="0" parTransId="{7626ABC3-D720-43C3-8B33-B9C40CDD02FA}" sibTransId="{558EC114-6BB5-4024-B0A2-06678AD9E588}"/>
    <dgm:cxn modelId="{A506980D-88E7-4C80-9C4A-D9AD82C5AA85}" type="presParOf" srcId="{8C7A1B4B-0B77-4101-868A-2D94983F4237}" destId="{43EE1792-0DC9-48E3-B620-A318D6E0A179}" srcOrd="0" destOrd="0" presId="urn:microsoft.com/office/officeart/2008/layout/AccentedPicture"/>
    <dgm:cxn modelId="{A9B68885-83AC-4C14-9908-6FC891A5DC64}" type="presParOf" srcId="{8C7A1B4B-0B77-4101-868A-2D94983F4237}" destId="{152C78AB-3716-4C56-B043-FD3B8BDAFD2F}" srcOrd="1" destOrd="0" presId="urn:microsoft.com/office/officeart/2008/layout/AccentedPicture"/>
    <dgm:cxn modelId="{08F04AC0-12CF-4C90-A359-E273C18D6931}" type="presParOf" srcId="{8C7A1B4B-0B77-4101-868A-2D94983F4237}" destId="{9D0804D2-30C2-4DE0-B85B-335474D60CCE}" srcOrd="2" destOrd="0" presId="urn:microsoft.com/office/officeart/2008/layout/AccentedPicture"/>
    <dgm:cxn modelId="{D91C6B76-6BC4-42A7-BF9A-B2B117269273}" type="presParOf" srcId="{9D0804D2-30C2-4DE0-B85B-335474D60CCE}" destId="{78097C74-5D12-423A-B0A1-1C50B553EF83}" srcOrd="0" destOrd="0" presId="urn:microsoft.com/office/officeart/2008/layout/AccentedPicture"/>
    <dgm:cxn modelId="{D47E694E-15B3-4098-AB66-778AEAFA6E08}" type="presParOf" srcId="{78097C74-5D12-423A-B0A1-1C50B553EF83}" destId="{50FB3655-A8BD-46D6-AD95-1E7844BFEC78}" srcOrd="0" destOrd="0" presId="urn:microsoft.com/office/officeart/2008/layout/AccentedPicture"/>
    <dgm:cxn modelId="{B7575F8A-5C97-452B-8626-7171E6BCEF28}" type="presParOf" srcId="{78097C74-5D12-423A-B0A1-1C50B553EF83}" destId="{5B6A55C3-010F-4E28-B340-155A39BA4F52}" srcOrd="1" destOrd="0" presId="urn:microsoft.com/office/officeart/2008/layout/AccentedPicture"/>
    <dgm:cxn modelId="{B9D2296E-FA34-4B33-88F7-B9E1B9FB717F}" type="presParOf" srcId="{78097C74-5D12-423A-B0A1-1C50B553EF83}" destId="{9A038255-72B4-4242-AD50-2BA403CAD7D9}" srcOrd="2" destOrd="0" presId="urn:microsoft.com/office/officeart/2008/layout/AccentedPicture"/>
    <dgm:cxn modelId="{A4CF6E72-C535-4077-8ED4-F79A65B694F4}" type="presParOf" srcId="{9A038255-72B4-4242-AD50-2BA403CAD7D9}" destId="{684BD1F3-BFA8-46EC-9E50-5C21FA1824AB}" srcOrd="0" destOrd="0" presId="urn:microsoft.com/office/officeart/2008/layout/AccentedPicture"/>
    <dgm:cxn modelId="{882E548B-58D9-4BAE-B0D4-364BF59EB6A7}" type="presParOf" srcId="{9D0804D2-30C2-4DE0-B85B-335474D60CCE}" destId="{B4304C7A-D12F-4B6F-B638-C33A4221B5D4}" srcOrd="1" destOrd="0" presId="urn:microsoft.com/office/officeart/2008/layout/AccentedPicture"/>
    <dgm:cxn modelId="{2CE33411-0428-4A3C-9389-CE65A54ED80F}" type="presParOf" srcId="{9D0804D2-30C2-4DE0-B85B-335474D60CCE}" destId="{8D3D2E8F-7F62-4908-8840-0FE705460FCB}" srcOrd="2" destOrd="0" presId="urn:microsoft.com/office/officeart/2008/layout/AccentedPicture"/>
    <dgm:cxn modelId="{FDE00742-E2DC-47AE-86B0-4B27551C92AA}" type="presParOf" srcId="{8D3D2E8F-7F62-4908-8840-0FE705460FCB}" destId="{EB778831-47B0-4ECF-80B2-D7B4B61B9589}" srcOrd="0" destOrd="0" presId="urn:microsoft.com/office/officeart/2008/layout/AccentedPicture"/>
    <dgm:cxn modelId="{99D97E0A-3522-4951-98C5-F097B320E77F}" type="presParOf" srcId="{8D3D2E8F-7F62-4908-8840-0FE705460FCB}" destId="{EBEB9018-8BDF-4975-918B-7DA22A36F1FA}" srcOrd="1" destOrd="0" presId="urn:microsoft.com/office/officeart/2008/layout/AccentedPicture"/>
    <dgm:cxn modelId="{6460ABCD-7355-44C4-883B-D36EA7504F98}" type="presParOf" srcId="{8D3D2E8F-7F62-4908-8840-0FE705460FCB}" destId="{70F1DC8C-B8AE-4D7E-94D7-C611B2E1682B}" srcOrd="2" destOrd="0" presId="urn:microsoft.com/office/officeart/2008/layout/AccentedPicture"/>
    <dgm:cxn modelId="{FA46E49F-BE7B-4187-98C6-B98F558BB8F0}" type="presParOf" srcId="{70F1DC8C-B8AE-4D7E-94D7-C611B2E1682B}" destId="{37E975F5-CD28-4C8A-AB96-8197EE2316B2}" srcOrd="0" destOrd="0" presId="urn:microsoft.com/office/officeart/2008/layout/AccentedPicture"/>
    <dgm:cxn modelId="{634B3A32-E11D-4237-8CD8-3CDD7C51EDAD}" type="presParOf" srcId="{9D0804D2-30C2-4DE0-B85B-335474D60CCE}" destId="{398BBF38-5A3B-4C48-8AAB-F5F1E1DDDF86}" srcOrd="3" destOrd="0" presId="urn:microsoft.com/office/officeart/2008/layout/AccentedPicture"/>
    <dgm:cxn modelId="{CDF868E8-5935-4DCD-AA0C-5EA449DEA97C}" type="presParOf" srcId="{9D0804D2-30C2-4DE0-B85B-335474D60CCE}" destId="{52507601-3BDC-4AEF-981D-D1A840245FA3}" srcOrd="4" destOrd="0" presId="urn:microsoft.com/office/officeart/2008/layout/AccentedPicture"/>
    <dgm:cxn modelId="{1AF2B506-5553-457F-A261-53FFAF66CF90}" type="presParOf" srcId="{52507601-3BDC-4AEF-981D-D1A840245FA3}" destId="{44E141AB-C705-4AB6-963D-94CCC758EB24}" srcOrd="0" destOrd="0" presId="urn:microsoft.com/office/officeart/2008/layout/AccentedPicture"/>
    <dgm:cxn modelId="{FE65F44F-BA43-437E-BAF3-C068A8A31E66}" type="presParOf" srcId="{52507601-3BDC-4AEF-981D-D1A840245FA3}" destId="{4ECE0A01-AF2E-4536-9D87-A7A04F2D3D4B}" srcOrd="1" destOrd="0" presId="urn:microsoft.com/office/officeart/2008/layout/AccentedPicture"/>
    <dgm:cxn modelId="{588EA748-0041-4D86-AFA3-852426C25E23}" type="presParOf" srcId="{52507601-3BDC-4AEF-981D-D1A840245FA3}" destId="{324467AA-8204-4846-85EE-7142BEF0D2DF}" srcOrd="2" destOrd="0" presId="urn:microsoft.com/office/officeart/2008/layout/AccentedPicture"/>
    <dgm:cxn modelId="{029BDDC7-CD19-4049-9512-A3571AF90CB4}" type="presParOf" srcId="{324467AA-8204-4846-85EE-7142BEF0D2DF}" destId="{2FADB587-83B6-4E44-82CE-4881FB3A4025}" srcOrd="0" destOrd="0" presId="urn:microsoft.com/office/officeart/2008/layout/AccentedPicture"/>
    <dgm:cxn modelId="{CDB090C8-E654-4DEE-9770-3AFF8F84B227}" type="presParOf" srcId="{8C7A1B4B-0B77-4101-868A-2D94983F4237}" destId="{2F7838B5-B502-416B-846B-AF73AAE07C15}" srcOrd="3" destOrd="0" presId="urn:microsoft.com/office/officeart/2008/layout/AccentedPicture"/>
    <dgm:cxn modelId="{ADA00DCE-482D-4AAA-9BE8-E09384E09E9C}" type="presParOf" srcId="{2F7838B5-B502-416B-846B-AF73AAE07C15}" destId="{681C4FCE-E20A-4C07-80B9-9AC83BD5F43B}" srcOrd="0" destOrd="0" presId="urn:microsoft.com/office/officeart/2008/layout/AccentedPictur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8ACB5C1-8D0E-4C1A-B3EC-A17A61C11D18}" type="doc">
      <dgm:prSet loTypeId="urn:microsoft.com/office/officeart/2005/8/layout/venn1" loCatId="relationship" qsTypeId="urn:microsoft.com/office/officeart/2005/8/quickstyle/simple1" qsCatId="simple" csTypeId="urn:microsoft.com/office/officeart/2005/8/colors/colorful1" csCatId="colorful" phldr="1"/>
      <dgm:spPr/>
    </dgm:pt>
    <dgm:pt modelId="{91AA0D8E-7F22-46F1-9EDD-4F860E2D03C9}">
      <dgm:prSet phldrT="[Texto]"/>
      <dgm:spPr/>
      <dgm:t>
        <a:bodyPr/>
        <a:lstStyle/>
        <a:p>
          <a:r>
            <a:rPr lang="es-ES" b="1" dirty="0"/>
            <a:t>Ordenamiento de los asentamientos industriales </a:t>
          </a:r>
          <a:endParaRPr lang="es-MX" dirty="0"/>
        </a:p>
      </dgm:t>
    </dgm:pt>
    <dgm:pt modelId="{7C3DC887-8D3D-405C-B604-10C3672B6E4A}" type="parTrans" cxnId="{FB706B85-32F2-4D14-BE84-D216A5899F08}">
      <dgm:prSet/>
      <dgm:spPr/>
      <dgm:t>
        <a:bodyPr/>
        <a:lstStyle/>
        <a:p>
          <a:endParaRPr lang="es-MX"/>
        </a:p>
      </dgm:t>
    </dgm:pt>
    <dgm:pt modelId="{84AF8613-73E6-4F70-8057-A675FC347C29}" type="sibTrans" cxnId="{FB706B85-32F2-4D14-BE84-D216A5899F08}">
      <dgm:prSet/>
      <dgm:spPr/>
      <dgm:t>
        <a:bodyPr/>
        <a:lstStyle/>
        <a:p>
          <a:endParaRPr lang="es-MX"/>
        </a:p>
      </dgm:t>
    </dgm:pt>
    <dgm:pt modelId="{161F6682-9DCD-4006-9940-0062ACB50432}">
      <dgm:prSet phldrT="[Texto]"/>
      <dgm:spPr/>
      <dgm:t>
        <a:bodyPr/>
        <a:lstStyle/>
        <a:p>
          <a:r>
            <a:rPr lang="es-ES" b="1" dirty="0"/>
            <a:t>Creatividad y productividad dentro de un ambiente confortable</a:t>
          </a:r>
          <a:endParaRPr lang="es-MX" dirty="0"/>
        </a:p>
      </dgm:t>
    </dgm:pt>
    <dgm:pt modelId="{83E1E82D-E0C4-43E7-A3A4-F55D0DCA7194}" type="parTrans" cxnId="{A202663F-B12D-44CC-95A2-9D4729D1A7B2}">
      <dgm:prSet/>
      <dgm:spPr/>
      <dgm:t>
        <a:bodyPr/>
        <a:lstStyle/>
        <a:p>
          <a:endParaRPr lang="es-MX"/>
        </a:p>
      </dgm:t>
    </dgm:pt>
    <dgm:pt modelId="{CF14549C-D1CC-444C-957F-7DC538F2DB4B}" type="sibTrans" cxnId="{A202663F-B12D-44CC-95A2-9D4729D1A7B2}">
      <dgm:prSet/>
      <dgm:spPr/>
      <dgm:t>
        <a:bodyPr/>
        <a:lstStyle/>
        <a:p>
          <a:endParaRPr lang="es-MX"/>
        </a:p>
      </dgm:t>
    </dgm:pt>
    <dgm:pt modelId="{753628C6-843C-47E8-B824-49D95ABBBD76}">
      <dgm:prSet phldrT="[Texto]" custT="1"/>
      <dgm:spPr/>
      <dgm:t>
        <a:bodyPr/>
        <a:lstStyle/>
        <a:p>
          <a:r>
            <a:rPr lang="es-ES" sz="2000" b="1" dirty="0"/>
            <a:t>Desconcentración de las zonas urbanas</a:t>
          </a:r>
          <a:endParaRPr lang="es-MX" sz="2000" dirty="0"/>
        </a:p>
      </dgm:t>
    </dgm:pt>
    <dgm:pt modelId="{9423A511-917C-495F-9746-27C9127963BE}" type="parTrans" cxnId="{D2B17884-B43F-4B40-8587-A86A90DB2C2A}">
      <dgm:prSet/>
      <dgm:spPr/>
      <dgm:t>
        <a:bodyPr/>
        <a:lstStyle/>
        <a:p>
          <a:endParaRPr lang="es-MX"/>
        </a:p>
      </dgm:t>
    </dgm:pt>
    <dgm:pt modelId="{4BDC492D-D6F1-4C35-A9A0-C40332AE8D76}" type="sibTrans" cxnId="{D2B17884-B43F-4B40-8587-A86A90DB2C2A}">
      <dgm:prSet/>
      <dgm:spPr/>
      <dgm:t>
        <a:bodyPr/>
        <a:lstStyle/>
        <a:p>
          <a:endParaRPr lang="es-MX"/>
        </a:p>
      </dgm:t>
    </dgm:pt>
    <dgm:pt modelId="{8B058301-4027-44F3-90F3-D3E72D7DDF69}" type="pres">
      <dgm:prSet presAssocID="{F8ACB5C1-8D0E-4C1A-B3EC-A17A61C11D18}" presName="compositeShape" presStyleCnt="0">
        <dgm:presLayoutVars>
          <dgm:chMax val="7"/>
          <dgm:dir/>
          <dgm:resizeHandles val="exact"/>
        </dgm:presLayoutVars>
      </dgm:prSet>
      <dgm:spPr/>
    </dgm:pt>
    <dgm:pt modelId="{5F175BC1-B45B-4C0F-81EF-DFDF326A2E59}" type="pres">
      <dgm:prSet presAssocID="{91AA0D8E-7F22-46F1-9EDD-4F860E2D03C9}" presName="circ1" presStyleLbl="vennNode1" presStyleIdx="0" presStyleCnt="3"/>
      <dgm:spPr/>
      <dgm:t>
        <a:bodyPr/>
        <a:lstStyle/>
        <a:p>
          <a:endParaRPr lang="es-MX"/>
        </a:p>
      </dgm:t>
    </dgm:pt>
    <dgm:pt modelId="{069070D5-EFAF-48F3-AB75-44A6F91C7FB9}" type="pres">
      <dgm:prSet presAssocID="{91AA0D8E-7F22-46F1-9EDD-4F860E2D03C9}" presName="circ1Tx" presStyleLbl="revTx" presStyleIdx="0" presStyleCnt="0">
        <dgm:presLayoutVars>
          <dgm:chMax val="0"/>
          <dgm:chPref val="0"/>
          <dgm:bulletEnabled val="1"/>
        </dgm:presLayoutVars>
      </dgm:prSet>
      <dgm:spPr/>
      <dgm:t>
        <a:bodyPr/>
        <a:lstStyle/>
        <a:p>
          <a:endParaRPr lang="es-MX"/>
        </a:p>
      </dgm:t>
    </dgm:pt>
    <dgm:pt modelId="{69605813-3C55-4FD1-A854-4B9E75BB37CB}" type="pres">
      <dgm:prSet presAssocID="{161F6682-9DCD-4006-9940-0062ACB50432}" presName="circ2" presStyleLbl="vennNode1" presStyleIdx="1" presStyleCnt="3"/>
      <dgm:spPr/>
      <dgm:t>
        <a:bodyPr/>
        <a:lstStyle/>
        <a:p>
          <a:endParaRPr lang="es-MX"/>
        </a:p>
      </dgm:t>
    </dgm:pt>
    <dgm:pt modelId="{9AE2D1D7-CEE3-4A67-BFA9-724BBFB9ACFA}" type="pres">
      <dgm:prSet presAssocID="{161F6682-9DCD-4006-9940-0062ACB50432}" presName="circ2Tx" presStyleLbl="revTx" presStyleIdx="0" presStyleCnt="0">
        <dgm:presLayoutVars>
          <dgm:chMax val="0"/>
          <dgm:chPref val="0"/>
          <dgm:bulletEnabled val="1"/>
        </dgm:presLayoutVars>
      </dgm:prSet>
      <dgm:spPr/>
      <dgm:t>
        <a:bodyPr/>
        <a:lstStyle/>
        <a:p>
          <a:endParaRPr lang="es-MX"/>
        </a:p>
      </dgm:t>
    </dgm:pt>
    <dgm:pt modelId="{B31C5B1A-3AE3-40DA-8233-0FC2FCBF8362}" type="pres">
      <dgm:prSet presAssocID="{753628C6-843C-47E8-B824-49D95ABBBD76}" presName="circ3" presStyleLbl="vennNode1" presStyleIdx="2" presStyleCnt="3"/>
      <dgm:spPr/>
      <dgm:t>
        <a:bodyPr/>
        <a:lstStyle/>
        <a:p>
          <a:endParaRPr lang="es-MX"/>
        </a:p>
      </dgm:t>
    </dgm:pt>
    <dgm:pt modelId="{7321345D-4567-4049-B2F3-FF0A234D7783}" type="pres">
      <dgm:prSet presAssocID="{753628C6-843C-47E8-B824-49D95ABBBD76}" presName="circ3Tx" presStyleLbl="revTx" presStyleIdx="0" presStyleCnt="0">
        <dgm:presLayoutVars>
          <dgm:chMax val="0"/>
          <dgm:chPref val="0"/>
          <dgm:bulletEnabled val="1"/>
        </dgm:presLayoutVars>
      </dgm:prSet>
      <dgm:spPr/>
      <dgm:t>
        <a:bodyPr/>
        <a:lstStyle/>
        <a:p>
          <a:endParaRPr lang="es-MX"/>
        </a:p>
      </dgm:t>
    </dgm:pt>
  </dgm:ptLst>
  <dgm:cxnLst>
    <dgm:cxn modelId="{D4D8E9E5-ACB2-4DD9-9DD3-AC25015D3AA6}" type="presOf" srcId="{753628C6-843C-47E8-B824-49D95ABBBD76}" destId="{B31C5B1A-3AE3-40DA-8233-0FC2FCBF8362}" srcOrd="0" destOrd="0" presId="urn:microsoft.com/office/officeart/2005/8/layout/venn1"/>
    <dgm:cxn modelId="{CC44F91B-EF3E-4CC5-A847-72099B02670E}" type="presOf" srcId="{91AA0D8E-7F22-46F1-9EDD-4F860E2D03C9}" destId="{5F175BC1-B45B-4C0F-81EF-DFDF326A2E59}" srcOrd="0" destOrd="0" presId="urn:microsoft.com/office/officeart/2005/8/layout/venn1"/>
    <dgm:cxn modelId="{56B078CE-EEEA-412B-BC30-BCB6C11D5653}" type="presOf" srcId="{161F6682-9DCD-4006-9940-0062ACB50432}" destId="{9AE2D1D7-CEE3-4A67-BFA9-724BBFB9ACFA}" srcOrd="1" destOrd="0" presId="urn:microsoft.com/office/officeart/2005/8/layout/venn1"/>
    <dgm:cxn modelId="{5ED5C495-ECA3-4C7F-B759-2F392515B129}" type="presOf" srcId="{161F6682-9DCD-4006-9940-0062ACB50432}" destId="{69605813-3C55-4FD1-A854-4B9E75BB37CB}" srcOrd="0" destOrd="0" presId="urn:microsoft.com/office/officeart/2005/8/layout/venn1"/>
    <dgm:cxn modelId="{A07D490B-913C-4DBF-828C-619326068571}" type="presOf" srcId="{753628C6-843C-47E8-B824-49D95ABBBD76}" destId="{7321345D-4567-4049-B2F3-FF0A234D7783}" srcOrd="1" destOrd="0" presId="urn:microsoft.com/office/officeart/2005/8/layout/venn1"/>
    <dgm:cxn modelId="{73A4A747-9FFF-482F-94B1-898F9672333F}" type="presOf" srcId="{91AA0D8E-7F22-46F1-9EDD-4F860E2D03C9}" destId="{069070D5-EFAF-48F3-AB75-44A6F91C7FB9}" srcOrd="1" destOrd="0" presId="urn:microsoft.com/office/officeart/2005/8/layout/venn1"/>
    <dgm:cxn modelId="{A202663F-B12D-44CC-95A2-9D4729D1A7B2}" srcId="{F8ACB5C1-8D0E-4C1A-B3EC-A17A61C11D18}" destId="{161F6682-9DCD-4006-9940-0062ACB50432}" srcOrd="1" destOrd="0" parTransId="{83E1E82D-E0C4-43E7-A3A4-F55D0DCA7194}" sibTransId="{CF14549C-D1CC-444C-957F-7DC538F2DB4B}"/>
    <dgm:cxn modelId="{27EF1AAE-9128-4E08-B023-2BA8851D023D}" type="presOf" srcId="{F8ACB5C1-8D0E-4C1A-B3EC-A17A61C11D18}" destId="{8B058301-4027-44F3-90F3-D3E72D7DDF69}" srcOrd="0" destOrd="0" presId="urn:microsoft.com/office/officeart/2005/8/layout/venn1"/>
    <dgm:cxn modelId="{FB706B85-32F2-4D14-BE84-D216A5899F08}" srcId="{F8ACB5C1-8D0E-4C1A-B3EC-A17A61C11D18}" destId="{91AA0D8E-7F22-46F1-9EDD-4F860E2D03C9}" srcOrd="0" destOrd="0" parTransId="{7C3DC887-8D3D-405C-B604-10C3672B6E4A}" sibTransId="{84AF8613-73E6-4F70-8057-A675FC347C29}"/>
    <dgm:cxn modelId="{D2B17884-B43F-4B40-8587-A86A90DB2C2A}" srcId="{F8ACB5C1-8D0E-4C1A-B3EC-A17A61C11D18}" destId="{753628C6-843C-47E8-B824-49D95ABBBD76}" srcOrd="2" destOrd="0" parTransId="{9423A511-917C-495F-9746-27C9127963BE}" sibTransId="{4BDC492D-D6F1-4C35-A9A0-C40332AE8D76}"/>
    <dgm:cxn modelId="{3297013B-25AE-46B6-9B5C-1F69B00831BD}" type="presParOf" srcId="{8B058301-4027-44F3-90F3-D3E72D7DDF69}" destId="{5F175BC1-B45B-4C0F-81EF-DFDF326A2E59}" srcOrd="0" destOrd="0" presId="urn:microsoft.com/office/officeart/2005/8/layout/venn1"/>
    <dgm:cxn modelId="{274323A9-95D0-436E-AA46-D827660BD5EC}" type="presParOf" srcId="{8B058301-4027-44F3-90F3-D3E72D7DDF69}" destId="{069070D5-EFAF-48F3-AB75-44A6F91C7FB9}" srcOrd="1" destOrd="0" presId="urn:microsoft.com/office/officeart/2005/8/layout/venn1"/>
    <dgm:cxn modelId="{FBA4747A-1C20-4D04-83A5-57AE46B915A8}" type="presParOf" srcId="{8B058301-4027-44F3-90F3-D3E72D7DDF69}" destId="{69605813-3C55-4FD1-A854-4B9E75BB37CB}" srcOrd="2" destOrd="0" presId="urn:microsoft.com/office/officeart/2005/8/layout/venn1"/>
    <dgm:cxn modelId="{B9A9C0F9-B6D1-4F92-903E-812FCF54D7AB}" type="presParOf" srcId="{8B058301-4027-44F3-90F3-D3E72D7DDF69}" destId="{9AE2D1D7-CEE3-4A67-BFA9-724BBFB9ACFA}" srcOrd="3" destOrd="0" presId="urn:microsoft.com/office/officeart/2005/8/layout/venn1"/>
    <dgm:cxn modelId="{548F2ED2-DF3D-4079-9007-C5BD42848301}" type="presParOf" srcId="{8B058301-4027-44F3-90F3-D3E72D7DDF69}" destId="{B31C5B1A-3AE3-40DA-8233-0FC2FCBF8362}" srcOrd="4" destOrd="0" presId="urn:microsoft.com/office/officeart/2005/8/layout/venn1"/>
    <dgm:cxn modelId="{AC4DD2F1-D543-46AD-985D-4178D22578E3}" type="presParOf" srcId="{8B058301-4027-44F3-90F3-D3E72D7DDF69}" destId="{7321345D-4567-4049-B2F3-FF0A234D7783}" srcOrd="5" destOrd="0" presId="urn:microsoft.com/office/officeart/2005/8/layout/ven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8395C75-5E83-41DA-A112-65980BC0D4EA}" type="doc">
      <dgm:prSet loTypeId="urn:microsoft.com/office/officeart/2005/8/layout/cycle5" loCatId="cycle" qsTypeId="urn:microsoft.com/office/officeart/2005/8/quickstyle/simple1" qsCatId="simple" csTypeId="urn:microsoft.com/office/officeart/2005/8/colors/colorful1" csCatId="colorful" phldr="1"/>
      <dgm:spPr/>
      <dgm:t>
        <a:bodyPr/>
        <a:lstStyle/>
        <a:p>
          <a:endParaRPr lang="es-MX"/>
        </a:p>
      </dgm:t>
    </dgm:pt>
    <dgm:pt modelId="{145E822D-CE83-43DC-BAF3-303FCC27F354}">
      <dgm:prSet phldrT="[Texto]"/>
      <dgm:spPr/>
      <dgm:t>
        <a:bodyPr/>
        <a:lstStyle/>
        <a:p>
          <a:r>
            <a:rPr lang="es-MX" dirty="0"/>
            <a:t>Fortaleza económica de las empresa</a:t>
          </a:r>
        </a:p>
      </dgm:t>
    </dgm:pt>
    <dgm:pt modelId="{EC4233A8-54FE-4F37-952E-8D0F4B7EBFE8}" type="parTrans" cxnId="{26C0E6C0-0F2B-464B-8AA1-1F7ED1E2F6D1}">
      <dgm:prSet/>
      <dgm:spPr/>
      <dgm:t>
        <a:bodyPr/>
        <a:lstStyle/>
        <a:p>
          <a:endParaRPr lang="es-MX"/>
        </a:p>
      </dgm:t>
    </dgm:pt>
    <dgm:pt modelId="{DB9AE5BB-EF44-4729-8C85-51980D15809F}" type="sibTrans" cxnId="{26C0E6C0-0F2B-464B-8AA1-1F7ED1E2F6D1}">
      <dgm:prSet/>
      <dgm:spPr/>
      <dgm:t>
        <a:bodyPr/>
        <a:lstStyle/>
        <a:p>
          <a:endParaRPr lang="es-MX"/>
        </a:p>
      </dgm:t>
    </dgm:pt>
    <dgm:pt modelId="{18CD042A-6A0B-4E51-8C3C-4FE615D9E789}">
      <dgm:prSet phldrT="[Texto]"/>
      <dgm:spPr/>
      <dgm:t>
        <a:bodyPr/>
        <a:lstStyle/>
        <a:p>
          <a:r>
            <a:rPr lang="es-MX" dirty="0"/>
            <a:t>Fortaleza de los individuos que la conforman </a:t>
          </a:r>
        </a:p>
      </dgm:t>
    </dgm:pt>
    <dgm:pt modelId="{48982ACF-D432-4BE2-AF89-B43C939EBB53}" type="parTrans" cxnId="{FD27F041-78E2-4D37-987F-4A363D1E843C}">
      <dgm:prSet/>
      <dgm:spPr/>
      <dgm:t>
        <a:bodyPr/>
        <a:lstStyle/>
        <a:p>
          <a:endParaRPr lang="es-MX"/>
        </a:p>
      </dgm:t>
    </dgm:pt>
    <dgm:pt modelId="{7D157D44-4C67-4ABB-8C5C-899A69E51DEB}" type="sibTrans" cxnId="{FD27F041-78E2-4D37-987F-4A363D1E843C}">
      <dgm:prSet/>
      <dgm:spPr/>
      <dgm:t>
        <a:bodyPr/>
        <a:lstStyle/>
        <a:p>
          <a:endParaRPr lang="es-MX"/>
        </a:p>
      </dgm:t>
    </dgm:pt>
    <dgm:pt modelId="{66B56E5F-8695-4660-BA96-1AB7F5E89A3D}">
      <dgm:prSet phldrT="[Texto]"/>
      <dgm:spPr/>
      <dgm:t>
        <a:bodyPr/>
        <a:lstStyle/>
        <a:p>
          <a:r>
            <a:rPr lang="es-MX" dirty="0"/>
            <a:t>Organización empresarial</a:t>
          </a:r>
        </a:p>
      </dgm:t>
    </dgm:pt>
    <dgm:pt modelId="{3BD697FA-06EA-4EF3-B2BB-9B008BE66D90}" type="parTrans" cxnId="{99F66F98-7473-4C4F-B230-0ED25D84D02C}">
      <dgm:prSet/>
      <dgm:spPr/>
      <dgm:t>
        <a:bodyPr/>
        <a:lstStyle/>
        <a:p>
          <a:endParaRPr lang="es-MX"/>
        </a:p>
      </dgm:t>
    </dgm:pt>
    <dgm:pt modelId="{A07C7FA7-2428-4AFA-8C1F-E8EAD8EC4C6D}" type="sibTrans" cxnId="{99F66F98-7473-4C4F-B230-0ED25D84D02C}">
      <dgm:prSet/>
      <dgm:spPr/>
      <dgm:t>
        <a:bodyPr/>
        <a:lstStyle/>
        <a:p>
          <a:endParaRPr lang="es-MX"/>
        </a:p>
      </dgm:t>
    </dgm:pt>
    <dgm:pt modelId="{38076259-85EA-4E57-8B5B-627C289D5059}">
      <dgm:prSet phldrT="[Texto]"/>
      <dgm:spPr/>
      <dgm:t>
        <a:bodyPr/>
        <a:lstStyle/>
        <a:p>
          <a:r>
            <a:rPr lang="es-MX" dirty="0"/>
            <a:t>Organización articulada </a:t>
          </a:r>
        </a:p>
      </dgm:t>
    </dgm:pt>
    <dgm:pt modelId="{1763EE7F-74DE-4B21-ADDC-34B44F9FB81A}" type="parTrans" cxnId="{933E0027-DF47-43A7-B45E-F7989B08581E}">
      <dgm:prSet/>
      <dgm:spPr/>
      <dgm:t>
        <a:bodyPr/>
        <a:lstStyle/>
        <a:p>
          <a:endParaRPr lang="es-MX"/>
        </a:p>
      </dgm:t>
    </dgm:pt>
    <dgm:pt modelId="{6C7DF8AC-42E1-4F7B-805E-FE4E43579FA2}" type="sibTrans" cxnId="{933E0027-DF47-43A7-B45E-F7989B08581E}">
      <dgm:prSet/>
      <dgm:spPr/>
      <dgm:t>
        <a:bodyPr/>
        <a:lstStyle/>
        <a:p>
          <a:endParaRPr lang="es-MX"/>
        </a:p>
      </dgm:t>
    </dgm:pt>
    <dgm:pt modelId="{4CD04947-3E37-4FF3-BEE1-E4E2107E8146}">
      <dgm:prSet phldrT="[Texto]"/>
      <dgm:spPr/>
      <dgm:t>
        <a:bodyPr/>
        <a:lstStyle/>
        <a:p>
          <a:r>
            <a:rPr lang="es-MX" dirty="0"/>
            <a:t>Beneficios para empresarios y sociedad</a:t>
          </a:r>
        </a:p>
      </dgm:t>
    </dgm:pt>
    <dgm:pt modelId="{9E26E141-1A8E-4644-85F0-DF41C9129276}" type="parTrans" cxnId="{6CE88290-46B7-4E8C-8985-35FC340434DE}">
      <dgm:prSet/>
      <dgm:spPr/>
      <dgm:t>
        <a:bodyPr/>
        <a:lstStyle/>
        <a:p>
          <a:endParaRPr lang="es-MX"/>
        </a:p>
      </dgm:t>
    </dgm:pt>
    <dgm:pt modelId="{A27150D5-5785-42D1-BEF2-68D894AA50C4}" type="sibTrans" cxnId="{6CE88290-46B7-4E8C-8985-35FC340434DE}">
      <dgm:prSet/>
      <dgm:spPr/>
      <dgm:t>
        <a:bodyPr/>
        <a:lstStyle/>
        <a:p>
          <a:endParaRPr lang="es-MX"/>
        </a:p>
      </dgm:t>
    </dgm:pt>
    <dgm:pt modelId="{227AC338-FDE7-4A34-A0C5-D6E4B1D8F2E3}" type="pres">
      <dgm:prSet presAssocID="{78395C75-5E83-41DA-A112-65980BC0D4EA}" presName="cycle" presStyleCnt="0">
        <dgm:presLayoutVars>
          <dgm:dir/>
          <dgm:resizeHandles val="exact"/>
        </dgm:presLayoutVars>
      </dgm:prSet>
      <dgm:spPr/>
      <dgm:t>
        <a:bodyPr/>
        <a:lstStyle/>
        <a:p>
          <a:endParaRPr lang="es-MX"/>
        </a:p>
      </dgm:t>
    </dgm:pt>
    <dgm:pt modelId="{99278193-C83C-4AFE-A6CD-39BADA891AF8}" type="pres">
      <dgm:prSet presAssocID="{145E822D-CE83-43DC-BAF3-303FCC27F354}" presName="node" presStyleLbl="node1" presStyleIdx="0" presStyleCnt="5">
        <dgm:presLayoutVars>
          <dgm:bulletEnabled val="1"/>
        </dgm:presLayoutVars>
      </dgm:prSet>
      <dgm:spPr/>
      <dgm:t>
        <a:bodyPr/>
        <a:lstStyle/>
        <a:p>
          <a:endParaRPr lang="es-MX"/>
        </a:p>
      </dgm:t>
    </dgm:pt>
    <dgm:pt modelId="{544910F8-DDBB-4C88-A8CC-7E08A34BDE20}" type="pres">
      <dgm:prSet presAssocID="{145E822D-CE83-43DC-BAF3-303FCC27F354}" presName="spNode" presStyleCnt="0"/>
      <dgm:spPr/>
    </dgm:pt>
    <dgm:pt modelId="{17CE5113-2C2C-42F7-8A51-98952FFB2930}" type="pres">
      <dgm:prSet presAssocID="{DB9AE5BB-EF44-4729-8C85-51980D15809F}" presName="sibTrans" presStyleLbl="sibTrans1D1" presStyleIdx="0" presStyleCnt="5"/>
      <dgm:spPr/>
      <dgm:t>
        <a:bodyPr/>
        <a:lstStyle/>
        <a:p>
          <a:endParaRPr lang="es-MX"/>
        </a:p>
      </dgm:t>
    </dgm:pt>
    <dgm:pt modelId="{E7BEE7BF-F146-4DA0-BF20-6DAFA396B465}" type="pres">
      <dgm:prSet presAssocID="{18CD042A-6A0B-4E51-8C3C-4FE615D9E789}" presName="node" presStyleLbl="node1" presStyleIdx="1" presStyleCnt="5">
        <dgm:presLayoutVars>
          <dgm:bulletEnabled val="1"/>
        </dgm:presLayoutVars>
      </dgm:prSet>
      <dgm:spPr/>
      <dgm:t>
        <a:bodyPr/>
        <a:lstStyle/>
        <a:p>
          <a:endParaRPr lang="es-MX"/>
        </a:p>
      </dgm:t>
    </dgm:pt>
    <dgm:pt modelId="{0B1C891F-3234-4FFF-AF11-CFF49329DB6B}" type="pres">
      <dgm:prSet presAssocID="{18CD042A-6A0B-4E51-8C3C-4FE615D9E789}" presName="spNode" presStyleCnt="0"/>
      <dgm:spPr/>
    </dgm:pt>
    <dgm:pt modelId="{E431A554-AE3D-40D9-9E3A-1EF550435ADF}" type="pres">
      <dgm:prSet presAssocID="{7D157D44-4C67-4ABB-8C5C-899A69E51DEB}" presName="sibTrans" presStyleLbl="sibTrans1D1" presStyleIdx="1" presStyleCnt="5"/>
      <dgm:spPr/>
      <dgm:t>
        <a:bodyPr/>
        <a:lstStyle/>
        <a:p>
          <a:endParaRPr lang="es-MX"/>
        </a:p>
      </dgm:t>
    </dgm:pt>
    <dgm:pt modelId="{08D57936-B801-449E-908A-A546A06EAC47}" type="pres">
      <dgm:prSet presAssocID="{66B56E5F-8695-4660-BA96-1AB7F5E89A3D}" presName="node" presStyleLbl="node1" presStyleIdx="2" presStyleCnt="5">
        <dgm:presLayoutVars>
          <dgm:bulletEnabled val="1"/>
        </dgm:presLayoutVars>
      </dgm:prSet>
      <dgm:spPr/>
      <dgm:t>
        <a:bodyPr/>
        <a:lstStyle/>
        <a:p>
          <a:endParaRPr lang="es-MX"/>
        </a:p>
      </dgm:t>
    </dgm:pt>
    <dgm:pt modelId="{183B0595-A082-466F-97D4-2B76890D5660}" type="pres">
      <dgm:prSet presAssocID="{66B56E5F-8695-4660-BA96-1AB7F5E89A3D}" presName="spNode" presStyleCnt="0"/>
      <dgm:spPr/>
    </dgm:pt>
    <dgm:pt modelId="{6E8EA546-DF44-4088-817B-F96F2679D214}" type="pres">
      <dgm:prSet presAssocID="{A07C7FA7-2428-4AFA-8C1F-E8EAD8EC4C6D}" presName="sibTrans" presStyleLbl="sibTrans1D1" presStyleIdx="2" presStyleCnt="5"/>
      <dgm:spPr/>
      <dgm:t>
        <a:bodyPr/>
        <a:lstStyle/>
        <a:p>
          <a:endParaRPr lang="es-MX"/>
        </a:p>
      </dgm:t>
    </dgm:pt>
    <dgm:pt modelId="{8A19BA19-9F57-484A-BA1F-605F6EA94506}" type="pres">
      <dgm:prSet presAssocID="{38076259-85EA-4E57-8B5B-627C289D5059}" presName="node" presStyleLbl="node1" presStyleIdx="3" presStyleCnt="5">
        <dgm:presLayoutVars>
          <dgm:bulletEnabled val="1"/>
        </dgm:presLayoutVars>
      </dgm:prSet>
      <dgm:spPr/>
      <dgm:t>
        <a:bodyPr/>
        <a:lstStyle/>
        <a:p>
          <a:endParaRPr lang="es-MX"/>
        </a:p>
      </dgm:t>
    </dgm:pt>
    <dgm:pt modelId="{29256816-AF62-4AAB-9CB4-8D29DCD244D4}" type="pres">
      <dgm:prSet presAssocID="{38076259-85EA-4E57-8B5B-627C289D5059}" presName="spNode" presStyleCnt="0"/>
      <dgm:spPr/>
    </dgm:pt>
    <dgm:pt modelId="{4EDDC355-5088-4481-962A-857169FDE8ED}" type="pres">
      <dgm:prSet presAssocID="{6C7DF8AC-42E1-4F7B-805E-FE4E43579FA2}" presName="sibTrans" presStyleLbl="sibTrans1D1" presStyleIdx="3" presStyleCnt="5"/>
      <dgm:spPr/>
      <dgm:t>
        <a:bodyPr/>
        <a:lstStyle/>
        <a:p>
          <a:endParaRPr lang="es-MX"/>
        </a:p>
      </dgm:t>
    </dgm:pt>
    <dgm:pt modelId="{EFC8F98B-E531-4AC1-9A3A-5612A2289DA4}" type="pres">
      <dgm:prSet presAssocID="{4CD04947-3E37-4FF3-BEE1-E4E2107E8146}" presName="node" presStyleLbl="node1" presStyleIdx="4" presStyleCnt="5">
        <dgm:presLayoutVars>
          <dgm:bulletEnabled val="1"/>
        </dgm:presLayoutVars>
      </dgm:prSet>
      <dgm:spPr/>
      <dgm:t>
        <a:bodyPr/>
        <a:lstStyle/>
        <a:p>
          <a:endParaRPr lang="es-MX"/>
        </a:p>
      </dgm:t>
    </dgm:pt>
    <dgm:pt modelId="{C31A57DB-6BE8-4E6C-BD35-34DA64AF6C65}" type="pres">
      <dgm:prSet presAssocID="{4CD04947-3E37-4FF3-BEE1-E4E2107E8146}" presName="spNode" presStyleCnt="0"/>
      <dgm:spPr/>
    </dgm:pt>
    <dgm:pt modelId="{31D7A30D-8F21-4AB7-9876-851F86F9CB40}" type="pres">
      <dgm:prSet presAssocID="{A27150D5-5785-42D1-BEF2-68D894AA50C4}" presName="sibTrans" presStyleLbl="sibTrans1D1" presStyleIdx="4" presStyleCnt="5"/>
      <dgm:spPr/>
      <dgm:t>
        <a:bodyPr/>
        <a:lstStyle/>
        <a:p>
          <a:endParaRPr lang="es-MX"/>
        </a:p>
      </dgm:t>
    </dgm:pt>
  </dgm:ptLst>
  <dgm:cxnLst>
    <dgm:cxn modelId="{B9E260A9-E76F-44F3-9058-DEEFF0B8DBD6}" type="presOf" srcId="{66B56E5F-8695-4660-BA96-1AB7F5E89A3D}" destId="{08D57936-B801-449E-908A-A546A06EAC47}" srcOrd="0" destOrd="0" presId="urn:microsoft.com/office/officeart/2005/8/layout/cycle5"/>
    <dgm:cxn modelId="{215AF2B2-B19A-4396-9827-C588288D82FF}" type="presOf" srcId="{78395C75-5E83-41DA-A112-65980BC0D4EA}" destId="{227AC338-FDE7-4A34-A0C5-D6E4B1D8F2E3}" srcOrd="0" destOrd="0" presId="urn:microsoft.com/office/officeart/2005/8/layout/cycle5"/>
    <dgm:cxn modelId="{AB6C2C82-F779-4E03-86EE-CA861E14672C}" type="presOf" srcId="{6C7DF8AC-42E1-4F7B-805E-FE4E43579FA2}" destId="{4EDDC355-5088-4481-962A-857169FDE8ED}" srcOrd="0" destOrd="0" presId="urn:microsoft.com/office/officeart/2005/8/layout/cycle5"/>
    <dgm:cxn modelId="{BC1F8038-DC21-4C80-B4C4-FF1E70F02603}" type="presOf" srcId="{7D157D44-4C67-4ABB-8C5C-899A69E51DEB}" destId="{E431A554-AE3D-40D9-9E3A-1EF550435ADF}" srcOrd="0" destOrd="0" presId="urn:microsoft.com/office/officeart/2005/8/layout/cycle5"/>
    <dgm:cxn modelId="{617DF937-3A4C-457C-BD26-1EE4D47AA715}" type="presOf" srcId="{18CD042A-6A0B-4E51-8C3C-4FE615D9E789}" destId="{E7BEE7BF-F146-4DA0-BF20-6DAFA396B465}" srcOrd="0" destOrd="0" presId="urn:microsoft.com/office/officeart/2005/8/layout/cycle5"/>
    <dgm:cxn modelId="{6B7C71FF-0803-4395-83BE-642F7F864311}" type="presOf" srcId="{DB9AE5BB-EF44-4729-8C85-51980D15809F}" destId="{17CE5113-2C2C-42F7-8A51-98952FFB2930}" srcOrd="0" destOrd="0" presId="urn:microsoft.com/office/officeart/2005/8/layout/cycle5"/>
    <dgm:cxn modelId="{933E0027-DF47-43A7-B45E-F7989B08581E}" srcId="{78395C75-5E83-41DA-A112-65980BC0D4EA}" destId="{38076259-85EA-4E57-8B5B-627C289D5059}" srcOrd="3" destOrd="0" parTransId="{1763EE7F-74DE-4B21-ADDC-34B44F9FB81A}" sibTransId="{6C7DF8AC-42E1-4F7B-805E-FE4E43579FA2}"/>
    <dgm:cxn modelId="{C07F8060-CC04-4B4F-AC11-690F4B2A9B7A}" type="presOf" srcId="{38076259-85EA-4E57-8B5B-627C289D5059}" destId="{8A19BA19-9F57-484A-BA1F-605F6EA94506}" srcOrd="0" destOrd="0" presId="urn:microsoft.com/office/officeart/2005/8/layout/cycle5"/>
    <dgm:cxn modelId="{146C0C20-F2B2-4852-8E81-C5D2247A2A03}" type="presOf" srcId="{A07C7FA7-2428-4AFA-8C1F-E8EAD8EC4C6D}" destId="{6E8EA546-DF44-4088-817B-F96F2679D214}" srcOrd="0" destOrd="0" presId="urn:microsoft.com/office/officeart/2005/8/layout/cycle5"/>
    <dgm:cxn modelId="{26C0E6C0-0F2B-464B-8AA1-1F7ED1E2F6D1}" srcId="{78395C75-5E83-41DA-A112-65980BC0D4EA}" destId="{145E822D-CE83-43DC-BAF3-303FCC27F354}" srcOrd="0" destOrd="0" parTransId="{EC4233A8-54FE-4F37-952E-8D0F4B7EBFE8}" sibTransId="{DB9AE5BB-EF44-4729-8C85-51980D15809F}"/>
    <dgm:cxn modelId="{79B80C43-72DD-42D1-9EAA-F39BFCA427ED}" type="presOf" srcId="{4CD04947-3E37-4FF3-BEE1-E4E2107E8146}" destId="{EFC8F98B-E531-4AC1-9A3A-5612A2289DA4}" srcOrd="0" destOrd="0" presId="urn:microsoft.com/office/officeart/2005/8/layout/cycle5"/>
    <dgm:cxn modelId="{711F3A96-5230-4CF9-97DD-5552E48F0ACD}" type="presOf" srcId="{A27150D5-5785-42D1-BEF2-68D894AA50C4}" destId="{31D7A30D-8F21-4AB7-9876-851F86F9CB40}" srcOrd="0" destOrd="0" presId="urn:microsoft.com/office/officeart/2005/8/layout/cycle5"/>
    <dgm:cxn modelId="{6CE88290-46B7-4E8C-8985-35FC340434DE}" srcId="{78395C75-5E83-41DA-A112-65980BC0D4EA}" destId="{4CD04947-3E37-4FF3-BEE1-E4E2107E8146}" srcOrd="4" destOrd="0" parTransId="{9E26E141-1A8E-4644-85F0-DF41C9129276}" sibTransId="{A27150D5-5785-42D1-BEF2-68D894AA50C4}"/>
    <dgm:cxn modelId="{99F66F98-7473-4C4F-B230-0ED25D84D02C}" srcId="{78395C75-5E83-41DA-A112-65980BC0D4EA}" destId="{66B56E5F-8695-4660-BA96-1AB7F5E89A3D}" srcOrd="2" destOrd="0" parTransId="{3BD697FA-06EA-4EF3-B2BB-9B008BE66D90}" sibTransId="{A07C7FA7-2428-4AFA-8C1F-E8EAD8EC4C6D}"/>
    <dgm:cxn modelId="{8EC8F7B3-C4EE-4EB6-AF0E-148183A94319}" type="presOf" srcId="{145E822D-CE83-43DC-BAF3-303FCC27F354}" destId="{99278193-C83C-4AFE-A6CD-39BADA891AF8}" srcOrd="0" destOrd="0" presId="urn:microsoft.com/office/officeart/2005/8/layout/cycle5"/>
    <dgm:cxn modelId="{FD27F041-78E2-4D37-987F-4A363D1E843C}" srcId="{78395C75-5E83-41DA-A112-65980BC0D4EA}" destId="{18CD042A-6A0B-4E51-8C3C-4FE615D9E789}" srcOrd="1" destOrd="0" parTransId="{48982ACF-D432-4BE2-AF89-B43C939EBB53}" sibTransId="{7D157D44-4C67-4ABB-8C5C-899A69E51DEB}"/>
    <dgm:cxn modelId="{14656909-1E81-4840-8B69-7779BC4F624F}" type="presParOf" srcId="{227AC338-FDE7-4A34-A0C5-D6E4B1D8F2E3}" destId="{99278193-C83C-4AFE-A6CD-39BADA891AF8}" srcOrd="0" destOrd="0" presId="urn:microsoft.com/office/officeart/2005/8/layout/cycle5"/>
    <dgm:cxn modelId="{EF87178D-A047-45AF-9DDE-D8CBB94B7EFA}" type="presParOf" srcId="{227AC338-FDE7-4A34-A0C5-D6E4B1D8F2E3}" destId="{544910F8-DDBB-4C88-A8CC-7E08A34BDE20}" srcOrd="1" destOrd="0" presId="urn:microsoft.com/office/officeart/2005/8/layout/cycle5"/>
    <dgm:cxn modelId="{0FF9CD24-D176-41EE-A283-FEA6EC5F2A38}" type="presParOf" srcId="{227AC338-FDE7-4A34-A0C5-D6E4B1D8F2E3}" destId="{17CE5113-2C2C-42F7-8A51-98952FFB2930}" srcOrd="2" destOrd="0" presId="urn:microsoft.com/office/officeart/2005/8/layout/cycle5"/>
    <dgm:cxn modelId="{43B30D6D-DF23-478C-9333-072D47406E91}" type="presParOf" srcId="{227AC338-FDE7-4A34-A0C5-D6E4B1D8F2E3}" destId="{E7BEE7BF-F146-4DA0-BF20-6DAFA396B465}" srcOrd="3" destOrd="0" presId="urn:microsoft.com/office/officeart/2005/8/layout/cycle5"/>
    <dgm:cxn modelId="{F9E299D8-A5C5-425E-9345-4661F23940ED}" type="presParOf" srcId="{227AC338-FDE7-4A34-A0C5-D6E4B1D8F2E3}" destId="{0B1C891F-3234-4FFF-AF11-CFF49329DB6B}" srcOrd="4" destOrd="0" presId="urn:microsoft.com/office/officeart/2005/8/layout/cycle5"/>
    <dgm:cxn modelId="{BE9483FE-A65A-4BD2-B918-B165368330E2}" type="presParOf" srcId="{227AC338-FDE7-4A34-A0C5-D6E4B1D8F2E3}" destId="{E431A554-AE3D-40D9-9E3A-1EF550435ADF}" srcOrd="5" destOrd="0" presId="urn:microsoft.com/office/officeart/2005/8/layout/cycle5"/>
    <dgm:cxn modelId="{BFD9D679-9C22-4AF3-A043-A716E2DD66BE}" type="presParOf" srcId="{227AC338-FDE7-4A34-A0C5-D6E4B1D8F2E3}" destId="{08D57936-B801-449E-908A-A546A06EAC47}" srcOrd="6" destOrd="0" presId="urn:microsoft.com/office/officeart/2005/8/layout/cycle5"/>
    <dgm:cxn modelId="{A6C9F26F-6469-48B0-9AA6-35D0BEDCBDC5}" type="presParOf" srcId="{227AC338-FDE7-4A34-A0C5-D6E4B1D8F2E3}" destId="{183B0595-A082-466F-97D4-2B76890D5660}" srcOrd="7" destOrd="0" presId="urn:microsoft.com/office/officeart/2005/8/layout/cycle5"/>
    <dgm:cxn modelId="{00D7CED8-44FB-46CB-959D-353DA3C05859}" type="presParOf" srcId="{227AC338-FDE7-4A34-A0C5-D6E4B1D8F2E3}" destId="{6E8EA546-DF44-4088-817B-F96F2679D214}" srcOrd="8" destOrd="0" presId="urn:microsoft.com/office/officeart/2005/8/layout/cycle5"/>
    <dgm:cxn modelId="{6E59079C-C6DC-4DD6-BF8C-1E7ADD66B6C2}" type="presParOf" srcId="{227AC338-FDE7-4A34-A0C5-D6E4B1D8F2E3}" destId="{8A19BA19-9F57-484A-BA1F-605F6EA94506}" srcOrd="9" destOrd="0" presId="urn:microsoft.com/office/officeart/2005/8/layout/cycle5"/>
    <dgm:cxn modelId="{3E096B30-4E44-4F0A-A8FA-D03D2DC4DA3F}" type="presParOf" srcId="{227AC338-FDE7-4A34-A0C5-D6E4B1D8F2E3}" destId="{29256816-AF62-4AAB-9CB4-8D29DCD244D4}" srcOrd="10" destOrd="0" presId="urn:microsoft.com/office/officeart/2005/8/layout/cycle5"/>
    <dgm:cxn modelId="{CA94580C-2294-4A68-A439-C07ED5103D7D}" type="presParOf" srcId="{227AC338-FDE7-4A34-A0C5-D6E4B1D8F2E3}" destId="{4EDDC355-5088-4481-962A-857169FDE8ED}" srcOrd="11" destOrd="0" presId="urn:microsoft.com/office/officeart/2005/8/layout/cycle5"/>
    <dgm:cxn modelId="{B67B2B06-E4D9-4844-9F7D-2BDA4C572270}" type="presParOf" srcId="{227AC338-FDE7-4A34-A0C5-D6E4B1D8F2E3}" destId="{EFC8F98B-E531-4AC1-9A3A-5612A2289DA4}" srcOrd="12" destOrd="0" presId="urn:microsoft.com/office/officeart/2005/8/layout/cycle5"/>
    <dgm:cxn modelId="{A50A97E0-81E1-4CF1-BA02-2C79D09C6403}" type="presParOf" srcId="{227AC338-FDE7-4A34-A0C5-D6E4B1D8F2E3}" destId="{C31A57DB-6BE8-4E6C-BD35-34DA64AF6C65}" srcOrd="13" destOrd="0" presId="urn:microsoft.com/office/officeart/2005/8/layout/cycle5"/>
    <dgm:cxn modelId="{0BFDEA04-BD3B-44A5-A373-07ECE606272C}" type="presParOf" srcId="{227AC338-FDE7-4A34-A0C5-D6E4B1D8F2E3}" destId="{31D7A30D-8F21-4AB7-9876-851F86F9CB40}" srcOrd="14"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E25D6DF-FE4E-465D-A028-2CEFA7F6DC80}" type="doc">
      <dgm:prSet loTypeId="urn:microsoft.com/office/officeart/2005/8/layout/gear1" loCatId="relationship" qsTypeId="urn:microsoft.com/office/officeart/2005/8/quickstyle/simple1" qsCatId="simple" csTypeId="urn:microsoft.com/office/officeart/2005/8/colors/colorful2" csCatId="colorful" phldr="1"/>
      <dgm:spPr/>
    </dgm:pt>
    <dgm:pt modelId="{1DFD81C7-6137-4FCB-9963-BC8A67B94ACD}">
      <dgm:prSet phldrT="[Texto]" custT="1"/>
      <dgm:spPr/>
      <dgm:t>
        <a:bodyPr/>
        <a:lstStyle/>
        <a:p>
          <a:r>
            <a:rPr lang="es-ES" sz="1600" dirty="0"/>
            <a:t>EL año 2010 fue el asiento principal de los establecimientos de la industria automotriz en el país (al ubicarse en esta zona un poco más de 150 empresas) y concentró el mayor número de empleos</a:t>
          </a:r>
          <a:endParaRPr lang="es-MX" sz="1600" dirty="0"/>
        </a:p>
      </dgm:t>
    </dgm:pt>
    <dgm:pt modelId="{4827E8C3-D30E-4CE6-B2F8-87DDE4A02B9F}" type="parTrans" cxnId="{EE3B542D-EFBA-427E-B8F8-AB5B2B277511}">
      <dgm:prSet/>
      <dgm:spPr/>
      <dgm:t>
        <a:bodyPr/>
        <a:lstStyle/>
        <a:p>
          <a:endParaRPr lang="es-MX"/>
        </a:p>
      </dgm:t>
    </dgm:pt>
    <dgm:pt modelId="{E54E8882-3054-4CA6-BA1C-2A3EC88B70DB}" type="sibTrans" cxnId="{EE3B542D-EFBA-427E-B8F8-AB5B2B277511}">
      <dgm:prSet/>
      <dgm:spPr/>
      <dgm:t>
        <a:bodyPr/>
        <a:lstStyle/>
        <a:p>
          <a:endParaRPr lang="es-MX"/>
        </a:p>
      </dgm:t>
    </dgm:pt>
    <dgm:pt modelId="{274F1C2B-882C-4FBE-BA61-C99A0CE570E0}">
      <dgm:prSet phldrT="[Texto]" custT="1"/>
      <dgm:spPr/>
      <dgm:t>
        <a:bodyPr/>
        <a:lstStyle/>
        <a:p>
          <a:r>
            <a:rPr lang="es-ES" sz="1400" dirty="0"/>
            <a:t>Que en el año 2005 generó alrededor de 28.1% del producto interno bruto manu- </a:t>
          </a:r>
          <a:r>
            <a:rPr lang="es-ES" sz="1400" dirty="0" err="1"/>
            <a:t>facturero</a:t>
          </a:r>
          <a:r>
            <a:rPr lang="es-ES" sz="1400" dirty="0"/>
            <a:t> nacional</a:t>
          </a:r>
          <a:endParaRPr lang="es-MX" sz="1400" dirty="0"/>
        </a:p>
      </dgm:t>
    </dgm:pt>
    <dgm:pt modelId="{2A71438C-611B-4B47-AFF5-99AF048CCE99}" type="parTrans" cxnId="{142725E8-B448-4340-9209-54A1C291C7FC}">
      <dgm:prSet/>
      <dgm:spPr/>
      <dgm:t>
        <a:bodyPr/>
        <a:lstStyle/>
        <a:p>
          <a:endParaRPr lang="es-MX"/>
        </a:p>
      </dgm:t>
    </dgm:pt>
    <dgm:pt modelId="{A932B7C2-A20E-4D57-B485-B62B5FD7C5EA}" type="sibTrans" cxnId="{142725E8-B448-4340-9209-54A1C291C7FC}">
      <dgm:prSet/>
      <dgm:spPr/>
      <dgm:t>
        <a:bodyPr/>
        <a:lstStyle/>
        <a:p>
          <a:endParaRPr lang="es-MX"/>
        </a:p>
      </dgm:t>
    </dgm:pt>
    <dgm:pt modelId="{D3A12977-4463-48D7-9299-DB4505ED1274}">
      <dgm:prSet phldrT="[Texto]" custT="1"/>
      <dgm:spPr/>
      <dgm:t>
        <a:bodyPr/>
        <a:lstStyle/>
        <a:p>
          <a:r>
            <a:rPr lang="es-ES" sz="1600" dirty="0"/>
            <a:t>El Estado de México es una entidad eminentemente industrial </a:t>
          </a:r>
          <a:endParaRPr lang="es-MX" sz="1600" dirty="0"/>
        </a:p>
      </dgm:t>
    </dgm:pt>
    <dgm:pt modelId="{1DAAF3B8-E685-4AE7-BF86-E84B4B18B93C}" type="parTrans" cxnId="{25F757B6-2E87-41BB-A41B-00CC0BF64637}">
      <dgm:prSet/>
      <dgm:spPr/>
      <dgm:t>
        <a:bodyPr/>
        <a:lstStyle/>
        <a:p>
          <a:endParaRPr lang="es-MX"/>
        </a:p>
      </dgm:t>
    </dgm:pt>
    <dgm:pt modelId="{3C964F79-4846-4808-BA32-075F86FBF0F2}" type="sibTrans" cxnId="{25F757B6-2E87-41BB-A41B-00CC0BF64637}">
      <dgm:prSet/>
      <dgm:spPr/>
      <dgm:t>
        <a:bodyPr/>
        <a:lstStyle/>
        <a:p>
          <a:endParaRPr lang="es-MX"/>
        </a:p>
      </dgm:t>
    </dgm:pt>
    <dgm:pt modelId="{70356DEC-6D32-44BE-9710-E15585FDC59A}">
      <dgm:prSet/>
      <dgm:spPr/>
      <dgm:t>
        <a:bodyPr/>
        <a:lstStyle/>
        <a:p>
          <a:endParaRPr lang="es-MX"/>
        </a:p>
      </dgm:t>
    </dgm:pt>
    <dgm:pt modelId="{1BBBE379-6547-437D-8644-C1D1B37D08C9}" type="parTrans" cxnId="{6FEE64AE-54DE-4854-B5DC-BD7B43C7B959}">
      <dgm:prSet/>
      <dgm:spPr/>
      <dgm:t>
        <a:bodyPr/>
        <a:lstStyle/>
        <a:p>
          <a:endParaRPr lang="es-MX"/>
        </a:p>
      </dgm:t>
    </dgm:pt>
    <dgm:pt modelId="{54287E27-8FA4-4FC1-BAA6-BDCB94F5B5B9}" type="sibTrans" cxnId="{6FEE64AE-54DE-4854-B5DC-BD7B43C7B959}">
      <dgm:prSet/>
      <dgm:spPr/>
      <dgm:t>
        <a:bodyPr/>
        <a:lstStyle/>
        <a:p>
          <a:endParaRPr lang="es-MX"/>
        </a:p>
      </dgm:t>
    </dgm:pt>
    <dgm:pt modelId="{A5C13501-DB1A-40E4-958B-2451D5FAF442}" type="pres">
      <dgm:prSet presAssocID="{3E25D6DF-FE4E-465D-A028-2CEFA7F6DC80}" presName="composite" presStyleCnt="0">
        <dgm:presLayoutVars>
          <dgm:chMax val="3"/>
          <dgm:animLvl val="lvl"/>
          <dgm:resizeHandles val="exact"/>
        </dgm:presLayoutVars>
      </dgm:prSet>
      <dgm:spPr/>
    </dgm:pt>
    <dgm:pt modelId="{41AAF3F6-93A0-46A2-8B50-AAF5CDD1E1B3}" type="pres">
      <dgm:prSet presAssocID="{1DFD81C7-6137-4FCB-9963-BC8A67B94ACD}" presName="gear1" presStyleLbl="node1" presStyleIdx="0" presStyleCnt="3">
        <dgm:presLayoutVars>
          <dgm:chMax val="1"/>
          <dgm:bulletEnabled val="1"/>
        </dgm:presLayoutVars>
      </dgm:prSet>
      <dgm:spPr/>
      <dgm:t>
        <a:bodyPr/>
        <a:lstStyle/>
        <a:p>
          <a:endParaRPr lang="es-MX"/>
        </a:p>
      </dgm:t>
    </dgm:pt>
    <dgm:pt modelId="{8BC132C5-8A0C-47EA-A902-CAF5DBAB29A9}" type="pres">
      <dgm:prSet presAssocID="{1DFD81C7-6137-4FCB-9963-BC8A67B94ACD}" presName="gear1srcNode" presStyleLbl="node1" presStyleIdx="0" presStyleCnt="3"/>
      <dgm:spPr/>
      <dgm:t>
        <a:bodyPr/>
        <a:lstStyle/>
        <a:p>
          <a:endParaRPr lang="es-MX"/>
        </a:p>
      </dgm:t>
    </dgm:pt>
    <dgm:pt modelId="{DF1417A6-61D6-45BE-8148-CEAAE7D55D04}" type="pres">
      <dgm:prSet presAssocID="{1DFD81C7-6137-4FCB-9963-BC8A67B94ACD}" presName="gear1dstNode" presStyleLbl="node1" presStyleIdx="0" presStyleCnt="3"/>
      <dgm:spPr/>
      <dgm:t>
        <a:bodyPr/>
        <a:lstStyle/>
        <a:p>
          <a:endParaRPr lang="es-MX"/>
        </a:p>
      </dgm:t>
    </dgm:pt>
    <dgm:pt modelId="{DFB347F9-DD0F-4FF0-88B1-58CA4E0D8F19}" type="pres">
      <dgm:prSet presAssocID="{274F1C2B-882C-4FBE-BA61-C99A0CE570E0}" presName="gear2" presStyleLbl="node1" presStyleIdx="1" presStyleCnt="3" custScaleX="113601">
        <dgm:presLayoutVars>
          <dgm:chMax val="1"/>
          <dgm:bulletEnabled val="1"/>
        </dgm:presLayoutVars>
      </dgm:prSet>
      <dgm:spPr/>
      <dgm:t>
        <a:bodyPr/>
        <a:lstStyle/>
        <a:p>
          <a:endParaRPr lang="es-MX"/>
        </a:p>
      </dgm:t>
    </dgm:pt>
    <dgm:pt modelId="{F300AFEC-3200-4A6D-B190-37EFD8D3244B}" type="pres">
      <dgm:prSet presAssocID="{274F1C2B-882C-4FBE-BA61-C99A0CE570E0}" presName="gear2srcNode" presStyleLbl="node1" presStyleIdx="1" presStyleCnt="3"/>
      <dgm:spPr/>
      <dgm:t>
        <a:bodyPr/>
        <a:lstStyle/>
        <a:p>
          <a:endParaRPr lang="es-MX"/>
        </a:p>
      </dgm:t>
    </dgm:pt>
    <dgm:pt modelId="{B283983A-C4E4-434E-BAF4-512D63E1DF6A}" type="pres">
      <dgm:prSet presAssocID="{274F1C2B-882C-4FBE-BA61-C99A0CE570E0}" presName="gear2dstNode" presStyleLbl="node1" presStyleIdx="1" presStyleCnt="3"/>
      <dgm:spPr/>
      <dgm:t>
        <a:bodyPr/>
        <a:lstStyle/>
        <a:p>
          <a:endParaRPr lang="es-MX"/>
        </a:p>
      </dgm:t>
    </dgm:pt>
    <dgm:pt modelId="{30FA1A2C-1786-4563-9384-BD0288F5ABAC}" type="pres">
      <dgm:prSet presAssocID="{D3A12977-4463-48D7-9299-DB4505ED1274}" presName="gear3" presStyleLbl="node1" presStyleIdx="2" presStyleCnt="3"/>
      <dgm:spPr/>
      <dgm:t>
        <a:bodyPr/>
        <a:lstStyle/>
        <a:p>
          <a:endParaRPr lang="es-MX"/>
        </a:p>
      </dgm:t>
    </dgm:pt>
    <dgm:pt modelId="{9E4D18F5-E1B2-455D-A2BD-E061FEBF55CC}" type="pres">
      <dgm:prSet presAssocID="{D3A12977-4463-48D7-9299-DB4505ED1274}" presName="gear3tx" presStyleLbl="node1" presStyleIdx="2" presStyleCnt="3">
        <dgm:presLayoutVars>
          <dgm:chMax val="1"/>
          <dgm:bulletEnabled val="1"/>
        </dgm:presLayoutVars>
      </dgm:prSet>
      <dgm:spPr/>
      <dgm:t>
        <a:bodyPr/>
        <a:lstStyle/>
        <a:p>
          <a:endParaRPr lang="es-MX"/>
        </a:p>
      </dgm:t>
    </dgm:pt>
    <dgm:pt modelId="{8AC0DE37-ECAD-4603-90F6-434448790628}" type="pres">
      <dgm:prSet presAssocID="{D3A12977-4463-48D7-9299-DB4505ED1274}" presName="gear3srcNode" presStyleLbl="node1" presStyleIdx="2" presStyleCnt="3"/>
      <dgm:spPr/>
      <dgm:t>
        <a:bodyPr/>
        <a:lstStyle/>
        <a:p>
          <a:endParaRPr lang="es-MX"/>
        </a:p>
      </dgm:t>
    </dgm:pt>
    <dgm:pt modelId="{7F9878F3-B0D1-4AA3-88EA-157D224EDF22}" type="pres">
      <dgm:prSet presAssocID="{D3A12977-4463-48D7-9299-DB4505ED1274}" presName="gear3dstNode" presStyleLbl="node1" presStyleIdx="2" presStyleCnt="3"/>
      <dgm:spPr/>
      <dgm:t>
        <a:bodyPr/>
        <a:lstStyle/>
        <a:p>
          <a:endParaRPr lang="es-MX"/>
        </a:p>
      </dgm:t>
    </dgm:pt>
    <dgm:pt modelId="{A9A027F5-17E2-4EE2-93DB-834CF70C26A9}" type="pres">
      <dgm:prSet presAssocID="{E54E8882-3054-4CA6-BA1C-2A3EC88B70DB}" presName="connector1" presStyleLbl="sibTrans2D1" presStyleIdx="0" presStyleCnt="3"/>
      <dgm:spPr/>
      <dgm:t>
        <a:bodyPr/>
        <a:lstStyle/>
        <a:p>
          <a:endParaRPr lang="es-MX"/>
        </a:p>
      </dgm:t>
    </dgm:pt>
    <dgm:pt modelId="{31DEE480-713A-4119-89D7-58276CCE4838}" type="pres">
      <dgm:prSet presAssocID="{A932B7C2-A20E-4D57-B485-B62B5FD7C5EA}" presName="connector2" presStyleLbl="sibTrans2D1" presStyleIdx="1" presStyleCnt="3"/>
      <dgm:spPr/>
      <dgm:t>
        <a:bodyPr/>
        <a:lstStyle/>
        <a:p>
          <a:endParaRPr lang="es-MX"/>
        </a:p>
      </dgm:t>
    </dgm:pt>
    <dgm:pt modelId="{A207DE1C-4382-4210-9DBC-70CE2DD25472}" type="pres">
      <dgm:prSet presAssocID="{3C964F79-4846-4808-BA32-075F86FBF0F2}" presName="connector3" presStyleLbl="sibTrans2D1" presStyleIdx="2" presStyleCnt="3"/>
      <dgm:spPr/>
      <dgm:t>
        <a:bodyPr/>
        <a:lstStyle/>
        <a:p>
          <a:endParaRPr lang="es-MX"/>
        </a:p>
      </dgm:t>
    </dgm:pt>
  </dgm:ptLst>
  <dgm:cxnLst>
    <dgm:cxn modelId="{12AF66B9-ABC8-4D86-916A-247352537B62}" type="presOf" srcId="{D3A12977-4463-48D7-9299-DB4505ED1274}" destId="{8AC0DE37-ECAD-4603-90F6-434448790628}" srcOrd="2" destOrd="0" presId="urn:microsoft.com/office/officeart/2005/8/layout/gear1"/>
    <dgm:cxn modelId="{73FEC858-CF35-41F8-99C4-5276B81A0FF6}" type="presOf" srcId="{274F1C2B-882C-4FBE-BA61-C99A0CE570E0}" destId="{B283983A-C4E4-434E-BAF4-512D63E1DF6A}" srcOrd="2" destOrd="0" presId="urn:microsoft.com/office/officeart/2005/8/layout/gear1"/>
    <dgm:cxn modelId="{EE3B542D-EFBA-427E-B8F8-AB5B2B277511}" srcId="{3E25D6DF-FE4E-465D-A028-2CEFA7F6DC80}" destId="{1DFD81C7-6137-4FCB-9963-BC8A67B94ACD}" srcOrd="0" destOrd="0" parTransId="{4827E8C3-D30E-4CE6-B2F8-87DDE4A02B9F}" sibTransId="{E54E8882-3054-4CA6-BA1C-2A3EC88B70DB}"/>
    <dgm:cxn modelId="{A68C510F-B1EF-476C-BBC6-E3516001FE76}" type="presOf" srcId="{1DFD81C7-6137-4FCB-9963-BC8A67B94ACD}" destId="{8BC132C5-8A0C-47EA-A902-CAF5DBAB29A9}" srcOrd="1" destOrd="0" presId="urn:microsoft.com/office/officeart/2005/8/layout/gear1"/>
    <dgm:cxn modelId="{25F757B6-2E87-41BB-A41B-00CC0BF64637}" srcId="{3E25D6DF-FE4E-465D-A028-2CEFA7F6DC80}" destId="{D3A12977-4463-48D7-9299-DB4505ED1274}" srcOrd="2" destOrd="0" parTransId="{1DAAF3B8-E685-4AE7-BF86-E84B4B18B93C}" sibTransId="{3C964F79-4846-4808-BA32-075F86FBF0F2}"/>
    <dgm:cxn modelId="{6FEE64AE-54DE-4854-B5DC-BD7B43C7B959}" srcId="{3E25D6DF-FE4E-465D-A028-2CEFA7F6DC80}" destId="{70356DEC-6D32-44BE-9710-E15585FDC59A}" srcOrd="3" destOrd="0" parTransId="{1BBBE379-6547-437D-8644-C1D1B37D08C9}" sibTransId="{54287E27-8FA4-4FC1-BAA6-BDCB94F5B5B9}"/>
    <dgm:cxn modelId="{E9BD2A51-E550-418C-8662-B58671B89994}" type="presOf" srcId="{274F1C2B-882C-4FBE-BA61-C99A0CE570E0}" destId="{DFB347F9-DD0F-4FF0-88B1-58CA4E0D8F19}" srcOrd="0" destOrd="0" presId="urn:microsoft.com/office/officeart/2005/8/layout/gear1"/>
    <dgm:cxn modelId="{2BC05B9C-CCEE-4DEB-9638-68656DA52785}" type="presOf" srcId="{274F1C2B-882C-4FBE-BA61-C99A0CE570E0}" destId="{F300AFEC-3200-4A6D-B190-37EFD8D3244B}" srcOrd="1" destOrd="0" presId="urn:microsoft.com/office/officeart/2005/8/layout/gear1"/>
    <dgm:cxn modelId="{8AADE32F-A64E-4D5A-986A-4FA691171B20}" type="presOf" srcId="{3E25D6DF-FE4E-465D-A028-2CEFA7F6DC80}" destId="{A5C13501-DB1A-40E4-958B-2451D5FAF442}" srcOrd="0" destOrd="0" presId="urn:microsoft.com/office/officeart/2005/8/layout/gear1"/>
    <dgm:cxn modelId="{142725E8-B448-4340-9209-54A1C291C7FC}" srcId="{3E25D6DF-FE4E-465D-A028-2CEFA7F6DC80}" destId="{274F1C2B-882C-4FBE-BA61-C99A0CE570E0}" srcOrd="1" destOrd="0" parTransId="{2A71438C-611B-4B47-AFF5-99AF048CCE99}" sibTransId="{A932B7C2-A20E-4D57-B485-B62B5FD7C5EA}"/>
    <dgm:cxn modelId="{BF1079D0-1ECD-4A3B-8513-B29000CB7E66}" type="presOf" srcId="{E54E8882-3054-4CA6-BA1C-2A3EC88B70DB}" destId="{A9A027F5-17E2-4EE2-93DB-834CF70C26A9}" srcOrd="0" destOrd="0" presId="urn:microsoft.com/office/officeart/2005/8/layout/gear1"/>
    <dgm:cxn modelId="{69BAC858-8304-4FFF-91D1-C086C97A65FF}" type="presOf" srcId="{1DFD81C7-6137-4FCB-9963-BC8A67B94ACD}" destId="{41AAF3F6-93A0-46A2-8B50-AAF5CDD1E1B3}" srcOrd="0" destOrd="0" presId="urn:microsoft.com/office/officeart/2005/8/layout/gear1"/>
    <dgm:cxn modelId="{C1412ECD-3AD1-417D-A67A-51531699865C}" type="presOf" srcId="{3C964F79-4846-4808-BA32-075F86FBF0F2}" destId="{A207DE1C-4382-4210-9DBC-70CE2DD25472}" srcOrd="0" destOrd="0" presId="urn:microsoft.com/office/officeart/2005/8/layout/gear1"/>
    <dgm:cxn modelId="{7ED9B6DB-A0F3-4BEC-8B43-2ACFB3F9925F}" type="presOf" srcId="{D3A12977-4463-48D7-9299-DB4505ED1274}" destId="{30FA1A2C-1786-4563-9384-BD0288F5ABAC}" srcOrd="0" destOrd="0" presId="urn:microsoft.com/office/officeart/2005/8/layout/gear1"/>
    <dgm:cxn modelId="{DFFA1F43-F53F-465B-B215-4C35DF38F835}" type="presOf" srcId="{D3A12977-4463-48D7-9299-DB4505ED1274}" destId="{7F9878F3-B0D1-4AA3-88EA-157D224EDF22}" srcOrd="3" destOrd="0" presId="urn:microsoft.com/office/officeart/2005/8/layout/gear1"/>
    <dgm:cxn modelId="{D844D74B-243A-48BF-B9BB-2F78C5D88BD7}" type="presOf" srcId="{D3A12977-4463-48D7-9299-DB4505ED1274}" destId="{9E4D18F5-E1B2-455D-A2BD-E061FEBF55CC}" srcOrd="1" destOrd="0" presId="urn:microsoft.com/office/officeart/2005/8/layout/gear1"/>
    <dgm:cxn modelId="{C51F25B6-3C63-42B5-AA84-1536330BF8A2}" type="presOf" srcId="{1DFD81C7-6137-4FCB-9963-BC8A67B94ACD}" destId="{DF1417A6-61D6-45BE-8148-CEAAE7D55D04}" srcOrd="2" destOrd="0" presId="urn:microsoft.com/office/officeart/2005/8/layout/gear1"/>
    <dgm:cxn modelId="{4785C134-4E26-462B-975D-BF6FED01C166}" type="presOf" srcId="{A932B7C2-A20E-4D57-B485-B62B5FD7C5EA}" destId="{31DEE480-713A-4119-89D7-58276CCE4838}" srcOrd="0" destOrd="0" presId="urn:microsoft.com/office/officeart/2005/8/layout/gear1"/>
    <dgm:cxn modelId="{7CDD0960-860F-4C2A-AA00-B49CBA8010FE}" type="presParOf" srcId="{A5C13501-DB1A-40E4-958B-2451D5FAF442}" destId="{41AAF3F6-93A0-46A2-8B50-AAF5CDD1E1B3}" srcOrd="0" destOrd="0" presId="urn:microsoft.com/office/officeart/2005/8/layout/gear1"/>
    <dgm:cxn modelId="{B84B43D6-80F3-4723-B038-7F5E6C2D5256}" type="presParOf" srcId="{A5C13501-DB1A-40E4-958B-2451D5FAF442}" destId="{8BC132C5-8A0C-47EA-A902-CAF5DBAB29A9}" srcOrd="1" destOrd="0" presId="urn:microsoft.com/office/officeart/2005/8/layout/gear1"/>
    <dgm:cxn modelId="{555FAD94-372E-44AB-B72E-25C127ADD723}" type="presParOf" srcId="{A5C13501-DB1A-40E4-958B-2451D5FAF442}" destId="{DF1417A6-61D6-45BE-8148-CEAAE7D55D04}" srcOrd="2" destOrd="0" presId="urn:microsoft.com/office/officeart/2005/8/layout/gear1"/>
    <dgm:cxn modelId="{EA2E1193-24B6-4974-82BC-A87E0F3B69EA}" type="presParOf" srcId="{A5C13501-DB1A-40E4-958B-2451D5FAF442}" destId="{DFB347F9-DD0F-4FF0-88B1-58CA4E0D8F19}" srcOrd="3" destOrd="0" presId="urn:microsoft.com/office/officeart/2005/8/layout/gear1"/>
    <dgm:cxn modelId="{D40EF545-E0C6-4265-B68E-65A7BFE7B28C}" type="presParOf" srcId="{A5C13501-DB1A-40E4-958B-2451D5FAF442}" destId="{F300AFEC-3200-4A6D-B190-37EFD8D3244B}" srcOrd="4" destOrd="0" presId="urn:microsoft.com/office/officeart/2005/8/layout/gear1"/>
    <dgm:cxn modelId="{75AEA354-3F83-438F-BED1-C178B72FA4B3}" type="presParOf" srcId="{A5C13501-DB1A-40E4-958B-2451D5FAF442}" destId="{B283983A-C4E4-434E-BAF4-512D63E1DF6A}" srcOrd="5" destOrd="0" presId="urn:microsoft.com/office/officeart/2005/8/layout/gear1"/>
    <dgm:cxn modelId="{6B86CFFD-D25C-4099-9B0C-D2A90341F6E5}" type="presParOf" srcId="{A5C13501-DB1A-40E4-958B-2451D5FAF442}" destId="{30FA1A2C-1786-4563-9384-BD0288F5ABAC}" srcOrd="6" destOrd="0" presId="urn:microsoft.com/office/officeart/2005/8/layout/gear1"/>
    <dgm:cxn modelId="{3AEA3F99-817E-406B-80EB-C6EB1FA52F45}" type="presParOf" srcId="{A5C13501-DB1A-40E4-958B-2451D5FAF442}" destId="{9E4D18F5-E1B2-455D-A2BD-E061FEBF55CC}" srcOrd="7" destOrd="0" presId="urn:microsoft.com/office/officeart/2005/8/layout/gear1"/>
    <dgm:cxn modelId="{C7DE1772-8F54-4022-8EE6-6EEA5DD6AE40}" type="presParOf" srcId="{A5C13501-DB1A-40E4-958B-2451D5FAF442}" destId="{8AC0DE37-ECAD-4603-90F6-434448790628}" srcOrd="8" destOrd="0" presId="urn:microsoft.com/office/officeart/2005/8/layout/gear1"/>
    <dgm:cxn modelId="{2552C688-B65B-420A-8D31-714017D313E1}" type="presParOf" srcId="{A5C13501-DB1A-40E4-958B-2451D5FAF442}" destId="{7F9878F3-B0D1-4AA3-88EA-157D224EDF22}" srcOrd="9" destOrd="0" presId="urn:microsoft.com/office/officeart/2005/8/layout/gear1"/>
    <dgm:cxn modelId="{1B0ABCFA-A5A3-4576-AD24-5F942E5DB6C2}" type="presParOf" srcId="{A5C13501-DB1A-40E4-958B-2451D5FAF442}" destId="{A9A027F5-17E2-4EE2-93DB-834CF70C26A9}" srcOrd="10" destOrd="0" presId="urn:microsoft.com/office/officeart/2005/8/layout/gear1"/>
    <dgm:cxn modelId="{C306A883-DDB4-4AAA-94CC-63657F036CA6}" type="presParOf" srcId="{A5C13501-DB1A-40E4-958B-2451D5FAF442}" destId="{31DEE480-713A-4119-89D7-58276CCE4838}" srcOrd="11" destOrd="0" presId="urn:microsoft.com/office/officeart/2005/8/layout/gear1"/>
    <dgm:cxn modelId="{F70ABB90-CACC-42D6-8EA4-2159A5FDD87F}" type="presParOf" srcId="{A5C13501-DB1A-40E4-958B-2451D5FAF442}" destId="{A207DE1C-4382-4210-9DBC-70CE2DD25472}" srcOrd="12" destOrd="0" presId="urn:microsoft.com/office/officeart/2005/8/layout/gear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344C2B0-998D-4AD2-97E1-E716DCF6E2C7}" type="doc">
      <dgm:prSet loTypeId="urn:microsoft.com/office/officeart/2009/3/layout/SubStepProcess" loCatId="process" qsTypeId="urn:microsoft.com/office/officeart/2005/8/quickstyle/simple1" qsCatId="simple" csTypeId="urn:microsoft.com/office/officeart/2005/8/colors/colorful3" csCatId="colorful" phldr="1"/>
      <dgm:spPr/>
    </dgm:pt>
    <dgm:pt modelId="{F0ED77AB-87F8-4C7F-8A78-DD467F89E7A2}">
      <dgm:prSet phldrT="[Texto]"/>
      <dgm:spPr/>
      <dgm:t>
        <a:bodyPr/>
        <a:lstStyle/>
        <a:p>
          <a:r>
            <a:rPr lang="es-ES" dirty="0"/>
            <a:t>Una de las concentraciones o cinturón industrial más importante de la entidad se localiza en la región Toluca-Lerma o metropolitana de Toluca</a:t>
          </a:r>
          <a:endParaRPr lang="es-MX" dirty="0"/>
        </a:p>
      </dgm:t>
    </dgm:pt>
    <dgm:pt modelId="{D35E620B-6C67-45F0-B7C6-C74985FFC51C}" type="parTrans" cxnId="{FB87D2B3-4614-4765-B4AB-E588ABD832D8}">
      <dgm:prSet/>
      <dgm:spPr/>
      <dgm:t>
        <a:bodyPr/>
        <a:lstStyle/>
        <a:p>
          <a:endParaRPr lang="es-MX"/>
        </a:p>
      </dgm:t>
    </dgm:pt>
    <dgm:pt modelId="{79DE4CDD-B1D0-4597-8346-387D23128907}" type="sibTrans" cxnId="{FB87D2B3-4614-4765-B4AB-E588ABD832D8}">
      <dgm:prSet/>
      <dgm:spPr/>
      <dgm:t>
        <a:bodyPr/>
        <a:lstStyle/>
        <a:p>
          <a:endParaRPr lang="es-MX"/>
        </a:p>
      </dgm:t>
    </dgm:pt>
    <dgm:pt modelId="{AF8AE9C4-8512-42BF-9268-90BA5A06B531}">
      <dgm:prSet phldrT="[Texto]"/>
      <dgm:spPr/>
      <dgm:t>
        <a:bodyPr/>
        <a:lstStyle/>
        <a:p>
          <a:r>
            <a:rPr lang="es-ES" dirty="0"/>
            <a:t>Abarca la zona metropolitana de Toluca (constituida por Toluca, Lerma, Metepec, </a:t>
          </a:r>
          <a:r>
            <a:rPr lang="es-ES" dirty="0" err="1"/>
            <a:t>Ocoyoacac</a:t>
          </a:r>
          <a:r>
            <a:rPr lang="es-ES" dirty="0"/>
            <a:t>, San Mateo Atenco, </a:t>
          </a:r>
          <a:r>
            <a:rPr lang="es-ES" dirty="0" err="1"/>
            <a:t>Xonacatlán</a:t>
          </a:r>
          <a:r>
            <a:rPr lang="es-ES" dirty="0"/>
            <a:t> y Zinacantepec)</a:t>
          </a:r>
          <a:endParaRPr lang="es-MX" dirty="0"/>
        </a:p>
      </dgm:t>
    </dgm:pt>
    <dgm:pt modelId="{9F875074-3FEB-4E33-9493-F9B674909D40}" type="parTrans" cxnId="{D7B6B39E-B108-4ACD-8A9E-DC0CB6A5CF10}">
      <dgm:prSet/>
      <dgm:spPr/>
      <dgm:t>
        <a:bodyPr/>
        <a:lstStyle/>
        <a:p>
          <a:endParaRPr lang="es-MX"/>
        </a:p>
      </dgm:t>
    </dgm:pt>
    <dgm:pt modelId="{87D269AE-5C28-4766-B1E5-756599733A51}" type="sibTrans" cxnId="{D7B6B39E-B108-4ACD-8A9E-DC0CB6A5CF10}">
      <dgm:prSet/>
      <dgm:spPr/>
      <dgm:t>
        <a:bodyPr/>
        <a:lstStyle/>
        <a:p>
          <a:endParaRPr lang="es-MX"/>
        </a:p>
      </dgm:t>
    </dgm:pt>
    <dgm:pt modelId="{CD090D9C-0545-4E29-8197-A891FA836A5E}">
      <dgm:prSet phldrT="[Texto]"/>
      <dgm:spPr/>
      <dgm:t>
        <a:bodyPr/>
        <a:lstStyle/>
        <a:p>
          <a:r>
            <a:rPr lang="es-ES" dirty="0"/>
            <a:t>Más los municipios que se encuentran influidos por esta zona, considerándose un radio de a l rededor de 30 kilómetros</a:t>
          </a:r>
          <a:endParaRPr lang="es-MX" dirty="0"/>
        </a:p>
      </dgm:t>
    </dgm:pt>
    <dgm:pt modelId="{5DE6993C-50A0-4151-B7B5-E330FAF7AD41}" type="parTrans" cxnId="{1B6CF59A-A850-4AD9-88BC-7BE56A9483CF}">
      <dgm:prSet/>
      <dgm:spPr/>
      <dgm:t>
        <a:bodyPr/>
        <a:lstStyle/>
        <a:p>
          <a:endParaRPr lang="es-MX"/>
        </a:p>
      </dgm:t>
    </dgm:pt>
    <dgm:pt modelId="{65C1437B-476F-4EB6-A7B1-6C59AA4A2960}" type="sibTrans" cxnId="{1B6CF59A-A850-4AD9-88BC-7BE56A9483CF}">
      <dgm:prSet/>
      <dgm:spPr/>
      <dgm:t>
        <a:bodyPr/>
        <a:lstStyle/>
        <a:p>
          <a:endParaRPr lang="es-MX"/>
        </a:p>
      </dgm:t>
    </dgm:pt>
    <dgm:pt modelId="{A624D33A-7FDD-4FB4-A979-4B7DF47E4868}" type="pres">
      <dgm:prSet presAssocID="{2344C2B0-998D-4AD2-97E1-E716DCF6E2C7}" presName="Name0" presStyleCnt="0">
        <dgm:presLayoutVars>
          <dgm:chMax val="7"/>
          <dgm:dir/>
          <dgm:animOne val="branch"/>
        </dgm:presLayoutVars>
      </dgm:prSet>
      <dgm:spPr/>
    </dgm:pt>
    <dgm:pt modelId="{A7C4AC94-E424-4D3D-A6DF-BD10B740251A}" type="pres">
      <dgm:prSet presAssocID="{F0ED77AB-87F8-4C7F-8A78-DD467F89E7A2}" presName="parTx1" presStyleLbl="node1" presStyleIdx="0" presStyleCnt="3" custLinFactNeighborX="13700" custLinFactNeighborY="-52093"/>
      <dgm:spPr/>
      <dgm:t>
        <a:bodyPr/>
        <a:lstStyle/>
        <a:p>
          <a:endParaRPr lang="es-MX"/>
        </a:p>
      </dgm:t>
    </dgm:pt>
    <dgm:pt modelId="{3EE63CF6-5E8F-48D1-9A88-E32AA24D66A0}" type="pres">
      <dgm:prSet presAssocID="{AF8AE9C4-8512-42BF-9268-90BA5A06B531}" presName="parTx2" presStyleLbl="node1" presStyleIdx="1" presStyleCnt="3" custLinFactNeighborX="1967" custLinFactNeighborY="-52093"/>
      <dgm:spPr/>
      <dgm:t>
        <a:bodyPr/>
        <a:lstStyle/>
        <a:p>
          <a:endParaRPr lang="es-MX"/>
        </a:p>
      </dgm:t>
    </dgm:pt>
    <dgm:pt modelId="{C126E639-A452-4B70-A4BB-C44B8F8E31C3}" type="pres">
      <dgm:prSet presAssocID="{CD090D9C-0545-4E29-8197-A891FA836A5E}" presName="parTx3" presStyleLbl="node1" presStyleIdx="2" presStyleCnt="3" custLinFactNeighborX="-11232" custLinFactNeighborY="-52093"/>
      <dgm:spPr/>
      <dgm:t>
        <a:bodyPr/>
        <a:lstStyle/>
        <a:p>
          <a:endParaRPr lang="es-MX"/>
        </a:p>
      </dgm:t>
    </dgm:pt>
  </dgm:ptLst>
  <dgm:cxnLst>
    <dgm:cxn modelId="{FB87D2B3-4614-4765-B4AB-E588ABD832D8}" srcId="{2344C2B0-998D-4AD2-97E1-E716DCF6E2C7}" destId="{F0ED77AB-87F8-4C7F-8A78-DD467F89E7A2}" srcOrd="0" destOrd="0" parTransId="{D35E620B-6C67-45F0-B7C6-C74985FFC51C}" sibTransId="{79DE4CDD-B1D0-4597-8346-387D23128907}"/>
    <dgm:cxn modelId="{B1B9BBC5-3F8F-47E5-8BF8-097358612A20}" type="presOf" srcId="{F0ED77AB-87F8-4C7F-8A78-DD467F89E7A2}" destId="{A7C4AC94-E424-4D3D-A6DF-BD10B740251A}" srcOrd="0" destOrd="0" presId="urn:microsoft.com/office/officeart/2009/3/layout/SubStepProcess"/>
    <dgm:cxn modelId="{D7B6B39E-B108-4ACD-8A9E-DC0CB6A5CF10}" srcId="{2344C2B0-998D-4AD2-97E1-E716DCF6E2C7}" destId="{AF8AE9C4-8512-42BF-9268-90BA5A06B531}" srcOrd="1" destOrd="0" parTransId="{9F875074-3FEB-4E33-9493-F9B674909D40}" sibTransId="{87D269AE-5C28-4766-B1E5-756599733A51}"/>
    <dgm:cxn modelId="{1B6CF59A-A850-4AD9-88BC-7BE56A9483CF}" srcId="{2344C2B0-998D-4AD2-97E1-E716DCF6E2C7}" destId="{CD090D9C-0545-4E29-8197-A891FA836A5E}" srcOrd="2" destOrd="0" parTransId="{5DE6993C-50A0-4151-B7B5-E330FAF7AD41}" sibTransId="{65C1437B-476F-4EB6-A7B1-6C59AA4A2960}"/>
    <dgm:cxn modelId="{5398CD4F-1ECC-47CA-830F-E15B66575CD1}" type="presOf" srcId="{2344C2B0-998D-4AD2-97E1-E716DCF6E2C7}" destId="{A624D33A-7FDD-4FB4-A979-4B7DF47E4868}" srcOrd="0" destOrd="0" presId="urn:microsoft.com/office/officeart/2009/3/layout/SubStepProcess"/>
    <dgm:cxn modelId="{D2396058-CF5F-4D21-B16D-46F6E60A4F55}" type="presOf" srcId="{CD090D9C-0545-4E29-8197-A891FA836A5E}" destId="{C126E639-A452-4B70-A4BB-C44B8F8E31C3}" srcOrd="0" destOrd="0" presId="urn:microsoft.com/office/officeart/2009/3/layout/SubStepProcess"/>
    <dgm:cxn modelId="{82C5DE32-BA95-4FDA-AF70-E9A82273ADE6}" type="presOf" srcId="{AF8AE9C4-8512-42BF-9268-90BA5A06B531}" destId="{3EE63CF6-5E8F-48D1-9A88-E32AA24D66A0}" srcOrd="0" destOrd="0" presId="urn:microsoft.com/office/officeart/2009/3/layout/SubStepProcess"/>
    <dgm:cxn modelId="{4FC33800-14FF-450C-900C-B830713FCA9E}" type="presParOf" srcId="{A624D33A-7FDD-4FB4-A979-4B7DF47E4868}" destId="{A7C4AC94-E424-4D3D-A6DF-BD10B740251A}" srcOrd="0" destOrd="0" presId="urn:microsoft.com/office/officeart/2009/3/layout/SubStepProcess"/>
    <dgm:cxn modelId="{F2A55048-C03F-4FD6-94B6-99F29BB7AAC4}" type="presParOf" srcId="{A624D33A-7FDD-4FB4-A979-4B7DF47E4868}" destId="{3EE63CF6-5E8F-48D1-9A88-E32AA24D66A0}" srcOrd="1" destOrd="0" presId="urn:microsoft.com/office/officeart/2009/3/layout/SubStepProcess"/>
    <dgm:cxn modelId="{7DB6C654-ED9F-4C62-989E-2605B2DA8368}" type="presParOf" srcId="{A624D33A-7FDD-4FB4-A979-4B7DF47E4868}" destId="{C126E639-A452-4B70-A4BB-C44B8F8E31C3}" srcOrd="2" destOrd="0" presId="urn:microsoft.com/office/officeart/2009/3/layout/SubSte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C030964-8C5F-4074-9214-C3D2B0EE6B3C}" type="doc">
      <dgm:prSet loTypeId="urn:microsoft.com/office/officeart/2005/8/layout/hList1" loCatId="list" qsTypeId="urn:microsoft.com/office/officeart/2005/8/quickstyle/simple1" qsCatId="simple" csTypeId="urn:microsoft.com/office/officeart/2005/8/colors/colorful3" csCatId="colorful" phldr="1"/>
      <dgm:spPr/>
    </dgm:pt>
    <dgm:pt modelId="{217550A0-9D5D-403B-9349-C22BB1658446}">
      <dgm:prSet phldrT="[Texto]" custT="1"/>
      <dgm:spPr/>
      <dgm:t>
        <a:bodyPr/>
        <a:lstStyle/>
        <a:p>
          <a:r>
            <a:rPr lang="es-ES" sz="1800" dirty="0"/>
            <a:t>La industria automotriz en el corredor Toluca-Lerma </a:t>
          </a:r>
          <a:endParaRPr lang="es-MX" sz="1800" dirty="0"/>
        </a:p>
      </dgm:t>
    </dgm:pt>
    <dgm:pt modelId="{41620EE6-F8C2-4F70-9AC5-27B19A1B7972}" type="parTrans" cxnId="{D3143FEF-A8C0-4FA4-B21E-8FCEB0E43285}">
      <dgm:prSet/>
      <dgm:spPr/>
      <dgm:t>
        <a:bodyPr/>
        <a:lstStyle/>
        <a:p>
          <a:endParaRPr lang="es-MX"/>
        </a:p>
      </dgm:t>
    </dgm:pt>
    <dgm:pt modelId="{9FBC3C51-1229-40BD-A283-E512162A3A64}" type="sibTrans" cxnId="{D3143FEF-A8C0-4FA4-B21E-8FCEB0E43285}">
      <dgm:prSet/>
      <dgm:spPr/>
      <dgm:t>
        <a:bodyPr/>
        <a:lstStyle/>
        <a:p>
          <a:endParaRPr lang="es-MX"/>
        </a:p>
      </dgm:t>
    </dgm:pt>
    <dgm:pt modelId="{9D905EA0-CF10-4A40-8C44-048F0B15A125}">
      <dgm:prSet phldrT="[Texto]" custT="1"/>
      <dgm:spPr/>
      <dgm:t>
        <a:bodyPr/>
        <a:lstStyle/>
        <a:p>
          <a:r>
            <a:rPr lang="es-ES" sz="1800" dirty="0"/>
            <a:t>El objetivo central de la producción automotriz en México </a:t>
          </a:r>
          <a:endParaRPr lang="es-MX" sz="1800" dirty="0"/>
        </a:p>
      </dgm:t>
    </dgm:pt>
    <dgm:pt modelId="{4DD5FC37-7C0F-4560-A333-C0690EE91670}" type="parTrans" cxnId="{69D7DC83-CF8F-4DC2-9425-5D0FAF837471}">
      <dgm:prSet/>
      <dgm:spPr/>
      <dgm:t>
        <a:bodyPr/>
        <a:lstStyle/>
        <a:p>
          <a:endParaRPr lang="es-MX"/>
        </a:p>
      </dgm:t>
    </dgm:pt>
    <dgm:pt modelId="{FA03A8DF-3F04-4AC9-B7EC-CC75A59BF629}" type="sibTrans" cxnId="{69D7DC83-CF8F-4DC2-9425-5D0FAF837471}">
      <dgm:prSet/>
      <dgm:spPr/>
      <dgm:t>
        <a:bodyPr/>
        <a:lstStyle/>
        <a:p>
          <a:endParaRPr lang="es-MX"/>
        </a:p>
      </dgm:t>
    </dgm:pt>
    <dgm:pt modelId="{0FA7D27C-BA8F-4F2D-B867-92E65AFD1835}">
      <dgm:prSet phldrT="[Texto]" custT="1"/>
      <dgm:spPr/>
      <dgm:t>
        <a:bodyPr/>
        <a:lstStyle/>
        <a:p>
          <a:r>
            <a:rPr lang="es-ES" sz="2400" dirty="0"/>
            <a:t>El mercado </a:t>
          </a:r>
          <a:endParaRPr lang="es-MX" sz="2400" dirty="0"/>
        </a:p>
      </dgm:t>
    </dgm:pt>
    <dgm:pt modelId="{F9F38292-A8AE-453D-9B32-740BD53E587D}" type="parTrans" cxnId="{ADA708A5-2B30-46E7-A6E2-FBA148072ECB}">
      <dgm:prSet/>
      <dgm:spPr/>
      <dgm:t>
        <a:bodyPr/>
        <a:lstStyle/>
        <a:p>
          <a:endParaRPr lang="es-MX"/>
        </a:p>
      </dgm:t>
    </dgm:pt>
    <dgm:pt modelId="{A06B2E16-4F8C-4A69-94BA-EC60B21D3586}" type="sibTrans" cxnId="{ADA708A5-2B30-46E7-A6E2-FBA148072ECB}">
      <dgm:prSet/>
      <dgm:spPr/>
      <dgm:t>
        <a:bodyPr/>
        <a:lstStyle/>
        <a:p>
          <a:endParaRPr lang="es-MX"/>
        </a:p>
      </dgm:t>
    </dgm:pt>
    <dgm:pt modelId="{9A320235-5462-4571-AFAD-409EB71FAC1D}">
      <dgm:prSet/>
      <dgm:spPr/>
      <dgm:t>
        <a:bodyPr/>
        <a:lstStyle/>
        <a:p>
          <a:r>
            <a:rPr lang="es-ES" dirty="0"/>
            <a:t>Surge en la década de los sesenta, cobijada por una política económica perfeccionista que dio pie a que, en esta primera fase, la actividad industrial se mantuviese aislada de la competencia externa. </a:t>
          </a:r>
          <a:endParaRPr lang="es-MX" dirty="0"/>
        </a:p>
      </dgm:t>
    </dgm:pt>
    <dgm:pt modelId="{E95544BD-4003-45F6-BC8E-C2445138A15D}" type="parTrans" cxnId="{F7AB1668-C18F-41FA-AC33-95024B1B5DF6}">
      <dgm:prSet/>
      <dgm:spPr/>
      <dgm:t>
        <a:bodyPr/>
        <a:lstStyle/>
        <a:p>
          <a:endParaRPr lang="es-MX"/>
        </a:p>
      </dgm:t>
    </dgm:pt>
    <dgm:pt modelId="{30819415-7C1B-4864-AA03-A87E9B34ADC2}" type="sibTrans" cxnId="{F7AB1668-C18F-41FA-AC33-95024B1B5DF6}">
      <dgm:prSet/>
      <dgm:spPr/>
      <dgm:t>
        <a:bodyPr/>
        <a:lstStyle/>
        <a:p>
          <a:endParaRPr lang="es-MX"/>
        </a:p>
      </dgm:t>
    </dgm:pt>
    <dgm:pt modelId="{22D8A9D8-7E15-4B02-B44B-9F1235CCB4E0}">
      <dgm:prSet/>
      <dgm:spPr/>
      <dgm:t>
        <a:bodyPr/>
        <a:lstStyle/>
        <a:p>
          <a:r>
            <a:rPr lang="es-ES" dirty="0"/>
            <a:t>Cubrir la limitada demanda nacional. La calidad, los precios, los ritmos, la productividad no eran los ingredientes básicos de su sostén. </a:t>
          </a:r>
          <a:endParaRPr lang="es-MX" dirty="0"/>
        </a:p>
      </dgm:t>
    </dgm:pt>
    <dgm:pt modelId="{D17455AE-99D8-4700-ABD1-5B7994A54CD3}" type="parTrans" cxnId="{A9373A66-0049-439F-A839-85ACD0C57262}">
      <dgm:prSet/>
      <dgm:spPr/>
      <dgm:t>
        <a:bodyPr/>
        <a:lstStyle/>
        <a:p>
          <a:endParaRPr lang="es-MX"/>
        </a:p>
      </dgm:t>
    </dgm:pt>
    <dgm:pt modelId="{8F8BB923-B6F0-47BD-9369-3EBDDDA0E12E}" type="sibTrans" cxnId="{A9373A66-0049-439F-A839-85ACD0C57262}">
      <dgm:prSet/>
      <dgm:spPr/>
      <dgm:t>
        <a:bodyPr/>
        <a:lstStyle/>
        <a:p>
          <a:endParaRPr lang="es-MX"/>
        </a:p>
      </dgm:t>
    </dgm:pt>
    <dgm:pt modelId="{D5A95254-56C7-4879-A304-8E583C22876D}">
      <dgm:prSet/>
      <dgm:spPr/>
      <dgm:t>
        <a:bodyPr/>
        <a:lstStyle/>
        <a:p>
          <a:r>
            <a:rPr lang="es-ES" dirty="0"/>
            <a:t>Estaba básicamente concentrado en la capital del país, la cual jugó un papel fundamental en el desarrollo económico del Estado de México.</a:t>
          </a:r>
          <a:endParaRPr lang="es-MX" dirty="0"/>
        </a:p>
      </dgm:t>
    </dgm:pt>
    <dgm:pt modelId="{538F9942-88EC-4FBD-86A2-C032448300E0}" type="parTrans" cxnId="{B4D02C82-2023-4B8B-A098-B23F3FAEB5CB}">
      <dgm:prSet/>
      <dgm:spPr/>
      <dgm:t>
        <a:bodyPr/>
        <a:lstStyle/>
        <a:p>
          <a:endParaRPr lang="es-MX"/>
        </a:p>
      </dgm:t>
    </dgm:pt>
    <dgm:pt modelId="{4E1726ED-54F9-4654-8186-93B3391A6920}" type="sibTrans" cxnId="{B4D02C82-2023-4B8B-A098-B23F3FAEB5CB}">
      <dgm:prSet/>
      <dgm:spPr/>
      <dgm:t>
        <a:bodyPr/>
        <a:lstStyle/>
        <a:p>
          <a:endParaRPr lang="es-MX"/>
        </a:p>
      </dgm:t>
    </dgm:pt>
    <dgm:pt modelId="{F714594F-638A-4ADC-A4FC-7FE199E719E2}" type="pres">
      <dgm:prSet presAssocID="{AC030964-8C5F-4074-9214-C3D2B0EE6B3C}" presName="Name0" presStyleCnt="0">
        <dgm:presLayoutVars>
          <dgm:dir/>
          <dgm:animLvl val="lvl"/>
          <dgm:resizeHandles val="exact"/>
        </dgm:presLayoutVars>
      </dgm:prSet>
      <dgm:spPr/>
    </dgm:pt>
    <dgm:pt modelId="{EBF67AEE-7293-45F4-A7C8-629248B817F3}" type="pres">
      <dgm:prSet presAssocID="{217550A0-9D5D-403B-9349-C22BB1658446}" presName="composite" presStyleCnt="0"/>
      <dgm:spPr/>
    </dgm:pt>
    <dgm:pt modelId="{3BEAC87F-37AF-4F5D-B206-D118DCE6B5D1}" type="pres">
      <dgm:prSet presAssocID="{217550A0-9D5D-403B-9349-C22BB1658446}" presName="parTx" presStyleLbl="alignNode1" presStyleIdx="0" presStyleCnt="3" custScaleY="195883" custLinFactNeighborX="7987" custLinFactNeighborY="349">
        <dgm:presLayoutVars>
          <dgm:chMax val="0"/>
          <dgm:chPref val="0"/>
          <dgm:bulletEnabled val="1"/>
        </dgm:presLayoutVars>
      </dgm:prSet>
      <dgm:spPr/>
      <dgm:t>
        <a:bodyPr/>
        <a:lstStyle/>
        <a:p>
          <a:endParaRPr lang="es-MX"/>
        </a:p>
      </dgm:t>
    </dgm:pt>
    <dgm:pt modelId="{10003EB6-F0D3-498D-9C25-6343932C3516}" type="pres">
      <dgm:prSet presAssocID="{217550A0-9D5D-403B-9349-C22BB1658446}" presName="desTx" presStyleLbl="alignAccFollowNode1" presStyleIdx="0" presStyleCnt="3" custFlipVert="0" custScaleY="100000" custLinFactNeighborX="3942" custLinFactNeighborY="11879">
        <dgm:presLayoutVars>
          <dgm:bulletEnabled val="1"/>
        </dgm:presLayoutVars>
      </dgm:prSet>
      <dgm:spPr/>
      <dgm:t>
        <a:bodyPr/>
        <a:lstStyle/>
        <a:p>
          <a:endParaRPr lang="es-MX"/>
        </a:p>
      </dgm:t>
    </dgm:pt>
    <dgm:pt modelId="{340836BE-E7A7-452C-A98E-EB635D52E9EF}" type="pres">
      <dgm:prSet presAssocID="{9FBC3C51-1229-40BD-A283-E512162A3A64}" presName="space" presStyleCnt="0"/>
      <dgm:spPr/>
    </dgm:pt>
    <dgm:pt modelId="{4BB399F1-1D26-4CB3-9B09-E8BE16326DB7}" type="pres">
      <dgm:prSet presAssocID="{9D905EA0-CF10-4A40-8C44-048F0B15A125}" presName="composite" presStyleCnt="0"/>
      <dgm:spPr/>
    </dgm:pt>
    <dgm:pt modelId="{992C570A-9D03-43CC-8458-521606449164}" type="pres">
      <dgm:prSet presAssocID="{9D905EA0-CF10-4A40-8C44-048F0B15A125}" presName="parTx" presStyleLbl="alignNode1" presStyleIdx="1" presStyleCnt="3" custScaleY="227205" custLinFactNeighborX="-578" custLinFactNeighborY="3177">
        <dgm:presLayoutVars>
          <dgm:chMax val="0"/>
          <dgm:chPref val="0"/>
          <dgm:bulletEnabled val="1"/>
        </dgm:presLayoutVars>
      </dgm:prSet>
      <dgm:spPr/>
      <dgm:t>
        <a:bodyPr/>
        <a:lstStyle/>
        <a:p>
          <a:endParaRPr lang="es-MX"/>
        </a:p>
      </dgm:t>
    </dgm:pt>
    <dgm:pt modelId="{2427DE3B-D087-43CA-80F2-B00DA8B4F9C3}" type="pres">
      <dgm:prSet presAssocID="{9D905EA0-CF10-4A40-8C44-048F0B15A125}" presName="desTx" presStyleLbl="alignAccFollowNode1" presStyleIdx="1" presStyleCnt="3" custLinFactY="413609" custLinFactNeighborX="-578" custLinFactNeighborY="500000">
        <dgm:presLayoutVars>
          <dgm:bulletEnabled val="1"/>
        </dgm:presLayoutVars>
      </dgm:prSet>
      <dgm:spPr/>
      <dgm:t>
        <a:bodyPr/>
        <a:lstStyle/>
        <a:p>
          <a:endParaRPr lang="es-MX"/>
        </a:p>
      </dgm:t>
    </dgm:pt>
    <dgm:pt modelId="{C26D4435-A020-49F2-96F6-BF51E5B17CCC}" type="pres">
      <dgm:prSet presAssocID="{FA03A8DF-3F04-4AC9-B7EC-CC75A59BF629}" presName="space" presStyleCnt="0"/>
      <dgm:spPr/>
    </dgm:pt>
    <dgm:pt modelId="{8BEB79BD-9242-4925-91E6-7E606C55AD99}" type="pres">
      <dgm:prSet presAssocID="{0FA7D27C-BA8F-4F2D-B867-92E65AFD1835}" presName="composite" presStyleCnt="0"/>
      <dgm:spPr/>
    </dgm:pt>
    <dgm:pt modelId="{084565A9-4328-490A-9869-DBBD20573BDB}" type="pres">
      <dgm:prSet presAssocID="{0FA7D27C-BA8F-4F2D-B867-92E65AFD1835}" presName="parTx" presStyleLbl="alignNode1" presStyleIdx="2" presStyleCnt="3" custScaleY="204574" custLinFactNeighborX="-6934" custLinFactNeighborY="7782">
        <dgm:presLayoutVars>
          <dgm:chMax val="0"/>
          <dgm:chPref val="0"/>
          <dgm:bulletEnabled val="1"/>
        </dgm:presLayoutVars>
      </dgm:prSet>
      <dgm:spPr/>
      <dgm:t>
        <a:bodyPr/>
        <a:lstStyle/>
        <a:p>
          <a:endParaRPr lang="es-MX"/>
        </a:p>
      </dgm:t>
    </dgm:pt>
    <dgm:pt modelId="{5263F1E8-F605-4EBF-A5E1-300B1086C25A}" type="pres">
      <dgm:prSet presAssocID="{0FA7D27C-BA8F-4F2D-B867-92E65AFD1835}" presName="desTx" presStyleLbl="alignAccFollowNode1" presStyleIdx="2" presStyleCnt="3" custLinFactY="400000" custLinFactNeighborX="-5778" custLinFactNeighborY="458592">
        <dgm:presLayoutVars>
          <dgm:bulletEnabled val="1"/>
        </dgm:presLayoutVars>
      </dgm:prSet>
      <dgm:spPr/>
      <dgm:t>
        <a:bodyPr/>
        <a:lstStyle/>
        <a:p>
          <a:endParaRPr lang="es-MX"/>
        </a:p>
      </dgm:t>
    </dgm:pt>
  </dgm:ptLst>
  <dgm:cxnLst>
    <dgm:cxn modelId="{AAB93BB6-119D-4D57-8F0B-544DF85BE7E5}" type="presOf" srcId="{0FA7D27C-BA8F-4F2D-B867-92E65AFD1835}" destId="{084565A9-4328-490A-9869-DBBD20573BDB}" srcOrd="0" destOrd="0" presId="urn:microsoft.com/office/officeart/2005/8/layout/hList1"/>
    <dgm:cxn modelId="{D3143FEF-A8C0-4FA4-B21E-8FCEB0E43285}" srcId="{AC030964-8C5F-4074-9214-C3D2B0EE6B3C}" destId="{217550A0-9D5D-403B-9349-C22BB1658446}" srcOrd="0" destOrd="0" parTransId="{41620EE6-F8C2-4F70-9AC5-27B19A1B7972}" sibTransId="{9FBC3C51-1229-40BD-A283-E512162A3A64}"/>
    <dgm:cxn modelId="{69D7DC83-CF8F-4DC2-9425-5D0FAF837471}" srcId="{AC030964-8C5F-4074-9214-C3D2B0EE6B3C}" destId="{9D905EA0-CF10-4A40-8C44-048F0B15A125}" srcOrd="1" destOrd="0" parTransId="{4DD5FC37-7C0F-4560-A333-C0690EE91670}" sibTransId="{FA03A8DF-3F04-4AC9-B7EC-CC75A59BF629}"/>
    <dgm:cxn modelId="{A9373A66-0049-439F-A839-85ACD0C57262}" srcId="{9D905EA0-CF10-4A40-8C44-048F0B15A125}" destId="{22D8A9D8-7E15-4B02-B44B-9F1235CCB4E0}" srcOrd="0" destOrd="0" parTransId="{D17455AE-99D8-4700-ABD1-5B7994A54CD3}" sibTransId="{8F8BB923-B6F0-47BD-9369-3EBDDDA0E12E}"/>
    <dgm:cxn modelId="{F7AB1668-C18F-41FA-AC33-95024B1B5DF6}" srcId="{217550A0-9D5D-403B-9349-C22BB1658446}" destId="{9A320235-5462-4571-AFAD-409EB71FAC1D}" srcOrd="0" destOrd="0" parTransId="{E95544BD-4003-45F6-BC8E-C2445138A15D}" sibTransId="{30819415-7C1B-4864-AA03-A87E9B34ADC2}"/>
    <dgm:cxn modelId="{6BF4F3FD-F085-4F1B-84AD-FEF533422B57}" type="presOf" srcId="{22D8A9D8-7E15-4B02-B44B-9F1235CCB4E0}" destId="{2427DE3B-D087-43CA-80F2-B00DA8B4F9C3}" srcOrd="0" destOrd="0" presId="urn:microsoft.com/office/officeart/2005/8/layout/hList1"/>
    <dgm:cxn modelId="{3BE12738-2B54-43CE-946C-DABE0A2837C6}" type="presOf" srcId="{217550A0-9D5D-403B-9349-C22BB1658446}" destId="{3BEAC87F-37AF-4F5D-B206-D118DCE6B5D1}" srcOrd="0" destOrd="0" presId="urn:microsoft.com/office/officeart/2005/8/layout/hList1"/>
    <dgm:cxn modelId="{812686B4-3620-41ED-9B6F-5EB30D89D318}" type="presOf" srcId="{9D905EA0-CF10-4A40-8C44-048F0B15A125}" destId="{992C570A-9D03-43CC-8458-521606449164}" srcOrd="0" destOrd="0" presId="urn:microsoft.com/office/officeart/2005/8/layout/hList1"/>
    <dgm:cxn modelId="{0A7AE6A1-5ACE-489E-8A49-C34422FC81CA}" type="presOf" srcId="{9A320235-5462-4571-AFAD-409EB71FAC1D}" destId="{10003EB6-F0D3-498D-9C25-6343932C3516}" srcOrd="0" destOrd="0" presId="urn:microsoft.com/office/officeart/2005/8/layout/hList1"/>
    <dgm:cxn modelId="{ADA708A5-2B30-46E7-A6E2-FBA148072ECB}" srcId="{AC030964-8C5F-4074-9214-C3D2B0EE6B3C}" destId="{0FA7D27C-BA8F-4F2D-B867-92E65AFD1835}" srcOrd="2" destOrd="0" parTransId="{F9F38292-A8AE-453D-9B32-740BD53E587D}" sibTransId="{A06B2E16-4F8C-4A69-94BA-EC60B21D3586}"/>
    <dgm:cxn modelId="{B4D02C82-2023-4B8B-A098-B23F3FAEB5CB}" srcId="{0FA7D27C-BA8F-4F2D-B867-92E65AFD1835}" destId="{D5A95254-56C7-4879-A304-8E583C22876D}" srcOrd="0" destOrd="0" parTransId="{538F9942-88EC-4FBD-86A2-C032448300E0}" sibTransId="{4E1726ED-54F9-4654-8186-93B3391A6920}"/>
    <dgm:cxn modelId="{9F571943-2D13-41F7-99E1-02627CFDBC08}" type="presOf" srcId="{AC030964-8C5F-4074-9214-C3D2B0EE6B3C}" destId="{F714594F-638A-4ADC-A4FC-7FE199E719E2}" srcOrd="0" destOrd="0" presId="urn:microsoft.com/office/officeart/2005/8/layout/hList1"/>
    <dgm:cxn modelId="{0B144107-FF47-471D-947F-A2DE3C17D53D}" type="presOf" srcId="{D5A95254-56C7-4879-A304-8E583C22876D}" destId="{5263F1E8-F605-4EBF-A5E1-300B1086C25A}" srcOrd="0" destOrd="0" presId="urn:microsoft.com/office/officeart/2005/8/layout/hList1"/>
    <dgm:cxn modelId="{E35E696B-D709-401E-B987-A8E5CABEA385}" type="presParOf" srcId="{F714594F-638A-4ADC-A4FC-7FE199E719E2}" destId="{EBF67AEE-7293-45F4-A7C8-629248B817F3}" srcOrd="0" destOrd="0" presId="urn:microsoft.com/office/officeart/2005/8/layout/hList1"/>
    <dgm:cxn modelId="{5E227C46-6839-45B7-AC17-B2BE4FDEE138}" type="presParOf" srcId="{EBF67AEE-7293-45F4-A7C8-629248B817F3}" destId="{3BEAC87F-37AF-4F5D-B206-D118DCE6B5D1}" srcOrd="0" destOrd="0" presId="urn:microsoft.com/office/officeart/2005/8/layout/hList1"/>
    <dgm:cxn modelId="{17965573-9E03-4BF5-B5ED-892F404C5558}" type="presParOf" srcId="{EBF67AEE-7293-45F4-A7C8-629248B817F3}" destId="{10003EB6-F0D3-498D-9C25-6343932C3516}" srcOrd="1" destOrd="0" presId="urn:microsoft.com/office/officeart/2005/8/layout/hList1"/>
    <dgm:cxn modelId="{209436A0-2975-43C5-9FB3-C2363E4C71E0}" type="presParOf" srcId="{F714594F-638A-4ADC-A4FC-7FE199E719E2}" destId="{340836BE-E7A7-452C-A98E-EB635D52E9EF}" srcOrd="1" destOrd="0" presId="urn:microsoft.com/office/officeart/2005/8/layout/hList1"/>
    <dgm:cxn modelId="{EE7126F3-C80E-48AC-BF29-4EAAC2F6CA4B}" type="presParOf" srcId="{F714594F-638A-4ADC-A4FC-7FE199E719E2}" destId="{4BB399F1-1D26-4CB3-9B09-E8BE16326DB7}" srcOrd="2" destOrd="0" presId="urn:microsoft.com/office/officeart/2005/8/layout/hList1"/>
    <dgm:cxn modelId="{954FAB8E-85D4-4997-843A-7BBBE93FD1F6}" type="presParOf" srcId="{4BB399F1-1D26-4CB3-9B09-E8BE16326DB7}" destId="{992C570A-9D03-43CC-8458-521606449164}" srcOrd="0" destOrd="0" presId="urn:microsoft.com/office/officeart/2005/8/layout/hList1"/>
    <dgm:cxn modelId="{EECF85F9-8DDF-4D2A-AFF1-8F60BC55171D}" type="presParOf" srcId="{4BB399F1-1D26-4CB3-9B09-E8BE16326DB7}" destId="{2427DE3B-D087-43CA-80F2-B00DA8B4F9C3}" srcOrd="1" destOrd="0" presId="urn:microsoft.com/office/officeart/2005/8/layout/hList1"/>
    <dgm:cxn modelId="{7EA967CF-62A5-491F-A35F-A0B240DD7277}" type="presParOf" srcId="{F714594F-638A-4ADC-A4FC-7FE199E719E2}" destId="{C26D4435-A020-49F2-96F6-BF51E5B17CCC}" srcOrd="3" destOrd="0" presId="urn:microsoft.com/office/officeart/2005/8/layout/hList1"/>
    <dgm:cxn modelId="{27A301E6-17E9-4B30-97BE-92468487DD2F}" type="presParOf" srcId="{F714594F-638A-4ADC-A4FC-7FE199E719E2}" destId="{8BEB79BD-9242-4925-91E6-7E606C55AD99}" srcOrd="4" destOrd="0" presId="urn:microsoft.com/office/officeart/2005/8/layout/hList1"/>
    <dgm:cxn modelId="{869F5BFF-575C-453B-B3F8-09CE1FCE28BC}" type="presParOf" srcId="{8BEB79BD-9242-4925-91E6-7E606C55AD99}" destId="{084565A9-4328-490A-9869-DBBD20573BDB}" srcOrd="0" destOrd="0" presId="urn:microsoft.com/office/officeart/2005/8/layout/hList1"/>
    <dgm:cxn modelId="{489CB75E-6004-4215-9803-2FDED51DAF34}" type="presParOf" srcId="{8BEB79BD-9242-4925-91E6-7E606C55AD99}" destId="{5263F1E8-F605-4EBF-A5E1-300B1086C25A}"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97DB5BB-49A2-4C9E-A938-1453B2E7261C}" type="doc">
      <dgm:prSet loTypeId="urn:microsoft.com/office/officeart/2008/layout/AlternatingHexagons" loCatId="list" qsTypeId="urn:microsoft.com/office/officeart/2005/8/quickstyle/simple1" qsCatId="simple" csTypeId="urn:microsoft.com/office/officeart/2005/8/colors/colorful2" csCatId="colorful" phldr="1"/>
      <dgm:spPr/>
      <dgm:t>
        <a:bodyPr/>
        <a:lstStyle/>
        <a:p>
          <a:endParaRPr lang="es-MX"/>
        </a:p>
      </dgm:t>
    </dgm:pt>
    <dgm:pt modelId="{FB322B28-8D63-4959-84B3-3C9C7B7C9ECF}">
      <dgm:prSet phldrT="[Texto]" custT="1"/>
      <dgm:spPr/>
      <dgm:t>
        <a:bodyPr/>
        <a:lstStyle/>
        <a:p>
          <a:r>
            <a:rPr lang="es-MX" sz="2400" dirty="0"/>
            <a:t>Molinos de trigo</a:t>
          </a:r>
        </a:p>
      </dgm:t>
    </dgm:pt>
    <dgm:pt modelId="{0D8C4992-03DA-4DB5-8D7A-0472E841AF59}" type="parTrans" cxnId="{1A70DD3C-B0FD-495A-B81B-186F66749DA6}">
      <dgm:prSet/>
      <dgm:spPr/>
      <dgm:t>
        <a:bodyPr/>
        <a:lstStyle/>
        <a:p>
          <a:endParaRPr lang="es-MX"/>
        </a:p>
      </dgm:t>
    </dgm:pt>
    <dgm:pt modelId="{302000AE-02B4-4AA8-B996-AD88F5699805}" type="sibTrans" cxnId="{1A70DD3C-B0FD-495A-B81B-186F66749DA6}">
      <dgm:prSet custT="1"/>
      <dgm:spPr/>
      <dgm:t>
        <a:bodyPr/>
        <a:lstStyle/>
        <a:p>
          <a:r>
            <a:rPr lang="es-MX" sz="2000" dirty="0"/>
            <a:t> Ensamble de aparatos electrónico  </a:t>
          </a:r>
        </a:p>
      </dgm:t>
    </dgm:pt>
    <dgm:pt modelId="{895E2A2A-BC8F-48FE-8E4E-4BB00A354651}">
      <dgm:prSet phldrT="[Texto]"/>
      <dgm:spPr/>
      <dgm:t>
        <a:bodyPr/>
        <a:lstStyle/>
        <a:p>
          <a:r>
            <a:rPr lang="es-MX" dirty="0"/>
            <a:t>Una cervecería y una fundidora.</a:t>
          </a:r>
        </a:p>
      </dgm:t>
    </dgm:pt>
    <dgm:pt modelId="{70F66AB2-3E01-4EC8-B960-74302582A462}" type="parTrans" cxnId="{0A1FB2FC-5C99-435C-A1F5-DF6ECF87B196}">
      <dgm:prSet/>
      <dgm:spPr/>
      <dgm:t>
        <a:bodyPr/>
        <a:lstStyle/>
        <a:p>
          <a:endParaRPr lang="es-MX"/>
        </a:p>
      </dgm:t>
    </dgm:pt>
    <dgm:pt modelId="{B631808B-8C3F-4ED1-8F9D-6C2B3A4834D0}" type="sibTrans" cxnId="{0A1FB2FC-5C99-435C-A1F5-DF6ECF87B196}">
      <dgm:prSet/>
      <dgm:spPr/>
      <dgm:t>
        <a:bodyPr/>
        <a:lstStyle/>
        <a:p>
          <a:r>
            <a:rPr lang="es-MX" dirty="0"/>
            <a:t>Fabricas de vidrio </a:t>
          </a:r>
        </a:p>
      </dgm:t>
    </dgm:pt>
    <dgm:pt modelId="{66416491-AE96-454A-B97E-6ED74323E633}">
      <dgm:prSet phldrT="[Texto]" custT="1"/>
      <dgm:spPr/>
      <dgm:t>
        <a:bodyPr/>
        <a:lstStyle/>
        <a:p>
          <a:r>
            <a:rPr lang="es-MX" sz="2400" dirty="0"/>
            <a:t>Jabones, plástico </a:t>
          </a:r>
        </a:p>
      </dgm:t>
    </dgm:pt>
    <dgm:pt modelId="{47D8138A-3A71-4E8A-9DBD-3D95C92429C4}" type="parTrans" cxnId="{896521DD-50EF-4367-9217-99FEE2B6C491}">
      <dgm:prSet/>
      <dgm:spPr/>
      <dgm:t>
        <a:bodyPr/>
        <a:lstStyle/>
        <a:p>
          <a:endParaRPr lang="es-MX"/>
        </a:p>
      </dgm:t>
    </dgm:pt>
    <dgm:pt modelId="{680D1CA7-6248-4B00-96CF-5E1F775BFAC8}" type="sibTrans" cxnId="{896521DD-50EF-4367-9217-99FEE2B6C491}">
      <dgm:prSet/>
      <dgm:spPr/>
      <dgm:t>
        <a:bodyPr/>
        <a:lstStyle/>
        <a:p>
          <a:r>
            <a:rPr lang="es-MX" dirty="0"/>
            <a:t>Tabaco, hule </a:t>
          </a:r>
        </a:p>
      </dgm:t>
    </dgm:pt>
    <dgm:pt modelId="{BEBDA99F-2A3A-4D04-B077-40D2BD95A29F}">
      <dgm:prSet/>
      <dgm:spPr/>
      <dgm:t>
        <a:bodyPr/>
        <a:lstStyle/>
        <a:p>
          <a:endParaRPr lang="es-MX"/>
        </a:p>
      </dgm:t>
    </dgm:pt>
    <dgm:pt modelId="{B05ADCE7-EBD9-420B-B626-82167BC78F3A}" type="parTrans" cxnId="{0186B814-38FC-4CDB-8FEA-2A9B49EFEF15}">
      <dgm:prSet/>
      <dgm:spPr/>
      <dgm:t>
        <a:bodyPr/>
        <a:lstStyle/>
        <a:p>
          <a:endParaRPr lang="es-MX"/>
        </a:p>
      </dgm:t>
    </dgm:pt>
    <dgm:pt modelId="{98BF255C-C4EB-4EA4-AC6F-4B561BC1B374}" type="sibTrans" cxnId="{0186B814-38FC-4CDB-8FEA-2A9B49EFEF15}">
      <dgm:prSet/>
      <dgm:spPr/>
      <dgm:t>
        <a:bodyPr/>
        <a:lstStyle/>
        <a:p>
          <a:endParaRPr lang="es-MX"/>
        </a:p>
      </dgm:t>
    </dgm:pt>
    <dgm:pt modelId="{A40757A4-25EB-4CDB-8F16-A4CCCC0AED4F}" type="pres">
      <dgm:prSet presAssocID="{997DB5BB-49A2-4C9E-A938-1453B2E7261C}" presName="Name0" presStyleCnt="0">
        <dgm:presLayoutVars>
          <dgm:chMax/>
          <dgm:chPref/>
          <dgm:dir/>
          <dgm:animLvl val="lvl"/>
        </dgm:presLayoutVars>
      </dgm:prSet>
      <dgm:spPr/>
      <dgm:t>
        <a:bodyPr/>
        <a:lstStyle/>
        <a:p>
          <a:endParaRPr lang="es-MX"/>
        </a:p>
      </dgm:t>
    </dgm:pt>
    <dgm:pt modelId="{CB26767C-5C62-4090-B0A5-4F3C72F08173}" type="pres">
      <dgm:prSet presAssocID="{FB322B28-8D63-4959-84B3-3C9C7B7C9ECF}" presName="composite" presStyleCnt="0"/>
      <dgm:spPr/>
    </dgm:pt>
    <dgm:pt modelId="{3A8DD92E-7C0B-445D-8267-95F4EA21D9E6}" type="pres">
      <dgm:prSet presAssocID="{FB322B28-8D63-4959-84B3-3C9C7B7C9ECF}" presName="Parent1" presStyleLbl="node1" presStyleIdx="0" presStyleCnt="6">
        <dgm:presLayoutVars>
          <dgm:chMax val="1"/>
          <dgm:chPref val="1"/>
          <dgm:bulletEnabled val="1"/>
        </dgm:presLayoutVars>
      </dgm:prSet>
      <dgm:spPr/>
      <dgm:t>
        <a:bodyPr/>
        <a:lstStyle/>
        <a:p>
          <a:endParaRPr lang="es-MX"/>
        </a:p>
      </dgm:t>
    </dgm:pt>
    <dgm:pt modelId="{F6F50123-CC45-482C-849A-DF27F46719D2}" type="pres">
      <dgm:prSet presAssocID="{FB322B28-8D63-4959-84B3-3C9C7B7C9ECF}" presName="Childtext1" presStyleLbl="revTx" presStyleIdx="0" presStyleCnt="3">
        <dgm:presLayoutVars>
          <dgm:chMax val="0"/>
          <dgm:chPref val="0"/>
          <dgm:bulletEnabled val="1"/>
        </dgm:presLayoutVars>
      </dgm:prSet>
      <dgm:spPr/>
      <dgm:t>
        <a:bodyPr/>
        <a:lstStyle/>
        <a:p>
          <a:endParaRPr lang="es-MX"/>
        </a:p>
      </dgm:t>
    </dgm:pt>
    <dgm:pt modelId="{5539AED3-A19F-469D-A2E0-79BB30EA23EC}" type="pres">
      <dgm:prSet presAssocID="{FB322B28-8D63-4959-84B3-3C9C7B7C9ECF}" presName="BalanceSpacing" presStyleCnt="0"/>
      <dgm:spPr/>
    </dgm:pt>
    <dgm:pt modelId="{55410FF2-3FD1-4C26-9B57-8A9F51083CD1}" type="pres">
      <dgm:prSet presAssocID="{FB322B28-8D63-4959-84B3-3C9C7B7C9ECF}" presName="BalanceSpacing1" presStyleCnt="0"/>
      <dgm:spPr/>
    </dgm:pt>
    <dgm:pt modelId="{0DF21F21-5816-45DF-BD77-044F03236B28}" type="pres">
      <dgm:prSet presAssocID="{302000AE-02B4-4AA8-B996-AD88F5699805}" presName="Accent1Text" presStyleLbl="node1" presStyleIdx="1" presStyleCnt="6"/>
      <dgm:spPr/>
      <dgm:t>
        <a:bodyPr/>
        <a:lstStyle/>
        <a:p>
          <a:endParaRPr lang="es-MX"/>
        </a:p>
      </dgm:t>
    </dgm:pt>
    <dgm:pt modelId="{3C464EA3-0916-48AF-994B-DC4A48E1319F}" type="pres">
      <dgm:prSet presAssocID="{302000AE-02B4-4AA8-B996-AD88F5699805}" presName="spaceBetweenRectangles" presStyleCnt="0"/>
      <dgm:spPr/>
    </dgm:pt>
    <dgm:pt modelId="{3D7C53B1-CCB1-461E-AA8E-01AAD35A4912}" type="pres">
      <dgm:prSet presAssocID="{895E2A2A-BC8F-48FE-8E4E-4BB00A354651}" presName="composite" presStyleCnt="0"/>
      <dgm:spPr/>
    </dgm:pt>
    <dgm:pt modelId="{9120081F-C4AD-49C9-959F-355EE4763032}" type="pres">
      <dgm:prSet presAssocID="{895E2A2A-BC8F-48FE-8E4E-4BB00A354651}" presName="Parent1" presStyleLbl="node1" presStyleIdx="2" presStyleCnt="6" custLinFactNeighborX="2341">
        <dgm:presLayoutVars>
          <dgm:chMax val="1"/>
          <dgm:chPref val="1"/>
          <dgm:bulletEnabled val="1"/>
        </dgm:presLayoutVars>
      </dgm:prSet>
      <dgm:spPr/>
      <dgm:t>
        <a:bodyPr/>
        <a:lstStyle/>
        <a:p>
          <a:endParaRPr lang="es-MX"/>
        </a:p>
      </dgm:t>
    </dgm:pt>
    <dgm:pt modelId="{0610E77B-61A5-43B7-8CB3-15CDB2CACD84}" type="pres">
      <dgm:prSet presAssocID="{895E2A2A-BC8F-48FE-8E4E-4BB00A354651}" presName="Childtext1" presStyleLbl="revTx" presStyleIdx="1" presStyleCnt="3">
        <dgm:presLayoutVars>
          <dgm:chMax val="0"/>
          <dgm:chPref val="0"/>
          <dgm:bulletEnabled val="1"/>
        </dgm:presLayoutVars>
      </dgm:prSet>
      <dgm:spPr/>
    </dgm:pt>
    <dgm:pt modelId="{FA6F4451-6FB7-4A9D-A63E-4756B7B778B6}" type="pres">
      <dgm:prSet presAssocID="{895E2A2A-BC8F-48FE-8E4E-4BB00A354651}" presName="BalanceSpacing" presStyleCnt="0"/>
      <dgm:spPr/>
    </dgm:pt>
    <dgm:pt modelId="{26A519F9-AAD3-4017-A0B9-4FD0D2C77868}" type="pres">
      <dgm:prSet presAssocID="{895E2A2A-BC8F-48FE-8E4E-4BB00A354651}" presName="BalanceSpacing1" presStyleCnt="0"/>
      <dgm:spPr/>
    </dgm:pt>
    <dgm:pt modelId="{466F603E-12AE-4E25-8899-438FC6370E49}" type="pres">
      <dgm:prSet presAssocID="{B631808B-8C3F-4ED1-8F9D-6C2B3A4834D0}" presName="Accent1Text" presStyleLbl="node1" presStyleIdx="3" presStyleCnt="6"/>
      <dgm:spPr/>
      <dgm:t>
        <a:bodyPr/>
        <a:lstStyle/>
        <a:p>
          <a:endParaRPr lang="es-MX"/>
        </a:p>
      </dgm:t>
    </dgm:pt>
    <dgm:pt modelId="{D2DEA946-DBCE-4D50-83EC-C600543F99BB}" type="pres">
      <dgm:prSet presAssocID="{B631808B-8C3F-4ED1-8F9D-6C2B3A4834D0}" presName="spaceBetweenRectangles" presStyleCnt="0"/>
      <dgm:spPr/>
    </dgm:pt>
    <dgm:pt modelId="{1F746741-011E-41E8-B8C1-E4443FA6B62D}" type="pres">
      <dgm:prSet presAssocID="{66416491-AE96-454A-B97E-6ED74323E633}" presName="composite" presStyleCnt="0"/>
      <dgm:spPr/>
    </dgm:pt>
    <dgm:pt modelId="{D06A9922-DCDA-475C-BCB4-C7EC47D02171}" type="pres">
      <dgm:prSet presAssocID="{66416491-AE96-454A-B97E-6ED74323E633}" presName="Parent1" presStyleLbl="node1" presStyleIdx="4" presStyleCnt="6">
        <dgm:presLayoutVars>
          <dgm:chMax val="1"/>
          <dgm:chPref val="1"/>
          <dgm:bulletEnabled val="1"/>
        </dgm:presLayoutVars>
      </dgm:prSet>
      <dgm:spPr/>
      <dgm:t>
        <a:bodyPr/>
        <a:lstStyle/>
        <a:p>
          <a:endParaRPr lang="es-MX"/>
        </a:p>
      </dgm:t>
    </dgm:pt>
    <dgm:pt modelId="{54A1CC61-979E-4179-AC70-E0266160FB67}" type="pres">
      <dgm:prSet presAssocID="{66416491-AE96-454A-B97E-6ED74323E633}" presName="Childtext1" presStyleLbl="revTx" presStyleIdx="2" presStyleCnt="3">
        <dgm:presLayoutVars>
          <dgm:chMax val="0"/>
          <dgm:chPref val="0"/>
          <dgm:bulletEnabled val="1"/>
        </dgm:presLayoutVars>
      </dgm:prSet>
      <dgm:spPr/>
    </dgm:pt>
    <dgm:pt modelId="{8CBE2CA4-7EDF-4BA7-B517-7CDE0A8CDBC0}" type="pres">
      <dgm:prSet presAssocID="{66416491-AE96-454A-B97E-6ED74323E633}" presName="BalanceSpacing" presStyleCnt="0"/>
      <dgm:spPr/>
    </dgm:pt>
    <dgm:pt modelId="{261DE3F9-E867-4294-982D-209FDD2F3563}" type="pres">
      <dgm:prSet presAssocID="{66416491-AE96-454A-B97E-6ED74323E633}" presName="BalanceSpacing1" presStyleCnt="0"/>
      <dgm:spPr/>
    </dgm:pt>
    <dgm:pt modelId="{9D5BBD98-A022-487D-B775-5C27AEBA0215}" type="pres">
      <dgm:prSet presAssocID="{680D1CA7-6248-4B00-96CF-5E1F775BFAC8}" presName="Accent1Text" presStyleLbl="node1" presStyleIdx="5" presStyleCnt="6"/>
      <dgm:spPr/>
      <dgm:t>
        <a:bodyPr/>
        <a:lstStyle/>
        <a:p>
          <a:endParaRPr lang="es-MX"/>
        </a:p>
      </dgm:t>
    </dgm:pt>
  </dgm:ptLst>
  <dgm:cxnLst>
    <dgm:cxn modelId="{F3781403-1CDA-42E2-8DE1-24EA722EA3D3}" type="presOf" srcId="{680D1CA7-6248-4B00-96CF-5E1F775BFAC8}" destId="{9D5BBD98-A022-487D-B775-5C27AEBA0215}" srcOrd="0" destOrd="0" presId="urn:microsoft.com/office/officeart/2008/layout/AlternatingHexagons"/>
    <dgm:cxn modelId="{0186B814-38FC-4CDB-8FEA-2A9B49EFEF15}" srcId="{FB322B28-8D63-4959-84B3-3C9C7B7C9ECF}" destId="{BEBDA99F-2A3A-4D04-B077-40D2BD95A29F}" srcOrd="0" destOrd="0" parTransId="{B05ADCE7-EBD9-420B-B626-82167BC78F3A}" sibTransId="{98BF255C-C4EB-4EA4-AC6F-4B561BC1B374}"/>
    <dgm:cxn modelId="{C95EF4B7-67F7-4B13-8476-620E811C2B81}" type="presOf" srcId="{66416491-AE96-454A-B97E-6ED74323E633}" destId="{D06A9922-DCDA-475C-BCB4-C7EC47D02171}" srcOrd="0" destOrd="0" presId="urn:microsoft.com/office/officeart/2008/layout/AlternatingHexagons"/>
    <dgm:cxn modelId="{33C8DD6C-C92B-4F5B-89E0-65DD5EAFD2C4}" type="presOf" srcId="{997DB5BB-49A2-4C9E-A938-1453B2E7261C}" destId="{A40757A4-25EB-4CDB-8F16-A4CCCC0AED4F}" srcOrd="0" destOrd="0" presId="urn:microsoft.com/office/officeart/2008/layout/AlternatingHexagons"/>
    <dgm:cxn modelId="{896521DD-50EF-4367-9217-99FEE2B6C491}" srcId="{997DB5BB-49A2-4C9E-A938-1453B2E7261C}" destId="{66416491-AE96-454A-B97E-6ED74323E633}" srcOrd="2" destOrd="0" parTransId="{47D8138A-3A71-4E8A-9DBD-3D95C92429C4}" sibTransId="{680D1CA7-6248-4B00-96CF-5E1F775BFAC8}"/>
    <dgm:cxn modelId="{0A1FB2FC-5C99-435C-A1F5-DF6ECF87B196}" srcId="{997DB5BB-49A2-4C9E-A938-1453B2E7261C}" destId="{895E2A2A-BC8F-48FE-8E4E-4BB00A354651}" srcOrd="1" destOrd="0" parTransId="{70F66AB2-3E01-4EC8-B960-74302582A462}" sibTransId="{B631808B-8C3F-4ED1-8F9D-6C2B3A4834D0}"/>
    <dgm:cxn modelId="{1A70DD3C-B0FD-495A-B81B-186F66749DA6}" srcId="{997DB5BB-49A2-4C9E-A938-1453B2E7261C}" destId="{FB322B28-8D63-4959-84B3-3C9C7B7C9ECF}" srcOrd="0" destOrd="0" parTransId="{0D8C4992-03DA-4DB5-8D7A-0472E841AF59}" sibTransId="{302000AE-02B4-4AA8-B996-AD88F5699805}"/>
    <dgm:cxn modelId="{76743B9B-A3D0-4DD0-BBC7-2358E6D33B12}" type="presOf" srcId="{302000AE-02B4-4AA8-B996-AD88F5699805}" destId="{0DF21F21-5816-45DF-BD77-044F03236B28}" srcOrd="0" destOrd="0" presId="urn:microsoft.com/office/officeart/2008/layout/AlternatingHexagons"/>
    <dgm:cxn modelId="{A410CFE8-DE7F-4831-AA40-71849E186A8C}" type="presOf" srcId="{895E2A2A-BC8F-48FE-8E4E-4BB00A354651}" destId="{9120081F-C4AD-49C9-959F-355EE4763032}" srcOrd="0" destOrd="0" presId="urn:microsoft.com/office/officeart/2008/layout/AlternatingHexagons"/>
    <dgm:cxn modelId="{A00585E6-591C-4665-AA24-F256EBFB7873}" type="presOf" srcId="{B631808B-8C3F-4ED1-8F9D-6C2B3A4834D0}" destId="{466F603E-12AE-4E25-8899-438FC6370E49}" srcOrd="0" destOrd="0" presId="urn:microsoft.com/office/officeart/2008/layout/AlternatingHexagons"/>
    <dgm:cxn modelId="{65295EE1-488C-4239-9CF5-883E45F25770}" type="presOf" srcId="{BEBDA99F-2A3A-4D04-B077-40D2BD95A29F}" destId="{F6F50123-CC45-482C-849A-DF27F46719D2}" srcOrd="0" destOrd="0" presId="urn:microsoft.com/office/officeart/2008/layout/AlternatingHexagons"/>
    <dgm:cxn modelId="{2E7C5DB9-24B1-4D19-A4E4-9ABCE6237001}" type="presOf" srcId="{FB322B28-8D63-4959-84B3-3C9C7B7C9ECF}" destId="{3A8DD92E-7C0B-445D-8267-95F4EA21D9E6}" srcOrd="0" destOrd="0" presId="urn:microsoft.com/office/officeart/2008/layout/AlternatingHexagons"/>
    <dgm:cxn modelId="{781861DC-A979-4805-8359-139F9E7BA174}" type="presParOf" srcId="{A40757A4-25EB-4CDB-8F16-A4CCCC0AED4F}" destId="{CB26767C-5C62-4090-B0A5-4F3C72F08173}" srcOrd="0" destOrd="0" presId="urn:microsoft.com/office/officeart/2008/layout/AlternatingHexagons"/>
    <dgm:cxn modelId="{9C909E4F-F991-42CE-A03B-96865FA62BF9}" type="presParOf" srcId="{CB26767C-5C62-4090-B0A5-4F3C72F08173}" destId="{3A8DD92E-7C0B-445D-8267-95F4EA21D9E6}" srcOrd="0" destOrd="0" presId="urn:microsoft.com/office/officeart/2008/layout/AlternatingHexagons"/>
    <dgm:cxn modelId="{53EFFFE8-04F6-453D-9FA3-A077EA399339}" type="presParOf" srcId="{CB26767C-5C62-4090-B0A5-4F3C72F08173}" destId="{F6F50123-CC45-482C-849A-DF27F46719D2}" srcOrd="1" destOrd="0" presId="urn:microsoft.com/office/officeart/2008/layout/AlternatingHexagons"/>
    <dgm:cxn modelId="{951901CD-7C74-4144-BE79-6DB6C7984015}" type="presParOf" srcId="{CB26767C-5C62-4090-B0A5-4F3C72F08173}" destId="{5539AED3-A19F-469D-A2E0-79BB30EA23EC}" srcOrd="2" destOrd="0" presId="urn:microsoft.com/office/officeart/2008/layout/AlternatingHexagons"/>
    <dgm:cxn modelId="{DB9343F8-1C58-4D45-8D2C-0690B77E6D63}" type="presParOf" srcId="{CB26767C-5C62-4090-B0A5-4F3C72F08173}" destId="{55410FF2-3FD1-4C26-9B57-8A9F51083CD1}" srcOrd="3" destOrd="0" presId="urn:microsoft.com/office/officeart/2008/layout/AlternatingHexagons"/>
    <dgm:cxn modelId="{BA5F69B3-F3BE-4B44-8228-FBB29FB14989}" type="presParOf" srcId="{CB26767C-5C62-4090-B0A5-4F3C72F08173}" destId="{0DF21F21-5816-45DF-BD77-044F03236B28}" srcOrd="4" destOrd="0" presId="urn:microsoft.com/office/officeart/2008/layout/AlternatingHexagons"/>
    <dgm:cxn modelId="{C766E429-52FD-4DFE-A93B-AAD1AE59DD1B}" type="presParOf" srcId="{A40757A4-25EB-4CDB-8F16-A4CCCC0AED4F}" destId="{3C464EA3-0916-48AF-994B-DC4A48E1319F}" srcOrd="1" destOrd="0" presId="urn:microsoft.com/office/officeart/2008/layout/AlternatingHexagons"/>
    <dgm:cxn modelId="{D90FA032-2033-4046-B71B-2C41080BA1DF}" type="presParOf" srcId="{A40757A4-25EB-4CDB-8F16-A4CCCC0AED4F}" destId="{3D7C53B1-CCB1-461E-AA8E-01AAD35A4912}" srcOrd="2" destOrd="0" presId="urn:microsoft.com/office/officeart/2008/layout/AlternatingHexagons"/>
    <dgm:cxn modelId="{542104DF-68C4-4932-AE08-D7FEB6F7D658}" type="presParOf" srcId="{3D7C53B1-CCB1-461E-AA8E-01AAD35A4912}" destId="{9120081F-C4AD-49C9-959F-355EE4763032}" srcOrd="0" destOrd="0" presId="urn:microsoft.com/office/officeart/2008/layout/AlternatingHexagons"/>
    <dgm:cxn modelId="{069C50F1-F1BE-427E-9851-58E9D65CB7DE}" type="presParOf" srcId="{3D7C53B1-CCB1-461E-AA8E-01AAD35A4912}" destId="{0610E77B-61A5-43B7-8CB3-15CDB2CACD84}" srcOrd="1" destOrd="0" presId="urn:microsoft.com/office/officeart/2008/layout/AlternatingHexagons"/>
    <dgm:cxn modelId="{34825BB3-9617-44B6-AB6F-1A257BB4C4C0}" type="presParOf" srcId="{3D7C53B1-CCB1-461E-AA8E-01AAD35A4912}" destId="{FA6F4451-6FB7-4A9D-A63E-4756B7B778B6}" srcOrd="2" destOrd="0" presId="urn:microsoft.com/office/officeart/2008/layout/AlternatingHexagons"/>
    <dgm:cxn modelId="{301F69E4-D608-4163-8D4D-1A6775598383}" type="presParOf" srcId="{3D7C53B1-CCB1-461E-AA8E-01AAD35A4912}" destId="{26A519F9-AAD3-4017-A0B9-4FD0D2C77868}" srcOrd="3" destOrd="0" presId="urn:microsoft.com/office/officeart/2008/layout/AlternatingHexagons"/>
    <dgm:cxn modelId="{FB7508EE-37DA-4E81-9E06-E7DE7C751ED4}" type="presParOf" srcId="{3D7C53B1-CCB1-461E-AA8E-01AAD35A4912}" destId="{466F603E-12AE-4E25-8899-438FC6370E49}" srcOrd="4" destOrd="0" presId="urn:microsoft.com/office/officeart/2008/layout/AlternatingHexagons"/>
    <dgm:cxn modelId="{C7583E28-6BEA-476B-8EFD-54AB249031A4}" type="presParOf" srcId="{A40757A4-25EB-4CDB-8F16-A4CCCC0AED4F}" destId="{D2DEA946-DBCE-4D50-83EC-C600543F99BB}" srcOrd="3" destOrd="0" presId="urn:microsoft.com/office/officeart/2008/layout/AlternatingHexagons"/>
    <dgm:cxn modelId="{21D74EB0-9811-4EB0-971D-1F56BECCB897}" type="presParOf" srcId="{A40757A4-25EB-4CDB-8F16-A4CCCC0AED4F}" destId="{1F746741-011E-41E8-B8C1-E4443FA6B62D}" srcOrd="4" destOrd="0" presId="urn:microsoft.com/office/officeart/2008/layout/AlternatingHexagons"/>
    <dgm:cxn modelId="{885530D6-860B-4094-908E-8D7BFE14A34C}" type="presParOf" srcId="{1F746741-011E-41E8-B8C1-E4443FA6B62D}" destId="{D06A9922-DCDA-475C-BCB4-C7EC47D02171}" srcOrd="0" destOrd="0" presId="urn:microsoft.com/office/officeart/2008/layout/AlternatingHexagons"/>
    <dgm:cxn modelId="{55737566-A54C-4742-921C-4C699BD19DB8}" type="presParOf" srcId="{1F746741-011E-41E8-B8C1-E4443FA6B62D}" destId="{54A1CC61-979E-4179-AC70-E0266160FB67}" srcOrd="1" destOrd="0" presId="urn:microsoft.com/office/officeart/2008/layout/AlternatingHexagons"/>
    <dgm:cxn modelId="{E38C94C1-C6F9-4B20-8477-38083DF5B27C}" type="presParOf" srcId="{1F746741-011E-41E8-B8C1-E4443FA6B62D}" destId="{8CBE2CA4-7EDF-4BA7-B517-7CDE0A8CDBC0}" srcOrd="2" destOrd="0" presId="urn:microsoft.com/office/officeart/2008/layout/AlternatingHexagons"/>
    <dgm:cxn modelId="{57C1469D-01AD-4C48-A272-107E5FC14D60}" type="presParOf" srcId="{1F746741-011E-41E8-B8C1-E4443FA6B62D}" destId="{261DE3F9-E867-4294-982D-209FDD2F3563}" srcOrd="3" destOrd="0" presId="urn:microsoft.com/office/officeart/2008/layout/AlternatingHexagons"/>
    <dgm:cxn modelId="{CDFC8197-37EA-429F-8C40-871E42C668AF}" type="presParOf" srcId="{1F746741-011E-41E8-B8C1-E4443FA6B62D}" destId="{9D5BBD98-A022-487D-B775-5C27AEBA0215}" srcOrd="4" destOrd="0" presId="urn:microsoft.com/office/officeart/2008/layout/AlternatingHexagon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6E010D4-83E8-4B22-82E0-660ADC018740}" type="doc">
      <dgm:prSet loTypeId="urn:microsoft.com/office/officeart/2005/8/layout/hProcess7" loCatId="list" qsTypeId="urn:microsoft.com/office/officeart/2005/8/quickstyle/simple1" qsCatId="simple" csTypeId="urn:microsoft.com/office/officeart/2005/8/colors/colorful2" csCatId="colorful" phldr="1"/>
      <dgm:spPr/>
      <dgm:t>
        <a:bodyPr/>
        <a:lstStyle/>
        <a:p>
          <a:endParaRPr lang="es-MX"/>
        </a:p>
      </dgm:t>
    </dgm:pt>
    <dgm:pt modelId="{131AD40A-8ABD-4A13-85B8-6FCC740DC406}">
      <dgm:prSet phldrT="[Texto]"/>
      <dgm:spPr/>
      <dgm:t>
        <a:bodyPr/>
        <a:lstStyle/>
        <a:p>
          <a:r>
            <a:rPr lang="es-ES" dirty="0"/>
            <a:t>Proveedores de materias primas y componentes</a:t>
          </a:r>
          <a:endParaRPr lang="es-MX" dirty="0"/>
        </a:p>
      </dgm:t>
    </dgm:pt>
    <dgm:pt modelId="{9571CB72-67A3-491A-99A2-BF7B295386F6}" type="parTrans" cxnId="{4E504A93-2207-4EB2-A525-0DCCB11EE16A}">
      <dgm:prSet/>
      <dgm:spPr/>
      <dgm:t>
        <a:bodyPr/>
        <a:lstStyle/>
        <a:p>
          <a:endParaRPr lang="es-MX"/>
        </a:p>
      </dgm:t>
    </dgm:pt>
    <dgm:pt modelId="{44D7DB2D-88DB-4DE8-A342-AB3D6C9F8A96}" type="sibTrans" cxnId="{4E504A93-2207-4EB2-A525-0DCCB11EE16A}">
      <dgm:prSet/>
      <dgm:spPr/>
      <dgm:t>
        <a:bodyPr/>
        <a:lstStyle/>
        <a:p>
          <a:endParaRPr lang="es-MX"/>
        </a:p>
      </dgm:t>
    </dgm:pt>
    <dgm:pt modelId="{6C9DA7A4-FB46-4733-87C9-43F6C0E2E6DE}">
      <dgm:prSet phldrT="[Texto]" phldr="1"/>
      <dgm:spPr/>
      <dgm:t>
        <a:bodyPr/>
        <a:lstStyle/>
        <a:p>
          <a:endParaRPr lang="es-MX"/>
        </a:p>
      </dgm:t>
    </dgm:pt>
    <dgm:pt modelId="{B135EAD0-A5A2-4A71-9060-8D195CE1A7E1}" type="parTrans" cxnId="{EF950C41-FC45-4891-9620-32E2B592FC5B}">
      <dgm:prSet/>
      <dgm:spPr/>
      <dgm:t>
        <a:bodyPr/>
        <a:lstStyle/>
        <a:p>
          <a:endParaRPr lang="es-MX"/>
        </a:p>
      </dgm:t>
    </dgm:pt>
    <dgm:pt modelId="{170ED031-C064-4664-B584-E508D90A1AAD}" type="sibTrans" cxnId="{EF950C41-FC45-4891-9620-32E2B592FC5B}">
      <dgm:prSet/>
      <dgm:spPr/>
      <dgm:t>
        <a:bodyPr/>
        <a:lstStyle/>
        <a:p>
          <a:endParaRPr lang="es-MX"/>
        </a:p>
      </dgm:t>
    </dgm:pt>
    <dgm:pt modelId="{1190F098-5447-4D0D-9795-5A13C8113D53}">
      <dgm:prSet phldrT="[Texto]"/>
      <dgm:spPr/>
      <dgm:t>
        <a:bodyPr/>
        <a:lstStyle/>
        <a:p>
          <a:r>
            <a:rPr lang="es-ES" dirty="0"/>
            <a:t> Maquinaria nueva o de segunda mano</a:t>
          </a:r>
          <a:endParaRPr lang="es-MX" dirty="0"/>
        </a:p>
      </dgm:t>
    </dgm:pt>
    <dgm:pt modelId="{622B72DE-91CC-4C28-B284-81637955F029}" type="parTrans" cxnId="{60A230C0-EABC-4EB3-B997-DF8AA2AD44D6}">
      <dgm:prSet/>
      <dgm:spPr/>
      <dgm:t>
        <a:bodyPr/>
        <a:lstStyle/>
        <a:p>
          <a:endParaRPr lang="es-MX"/>
        </a:p>
      </dgm:t>
    </dgm:pt>
    <dgm:pt modelId="{2A129119-30F0-42C4-99F4-A88BB04BF600}" type="sibTrans" cxnId="{60A230C0-EABC-4EB3-B997-DF8AA2AD44D6}">
      <dgm:prSet/>
      <dgm:spPr/>
      <dgm:t>
        <a:bodyPr/>
        <a:lstStyle/>
        <a:p>
          <a:endParaRPr lang="es-MX"/>
        </a:p>
      </dgm:t>
    </dgm:pt>
    <dgm:pt modelId="{662CAF07-40CA-4067-803A-09C9348755CB}">
      <dgm:prSet phldrT="[Texto]" phldr="1"/>
      <dgm:spPr/>
      <dgm:t>
        <a:bodyPr/>
        <a:lstStyle/>
        <a:p>
          <a:endParaRPr lang="es-MX" dirty="0"/>
        </a:p>
      </dgm:t>
    </dgm:pt>
    <dgm:pt modelId="{3EB50E43-C269-41AE-BD0B-63D6180ED2BB}" type="parTrans" cxnId="{0B9C0D48-DF9C-4C48-9EFE-794F0D4B5D9B}">
      <dgm:prSet/>
      <dgm:spPr/>
      <dgm:t>
        <a:bodyPr/>
        <a:lstStyle/>
        <a:p>
          <a:endParaRPr lang="es-MX"/>
        </a:p>
      </dgm:t>
    </dgm:pt>
    <dgm:pt modelId="{8095015F-7A05-47FD-A1EF-5F3F18262E02}" type="sibTrans" cxnId="{0B9C0D48-DF9C-4C48-9EFE-794F0D4B5D9B}">
      <dgm:prSet/>
      <dgm:spPr/>
      <dgm:t>
        <a:bodyPr/>
        <a:lstStyle/>
        <a:p>
          <a:endParaRPr lang="es-MX"/>
        </a:p>
      </dgm:t>
    </dgm:pt>
    <dgm:pt modelId="{5304A4C6-8480-4137-A975-270DE2ECEDA9}">
      <dgm:prSet phldrT="[Texto]"/>
      <dgm:spPr/>
      <dgm:t>
        <a:bodyPr/>
        <a:lstStyle/>
        <a:p>
          <a:r>
            <a:rPr lang="es-ES" dirty="0"/>
            <a:t>Mano de obra especializada</a:t>
          </a:r>
          <a:endParaRPr lang="es-MX" dirty="0"/>
        </a:p>
      </dgm:t>
    </dgm:pt>
    <dgm:pt modelId="{9703D034-6163-465F-8B6E-A0D61172C8A9}" type="parTrans" cxnId="{5A86CACA-A9FE-4BC7-B0E2-1DFE48317D88}">
      <dgm:prSet/>
      <dgm:spPr/>
      <dgm:t>
        <a:bodyPr/>
        <a:lstStyle/>
        <a:p>
          <a:endParaRPr lang="es-MX"/>
        </a:p>
      </dgm:t>
    </dgm:pt>
    <dgm:pt modelId="{5EA6DF85-4EF9-49BD-BB0B-D19CAD489C6E}" type="sibTrans" cxnId="{5A86CACA-A9FE-4BC7-B0E2-1DFE48317D88}">
      <dgm:prSet/>
      <dgm:spPr/>
      <dgm:t>
        <a:bodyPr/>
        <a:lstStyle/>
        <a:p>
          <a:endParaRPr lang="es-MX"/>
        </a:p>
      </dgm:t>
    </dgm:pt>
    <dgm:pt modelId="{5367036D-8184-468D-A058-55C455176AF6}">
      <dgm:prSet phldrT="[Texto]" phldr="1"/>
      <dgm:spPr/>
      <dgm:t>
        <a:bodyPr/>
        <a:lstStyle/>
        <a:p>
          <a:endParaRPr lang="es-MX" dirty="0"/>
        </a:p>
      </dgm:t>
    </dgm:pt>
    <dgm:pt modelId="{ABAFA4CF-C3DA-46B5-AACD-7A1FB953505C}" type="sibTrans" cxnId="{36C4247B-9626-4C9E-87C9-D17EAA3F491D}">
      <dgm:prSet/>
      <dgm:spPr/>
      <dgm:t>
        <a:bodyPr/>
        <a:lstStyle/>
        <a:p>
          <a:endParaRPr lang="es-MX"/>
        </a:p>
      </dgm:t>
    </dgm:pt>
    <dgm:pt modelId="{8625268A-95DF-48F8-A604-3935DD01F211}" type="parTrans" cxnId="{36C4247B-9626-4C9E-87C9-D17EAA3F491D}">
      <dgm:prSet/>
      <dgm:spPr/>
      <dgm:t>
        <a:bodyPr/>
        <a:lstStyle/>
        <a:p>
          <a:endParaRPr lang="es-MX"/>
        </a:p>
      </dgm:t>
    </dgm:pt>
    <dgm:pt modelId="{175D371E-E0CD-4E10-B4EE-E106243B8F39}">
      <dgm:prSet/>
      <dgm:spPr/>
      <dgm:t>
        <a:bodyPr/>
        <a:lstStyle/>
        <a:p>
          <a:endParaRPr lang="es-MX"/>
        </a:p>
      </dgm:t>
    </dgm:pt>
    <dgm:pt modelId="{56B98754-B9A7-4CF3-A352-40A9F8DD825E}" type="parTrans" cxnId="{983AB4E0-F8BB-42F8-ACF3-98AD63A1EE05}">
      <dgm:prSet/>
      <dgm:spPr/>
      <dgm:t>
        <a:bodyPr/>
        <a:lstStyle/>
        <a:p>
          <a:endParaRPr lang="es-MX"/>
        </a:p>
      </dgm:t>
    </dgm:pt>
    <dgm:pt modelId="{75C62511-FDA6-4EB7-A60B-614571C249B0}" type="sibTrans" cxnId="{983AB4E0-F8BB-42F8-ACF3-98AD63A1EE05}">
      <dgm:prSet/>
      <dgm:spPr/>
      <dgm:t>
        <a:bodyPr/>
        <a:lstStyle/>
        <a:p>
          <a:endParaRPr lang="es-MX"/>
        </a:p>
      </dgm:t>
    </dgm:pt>
    <dgm:pt modelId="{C804E481-4D5A-43C8-839B-3C5FF9D500F4}" type="pres">
      <dgm:prSet presAssocID="{06E010D4-83E8-4B22-82E0-660ADC018740}" presName="Name0" presStyleCnt="0">
        <dgm:presLayoutVars>
          <dgm:dir/>
          <dgm:animLvl val="lvl"/>
          <dgm:resizeHandles val="exact"/>
        </dgm:presLayoutVars>
      </dgm:prSet>
      <dgm:spPr/>
      <dgm:t>
        <a:bodyPr/>
        <a:lstStyle/>
        <a:p>
          <a:endParaRPr lang="es-MX"/>
        </a:p>
      </dgm:t>
    </dgm:pt>
    <dgm:pt modelId="{47B4A4D6-8C7E-412B-9A08-2ED99DA8AA62}" type="pres">
      <dgm:prSet presAssocID="{5367036D-8184-468D-A058-55C455176AF6}" presName="compositeNode" presStyleCnt="0">
        <dgm:presLayoutVars>
          <dgm:bulletEnabled val="1"/>
        </dgm:presLayoutVars>
      </dgm:prSet>
      <dgm:spPr/>
    </dgm:pt>
    <dgm:pt modelId="{10C2DE93-0248-4CC0-A3B5-A6032B2E8FED}" type="pres">
      <dgm:prSet presAssocID="{5367036D-8184-468D-A058-55C455176AF6}" presName="bgRect" presStyleLbl="node1" presStyleIdx="0" presStyleCnt="4" custLinFactNeighborX="-166" custLinFactNeighborY="-642"/>
      <dgm:spPr/>
      <dgm:t>
        <a:bodyPr/>
        <a:lstStyle/>
        <a:p>
          <a:endParaRPr lang="es-MX"/>
        </a:p>
      </dgm:t>
    </dgm:pt>
    <dgm:pt modelId="{0778DC26-3919-4241-B9D5-B53707CF203D}" type="pres">
      <dgm:prSet presAssocID="{5367036D-8184-468D-A058-55C455176AF6}" presName="parentNode" presStyleLbl="node1" presStyleIdx="0" presStyleCnt="4">
        <dgm:presLayoutVars>
          <dgm:chMax val="0"/>
          <dgm:bulletEnabled val="1"/>
        </dgm:presLayoutVars>
      </dgm:prSet>
      <dgm:spPr/>
      <dgm:t>
        <a:bodyPr/>
        <a:lstStyle/>
        <a:p>
          <a:endParaRPr lang="es-MX"/>
        </a:p>
      </dgm:t>
    </dgm:pt>
    <dgm:pt modelId="{394D5D07-92C9-47B6-95E3-0591DDB7AA1E}" type="pres">
      <dgm:prSet presAssocID="{5367036D-8184-468D-A058-55C455176AF6}" presName="childNode" presStyleLbl="node1" presStyleIdx="0" presStyleCnt="4">
        <dgm:presLayoutVars>
          <dgm:bulletEnabled val="1"/>
        </dgm:presLayoutVars>
      </dgm:prSet>
      <dgm:spPr/>
      <dgm:t>
        <a:bodyPr/>
        <a:lstStyle/>
        <a:p>
          <a:endParaRPr lang="es-MX"/>
        </a:p>
      </dgm:t>
    </dgm:pt>
    <dgm:pt modelId="{5039B63D-458D-4E04-864E-0A074CB8048C}" type="pres">
      <dgm:prSet presAssocID="{ABAFA4CF-C3DA-46B5-AACD-7A1FB953505C}" presName="hSp" presStyleCnt="0"/>
      <dgm:spPr/>
    </dgm:pt>
    <dgm:pt modelId="{B75804B7-49D0-459F-A190-102CB5AD459E}" type="pres">
      <dgm:prSet presAssocID="{ABAFA4CF-C3DA-46B5-AACD-7A1FB953505C}" presName="vProcSp" presStyleCnt="0"/>
      <dgm:spPr/>
    </dgm:pt>
    <dgm:pt modelId="{3A9627C7-E74B-43AF-B72E-7BC6488A8B54}" type="pres">
      <dgm:prSet presAssocID="{ABAFA4CF-C3DA-46B5-AACD-7A1FB953505C}" presName="vSp1" presStyleCnt="0"/>
      <dgm:spPr/>
    </dgm:pt>
    <dgm:pt modelId="{714AD6C2-1BD5-4EDE-AE8A-671681319AFD}" type="pres">
      <dgm:prSet presAssocID="{ABAFA4CF-C3DA-46B5-AACD-7A1FB953505C}" presName="simulatedConn" presStyleLbl="solidFgAcc1" presStyleIdx="0" presStyleCnt="3"/>
      <dgm:spPr/>
    </dgm:pt>
    <dgm:pt modelId="{DDA9E12B-660F-4EC0-B723-1A03771B75DC}" type="pres">
      <dgm:prSet presAssocID="{ABAFA4CF-C3DA-46B5-AACD-7A1FB953505C}" presName="vSp2" presStyleCnt="0"/>
      <dgm:spPr/>
    </dgm:pt>
    <dgm:pt modelId="{72CF870E-E135-408E-A589-D619BCC1827A}" type="pres">
      <dgm:prSet presAssocID="{ABAFA4CF-C3DA-46B5-AACD-7A1FB953505C}" presName="sibTrans" presStyleCnt="0"/>
      <dgm:spPr/>
    </dgm:pt>
    <dgm:pt modelId="{AB1FB713-4860-4537-8908-6452AB958F1F}" type="pres">
      <dgm:prSet presAssocID="{6C9DA7A4-FB46-4733-87C9-43F6C0E2E6DE}" presName="compositeNode" presStyleCnt="0">
        <dgm:presLayoutVars>
          <dgm:bulletEnabled val="1"/>
        </dgm:presLayoutVars>
      </dgm:prSet>
      <dgm:spPr/>
    </dgm:pt>
    <dgm:pt modelId="{1CFFEFB4-5651-46E9-9BD5-B60BF5E31B77}" type="pres">
      <dgm:prSet presAssocID="{6C9DA7A4-FB46-4733-87C9-43F6C0E2E6DE}" presName="bgRect" presStyleLbl="node1" presStyleIdx="1" presStyleCnt="4"/>
      <dgm:spPr/>
      <dgm:t>
        <a:bodyPr/>
        <a:lstStyle/>
        <a:p>
          <a:endParaRPr lang="es-MX"/>
        </a:p>
      </dgm:t>
    </dgm:pt>
    <dgm:pt modelId="{D60D16E1-7FBA-4020-B6B8-B6E9811270E0}" type="pres">
      <dgm:prSet presAssocID="{6C9DA7A4-FB46-4733-87C9-43F6C0E2E6DE}" presName="parentNode" presStyleLbl="node1" presStyleIdx="1" presStyleCnt="4">
        <dgm:presLayoutVars>
          <dgm:chMax val="0"/>
          <dgm:bulletEnabled val="1"/>
        </dgm:presLayoutVars>
      </dgm:prSet>
      <dgm:spPr/>
      <dgm:t>
        <a:bodyPr/>
        <a:lstStyle/>
        <a:p>
          <a:endParaRPr lang="es-MX"/>
        </a:p>
      </dgm:t>
    </dgm:pt>
    <dgm:pt modelId="{75A18327-C896-426D-8007-4037577EC515}" type="pres">
      <dgm:prSet presAssocID="{6C9DA7A4-FB46-4733-87C9-43F6C0E2E6DE}" presName="childNode" presStyleLbl="node1" presStyleIdx="1" presStyleCnt="4">
        <dgm:presLayoutVars>
          <dgm:bulletEnabled val="1"/>
        </dgm:presLayoutVars>
      </dgm:prSet>
      <dgm:spPr/>
      <dgm:t>
        <a:bodyPr/>
        <a:lstStyle/>
        <a:p>
          <a:endParaRPr lang="es-MX"/>
        </a:p>
      </dgm:t>
    </dgm:pt>
    <dgm:pt modelId="{0730A200-7B2C-4A47-867D-8F86D27E6224}" type="pres">
      <dgm:prSet presAssocID="{170ED031-C064-4664-B584-E508D90A1AAD}" presName="hSp" presStyleCnt="0"/>
      <dgm:spPr/>
    </dgm:pt>
    <dgm:pt modelId="{99E0B38B-5089-4BA3-980C-771418E7C8C9}" type="pres">
      <dgm:prSet presAssocID="{170ED031-C064-4664-B584-E508D90A1AAD}" presName="vProcSp" presStyleCnt="0"/>
      <dgm:spPr/>
    </dgm:pt>
    <dgm:pt modelId="{4D1A6CE9-81B2-4FF7-8BCC-F6496AA4F758}" type="pres">
      <dgm:prSet presAssocID="{170ED031-C064-4664-B584-E508D90A1AAD}" presName="vSp1" presStyleCnt="0"/>
      <dgm:spPr/>
    </dgm:pt>
    <dgm:pt modelId="{66387674-C098-46EA-932D-994A8033B164}" type="pres">
      <dgm:prSet presAssocID="{170ED031-C064-4664-B584-E508D90A1AAD}" presName="simulatedConn" presStyleLbl="solidFgAcc1" presStyleIdx="1" presStyleCnt="3"/>
      <dgm:spPr/>
    </dgm:pt>
    <dgm:pt modelId="{B605199A-1393-40A4-A7EC-DC3E031E377B}" type="pres">
      <dgm:prSet presAssocID="{170ED031-C064-4664-B584-E508D90A1AAD}" presName="vSp2" presStyleCnt="0"/>
      <dgm:spPr/>
    </dgm:pt>
    <dgm:pt modelId="{E002274D-E5BF-4C65-8C7F-BEBBA899A18E}" type="pres">
      <dgm:prSet presAssocID="{170ED031-C064-4664-B584-E508D90A1AAD}" presName="sibTrans" presStyleCnt="0"/>
      <dgm:spPr/>
    </dgm:pt>
    <dgm:pt modelId="{6133E960-6572-421D-AAD1-9E7242C3AAD5}" type="pres">
      <dgm:prSet presAssocID="{662CAF07-40CA-4067-803A-09C9348755CB}" presName="compositeNode" presStyleCnt="0">
        <dgm:presLayoutVars>
          <dgm:bulletEnabled val="1"/>
        </dgm:presLayoutVars>
      </dgm:prSet>
      <dgm:spPr/>
    </dgm:pt>
    <dgm:pt modelId="{90D99CCD-DECD-4B64-A6F7-A02D89BACBCC}" type="pres">
      <dgm:prSet presAssocID="{662CAF07-40CA-4067-803A-09C9348755CB}" presName="bgRect" presStyleLbl="node1" presStyleIdx="2" presStyleCnt="4" custLinFactNeighborX="-1302" custLinFactNeighborY="542"/>
      <dgm:spPr/>
      <dgm:t>
        <a:bodyPr/>
        <a:lstStyle/>
        <a:p>
          <a:endParaRPr lang="es-MX"/>
        </a:p>
      </dgm:t>
    </dgm:pt>
    <dgm:pt modelId="{95577D7F-928B-4DAD-9A0A-FC3D9CC0AA22}" type="pres">
      <dgm:prSet presAssocID="{662CAF07-40CA-4067-803A-09C9348755CB}" presName="parentNode" presStyleLbl="node1" presStyleIdx="2" presStyleCnt="4">
        <dgm:presLayoutVars>
          <dgm:chMax val="0"/>
          <dgm:bulletEnabled val="1"/>
        </dgm:presLayoutVars>
      </dgm:prSet>
      <dgm:spPr/>
      <dgm:t>
        <a:bodyPr/>
        <a:lstStyle/>
        <a:p>
          <a:endParaRPr lang="es-MX"/>
        </a:p>
      </dgm:t>
    </dgm:pt>
    <dgm:pt modelId="{DBE11415-C3A2-4795-821B-E872DDE9418A}" type="pres">
      <dgm:prSet presAssocID="{662CAF07-40CA-4067-803A-09C9348755CB}" presName="childNode" presStyleLbl="node1" presStyleIdx="2" presStyleCnt="4">
        <dgm:presLayoutVars>
          <dgm:bulletEnabled val="1"/>
        </dgm:presLayoutVars>
      </dgm:prSet>
      <dgm:spPr/>
      <dgm:t>
        <a:bodyPr/>
        <a:lstStyle/>
        <a:p>
          <a:endParaRPr lang="es-MX"/>
        </a:p>
      </dgm:t>
    </dgm:pt>
    <dgm:pt modelId="{362A32D1-AC0E-4CD1-8965-EE0ECAFE6C72}" type="pres">
      <dgm:prSet presAssocID="{8095015F-7A05-47FD-A1EF-5F3F18262E02}" presName="hSp" presStyleCnt="0"/>
      <dgm:spPr/>
    </dgm:pt>
    <dgm:pt modelId="{895D64D8-2D4B-4F72-8963-74701485F104}" type="pres">
      <dgm:prSet presAssocID="{8095015F-7A05-47FD-A1EF-5F3F18262E02}" presName="vProcSp" presStyleCnt="0"/>
      <dgm:spPr/>
    </dgm:pt>
    <dgm:pt modelId="{7F5D42D8-9265-445C-ADF6-D8A4C208AEE7}" type="pres">
      <dgm:prSet presAssocID="{8095015F-7A05-47FD-A1EF-5F3F18262E02}" presName="vSp1" presStyleCnt="0"/>
      <dgm:spPr/>
    </dgm:pt>
    <dgm:pt modelId="{C6E76EEC-CFBB-4D98-A3DE-51C387BE4218}" type="pres">
      <dgm:prSet presAssocID="{8095015F-7A05-47FD-A1EF-5F3F18262E02}" presName="simulatedConn" presStyleLbl="solidFgAcc1" presStyleIdx="2" presStyleCnt="3"/>
      <dgm:spPr/>
    </dgm:pt>
    <dgm:pt modelId="{8546D208-7391-4A22-AC5B-BDB754428AAB}" type="pres">
      <dgm:prSet presAssocID="{8095015F-7A05-47FD-A1EF-5F3F18262E02}" presName="vSp2" presStyleCnt="0"/>
      <dgm:spPr/>
    </dgm:pt>
    <dgm:pt modelId="{A6F8784C-1C3D-4482-9059-351D9DA281A9}" type="pres">
      <dgm:prSet presAssocID="{8095015F-7A05-47FD-A1EF-5F3F18262E02}" presName="sibTrans" presStyleCnt="0"/>
      <dgm:spPr/>
    </dgm:pt>
    <dgm:pt modelId="{48171E82-2091-4A1D-89CF-41D5900A6848}" type="pres">
      <dgm:prSet presAssocID="{175D371E-E0CD-4E10-B4EE-E106243B8F39}" presName="compositeNode" presStyleCnt="0">
        <dgm:presLayoutVars>
          <dgm:bulletEnabled val="1"/>
        </dgm:presLayoutVars>
      </dgm:prSet>
      <dgm:spPr/>
    </dgm:pt>
    <dgm:pt modelId="{7D9712DA-DA43-4B53-A9B5-3385BBFB0892}" type="pres">
      <dgm:prSet presAssocID="{175D371E-E0CD-4E10-B4EE-E106243B8F39}" presName="bgRect" presStyleLbl="node1" presStyleIdx="3" presStyleCnt="4"/>
      <dgm:spPr/>
      <dgm:t>
        <a:bodyPr/>
        <a:lstStyle/>
        <a:p>
          <a:endParaRPr lang="es-MX"/>
        </a:p>
      </dgm:t>
    </dgm:pt>
    <dgm:pt modelId="{4F9DEEBA-79B6-4355-A453-A90877A839CF}" type="pres">
      <dgm:prSet presAssocID="{175D371E-E0CD-4E10-B4EE-E106243B8F39}" presName="parentNode" presStyleLbl="node1" presStyleIdx="3" presStyleCnt="4">
        <dgm:presLayoutVars>
          <dgm:chMax val="0"/>
          <dgm:bulletEnabled val="1"/>
        </dgm:presLayoutVars>
      </dgm:prSet>
      <dgm:spPr/>
      <dgm:t>
        <a:bodyPr/>
        <a:lstStyle/>
        <a:p>
          <a:endParaRPr lang="es-MX"/>
        </a:p>
      </dgm:t>
    </dgm:pt>
  </dgm:ptLst>
  <dgm:cxnLst>
    <dgm:cxn modelId="{60A230C0-EABC-4EB3-B997-DF8AA2AD44D6}" srcId="{6C9DA7A4-FB46-4733-87C9-43F6C0E2E6DE}" destId="{1190F098-5447-4D0D-9795-5A13C8113D53}" srcOrd="0" destOrd="0" parTransId="{622B72DE-91CC-4C28-B284-81637955F029}" sibTransId="{2A129119-30F0-42C4-99F4-A88BB04BF600}"/>
    <dgm:cxn modelId="{B7FE0304-3AFE-40D8-9BAC-4B2EDF3BD7D8}" type="presOf" srcId="{5367036D-8184-468D-A058-55C455176AF6}" destId="{10C2DE93-0248-4CC0-A3B5-A6032B2E8FED}" srcOrd="0" destOrd="0" presId="urn:microsoft.com/office/officeart/2005/8/layout/hProcess7"/>
    <dgm:cxn modelId="{6D113AE9-9F8C-4797-8E0C-B2C94F903898}" type="presOf" srcId="{6C9DA7A4-FB46-4733-87C9-43F6C0E2E6DE}" destId="{1CFFEFB4-5651-46E9-9BD5-B60BF5E31B77}" srcOrd="0" destOrd="0" presId="urn:microsoft.com/office/officeart/2005/8/layout/hProcess7"/>
    <dgm:cxn modelId="{E6B358B6-81D4-4BB1-8D6E-5184DD19B8EC}" type="presOf" srcId="{662CAF07-40CA-4067-803A-09C9348755CB}" destId="{90D99CCD-DECD-4B64-A6F7-A02D89BACBCC}" srcOrd="0" destOrd="0" presId="urn:microsoft.com/office/officeart/2005/8/layout/hProcess7"/>
    <dgm:cxn modelId="{5A86CACA-A9FE-4BC7-B0E2-1DFE48317D88}" srcId="{662CAF07-40CA-4067-803A-09C9348755CB}" destId="{5304A4C6-8480-4137-A975-270DE2ECEDA9}" srcOrd="0" destOrd="0" parTransId="{9703D034-6163-465F-8B6E-A0D61172C8A9}" sibTransId="{5EA6DF85-4EF9-49BD-BB0B-D19CAD489C6E}"/>
    <dgm:cxn modelId="{377FBCE6-D767-4F6A-954D-A59A6B1EC73B}" type="presOf" srcId="{131AD40A-8ABD-4A13-85B8-6FCC740DC406}" destId="{394D5D07-92C9-47B6-95E3-0591DDB7AA1E}" srcOrd="0" destOrd="0" presId="urn:microsoft.com/office/officeart/2005/8/layout/hProcess7"/>
    <dgm:cxn modelId="{19FA997F-F41B-44E3-9F16-4E206EA73F54}" type="presOf" srcId="{06E010D4-83E8-4B22-82E0-660ADC018740}" destId="{C804E481-4D5A-43C8-839B-3C5FF9D500F4}" srcOrd="0" destOrd="0" presId="urn:microsoft.com/office/officeart/2005/8/layout/hProcess7"/>
    <dgm:cxn modelId="{0B9C0D48-DF9C-4C48-9EFE-794F0D4B5D9B}" srcId="{06E010D4-83E8-4B22-82E0-660ADC018740}" destId="{662CAF07-40CA-4067-803A-09C9348755CB}" srcOrd="2" destOrd="0" parTransId="{3EB50E43-C269-41AE-BD0B-63D6180ED2BB}" sibTransId="{8095015F-7A05-47FD-A1EF-5F3F18262E02}"/>
    <dgm:cxn modelId="{0A5FAFEE-1C92-461C-A2FF-84595F659166}" type="presOf" srcId="{175D371E-E0CD-4E10-B4EE-E106243B8F39}" destId="{4F9DEEBA-79B6-4355-A453-A90877A839CF}" srcOrd="1" destOrd="0" presId="urn:microsoft.com/office/officeart/2005/8/layout/hProcess7"/>
    <dgm:cxn modelId="{EFD947E3-7BAC-48FE-B698-6E05BA946406}" type="presOf" srcId="{6C9DA7A4-FB46-4733-87C9-43F6C0E2E6DE}" destId="{D60D16E1-7FBA-4020-B6B8-B6E9811270E0}" srcOrd="1" destOrd="0" presId="urn:microsoft.com/office/officeart/2005/8/layout/hProcess7"/>
    <dgm:cxn modelId="{92549603-2F4D-4863-ABE9-DDF5274D0BD2}" type="presOf" srcId="{662CAF07-40CA-4067-803A-09C9348755CB}" destId="{95577D7F-928B-4DAD-9A0A-FC3D9CC0AA22}" srcOrd="1" destOrd="0" presId="urn:microsoft.com/office/officeart/2005/8/layout/hProcess7"/>
    <dgm:cxn modelId="{EF950C41-FC45-4891-9620-32E2B592FC5B}" srcId="{06E010D4-83E8-4B22-82E0-660ADC018740}" destId="{6C9DA7A4-FB46-4733-87C9-43F6C0E2E6DE}" srcOrd="1" destOrd="0" parTransId="{B135EAD0-A5A2-4A71-9060-8D195CE1A7E1}" sibTransId="{170ED031-C064-4664-B584-E508D90A1AAD}"/>
    <dgm:cxn modelId="{842C2CAB-EA64-414E-B349-1F0A54E686C3}" type="presOf" srcId="{175D371E-E0CD-4E10-B4EE-E106243B8F39}" destId="{7D9712DA-DA43-4B53-A9B5-3385BBFB0892}" srcOrd="0" destOrd="0" presId="urn:microsoft.com/office/officeart/2005/8/layout/hProcess7"/>
    <dgm:cxn modelId="{983AB4E0-F8BB-42F8-ACF3-98AD63A1EE05}" srcId="{06E010D4-83E8-4B22-82E0-660ADC018740}" destId="{175D371E-E0CD-4E10-B4EE-E106243B8F39}" srcOrd="3" destOrd="0" parTransId="{56B98754-B9A7-4CF3-A352-40A9F8DD825E}" sibTransId="{75C62511-FDA6-4EB7-A60B-614571C249B0}"/>
    <dgm:cxn modelId="{D08BF7F9-1E45-477B-B954-FE41C78F2854}" type="presOf" srcId="{1190F098-5447-4D0D-9795-5A13C8113D53}" destId="{75A18327-C896-426D-8007-4037577EC515}" srcOrd="0" destOrd="0" presId="urn:microsoft.com/office/officeart/2005/8/layout/hProcess7"/>
    <dgm:cxn modelId="{7C76259C-E427-487E-A24E-F2135C549880}" type="presOf" srcId="{5304A4C6-8480-4137-A975-270DE2ECEDA9}" destId="{DBE11415-C3A2-4795-821B-E872DDE9418A}" srcOrd="0" destOrd="0" presId="urn:microsoft.com/office/officeart/2005/8/layout/hProcess7"/>
    <dgm:cxn modelId="{B55D67C2-8158-47E9-82CB-DFFEC9B1C3E6}" type="presOf" srcId="{5367036D-8184-468D-A058-55C455176AF6}" destId="{0778DC26-3919-4241-B9D5-B53707CF203D}" srcOrd="1" destOrd="0" presId="urn:microsoft.com/office/officeart/2005/8/layout/hProcess7"/>
    <dgm:cxn modelId="{36C4247B-9626-4C9E-87C9-D17EAA3F491D}" srcId="{06E010D4-83E8-4B22-82E0-660ADC018740}" destId="{5367036D-8184-468D-A058-55C455176AF6}" srcOrd="0" destOrd="0" parTransId="{8625268A-95DF-48F8-A604-3935DD01F211}" sibTransId="{ABAFA4CF-C3DA-46B5-AACD-7A1FB953505C}"/>
    <dgm:cxn modelId="{4E504A93-2207-4EB2-A525-0DCCB11EE16A}" srcId="{5367036D-8184-468D-A058-55C455176AF6}" destId="{131AD40A-8ABD-4A13-85B8-6FCC740DC406}" srcOrd="0" destOrd="0" parTransId="{9571CB72-67A3-491A-99A2-BF7B295386F6}" sibTransId="{44D7DB2D-88DB-4DE8-A342-AB3D6C9F8A96}"/>
    <dgm:cxn modelId="{73B61A8C-B3DE-4E18-B0ED-2BFEE0ACB43E}" type="presParOf" srcId="{C804E481-4D5A-43C8-839B-3C5FF9D500F4}" destId="{47B4A4D6-8C7E-412B-9A08-2ED99DA8AA62}" srcOrd="0" destOrd="0" presId="urn:microsoft.com/office/officeart/2005/8/layout/hProcess7"/>
    <dgm:cxn modelId="{1286A657-FB9B-4C55-9B63-C171CDDCA3E7}" type="presParOf" srcId="{47B4A4D6-8C7E-412B-9A08-2ED99DA8AA62}" destId="{10C2DE93-0248-4CC0-A3B5-A6032B2E8FED}" srcOrd="0" destOrd="0" presId="urn:microsoft.com/office/officeart/2005/8/layout/hProcess7"/>
    <dgm:cxn modelId="{EF09F797-E155-4E85-A43F-264C20378A72}" type="presParOf" srcId="{47B4A4D6-8C7E-412B-9A08-2ED99DA8AA62}" destId="{0778DC26-3919-4241-B9D5-B53707CF203D}" srcOrd="1" destOrd="0" presId="urn:microsoft.com/office/officeart/2005/8/layout/hProcess7"/>
    <dgm:cxn modelId="{5544F3C7-9BF6-4DA6-87CA-A5CF7911F3F8}" type="presParOf" srcId="{47B4A4D6-8C7E-412B-9A08-2ED99DA8AA62}" destId="{394D5D07-92C9-47B6-95E3-0591DDB7AA1E}" srcOrd="2" destOrd="0" presId="urn:microsoft.com/office/officeart/2005/8/layout/hProcess7"/>
    <dgm:cxn modelId="{0CE3BD50-2C2B-4C35-832E-F95CBCFA2687}" type="presParOf" srcId="{C804E481-4D5A-43C8-839B-3C5FF9D500F4}" destId="{5039B63D-458D-4E04-864E-0A074CB8048C}" srcOrd="1" destOrd="0" presId="urn:microsoft.com/office/officeart/2005/8/layout/hProcess7"/>
    <dgm:cxn modelId="{37E954C2-CC82-4EA0-B940-4759F86A5E59}" type="presParOf" srcId="{C804E481-4D5A-43C8-839B-3C5FF9D500F4}" destId="{B75804B7-49D0-459F-A190-102CB5AD459E}" srcOrd="2" destOrd="0" presId="urn:microsoft.com/office/officeart/2005/8/layout/hProcess7"/>
    <dgm:cxn modelId="{E657BF55-B76E-4B7E-9E2C-39F42EF6C729}" type="presParOf" srcId="{B75804B7-49D0-459F-A190-102CB5AD459E}" destId="{3A9627C7-E74B-43AF-B72E-7BC6488A8B54}" srcOrd="0" destOrd="0" presId="urn:microsoft.com/office/officeart/2005/8/layout/hProcess7"/>
    <dgm:cxn modelId="{493362FB-266B-4B62-BBE1-B1E8A4341853}" type="presParOf" srcId="{B75804B7-49D0-459F-A190-102CB5AD459E}" destId="{714AD6C2-1BD5-4EDE-AE8A-671681319AFD}" srcOrd="1" destOrd="0" presId="urn:microsoft.com/office/officeart/2005/8/layout/hProcess7"/>
    <dgm:cxn modelId="{30E25D2C-2A4E-4AAB-BAB5-CB3541F956DD}" type="presParOf" srcId="{B75804B7-49D0-459F-A190-102CB5AD459E}" destId="{DDA9E12B-660F-4EC0-B723-1A03771B75DC}" srcOrd="2" destOrd="0" presId="urn:microsoft.com/office/officeart/2005/8/layout/hProcess7"/>
    <dgm:cxn modelId="{ED0427B5-B41E-452E-90FA-54133F296E03}" type="presParOf" srcId="{C804E481-4D5A-43C8-839B-3C5FF9D500F4}" destId="{72CF870E-E135-408E-A589-D619BCC1827A}" srcOrd="3" destOrd="0" presId="urn:microsoft.com/office/officeart/2005/8/layout/hProcess7"/>
    <dgm:cxn modelId="{A922B975-49E1-4E4E-9F02-72D2D9E54B98}" type="presParOf" srcId="{C804E481-4D5A-43C8-839B-3C5FF9D500F4}" destId="{AB1FB713-4860-4537-8908-6452AB958F1F}" srcOrd="4" destOrd="0" presId="urn:microsoft.com/office/officeart/2005/8/layout/hProcess7"/>
    <dgm:cxn modelId="{43B847E4-C5EB-4353-B47D-5F559753126F}" type="presParOf" srcId="{AB1FB713-4860-4537-8908-6452AB958F1F}" destId="{1CFFEFB4-5651-46E9-9BD5-B60BF5E31B77}" srcOrd="0" destOrd="0" presId="urn:microsoft.com/office/officeart/2005/8/layout/hProcess7"/>
    <dgm:cxn modelId="{8F254EAB-85F3-4216-AA0F-5EADD395BC98}" type="presParOf" srcId="{AB1FB713-4860-4537-8908-6452AB958F1F}" destId="{D60D16E1-7FBA-4020-B6B8-B6E9811270E0}" srcOrd="1" destOrd="0" presId="urn:microsoft.com/office/officeart/2005/8/layout/hProcess7"/>
    <dgm:cxn modelId="{3AAD7EE1-4A0E-414F-A62B-9934BEDF25E6}" type="presParOf" srcId="{AB1FB713-4860-4537-8908-6452AB958F1F}" destId="{75A18327-C896-426D-8007-4037577EC515}" srcOrd="2" destOrd="0" presId="urn:microsoft.com/office/officeart/2005/8/layout/hProcess7"/>
    <dgm:cxn modelId="{E0FE12D5-8D93-43FF-BAFC-C834E4C0959F}" type="presParOf" srcId="{C804E481-4D5A-43C8-839B-3C5FF9D500F4}" destId="{0730A200-7B2C-4A47-867D-8F86D27E6224}" srcOrd="5" destOrd="0" presId="urn:microsoft.com/office/officeart/2005/8/layout/hProcess7"/>
    <dgm:cxn modelId="{EA2AA2BF-BE77-41AA-AEF9-8DAE4478E807}" type="presParOf" srcId="{C804E481-4D5A-43C8-839B-3C5FF9D500F4}" destId="{99E0B38B-5089-4BA3-980C-771418E7C8C9}" srcOrd="6" destOrd="0" presId="urn:microsoft.com/office/officeart/2005/8/layout/hProcess7"/>
    <dgm:cxn modelId="{A21B41DD-ACDE-4186-B949-319BFF383DFE}" type="presParOf" srcId="{99E0B38B-5089-4BA3-980C-771418E7C8C9}" destId="{4D1A6CE9-81B2-4FF7-8BCC-F6496AA4F758}" srcOrd="0" destOrd="0" presId="urn:microsoft.com/office/officeart/2005/8/layout/hProcess7"/>
    <dgm:cxn modelId="{18DA7DA0-7E92-4107-82A8-F3EB702A3A74}" type="presParOf" srcId="{99E0B38B-5089-4BA3-980C-771418E7C8C9}" destId="{66387674-C098-46EA-932D-994A8033B164}" srcOrd="1" destOrd="0" presId="urn:microsoft.com/office/officeart/2005/8/layout/hProcess7"/>
    <dgm:cxn modelId="{0250AEED-2BFA-43CD-8C07-87EF0C6D87CE}" type="presParOf" srcId="{99E0B38B-5089-4BA3-980C-771418E7C8C9}" destId="{B605199A-1393-40A4-A7EC-DC3E031E377B}" srcOrd="2" destOrd="0" presId="urn:microsoft.com/office/officeart/2005/8/layout/hProcess7"/>
    <dgm:cxn modelId="{E8EE9D9D-E265-46D3-B591-299B22A32FB9}" type="presParOf" srcId="{C804E481-4D5A-43C8-839B-3C5FF9D500F4}" destId="{E002274D-E5BF-4C65-8C7F-BEBBA899A18E}" srcOrd="7" destOrd="0" presId="urn:microsoft.com/office/officeart/2005/8/layout/hProcess7"/>
    <dgm:cxn modelId="{6D818650-6BF6-483A-91A9-14B0DC0485F0}" type="presParOf" srcId="{C804E481-4D5A-43C8-839B-3C5FF9D500F4}" destId="{6133E960-6572-421D-AAD1-9E7242C3AAD5}" srcOrd="8" destOrd="0" presId="urn:microsoft.com/office/officeart/2005/8/layout/hProcess7"/>
    <dgm:cxn modelId="{8B5D93C5-C19D-417F-BCA2-AEB91570C6D3}" type="presParOf" srcId="{6133E960-6572-421D-AAD1-9E7242C3AAD5}" destId="{90D99CCD-DECD-4B64-A6F7-A02D89BACBCC}" srcOrd="0" destOrd="0" presId="urn:microsoft.com/office/officeart/2005/8/layout/hProcess7"/>
    <dgm:cxn modelId="{43FB1933-22F1-4FB8-A6E9-4084433F70F3}" type="presParOf" srcId="{6133E960-6572-421D-AAD1-9E7242C3AAD5}" destId="{95577D7F-928B-4DAD-9A0A-FC3D9CC0AA22}" srcOrd="1" destOrd="0" presId="urn:microsoft.com/office/officeart/2005/8/layout/hProcess7"/>
    <dgm:cxn modelId="{8C779EB6-4380-4F7B-8206-4D703FB072A5}" type="presParOf" srcId="{6133E960-6572-421D-AAD1-9E7242C3AAD5}" destId="{DBE11415-C3A2-4795-821B-E872DDE9418A}" srcOrd="2" destOrd="0" presId="urn:microsoft.com/office/officeart/2005/8/layout/hProcess7"/>
    <dgm:cxn modelId="{9DCF22C1-816A-4C51-A43F-CA7264E31874}" type="presParOf" srcId="{C804E481-4D5A-43C8-839B-3C5FF9D500F4}" destId="{362A32D1-AC0E-4CD1-8965-EE0ECAFE6C72}" srcOrd="9" destOrd="0" presId="urn:microsoft.com/office/officeart/2005/8/layout/hProcess7"/>
    <dgm:cxn modelId="{A43EE400-3BC4-4067-BD11-BBB122C23BE1}" type="presParOf" srcId="{C804E481-4D5A-43C8-839B-3C5FF9D500F4}" destId="{895D64D8-2D4B-4F72-8963-74701485F104}" srcOrd="10" destOrd="0" presId="urn:microsoft.com/office/officeart/2005/8/layout/hProcess7"/>
    <dgm:cxn modelId="{4EE33710-702E-4CCF-B126-BA7690CA713C}" type="presParOf" srcId="{895D64D8-2D4B-4F72-8963-74701485F104}" destId="{7F5D42D8-9265-445C-ADF6-D8A4C208AEE7}" srcOrd="0" destOrd="0" presId="urn:microsoft.com/office/officeart/2005/8/layout/hProcess7"/>
    <dgm:cxn modelId="{BDE1B074-9E90-4AD3-B665-315A0DB14857}" type="presParOf" srcId="{895D64D8-2D4B-4F72-8963-74701485F104}" destId="{C6E76EEC-CFBB-4D98-A3DE-51C387BE4218}" srcOrd="1" destOrd="0" presId="urn:microsoft.com/office/officeart/2005/8/layout/hProcess7"/>
    <dgm:cxn modelId="{9E8B199B-6E76-4CEE-94B2-51A2A64C1BA5}" type="presParOf" srcId="{895D64D8-2D4B-4F72-8963-74701485F104}" destId="{8546D208-7391-4A22-AC5B-BDB754428AAB}" srcOrd="2" destOrd="0" presId="urn:microsoft.com/office/officeart/2005/8/layout/hProcess7"/>
    <dgm:cxn modelId="{339C9658-B700-437D-837C-6042C4CFFF8E}" type="presParOf" srcId="{C804E481-4D5A-43C8-839B-3C5FF9D500F4}" destId="{A6F8784C-1C3D-4482-9059-351D9DA281A9}" srcOrd="11" destOrd="0" presId="urn:microsoft.com/office/officeart/2005/8/layout/hProcess7"/>
    <dgm:cxn modelId="{EDB21BF6-1343-4083-896A-3535D220CA9B}" type="presParOf" srcId="{C804E481-4D5A-43C8-839B-3C5FF9D500F4}" destId="{48171E82-2091-4A1D-89CF-41D5900A6848}" srcOrd="12" destOrd="0" presId="urn:microsoft.com/office/officeart/2005/8/layout/hProcess7"/>
    <dgm:cxn modelId="{BBB4DA08-CA14-4E4E-BD61-1C6EF501A764}" type="presParOf" srcId="{48171E82-2091-4A1D-89CF-41D5900A6848}" destId="{7D9712DA-DA43-4B53-A9B5-3385BBFB0892}" srcOrd="0" destOrd="0" presId="urn:microsoft.com/office/officeart/2005/8/layout/hProcess7"/>
    <dgm:cxn modelId="{33EE036E-F4B5-4495-A3DD-42A5128106A5}" type="presParOf" srcId="{48171E82-2091-4A1D-89CF-41D5900A6848}" destId="{4F9DEEBA-79B6-4355-A453-A90877A839CF}" srcOrd="1" destOrd="0" presId="urn:microsoft.com/office/officeart/2005/8/layout/hProcess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AccentedPicture">
  <dgm:title val=""/>
  <dgm:desc val=""/>
  <dgm:catLst>
    <dgm:cat type="picture" pri="1000"/>
    <dgm:cat type="pictureconvert" pri="1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varLst>
    <dgm:alg type="composite"/>
    <dgm:shape xmlns:r="http://schemas.openxmlformats.org/officeDocument/2006/relationships" r:blip="">
      <dgm:adjLst/>
    </dgm:shape>
    <dgm:choose name="Name1">
      <dgm:if name="Name2" axis="ch" ptType="node" func="cnt" op="lte" val="1">
        <dgm:constrLst>
          <dgm:constr type="h" for="ch" forName="picture_1" refType="h"/>
          <dgm:constr type="w" for="ch" forName="picture_1" refType="h" refFor="ch" refForName="picture_1" op="equ" fact="0.784"/>
          <dgm:constr type="l" for="ch" forName="picture_1"/>
          <dgm:constr type="t" for="ch" forName="picture_1"/>
          <dgm:constr type="w" for="ch" forName="text_1" refType="w" refFor="ch" refForName="picture_1" fact="0.77"/>
          <dgm:constr type="h" for="ch" forName="text_1" refType="h" refFor="ch" refForName="picture_1" fact="0.6"/>
          <dgm:constr type="l" for="ch" forName="text_1" refType="w" refFor="ch" refForName="picture_1" fact="0.04"/>
          <dgm:constr type="t" for="ch" forName="text_1" refType="h" refFor="ch" refForName="picture_1" fact="0.4"/>
        </dgm:constrLst>
      </dgm:if>
      <dgm:if name="Name3" axis="ch" ptType="node" func="cnt" op="lte" val="5">
        <dgm:choose name="Name4">
          <dgm:if name="Name5" func="var" arg="dir" op="equ" val="norm">
            <dgm:constrLst>
              <dgm:constr type="h" for="ch" forName="picture_1" refType="h" fact="0.909"/>
              <dgm:constr type="w" for="ch" forName="picture_1" refType="h" refFor="ch" refForName="picture_1" op="equ" fact="0.784"/>
              <dgm:constr type="l" for="ch" forName="picture_1"/>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l" for="ch" forName="text_1" refType="w" refFor="ch" refForName="picture_1" fact="0.04"/>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r" refFor="ch" refForName="picture_1"/>
              <dgm:constr type="h" for="des" forName="pair" refType="h" refFor="ch" refForName="picture_1" fact="0.27"/>
              <dgm:constr type="h" for="des" forName="spaceV" refType="h" refFor="ch" refForName="picture_1" fact="0.0486"/>
              <dgm:constr type="l" for="ch" forName="maxNode" refType="r" refFor="ch" refForName="picture_1"/>
              <dgm:constr type="lOff" for="ch" forName="maxNode" refType="h" refFor="des" refForName="pair" fact="0.5"/>
              <dgm:constr type="r" for="ch" forName="maxNode" refType="w"/>
              <dgm:constr type="t" for="ch" forName="maxNode"/>
              <dgm:constr type="h" for="ch" forName="maxNode" val="1"/>
              <dgm:constr type="userW" for="des" forName="desText" refType="w" refFor="ch" refForName="maxNode"/>
            </dgm:constrLst>
          </dgm:if>
          <dgm:else name="Name6">
            <dgm:constrLst>
              <dgm:constr type="h" for="ch" forName="picture_1" refType="h" fact="0.909"/>
              <dgm:constr type="w" for="ch" forName="picture_1" refType="h" refFor="ch" refForName="picture_1" op="equ" fact="0.784"/>
              <dgm:constr type="r" for="ch" forName="picture_1" refType="w"/>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r" for="ch" forName="text_1" refType="w"/>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l" refFor="ch" refForName="picture_1"/>
              <dgm:constr type="h" for="des" forName="pair" refType="h" refFor="ch" refForName="picture_1" fact="0.27"/>
              <dgm:constr type="h" for="des" forName="spaceV" refType="h" refFor="ch" refForName="picture_1" fact="0.0486"/>
              <dgm:constr type="r" for="ch" forName="maxNode" refType="l" refFor="ch" refForName="picture_1"/>
              <dgm:constr type="rOff" for="ch" forName="maxNode" refType="h" refFor="des" refForName="pair" fact="-0.5"/>
              <dgm:constr type="l" for="ch" forName="maxNode"/>
              <dgm:constr type="t" for="ch" forName="maxNode"/>
              <dgm:constr type="h" for="ch" forName="maxNode" val="1"/>
              <dgm:constr type="userW" for="des" forName="desText" refType="w" refFor="ch" refForName="maxNode"/>
            </dgm:constrLst>
          </dgm:else>
        </dgm:choose>
      </dgm:if>
      <dgm:else name="Name7">
        <dgm:choose name="Name8">
          <dgm:if name="Name9" func="var" arg="dir" op="equ" val="norm">
            <dgm:constrLst>
              <dgm:constr type="h" for="ch" forName="picture_1" refType="h" fact="0.909"/>
              <dgm:constr type="w" for="ch" forName="picture_1" refType="h" refFor="ch" refForName="picture_1" op="equ" fact="0.784"/>
              <dgm:constr type="l" for="ch" forName="picture_1"/>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l" for="ch" forName="text_1" refType="w" refFor="ch" refForName="picture_1" fact="0.04"/>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r" refFor="ch" refForName="picture_1"/>
              <dgm:constr type="h" for="des" forName="pair" refType="h" refFor="ch" refForName="picture_1" fact="0.27"/>
              <dgm:constr type="h" for="des" forName="spaceV" refType="h" refFor="ch" refForName="picture_1" fact="0.0486"/>
              <dgm:constr type="l" for="ch" forName="maxNode" refType="r" refFor="ch" refForName="picture_1"/>
              <dgm:constr type="lOff" for="ch" forName="maxNode" refType="h" refFor="des" refForName="pair" fact="0.5"/>
              <dgm:constr type="r" for="ch" forName="maxNode" refType="w"/>
              <dgm:constr type="t" for="ch" forName="maxNode"/>
              <dgm:constr type="h" for="ch" forName="maxNode" val="1"/>
              <dgm:constr type="userW" for="des" forName="desText" refType="w" refFor="ch" refForName="maxNode"/>
            </dgm:constrLst>
          </dgm:if>
          <dgm:else name="Name10">
            <dgm:constrLst>
              <dgm:constr type="h" for="ch" forName="picture_1" refType="h" fact="0.909"/>
              <dgm:constr type="w" for="ch" forName="picture_1" refType="h" refFor="ch" refForName="picture_1" op="equ" fact="0.784"/>
              <dgm:constr type="r" for="ch" forName="picture_1" refType="w"/>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r" for="ch" forName="text_1" refType="w"/>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l" refFor="ch" refForName="picture_1"/>
              <dgm:constr type="h" for="des" forName="pair" refType="h" refFor="ch" refForName="picture_1" fact="0.27"/>
              <dgm:constr type="h" for="des" forName="spaceV" refType="h" refFor="ch" refForName="picture_1" fact="0.0486"/>
              <dgm:constr type="r" for="ch" forName="maxNode" refType="l" refFor="ch" refForName="picture_1"/>
              <dgm:constr type="rOff" for="ch" forName="maxNode" refType="h" refFor="des" refForName="pair" fact="-0.5"/>
              <dgm:constr type="l" for="ch" forName="maxNode"/>
              <dgm:constr type="t" for="ch" forName="maxNode"/>
              <dgm:constr type="h" for="ch" forName="maxNode" val="1"/>
              <dgm:constr type="userW" for="des" forName="desText" refType="w" refFor="ch" refForName="maxNode"/>
            </dgm:constrLst>
          </dgm:else>
        </dgm:choose>
      </dgm:else>
    </dgm:choose>
    <dgm:forEach name="Name11" axis="ch" ptType="sibTrans" hideLastTrans="0" cnt="1">
      <dgm:layoutNode name="picture_1" styleLbl="bgImgPlace1">
        <dgm:alg type="sp"/>
        <dgm:shape xmlns:r="http://schemas.openxmlformats.org/officeDocument/2006/relationships" type="roundRect" r:blip="" blipPhldr="1">
          <dgm:adjLst/>
        </dgm:shape>
        <dgm:presOf axis="self"/>
      </dgm:layoutNode>
    </dgm:forEach>
    <dgm:forEach name="Name12" axis="ch" ptType="node" cnt="1">
      <dgm:layoutNode name="text_1" styleLbl="node1">
        <dgm:varLst>
          <dgm:bulletEnabled val="1"/>
        </dgm:varLst>
        <dgm:choose name="Name13">
          <dgm:if name="Name14" func="var" arg="dir" op="equ" val="norm">
            <dgm:alg type="tx">
              <dgm:param type="txAnchorVert" val="b"/>
              <dgm:param type="parTxLTRAlign" val="l"/>
              <dgm:param type="shpTxLTRAlignCh" val="l"/>
              <dgm:param type="parTxRTLAlign" val="l"/>
              <dgm:param type="shpTxRTLAlignCh" val="l"/>
            </dgm:alg>
          </dgm:if>
          <dgm:else name="Name15">
            <dgm:alg type="tx">
              <dgm:param type="txAnchorVert" val="b"/>
              <dgm:param type="parTxLTRAlign" val="r"/>
              <dgm:param type="shpTxLTRAlignCh" val="r"/>
              <dgm:param type="parTxRTLAlign" val="r"/>
              <dgm:param type="shpTxRTLAlignCh" val="r"/>
            </dgm:alg>
          </dgm:else>
        </dgm:choose>
        <dgm:shape xmlns:r="http://schemas.openxmlformats.org/officeDocument/2006/relationships" type="rect" r:blip="" hideGeom="1">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forEach>
    <dgm:choose name="Name16">
      <dgm:if name="Name17" axis="ch" ptType="node" func="cnt" op="gte" val="2">
        <dgm:layoutNode name="linV">
          <dgm:choose name="Name18">
            <dgm:if name="Name19" func="var" arg="dir" op="equ" val="norm">
              <dgm:alg type="lin">
                <dgm:param type="linDir" val="fromT"/>
                <dgm:param type="vertAlign" val="t"/>
                <dgm:param type="fallback" val="1D"/>
                <dgm:param type="horzAlign" val="l"/>
                <dgm:param type="nodeHorzAlign" val="l"/>
              </dgm:alg>
            </dgm:if>
            <dgm:else name="Name20">
              <dgm:alg type="lin">
                <dgm:param type="linDir" val="fromT"/>
                <dgm:param type="vertAlign" val="t"/>
                <dgm:param type="fallback" val="1D"/>
                <dgm:param type="horzAlign" val="r"/>
                <dgm:param type="nodeHorzAlign" val="r"/>
              </dgm:alg>
            </dgm:else>
          </dgm:choose>
          <dgm:shape xmlns:r="http://schemas.openxmlformats.org/officeDocument/2006/relationships" r:blip="">
            <dgm:adjLst/>
          </dgm:shape>
          <dgm:constrLst>
            <dgm:constr type="w" for="ch" forName="spaceV" val="1"/>
            <dgm:constr type="w" for="ch" forName="pair" refType="w" op="equ"/>
            <dgm:constr type="w" for="des" forName="desText" op="equ"/>
            <dgm:constr type="primFontSz" for="des" forName="desText" op="equ" val="65"/>
          </dgm:constrLst>
          <dgm:forEach name="Name21" axis="ch" ptType="node" st="2">
            <dgm:layoutNode name="pair">
              <dgm:alg type="composite"/>
              <dgm:shape xmlns:r="http://schemas.openxmlformats.org/officeDocument/2006/relationships" r:blip="">
                <dgm:adjLst/>
              </dgm:shape>
              <dgm:choose name="Name22">
                <dgm:if name="Name23" func="var" arg="dir" op="equ" val="norm">
                  <dgm:constrLst>
                    <dgm:constr type="userC"/>
                    <dgm:constr type="l" for="ch" forName="spaceH"/>
                    <dgm:constr type="r" for="ch" forName="spaceH" refType="userC"/>
                    <dgm:constr type="ctrY" for="ch" forName="spaceH" refType="w" fact="0.5"/>
                    <dgm:constr type="h" for="ch" forName="spaceH" val="1"/>
                    <dgm:constr type="w" for="ch" forName="desPictures" refType="h"/>
                    <dgm:constr type="h" for="ch" forName="desPictures" refType="w" refFor="ch" refForName="desPictures" op="equ"/>
                    <dgm:constr type="ctrX" for="ch" forName="desPictures" refType="userC"/>
                    <dgm:constr type="ctrY" for="ch" forName="desPictures" refType="w" fact="0.5"/>
                    <dgm:constr type="l" for="ch" forName="desTextWrapper" refType="r" refFor="ch" refForName="desPictures"/>
                    <dgm:constr type="ctrY" for="ch" forName="desTextWrapper" refType="w" fact="0.5"/>
                    <dgm:constr type="h" for="ch" forName="desTextWrapper" refType="h"/>
                    <dgm:constr type="h" for="des" forName="desText" refType="h"/>
                  </dgm:constrLst>
                </dgm:if>
                <dgm:else name="Name24">
                  <dgm:constrLst>
                    <dgm:constr type="userC"/>
                    <dgm:constr type="r" for="ch" forName="spaceH" refType="w"/>
                    <dgm:constr type="l" for="ch" forName="spaceH" refType="userC"/>
                    <dgm:constr type="ctrY" for="ch" forName="spaceH" refType="w" fact="0.5"/>
                    <dgm:constr type="h" for="ch" forName="spaceH" val="1"/>
                    <dgm:constr type="w" for="ch" forName="desPictures" refType="h"/>
                    <dgm:constr type="h" for="ch" forName="desPictures" refType="w" refFor="ch" refForName="desPictures" op="equ"/>
                    <dgm:constr type="ctrX" for="ch" forName="desPictures" refType="userC"/>
                    <dgm:constr type="ctrY" for="ch" forName="desPictures" refType="w" fact="0.5"/>
                    <dgm:constr type="r" for="ch" forName="desTextWrapper" refType="l" refFor="ch" refForName="desPictures"/>
                    <dgm:constr type="ctrY" for="ch" forName="desTextWrapper" refType="w" fact="0.5"/>
                    <dgm:constr type="h" for="ch" forName="desTextWrapper" refType="h"/>
                    <dgm:constr type="h" for="des" forName="desText" refType="h"/>
                  </dgm:constrLst>
                </dgm:else>
              </dgm:choose>
              <dgm:layoutNode name="spaceH">
                <dgm:alg type="sp"/>
                <dgm:shape xmlns:r="http://schemas.openxmlformats.org/officeDocument/2006/relationships" type="rect" r:blip="" hideGeom="1">
                  <dgm:adjLst/>
                </dgm:shape>
                <dgm:presOf/>
              </dgm:layoutNode>
              <dgm:layoutNode name="desPictures" styleLbl="alignImgPlace1">
                <dgm:alg type="sp"/>
                <dgm:shape xmlns:r="http://schemas.openxmlformats.org/officeDocument/2006/relationships" type="ellipse" r:blip="" blipPhldr="1">
                  <dgm:adjLst/>
                </dgm:shape>
                <dgm:presOf/>
              </dgm:layoutNode>
              <dgm:layoutNode name="desTextWrapper">
                <dgm:choose name="Name25">
                  <dgm:if name="Name26" func="var" arg="dir" op="equ" val="norm">
                    <dgm:alg type="lin">
                      <dgm:param type="horzAlign" val="l"/>
                    </dgm:alg>
                  </dgm:if>
                  <dgm:else name="Name27">
                    <dgm:alg type="lin">
                      <dgm:param type="horzAlign" val="r"/>
                    </dgm:alg>
                  </dgm:else>
                </dgm:choose>
                <dgm:layoutNode name="desText" styleLbl="revTx">
                  <dgm:varLst>
                    <dgm:bulletEnabled val="1"/>
                  </dgm:varLst>
                  <dgm:choose name="Name28">
                    <dgm:if name="Name29" func="var" arg="dir" op="equ" val="norm">
                      <dgm:alg type="tx">
                        <dgm:param type="parTxLTRAlign" val="l"/>
                        <dgm:param type="shpTxLTRAlignCh" val="l"/>
                        <dgm:param type="parTxRTLAlign" val="r"/>
                        <dgm:param type="shpTxRTLAlignCh" val="r"/>
                      </dgm:alg>
                    </dgm:if>
                    <dgm:else name="Name30">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2"/>
                    <dgm:constr type="rMarg" refType="primFontSz" fact="0.2"/>
                    <dgm:constr type="tMarg" refType="primFontSz" fact="0.1"/>
                    <dgm:constr type="bMarg" refType="primFontSz" fact="0.1"/>
                  </dgm:constrLst>
                  <dgm:ruleLst>
                    <dgm:rule type="w" val="NaN" fact="1" max="NaN"/>
                    <dgm:rule type="primFontSz" val="5" fact="NaN" max="NaN"/>
                  </dgm:ruleLst>
                </dgm:layoutNode>
              </dgm:layoutNode>
            </dgm:layoutNode>
            <dgm:forEach name="Name31" axis="followSib" ptType="sibTrans" cnt="1">
              <dgm:layoutNode name="spaceV">
                <dgm:alg type="sp"/>
                <dgm:shape xmlns:r="http://schemas.openxmlformats.org/officeDocument/2006/relationships" r:blip="">
                  <dgm:adjLst/>
                </dgm:shape>
                <dgm:presOf/>
              </dgm:layoutNode>
            </dgm:forEach>
          </dgm:forEach>
        </dgm:layoutNode>
      </dgm:if>
      <dgm:else name="Name32"/>
    </dgm:choose>
    <dgm:layoutNode name="maxNode">
      <dgm:alg type="lin"/>
      <dgm:shape xmlns:r="http://schemas.openxmlformats.org/officeDocument/2006/relationships" r:blip="">
        <dgm:adjLst/>
      </dgm:shape>
      <dgm:presOf/>
      <dgm:constrLst>
        <dgm:constr type="w" for="ch"/>
        <dgm:constr type="h" for="ch"/>
      </dgm:constrLst>
      <dgm:layoutNode name="Name33">
        <dgm:alg type="sp"/>
        <dgm:shape xmlns:r="http://schemas.openxmlformats.org/officeDocument/2006/relationships" r:blip="">
          <dgm:adjLst/>
        </dgm:shape>
        <dgm:presOf/>
      </dgm:layoutNode>
    </dgm:layoutNode>
  </dgm:layoutNode>
</dgm:layoutDef>
</file>

<file path=ppt/diagrams/layout10.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AccentedPicture">
  <dgm:title val=""/>
  <dgm:desc val=""/>
  <dgm:catLst>
    <dgm:cat type="picture" pri="1000"/>
    <dgm:cat type="pictureconvert" pri="1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varLst>
    <dgm:alg type="composite"/>
    <dgm:shape xmlns:r="http://schemas.openxmlformats.org/officeDocument/2006/relationships" r:blip="">
      <dgm:adjLst/>
    </dgm:shape>
    <dgm:choose name="Name1">
      <dgm:if name="Name2" axis="ch" ptType="node" func="cnt" op="lte" val="1">
        <dgm:constrLst>
          <dgm:constr type="h" for="ch" forName="picture_1" refType="h"/>
          <dgm:constr type="w" for="ch" forName="picture_1" refType="h" refFor="ch" refForName="picture_1" op="equ" fact="0.784"/>
          <dgm:constr type="l" for="ch" forName="picture_1"/>
          <dgm:constr type="t" for="ch" forName="picture_1"/>
          <dgm:constr type="w" for="ch" forName="text_1" refType="w" refFor="ch" refForName="picture_1" fact="0.77"/>
          <dgm:constr type="h" for="ch" forName="text_1" refType="h" refFor="ch" refForName="picture_1" fact="0.6"/>
          <dgm:constr type="l" for="ch" forName="text_1" refType="w" refFor="ch" refForName="picture_1" fact="0.04"/>
          <dgm:constr type="t" for="ch" forName="text_1" refType="h" refFor="ch" refForName="picture_1" fact="0.4"/>
        </dgm:constrLst>
      </dgm:if>
      <dgm:if name="Name3" axis="ch" ptType="node" func="cnt" op="lte" val="5">
        <dgm:choose name="Name4">
          <dgm:if name="Name5" func="var" arg="dir" op="equ" val="norm">
            <dgm:constrLst>
              <dgm:constr type="h" for="ch" forName="picture_1" refType="h" fact="0.909"/>
              <dgm:constr type="w" for="ch" forName="picture_1" refType="h" refFor="ch" refForName="picture_1" op="equ" fact="0.784"/>
              <dgm:constr type="l" for="ch" forName="picture_1"/>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l" for="ch" forName="text_1" refType="w" refFor="ch" refForName="picture_1" fact="0.04"/>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r" refFor="ch" refForName="picture_1"/>
              <dgm:constr type="h" for="des" forName="pair" refType="h" refFor="ch" refForName="picture_1" fact="0.27"/>
              <dgm:constr type="h" for="des" forName="spaceV" refType="h" refFor="ch" refForName="picture_1" fact="0.0486"/>
              <dgm:constr type="l" for="ch" forName="maxNode" refType="r" refFor="ch" refForName="picture_1"/>
              <dgm:constr type="lOff" for="ch" forName="maxNode" refType="h" refFor="des" refForName="pair" fact="0.5"/>
              <dgm:constr type="r" for="ch" forName="maxNode" refType="w"/>
              <dgm:constr type="t" for="ch" forName="maxNode"/>
              <dgm:constr type="h" for="ch" forName="maxNode" val="1"/>
              <dgm:constr type="userW" for="des" forName="desText" refType="w" refFor="ch" refForName="maxNode"/>
            </dgm:constrLst>
          </dgm:if>
          <dgm:else name="Name6">
            <dgm:constrLst>
              <dgm:constr type="h" for="ch" forName="picture_1" refType="h" fact="0.909"/>
              <dgm:constr type="w" for="ch" forName="picture_1" refType="h" refFor="ch" refForName="picture_1" op="equ" fact="0.784"/>
              <dgm:constr type="r" for="ch" forName="picture_1" refType="w"/>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r" for="ch" forName="text_1" refType="w"/>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l" refFor="ch" refForName="picture_1"/>
              <dgm:constr type="h" for="des" forName="pair" refType="h" refFor="ch" refForName="picture_1" fact="0.27"/>
              <dgm:constr type="h" for="des" forName="spaceV" refType="h" refFor="ch" refForName="picture_1" fact="0.0486"/>
              <dgm:constr type="r" for="ch" forName="maxNode" refType="l" refFor="ch" refForName="picture_1"/>
              <dgm:constr type="rOff" for="ch" forName="maxNode" refType="h" refFor="des" refForName="pair" fact="-0.5"/>
              <dgm:constr type="l" for="ch" forName="maxNode"/>
              <dgm:constr type="t" for="ch" forName="maxNode"/>
              <dgm:constr type="h" for="ch" forName="maxNode" val="1"/>
              <dgm:constr type="userW" for="des" forName="desText" refType="w" refFor="ch" refForName="maxNode"/>
            </dgm:constrLst>
          </dgm:else>
        </dgm:choose>
      </dgm:if>
      <dgm:else name="Name7">
        <dgm:choose name="Name8">
          <dgm:if name="Name9" func="var" arg="dir" op="equ" val="norm">
            <dgm:constrLst>
              <dgm:constr type="h" for="ch" forName="picture_1" refType="h" fact="0.909"/>
              <dgm:constr type="w" for="ch" forName="picture_1" refType="h" refFor="ch" refForName="picture_1" op="equ" fact="0.784"/>
              <dgm:constr type="l" for="ch" forName="picture_1"/>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l" for="ch" forName="text_1" refType="w" refFor="ch" refForName="picture_1" fact="0.04"/>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r" refFor="ch" refForName="picture_1"/>
              <dgm:constr type="h" for="des" forName="pair" refType="h" refFor="ch" refForName="picture_1" fact="0.27"/>
              <dgm:constr type="h" for="des" forName="spaceV" refType="h" refFor="ch" refForName="picture_1" fact="0.0486"/>
              <dgm:constr type="l" for="ch" forName="maxNode" refType="r" refFor="ch" refForName="picture_1"/>
              <dgm:constr type="lOff" for="ch" forName="maxNode" refType="h" refFor="des" refForName="pair" fact="0.5"/>
              <dgm:constr type="r" for="ch" forName="maxNode" refType="w"/>
              <dgm:constr type="t" for="ch" forName="maxNode"/>
              <dgm:constr type="h" for="ch" forName="maxNode" val="1"/>
              <dgm:constr type="userW" for="des" forName="desText" refType="w" refFor="ch" refForName="maxNode"/>
            </dgm:constrLst>
          </dgm:if>
          <dgm:else name="Name10">
            <dgm:constrLst>
              <dgm:constr type="h" for="ch" forName="picture_1" refType="h" fact="0.909"/>
              <dgm:constr type="w" for="ch" forName="picture_1" refType="h" refFor="ch" refForName="picture_1" op="equ" fact="0.784"/>
              <dgm:constr type="r" for="ch" forName="picture_1" refType="w"/>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r" for="ch" forName="text_1" refType="w"/>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l" refFor="ch" refForName="picture_1"/>
              <dgm:constr type="h" for="des" forName="pair" refType="h" refFor="ch" refForName="picture_1" fact="0.27"/>
              <dgm:constr type="h" for="des" forName="spaceV" refType="h" refFor="ch" refForName="picture_1" fact="0.0486"/>
              <dgm:constr type="r" for="ch" forName="maxNode" refType="l" refFor="ch" refForName="picture_1"/>
              <dgm:constr type="rOff" for="ch" forName="maxNode" refType="h" refFor="des" refForName="pair" fact="-0.5"/>
              <dgm:constr type="l" for="ch" forName="maxNode"/>
              <dgm:constr type="t" for="ch" forName="maxNode"/>
              <dgm:constr type="h" for="ch" forName="maxNode" val="1"/>
              <dgm:constr type="userW" for="des" forName="desText" refType="w" refFor="ch" refForName="maxNode"/>
            </dgm:constrLst>
          </dgm:else>
        </dgm:choose>
      </dgm:else>
    </dgm:choose>
    <dgm:forEach name="Name11" axis="ch" ptType="sibTrans" hideLastTrans="0" cnt="1">
      <dgm:layoutNode name="picture_1" styleLbl="bgImgPlace1">
        <dgm:alg type="sp"/>
        <dgm:shape xmlns:r="http://schemas.openxmlformats.org/officeDocument/2006/relationships" type="roundRect" r:blip="" blipPhldr="1">
          <dgm:adjLst/>
        </dgm:shape>
        <dgm:presOf axis="self"/>
      </dgm:layoutNode>
    </dgm:forEach>
    <dgm:forEach name="Name12" axis="ch" ptType="node" cnt="1">
      <dgm:layoutNode name="text_1" styleLbl="node1">
        <dgm:varLst>
          <dgm:bulletEnabled val="1"/>
        </dgm:varLst>
        <dgm:choose name="Name13">
          <dgm:if name="Name14" func="var" arg="dir" op="equ" val="norm">
            <dgm:alg type="tx">
              <dgm:param type="txAnchorVert" val="b"/>
              <dgm:param type="parTxLTRAlign" val="l"/>
              <dgm:param type="shpTxLTRAlignCh" val="l"/>
              <dgm:param type="parTxRTLAlign" val="l"/>
              <dgm:param type="shpTxRTLAlignCh" val="l"/>
            </dgm:alg>
          </dgm:if>
          <dgm:else name="Name15">
            <dgm:alg type="tx">
              <dgm:param type="txAnchorVert" val="b"/>
              <dgm:param type="parTxLTRAlign" val="r"/>
              <dgm:param type="shpTxLTRAlignCh" val="r"/>
              <dgm:param type="parTxRTLAlign" val="r"/>
              <dgm:param type="shpTxRTLAlignCh" val="r"/>
            </dgm:alg>
          </dgm:else>
        </dgm:choose>
        <dgm:shape xmlns:r="http://schemas.openxmlformats.org/officeDocument/2006/relationships" type="rect" r:blip="" hideGeom="1">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forEach>
    <dgm:choose name="Name16">
      <dgm:if name="Name17" axis="ch" ptType="node" func="cnt" op="gte" val="2">
        <dgm:layoutNode name="linV">
          <dgm:choose name="Name18">
            <dgm:if name="Name19" func="var" arg="dir" op="equ" val="norm">
              <dgm:alg type="lin">
                <dgm:param type="linDir" val="fromT"/>
                <dgm:param type="vertAlign" val="t"/>
                <dgm:param type="fallback" val="1D"/>
                <dgm:param type="horzAlign" val="l"/>
                <dgm:param type="nodeHorzAlign" val="l"/>
              </dgm:alg>
            </dgm:if>
            <dgm:else name="Name20">
              <dgm:alg type="lin">
                <dgm:param type="linDir" val="fromT"/>
                <dgm:param type="vertAlign" val="t"/>
                <dgm:param type="fallback" val="1D"/>
                <dgm:param type="horzAlign" val="r"/>
                <dgm:param type="nodeHorzAlign" val="r"/>
              </dgm:alg>
            </dgm:else>
          </dgm:choose>
          <dgm:shape xmlns:r="http://schemas.openxmlformats.org/officeDocument/2006/relationships" r:blip="">
            <dgm:adjLst/>
          </dgm:shape>
          <dgm:constrLst>
            <dgm:constr type="w" for="ch" forName="spaceV" val="1"/>
            <dgm:constr type="w" for="ch" forName="pair" refType="w" op="equ"/>
            <dgm:constr type="w" for="des" forName="desText" op="equ"/>
            <dgm:constr type="primFontSz" for="des" forName="desText" op="equ" val="65"/>
          </dgm:constrLst>
          <dgm:forEach name="Name21" axis="ch" ptType="node" st="2">
            <dgm:layoutNode name="pair">
              <dgm:alg type="composite"/>
              <dgm:shape xmlns:r="http://schemas.openxmlformats.org/officeDocument/2006/relationships" r:blip="">
                <dgm:adjLst/>
              </dgm:shape>
              <dgm:choose name="Name22">
                <dgm:if name="Name23" func="var" arg="dir" op="equ" val="norm">
                  <dgm:constrLst>
                    <dgm:constr type="userC"/>
                    <dgm:constr type="l" for="ch" forName="spaceH"/>
                    <dgm:constr type="r" for="ch" forName="spaceH" refType="userC"/>
                    <dgm:constr type="ctrY" for="ch" forName="spaceH" refType="w" fact="0.5"/>
                    <dgm:constr type="h" for="ch" forName="spaceH" val="1"/>
                    <dgm:constr type="w" for="ch" forName="desPictures" refType="h"/>
                    <dgm:constr type="h" for="ch" forName="desPictures" refType="w" refFor="ch" refForName="desPictures" op="equ"/>
                    <dgm:constr type="ctrX" for="ch" forName="desPictures" refType="userC"/>
                    <dgm:constr type="ctrY" for="ch" forName="desPictures" refType="w" fact="0.5"/>
                    <dgm:constr type="l" for="ch" forName="desTextWrapper" refType="r" refFor="ch" refForName="desPictures"/>
                    <dgm:constr type="ctrY" for="ch" forName="desTextWrapper" refType="w" fact="0.5"/>
                    <dgm:constr type="h" for="ch" forName="desTextWrapper" refType="h"/>
                    <dgm:constr type="h" for="des" forName="desText" refType="h"/>
                  </dgm:constrLst>
                </dgm:if>
                <dgm:else name="Name24">
                  <dgm:constrLst>
                    <dgm:constr type="userC"/>
                    <dgm:constr type="r" for="ch" forName="spaceH" refType="w"/>
                    <dgm:constr type="l" for="ch" forName="spaceH" refType="userC"/>
                    <dgm:constr type="ctrY" for="ch" forName="spaceH" refType="w" fact="0.5"/>
                    <dgm:constr type="h" for="ch" forName="spaceH" val="1"/>
                    <dgm:constr type="w" for="ch" forName="desPictures" refType="h"/>
                    <dgm:constr type="h" for="ch" forName="desPictures" refType="w" refFor="ch" refForName="desPictures" op="equ"/>
                    <dgm:constr type="ctrX" for="ch" forName="desPictures" refType="userC"/>
                    <dgm:constr type="ctrY" for="ch" forName="desPictures" refType="w" fact="0.5"/>
                    <dgm:constr type="r" for="ch" forName="desTextWrapper" refType="l" refFor="ch" refForName="desPictures"/>
                    <dgm:constr type="ctrY" for="ch" forName="desTextWrapper" refType="w" fact="0.5"/>
                    <dgm:constr type="h" for="ch" forName="desTextWrapper" refType="h"/>
                    <dgm:constr type="h" for="des" forName="desText" refType="h"/>
                  </dgm:constrLst>
                </dgm:else>
              </dgm:choose>
              <dgm:layoutNode name="spaceH">
                <dgm:alg type="sp"/>
                <dgm:shape xmlns:r="http://schemas.openxmlformats.org/officeDocument/2006/relationships" type="rect" r:blip="" hideGeom="1">
                  <dgm:adjLst/>
                </dgm:shape>
                <dgm:presOf/>
              </dgm:layoutNode>
              <dgm:layoutNode name="desPictures" styleLbl="alignImgPlace1">
                <dgm:alg type="sp"/>
                <dgm:shape xmlns:r="http://schemas.openxmlformats.org/officeDocument/2006/relationships" type="ellipse" r:blip="" blipPhldr="1">
                  <dgm:adjLst/>
                </dgm:shape>
                <dgm:presOf/>
              </dgm:layoutNode>
              <dgm:layoutNode name="desTextWrapper">
                <dgm:choose name="Name25">
                  <dgm:if name="Name26" func="var" arg="dir" op="equ" val="norm">
                    <dgm:alg type="lin">
                      <dgm:param type="horzAlign" val="l"/>
                    </dgm:alg>
                  </dgm:if>
                  <dgm:else name="Name27">
                    <dgm:alg type="lin">
                      <dgm:param type="horzAlign" val="r"/>
                    </dgm:alg>
                  </dgm:else>
                </dgm:choose>
                <dgm:layoutNode name="desText" styleLbl="revTx">
                  <dgm:varLst>
                    <dgm:bulletEnabled val="1"/>
                  </dgm:varLst>
                  <dgm:choose name="Name28">
                    <dgm:if name="Name29" func="var" arg="dir" op="equ" val="norm">
                      <dgm:alg type="tx">
                        <dgm:param type="parTxLTRAlign" val="l"/>
                        <dgm:param type="shpTxLTRAlignCh" val="l"/>
                        <dgm:param type="parTxRTLAlign" val="r"/>
                        <dgm:param type="shpTxRTLAlignCh" val="r"/>
                      </dgm:alg>
                    </dgm:if>
                    <dgm:else name="Name30">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2"/>
                    <dgm:constr type="rMarg" refType="primFontSz" fact="0.2"/>
                    <dgm:constr type="tMarg" refType="primFontSz" fact="0.1"/>
                    <dgm:constr type="bMarg" refType="primFontSz" fact="0.1"/>
                  </dgm:constrLst>
                  <dgm:ruleLst>
                    <dgm:rule type="w" val="NaN" fact="1" max="NaN"/>
                    <dgm:rule type="primFontSz" val="5" fact="NaN" max="NaN"/>
                  </dgm:ruleLst>
                </dgm:layoutNode>
              </dgm:layoutNode>
            </dgm:layoutNode>
            <dgm:forEach name="Name31" axis="followSib" ptType="sibTrans" cnt="1">
              <dgm:layoutNode name="spaceV">
                <dgm:alg type="sp"/>
                <dgm:shape xmlns:r="http://schemas.openxmlformats.org/officeDocument/2006/relationships" r:blip="">
                  <dgm:adjLst/>
                </dgm:shape>
                <dgm:presOf/>
              </dgm:layoutNode>
            </dgm:forEach>
          </dgm:forEach>
        </dgm:layoutNode>
      </dgm:if>
      <dgm:else name="Name32"/>
    </dgm:choose>
    <dgm:layoutNode name="maxNode">
      <dgm:alg type="lin"/>
      <dgm:shape xmlns:r="http://schemas.openxmlformats.org/officeDocument/2006/relationships" r:blip="">
        <dgm:adjLst/>
      </dgm:shape>
      <dgm:presOf/>
      <dgm:constrLst>
        <dgm:constr type="w" for="ch"/>
        <dgm:constr type="h" for="ch"/>
      </dgm:constrLst>
      <dgm:layoutNode name="Name33">
        <dgm:alg type="sp"/>
        <dgm:shape xmlns:r="http://schemas.openxmlformats.org/officeDocument/2006/relationships" r:blip="">
          <dgm:adjLst/>
        </dgm:shape>
        <dgm:presOf/>
      </dgm:layoutNode>
    </dgm:layoutNode>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im" val="1D"/>
                            <dgm:param type="begPts" val="midR"/>
                            <dgm:param type="endSty" val="noArr"/>
                            <dgm:param type="dstNode" val="anchor1"/>
                          </dgm:alg>
                        </dgm:if>
                        <dgm:else name="Name14">
                          <dgm:alg type="conn">
                            <dgm:param type="dim" val="1D"/>
                            <dgm:param type="begPts" val="midL"/>
                            <dgm:param type="endSty" val="noArr"/>
                            <dgm:param type="srcNode" val="parTx1"/>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dim" val="1D"/>
                                <dgm:param type="begPts" val="midL"/>
                                <dgm:param type="srcNode" val="parTx2"/>
                                <dgm:param type="endSty" val="noArr"/>
                                <dgm:param type="dstNode" val="anchor1"/>
                              </dgm:alg>
                            </dgm:if>
                            <dgm:else name="Name34">
                              <dgm:alg type="conn">
                                <dgm:param type="dim" val="1D"/>
                                <dgm:param type="begPts" val="midR"/>
                                <dgm:param type="endSty" val="noArr"/>
                                <dgm:param type="srcNode" val="parTx2"/>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im" val="1D"/>
                            <dgm:param type="begPts" val="midR"/>
                            <dgm:param type="endSty" val="noArr"/>
                            <dgm:param type="dstNode" val="anchor2"/>
                          </dgm:alg>
                        </dgm:if>
                        <dgm:else name="Name48">
                          <dgm:alg type="conn">
                            <dgm:param type="dim" val="1D"/>
                            <dgm:param type="begPts" val="midL"/>
                            <dgm:param type="endSty" val="noArr"/>
                            <dgm:param type="srcNode" val="parTx2"/>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dim" val="1D"/>
                                <dgm:param type="begPts" val="midL"/>
                                <dgm:param type="srcNode" val="parTx3"/>
                                <dgm:param type="endSty" val="noArr"/>
                                <dgm:param type="dstNode" val="anchor2"/>
                              </dgm:alg>
                            </dgm:if>
                            <dgm:else name="Name68">
                              <dgm:alg type="conn">
                                <dgm:param type="dim" val="1D"/>
                                <dgm:param type="begPts" val="midR"/>
                                <dgm:param type="endSty" val="noArr"/>
                                <dgm:param type="srcNode" val="parTx3"/>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im" val="1D"/>
                            <dgm:param type="begPts" val="midR"/>
                            <dgm:param type="endSty" val="noArr"/>
                            <dgm:param type="dstNode" val="anchor3"/>
                          </dgm:alg>
                        </dgm:if>
                        <dgm:else name="Name82">
                          <dgm:alg type="conn">
                            <dgm:param type="dim" val="1D"/>
                            <dgm:param type="begPts" val="midL"/>
                            <dgm:param type="endSty" val="noArr"/>
                            <dgm:param type="srcNode" val="parTx3"/>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dim" val="1D"/>
                                <dgm:param type="begPts" val="midL"/>
                                <dgm:param type="srcNode" val="parTx4"/>
                                <dgm:param type="endSty" val="noArr"/>
                                <dgm:param type="dstNode" val="anchor3"/>
                              </dgm:alg>
                            </dgm:if>
                            <dgm:else name="Name102">
                              <dgm:alg type="conn">
                                <dgm:param type="dim" val="1D"/>
                                <dgm:param type="begPts" val="midR"/>
                                <dgm:param type="endSty" val="noArr"/>
                                <dgm:param type="srcNode" val="parTx4"/>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im" val="1D"/>
                            <dgm:param type="begPts" val="midR"/>
                            <dgm:param type="endSty" val="noArr"/>
                            <dgm:param type="dstNode" val="anchor4"/>
                          </dgm:alg>
                        </dgm:if>
                        <dgm:else name="Name116">
                          <dgm:alg type="conn">
                            <dgm:param type="dim" val="1D"/>
                            <dgm:param type="begPts" val="midL"/>
                            <dgm:param type="endSty" val="noArr"/>
                            <dgm:param type="srcNode" val="parTx4"/>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dim" val="1D"/>
                                <dgm:param type="begPts" val="midL"/>
                                <dgm:param type="srcNode" val="parTx5"/>
                                <dgm:param type="endSty" val="noArr"/>
                                <dgm:param type="dstNode" val="anchor4"/>
                              </dgm:alg>
                            </dgm:if>
                            <dgm:else name="Name136">
                              <dgm:alg type="conn">
                                <dgm:param type="dim" val="1D"/>
                                <dgm:param type="begPts" val="midR"/>
                                <dgm:param type="endSty" val="noArr"/>
                                <dgm:param type="srcNode" val="parTx5"/>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im" val="1D"/>
                            <dgm:param type="begPts" val="midR"/>
                            <dgm:param type="endSty" val="noArr"/>
                            <dgm:param type="dstNode" val="anchor5"/>
                          </dgm:alg>
                        </dgm:if>
                        <dgm:else name="Name150">
                          <dgm:alg type="conn">
                            <dgm:param type="dim" val="1D"/>
                            <dgm:param type="begPts" val="midL"/>
                            <dgm:param type="endSty" val="noArr"/>
                            <dgm:param type="srcNode" val="parTx5"/>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dim" val="1D"/>
                                <dgm:param type="begPts" val="midL"/>
                                <dgm:param type="srcNode" val="parTx6"/>
                                <dgm:param type="endSty" val="noArr"/>
                                <dgm:param type="dstNode" val="anchor5"/>
                              </dgm:alg>
                            </dgm:if>
                            <dgm:else name="Name170">
                              <dgm:alg type="conn">
                                <dgm:param type="dim" val="1D"/>
                                <dgm:param type="begPts" val="midR"/>
                                <dgm:param type="endSty" val="noArr"/>
                                <dgm:param type="srcNode" val="parTx6"/>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im" val="1D"/>
                            <dgm:param type="begPts" val="midR"/>
                            <dgm:param type="endSty" val="noArr"/>
                            <dgm:param type="dstNode" val="anchor6"/>
                          </dgm:alg>
                        </dgm:if>
                        <dgm:else name="Name184">
                          <dgm:alg type="conn">
                            <dgm:param type="dim" val="1D"/>
                            <dgm:param type="begPts" val="midL"/>
                            <dgm:param type="endSty" val="noArr"/>
                            <dgm:param type="srcNode" val="parTx6"/>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dim" val="1D"/>
                                <dgm:param type="begPts" val="midL"/>
                                <dgm:param type="srcNode" val="parTx7"/>
                                <dgm:param type="endSty" val="noArr"/>
                                <dgm:param type="dstNode" val="anchor6"/>
                              </dgm:alg>
                            </dgm:if>
                            <dgm:else name="Name204">
                              <dgm:alg type="conn">
                                <dgm:param type="dim" val="1D"/>
                                <dgm:param type="begPts" val="midR"/>
                                <dgm:param type="endSty" val="noArr"/>
                                <dgm:param type="srcNode" val="parTx7"/>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im" val="1D"/>
                            <dgm:param type="begPts" val="midR"/>
                            <dgm:param type="endSty" val="noArr"/>
                            <dgm:param type="dstNode" val="anchor7"/>
                          </dgm:alg>
                        </dgm:if>
                        <dgm:else name="Name218">
                          <dgm:alg type="conn">
                            <dgm:param type="dim" val="1D"/>
                            <dgm:param type="begPts" val="midL"/>
                            <dgm:param type="endSty" val="noArr"/>
                            <dgm:param type="srcNode" val="parTx7"/>
                            <dgm:param type="dstNode" val="anchor7"/>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72AF85-E351-44D1-85DE-6405B5EE9DDC}" type="datetimeFigureOut">
              <a:rPr lang="es-MX" smtClean="0"/>
              <a:t>10/09/2019</a:t>
            </a:fld>
            <a:endParaRPr lang="es-MX"/>
          </a:p>
        </p:txBody>
      </p:sp>
      <p:sp>
        <p:nvSpPr>
          <p:cNvPr id="4" name="3 Marcador de imagen de diapositiva"/>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1139F2-7214-4038-BBBE-7B7E37A94E6F}" type="slidenum">
              <a:rPr lang="es-MX" smtClean="0"/>
              <a:t>‹Nº›</a:t>
            </a:fld>
            <a:endParaRPr lang="es-MX"/>
          </a:p>
        </p:txBody>
      </p:sp>
    </p:spTree>
    <p:extLst>
      <p:ext uri="{BB962C8B-B14F-4D97-AF65-F5344CB8AC3E}">
        <p14:creationId xmlns:p14="http://schemas.microsoft.com/office/powerpoint/2010/main" val="20782479"/>
      </p:ext>
    </p:extLst>
  </p:cSld>
  <p:clrMap bg1="lt1" tx1="dk1" bg2="lt2" tx2="dk2" accent1="accent1" accent2="accent2" accent3="accent3" accent4="accent4" accent5="accent5" accent6="accent6" hlink="hlink" folHlink="folHlink"/>
  <p:notesStyle>
    <a:lvl1pPr marL="0" algn="l" defTabSz="914298" rtl="0" eaLnBrk="1" latinLnBrk="0" hangingPunct="1">
      <a:defRPr sz="1200" kern="1200">
        <a:solidFill>
          <a:schemeClr val="tx1"/>
        </a:solidFill>
        <a:latin typeface="+mn-lt"/>
        <a:ea typeface="+mn-ea"/>
        <a:cs typeface="+mn-cs"/>
      </a:defRPr>
    </a:lvl1pPr>
    <a:lvl2pPr marL="457148" algn="l" defTabSz="914298" rtl="0" eaLnBrk="1" latinLnBrk="0" hangingPunct="1">
      <a:defRPr sz="1200" kern="1200">
        <a:solidFill>
          <a:schemeClr val="tx1"/>
        </a:solidFill>
        <a:latin typeface="+mn-lt"/>
        <a:ea typeface="+mn-ea"/>
        <a:cs typeface="+mn-cs"/>
      </a:defRPr>
    </a:lvl2pPr>
    <a:lvl3pPr marL="914298" algn="l" defTabSz="914298" rtl="0" eaLnBrk="1" latinLnBrk="0" hangingPunct="1">
      <a:defRPr sz="1200" kern="1200">
        <a:solidFill>
          <a:schemeClr val="tx1"/>
        </a:solidFill>
        <a:latin typeface="+mn-lt"/>
        <a:ea typeface="+mn-ea"/>
        <a:cs typeface="+mn-cs"/>
      </a:defRPr>
    </a:lvl3pPr>
    <a:lvl4pPr marL="1371446" algn="l" defTabSz="914298" rtl="0" eaLnBrk="1" latinLnBrk="0" hangingPunct="1">
      <a:defRPr sz="1200" kern="1200">
        <a:solidFill>
          <a:schemeClr val="tx1"/>
        </a:solidFill>
        <a:latin typeface="+mn-lt"/>
        <a:ea typeface="+mn-ea"/>
        <a:cs typeface="+mn-cs"/>
      </a:defRPr>
    </a:lvl4pPr>
    <a:lvl5pPr marL="1828595" algn="l" defTabSz="914298" rtl="0" eaLnBrk="1" latinLnBrk="0" hangingPunct="1">
      <a:defRPr sz="1200" kern="1200">
        <a:solidFill>
          <a:schemeClr val="tx1"/>
        </a:solidFill>
        <a:latin typeface="+mn-lt"/>
        <a:ea typeface="+mn-ea"/>
        <a:cs typeface="+mn-cs"/>
      </a:defRPr>
    </a:lvl5pPr>
    <a:lvl6pPr marL="2285744" algn="l" defTabSz="914298" rtl="0" eaLnBrk="1" latinLnBrk="0" hangingPunct="1">
      <a:defRPr sz="1200" kern="1200">
        <a:solidFill>
          <a:schemeClr val="tx1"/>
        </a:solidFill>
        <a:latin typeface="+mn-lt"/>
        <a:ea typeface="+mn-ea"/>
        <a:cs typeface="+mn-cs"/>
      </a:defRPr>
    </a:lvl6pPr>
    <a:lvl7pPr marL="2742893" algn="l" defTabSz="914298" rtl="0" eaLnBrk="1" latinLnBrk="0" hangingPunct="1">
      <a:defRPr sz="1200" kern="1200">
        <a:solidFill>
          <a:schemeClr val="tx1"/>
        </a:solidFill>
        <a:latin typeface="+mn-lt"/>
        <a:ea typeface="+mn-ea"/>
        <a:cs typeface="+mn-cs"/>
      </a:defRPr>
    </a:lvl7pPr>
    <a:lvl8pPr marL="3200041" algn="l" defTabSz="914298" rtl="0" eaLnBrk="1" latinLnBrk="0" hangingPunct="1">
      <a:defRPr sz="1200" kern="1200">
        <a:solidFill>
          <a:schemeClr val="tx1"/>
        </a:solidFill>
        <a:latin typeface="+mn-lt"/>
        <a:ea typeface="+mn-ea"/>
        <a:cs typeface="+mn-cs"/>
      </a:defRPr>
    </a:lvl8pPr>
    <a:lvl9pPr marL="3657191" algn="l" defTabSz="914298"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952500" y="685800"/>
            <a:ext cx="4953000" cy="3429000"/>
          </a:xfrm>
        </p:spPr>
      </p:sp>
      <p:sp>
        <p:nvSpPr>
          <p:cNvPr id="3" name="2 Marcador de notas"/>
          <p:cNvSpPr>
            <a:spLocks noGrp="1"/>
          </p:cNvSpPr>
          <p:nvPr>
            <p:ph type="body" idx="1"/>
          </p:nvPr>
        </p:nvSpPr>
        <p:spPr>
          <a:xfrm>
            <a:off x="685800" y="4343400"/>
            <a:ext cx="5486400" cy="660648"/>
          </a:xfrm>
        </p:spPr>
        <p:txBody>
          <a:bodyPr/>
          <a:lstStyle/>
          <a:p>
            <a:r>
              <a:rPr lang="es-MX" dirty="0"/>
              <a:t>Se presentan la información requerida que permite la correcta identificación  de la diapositivas </a:t>
            </a:r>
            <a:r>
              <a:rPr lang="es-MX" dirty="0" smtClean="0"/>
              <a:t>de</a:t>
            </a:r>
            <a:r>
              <a:rPr lang="es-MX" baseline="0" dirty="0" smtClean="0"/>
              <a:t> la unidad numero cuatro</a:t>
            </a:r>
            <a:r>
              <a:rPr lang="es-MX" dirty="0" smtClean="0"/>
              <a:t> parques industriales y su actividad económica de </a:t>
            </a:r>
            <a:r>
              <a:rPr lang="es-MX" smtClean="0"/>
              <a:t>la asignatura </a:t>
            </a:r>
            <a:r>
              <a:rPr lang="es-MX" dirty="0"/>
              <a:t>«Estructura Económica Regional».</a:t>
            </a:r>
          </a:p>
          <a:p>
            <a:endParaRPr lang="es-MX" dirty="0"/>
          </a:p>
        </p:txBody>
      </p:sp>
      <p:sp>
        <p:nvSpPr>
          <p:cNvPr id="4" name="3 Marcador de número de diapositiva"/>
          <p:cNvSpPr>
            <a:spLocks noGrp="1"/>
          </p:cNvSpPr>
          <p:nvPr>
            <p:ph type="sldNum" sz="quarter" idx="10"/>
          </p:nvPr>
        </p:nvSpPr>
        <p:spPr/>
        <p:txBody>
          <a:bodyPr/>
          <a:lstStyle/>
          <a:p>
            <a:fld id="{D4B170A6-DD8B-4D17-BDE6-F4E9A5B52969}" type="slidenum">
              <a:rPr lang="es-MX" smtClean="0">
                <a:solidFill>
                  <a:prstClr val="black"/>
                </a:solidFill>
              </a:rPr>
              <a:pPr/>
              <a:t>1</a:t>
            </a:fld>
            <a:endParaRPr lang="es-MX">
              <a:solidFill>
                <a:prstClr val="black"/>
              </a:solidFill>
            </a:endParaRPr>
          </a:p>
        </p:txBody>
      </p:sp>
    </p:spTree>
    <p:extLst>
      <p:ext uri="{BB962C8B-B14F-4D97-AF65-F5344CB8AC3E}">
        <p14:creationId xmlns:p14="http://schemas.microsoft.com/office/powerpoint/2010/main" val="14401976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952500" y="685800"/>
            <a:ext cx="4953000" cy="3429000"/>
          </a:xfrm>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b="0" i="0" u="none" strike="noStrike" kern="1200" baseline="0" dirty="0">
                <a:solidFill>
                  <a:schemeClr val="tx1"/>
                </a:solidFill>
                <a:latin typeface="+mn-lt"/>
                <a:ea typeface="+mn-ea"/>
                <a:cs typeface="+mn-cs"/>
              </a:rPr>
              <a:t>Comienza el segundo tema: Características, estructura e integración regional del sector industrial</a:t>
            </a:r>
          </a:p>
          <a:p>
            <a:pPr marL="0" marR="0" indent="0" algn="l" defTabSz="914400" rtl="0" eaLnBrk="1" fontAlgn="auto" latinLnBrk="0" hangingPunct="1">
              <a:lnSpc>
                <a:spcPct val="100000"/>
              </a:lnSpc>
              <a:spcBef>
                <a:spcPts val="0"/>
              </a:spcBef>
              <a:spcAft>
                <a:spcPts val="0"/>
              </a:spcAft>
              <a:buClrTx/>
              <a:buSzTx/>
              <a:buFontTx/>
              <a:buNone/>
              <a:tabLst/>
              <a:defRPr/>
            </a:pPr>
            <a:endParaRPr lang="es-ES" sz="1200" dirty="0"/>
          </a:p>
          <a:p>
            <a:pPr marL="0" marR="0" indent="0" algn="l" defTabSz="914400" rtl="0" eaLnBrk="1" fontAlgn="auto" latinLnBrk="0" hangingPunct="1">
              <a:lnSpc>
                <a:spcPct val="100000"/>
              </a:lnSpc>
              <a:spcBef>
                <a:spcPts val="0"/>
              </a:spcBef>
              <a:spcAft>
                <a:spcPts val="0"/>
              </a:spcAft>
              <a:buClrTx/>
              <a:buSzTx/>
              <a:buFontTx/>
              <a:buNone/>
              <a:tabLst/>
              <a:defRPr/>
            </a:pPr>
            <a:r>
              <a:rPr lang="es-ES" sz="1200" dirty="0"/>
              <a:t>Se explica que la fortaleza económica de una región es un </a:t>
            </a:r>
            <a:r>
              <a:rPr lang="es-ES" sz="1200" b="0" dirty="0"/>
              <a:t>reflejo de la fortaleza económica de las empresas y los individuos que la conforman, en consecuencia una región estará más fortalecida económicamente si sus empresas actúan de manera organizada y articulada, para lograr beneficios comunes tanto para los empresarios como para la sociedad.</a:t>
            </a:r>
          </a:p>
          <a:p>
            <a:pPr marL="0" marR="0" indent="0" algn="l" defTabSz="914400" rtl="0" eaLnBrk="1" fontAlgn="auto" latinLnBrk="0" hangingPunct="1">
              <a:lnSpc>
                <a:spcPct val="100000"/>
              </a:lnSpc>
              <a:spcBef>
                <a:spcPts val="0"/>
              </a:spcBef>
              <a:spcAft>
                <a:spcPts val="0"/>
              </a:spcAft>
              <a:buClrTx/>
              <a:buSzTx/>
              <a:buFontTx/>
              <a:buNone/>
              <a:tabLst/>
              <a:defRPr/>
            </a:pPr>
            <a:endParaRPr lang="es-ES" sz="1200" dirty="0"/>
          </a:p>
          <a:p>
            <a:pPr marL="0" marR="0" indent="0" algn="l" defTabSz="914400" rtl="0" eaLnBrk="1" fontAlgn="auto" latinLnBrk="0" hangingPunct="1">
              <a:lnSpc>
                <a:spcPct val="100000"/>
              </a:lnSpc>
              <a:spcBef>
                <a:spcPts val="0"/>
              </a:spcBef>
              <a:spcAft>
                <a:spcPts val="0"/>
              </a:spcAft>
              <a:buClrTx/>
              <a:buSzTx/>
              <a:buFontTx/>
              <a:buNone/>
              <a:tabLst/>
              <a:defRPr/>
            </a:pPr>
            <a:r>
              <a:rPr lang="es-ES" sz="1200" dirty="0"/>
              <a:t>Sin embargo, una región puede ser fortalecida de manera exterior a la actividad económica interna, </a:t>
            </a:r>
            <a:r>
              <a:rPr lang="es-ES" sz="1200" b="1" dirty="0"/>
              <a:t>a través de la “inyección” de inversiones de capital que promuevan la creación de empresas, la generación de empleos y el incremento del nivel social y educativo de una población</a:t>
            </a:r>
            <a:r>
              <a:rPr lang="es-ES" sz="1200" dirty="0"/>
              <a:t>.</a:t>
            </a:r>
            <a:endParaRPr lang="es-MX" dirty="0"/>
          </a:p>
          <a:p>
            <a:pPr marL="0" marR="0" indent="0" algn="l" defTabSz="914400" rtl="0" eaLnBrk="1" fontAlgn="auto" latinLnBrk="0" hangingPunct="1">
              <a:lnSpc>
                <a:spcPct val="100000"/>
              </a:lnSpc>
              <a:spcBef>
                <a:spcPts val="0"/>
              </a:spcBef>
              <a:spcAft>
                <a:spcPts val="0"/>
              </a:spcAft>
              <a:buClrTx/>
              <a:buSzTx/>
              <a:buFontTx/>
              <a:buNone/>
              <a:tabLst/>
              <a:defRPr/>
            </a:pPr>
            <a:endParaRPr lang="es-MX" sz="1200" b="0" dirty="0"/>
          </a:p>
          <a:p>
            <a:endParaRPr lang="es-MX" b="0" dirty="0"/>
          </a:p>
        </p:txBody>
      </p:sp>
      <p:sp>
        <p:nvSpPr>
          <p:cNvPr id="4" name="3 Marcador de número de diapositiva"/>
          <p:cNvSpPr>
            <a:spLocks noGrp="1"/>
          </p:cNvSpPr>
          <p:nvPr>
            <p:ph type="sldNum" sz="quarter" idx="10"/>
          </p:nvPr>
        </p:nvSpPr>
        <p:spPr/>
        <p:txBody>
          <a:bodyPr/>
          <a:lstStyle/>
          <a:p>
            <a:fld id="{2E1139F2-7214-4038-BBBE-7B7E37A94E6F}" type="slidenum">
              <a:rPr lang="es-MX" smtClean="0"/>
              <a:t>10</a:t>
            </a:fld>
            <a:endParaRPr lang="es-MX"/>
          </a:p>
        </p:txBody>
      </p:sp>
    </p:spTree>
    <p:extLst>
      <p:ext uri="{BB962C8B-B14F-4D97-AF65-F5344CB8AC3E}">
        <p14:creationId xmlns:p14="http://schemas.microsoft.com/office/powerpoint/2010/main" val="14597692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952500" y="685800"/>
            <a:ext cx="4953000" cy="3429000"/>
          </a:xfrm>
        </p:spPr>
      </p:sp>
      <p:sp>
        <p:nvSpPr>
          <p:cNvPr id="3" name="2 Marcador de notas"/>
          <p:cNvSpPr>
            <a:spLocks noGrp="1"/>
          </p:cNvSpPr>
          <p:nvPr>
            <p:ph type="body" idx="1"/>
          </p:nvPr>
        </p:nvSpPr>
        <p:spPr/>
        <p:txBody>
          <a:bodyPr/>
          <a:lstStyle/>
          <a:p>
            <a:r>
              <a:rPr lang="es-MX" dirty="0" smtClean="0"/>
              <a:t>Se</a:t>
            </a:r>
            <a:r>
              <a:rPr lang="es-MX" baseline="0" dirty="0" smtClean="0"/>
              <a:t> presenta la información sobre la distribución de los parques industriales a nivel nacional y en particular la proporción que le corresponde al Estado de México.</a:t>
            </a:r>
            <a:endParaRPr lang="es-MX" dirty="0"/>
          </a:p>
        </p:txBody>
      </p:sp>
      <p:sp>
        <p:nvSpPr>
          <p:cNvPr id="4" name="3 Marcador de número de diapositiva"/>
          <p:cNvSpPr>
            <a:spLocks noGrp="1"/>
          </p:cNvSpPr>
          <p:nvPr>
            <p:ph type="sldNum" sz="quarter" idx="10"/>
          </p:nvPr>
        </p:nvSpPr>
        <p:spPr/>
        <p:txBody>
          <a:bodyPr/>
          <a:lstStyle/>
          <a:p>
            <a:fld id="{2E1139F2-7214-4038-BBBE-7B7E37A94E6F}" type="slidenum">
              <a:rPr lang="es-MX" smtClean="0"/>
              <a:t>11</a:t>
            </a:fld>
            <a:endParaRPr lang="es-MX"/>
          </a:p>
        </p:txBody>
      </p:sp>
    </p:spTree>
    <p:extLst>
      <p:ext uri="{BB962C8B-B14F-4D97-AF65-F5344CB8AC3E}">
        <p14:creationId xmlns:p14="http://schemas.microsoft.com/office/powerpoint/2010/main" val="30754496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952500" y="685800"/>
            <a:ext cx="4953000" cy="3429000"/>
          </a:xfrm>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dirty="0"/>
              <a:t>Dichos parques son: Cuautitlán-Tultitlán-</a:t>
            </a:r>
            <a:r>
              <a:rPr lang="es-ES" sz="1200" dirty="0" err="1"/>
              <a:t>Tepozotlán</a:t>
            </a:r>
            <a:r>
              <a:rPr lang="es-ES" sz="1200" dirty="0"/>
              <a:t>, </a:t>
            </a:r>
            <a:r>
              <a:rPr lang="es-ES" sz="1200" dirty="0" smtClean="0"/>
              <a:t>Tlalnepantla</a:t>
            </a:r>
            <a:r>
              <a:rPr lang="es-ES" sz="1200" dirty="0"/>
              <a:t>, </a:t>
            </a:r>
            <a:r>
              <a:rPr lang="es-ES" sz="1200" dirty="0" smtClean="0"/>
              <a:t>Naucalpan</a:t>
            </a:r>
            <a:r>
              <a:rPr lang="es-ES" sz="1200" baseline="0" dirty="0" smtClean="0"/>
              <a:t>-</a:t>
            </a:r>
            <a:r>
              <a:rPr lang="es-ES" sz="1200" dirty="0" smtClean="0"/>
              <a:t>Centro</a:t>
            </a:r>
            <a:r>
              <a:rPr lang="es-ES" sz="1200" dirty="0"/>
              <a:t>, Iztapalapa-Tláhuac, Vallejo-Azcapotzalco, Ecatepec, Toluca-Lerma y Tlalpan, los cuales se encuentran repartidos en nueve corredores industriales y son principalmente desarrollos privados y con una fuerte orientación hacia los sectores manufactureros y comerciales además, han contribuido de manera sustancial al incremento de las fuentes de empleo en las regiones en que se ubican. </a:t>
            </a:r>
            <a:endParaRPr lang="es-MX" sz="1200" dirty="0"/>
          </a:p>
          <a:p>
            <a:endParaRPr lang="es-MX" dirty="0"/>
          </a:p>
        </p:txBody>
      </p:sp>
      <p:sp>
        <p:nvSpPr>
          <p:cNvPr id="4" name="3 Marcador de número de diapositiva"/>
          <p:cNvSpPr>
            <a:spLocks noGrp="1"/>
          </p:cNvSpPr>
          <p:nvPr>
            <p:ph type="sldNum" sz="quarter" idx="10"/>
          </p:nvPr>
        </p:nvSpPr>
        <p:spPr/>
        <p:txBody>
          <a:bodyPr/>
          <a:lstStyle/>
          <a:p>
            <a:fld id="{2E1139F2-7214-4038-BBBE-7B7E37A94E6F}" type="slidenum">
              <a:rPr lang="es-MX" smtClean="0"/>
              <a:t>12</a:t>
            </a:fld>
            <a:endParaRPr lang="es-MX"/>
          </a:p>
        </p:txBody>
      </p:sp>
    </p:spTree>
    <p:extLst>
      <p:ext uri="{BB962C8B-B14F-4D97-AF65-F5344CB8AC3E}">
        <p14:creationId xmlns:p14="http://schemas.microsoft.com/office/powerpoint/2010/main" val="14849794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Comienza el tercer tema: FIDEPAR</a:t>
            </a:r>
          </a:p>
          <a:p>
            <a:r>
              <a:rPr lang="es-MX" dirty="0"/>
              <a:t>Se explica</a:t>
            </a:r>
            <a:r>
              <a:rPr lang="es-MX" baseline="0" dirty="0"/>
              <a:t> que el objetivo del FIDEPAR es impulsar la inversión y generar empleos, principalmente</a:t>
            </a:r>
            <a:r>
              <a:rPr lang="es-MX" baseline="0" dirty="0" smtClean="0"/>
              <a:t>. Se da su ubicación institucional en el gobierno del Estado de México.</a:t>
            </a:r>
            <a:endParaRPr lang="es-MX" dirty="0"/>
          </a:p>
        </p:txBody>
      </p:sp>
      <p:sp>
        <p:nvSpPr>
          <p:cNvPr id="4" name="3 Marcador de número de diapositiva"/>
          <p:cNvSpPr>
            <a:spLocks noGrp="1"/>
          </p:cNvSpPr>
          <p:nvPr>
            <p:ph type="sldNum" sz="quarter" idx="10"/>
          </p:nvPr>
        </p:nvSpPr>
        <p:spPr/>
        <p:txBody>
          <a:bodyPr/>
          <a:lstStyle/>
          <a:p>
            <a:fld id="{2E1139F2-7214-4038-BBBE-7B7E37A94E6F}" type="slidenum">
              <a:rPr lang="es-MX" smtClean="0"/>
              <a:t>13</a:t>
            </a:fld>
            <a:endParaRPr lang="es-MX"/>
          </a:p>
        </p:txBody>
      </p:sp>
    </p:spTree>
    <p:extLst>
      <p:ext uri="{BB962C8B-B14F-4D97-AF65-F5344CB8AC3E}">
        <p14:creationId xmlns:p14="http://schemas.microsoft.com/office/powerpoint/2010/main" val="29222787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Se mencionan los parques desarrollados por el FIDEPAR</a:t>
            </a:r>
          </a:p>
        </p:txBody>
      </p:sp>
      <p:sp>
        <p:nvSpPr>
          <p:cNvPr id="4" name="3 Marcador de número de diapositiva"/>
          <p:cNvSpPr>
            <a:spLocks noGrp="1"/>
          </p:cNvSpPr>
          <p:nvPr>
            <p:ph type="sldNum" sz="quarter" idx="10"/>
          </p:nvPr>
        </p:nvSpPr>
        <p:spPr/>
        <p:txBody>
          <a:bodyPr/>
          <a:lstStyle/>
          <a:p>
            <a:fld id="{2E1139F2-7214-4038-BBBE-7B7E37A94E6F}" type="slidenum">
              <a:rPr lang="es-MX" smtClean="0"/>
              <a:t>14</a:t>
            </a:fld>
            <a:endParaRPr lang="es-MX"/>
          </a:p>
        </p:txBody>
      </p:sp>
    </p:spTree>
    <p:extLst>
      <p:ext uri="{BB962C8B-B14F-4D97-AF65-F5344CB8AC3E}">
        <p14:creationId xmlns:p14="http://schemas.microsoft.com/office/powerpoint/2010/main" val="16488520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Primero se explicará</a:t>
            </a:r>
            <a:r>
              <a:rPr lang="es-MX" baseline="0" dirty="0"/>
              <a:t> </a:t>
            </a:r>
            <a:r>
              <a:rPr lang="es-MX" dirty="0"/>
              <a:t>la integración del Sector Industrial en el Estado de México para continuar con la estructura e integración</a:t>
            </a:r>
            <a:r>
              <a:rPr lang="es-MX" baseline="0" dirty="0"/>
              <a:t> regional de Toluca.</a:t>
            </a:r>
            <a:endParaRPr lang="es-MX" dirty="0"/>
          </a:p>
        </p:txBody>
      </p:sp>
      <p:sp>
        <p:nvSpPr>
          <p:cNvPr id="4" name="3 Marcador de número de diapositiva"/>
          <p:cNvSpPr>
            <a:spLocks noGrp="1"/>
          </p:cNvSpPr>
          <p:nvPr>
            <p:ph type="sldNum" sz="quarter" idx="10"/>
          </p:nvPr>
        </p:nvSpPr>
        <p:spPr/>
        <p:txBody>
          <a:bodyPr/>
          <a:lstStyle/>
          <a:p>
            <a:fld id="{2E1139F2-7214-4038-BBBE-7B7E37A94E6F}" type="slidenum">
              <a:rPr lang="es-MX" smtClean="0"/>
              <a:t>15</a:t>
            </a:fld>
            <a:endParaRPr lang="es-MX"/>
          </a:p>
        </p:txBody>
      </p:sp>
    </p:spTree>
    <p:extLst>
      <p:ext uri="{BB962C8B-B14F-4D97-AF65-F5344CB8AC3E}">
        <p14:creationId xmlns:p14="http://schemas.microsoft.com/office/powerpoint/2010/main" val="12291494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explican las concentraciones industriales en </a:t>
            </a:r>
            <a:r>
              <a:rPr lang="es-MX" dirty="0" smtClean="0"/>
              <a:t>Toluca-Lerma. Se resalta la importancia de los procesos de industrialización.</a:t>
            </a:r>
            <a:endParaRPr lang="es-MX" dirty="0"/>
          </a:p>
        </p:txBody>
      </p:sp>
      <p:sp>
        <p:nvSpPr>
          <p:cNvPr id="4" name="Marcador de número de diapositiva 3"/>
          <p:cNvSpPr>
            <a:spLocks noGrp="1"/>
          </p:cNvSpPr>
          <p:nvPr>
            <p:ph type="sldNum" sz="quarter" idx="10"/>
          </p:nvPr>
        </p:nvSpPr>
        <p:spPr/>
        <p:txBody>
          <a:bodyPr/>
          <a:lstStyle/>
          <a:p>
            <a:fld id="{2E1139F2-7214-4038-BBBE-7B7E37A94E6F}" type="slidenum">
              <a:rPr lang="es-MX" smtClean="0"/>
              <a:t>16</a:t>
            </a:fld>
            <a:endParaRPr lang="es-MX"/>
          </a:p>
        </p:txBody>
      </p:sp>
    </p:spTree>
    <p:extLst>
      <p:ext uri="{BB962C8B-B14F-4D97-AF65-F5344CB8AC3E}">
        <p14:creationId xmlns:p14="http://schemas.microsoft.com/office/powerpoint/2010/main" val="22169050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Se presenta el</a:t>
            </a:r>
            <a:r>
              <a:rPr lang="es-MX" baseline="0" dirty="0"/>
              <a:t> origen del corredor industrial </a:t>
            </a:r>
            <a:r>
              <a:rPr lang="es-MX" baseline="0" dirty="0" smtClean="0"/>
              <a:t>Toluca-Lerma. Se hace una breve explicación de las razones que dieron origen al parque industrial Toluca-Lerma.</a:t>
            </a:r>
            <a:endParaRPr lang="es-MX" dirty="0"/>
          </a:p>
        </p:txBody>
      </p:sp>
      <p:sp>
        <p:nvSpPr>
          <p:cNvPr id="4" name="3 Marcador de número de diapositiva"/>
          <p:cNvSpPr>
            <a:spLocks noGrp="1"/>
          </p:cNvSpPr>
          <p:nvPr>
            <p:ph type="sldNum" sz="quarter" idx="10"/>
          </p:nvPr>
        </p:nvSpPr>
        <p:spPr/>
        <p:txBody>
          <a:bodyPr/>
          <a:lstStyle/>
          <a:p>
            <a:fld id="{2E1139F2-7214-4038-BBBE-7B7E37A94E6F}" type="slidenum">
              <a:rPr lang="es-MX" smtClean="0"/>
              <a:t>17</a:t>
            </a:fld>
            <a:endParaRPr lang="es-MX"/>
          </a:p>
        </p:txBody>
      </p:sp>
    </p:spTree>
    <p:extLst>
      <p:ext uri="{BB962C8B-B14F-4D97-AF65-F5344CB8AC3E}">
        <p14:creationId xmlns:p14="http://schemas.microsoft.com/office/powerpoint/2010/main" val="3087480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a:r>
              <a:rPr lang="es-MX" dirty="0"/>
              <a:t>Se muestra</a:t>
            </a:r>
            <a:r>
              <a:rPr lang="es-MX" baseline="0" dirty="0"/>
              <a:t> la diversidad de industrias en el corredor Toluca-Lerma. Presentan la característica de ser industrias </a:t>
            </a:r>
            <a:r>
              <a:rPr lang="es-MX" sz="1200" baseline="0" dirty="0"/>
              <a:t>n</a:t>
            </a:r>
            <a:r>
              <a:rPr lang="es-MX" sz="1200" dirty="0"/>
              <a:t>o intensivas en mano de obra</a:t>
            </a:r>
            <a:r>
              <a:rPr lang="es-MX" sz="1200" baseline="0" dirty="0"/>
              <a:t> sino</a:t>
            </a:r>
            <a:r>
              <a:rPr lang="es-MX" sz="1200" dirty="0"/>
              <a:t> intensivas en capital.</a:t>
            </a:r>
          </a:p>
          <a:p>
            <a:endParaRPr lang="es-MX" dirty="0"/>
          </a:p>
        </p:txBody>
      </p:sp>
      <p:sp>
        <p:nvSpPr>
          <p:cNvPr id="4" name="3 Marcador de número de diapositiva"/>
          <p:cNvSpPr>
            <a:spLocks noGrp="1"/>
          </p:cNvSpPr>
          <p:nvPr>
            <p:ph type="sldNum" sz="quarter" idx="10"/>
          </p:nvPr>
        </p:nvSpPr>
        <p:spPr/>
        <p:txBody>
          <a:bodyPr/>
          <a:lstStyle/>
          <a:p>
            <a:fld id="{2E1139F2-7214-4038-BBBE-7B7E37A94E6F}" type="slidenum">
              <a:rPr lang="es-MX" smtClean="0"/>
              <a:t>18</a:t>
            </a:fld>
            <a:endParaRPr lang="es-MX"/>
          </a:p>
        </p:txBody>
      </p:sp>
    </p:spTree>
    <p:extLst>
      <p:ext uri="{BB962C8B-B14F-4D97-AF65-F5344CB8AC3E}">
        <p14:creationId xmlns:p14="http://schemas.microsoft.com/office/powerpoint/2010/main" val="27111637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0" dirty="0">
                <a:solidFill>
                  <a:schemeClr val="tx1">
                    <a:lumMod val="95000"/>
                    <a:lumOff val="5000"/>
                  </a:schemeClr>
                </a:solidFill>
              </a:rPr>
              <a:t>Se muestran los empresas industriales más importantes que se localizan en el</a:t>
            </a:r>
            <a:r>
              <a:rPr lang="es-MX" sz="1200" b="0" baseline="0" dirty="0">
                <a:solidFill>
                  <a:schemeClr val="tx1">
                    <a:lumMod val="95000"/>
                    <a:lumOff val="5000"/>
                  </a:schemeClr>
                </a:solidFill>
              </a:rPr>
              <a:t> parque industrial Toluca </a:t>
            </a:r>
            <a:r>
              <a:rPr lang="es-MX" sz="1200" b="0" baseline="0" dirty="0" smtClean="0">
                <a:solidFill>
                  <a:schemeClr val="tx1">
                    <a:lumMod val="95000"/>
                    <a:lumOff val="5000"/>
                  </a:schemeClr>
                </a:solidFill>
              </a:rPr>
              <a:t>2000 ubicado a un costado de la carretera federal a Naucalpan..</a:t>
            </a:r>
            <a:endParaRPr lang="es-MX" dirty="0"/>
          </a:p>
        </p:txBody>
      </p:sp>
      <p:sp>
        <p:nvSpPr>
          <p:cNvPr id="4" name="Marcador de número de diapositiva 3"/>
          <p:cNvSpPr>
            <a:spLocks noGrp="1"/>
          </p:cNvSpPr>
          <p:nvPr>
            <p:ph type="sldNum" sz="quarter" idx="10"/>
          </p:nvPr>
        </p:nvSpPr>
        <p:spPr/>
        <p:txBody>
          <a:bodyPr/>
          <a:lstStyle/>
          <a:p>
            <a:fld id="{2E1139F2-7214-4038-BBBE-7B7E37A94E6F}" type="slidenum">
              <a:rPr lang="es-MX" smtClean="0"/>
              <a:t>19</a:t>
            </a:fld>
            <a:endParaRPr lang="es-MX"/>
          </a:p>
        </p:txBody>
      </p:sp>
    </p:spTree>
    <p:extLst>
      <p:ext uri="{BB962C8B-B14F-4D97-AF65-F5344CB8AC3E}">
        <p14:creationId xmlns:p14="http://schemas.microsoft.com/office/powerpoint/2010/main" val="36030854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 presenta la exposición de la unidad numero cuatro parques industriales y su actividad económica.</a:t>
            </a:r>
            <a:endParaRPr lang="es-MX" dirty="0"/>
          </a:p>
        </p:txBody>
      </p:sp>
      <p:sp>
        <p:nvSpPr>
          <p:cNvPr id="4" name="Marcador de número de diapositiva 3"/>
          <p:cNvSpPr>
            <a:spLocks noGrp="1"/>
          </p:cNvSpPr>
          <p:nvPr>
            <p:ph type="sldNum" sz="quarter" idx="10"/>
          </p:nvPr>
        </p:nvSpPr>
        <p:spPr/>
        <p:txBody>
          <a:bodyPr/>
          <a:lstStyle/>
          <a:p>
            <a:fld id="{2E1139F2-7214-4038-BBBE-7B7E37A94E6F}" type="slidenum">
              <a:rPr lang="es-MX" smtClean="0"/>
              <a:t>2</a:t>
            </a:fld>
            <a:endParaRPr lang="es-MX"/>
          </a:p>
        </p:txBody>
      </p:sp>
    </p:spTree>
    <p:extLst>
      <p:ext uri="{BB962C8B-B14F-4D97-AF65-F5344CB8AC3E}">
        <p14:creationId xmlns:p14="http://schemas.microsoft.com/office/powerpoint/2010/main" val="29336380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explican los factores que </a:t>
            </a:r>
            <a:r>
              <a:rPr lang="es-MX" baseline="0" dirty="0"/>
              <a:t> dan lugar a las ventajas económicas productivas.</a:t>
            </a:r>
            <a:endParaRPr lang="es-MX" dirty="0"/>
          </a:p>
        </p:txBody>
      </p:sp>
      <p:sp>
        <p:nvSpPr>
          <p:cNvPr id="4" name="Marcador de número de diapositiva 3"/>
          <p:cNvSpPr>
            <a:spLocks noGrp="1"/>
          </p:cNvSpPr>
          <p:nvPr>
            <p:ph type="sldNum" sz="quarter" idx="10"/>
          </p:nvPr>
        </p:nvSpPr>
        <p:spPr/>
        <p:txBody>
          <a:bodyPr/>
          <a:lstStyle/>
          <a:p>
            <a:fld id="{2E1139F2-7214-4038-BBBE-7B7E37A94E6F}" type="slidenum">
              <a:rPr lang="es-MX" smtClean="0"/>
              <a:t>20</a:t>
            </a:fld>
            <a:endParaRPr lang="es-MX"/>
          </a:p>
        </p:txBody>
      </p:sp>
    </p:spTree>
    <p:extLst>
      <p:ext uri="{BB962C8B-B14F-4D97-AF65-F5344CB8AC3E}">
        <p14:creationId xmlns:p14="http://schemas.microsoft.com/office/powerpoint/2010/main" val="32740586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298" rtl="0" eaLnBrk="1" fontAlgn="auto" latinLnBrk="0" hangingPunct="1">
              <a:lnSpc>
                <a:spcPct val="100000"/>
              </a:lnSpc>
              <a:spcBef>
                <a:spcPts val="0"/>
              </a:spcBef>
              <a:spcAft>
                <a:spcPts val="0"/>
              </a:spcAft>
              <a:buClrTx/>
              <a:buSzTx/>
              <a:buFontTx/>
              <a:buNone/>
              <a:tabLst/>
              <a:defRPr/>
            </a:pPr>
            <a:r>
              <a:rPr lang="es-MX" sz="1200" b="0" i="0" u="none" strike="noStrike" kern="1200" baseline="0" dirty="0">
                <a:solidFill>
                  <a:schemeClr val="tx1"/>
                </a:solidFill>
                <a:latin typeface="+mn-lt"/>
                <a:ea typeface="+mn-ea"/>
                <a:cs typeface="+mn-cs"/>
              </a:rPr>
              <a:t>Comienza el tema 4.4</a:t>
            </a:r>
            <a:r>
              <a:rPr lang="es-MX" sz="1200" b="0" i="0" u="none" strike="noStrike" kern="1200" baseline="0" dirty="0" smtClean="0">
                <a:solidFill>
                  <a:schemeClr val="tx1"/>
                </a:solidFill>
                <a:latin typeface="+mn-lt"/>
                <a:ea typeface="+mn-ea"/>
                <a:cs typeface="+mn-cs"/>
              </a:rPr>
              <a:t>. se presentan los principales argumentos que sustentan la estructura competitiva de la zona metropolitana del municipio de Toluca a través de la integración </a:t>
            </a:r>
            <a:r>
              <a:rPr lang="es-MX" sz="1200" b="0" i="0" u="none" strike="noStrike" kern="1200" baseline="0" dirty="0" err="1" smtClean="0">
                <a:solidFill>
                  <a:schemeClr val="tx1"/>
                </a:solidFill>
                <a:latin typeface="+mn-lt"/>
                <a:ea typeface="+mn-ea"/>
                <a:cs typeface="+mn-cs"/>
              </a:rPr>
              <a:t>megapolitana</a:t>
            </a:r>
            <a:r>
              <a:rPr lang="es-MX" sz="1200" b="0" i="0" u="none" strike="noStrike" kern="1200" baseline="0" dirty="0" smtClean="0">
                <a:solidFill>
                  <a:schemeClr val="tx1"/>
                </a:solidFill>
                <a:latin typeface="+mn-lt"/>
                <a:ea typeface="+mn-ea"/>
                <a:cs typeface="+mn-cs"/>
              </a:rPr>
              <a:t>.</a:t>
            </a:r>
            <a:endParaRPr lang="es-MX" dirty="0"/>
          </a:p>
        </p:txBody>
      </p:sp>
      <p:sp>
        <p:nvSpPr>
          <p:cNvPr id="4" name="3 Marcador de número de diapositiva"/>
          <p:cNvSpPr>
            <a:spLocks noGrp="1"/>
          </p:cNvSpPr>
          <p:nvPr>
            <p:ph type="sldNum" sz="quarter" idx="10"/>
          </p:nvPr>
        </p:nvSpPr>
        <p:spPr/>
        <p:txBody>
          <a:bodyPr/>
          <a:lstStyle/>
          <a:p>
            <a:fld id="{2E1139F2-7214-4038-BBBE-7B7E37A94E6F}" type="slidenum">
              <a:rPr lang="es-MX" smtClean="0">
                <a:solidFill>
                  <a:prstClr val="black"/>
                </a:solidFill>
              </a:rPr>
              <a:pPr/>
              <a:t>21</a:t>
            </a:fld>
            <a:endParaRPr lang="es-MX">
              <a:solidFill>
                <a:prstClr val="black"/>
              </a:solidFill>
            </a:endParaRPr>
          </a:p>
        </p:txBody>
      </p:sp>
    </p:spTree>
    <p:extLst>
      <p:ext uri="{BB962C8B-B14F-4D97-AF65-F5344CB8AC3E}">
        <p14:creationId xmlns:p14="http://schemas.microsoft.com/office/powerpoint/2010/main" val="24330526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Se explica la concentración de la zona metropolitana de la Ciudad de México y </a:t>
            </a:r>
            <a:r>
              <a:rPr lang="es-MX" dirty="0" smtClean="0"/>
              <a:t>Toluca en una estructura </a:t>
            </a:r>
            <a:r>
              <a:rPr lang="es-MX" dirty="0" err="1" smtClean="0"/>
              <a:t>megapolitana</a:t>
            </a:r>
            <a:r>
              <a:rPr lang="es-MX" dirty="0" smtClean="0"/>
              <a:t>.</a:t>
            </a:r>
            <a:endParaRPr lang="es-MX" dirty="0"/>
          </a:p>
        </p:txBody>
      </p:sp>
      <p:sp>
        <p:nvSpPr>
          <p:cNvPr id="4" name="3 Marcador de número de diapositiva"/>
          <p:cNvSpPr>
            <a:spLocks noGrp="1"/>
          </p:cNvSpPr>
          <p:nvPr>
            <p:ph type="sldNum" sz="quarter" idx="10"/>
          </p:nvPr>
        </p:nvSpPr>
        <p:spPr/>
        <p:txBody>
          <a:bodyPr/>
          <a:lstStyle/>
          <a:p>
            <a:fld id="{2E1139F2-7214-4038-BBBE-7B7E37A94E6F}" type="slidenum">
              <a:rPr lang="es-MX" smtClean="0"/>
              <a:t>22</a:t>
            </a:fld>
            <a:endParaRPr lang="es-MX"/>
          </a:p>
        </p:txBody>
      </p:sp>
    </p:spTree>
    <p:extLst>
      <p:ext uri="{BB962C8B-B14F-4D97-AF65-F5344CB8AC3E}">
        <p14:creationId xmlns:p14="http://schemas.microsoft.com/office/powerpoint/2010/main" val="26973596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Se</a:t>
            </a:r>
            <a:r>
              <a:rPr lang="es-MX" baseline="0" dirty="0"/>
              <a:t> explican las consecuencias del corredor industrial Toluca-Lerma</a:t>
            </a:r>
            <a:endParaRPr lang="es-MX" dirty="0"/>
          </a:p>
        </p:txBody>
      </p:sp>
      <p:sp>
        <p:nvSpPr>
          <p:cNvPr id="4" name="3 Marcador de número de diapositiva"/>
          <p:cNvSpPr>
            <a:spLocks noGrp="1"/>
          </p:cNvSpPr>
          <p:nvPr>
            <p:ph type="sldNum" sz="quarter" idx="10"/>
          </p:nvPr>
        </p:nvSpPr>
        <p:spPr/>
        <p:txBody>
          <a:bodyPr/>
          <a:lstStyle/>
          <a:p>
            <a:fld id="{2E1139F2-7214-4038-BBBE-7B7E37A94E6F}" type="slidenum">
              <a:rPr lang="es-MX" smtClean="0"/>
              <a:t>23</a:t>
            </a:fld>
            <a:endParaRPr lang="es-MX"/>
          </a:p>
        </p:txBody>
      </p:sp>
    </p:spTree>
    <p:extLst>
      <p:ext uri="{BB962C8B-B14F-4D97-AF65-F5344CB8AC3E}">
        <p14:creationId xmlns:p14="http://schemas.microsoft.com/office/powerpoint/2010/main" val="29622126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Se explica la metodología</a:t>
            </a:r>
            <a:r>
              <a:rPr lang="es-MX" baseline="0" dirty="0"/>
              <a:t> para analizar la competitividad urbana obtenido de http://imco.org.mx/competitividad/indice-de-competitividad-urbana-2014-quien-manda-aqui/</a:t>
            </a:r>
            <a:endParaRPr lang="es-MX" dirty="0"/>
          </a:p>
        </p:txBody>
      </p:sp>
      <p:sp>
        <p:nvSpPr>
          <p:cNvPr id="4" name="3 Marcador de número de diapositiva"/>
          <p:cNvSpPr>
            <a:spLocks noGrp="1"/>
          </p:cNvSpPr>
          <p:nvPr>
            <p:ph type="sldNum" sz="quarter" idx="10"/>
          </p:nvPr>
        </p:nvSpPr>
        <p:spPr/>
        <p:txBody>
          <a:bodyPr/>
          <a:lstStyle/>
          <a:p>
            <a:fld id="{2E1139F2-7214-4038-BBBE-7B7E37A94E6F}" type="slidenum">
              <a:rPr lang="es-MX" smtClean="0"/>
              <a:t>24</a:t>
            </a:fld>
            <a:endParaRPr lang="es-MX"/>
          </a:p>
        </p:txBody>
      </p:sp>
    </p:spTree>
    <p:extLst>
      <p:ext uri="{BB962C8B-B14F-4D97-AF65-F5344CB8AC3E}">
        <p14:creationId xmlns:p14="http://schemas.microsoft.com/office/powerpoint/2010/main" val="24330526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Se presentan los resultados a cerca de la competitividad urbana (2014). 1 de </a:t>
            </a:r>
            <a:r>
              <a:rPr lang="es-MX" dirty="0" smtClean="0"/>
              <a:t>4. Se relata el sistema de derecho confiable y objetivo.</a:t>
            </a:r>
            <a:endParaRPr lang="es-MX" dirty="0"/>
          </a:p>
        </p:txBody>
      </p:sp>
      <p:sp>
        <p:nvSpPr>
          <p:cNvPr id="4" name="3 Marcador de número de diapositiva"/>
          <p:cNvSpPr>
            <a:spLocks noGrp="1"/>
          </p:cNvSpPr>
          <p:nvPr>
            <p:ph type="sldNum" sz="quarter" idx="10"/>
          </p:nvPr>
        </p:nvSpPr>
        <p:spPr/>
        <p:txBody>
          <a:bodyPr/>
          <a:lstStyle/>
          <a:p>
            <a:fld id="{2E1139F2-7214-4038-BBBE-7B7E37A94E6F}" type="slidenum">
              <a:rPr lang="es-MX" smtClean="0"/>
              <a:t>25</a:t>
            </a:fld>
            <a:endParaRPr lang="es-MX"/>
          </a:p>
        </p:txBody>
      </p:sp>
    </p:spTree>
    <p:extLst>
      <p:ext uri="{BB962C8B-B14F-4D97-AF65-F5344CB8AC3E}">
        <p14:creationId xmlns:p14="http://schemas.microsoft.com/office/powerpoint/2010/main" val="278627072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298" rtl="0" eaLnBrk="1" fontAlgn="auto" latinLnBrk="0" hangingPunct="1">
              <a:lnSpc>
                <a:spcPct val="100000"/>
              </a:lnSpc>
              <a:spcBef>
                <a:spcPts val="0"/>
              </a:spcBef>
              <a:spcAft>
                <a:spcPts val="0"/>
              </a:spcAft>
              <a:buClrTx/>
              <a:buSzTx/>
              <a:buFontTx/>
              <a:buNone/>
              <a:tabLst/>
              <a:defRPr/>
            </a:pPr>
            <a:r>
              <a:rPr lang="es-MX" dirty="0"/>
              <a:t>Se presentan los resultados a cerca de la competitividad urbana (2014). 2 de 4</a:t>
            </a:r>
          </a:p>
          <a:p>
            <a:endParaRPr lang="es-MX" dirty="0"/>
          </a:p>
        </p:txBody>
      </p:sp>
      <p:sp>
        <p:nvSpPr>
          <p:cNvPr id="4" name="3 Marcador de número de diapositiva"/>
          <p:cNvSpPr>
            <a:spLocks noGrp="1"/>
          </p:cNvSpPr>
          <p:nvPr>
            <p:ph type="sldNum" sz="quarter" idx="10"/>
          </p:nvPr>
        </p:nvSpPr>
        <p:spPr/>
        <p:txBody>
          <a:bodyPr/>
          <a:lstStyle/>
          <a:p>
            <a:fld id="{2E1139F2-7214-4038-BBBE-7B7E37A94E6F}" type="slidenum">
              <a:rPr lang="es-MX" smtClean="0"/>
              <a:t>26</a:t>
            </a:fld>
            <a:endParaRPr lang="es-MX"/>
          </a:p>
        </p:txBody>
      </p:sp>
    </p:spTree>
    <p:extLst>
      <p:ext uri="{BB962C8B-B14F-4D97-AF65-F5344CB8AC3E}">
        <p14:creationId xmlns:p14="http://schemas.microsoft.com/office/powerpoint/2010/main" val="405581061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298" rtl="0" eaLnBrk="1" fontAlgn="auto" latinLnBrk="0" hangingPunct="1">
              <a:lnSpc>
                <a:spcPct val="100000"/>
              </a:lnSpc>
              <a:spcBef>
                <a:spcPts val="0"/>
              </a:spcBef>
              <a:spcAft>
                <a:spcPts val="0"/>
              </a:spcAft>
              <a:buClrTx/>
              <a:buSzTx/>
              <a:buFontTx/>
              <a:buNone/>
              <a:tabLst/>
              <a:defRPr/>
            </a:pPr>
            <a:r>
              <a:rPr lang="es-MX" dirty="0"/>
              <a:t>Se presentan los resultados a cerca de la competitividad urbana (2014). 3 de </a:t>
            </a:r>
            <a:r>
              <a:rPr lang="es-MX" dirty="0" smtClean="0"/>
              <a:t>4. se analiza la información sobre la sociedad incluyente ,</a:t>
            </a:r>
            <a:r>
              <a:rPr lang="es-MX" baseline="0" dirty="0" smtClean="0"/>
              <a:t> preparada y sana.</a:t>
            </a:r>
            <a:endParaRPr lang="es-MX" dirty="0"/>
          </a:p>
          <a:p>
            <a:endParaRPr lang="es-MX" dirty="0"/>
          </a:p>
        </p:txBody>
      </p:sp>
      <p:sp>
        <p:nvSpPr>
          <p:cNvPr id="4" name="3 Marcador de número de diapositiva"/>
          <p:cNvSpPr>
            <a:spLocks noGrp="1"/>
          </p:cNvSpPr>
          <p:nvPr>
            <p:ph type="sldNum" sz="quarter" idx="10"/>
          </p:nvPr>
        </p:nvSpPr>
        <p:spPr/>
        <p:txBody>
          <a:bodyPr/>
          <a:lstStyle/>
          <a:p>
            <a:fld id="{2E1139F2-7214-4038-BBBE-7B7E37A94E6F}" type="slidenum">
              <a:rPr lang="es-MX" smtClean="0"/>
              <a:t>27</a:t>
            </a:fld>
            <a:endParaRPr lang="es-MX"/>
          </a:p>
        </p:txBody>
      </p:sp>
    </p:spTree>
    <p:extLst>
      <p:ext uri="{BB962C8B-B14F-4D97-AF65-F5344CB8AC3E}">
        <p14:creationId xmlns:p14="http://schemas.microsoft.com/office/powerpoint/2010/main" val="279485711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298" rtl="0" eaLnBrk="1" fontAlgn="auto" latinLnBrk="0" hangingPunct="1">
              <a:lnSpc>
                <a:spcPct val="100000"/>
              </a:lnSpc>
              <a:spcBef>
                <a:spcPts val="0"/>
              </a:spcBef>
              <a:spcAft>
                <a:spcPts val="0"/>
              </a:spcAft>
              <a:buClrTx/>
              <a:buSzTx/>
              <a:buFontTx/>
              <a:buNone/>
              <a:tabLst/>
              <a:defRPr/>
            </a:pPr>
            <a:r>
              <a:rPr lang="es-MX" dirty="0"/>
              <a:t>Se presentan los resultados a cerca de la competitividad urbana (2014). 4 de </a:t>
            </a:r>
            <a:r>
              <a:rPr lang="es-MX" dirty="0" smtClean="0"/>
              <a:t>4. Se hace una análisis de la información sobre el sistema político.</a:t>
            </a:r>
            <a:endParaRPr lang="es-MX" dirty="0"/>
          </a:p>
          <a:p>
            <a:endParaRPr lang="es-MX" dirty="0"/>
          </a:p>
        </p:txBody>
      </p:sp>
      <p:sp>
        <p:nvSpPr>
          <p:cNvPr id="4" name="3 Marcador de número de diapositiva"/>
          <p:cNvSpPr>
            <a:spLocks noGrp="1"/>
          </p:cNvSpPr>
          <p:nvPr>
            <p:ph type="sldNum" sz="quarter" idx="10"/>
          </p:nvPr>
        </p:nvSpPr>
        <p:spPr/>
        <p:txBody>
          <a:bodyPr/>
          <a:lstStyle/>
          <a:p>
            <a:fld id="{2E1139F2-7214-4038-BBBE-7B7E37A94E6F}" type="slidenum">
              <a:rPr lang="es-MX" smtClean="0"/>
              <a:t>28</a:t>
            </a:fld>
            <a:endParaRPr lang="es-MX"/>
          </a:p>
        </p:txBody>
      </p:sp>
    </p:spTree>
    <p:extLst>
      <p:ext uri="{BB962C8B-B14F-4D97-AF65-F5344CB8AC3E}">
        <p14:creationId xmlns:p14="http://schemas.microsoft.com/office/powerpoint/2010/main" val="188237215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298" rtl="0" eaLnBrk="1" fontAlgn="auto" latinLnBrk="0" hangingPunct="1">
              <a:lnSpc>
                <a:spcPct val="100000"/>
              </a:lnSpc>
              <a:spcBef>
                <a:spcPts val="0"/>
              </a:spcBef>
              <a:spcAft>
                <a:spcPts val="0"/>
              </a:spcAft>
              <a:buClrTx/>
              <a:buSzTx/>
              <a:buFontTx/>
              <a:buNone/>
              <a:tabLst/>
              <a:defRPr/>
            </a:pPr>
            <a:r>
              <a:rPr lang="es-MX" dirty="0"/>
              <a:t>Se presentan los resultados a cerca de la competitividad urbana (2014</a:t>
            </a:r>
            <a:r>
              <a:rPr lang="es-MX" dirty="0" smtClean="0"/>
              <a:t>). Se hace un análisis sobre el papel gubernamental.</a:t>
            </a:r>
            <a:endParaRPr lang="es-MX" dirty="0"/>
          </a:p>
          <a:p>
            <a:endParaRPr lang="es-MX" dirty="0"/>
          </a:p>
        </p:txBody>
      </p:sp>
      <p:sp>
        <p:nvSpPr>
          <p:cNvPr id="4" name="3 Marcador de número de diapositiva"/>
          <p:cNvSpPr>
            <a:spLocks noGrp="1"/>
          </p:cNvSpPr>
          <p:nvPr>
            <p:ph type="sldNum" sz="quarter" idx="10"/>
          </p:nvPr>
        </p:nvSpPr>
        <p:spPr/>
        <p:txBody>
          <a:bodyPr/>
          <a:lstStyle/>
          <a:p>
            <a:fld id="{2E1139F2-7214-4038-BBBE-7B7E37A94E6F}" type="slidenum">
              <a:rPr lang="es-MX" smtClean="0"/>
              <a:t>29</a:t>
            </a:fld>
            <a:endParaRPr lang="es-MX"/>
          </a:p>
        </p:txBody>
      </p:sp>
    </p:spTree>
    <p:extLst>
      <p:ext uri="{BB962C8B-B14F-4D97-AF65-F5344CB8AC3E}">
        <p14:creationId xmlns:p14="http://schemas.microsoft.com/office/powerpoint/2010/main" val="20267887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 presenta el mapa curricular de la licenciatura en Economía.</a:t>
            </a:r>
            <a:endParaRPr lang="es-MX" dirty="0"/>
          </a:p>
        </p:txBody>
      </p:sp>
      <p:sp>
        <p:nvSpPr>
          <p:cNvPr id="4" name="Marcador de número de diapositiva 3"/>
          <p:cNvSpPr>
            <a:spLocks noGrp="1"/>
          </p:cNvSpPr>
          <p:nvPr>
            <p:ph type="sldNum" sz="quarter" idx="10"/>
          </p:nvPr>
        </p:nvSpPr>
        <p:spPr/>
        <p:txBody>
          <a:bodyPr/>
          <a:lstStyle/>
          <a:p>
            <a:fld id="{2E1139F2-7214-4038-BBBE-7B7E37A94E6F}" type="slidenum">
              <a:rPr lang="es-MX" smtClean="0"/>
              <a:t>3</a:t>
            </a:fld>
            <a:endParaRPr lang="es-MX"/>
          </a:p>
        </p:txBody>
      </p:sp>
    </p:spTree>
    <p:extLst>
      <p:ext uri="{BB962C8B-B14F-4D97-AF65-F5344CB8AC3E}">
        <p14:creationId xmlns:p14="http://schemas.microsoft.com/office/powerpoint/2010/main" val="368457230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just" defTabSz="914298" rtl="0" eaLnBrk="1" fontAlgn="auto" latinLnBrk="0" hangingPunct="1">
              <a:lnSpc>
                <a:spcPct val="100000"/>
              </a:lnSpc>
              <a:spcBef>
                <a:spcPts val="0"/>
              </a:spcBef>
              <a:spcAft>
                <a:spcPts val="0"/>
              </a:spcAft>
              <a:buClrTx/>
              <a:buSzTx/>
              <a:buFontTx/>
              <a:buNone/>
              <a:tabLst/>
              <a:defRPr/>
            </a:pPr>
            <a:r>
              <a:rPr lang="es-MX" b="0" dirty="0"/>
              <a:t>Ultimo tema de la unidad IV.</a:t>
            </a:r>
            <a:r>
              <a:rPr lang="es-MX" b="0" baseline="0" dirty="0"/>
              <a:t> </a:t>
            </a:r>
            <a:r>
              <a:rPr lang="es-MX" sz="1200" b="0" i="0" u="none" strike="noStrike" kern="1200" baseline="0" dirty="0">
                <a:solidFill>
                  <a:schemeClr val="tx1"/>
                </a:solidFill>
                <a:latin typeface="+mn-lt"/>
                <a:ea typeface="+mn-ea"/>
                <a:cs typeface="+mn-cs"/>
              </a:rPr>
              <a:t>Aplicación de la técnica para la identificación de las Aglomeraciones productivas locales (APL). 	</a:t>
            </a:r>
          </a:p>
          <a:p>
            <a:pPr algn="just"/>
            <a:r>
              <a:rPr lang="es-MX" b="0" dirty="0"/>
              <a:t>Se presenta la fórmula que mide la participación productiva local.</a:t>
            </a:r>
            <a:r>
              <a:rPr lang="es-MX" b="0" baseline="0" dirty="0"/>
              <a:t> Así, el</a:t>
            </a:r>
            <a:r>
              <a:rPr lang="es-MX" sz="1200" b="0" i="0" kern="1200" dirty="0">
                <a:solidFill>
                  <a:schemeClr val="tx1"/>
                </a:solidFill>
                <a:effectLst/>
                <a:latin typeface="+mn-lt"/>
                <a:ea typeface="+mn-ea"/>
                <a:cs typeface="+mn-cs"/>
              </a:rPr>
              <a:t> Índice de </a:t>
            </a:r>
            <a:r>
              <a:rPr lang="es-MX" sz="1200" b="0" i="0" kern="1200" dirty="0" err="1">
                <a:solidFill>
                  <a:schemeClr val="tx1"/>
                </a:solidFill>
                <a:effectLst/>
                <a:latin typeface="+mn-lt"/>
                <a:ea typeface="+mn-ea"/>
                <a:cs typeface="+mn-cs"/>
              </a:rPr>
              <a:t>Herfindahl</a:t>
            </a:r>
            <a:r>
              <a:rPr lang="es-MX" sz="1200" b="0" i="0" kern="1200" dirty="0">
                <a:solidFill>
                  <a:schemeClr val="tx1"/>
                </a:solidFill>
                <a:effectLst/>
                <a:latin typeface="+mn-lt"/>
                <a:ea typeface="+mn-ea"/>
                <a:cs typeface="+mn-cs"/>
              </a:rPr>
              <a:t> </a:t>
            </a:r>
            <a:r>
              <a:rPr lang="es-MX" sz="1200" b="0" i="0" kern="1200" dirty="0" err="1">
                <a:solidFill>
                  <a:schemeClr val="tx1"/>
                </a:solidFill>
                <a:effectLst/>
                <a:latin typeface="+mn-lt"/>
                <a:ea typeface="+mn-ea"/>
                <a:cs typeface="+mn-cs"/>
              </a:rPr>
              <a:t>Hirschmann</a:t>
            </a:r>
            <a:r>
              <a:rPr lang="es-MX" sz="1200" b="0" i="0" kern="1200" dirty="0">
                <a:solidFill>
                  <a:schemeClr val="tx1"/>
                </a:solidFill>
                <a:effectLst/>
                <a:latin typeface="+mn-lt"/>
                <a:ea typeface="+mn-ea"/>
                <a:cs typeface="+mn-cs"/>
              </a:rPr>
              <a:t> (HHI) es una medida de la concentración económica en un</a:t>
            </a:r>
            <a:r>
              <a:rPr lang="es-MX" sz="1200" b="0" i="0" kern="1200" baseline="0" dirty="0">
                <a:solidFill>
                  <a:schemeClr val="tx1"/>
                </a:solidFill>
                <a:effectLst/>
                <a:latin typeface="+mn-lt"/>
                <a:ea typeface="+mn-ea"/>
                <a:cs typeface="+mn-cs"/>
              </a:rPr>
              <a:t> </a:t>
            </a:r>
            <a:r>
              <a:rPr lang="es-MX" sz="1200" b="0" i="0" kern="1200" dirty="0">
                <a:solidFill>
                  <a:schemeClr val="tx1"/>
                </a:solidFill>
                <a:effectLst/>
                <a:latin typeface="+mn-lt"/>
                <a:ea typeface="+mn-ea"/>
                <a:cs typeface="+mn-cs"/>
              </a:rPr>
              <a:t>mercado. Entre</a:t>
            </a:r>
            <a:r>
              <a:rPr lang="es-MX" sz="1200" b="0" i="0" kern="1200" baseline="0" dirty="0">
                <a:solidFill>
                  <a:schemeClr val="tx1"/>
                </a:solidFill>
                <a:effectLst/>
                <a:latin typeface="+mn-lt"/>
                <a:ea typeface="+mn-ea"/>
                <a:cs typeface="+mn-cs"/>
              </a:rPr>
              <a:t> </a:t>
            </a:r>
            <a:r>
              <a:rPr lang="es-MX" sz="1200" b="0" i="0" kern="1200" dirty="0">
                <a:solidFill>
                  <a:schemeClr val="tx1"/>
                </a:solidFill>
                <a:effectLst/>
                <a:latin typeface="+mn-lt"/>
                <a:ea typeface="+mn-ea"/>
                <a:cs typeface="+mn-cs"/>
              </a:rPr>
              <a:t>más alto el índice, más concentrado y menos competitivo es el mercado</a:t>
            </a:r>
            <a:endParaRPr lang="es-MX" b="0" dirty="0"/>
          </a:p>
        </p:txBody>
      </p:sp>
      <p:sp>
        <p:nvSpPr>
          <p:cNvPr id="4" name="3 Marcador de número de diapositiva"/>
          <p:cNvSpPr>
            <a:spLocks noGrp="1"/>
          </p:cNvSpPr>
          <p:nvPr>
            <p:ph type="sldNum" sz="quarter" idx="10"/>
          </p:nvPr>
        </p:nvSpPr>
        <p:spPr/>
        <p:txBody>
          <a:bodyPr/>
          <a:lstStyle/>
          <a:p>
            <a:fld id="{2E1139F2-7214-4038-BBBE-7B7E37A94E6F}" type="slidenum">
              <a:rPr lang="es-MX" smtClean="0"/>
              <a:t>30</a:t>
            </a:fld>
            <a:endParaRPr lang="es-MX"/>
          </a:p>
        </p:txBody>
      </p:sp>
    </p:spTree>
    <p:extLst>
      <p:ext uri="{BB962C8B-B14F-4D97-AF65-F5344CB8AC3E}">
        <p14:creationId xmlns:p14="http://schemas.microsoft.com/office/powerpoint/2010/main" val="296137644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a:t>Se</a:t>
            </a:r>
            <a:r>
              <a:rPr lang="es-MX" baseline="0" dirty="0"/>
              <a:t> presentan las conclusiones de la Unidad IV. Parques Industriales y su actividad económica. Asignatura: Estructura económica Regional</a:t>
            </a:r>
            <a:endParaRPr lang="es-MX" dirty="0"/>
          </a:p>
        </p:txBody>
      </p:sp>
      <p:sp>
        <p:nvSpPr>
          <p:cNvPr id="4" name="3 Marcador de número de diapositiva"/>
          <p:cNvSpPr>
            <a:spLocks noGrp="1"/>
          </p:cNvSpPr>
          <p:nvPr>
            <p:ph type="sldNum" sz="quarter" idx="10"/>
          </p:nvPr>
        </p:nvSpPr>
        <p:spPr/>
        <p:txBody>
          <a:bodyPr/>
          <a:lstStyle/>
          <a:p>
            <a:fld id="{2E1139F2-7214-4038-BBBE-7B7E37A94E6F}" type="slidenum">
              <a:rPr lang="es-MX" smtClean="0"/>
              <a:t>31</a:t>
            </a:fld>
            <a:endParaRPr lang="es-MX"/>
          </a:p>
        </p:txBody>
      </p:sp>
    </p:spTree>
    <p:extLst>
      <p:ext uri="{BB962C8B-B14F-4D97-AF65-F5344CB8AC3E}">
        <p14:creationId xmlns:p14="http://schemas.microsoft.com/office/powerpoint/2010/main" val="164459082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presentan las fuentes de información.</a:t>
            </a:r>
          </a:p>
        </p:txBody>
      </p:sp>
      <p:sp>
        <p:nvSpPr>
          <p:cNvPr id="4" name="Marcador de número de diapositiva 3"/>
          <p:cNvSpPr>
            <a:spLocks noGrp="1"/>
          </p:cNvSpPr>
          <p:nvPr>
            <p:ph type="sldNum" sz="quarter" idx="10"/>
          </p:nvPr>
        </p:nvSpPr>
        <p:spPr/>
        <p:txBody>
          <a:bodyPr/>
          <a:lstStyle/>
          <a:p>
            <a:fld id="{2E1139F2-7214-4038-BBBE-7B7E37A94E6F}" type="slidenum">
              <a:rPr lang="es-MX" smtClean="0"/>
              <a:t>32</a:t>
            </a:fld>
            <a:endParaRPr lang="es-MX"/>
          </a:p>
        </p:txBody>
      </p:sp>
    </p:spTree>
    <p:extLst>
      <p:ext uri="{BB962C8B-B14F-4D97-AF65-F5344CB8AC3E}">
        <p14:creationId xmlns:p14="http://schemas.microsoft.com/office/powerpoint/2010/main" val="16511072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 presenta el guion explicativo del tema.</a:t>
            </a:r>
            <a:endParaRPr lang="es-MX" dirty="0"/>
          </a:p>
        </p:txBody>
      </p:sp>
      <p:sp>
        <p:nvSpPr>
          <p:cNvPr id="4" name="Marcador de número de diapositiva 3"/>
          <p:cNvSpPr>
            <a:spLocks noGrp="1"/>
          </p:cNvSpPr>
          <p:nvPr>
            <p:ph type="sldNum" sz="quarter" idx="10"/>
          </p:nvPr>
        </p:nvSpPr>
        <p:spPr/>
        <p:txBody>
          <a:bodyPr/>
          <a:lstStyle/>
          <a:p>
            <a:fld id="{2E1139F2-7214-4038-BBBE-7B7E37A94E6F}" type="slidenum">
              <a:rPr lang="es-MX" smtClean="0"/>
              <a:t>4</a:t>
            </a:fld>
            <a:endParaRPr lang="es-MX"/>
          </a:p>
        </p:txBody>
      </p:sp>
    </p:spTree>
    <p:extLst>
      <p:ext uri="{BB962C8B-B14F-4D97-AF65-F5344CB8AC3E}">
        <p14:creationId xmlns:p14="http://schemas.microsoft.com/office/powerpoint/2010/main" val="8179693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952500" y="685800"/>
            <a:ext cx="4953000" cy="3429000"/>
          </a:xfrm>
        </p:spPr>
      </p:sp>
      <p:sp>
        <p:nvSpPr>
          <p:cNvPr id="3" name="2 Marcador de notas"/>
          <p:cNvSpPr>
            <a:spLocks noGrp="1"/>
          </p:cNvSpPr>
          <p:nvPr>
            <p:ph type="body" idx="1"/>
          </p:nvPr>
        </p:nvSpPr>
        <p:spPr>
          <a:xfrm>
            <a:off x="685800" y="4343400"/>
            <a:ext cx="5486400" cy="804664"/>
          </a:xfrm>
        </p:spPr>
        <p:txBody>
          <a:bodyPr/>
          <a:lstStyle/>
          <a:p>
            <a:r>
              <a:rPr lang="es-MX" dirty="0"/>
              <a:t>Se especifican los</a:t>
            </a:r>
            <a:r>
              <a:rPr lang="es-MX" baseline="0" dirty="0"/>
              <a:t> temas a exponer de la </a:t>
            </a:r>
            <a:r>
              <a:rPr lang="es-MX" dirty="0"/>
              <a:t>unidad</a:t>
            </a:r>
            <a:r>
              <a:rPr lang="es-MX" baseline="0" dirty="0"/>
              <a:t> numero cuatro,</a:t>
            </a:r>
            <a:r>
              <a:rPr lang="es-MX" dirty="0"/>
              <a:t> que incluye</a:t>
            </a:r>
            <a:r>
              <a:rPr lang="es-MX" baseline="0" dirty="0"/>
              <a:t> el programa de la asignatura: Estructura Económica Regional</a:t>
            </a:r>
          </a:p>
          <a:p>
            <a:endParaRPr lang="es-MX" sz="1200" b="0" i="0" u="none" strike="noStrike" kern="1200" baseline="0" dirty="0">
              <a:solidFill>
                <a:schemeClr val="tx1"/>
              </a:solidFill>
              <a:latin typeface="+mn-lt"/>
              <a:ea typeface="+mn-ea"/>
              <a:cs typeface="+mn-cs"/>
            </a:endParaRPr>
          </a:p>
          <a:p>
            <a:r>
              <a:rPr lang="es-MX" sz="1200" b="0" i="0" u="none" strike="noStrike" kern="1200" baseline="0" dirty="0">
                <a:solidFill>
                  <a:schemeClr val="tx1"/>
                </a:solidFill>
                <a:latin typeface="+mn-lt"/>
                <a:ea typeface="+mn-ea"/>
                <a:cs typeface="+mn-cs"/>
              </a:rPr>
              <a:t>	</a:t>
            </a:r>
          </a:p>
          <a:p>
            <a:endParaRPr lang="es-MX" sz="1200" b="0" i="0" u="none" strike="noStrike" kern="1200" baseline="0" dirty="0">
              <a:solidFill>
                <a:schemeClr val="tx1"/>
              </a:solidFill>
              <a:latin typeface="+mn-lt"/>
              <a:ea typeface="+mn-ea"/>
              <a:cs typeface="+mn-cs"/>
            </a:endParaRPr>
          </a:p>
          <a:p>
            <a:r>
              <a:rPr lang="es-MX" sz="1200" b="0" i="0" u="none" strike="noStrike" kern="1200" baseline="0" dirty="0">
                <a:solidFill>
                  <a:schemeClr val="tx1"/>
                </a:solidFill>
                <a:latin typeface="+mn-lt"/>
                <a:ea typeface="+mn-ea"/>
                <a:cs typeface="+mn-cs"/>
              </a:rPr>
              <a:t>	</a:t>
            </a:r>
          </a:p>
          <a:p>
            <a:endParaRPr lang="es-MX" sz="1200" b="0" i="0" u="none" strike="noStrike" kern="1200" baseline="0" dirty="0">
              <a:solidFill>
                <a:schemeClr val="tx1"/>
              </a:solidFill>
              <a:latin typeface="+mn-lt"/>
              <a:ea typeface="+mn-ea"/>
              <a:cs typeface="+mn-cs"/>
            </a:endParaRPr>
          </a:p>
          <a:p>
            <a:endParaRPr lang="es-MX" dirty="0"/>
          </a:p>
        </p:txBody>
      </p:sp>
      <p:sp>
        <p:nvSpPr>
          <p:cNvPr id="4" name="3 Marcador de número de diapositiva"/>
          <p:cNvSpPr>
            <a:spLocks noGrp="1"/>
          </p:cNvSpPr>
          <p:nvPr>
            <p:ph type="sldNum" sz="quarter" idx="10"/>
          </p:nvPr>
        </p:nvSpPr>
        <p:spPr/>
        <p:txBody>
          <a:bodyPr/>
          <a:lstStyle/>
          <a:p>
            <a:fld id="{D4B170A6-DD8B-4D17-BDE6-F4E9A5B52969}" type="slidenum">
              <a:rPr lang="es-MX" smtClean="0">
                <a:solidFill>
                  <a:prstClr val="black"/>
                </a:solidFill>
              </a:rPr>
              <a:pPr/>
              <a:t>5</a:t>
            </a:fld>
            <a:endParaRPr lang="es-MX">
              <a:solidFill>
                <a:prstClr val="black"/>
              </a:solidFill>
            </a:endParaRPr>
          </a:p>
        </p:txBody>
      </p:sp>
    </p:spTree>
    <p:extLst>
      <p:ext uri="{BB962C8B-B14F-4D97-AF65-F5344CB8AC3E}">
        <p14:creationId xmlns:p14="http://schemas.microsoft.com/office/powerpoint/2010/main" val="13416795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952500" y="685800"/>
            <a:ext cx="4953000" cy="3429000"/>
          </a:xfrm>
        </p:spPr>
      </p:sp>
      <p:sp>
        <p:nvSpPr>
          <p:cNvPr id="3" name="2 Marcador de notas"/>
          <p:cNvSpPr>
            <a:spLocks noGrp="1"/>
          </p:cNvSpPr>
          <p:nvPr>
            <p:ph type="body" idx="1"/>
          </p:nvPr>
        </p:nvSpPr>
        <p:spPr/>
        <p:txBody>
          <a:bodyPr/>
          <a:lstStyle/>
          <a:p>
            <a:r>
              <a:rPr lang="es-MX" sz="1200" b="0" i="0" u="none" strike="noStrike" kern="1200" baseline="0" dirty="0">
                <a:solidFill>
                  <a:schemeClr val="tx1"/>
                </a:solidFill>
                <a:latin typeface="+mn-lt"/>
                <a:ea typeface="+mn-ea"/>
                <a:cs typeface="+mn-cs"/>
              </a:rPr>
              <a:t>Comienza la presentación con el tema: Parques Industriales y su actividad económica de la asignatura Estructura Económica Regional, de acuerdo a los criterios establecidos en el programa</a:t>
            </a:r>
            <a:r>
              <a:rPr lang="es-MX" sz="1200" b="0" i="0" u="none" strike="noStrike" kern="1200" baseline="0" dirty="0" smtClean="0">
                <a:solidFill>
                  <a:schemeClr val="tx1"/>
                </a:solidFill>
                <a:latin typeface="+mn-lt"/>
                <a:ea typeface="+mn-ea"/>
                <a:cs typeface="+mn-cs"/>
              </a:rPr>
              <a:t>. Se da una parte introductoria al tema.</a:t>
            </a:r>
            <a:endParaRPr lang="es-MX" sz="1200" b="0" i="0" u="none" strike="noStrike" kern="1200" baseline="0" dirty="0">
              <a:solidFill>
                <a:schemeClr val="tx1"/>
              </a:solidFill>
              <a:latin typeface="+mn-lt"/>
              <a:ea typeface="+mn-ea"/>
              <a:cs typeface="+mn-cs"/>
            </a:endParaRPr>
          </a:p>
          <a:p>
            <a:endParaRPr lang="es-MX" sz="1200" b="0" i="0" u="none" strike="noStrike" kern="1200" baseline="0" dirty="0">
              <a:solidFill>
                <a:schemeClr val="tx1"/>
              </a:solidFill>
              <a:latin typeface="+mn-lt"/>
              <a:ea typeface="+mn-ea"/>
              <a:cs typeface="+mn-cs"/>
            </a:endParaRPr>
          </a:p>
        </p:txBody>
      </p:sp>
      <p:sp>
        <p:nvSpPr>
          <p:cNvPr id="4" name="3 Marcador de número de diapositiva"/>
          <p:cNvSpPr>
            <a:spLocks noGrp="1"/>
          </p:cNvSpPr>
          <p:nvPr>
            <p:ph type="sldNum" sz="quarter" idx="10"/>
          </p:nvPr>
        </p:nvSpPr>
        <p:spPr/>
        <p:txBody>
          <a:bodyPr/>
          <a:lstStyle/>
          <a:p>
            <a:fld id="{2E1139F2-7214-4038-BBBE-7B7E37A94E6F}" type="slidenum">
              <a:rPr lang="es-MX" smtClean="0"/>
              <a:t>6</a:t>
            </a:fld>
            <a:endParaRPr lang="es-MX"/>
          </a:p>
        </p:txBody>
      </p:sp>
    </p:spTree>
    <p:extLst>
      <p:ext uri="{BB962C8B-B14F-4D97-AF65-F5344CB8AC3E}">
        <p14:creationId xmlns:p14="http://schemas.microsoft.com/office/powerpoint/2010/main" val="2113663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952500" y="685800"/>
            <a:ext cx="4953000" cy="3429000"/>
          </a:xfrm>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dirty="0"/>
              <a:t>Se presenta el concepto de parque industrial.</a:t>
            </a:r>
          </a:p>
          <a:p>
            <a:pPr marL="0" marR="0" indent="0" algn="l" defTabSz="914400" rtl="0" eaLnBrk="1" fontAlgn="auto" latinLnBrk="0" hangingPunct="1">
              <a:lnSpc>
                <a:spcPct val="100000"/>
              </a:lnSpc>
              <a:spcBef>
                <a:spcPts val="0"/>
              </a:spcBef>
              <a:spcAft>
                <a:spcPts val="0"/>
              </a:spcAft>
              <a:buClrTx/>
              <a:buSzTx/>
              <a:buFontTx/>
              <a:buNone/>
              <a:tabLst/>
              <a:defRPr/>
            </a:pPr>
            <a:endParaRPr lang="es-ES" sz="1200" dirty="0"/>
          </a:p>
          <a:p>
            <a:pPr marL="0" marR="0" indent="0" algn="l" defTabSz="914400" rtl="0" eaLnBrk="1" fontAlgn="auto" latinLnBrk="0" hangingPunct="1">
              <a:lnSpc>
                <a:spcPct val="100000"/>
              </a:lnSpc>
              <a:spcBef>
                <a:spcPts val="0"/>
              </a:spcBef>
              <a:spcAft>
                <a:spcPts val="0"/>
              </a:spcAft>
              <a:buClrTx/>
              <a:buSzTx/>
              <a:buFontTx/>
              <a:buNone/>
              <a:tabLst/>
              <a:defRPr/>
            </a:pPr>
            <a:r>
              <a:rPr lang="es-ES" sz="1200" dirty="0"/>
              <a:t>Los parques industriales son también llamados </a:t>
            </a:r>
            <a:r>
              <a:rPr lang="es-ES" sz="1200" b="1" dirty="0"/>
              <a:t>c</a:t>
            </a:r>
            <a:r>
              <a:rPr lang="es-ES" sz="1200" b="0" dirty="0"/>
              <a:t>inturones industriales, polígonos industriales o bien zonas </a:t>
            </a:r>
            <a:r>
              <a:rPr lang="es-ES" sz="1200" b="0" dirty="0" smtClean="0"/>
              <a:t>industriales. Se establece su caracterización.</a:t>
            </a:r>
            <a:endParaRPr lang="es-MX" b="0" dirty="0"/>
          </a:p>
        </p:txBody>
      </p:sp>
      <p:sp>
        <p:nvSpPr>
          <p:cNvPr id="4" name="3 Marcador de número de diapositiva"/>
          <p:cNvSpPr>
            <a:spLocks noGrp="1"/>
          </p:cNvSpPr>
          <p:nvPr>
            <p:ph type="sldNum" sz="quarter" idx="10"/>
          </p:nvPr>
        </p:nvSpPr>
        <p:spPr/>
        <p:txBody>
          <a:bodyPr/>
          <a:lstStyle/>
          <a:p>
            <a:fld id="{2E1139F2-7214-4038-BBBE-7B7E37A94E6F}" type="slidenum">
              <a:rPr lang="es-MX" smtClean="0"/>
              <a:t>7</a:t>
            </a:fld>
            <a:endParaRPr lang="es-MX"/>
          </a:p>
        </p:txBody>
      </p:sp>
    </p:spTree>
    <p:extLst>
      <p:ext uri="{BB962C8B-B14F-4D97-AF65-F5344CB8AC3E}">
        <p14:creationId xmlns:p14="http://schemas.microsoft.com/office/powerpoint/2010/main" val="9661878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952500" y="685800"/>
            <a:ext cx="4953000" cy="3429000"/>
          </a:xfrm>
        </p:spPr>
      </p:sp>
      <p:sp>
        <p:nvSpPr>
          <p:cNvPr id="3" name="2 Marcador de notas"/>
          <p:cNvSpPr>
            <a:spLocks noGrp="1"/>
          </p:cNvSpPr>
          <p:nvPr>
            <p:ph type="body" idx="1"/>
          </p:nvPr>
        </p:nvSpPr>
        <p:spPr/>
        <p:txBody>
          <a:bodyPr/>
          <a:lstStyle/>
          <a:p>
            <a:pPr algn="just"/>
            <a:r>
              <a:rPr lang="es-ES" sz="1200" b="0" dirty="0"/>
              <a:t>Se explica el objetivo que tiene</a:t>
            </a:r>
            <a:r>
              <a:rPr lang="es-ES" sz="1200" b="0" baseline="0" dirty="0"/>
              <a:t> </a:t>
            </a:r>
            <a:r>
              <a:rPr lang="es-ES" sz="1200" b="0" dirty="0"/>
              <a:t>la instalación de un parque industrial. Se busca el ordenamiento de los asentamientos industriales y la desconcentración de las zonas urbanas y conurbanas, hacer un uso adecuado del suelo, proporcionar condiciones idóneas para que la industria opere eficientemente y se estimule la creatividad y productividad dentro de un ambiente confortable. </a:t>
            </a:r>
            <a:endParaRPr lang="es-MX" b="0" dirty="0"/>
          </a:p>
          <a:p>
            <a:endParaRPr lang="es-MX" dirty="0"/>
          </a:p>
        </p:txBody>
      </p:sp>
      <p:sp>
        <p:nvSpPr>
          <p:cNvPr id="4" name="3 Marcador de número de diapositiva"/>
          <p:cNvSpPr>
            <a:spLocks noGrp="1"/>
          </p:cNvSpPr>
          <p:nvPr>
            <p:ph type="sldNum" sz="quarter" idx="10"/>
          </p:nvPr>
        </p:nvSpPr>
        <p:spPr/>
        <p:txBody>
          <a:bodyPr/>
          <a:lstStyle/>
          <a:p>
            <a:fld id="{2E1139F2-7214-4038-BBBE-7B7E37A94E6F}" type="slidenum">
              <a:rPr lang="es-MX" smtClean="0"/>
              <a:t>8</a:t>
            </a:fld>
            <a:endParaRPr lang="es-MX"/>
          </a:p>
        </p:txBody>
      </p:sp>
    </p:spTree>
    <p:extLst>
      <p:ext uri="{BB962C8B-B14F-4D97-AF65-F5344CB8AC3E}">
        <p14:creationId xmlns:p14="http://schemas.microsoft.com/office/powerpoint/2010/main" val="32153389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 presentan las principales características de integración regional  por medio de</a:t>
            </a:r>
            <a:r>
              <a:rPr lang="es-MX" baseline="0" dirty="0" smtClean="0"/>
              <a:t> </a:t>
            </a:r>
            <a:r>
              <a:rPr lang="es-MX" dirty="0" smtClean="0"/>
              <a:t>las actividades industriales.</a:t>
            </a:r>
            <a:r>
              <a:rPr lang="es-MX" baseline="0" dirty="0" smtClean="0"/>
              <a:t> Se caracterizan algunos rasgos entorno a las aglomeraciones productivas en el contexto regional.</a:t>
            </a:r>
            <a:endParaRPr lang="es-MX" dirty="0"/>
          </a:p>
        </p:txBody>
      </p:sp>
      <p:sp>
        <p:nvSpPr>
          <p:cNvPr id="4" name="Marcador de número de diapositiva 3"/>
          <p:cNvSpPr>
            <a:spLocks noGrp="1"/>
          </p:cNvSpPr>
          <p:nvPr>
            <p:ph type="sldNum" sz="quarter" idx="10"/>
          </p:nvPr>
        </p:nvSpPr>
        <p:spPr/>
        <p:txBody>
          <a:bodyPr/>
          <a:lstStyle/>
          <a:p>
            <a:fld id="{2E1139F2-7214-4038-BBBE-7B7E37A94E6F}" type="slidenum">
              <a:rPr lang="es-MX" smtClean="0"/>
              <a:t>9</a:t>
            </a:fld>
            <a:endParaRPr lang="es-MX"/>
          </a:p>
        </p:txBody>
      </p:sp>
    </p:spTree>
    <p:extLst>
      <p:ext uri="{BB962C8B-B14F-4D97-AF65-F5344CB8AC3E}">
        <p14:creationId xmlns:p14="http://schemas.microsoft.com/office/powerpoint/2010/main" val="22233452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1" y="762001"/>
            <a:ext cx="7427565"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7532090" y="762001"/>
            <a:ext cx="2376821"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69251" y="1298449"/>
            <a:ext cx="5943600" cy="3255264"/>
          </a:xfrm>
        </p:spPr>
        <p:txBody>
          <a:bodyPr anchor="b">
            <a:normAutofit/>
          </a:bodyPr>
          <a:lstStyle>
            <a:lvl1pPr algn="l">
              <a:defRPr sz="5900" spc="-100" baseline="0">
                <a:solidFill>
                  <a:srgbClr val="FFFFFF"/>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893762" y="4670246"/>
            <a:ext cx="5943600" cy="914400"/>
          </a:xfrm>
        </p:spPr>
        <p:txBody>
          <a:bodyPr anchor="t">
            <a:normAutofit/>
          </a:bodyPr>
          <a:lstStyle>
            <a:lvl1pPr marL="0" indent="0" algn="l">
              <a:buNone/>
              <a:defRPr sz="2200" cap="none" spc="0" baseline="0">
                <a:solidFill>
                  <a:schemeClr val="accent1">
                    <a:lumMod val="20000"/>
                    <a:lumOff val="80000"/>
                  </a:schemeClr>
                </a:solidFill>
              </a:defRPr>
            </a:lvl1pPr>
            <a:lvl2pPr marL="457148" indent="0" algn="ctr">
              <a:buNone/>
              <a:defRPr sz="2200"/>
            </a:lvl2pPr>
            <a:lvl3pPr marL="914298" indent="0" algn="ctr">
              <a:buNone/>
              <a:defRPr sz="2200"/>
            </a:lvl3pPr>
            <a:lvl4pPr marL="1371446" indent="0" algn="ctr">
              <a:buNone/>
              <a:defRPr sz="2000"/>
            </a:lvl4pPr>
            <a:lvl5pPr marL="1828595" indent="0" algn="ctr">
              <a:buNone/>
              <a:defRPr sz="2000"/>
            </a:lvl5pPr>
            <a:lvl6pPr marL="2285744" indent="0" algn="ctr">
              <a:buNone/>
              <a:defRPr sz="2000"/>
            </a:lvl6pPr>
            <a:lvl7pPr marL="2742893" indent="0" algn="ctr">
              <a:buNone/>
              <a:defRPr sz="2000"/>
            </a:lvl7pPr>
            <a:lvl8pPr marL="3200041" indent="0" algn="ctr">
              <a:buNone/>
              <a:defRPr sz="2000"/>
            </a:lvl8pPr>
            <a:lvl9pPr marL="3657191" indent="0" algn="ctr">
              <a:buNone/>
              <a:defRPr sz="20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54A429DF-19D7-48A5-815C-4553EF510961}" type="datetime1">
              <a:rPr lang="es-MX" smtClean="0"/>
              <a:t>10/09/2019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DF200F8-C738-4D20-A524-095995087B34}" type="slidenum">
              <a:rPr lang="es-MX" smtClean="0"/>
              <a:t>‹Nº›</a:t>
            </a:fld>
            <a:endParaRPr lang="es-MX"/>
          </a:p>
        </p:txBody>
      </p:sp>
    </p:spTree>
    <p:extLst>
      <p:ext uri="{BB962C8B-B14F-4D97-AF65-F5344CB8AC3E}">
        <p14:creationId xmlns:p14="http://schemas.microsoft.com/office/powerpoint/2010/main" val="31697821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139BB0FC-496F-472E-B520-1B37933B4E9F}" type="datetime1">
              <a:rPr lang="es-MX" smtClean="0"/>
              <a:t>10/09/2019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2DF200F8-C738-4D20-A524-095995087B34}" type="slidenum">
              <a:rPr lang="es-MX" smtClean="0"/>
              <a:t>‹Nº›</a:t>
            </a:fld>
            <a:endParaRPr lang="es-MX"/>
          </a:p>
        </p:txBody>
      </p:sp>
    </p:spTree>
    <p:extLst>
      <p:ext uri="{BB962C8B-B14F-4D97-AF65-F5344CB8AC3E}">
        <p14:creationId xmlns:p14="http://schemas.microsoft.com/office/powerpoint/2010/main" val="4902678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9562" y="990600"/>
            <a:ext cx="2290763" cy="4953000"/>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3142678" y="868680"/>
            <a:ext cx="5943600" cy="5120640"/>
          </a:xfrm>
        </p:spPr>
        <p:txBody>
          <a:bodyPr vert="eaVert" ancho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C514A79-AE66-47FE-B0F1-59D26E6AF76D}" type="datetime1">
              <a:rPr lang="es-MX" smtClean="0"/>
              <a:t>10/09/2019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2DF200F8-C738-4D20-A524-095995087B34}" type="slidenum">
              <a:rPr lang="es-MX" smtClean="0"/>
              <a:t>‹Nº›</a:t>
            </a:fld>
            <a:endParaRPr lang="es-MX"/>
          </a:p>
        </p:txBody>
      </p:sp>
    </p:spTree>
    <p:extLst>
      <p:ext uri="{BB962C8B-B14F-4D97-AF65-F5344CB8AC3E}">
        <p14:creationId xmlns:p14="http://schemas.microsoft.com/office/powerpoint/2010/main" val="1877293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hite">
    <p:spTree>
      <p:nvGrpSpPr>
        <p:cNvPr id="1" name=""/>
        <p:cNvGrpSpPr/>
        <p:nvPr/>
      </p:nvGrpSpPr>
      <p:grpSpPr>
        <a:xfrm>
          <a:off x="0" y="0"/>
          <a:ext cx="0" cy="0"/>
          <a:chOff x="0" y="0"/>
          <a:chExt cx="0" cy="0"/>
        </a:xfrm>
      </p:grpSpPr>
      <p:grpSp>
        <p:nvGrpSpPr>
          <p:cNvPr id="5" name="Group 4"/>
          <p:cNvGrpSpPr/>
          <p:nvPr userDrawn="1"/>
        </p:nvGrpSpPr>
        <p:grpSpPr>
          <a:xfrm>
            <a:off x="266635" y="6237312"/>
            <a:ext cx="356883" cy="439240"/>
            <a:chOff x="186858" y="6096003"/>
            <a:chExt cx="580550" cy="580549"/>
          </a:xfrm>
          <a:solidFill>
            <a:schemeClr val="bg1">
              <a:lumMod val="95000"/>
            </a:schemeClr>
          </a:solidFill>
        </p:grpSpPr>
        <p:sp>
          <p:nvSpPr>
            <p:cNvPr id="14" name="Rectangle 13"/>
            <p:cNvSpPr/>
            <p:nvPr userDrawn="1"/>
          </p:nvSpPr>
          <p:spPr>
            <a:xfrm>
              <a:off x="186859" y="6096003"/>
              <a:ext cx="580549" cy="58054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600" b="1" dirty="0">
                <a:solidFill>
                  <a:prstClr val="white"/>
                </a:solidFill>
                <a:latin typeface="GeosansLight" panose="02000603020000020003"/>
              </a:endParaRPr>
            </a:p>
          </p:txBody>
        </p:sp>
        <p:sp>
          <p:nvSpPr>
            <p:cNvPr id="15" name="Rectangle 14"/>
            <p:cNvSpPr/>
            <p:nvPr userDrawn="1"/>
          </p:nvSpPr>
          <p:spPr>
            <a:xfrm>
              <a:off x="186858" y="6612049"/>
              <a:ext cx="580549" cy="6450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grpSp>
      <p:sp>
        <p:nvSpPr>
          <p:cNvPr id="3" name="Sous-titre 2"/>
          <p:cNvSpPr>
            <a:spLocks noGrp="1"/>
          </p:cNvSpPr>
          <p:nvPr>
            <p:ph type="subTitle" idx="1"/>
          </p:nvPr>
        </p:nvSpPr>
        <p:spPr>
          <a:xfrm>
            <a:off x="3158801" y="620688"/>
            <a:ext cx="6251899" cy="288032"/>
          </a:xfrm>
        </p:spPr>
        <p:txBody>
          <a:bodyPr anchor="ctr">
            <a:noAutofit/>
          </a:bodyPr>
          <a:lstStyle>
            <a:lvl1pPr marL="0" indent="0" algn="r">
              <a:buNone/>
              <a:defRPr sz="1600" cap="small" baseline="0">
                <a:solidFill>
                  <a:srgbClr val="2F3A4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a:t>Modifiez le style des sous-titres du masque</a:t>
            </a:r>
            <a:endParaRPr lang="en-US" dirty="0"/>
          </a:p>
        </p:txBody>
      </p:sp>
      <p:sp>
        <p:nvSpPr>
          <p:cNvPr id="7" name="Espace réservé du titre 1"/>
          <p:cNvSpPr>
            <a:spLocks noGrp="1"/>
          </p:cNvSpPr>
          <p:nvPr>
            <p:ph type="title"/>
          </p:nvPr>
        </p:nvSpPr>
        <p:spPr>
          <a:xfrm>
            <a:off x="3158801" y="3076"/>
            <a:ext cx="6251899" cy="617612"/>
          </a:xfrm>
          <a:prstGeom prst="rect">
            <a:avLst/>
          </a:prstGeom>
        </p:spPr>
        <p:txBody>
          <a:bodyPr vert="horz" lIns="91440" tIns="45720" rIns="91440" bIns="45720" rtlCol="0" anchor="ctr">
            <a:normAutofit/>
          </a:bodyPr>
          <a:lstStyle>
            <a:lvl1pPr>
              <a:defRPr>
                <a:solidFill>
                  <a:srgbClr val="2F3A46"/>
                </a:solidFill>
              </a:defRPr>
            </a:lvl1pPr>
          </a:lstStyle>
          <a:p>
            <a:r>
              <a:rPr lang="fr-FR" dirty="0"/>
              <a:t>Modifiez le style du titre</a:t>
            </a:r>
            <a:endParaRPr lang="en-US" dirty="0"/>
          </a:p>
        </p:txBody>
      </p: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r="18500" b="19391"/>
          <a:stretch/>
        </p:blipFill>
        <p:spPr>
          <a:xfrm>
            <a:off x="9015916" y="5774480"/>
            <a:ext cx="890084" cy="1083520"/>
          </a:xfrm>
          <a:prstGeom prst="rect">
            <a:avLst/>
          </a:prstGeom>
        </p:spPr>
      </p:pic>
      <p:pic>
        <p:nvPicPr>
          <p:cNvPr id="13" name="Picture 12"/>
          <p:cNvPicPr>
            <a:picLocks noChangeAspect="1"/>
          </p:cNvPicPr>
          <p:nvPr userDrawn="1"/>
        </p:nvPicPr>
        <p:blipFill>
          <a:blip r:embed="rId3"/>
          <a:stretch>
            <a:fillRect/>
          </a:stretch>
        </p:blipFill>
        <p:spPr>
          <a:xfrm>
            <a:off x="127397" y="100098"/>
            <a:ext cx="1322566" cy="451143"/>
          </a:xfrm>
          <a:prstGeom prst="rect">
            <a:avLst/>
          </a:prstGeom>
        </p:spPr>
      </p:pic>
      <p:sp>
        <p:nvSpPr>
          <p:cNvPr id="16" name="Slide Number Placeholder 5"/>
          <p:cNvSpPr>
            <a:spLocks noGrp="1"/>
          </p:cNvSpPr>
          <p:nvPr>
            <p:ph type="sldNum" sz="quarter" idx="12"/>
          </p:nvPr>
        </p:nvSpPr>
        <p:spPr>
          <a:xfrm>
            <a:off x="266635" y="6237313"/>
            <a:ext cx="356883" cy="390437"/>
          </a:xfrm>
          <a:prstGeom prst="rect">
            <a:avLst/>
          </a:prstGeom>
        </p:spPr>
        <p:txBody>
          <a:bodyPr anchor="ctr"/>
          <a:lstStyle>
            <a:lvl1pPr algn="ctr">
              <a:defRPr sz="1400">
                <a:solidFill>
                  <a:srgbClr val="2F3A46"/>
                </a:solidFill>
              </a:defRPr>
            </a:lvl1pPr>
          </a:lstStyle>
          <a:p>
            <a:pPr defTabSz="914400"/>
            <a:fld id="{F68327C5-B821-4FE9-A59A-A60D9EB59A9A}" type="slidenum">
              <a:rPr lang="en-US" smtClean="0"/>
              <a:pPr defTabSz="914400"/>
              <a:t>‹Nº›</a:t>
            </a:fld>
            <a:endParaRPr lang="en-US" dirty="0"/>
          </a:p>
        </p:txBody>
      </p:sp>
    </p:spTree>
    <p:extLst>
      <p:ext uri="{BB962C8B-B14F-4D97-AF65-F5344CB8AC3E}">
        <p14:creationId xmlns:p14="http://schemas.microsoft.com/office/powerpoint/2010/main" val="6776899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rine blue">
    <p:bg>
      <p:bgPr>
        <a:solidFill>
          <a:srgbClr val="2F3947"/>
        </a:solidFill>
        <a:effectLst/>
      </p:bgPr>
    </p:bg>
    <p:spTree>
      <p:nvGrpSpPr>
        <p:cNvPr id="1" name=""/>
        <p:cNvGrpSpPr/>
        <p:nvPr/>
      </p:nvGrpSpPr>
      <p:grpSpPr>
        <a:xfrm>
          <a:off x="0" y="0"/>
          <a:ext cx="0" cy="0"/>
          <a:chOff x="0" y="0"/>
          <a:chExt cx="0" cy="0"/>
        </a:xfrm>
      </p:grpSpPr>
      <p:sp>
        <p:nvSpPr>
          <p:cNvPr id="11" name="Rectangle 10"/>
          <p:cNvSpPr/>
          <p:nvPr userDrawn="1"/>
        </p:nvSpPr>
        <p:spPr>
          <a:xfrm>
            <a:off x="0" y="0"/>
            <a:ext cx="9906000" cy="6858000"/>
          </a:xfrm>
          <a:prstGeom prst="rect">
            <a:avLst/>
          </a:prstGeom>
          <a:solidFill>
            <a:srgbClr val="2C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grpSp>
        <p:nvGrpSpPr>
          <p:cNvPr id="18" name="Group 17"/>
          <p:cNvGrpSpPr/>
          <p:nvPr userDrawn="1"/>
        </p:nvGrpSpPr>
        <p:grpSpPr>
          <a:xfrm>
            <a:off x="266635" y="6237312"/>
            <a:ext cx="356883" cy="439240"/>
            <a:chOff x="186858" y="6096003"/>
            <a:chExt cx="580550" cy="580549"/>
          </a:xfrm>
          <a:solidFill>
            <a:schemeClr val="bg1">
              <a:lumMod val="95000"/>
            </a:schemeClr>
          </a:solidFill>
        </p:grpSpPr>
        <p:sp>
          <p:nvSpPr>
            <p:cNvPr id="19" name="Rectangle 18"/>
            <p:cNvSpPr/>
            <p:nvPr userDrawn="1"/>
          </p:nvSpPr>
          <p:spPr>
            <a:xfrm>
              <a:off x="186859" y="6096003"/>
              <a:ext cx="580549" cy="580549"/>
            </a:xfrm>
            <a:prstGeom prst="rect">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600" b="1" dirty="0">
                <a:solidFill>
                  <a:prstClr val="white"/>
                </a:solidFill>
                <a:latin typeface="GeosansLight" panose="02000603020000020003"/>
              </a:endParaRPr>
            </a:p>
          </p:txBody>
        </p:sp>
        <p:sp>
          <p:nvSpPr>
            <p:cNvPr id="20" name="Rectangle 19"/>
            <p:cNvSpPr/>
            <p:nvPr userDrawn="1"/>
          </p:nvSpPr>
          <p:spPr>
            <a:xfrm>
              <a:off x="186858" y="6612049"/>
              <a:ext cx="580549" cy="64503"/>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grpSp>
      <p:sp>
        <p:nvSpPr>
          <p:cNvPr id="3" name="Sous-titre 2"/>
          <p:cNvSpPr>
            <a:spLocks noGrp="1"/>
          </p:cNvSpPr>
          <p:nvPr>
            <p:ph type="subTitle" idx="1"/>
          </p:nvPr>
        </p:nvSpPr>
        <p:spPr>
          <a:xfrm>
            <a:off x="3158801" y="620688"/>
            <a:ext cx="6251899" cy="288032"/>
          </a:xfrm>
        </p:spPr>
        <p:txBody>
          <a:bodyPr anchor="ctr">
            <a:noAutofit/>
          </a:bodyPr>
          <a:lstStyle>
            <a:lvl1pPr marL="0" indent="0" algn="r">
              <a:buNone/>
              <a:defRPr sz="1600" cap="small"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a:t>Modifiez le style des sous-titres du masque</a:t>
            </a:r>
            <a:endParaRPr lang="en-US" dirty="0"/>
          </a:p>
        </p:txBody>
      </p:sp>
      <p:sp>
        <p:nvSpPr>
          <p:cNvPr id="7" name="Espace réservé du titre 1"/>
          <p:cNvSpPr>
            <a:spLocks noGrp="1"/>
          </p:cNvSpPr>
          <p:nvPr>
            <p:ph type="title"/>
          </p:nvPr>
        </p:nvSpPr>
        <p:spPr>
          <a:xfrm>
            <a:off x="3158801" y="3076"/>
            <a:ext cx="6251899" cy="617612"/>
          </a:xfrm>
          <a:prstGeom prst="rect">
            <a:avLst/>
          </a:prstGeom>
        </p:spPr>
        <p:txBody>
          <a:bodyPr vert="horz" lIns="91440" tIns="45720" rIns="91440" bIns="45720" rtlCol="0" anchor="ctr">
            <a:normAutofit/>
          </a:bodyPr>
          <a:lstStyle>
            <a:lvl1pPr>
              <a:defRPr>
                <a:solidFill>
                  <a:schemeClr val="bg1"/>
                </a:solidFill>
              </a:defRPr>
            </a:lvl1pPr>
          </a:lstStyle>
          <a:p>
            <a:r>
              <a:rPr lang="fr-FR" dirty="0"/>
              <a:t>Modifiez le style du titre</a:t>
            </a:r>
            <a:endParaRPr lang="en-US" dirty="0"/>
          </a:p>
        </p:txBody>
      </p:sp>
      <p:pic>
        <p:nvPicPr>
          <p:cNvPr id="10" name="Picture 9"/>
          <p:cNvPicPr>
            <a:picLocks noChangeAspect="1"/>
          </p:cNvPicPr>
          <p:nvPr userDrawn="1"/>
        </p:nvPicPr>
        <p:blipFill rotWithShape="1">
          <a:blip r:embed="rId2" cstate="print">
            <a:extLst>
              <a:ext uri="{28A0092B-C50C-407E-A947-70E740481C1C}">
                <a14:useLocalDpi xmlns:a14="http://schemas.microsoft.com/office/drawing/2010/main" val="0"/>
              </a:ext>
            </a:extLst>
          </a:blip>
          <a:srcRect r="18548" b="19440"/>
          <a:stretch/>
        </p:blipFill>
        <p:spPr>
          <a:xfrm>
            <a:off x="9018678" y="5777880"/>
            <a:ext cx="887322" cy="1080120"/>
          </a:xfrm>
          <a:prstGeom prst="rect">
            <a:avLst/>
          </a:prstGeom>
        </p:spPr>
      </p:pic>
      <p:pic>
        <p:nvPicPr>
          <p:cNvPr id="9" name="Picture 8"/>
          <p:cNvPicPr>
            <a:picLocks noChangeAspect="1"/>
          </p:cNvPicPr>
          <p:nvPr userDrawn="1"/>
        </p:nvPicPr>
        <p:blipFill>
          <a:blip r:embed="rId3"/>
          <a:stretch>
            <a:fillRect/>
          </a:stretch>
        </p:blipFill>
        <p:spPr>
          <a:xfrm>
            <a:off x="127397" y="100098"/>
            <a:ext cx="1327519" cy="451143"/>
          </a:xfrm>
          <a:prstGeom prst="rect">
            <a:avLst/>
          </a:prstGeom>
        </p:spPr>
      </p:pic>
      <p:sp>
        <p:nvSpPr>
          <p:cNvPr id="21" name="Slide Number Placeholder 5"/>
          <p:cNvSpPr>
            <a:spLocks noGrp="1"/>
          </p:cNvSpPr>
          <p:nvPr>
            <p:ph type="sldNum" sz="quarter" idx="12"/>
          </p:nvPr>
        </p:nvSpPr>
        <p:spPr>
          <a:xfrm>
            <a:off x="266635" y="6237313"/>
            <a:ext cx="356883" cy="390437"/>
          </a:xfrm>
          <a:prstGeom prst="rect">
            <a:avLst/>
          </a:prstGeom>
        </p:spPr>
        <p:txBody>
          <a:bodyPr anchor="ctr"/>
          <a:lstStyle>
            <a:lvl1pPr algn="ctr">
              <a:defRPr sz="1400">
                <a:solidFill>
                  <a:schemeClr val="bg1"/>
                </a:solidFill>
              </a:defRPr>
            </a:lvl1pPr>
          </a:lstStyle>
          <a:p>
            <a:pPr defTabSz="914400"/>
            <a:fld id="{F68327C5-B821-4FE9-A59A-A60D9EB59A9A}" type="slidenum">
              <a:rPr lang="en-US" smtClean="0">
                <a:solidFill>
                  <a:prstClr val="white"/>
                </a:solidFill>
              </a:rPr>
              <a:pPr defTabSz="914400"/>
              <a:t>‹Nº›</a:t>
            </a:fld>
            <a:endParaRPr lang="en-US" dirty="0">
              <a:solidFill>
                <a:prstClr val="white"/>
              </a:solidFill>
            </a:endParaRPr>
          </a:p>
        </p:txBody>
      </p:sp>
    </p:spTree>
    <p:extLst>
      <p:ext uri="{BB962C8B-B14F-4D97-AF65-F5344CB8AC3E}">
        <p14:creationId xmlns:p14="http://schemas.microsoft.com/office/powerpoint/2010/main" val="12679767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White w/ logo">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18500" b="19391"/>
          <a:stretch/>
        </p:blipFill>
        <p:spPr>
          <a:xfrm>
            <a:off x="9015916" y="5774480"/>
            <a:ext cx="890084" cy="1083520"/>
          </a:xfrm>
          <a:prstGeom prst="rect">
            <a:avLst/>
          </a:prstGeom>
        </p:spPr>
      </p:pic>
    </p:spTree>
    <p:extLst>
      <p:ext uri="{BB962C8B-B14F-4D97-AF65-F5344CB8AC3E}">
        <p14:creationId xmlns:p14="http://schemas.microsoft.com/office/powerpoint/2010/main" val="18667359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742950" y="2130427"/>
            <a:ext cx="8420100" cy="1470025"/>
          </a:xfrm>
        </p:spPr>
        <p:txBody>
          <a:bodyPr/>
          <a:lstStyle/>
          <a:p>
            <a:r>
              <a:rPr lang="es-ES"/>
              <a:t>Haga clic para modificar el estilo de título del patrón</a:t>
            </a:r>
            <a:endParaRPr lang="es-MX"/>
          </a:p>
        </p:txBody>
      </p:sp>
      <p:sp>
        <p:nvSpPr>
          <p:cNvPr id="3" name="2 Subtítulo"/>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MX"/>
          </a:p>
        </p:txBody>
      </p:sp>
      <p:sp>
        <p:nvSpPr>
          <p:cNvPr id="4" name="3 Marcador de fecha"/>
          <p:cNvSpPr>
            <a:spLocks noGrp="1"/>
          </p:cNvSpPr>
          <p:nvPr>
            <p:ph type="dt" sz="half" idx="10"/>
          </p:nvPr>
        </p:nvSpPr>
        <p:spPr/>
        <p:txBody>
          <a:bodyPr/>
          <a:lstStyle/>
          <a:p>
            <a:fld id="{3D9BE52C-0E5E-457E-88E1-DC2DCFCE2832}" type="datetime1">
              <a:rPr lang="es-MX" smtClean="0">
                <a:solidFill>
                  <a:prstClr val="black">
                    <a:tint val="75000"/>
                  </a:prstClr>
                </a:solidFill>
              </a:rPr>
              <a:t>10/09/2019</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3690026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958FC42F-D9CC-4451-B784-3153E74C89E6}" type="datetime1">
              <a:rPr lang="es-MX" smtClean="0">
                <a:solidFill>
                  <a:prstClr val="black">
                    <a:tint val="75000"/>
                  </a:prstClr>
                </a:solidFill>
              </a:rPr>
              <a:t>10/09/2019</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6068634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82506" y="4406901"/>
            <a:ext cx="8420100" cy="1362075"/>
          </a:xfr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82506" y="2906715"/>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E62628E4-10EA-44F7-A1B0-648998CAC537}" type="datetime1">
              <a:rPr lang="es-MX" smtClean="0">
                <a:solidFill>
                  <a:prstClr val="black">
                    <a:tint val="75000"/>
                  </a:prstClr>
                </a:solidFill>
              </a:rPr>
              <a:t>10/09/2019</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4842323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371476" y="2133601"/>
            <a:ext cx="3260725"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3797301" y="2133601"/>
            <a:ext cx="3260725"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p:txBody>
          <a:bodyPr/>
          <a:lstStyle/>
          <a:p>
            <a:fld id="{3CEDEB56-858C-44D3-B405-4C93187693A3}" type="datetime1">
              <a:rPr lang="es-MX" smtClean="0">
                <a:solidFill>
                  <a:prstClr val="black">
                    <a:tint val="75000"/>
                  </a:prstClr>
                </a:solidFill>
              </a:rPr>
              <a:t>10/09/2019</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2690671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95300" y="274638"/>
            <a:ext cx="8915400" cy="1143000"/>
          </a:xfrm>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95301"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95301"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5032112"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5032112"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p:txBody>
          <a:bodyPr/>
          <a:lstStyle/>
          <a:p>
            <a:fld id="{939530CF-D6D4-4F9C-97B9-E9DA77DC899E}" type="datetime1">
              <a:rPr lang="es-MX" smtClean="0">
                <a:solidFill>
                  <a:prstClr val="black">
                    <a:tint val="75000"/>
                  </a:prstClr>
                </a:solidFill>
              </a:rPr>
              <a:t>10/09/2019</a:t>
            </a:fld>
            <a:endParaRPr lang="es-MX">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MX">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9560481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5A943147-092D-40D3-93AA-6C0799DA52E5}" type="datetime1">
              <a:rPr lang="es-MX" smtClean="0"/>
              <a:t>10/09/2019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DF200F8-C738-4D20-A524-095995087B34}" type="slidenum">
              <a:rPr lang="es-MX" smtClean="0"/>
              <a:t>‹Nº›</a:t>
            </a:fld>
            <a:endParaRPr lang="es-MX"/>
          </a:p>
        </p:txBody>
      </p:sp>
    </p:spTree>
    <p:extLst>
      <p:ext uri="{BB962C8B-B14F-4D97-AF65-F5344CB8AC3E}">
        <p14:creationId xmlns:p14="http://schemas.microsoft.com/office/powerpoint/2010/main" val="182923515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p:txBody>
          <a:bodyPr/>
          <a:lstStyle/>
          <a:p>
            <a:fld id="{49867E47-82BE-46AF-BD1E-02683859ED4E}" type="datetime1">
              <a:rPr lang="es-MX" smtClean="0">
                <a:solidFill>
                  <a:prstClr val="black">
                    <a:tint val="75000"/>
                  </a:prstClr>
                </a:solidFill>
              </a:rPr>
              <a:t>10/09/2019</a:t>
            </a:fld>
            <a:endParaRPr lang="es-MX">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MX">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2775011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357382F2-5BF2-4A20-A60B-B2D701ECD0F0}" type="datetime1">
              <a:rPr lang="es-MX" smtClean="0">
                <a:solidFill>
                  <a:prstClr val="black">
                    <a:tint val="75000"/>
                  </a:prstClr>
                </a:solidFill>
              </a:rPr>
              <a:t>10/09/2019</a:t>
            </a:fld>
            <a:endParaRPr lang="es-MX">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MX">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8478662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95302" y="273050"/>
            <a:ext cx="3259006"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872972" y="273052"/>
            <a:ext cx="553773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95302" y="1435102"/>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29637AEB-FF13-436C-A510-1C87EDC6970E}" type="datetime1">
              <a:rPr lang="es-MX" smtClean="0">
                <a:solidFill>
                  <a:prstClr val="black">
                    <a:tint val="75000"/>
                  </a:prstClr>
                </a:solidFill>
              </a:rPr>
              <a:t>10/09/2019</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914751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941645" y="4800601"/>
            <a:ext cx="59436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941645" y="5367339"/>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C62A30A2-5D53-402D-B19E-24057F2B450C}" type="datetime1">
              <a:rPr lang="es-MX" smtClean="0">
                <a:solidFill>
                  <a:prstClr val="black">
                    <a:tint val="75000"/>
                  </a:prstClr>
                </a:solidFill>
              </a:rPr>
              <a:t>10/09/2019</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4031164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91BC53F4-303A-4C32-9AB9-D56456705597}" type="datetime1">
              <a:rPr lang="es-MX" smtClean="0">
                <a:solidFill>
                  <a:prstClr val="black">
                    <a:tint val="75000"/>
                  </a:prstClr>
                </a:solidFill>
              </a:rPr>
              <a:t>10/09/2019</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8708348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5386387" y="366714"/>
            <a:ext cx="1671639" cy="7800975"/>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371476" y="366714"/>
            <a:ext cx="4849814" cy="780097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14C9D043-13C6-44BF-BDB3-F6335DAC0C4B}" type="datetime1">
              <a:rPr lang="es-MX" smtClean="0">
                <a:solidFill>
                  <a:prstClr val="black">
                    <a:tint val="75000"/>
                  </a:prstClr>
                </a:solidFill>
              </a:rPr>
              <a:t>10/09/2019</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EB7C552E-A89A-4C78-A0CD-987015C6CF78}"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704571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3142678" y="1298449"/>
            <a:ext cx="5943600" cy="3255264"/>
          </a:xfrm>
        </p:spPr>
        <p:txBody>
          <a:bodyPr anchor="b">
            <a:normAutofit/>
          </a:bodyPr>
          <a:lstStyle>
            <a:lvl1pPr>
              <a:defRPr sz="5900" b="0" spc="-100" baseline="0">
                <a:solidFill>
                  <a:schemeClr val="tx1">
                    <a:lumMod val="65000"/>
                    <a:lumOff val="35000"/>
                  </a:schemeClr>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3157538" y="4672585"/>
            <a:ext cx="5943600" cy="914400"/>
          </a:xfrm>
        </p:spPr>
        <p:txBody>
          <a:bodyPr anchor="t">
            <a:normAutofit/>
          </a:bodyPr>
          <a:lstStyle>
            <a:lvl1pPr marL="0" indent="0">
              <a:buNone/>
              <a:defRPr sz="2200" cap="none" spc="0" baseline="0">
                <a:solidFill>
                  <a:schemeClr val="tx1">
                    <a:lumMod val="65000"/>
                    <a:lumOff val="35000"/>
                  </a:schemeClr>
                </a:solidFill>
              </a:defRPr>
            </a:lvl1pPr>
            <a:lvl2pPr marL="457148" indent="0">
              <a:buNone/>
              <a:defRPr sz="1800">
                <a:solidFill>
                  <a:schemeClr val="tx1">
                    <a:tint val="75000"/>
                  </a:schemeClr>
                </a:solidFill>
              </a:defRPr>
            </a:lvl2pPr>
            <a:lvl3pPr marL="914298" indent="0">
              <a:buNone/>
              <a:defRPr sz="1600">
                <a:solidFill>
                  <a:schemeClr val="tx1">
                    <a:tint val="75000"/>
                  </a:schemeClr>
                </a:solidFill>
              </a:defRPr>
            </a:lvl3pPr>
            <a:lvl4pPr marL="1371446" indent="0">
              <a:buNone/>
              <a:defRPr sz="1400">
                <a:solidFill>
                  <a:schemeClr val="tx1">
                    <a:tint val="75000"/>
                  </a:schemeClr>
                </a:solidFill>
              </a:defRPr>
            </a:lvl4pPr>
            <a:lvl5pPr marL="1828595" indent="0">
              <a:buNone/>
              <a:defRPr sz="1400">
                <a:solidFill>
                  <a:schemeClr val="tx1">
                    <a:tint val="75000"/>
                  </a:schemeClr>
                </a:solidFill>
              </a:defRPr>
            </a:lvl5pPr>
            <a:lvl6pPr marL="2285744" indent="0">
              <a:buNone/>
              <a:defRPr sz="1400">
                <a:solidFill>
                  <a:schemeClr val="tx1">
                    <a:tint val="75000"/>
                  </a:schemeClr>
                </a:solidFill>
              </a:defRPr>
            </a:lvl6pPr>
            <a:lvl7pPr marL="2742893" indent="0">
              <a:buNone/>
              <a:defRPr sz="1400">
                <a:solidFill>
                  <a:schemeClr val="tx1">
                    <a:tint val="75000"/>
                  </a:schemeClr>
                </a:solidFill>
              </a:defRPr>
            </a:lvl7pPr>
            <a:lvl8pPr marL="3200041" indent="0">
              <a:buNone/>
              <a:defRPr sz="1400">
                <a:solidFill>
                  <a:schemeClr val="tx1">
                    <a:tint val="75000"/>
                  </a:schemeClr>
                </a:solidFill>
              </a:defRPr>
            </a:lvl8pPr>
            <a:lvl9pPr marL="3657191"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84C202C-2259-44FF-AADE-AA689B8A946A}" type="datetime1">
              <a:rPr lang="es-MX" smtClean="0"/>
              <a:t>10/09/2019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DF200F8-C738-4D20-A524-095995087B34}" type="slidenum">
              <a:rPr lang="es-MX" smtClean="0"/>
              <a:t>‹Nº›</a:t>
            </a:fld>
            <a:endParaRPr lang="es-MX"/>
          </a:p>
        </p:txBody>
      </p:sp>
    </p:spTree>
    <p:extLst>
      <p:ext uri="{BB962C8B-B14F-4D97-AF65-F5344CB8AC3E}">
        <p14:creationId xmlns:p14="http://schemas.microsoft.com/office/powerpoint/2010/main" val="7325207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3142679" y="868680"/>
            <a:ext cx="282321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352222" y="868680"/>
            <a:ext cx="282321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8" name="Date Placeholder 7"/>
          <p:cNvSpPr>
            <a:spLocks noGrp="1"/>
          </p:cNvSpPr>
          <p:nvPr>
            <p:ph type="dt" sz="half" idx="10"/>
          </p:nvPr>
        </p:nvSpPr>
        <p:spPr/>
        <p:txBody>
          <a:bodyPr/>
          <a:lstStyle/>
          <a:p>
            <a:fld id="{05B63AEC-850A-4932-B3C9-C65A69655E26}" type="datetime1">
              <a:rPr lang="es-MX" smtClean="0"/>
              <a:t>10/09/2019</a:t>
            </a:fld>
            <a:endParaRPr lang="es-MX"/>
          </a:p>
        </p:txBody>
      </p:sp>
      <p:sp>
        <p:nvSpPr>
          <p:cNvPr id="9" name="Footer Placeholder 8"/>
          <p:cNvSpPr>
            <a:spLocks noGrp="1"/>
          </p:cNvSpPr>
          <p:nvPr>
            <p:ph type="ftr" sz="quarter" idx="11"/>
          </p:nvPr>
        </p:nvSpPr>
        <p:spPr/>
        <p:txBody>
          <a:bodyPr/>
          <a:lstStyle/>
          <a:p>
            <a:endParaRPr lang="es-MX"/>
          </a:p>
        </p:txBody>
      </p:sp>
      <p:sp>
        <p:nvSpPr>
          <p:cNvPr id="10" name="Slide Number Placeholder 9"/>
          <p:cNvSpPr>
            <a:spLocks noGrp="1"/>
          </p:cNvSpPr>
          <p:nvPr>
            <p:ph type="sldNum" sz="quarter" idx="12"/>
          </p:nvPr>
        </p:nvSpPr>
        <p:spPr/>
        <p:txBody>
          <a:bodyPr/>
          <a:lstStyle/>
          <a:p>
            <a:fld id="{2DF200F8-C738-4D20-A524-095995087B34}" type="slidenum">
              <a:rPr lang="es-MX" smtClean="0"/>
              <a:t>‹Nº›</a:t>
            </a:fld>
            <a:endParaRPr lang="es-MX"/>
          </a:p>
        </p:txBody>
      </p:sp>
    </p:spTree>
    <p:extLst>
      <p:ext uri="{BB962C8B-B14F-4D97-AF65-F5344CB8AC3E}">
        <p14:creationId xmlns:p14="http://schemas.microsoft.com/office/powerpoint/2010/main" val="27775385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3142679" y="1023586"/>
            <a:ext cx="2823210" cy="807720"/>
          </a:xfrm>
        </p:spPr>
        <p:txBody>
          <a:bodyPr anchor="b">
            <a:normAutofit/>
          </a:bodyPr>
          <a:lstStyle>
            <a:lvl1pPr marL="0" indent="0">
              <a:spcBef>
                <a:spcPts val="0"/>
              </a:spcBef>
              <a:buNone/>
              <a:defRPr sz="2000" b="1">
                <a:solidFill>
                  <a:schemeClr val="tx1">
                    <a:lumMod val="65000"/>
                    <a:lumOff val="35000"/>
                  </a:schemeClr>
                </a:solidFill>
              </a:defRPr>
            </a:lvl1pPr>
            <a:lvl2pPr marL="457148" indent="0">
              <a:buNone/>
              <a:defRPr sz="2000" b="1"/>
            </a:lvl2pPr>
            <a:lvl3pPr marL="914298" indent="0">
              <a:buNone/>
              <a:defRPr sz="1800" b="1"/>
            </a:lvl3pPr>
            <a:lvl4pPr marL="1371446" indent="0">
              <a:buNone/>
              <a:defRPr sz="1600" b="1"/>
            </a:lvl4pPr>
            <a:lvl5pPr marL="1828595" indent="0">
              <a:buNone/>
              <a:defRPr sz="1600" b="1"/>
            </a:lvl5pPr>
            <a:lvl6pPr marL="2285744" indent="0">
              <a:buNone/>
              <a:defRPr sz="1600" b="1"/>
            </a:lvl6pPr>
            <a:lvl7pPr marL="2742893" indent="0">
              <a:buNone/>
              <a:defRPr sz="1600" b="1"/>
            </a:lvl7pPr>
            <a:lvl8pPr marL="3200041" indent="0">
              <a:buNone/>
              <a:defRPr sz="1600" b="1"/>
            </a:lvl8pPr>
            <a:lvl9pPr marL="3657191"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3142679" y="1930936"/>
            <a:ext cx="282321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352501" y="1023588"/>
            <a:ext cx="2823210" cy="813171"/>
          </a:xfrm>
        </p:spPr>
        <p:txBody>
          <a:bodyPr anchor="b">
            <a:normAutofit/>
          </a:bodyPr>
          <a:lstStyle>
            <a:lvl1pPr marL="0" indent="0">
              <a:spcBef>
                <a:spcPts val="0"/>
              </a:spcBef>
              <a:buNone/>
              <a:defRPr sz="2000" b="1">
                <a:solidFill>
                  <a:schemeClr val="tx1">
                    <a:lumMod val="65000"/>
                    <a:lumOff val="35000"/>
                  </a:schemeClr>
                </a:solidFill>
              </a:defRPr>
            </a:lvl1pPr>
            <a:lvl2pPr marL="457148" indent="0">
              <a:buNone/>
              <a:defRPr sz="2000" b="1"/>
            </a:lvl2pPr>
            <a:lvl3pPr marL="914298" indent="0">
              <a:buNone/>
              <a:defRPr sz="1800" b="1"/>
            </a:lvl3pPr>
            <a:lvl4pPr marL="1371446" indent="0">
              <a:buNone/>
              <a:defRPr sz="1600" b="1"/>
            </a:lvl4pPr>
            <a:lvl5pPr marL="1828595" indent="0">
              <a:buNone/>
              <a:defRPr sz="1600" b="1"/>
            </a:lvl5pPr>
            <a:lvl6pPr marL="2285744" indent="0">
              <a:buNone/>
              <a:defRPr sz="1600" b="1"/>
            </a:lvl6pPr>
            <a:lvl7pPr marL="2742893" indent="0">
              <a:buNone/>
              <a:defRPr sz="1600" b="1"/>
            </a:lvl7pPr>
            <a:lvl8pPr marL="3200041" indent="0">
              <a:buNone/>
              <a:defRPr sz="1600" b="1"/>
            </a:lvl8pPr>
            <a:lvl9pPr marL="3657191"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352501" y="1930936"/>
            <a:ext cx="282321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2" name="Date Placeholder 1"/>
          <p:cNvSpPr>
            <a:spLocks noGrp="1"/>
          </p:cNvSpPr>
          <p:nvPr>
            <p:ph type="dt" sz="half" idx="10"/>
          </p:nvPr>
        </p:nvSpPr>
        <p:spPr/>
        <p:txBody>
          <a:bodyPr/>
          <a:lstStyle/>
          <a:p>
            <a:fld id="{F9958C59-0618-4D10-A000-12BEC088A7A8}" type="datetime1">
              <a:rPr lang="es-MX" smtClean="0"/>
              <a:t>10/09/2019</a:t>
            </a:fld>
            <a:endParaRPr lang="es-MX"/>
          </a:p>
        </p:txBody>
      </p:sp>
      <p:sp>
        <p:nvSpPr>
          <p:cNvPr id="11" name="Footer Placeholder 10"/>
          <p:cNvSpPr>
            <a:spLocks noGrp="1"/>
          </p:cNvSpPr>
          <p:nvPr>
            <p:ph type="ftr" sz="quarter" idx="11"/>
          </p:nvPr>
        </p:nvSpPr>
        <p:spPr/>
        <p:txBody>
          <a:bodyPr/>
          <a:lstStyle/>
          <a:p>
            <a:endParaRPr lang="es-MX"/>
          </a:p>
        </p:txBody>
      </p:sp>
      <p:sp>
        <p:nvSpPr>
          <p:cNvPr id="12" name="Slide Number Placeholder 11"/>
          <p:cNvSpPr>
            <a:spLocks noGrp="1"/>
          </p:cNvSpPr>
          <p:nvPr>
            <p:ph type="sldNum" sz="quarter" idx="12"/>
          </p:nvPr>
        </p:nvSpPr>
        <p:spPr/>
        <p:txBody>
          <a:bodyPr/>
          <a:lstStyle/>
          <a:p>
            <a:fld id="{2DF200F8-C738-4D20-A524-095995087B34}" type="slidenum">
              <a:rPr lang="es-MX" smtClean="0"/>
              <a:t>‹Nº›</a:t>
            </a:fld>
            <a:endParaRPr lang="es-MX"/>
          </a:p>
        </p:txBody>
      </p:sp>
    </p:spTree>
    <p:extLst>
      <p:ext uri="{BB962C8B-B14F-4D97-AF65-F5344CB8AC3E}">
        <p14:creationId xmlns:p14="http://schemas.microsoft.com/office/powerpoint/2010/main" val="24003871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a:t>Haga clic para modificar el estilo de título del patrón</a:t>
            </a:r>
            <a:endParaRPr lang="en-US" dirty="0"/>
          </a:p>
        </p:txBody>
      </p:sp>
      <p:sp>
        <p:nvSpPr>
          <p:cNvPr id="2" name="Date Placeholder 1"/>
          <p:cNvSpPr>
            <a:spLocks noGrp="1"/>
          </p:cNvSpPr>
          <p:nvPr>
            <p:ph type="dt" sz="half" idx="10"/>
          </p:nvPr>
        </p:nvSpPr>
        <p:spPr/>
        <p:txBody>
          <a:bodyPr/>
          <a:lstStyle/>
          <a:p>
            <a:fld id="{54F1B8E7-7B5E-4736-A320-7A314F1BD831}" type="datetime1">
              <a:rPr lang="es-MX" smtClean="0"/>
              <a:t>10/09/2019</a:t>
            </a:fld>
            <a:endParaRPr lang="es-MX"/>
          </a:p>
        </p:txBody>
      </p:sp>
      <p:sp>
        <p:nvSpPr>
          <p:cNvPr id="7" name="Footer Placeholder 6"/>
          <p:cNvSpPr>
            <a:spLocks noGrp="1"/>
          </p:cNvSpPr>
          <p:nvPr>
            <p:ph type="ftr" sz="quarter" idx="11"/>
          </p:nvPr>
        </p:nvSpPr>
        <p:spPr/>
        <p:txBody>
          <a:bodyPr/>
          <a:lstStyle/>
          <a:p>
            <a:endParaRPr lang="es-MX"/>
          </a:p>
        </p:txBody>
      </p:sp>
      <p:sp>
        <p:nvSpPr>
          <p:cNvPr id="8" name="Slide Number Placeholder 7"/>
          <p:cNvSpPr>
            <a:spLocks noGrp="1"/>
          </p:cNvSpPr>
          <p:nvPr>
            <p:ph type="sldNum" sz="quarter" idx="12"/>
          </p:nvPr>
        </p:nvSpPr>
        <p:spPr/>
        <p:txBody>
          <a:bodyPr/>
          <a:lstStyle/>
          <a:p>
            <a:fld id="{2DF200F8-C738-4D20-A524-095995087B34}" type="slidenum">
              <a:rPr lang="es-MX" smtClean="0"/>
              <a:t>‹Nº›</a:t>
            </a:fld>
            <a:endParaRPr lang="es-MX"/>
          </a:p>
        </p:txBody>
      </p:sp>
    </p:spTree>
    <p:extLst>
      <p:ext uri="{BB962C8B-B14F-4D97-AF65-F5344CB8AC3E}">
        <p14:creationId xmlns:p14="http://schemas.microsoft.com/office/powerpoint/2010/main" val="42164810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D7B7378-8ADB-4A8D-BFE6-5335DD0F52A7}" type="datetime1">
              <a:rPr lang="es-MX" smtClean="0"/>
              <a:t>10/09/2019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DF200F8-C738-4D20-A524-095995087B34}" type="slidenum">
              <a:rPr lang="es-MX" smtClean="0"/>
              <a:t>‹Nº›</a:t>
            </a:fld>
            <a:endParaRPr lang="es-MX"/>
          </a:p>
        </p:txBody>
      </p:sp>
    </p:spTree>
    <p:extLst>
      <p:ext uri="{BB962C8B-B14F-4D97-AF65-F5344CB8AC3E}">
        <p14:creationId xmlns:p14="http://schemas.microsoft.com/office/powerpoint/2010/main" val="3321067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08027" y="1143000"/>
            <a:ext cx="2303145" cy="2377440"/>
          </a:xfrm>
        </p:spPr>
        <p:txBody>
          <a:bodyPr anchor="b">
            <a:normAutofit/>
          </a:bodyPr>
          <a:lstStyle>
            <a:lvl1pPr>
              <a:defRPr sz="3200" b="0" baseline="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142678" y="868680"/>
            <a:ext cx="59436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208027" y="3494177"/>
            <a:ext cx="2303145" cy="2321990"/>
          </a:xfrm>
        </p:spPr>
        <p:txBody>
          <a:bodyPr anchor="t">
            <a:normAutofit/>
          </a:bodyPr>
          <a:lstStyle>
            <a:lvl1pPr marL="0" indent="0">
              <a:lnSpc>
                <a:spcPct val="100000"/>
              </a:lnSpc>
              <a:buNone/>
              <a:defRPr sz="1400">
                <a:solidFill>
                  <a:srgbClr val="FFFFFF"/>
                </a:solidFill>
              </a:defRPr>
            </a:lvl1pPr>
            <a:lvl2pPr marL="457148" indent="0">
              <a:buNone/>
              <a:defRPr sz="1200"/>
            </a:lvl2pPr>
            <a:lvl3pPr marL="914298" indent="0">
              <a:buNone/>
              <a:defRPr sz="1000"/>
            </a:lvl3pPr>
            <a:lvl4pPr marL="1371446" indent="0">
              <a:buNone/>
              <a:defRPr sz="900"/>
            </a:lvl4pPr>
            <a:lvl5pPr marL="1828595" indent="0">
              <a:buNone/>
              <a:defRPr sz="900"/>
            </a:lvl5pPr>
            <a:lvl6pPr marL="2285744" indent="0">
              <a:buNone/>
              <a:defRPr sz="900"/>
            </a:lvl6pPr>
            <a:lvl7pPr marL="2742893" indent="0">
              <a:buNone/>
              <a:defRPr sz="900"/>
            </a:lvl7pPr>
            <a:lvl8pPr marL="3200041" indent="0">
              <a:buNone/>
              <a:defRPr sz="900"/>
            </a:lvl8pPr>
            <a:lvl9pPr marL="3657191" indent="0">
              <a:buNone/>
              <a:defRPr sz="900"/>
            </a:lvl9pPr>
          </a:lstStyle>
          <a:p>
            <a:pPr lvl="0"/>
            <a:r>
              <a:rPr lang="es-ES"/>
              <a:t>Haga clic para modificar el estilo de texto del patrón</a:t>
            </a:r>
          </a:p>
        </p:txBody>
      </p:sp>
      <p:sp>
        <p:nvSpPr>
          <p:cNvPr id="8" name="Date Placeholder 7"/>
          <p:cNvSpPr>
            <a:spLocks noGrp="1"/>
          </p:cNvSpPr>
          <p:nvPr>
            <p:ph type="dt" sz="half" idx="10"/>
          </p:nvPr>
        </p:nvSpPr>
        <p:spPr/>
        <p:txBody>
          <a:bodyPr/>
          <a:lstStyle/>
          <a:p>
            <a:fld id="{CCD047E0-AE19-4544-8E92-A04ABE2D7ACA}" type="datetime1">
              <a:rPr lang="es-MX" smtClean="0"/>
              <a:t>10/09/2019</a:t>
            </a:fld>
            <a:endParaRPr lang="es-MX"/>
          </a:p>
        </p:txBody>
      </p:sp>
      <p:sp>
        <p:nvSpPr>
          <p:cNvPr id="9" name="Footer Placeholder 8"/>
          <p:cNvSpPr>
            <a:spLocks noGrp="1"/>
          </p:cNvSpPr>
          <p:nvPr>
            <p:ph type="ftr" sz="quarter" idx="11"/>
          </p:nvPr>
        </p:nvSpPr>
        <p:spPr/>
        <p:txBody>
          <a:bodyPr/>
          <a:lstStyle/>
          <a:p>
            <a:endParaRPr lang="es-MX"/>
          </a:p>
        </p:txBody>
      </p:sp>
      <p:sp>
        <p:nvSpPr>
          <p:cNvPr id="10" name="Slide Number Placeholder 9"/>
          <p:cNvSpPr>
            <a:spLocks noGrp="1"/>
          </p:cNvSpPr>
          <p:nvPr>
            <p:ph type="sldNum" sz="quarter" idx="12"/>
          </p:nvPr>
        </p:nvSpPr>
        <p:spPr/>
        <p:txBody>
          <a:bodyPr/>
          <a:lstStyle/>
          <a:p>
            <a:fld id="{2DF200F8-C738-4D20-A524-095995087B34}" type="slidenum">
              <a:rPr lang="es-MX" smtClean="0"/>
              <a:t>‹Nº›</a:t>
            </a:fld>
            <a:endParaRPr lang="es-MX"/>
          </a:p>
        </p:txBody>
      </p:sp>
    </p:spTree>
    <p:extLst>
      <p:ext uri="{BB962C8B-B14F-4D97-AF65-F5344CB8AC3E}">
        <p14:creationId xmlns:p14="http://schemas.microsoft.com/office/powerpoint/2010/main" val="24120239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08027" y="1143000"/>
            <a:ext cx="2303145" cy="2377440"/>
          </a:xfrm>
        </p:spPr>
        <p:txBody>
          <a:bodyPr anchor="b">
            <a:normAutofit/>
          </a:bodyPr>
          <a:lstStyle>
            <a:lvl1pPr>
              <a:defRPr sz="32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2901149" y="767419"/>
            <a:ext cx="6593624" cy="5330952"/>
          </a:xfrm>
          <a:solidFill>
            <a:schemeClr val="bg1">
              <a:lumMod val="75000"/>
            </a:schemeClr>
          </a:solidFill>
        </p:spPr>
        <p:txBody>
          <a:bodyPr anchor="t"/>
          <a:lstStyle>
            <a:lvl1pPr marL="0" indent="0">
              <a:buNone/>
              <a:defRPr sz="3200"/>
            </a:lvl1pPr>
            <a:lvl2pPr marL="457148" indent="0">
              <a:buNone/>
              <a:defRPr sz="2800"/>
            </a:lvl2pPr>
            <a:lvl3pPr marL="914298" indent="0">
              <a:buNone/>
              <a:defRPr sz="2400"/>
            </a:lvl3pPr>
            <a:lvl4pPr marL="1371446" indent="0">
              <a:buNone/>
              <a:defRPr sz="2000"/>
            </a:lvl4pPr>
            <a:lvl5pPr marL="1828595" indent="0">
              <a:buNone/>
              <a:defRPr sz="2000"/>
            </a:lvl5pPr>
            <a:lvl6pPr marL="2285744" indent="0">
              <a:buNone/>
              <a:defRPr sz="2000"/>
            </a:lvl6pPr>
            <a:lvl7pPr marL="2742893" indent="0">
              <a:buNone/>
              <a:defRPr sz="2000"/>
            </a:lvl7pPr>
            <a:lvl8pPr marL="3200041" indent="0">
              <a:buNone/>
              <a:defRPr sz="2000"/>
            </a:lvl8pPr>
            <a:lvl9pPr marL="3657191"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208027" y="3493009"/>
            <a:ext cx="2303145" cy="2322576"/>
          </a:xfrm>
        </p:spPr>
        <p:txBody>
          <a:bodyPr anchor="t">
            <a:normAutofit/>
          </a:bodyPr>
          <a:lstStyle>
            <a:lvl1pPr marL="0" indent="0">
              <a:lnSpc>
                <a:spcPct val="100000"/>
              </a:lnSpc>
              <a:buNone/>
              <a:defRPr sz="1400">
                <a:solidFill>
                  <a:srgbClr val="FFFFFF"/>
                </a:solidFill>
              </a:defRPr>
            </a:lvl1pPr>
            <a:lvl2pPr marL="457148" indent="0">
              <a:buNone/>
              <a:defRPr sz="1200"/>
            </a:lvl2pPr>
            <a:lvl3pPr marL="914298" indent="0">
              <a:buNone/>
              <a:defRPr sz="1000"/>
            </a:lvl3pPr>
            <a:lvl4pPr marL="1371446" indent="0">
              <a:buNone/>
              <a:defRPr sz="900"/>
            </a:lvl4pPr>
            <a:lvl5pPr marL="1828595" indent="0">
              <a:buNone/>
              <a:defRPr sz="900"/>
            </a:lvl5pPr>
            <a:lvl6pPr marL="2285744" indent="0">
              <a:buNone/>
              <a:defRPr sz="900"/>
            </a:lvl6pPr>
            <a:lvl7pPr marL="2742893" indent="0">
              <a:buNone/>
              <a:defRPr sz="900"/>
            </a:lvl7pPr>
            <a:lvl8pPr marL="3200041" indent="0">
              <a:buNone/>
              <a:defRPr sz="900"/>
            </a:lvl8pPr>
            <a:lvl9pPr marL="3657191" indent="0">
              <a:buNone/>
              <a:defRPr sz="900"/>
            </a:lvl9pPr>
          </a:lstStyle>
          <a:p>
            <a:pPr lvl="0"/>
            <a:r>
              <a:rPr lang="es-ES"/>
              <a:t>Haga clic para modificar el estilo de texto del patrón</a:t>
            </a:r>
          </a:p>
        </p:txBody>
      </p:sp>
      <p:sp>
        <p:nvSpPr>
          <p:cNvPr id="8" name="Date Placeholder 7"/>
          <p:cNvSpPr>
            <a:spLocks noGrp="1"/>
          </p:cNvSpPr>
          <p:nvPr>
            <p:ph type="dt" sz="half" idx="10"/>
          </p:nvPr>
        </p:nvSpPr>
        <p:spPr/>
        <p:txBody>
          <a:bodyPr/>
          <a:lstStyle/>
          <a:p>
            <a:fld id="{FE46858C-1911-4977-892A-0136B2253927}" type="datetime1">
              <a:rPr lang="es-MX" smtClean="0"/>
              <a:t>10/09/2019</a:t>
            </a:fld>
            <a:endParaRPr lang="es-MX"/>
          </a:p>
        </p:txBody>
      </p:sp>
      <p:sp>
        <p:nvSpPr>
          <p:cNvPr id="9" name="Footer Placeholder 8"/>
          <p:cNvSpPr>
            <a:spLocks noGrp="1"/>
          </p:cNvSpPr>
          <p:nvPr>
            <p:ph type="ftr" sz="quarter" idx="11"/>
          </p:nvPr>
        </p:nvSpPr>
        <p:spPr>
          <a:xfrm>
            <a:off x="2843021" y="6356351"/>
            <a:ext cx="4803108" cy="365125"/>
          </a:xfrm>
        </p:spPr>
        <p:txBody>
          <a:bodyPr/>
          <a:lstStyle/>
          <a:p>
            <a:endParaRPr lang="es-MX"/>
          </a:p>
        </p:txBody>
      </p:sp>
      <p:sp>
        <p:nvSpPr>
          <p:cNvPr id="10" name="Slide Number Placeholder 9"/>
          <p:cNvSpPr>
            <a:spLocks noGrp="1"/>
          </p:cNvSpPr>
          <p:nvPr>
            <p:ph type="sldNum" sz="quarter" idx="12"/>
          </p:nvPr>
        </p:nvSpPr>
        <p:spPr/>
        <p:txBody>
          <a:bodyPr/>
          <a:lstStyle/>
          <a:p>
            <a:fld id="{2DF200F8-C738-4D20-A524-095995087B34}" type="slidenum">
              <a:rPr lang="es-MX" smtClean="0"/>
              <a:t>‹Nº›</a:t>
            </a:fld>
            <a:endParaRPr lang="es-MX"/>
          </a:p>
        </p:txBody>
      </p:sp>
    </p:spTree>
    <p:extLst>
      <p:ext uri="{BB962C8B-B14F-4D97-AF65-F5344CB8AC3E}">
        <p14:creationId xmlns:p14="http://schemas.microsoft.com/office/powerpoint/2010/main" val="9557819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2" y="758952"/>
            <a:ext cx="2797917"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05498" y="1123839"/>
            <a:ext cx="2394829" cy="4601183"/>
          </a:xfrm>
          <a:prstGeom prst="rect">
            <a:avLst/>
          </a:prstGeom>
        </p:spPr>
        <p:txBody>
          <a:bodyPr vert="horz" lIns="91429" tIns="45715" rIns="91429" bIns="45715" rtlCol="0" anchor="ctr">
            <a:normAutofit/>
          </a:bodyPr>
          <a:lstStyle/>
          <a:p>
            <a:r>
              <a:rPr lang="es-ES"/>
              <a:t>Haga clic para modificar el estilo de título del patrón</a:t>
            </a:r>
            <a:endParaRPr lang="en-US" dirty="0"/>
          </a:p>
        </p:txBody>
      </p:sp>
      <p:sp>
        <p:nvSpPr>
          <p:cNvPr id="38" name="Rectangle 37"/>
          <p:cNvSpPr/>
          <p:nvPr/>
        </p:nvSpPr>
        <p:spPr>
          <a:xfrm>
            <a:off x="9600391" y="758952"/>
            <a:ext cx="312039"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143780" y="864108"/>
            <a:ext cx="5943600" cy="5120640"/>
          </a:xfrm>
          <a:prstGeom prst="rect">
            <a:avLst/>
          </a:prstGeom>
        </p:spPr>
        <p:txBody>
          <a:bodyPr vert="horz" lIns="91429" tIns="45715" rIns="91429" bIns="45715" rtlCol="0" anchor="ct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213253" y="6356351"/>
            <a:ext cx="2228850" cy="365125"/>
          </a:xfrm>
          <a:prstGeom prst="rect">
            <a:avLst/>
          </a:prstGeom>
        </p:spPr>
        <p:txBody>
          <a:bodyPr vert="horz" lIns="91429" tIns="45715" rIns="91429" bIns="45715" rtlCol="0" anchor="ctr"/>
          <a:lstStyle>
            <a:lvl1pPr algn="l">
              <a:defRPr sz="1100">
                <a:solidFill>
                  <a:schemeClr val="tx1">
                    <a:lumMod val="50000"/>
                    <a:lumOff val="50000"/>
                  </a:schemeClr>
                </a:solidFill>
              </a:defRPr>
            </a:lvl1pPr>
          </a:lstStyle>
          <a:p>
            <a:fld id="{6B7D7316-2094-4417-81BC-D9919EAD5CBA}" type="datetime1">
              <a:rPr lang="es-MX" smtClean="0"/>
              <a:t>10/09/2019</a:t>
            </a:fld>
            <a:endParaRPr lang="es-MX"/>
          </a:p>
        </p:txBody>
      </p:sp>
      <p:sp>
        <p:nvSpPr>
          <p:cNvPr id="5" name="Footer Placeholder 4"/>
          <p:cNvSpPr>
            <a:spLocks noGrp="1"/>
          </p:cNvSpPr>
          <p:nvPr>
            <p:ph type="ftr" sz="quarter" idx="3"/>
          </p:nvPr>
        </p:nvSpPr>
        <p:spPr>
          <a:xfrm>
            <a:off x="3143780" y="6356351"/>
            <a:ext cx="4803108" cy="365125"/>
          </a:xfrm>
          <a:prstGeom prst="rect">
            <a:avLst/>
          </a:prstGeom>
        </p:spPr>
        <p:txBody>
          <a:bodyPr vert="horz" lIns="91429" tIns="45715" rIns="91429" bIns="45715" rtlCol="0" anchor="ctr"/>
          <a:lstStyle>
            <a:lvl1pPr algn="l">
              <a:defRPr sz="1100">
                <a:solidFill>
                  <a:schemeClr val="tx1">
                    <a:lumMod val="50000"/>
                    <a:lumOff val="50000"/>
                  </a:schemeClr>
                </a:solidFill>
              </a:defRPr>
            </a:lvl1pPr>
          </a:lstStyle>
          <a:p>
            <a:endParaRPr lang="es-MX"/>
          </a:p>
        </p:txBody>
      </p:sp>
      <p:sp>
        <p:nvSpPr>
          <p:cNvPr id="6" name="Slide Number Placeholder 5"/>
          <p:cNvSpPr>
            <a:spLocks noGrp="1"/>
          </p:cNvSpPr>
          <p:nvPr>
            <p:ph type="sldNum" sz="quarter" idx="4"/>
          </p:nvPr>
        </p:nvSpPr>
        <p:spPr>
          <a:xfrm>
            <a:off x="8640236" y="6356351"/>
            <a:ext cx="1243878" cy="365125"/>
          </a:xfrm>
          <a:prstGeom prst="rect">
            <a:avLst/>
          </a:prstGeom>
        </p:spPr>
        <p:txBody>
          <a:bodyPr vert="horz" lIns="91429" tIns="45715" rIns="91429" bIns="45715" rtlCol="0" anchor="ctr"/>
          <a:lstStyle>
            <a:lvl1pPr algn="r">
              <a:defRPr sz="1200" b="1">
                <a:solidFill>
                  <a:schemeClr val="accent1"/>
                </a:solidFill>
              </a:defRPr>
            </a:lvl1pPr>
          </a:lstStyle>
          <a:p>
            <a:fld id="{2DF200F8-C738-4D20-A524-095995087B34}" type="slidenum">
              <a:rPr lang="es-MX" smtClean="0"/>
              <a:t>‹Nº›</a:t>
            </a:fld>
            <a:endParaRPr lang="es-MX"/>
          </a:p>
        </p:txBody>
      </p:sp>
    </p:spTree>
    <p:extLst>
      <p:ext uri="{BB962C8B-B14F-4D97-AF65-F5344CB8AC3E}">
        <p14:creationId xmlns:p14="http://schemas.microsoft.com/office/powerpoint/2010/main" val="42090400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298"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60" indent="-182860" algn="l" defTabSz="914298"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723" indent="-182860" algn="l" defTabSz="914298"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2872" indent="-182860" algn="l" defTabSz="914298"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021" indent="-182860" algn="l" defTabSz="914298"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169" indent="-182860" algn="l" defTabSz="914298"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318" indent="-228575" algn="l" defTabSz="914298"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467" indent="-228575" algn="l" defTabSz="914298"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8616" indent="-228575" algn="l" defTabSz="914298"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5764" indent="-228575" algn="l" defTabSz="914298"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298" rtl="0" eaLnBrk="1" latinLnBrk="0" hangingPunct="1">
        <a:defRPr sz="1800" kern="1200">
          <a:solidFill>
            <a:schemeClr val="tx1"/>
          </a:solidFill>
          <a:latin typeface="+mn-lt"/>
          <a:ea typeface="+mn-ea"/>
          <a:cs typeface="+mn-cs"/>
        </a:defRPr>
      </a:lvl1pPr>
      <a:lvl2pPr marL="457148" algn="l" defTabSz="914298" rtl="0" eaLnBrk="1" latinLnBrk="0" hangingPunct="1">
        <a:defRPr sz="1800" kern="1200">
          <a:solidFill>
            <a:schemeClr val="tx1"/>
          </a:solidFill>
          <a:latin typeface="+mn-lt"/>
          <a:ea typeface="+mn-ea"/>
          <a:cs typeface="+mn-cs"/>
        </a:defRPr>
      </a:lvl2pPr>
      <a:lvl3pPr marL="914298" algn="l" defTabSz="914298" rtl="0" eaLnBrk="1" latinLnBrk="0" hangingPunct="1">
        <a:defRPr sz="1800" kern="1200">
          <a:solidFill>
            <a:schemeClr val="tx1"/>
          </a:solidFill>
          <a:latin typeface="+mn-lt"/>
          <a:ea typeface="+mn-ea"/>
          <a:cs typeface="+mn-cs"/>
        </a:defRPr>
      </a:lvl3pPr>
      <a:lvl4pPr marL="1371446" algn="l" defTabSz="914298" rtl="0" eaLnBrk="1" latinLnBrk="0" hangingPunct="1">
        <a:defRPr sz="1800" kern="1200">
          <a:solidFill>
            <a:schemeClr val="tx1"/>
          </a:solidFill>
          <a:latin typeface="+mn-lt"/>
          <a:ea typeface="+mn-ea"/>
          <a:cs typeface="+mn-cs"/>
        </a:defRPr>
      </a:lvl4pPr>
      <a:lvl5pPr marL="1828595" algn="l" defTabSz="914298" rtl="0" eaLnBrk="1" latinLnBrk="0" hangingPunct="1">
        <a:defRPr sz="1800" kern="1200">
          <a:solidFill>
            <a:schemeClr val="tx1"/>
          </a:solidFill>
          <a:latin typeface="+mn-lt"/>
          <a:ea typeface="+mn-ea"/>
          <a:cs typeface="+mn-cs"/>
        </a:defRPr>
      </a:lvl5pPr>
      <a:lvl6pPr marL="2285744" algn="l" defTabSz="914298" rtl="0" eaLnBrk="1" latinLnBrk="0" hangingPunct="1">
        <a:defRPr sz="1800" kern="1200">
          <a:solidFill>
            <a:schemeClr val="tx1"/>
          </a:solidFill>
          <a:latin typeface="+mn-lt"/>
          <a:ea typeface="+mn-ea"/>
          <a:cs typeface="+mn-cs"/>
        </a:defRPr>
      </a:lvl6pPr>
      <a:lvl7pPr marL="2742893" algn="l" defTabSz="914298" rtl="0" eaLnBrk="1" latinLnBrk="0" hangingPunct="1">
        <a:defRPr sz="1800" kern="1200">
          <a:solidFill>
            <a:schemeClr val="tx1"/>
          </a:solidFill>
          <a:latin typeface="+mn-lt"/>
          <a:ea typeface="+mn-ea"/>
          <a:cs typeface="+mn-cs"/>
        </a:defRPr>
      </a:lvl7pPr>
      <a:lvl8pPr marL="3200041" algn="l" defTabSz="914298" rtl="0" eaLnBrk="1" latinLnBrk="0" hangingPunct="1">
        <a:defRPr sz="1800" kern="1200">
          <a:solidFill>
            <a:schemeClr val="tx1"/>
          </a:solidFill>
          <a:latin typeface="+mn-lt"/>
          <a:ea typeface="+mn-ea"/>
          <a:cs typeface="+mn-cs"/>
        </a:defRPr>
      </a:lvl8pPr>
      <a:lvl9pPr marL="3657191" algn="l" defTabSz="914298"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3158801" y="3076"/>
            <a:ext cx="6251899" cy="617612"/>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Espace réservé du texte 2"/>
          <p:cNvSpPr>
            <a:spLocks noGrp="1"/>
          </p:cNvSpPr>
          <p:nvPr>
            <p:ph type="body" idx="1"/>
          </p:nvPr>
        </p:nvSpPr>
        <p:spPr>
          <a:xfrm>
            <a:off x="495300" y="1600202"/>
            <a:ext cx="8915400" cy="4525963"/>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15" name="Rectangle 14"/>
          <p:cNvSpPr/>
          <p:nvPr/>
        </p:nvSpPr>
        <p:spPr>
          <a:xfrm rot="5400000">
            <a:off x="9256386" y="5799924"/>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40404703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Lst>
  <p:hf hdr="0" ftr="0" dt="0"/>
  <p:txStyles>
    <p:titleStyle>
      <a:lvl1pPr algn="r" defTabSz="914400" rtl="0" eaLnBrk="1" latinLnBrk="0" hangingPunct="1">
        <a:spcBef>
          <a:spcPct val="0"/>
        </a:spcBef>
        <a:buNone/>
        <a:defRPr sz="3200" b="1" kern="1200" cap="small" normalizeH="0" baseline="0">
          <a:solidFill>
            <a:schemeClr val="accent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2 Marcador de texto"/>
          <p:cNvSpPr>
            <a:spLocks noGrp="1"/>
          </p:cNvSpPr>
          <p:nvPr>
            <p:ph type="body" idx="1"/>
          </p:nvPr>
        </p:nvSpPr>
        <p:spPr>
          <a:xfrm>
            <a:off x="495300" y="1600202"/>
            <a:ext cx="89154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2"/>
          </p:nvPr>
        </p:nvSpPr>
        <p:spPr>
          <a:xfrm>
            <a:off x="495300" y="6356352"/>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1B2E6D14-32E5-4283-861D-1D17EE6ED6AA}" type="datetime1">
              <a:rPr lang="es-MX" smtClean="0">
                <a:solidFill>
                  <a:prstClr val="black">
                    <a:tint val="75000"/>
                  </a:prstClr>
                </a:solidFill>
              </a:rPr>
              <a:t>10/09/2019</a:t>
            </a:fld>
            <a:endParaRPr lang="es-MX">
              <a:solidFill>
                <a:prstClr val="black">
                  <a:tint val="75000"/>
                </a:prstClr>
              </a:solidFill>
            </a:endParaRPr>
          </a:p>
        </p:txBody>
      </p:sp>
      <p:sp>
        <p:nvSpPr>
          <p:cNvPr id="5" name="4 Marcador de pie de página"/>
          <p:cNvSpPr>
            <a:spLocks noGrp="1"/>
          </p:cNvSpPr>
          <p:nvPr>
            <p:ph type="ftr" sz="quarter" idx="3"/>
          </p:nvPr>
        </p:nvSpPr>
        <p:spPr>
          <a:xfrm>
            <a:off x="3384550" y="6356352"/>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es-MX">
              <a:solidFill>
                <a:prstClr val="black">
                  <a:tint val="75000"/>
                </a:prstClr>
              </a:solidFill>
            </a:endParaRPr>
          </a:p>
        </p:txBody>
      </p:sp>
      <p:sp>
        <p:nvSpPr>
          <p:cNvPr id="6" name="5 Marcador de número de diapositiva"/>
          <p:cNvSpPr>
            <a:spLocks noGrp="1"/>
          </p:cNvSpPr>
          <p:nvPr>
            <p:ph type="sldNum" sz="quarter" idx="4"/>
          </p:nvPr>
        </p:nvSpPr>
        <p:spPr>
          <a:xfrm>
            <a:off x="7099300" y="6356352"/>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EB7C552E-A89A-4C78-A0CD-987015C6CF78}" type="slidenum">
              <a:rPr lang="es-MX" smtClean="0">
                <a:solidFill>
                  <a:prstClr val="black">
                    <a:tint val="75000"/>
                  </a:prstClr>
                </a:solidFill>
              </a:rPr>
              <a:pPr defTabSz="914400"/>
              <a:t>‹Nº›</a:t>
            </a:fld>
            <a:endParaRPr lang="es-MX">
              <a:solidFill>
                <a:prstClr val="black">
                  <a:tint val="75000"/>
                </a:prstClr>
              </a:solidFill>
            </a:endParaRPr>
          </a:p>
        </p:txBody>
      </p:sp>
    </p:spTree>
    <p:extLst>
      <p:ext uri="{BB962C8B-B14F-4D97-AF65-F5344CB8AC3E}">
        <p14:creationId xmlns:p14="http://schemas.microsoft.com/office/powerpoint/2010/main" val="1504108259"/>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http://www.uaemex.mx/feconomia/marcos/EscudoEc.jpg" TargetMode="External"/><Relationship Id="rId2" Type="http://schemas.openxmlformats.org/officeDocument/2006/relationships/notesSlide" Target="../notesSlides/notesSlide1.xml"/><Relationship Id="rId1" Type="http://schemas.openxmlformats.org/officeDocument/2006/relationships/slideLayout" Target="../slideLayouts/slideLayout15.xml"/><Relationship Id="rId6" Type="http://schemas.microsoft.com/office/2007/relationships/hdphoto" Target="../media/hdphoto2.wdp"/><Relationship Id="rId5" Type="http://schemas.openxmlformats.org/officeDocument/2006/relationships/image" Target="../media/image6.jpe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3.png"/><Relationship Id="rId3" Type="http://schemas.openxmlformats.org/officeDocument/2006/relationships/diagramData" Target="../diagrams/data4.xml"/><Relationship Id="rId7" Type="http://schemas.microsoft.com/office/2007/relationships/diagramDrawing" Target="../diagrams/drawing4.xml"/><Relationship Id="rId12"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Colors" Target="../diagrams/colors4.xml"/><Relationship Id="rId11" Type="http://schemas.microsoft.com/office/2007/relationships/hdphoto" Target="../media/hdphoto3.wdp"/><Relationship Id="rId5" Type="http://schemas.openxmlformats.org/officeDocument/2006/relationships/diagramQuickStyle" Target="../diagrams/quickStyle4.xml"/><Relationship Id="rId10" Type="http://schemas.openxmlformats.org/officeDocument/2006/relationships/image" Target="../media/image21.jpeg"/><Relationship Id="rId4" Type="http://schemas.openxmlformats.org/officeDocument/2006/relationships/diagramLayout" Target="../diagrams/layout4.xml"/><Relationship Id="rId9" Type="http://schemas.openxmlformats.org/officeDocument/2006/relationships/image" Target="../media/image20.png"/><Relationship Id="rId14" Type="http://schemas.microsoft.com/office/2007/relationships/hdphoto" Target="../media/hdphoto4.wdp"/></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28.png"/><Relationship Id="rId7" Type="http://schemas.openxmlformats.org/officeDocument/2006/relationships/diagramColors" Target="../diagrams/colors5.xm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16.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8.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diagramColors" Target="../diagrams/colors8.xml"/><Relationship Id="rId11" Type="http://schemas.openxmlformats.org/officeDocument/2006/relationships/image" Target="../media/image33.png"/><Relationship Id="rId5" Type="http://schemas.openxmlformats.org/officeDocument/2006/relationships/diagramQuickStyle" Target="../diagrams/quickStyle8.xml"/><Relationship Id="rId10" Type="http://schemas.openxmlformats.org/officeDocument/2006/relationships/image" Target="../media/image32.png"/><Relationship Id="rId4" Type="http://schemas.openxmlformats.org/officeDocument/2006/relationships/diagramLayout" Target="../diagrams/layout8.xml"/><Relationship Id="rId9" Type="http://schemas.openxmlformats.org/officeDocument/2006/relationships/image" Target="../media/image31.png"/></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35.jpg"/><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diagramColors" Target="../diagrams/colors9.xml"/><Relationship Id="rId5" Type="http://schemas.openxmlformats.org/officeDocument/2006/relationships/diagramQuickStyle" Target="../diagrams/quickStyle9.xml"/><Relationship Id="rId10" Type="http://schemas.microsoft.com/office/2007/relationships/hdphoto" Target="../media/hdphoto5.wdp"/><Relationship Id="rId4" Type="http://schemas.openxmlformats.org/officeDocument/2006/relationships/diagramLayout" Target="../diagrams/layout9.xml"/><Relationship Id="rId9" Type="http://schemas.openxmlformats.org/officeDocument/2006/relationships/image" Target="../media/image36.png"/></Relationships>
</file>

<file path=ppt/slides/_rels/slide21.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hyperlink" Target="http://fidepar.edomex.gob.mx/acerca_de"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7.png"/><Relationship Id="rId7" Type="http://schemas.openxmlformats.org/officeDocument/2006/relationships/diagramColors" Target="../diagrams/colors3.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9.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7"/>
          <p:cNvSpPr/>
          <p:nvPr/>
        </p:nvSpPr>
        <p:spPr>
          <a:xfrm>
            <a:off x="1598627" y="341548"/>
            <a:ext cx="7050743" cy="830997"/>
          </a:xfrm>
          <a:prstGeom prst="rect">
            <a:avLst/>
          </a:prstGeom>
        </p:spPr>
        <p:txBody>
          <a:bodyPr wrap="square">
            <a:spAutoFit/>
          </a:bodyPr>
          <a:lstStyle/>
          <a:p>
            <a:pPr algn="ctr" defTabSz="914400"/>
            <a:r>
              <a:rPr lang="es-MX" sz="2400" i="1" dirty="0">
                <a:solidFill>
                  <a:prstClr val="black"/>
                </a:solidFill>
              </a:rPr>
              <a:t>Universidad Autónoma del Estado de México</a:t>
            </a:r>
          </a:p>
          <a:p>
            <a:pPr algn="ctr" defTabSz="914400"/>
            <a:r>
              <a:rPr lang="es-MX" sz="2400" i="1" dirty="0">
                <a:solidFill>
                  <a:prstClr val="black"/>
                </a:solidFill>
              </a:rPr>
              <a:t> Facultad de Economía</a:t>
            </a:r>
          </a:p>
        </p:txBody>
      </p:sp>
      <p:pic>
        <p:nvPicPr>
          <p:cNvPr id="7" name="36 Imagen" descr="logo a color UAEM.JPG"/>
          <p:cNvPicPr>
            <a:picLocks noChangeAspect="1"/>
          </p:cNvPicPr>
          <p:nvPr/>
        </p:nvPicPr>
        <p:blipFill>
          <a:blip r:embed="rId3" cstate="print">
            <a:extLst>
              <a:ext uri="{BEBA8EAE-BF5A-486C-A8C5-ECC9F3942E4B}">
                <a14:imgProps xmlns:a14="http://schemas.microsoft.com/office/drawing/2010/main">
                  <a14:imgLayer r:embed="rId4">
                    <a14:imgEffect>
                      <a14:backgroundRemoval t="2100" b="96325" l="0" r="100000"/>
                    </a14:imgEffect>
                  </a14:imgLayer>
                </a14:imgProps>
              </a:ext>
            </a:extLst>
          </a:blip>
          <a:stretch>
            <a:fillRect/>
          </a:stretch>
        </p:blipFill>
        <p:spPr>
          <a:xfrm>
            <a:off x="447201" y="341546"/>
            <a:ext cx="878809" cy="759599"/>
          </a:xfrm>
          <a:prstGeom prst="rect">
            <a:avLst/>
          </a:prstGeom>
        </p:spPr>
      </p:pic>
      <p:pic>
        <p:nvPicPr>
          <p:cNvPr id="8" name="Picture 3" descr="http://www.uaemex.mx/feconomia/marcos/EscudoEc.jpg"/>
          <p:cNvPicPr>
            <a:picLocks noChangeAspect="1" noChangeArrowheads="1"/>
          </p:cNvPicPr>
          <p:nvPr/>
        </p:nvPicPr>
        <p:blipFill>
          <a:blip r:embed="rId5" r:link="rId7" cstate="print">
            <a:extLst>
              <a:ext uri="{BEBA8EAE-BF5A-486C-A8C5-ECC9F3942E4B}">
                <a14:imgProps xmlns:a14="http://schemas.microsoft.com/office/drawing/2010/main">
                  <a14:imgLayer r:embed="rId6">
                    <a14:imgEffect>
                      <a14:saturation sat="0"/>
                    </a14:imgEffect>
                    <a14:imgEffect>
                      <a14:brightnessContrast contrast="-20000"/>
                    </a14:imgEffect>
                  </a14:imgLayer>
                </a14:imgProps>
              </a:ext>
            </a:extLst>
          </a:blip>
          <a:srcRect/>
          <a:stretch>
            <a:fillRect/>
          </a:stretch>
        </p:blipFill>
        <p:spPr bwMode="auto">
          <a:xfrm>
            <a:off x="8853433" y="334774"/>
            <a:ext cx="755387" cy="822025"/>
          </a:xfrm>
          <a:prstGeom prst="rect">
            <a:avLst/>
          </a:prstGeom>
          <a:noFill/>
          <a:ln w="9525">
            <a:noFill/>
            <a:miter lim="800000"/>
            <a:headEnd/>
            <a:tailEnd/>
          </a:ln>
        </p:spPr>
      </p:pic>
      <p:sp>
        <p:nvSpPr>
          <p:cNvPr id="9" name="8 Redondear rectángulo de esquina del mismo lado"/>
          <p:cNvSpPr/>
          <p:nvPr/>
        </p:nvSpPr>
        <p:spPr>
          <a:xfrm>
            <a:off x="2416416" y="1878676"/>
            <a:ext cx="5888104" cy="2161818"/>
          </a:xfrm>
          <a:prstGeom prst="round2SameRect">
            <a:avLst/>
          </a:prstGeom>
          <a:noFill/>
        </p:spPr>
        <p:style>
          <a:lnRef idx="0">
            <a:schemeClr val="accent5"/>
          </a:lnRef>
          <a:fillRef idx="3">
            <a:schemeClr val="accent5"/>
          </a:fillRef>
          <a:effectRef idx="3">
            <a:schemeClr val="accent5"/>
          </a:effectRef>
          <a:fontRef idx="minor">
            <a:schemeClr val="lt1"/>
          </a:fontRef>
        </p:style>
        <p:txBody>
          <a:bodyPr wrap="square">
            <a:spAutoFit/>
          </a:bodyPr>
          <a:lstStyle/>
          <a:p>
            <a:pPr algn="ctr"/>
            <a:r>
              <a:rPr lang="es-MX" sz="4400" dirty="0" smtClean="0">
                <a:solidFill>
                  <a:srgbClr val="002060"/>
                </a:solidFill>
              </a:rPr>
              <a:t> </a:t>
            </a:r>
            <a:r>
              <a:rPr lang="es-MX" sz="4000" dirty="0" smtClean="0">
                <a:solidFill>
                  <a:srgbClr val="002060"/>
                </a:solidFill>
              </a:rPr>
              <a:t>Parques </a:t>
            </a:r>
            <a:r>
              <a:rPr lang="es-MX" sz="4000" dirty="0">
                <a:solidFill>
                  <a:srgbClr val="002060"/>
                </a:solidFill>
              </a:rPr>
              <a:t>industriales y su actividad económica </a:t>
            </a:r>
          </a:p>
          <a:p>
            <a:pPr algn="ctr"/>
            <a:r>
              <a:rPr lang="es-MX" sz="4400" dirty="0">
                <a:solidFill>
                  <a:srgbClr val="002060"/>
                </a:solidFill>
              </a:rPr>
              <a:t>	</a:t>
            </a:r>
          </a:p>
        </p:txBody>
      </p:sp>
      <p:sp>
        <p:nvSpPr>
          <p:cNvPr id="10" name="9 Rectángulo"/>
          <p:cNvSpPr/>
          <p:nvPr/>
        </p:nvSpPr>
        <p:spPr>
          <a:xfrm>
            <a:off x="2509761" y="4005644"/>
            <a:ext cx="4953000" cy="2031325"/>
          </a:xfrm>
          <a:prstGeom prst="rect">
            <a:avLst/>
          </a:prstGeom>
        </p:spPr>
        <p:txBody>
          <a:bodyPr>
            <a:spAutoFit/>
          </a:bodyPr>
          <a:lstStyle/>
          <a:p>
            <a:pPr algn="ctr" defTabSz="914400">
              <a:defRPr/>
            </a:pPr>
            <a:r>
              <a:rPr lang="es-MX" sz="1400" b="1" kern="0" dirty="0">
                <a:solidFill>
                  <a:sysClr val="windowText" lastClr="000000"/>
                </a:solidFill>
              </a:rPr>
              <a:t>Programa Educativo: Licenciatura en Economía</a:t>
            </a:r>
          </a:p>
          <a:p>
            <a:pPr algn="ctr" defTabSz="914400">
              <a:defRPr/>
            </a:pPr>
            <a:endParaRPr lang="es-MX" sz="1400" b="1" kern="0" dirty="0">
              <a:solidFill>
                <a:sysClr val="windowText" lastClr="000000"/>
              </a:solidFill>
            </a:endParaRPr>
          </a:p>
          <a:p>
            <a:pPr algn="ctr" defTabSz="914400">
              <a:defRPr/>
            </a:pPr>
            <a:r>
              <a:rPr lang="es-MX" sz="1400" b="1" kern="0" dirty="0">
                <a:solidFill>
                  <a:sysClr val="windowText" lastClr="000000"/>
                </a:solidFill>
              </a:rPr>
              <a:t>Unidad de Aprendizaje: Estructura Económica </a:t>
            </a:r>
            <a:r>
              <a:rPr lang="es-MX" sz="1400" b="1" kern="0" dirty="0" smtClean="0">
                <a:solidFill>
                  <a:sysClr val="windowText" lastClr="000000"/>
                </a:solidFill>
              </a:rPr>
              <a:t>Regional</a:t>
            </a:r>
          </a:p>
          <a:p>
            <a:pPr algn="ctr" defTabSz="914400">
              <a:defRPr/>
            </a:pPr>
            <a:r>
              <a:rPr lang="es-MX" sz="1400" b="1" kern="0" dirty="0" smtClean="0">
                <a:solidFill>
                  <a:sysClr val="windowText" lastClr="000000"/>
                </a:solidFill>
              </a:rPr>
              <a:t>Unidad 4 tema 1</a:t>
            </a:r>
            <a:endParaRPr lang="es-MX" sz="1400" b="1" kern="0" dirty="0">
              <a:solidFill>
                <a:sysClr val="windowText" lastClr="000000"/>
              </a:solidFill>
            </a:endParaRPr>
          </a:p>
          <a:p>
            <a:pPr algn="ctr" defTabSz="914400">
              <a:defRPr/>
            </a:pPr>
            <a:endParaRPr lang="es-MX" sz="1400" b="1" kern="0" dirty="0">
              <a:solidFill>
                <a:sysClr val="windowText" lastClr="000000"/>
              </a:solidFill>
            </a:endParaRPr>
          </a:p>
          <a:p>
            <a:pPr algn="ctr" defTabSz="914400">
              <a:defRPr/>
            </a:pPr>
            <a:r>
              <a:rPr lang="es-MX" sz="1400" b="1" kern="0" dirty="0">
                <a:solidFill>
                  <a:sysClr val="windowText" lastClr="000000"/>
                </a:solidFill>
              </a:rPr>
              <a:t>Créditos Institucionales : 10</a:t>
            </a:r>
          </a:p>
          <a:p>
            <a:pPr algn="ctr" defTabSz="914400">
              <a:defRPr/>
            </a:pPr>
            <a:endParaRPr lang="es-ES" sz="1400" b="1" kern="0" dirty="0">
              <a:solidFill>
                <a:sysClr val="windowText" lastClr="000000"/>
              </a:solidFill>
            </a:endParaRPr>
          </a:p>
          <a:p>
            <a:pPr algn="ctr"/>
            <a:r>
              <a:rPr lang="es-ES" sz="1400" b="1" kern="0" dirty="0">
                <a:solidFill>
                  <a:sysClr val="windowText" lastClr="000000"/>
                </a:solidFill>
              </a:rPr>
              <a:t>CLAVE:  </a:t>
            </a:r>
            <a:r>
              <a:rPr lang="es-MX" sz="1400" dirty="0"/>
              <a:t>L43063 	</a:t>
            </a:r>
          </a:p>
          <a:p>
            <a:pPr algn="ctr" defTabSz="914400">
              <a:defRPr/>
            </a:pPr>
            <a:endParaRPr lang="es-MX" sz="1400" b="1" kern="0" dirty="0">
              <a:solidFill>
                <a:sysClr val="windowText" lastClr="000000"/>
              </a:solidFill>
            </a:endParaRPr>
          </a:p>
        </p:txBody>
      </p:sp>
      <p:sp>
        <p:nvSpPr>
          <p:cNvPr id="11" name="10 CuadroTexto"/>
          <p:cNvSpPr txBox="1"/>
          <p:nvPr/>
        </p:nvSpPr>
        <p:spPr>
          <a:xfrm>
            <a:off x="806191" y="5175195"/>
            <a:ext cx="8424937" cy="1569660"/>
          </a:xfrm>
          <a:prstGeom prst="rect">
            <a:avLst/>
          </a:prstGeom>
          <a:noFill/>
        </p:spPr>
        <p:txBody>
          <a:bodyPr wrap="square" rtlCol="0">
            <a:spAutoFit/>
          </a:bodyPr>
          <a:lstStyle/>
          <a:p>
            <a:pPr defTabSz="914400"/>
            <a:endParaRPr lang="es-MX" sz="1400" dirty="0">
              <a:solidFill>
                <a:prstClr val="black"/>
              </a:solidFill>
            </a:endParaRPr>
          </a:p>
          <a:p>
            <a:pPr defTabSz="914400"/>
            <a:endParaRPr lang="es-MX" sz="1400" dirty="0">
              <a:solidFill>
                <a:prstClr val="black"/>
              </a:solidFill>
            </a:endParaRPr>
          </a:p>
          <a:p>
            <a:pPr defTabSz="914400"/>
            <a:endParaRPr lang="es-MX" sz="1400" dirty="0">
              <a:solidFill>
                <a:prstClr val="black"/>
              </a:solidFill>
            </a:endParaRPr>
          </a:p>
          <a:p>
            <a:pPr defTabSz="914400"/>
            <a:endParaRPr lang="es-MX" i="1" dirty="0">
              <a:solidFill>
                <a:prstClr val="black"/>
              </a:solidFill>
            </a:endParaRPr>
          </a:p>
          <a:p>
            <a:pPr algn="ctr" defTabSz="914400"/>
            <a:r>
              <a:rPr lang="es-MX" b="1" i="1" dirty="0">
                <a:solidFill>
                  <a:prstClr val="black"/>
                </a:solidFill>
              </a:rPr>
              <a:t>Dr. Oscar Manuel Rodríguez </a:t>
            </a:r>
            <a:r>
              <a:rPr lang="es-MX" b="1" i="1" dirty="0" smtClean="0">
                <a:solidFill>
                  <a:prstClr val="black"/>
                </a:solidFill>
              </a:rPr>
              <a:t>Pichardo</a:t>
            </a:r>
          </a:p>
          <a:p>
            <a:pPr algn="ctr" defTabSz="914400"/>
            <a:r>
              <a:rPr lang="es-MX" b="1" i="1" dirty="0" smtClean="0">
                <a:solidFill>
                  <a:prstClr val="black"/>
                </a:solidFill>
              </a:rPr>
              <a:t>Julio 2019</a:t>
            </a:r>
            <a:endParaRPr lang="es-MX" b="1" i="1" dirty="0">
              <a:solidFill>
                <a:prstClr val="black"/>
              </a:solidFill>
            </a:endParaRPr>
          </a:p>
        </p:txBody>
      </p:sp>
      <p:cxnSp>
        <p:nvCxnSpPr>
          <p:cNvPr id="12" name="11 Conector recto"/>
          <p:cNvCxnSpPr/>
          <p:nvPr/>
        </p:nvCxnSpPr>
        <p:spPr>
          <a:xfrm>
            <a:off x="729375" y="1340768"/>
            <a:ext cx="8513773" cy="0"/>
          </a:xfrm>
          <a:prstGeom prst="line">
            <a:avLst/>
          </a:prstGeom>
          <a:ln/>
        </p:spPr>
        <p:style>
          <a:lnRef idx="1">
            <a:schemeClr val="accent5"/>
          </a:lnRef>
          <a:fillRef idx="0">
            <a:schemeClr val="accent5"/>
          </a:fillRef>
          <a:effectRef idx="0">
            <a:schemeClr val="accent5"/>
          </a:effectRef>
          <a:fontRef idx="minor">
            <a:schemeClr val="tx1"/>
          </a:fontRef>
        </p:style>
      </p:cxnSp>
      <p:cxnSp>
        <p:nvCxnSpPr>
          <p:cNvPr id="14" name="13 Conector recto"/>
          <p:cNvCxnSpPr/>
          <p:nvPr/>
        </p:nvCxnSpPr>
        <p:spPr>
          <a:xfrm>
            <a:off x="2416416" y="6021288"/>
            <a:ext cx="5226581" cy="0"/>
          </a:xfrm>
          <a:prstGeom prst="line">
            <a:avLst/>
          </a:prstGeom>
          <a:ln/>
        </p:spPr>
        <p:style>
          <a:lnRef idx="1">
            <a:schemeClr val="accent5"/>
          </a:lnRef>
          <a:fillRef idx="0">
            <a:schemeClr val="accent5"/>
          </a:fillRef>
          <a:effectRef idx="0">
            <a:schemeClr val="accent5"/>
          </a:effectRef>
          <a:fontRef idx="minor">
            <a:schemeClr val="tx1"/>
          </a:fontRef>
        </p:style>
      </p:cxnSp>
      <p:sp>
        <p:nvSpPr>
          <p:cNvPr id="17" name="16 Rectángulo"/>
          <p:cNvSpPr/>
          <p:nvPr/>
        </p:nvSpPr>
        <p:spPr>
          <a:xfrm>
            <a:off x="4038604" y="1675051"/>
            <a:ext cx="2170787" cy="523220"/>
          </a:xfrm>
          <a:prstGeom prst="rect">
            <a:avLst/>
          </a:prstGeom>
        </p:spPr>
        <p:txBody>
          <a:bodyPr wrap="none">
            <a:spAutoFit/>
          </a:bodyPr>
          <a:lstStyle/>
          <a:p>
            <a:pPr defTabSz="914400"/>
            <a:r>
              <a:rPr lang="es-MX" sz="2800" b="1" dirty="0">
                <a:solidFill>
                  <a:srgbClr val="D2D2D2">
                    <a:lumMod val="10000"/>
                  </a:srgbClr>
                </a:solidFill>
              </a:rPr>
              <a:t>Diapositivas</a:t>
            </a:r>
          </a:p>
        </p:txBody>
      </p:sp>
    </p:spTree>
    <p:extLst>
      <p:ext uri="{BB962C8B-B14F-4D97-AF65-F5344CB8AC3E}">
        <p14:creationId xmlns:p14="http://schemas.microsoft.com/office/powerpoint/2010/main" val="5792191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Diagrama"/>
          <p:cNvGraphicFramePr/>
          <p:nvPr>
            <p:extLst>
              <p:ext uri="{D42A27DB-BD31-4B8C-83A1-F6EECF244321}">
                <p14:modId xmlns:p14="http://schemas.microsoft.com/office/powerpoint/2010/main" val="776143544"/>
              </p:ext>
            </p:extLst>
          </p:nvPr>
        </p:nvGraphicFramePr>
        <p:xfrm>
          <a:off x="3072296" y="878693"/>
          <a:ext cx="6604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5 Rectángulo"/>
          <p:cNvSpPr/>
          <p:nvPr/>
        </p:nvSpPr>
        <p:spPr>
          <a:xfrm>
            <a:off x="0" y="0"/>
            <a:ext cx="3021496" cy="248472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91429" tIns="45715" rIns="91429" bIns="45715" spcCol="0" rtlCol="0" anchor="ctr"/>
          <a:lstStyle/>
          <a:p>
            <a:pPr algn="ctr"/>
            <a:r>
              <a:rPr lang="es-MX" sz="3200" b="1" dirty="0">
                <a:solidFill>
                  <a:schemeClr val="tx1"/>
                </a:solidFill>
              </a:rPr>
              <a:t>La industria relacionada con las fortalezas económicas de una región</a:t>
            </a:r>
          </a:p>
        </p:txBody>
      </p:sp>
      <p:pic>
        <p:nvPicPr>
          <p:cNvPr id="3074"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205858" y="217429"/>
            <a:ext cx="918140" cy="11300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6 Imagen"/>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807622" y="3820300"/>
            <a:ext cx="731769" cy="900639"/>
          </a:xfrm>
          <a:prstGeom prst="rect">
            <a:avLst/>
          </a:prstGeom>
        </p:spPr>
      </p:pic>
      <p:pic>
        <p:nvPicPr>
          <p:cNvPr id="8" name="7 Imagen"/>
          <p:cNvPicPr>
            <a:picLocks noChangeAspect="1"/>
          </p:cNvPicPr>
          <p:nvPr/>
        </p:nvPicPr>
        <p:blipFill>
          <a:blip r:embed="rId10">
            <a:extLst>
              <a:ext uri="{BEBA8EAE-BF5A-486C-A8C5-ECC9F3942E4B}">
                <a14:imgProps xmlns:a14="http://schemas.microsoft.com/office/drawing/2010/main">
                  <a14:imgLayer r:embed="rId11">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5444158" y="3379304"/>
            <a:ext cx="1981200" cy="15335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8 Imagen"/>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600883" y="762391"/>
            <a:ext cx="1297471" cy="1596887"/>
          </a:xfrm>
          <a:prstGeom prst="rect">
            <a:avLst/>
          </a:prstGeom>
        </p:spPr>
      </p:pic>
      <p:pic>
        <p:nvPicPr>
          <p:cNvPr id="3075" name="Picture 3"/>
          <p:cNvPicPr>
            <a:picLocks noChangeAspect="1" noChangeArrowheads="1"/>
          </p:cNvPicPr>
          <p:nvPr/>
        </p:nvPicPr>
        <p:blipFill>
          <a:blip r:embed="rId13">
            <a:duotone>
              <a:schemeClr val="accent5">
                <a:shade val="45000"/>
                <a:satMod val="135000"/>
              </a:schemeClr>
              <a:prstClr val="white"/>
            </a:duotone>
            <a:extLst>
              <a:ext uri="{BEBA8EAE-BF5A-486C-A8C5-ECC9F3942E4B}">
                <a14:imgProps xmlns:a14="http://schemas.microsoft.com/office/drawing/2010/main">
                  <a14:imgLayer r:embed="rId14">
                    <a14:imgEffect>
                      <a14:saturation sat="300000"/>
                    </a14:imgEffect>
                  </a14:imgLayer>
                </a14:imgProps>
              </a:ext>
              <a:ext uri="{28A0092B-C50C-407E-A947-70E740481C1C}">
                <a14:useLocalDpi xmlns:a14="http://schemas.microsoft.com/office/drawing/2010/main" val="0"/>
              </a:ext>
            </a:extLst>
          </a:blip>
          <a:srcRect/>
          <a:stretch>
            <a:fillRect/>
          </a:stretch>
        </p:blipFill>
        <p:spPr bwMode="auto">
          <a:xfrm>
            <a:off x="0" y="2484730"/>
            <a:ext cx="3021497" cy="43732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9 Rectángulo"/>
          <p:cNvSpPr/>
          <p:nvPr/>
        </p:nvSpPr>
        <p:spPr>
          <a:xfrm>
            <a:off x="7854604" y="817723"/>
            <a:ext cx="1906037" cy="1015663"/>
          </a:xfrm>
          <a:prstGeom prst="rect">
            <a:avLst/>
          </a:prstGeom>
        </p:spPr>
        <p:txBody>
          <a:bodyPr wrap="square" lIns="91429" tIns="45715" rIns="91429" bIns="45715">
            <a:spAutoFit/>
          </a:bodyPr>
          <a:lstStyle/>
          <a:p>
            <a:pPr algn="ctr"/>
            <a:r>
              <a:rPr lang="es-MX" sz="2000" b="1" dirty="0">
                <a:solidFill>
                  <a:srgbClr val="002060"/>
                </a:solidFill>
              </a:rPr>
              <a:t>“Inyección” de inversiones de capital </a:t>
            </a:r>
          </a:p>
        </p:txBody>
      </p:sp>
      <p:sp>
        <p:nvSpPr>
          <p:cNvPr id="2" name="Marcador de número de diapositiva 1"/>
          <p:cNvSpPr>
            <a:spLocks noGrp="1"/>
          </p:cNvSpPr>
          <p:nvPr>
            <p:ph type="sldNum" sz="quarter" idx="12"/>
          </p:nvPr>
        </p:nvSpPr>
        <p:spPr/>
        <p:txBody>
          <a:bodyPr/>
          <a:lstStyle/>
          <a:p>
            <a:fld id="{2DF200F8-C738-4D20-A524-095995087B34}" type="slidenum">
              <a:rPr lang="es-MX" smtClean="0"/>
              <a:t>10</a:t>
            </a:fld>
            <a:endParaRPr lang="es-MX"/>
          </a:p>
        </p:txBody>
      </p:sp>
    </p:spTree>
    <p:extLst>
      <p:ext uri="{BB962C8B-B14F-4D97-AF65-F5344CB8AC3E}">
        <p14:creationId xmlns:p14="http://schemas.microsoft.com/office/powerpoint/2010/main" val="8797860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lnSpcReduction="10000"/>
          </a:bodyPr>
          <a:lstStyle/>
          <a:p>
            <a:pPr algn="just"/>
            <a:r>
              <a:rPr lang="es-ES" sz="3600" dirty="0"/>
              <a:t>En el caso particular de México, según un estudio de la firma </a:t>
            </a:r>
            <a:r>
              <a:rPr lang="es-ES" sz="3600" dirty="0" err="1"/>
              <a:t>Alles</a:t>
            </a:r>
            <a:r>
              <a:rPr lang="es-ES" sz="3600" dirty="0"/>
              <a:t> </a:t>
            </a:r>
            <a:r>
              <a:rPr lang="es-ES" sz="3600" dirty="0" err="1"/>
              <a:t>Group</a:t>
            </a:r>
            <a:r>
              <a:rPr lang="es-ES" sz="3600" dirty="0"/>
              <a:t> </a:t>
            </a:r>
            <a:r>
              <a:rPr lang="es-ES" sz="3600" dirty="0" err="1"/>
              <a:t>Oncor</a:t>
            </a:r>
            <a:r>
              <a:rPr lang="es-ES" sz="3600" dirty="0"/>
              <a:t> International, de los 300 parques industriales existentes en el país, 13 están ubicados en el Estado de México y uno en el área del Distrito Federal, lo que equivale al 5% de la oferta nacional. </a:t>
            </a:r>
            <a:endParaRPr lang="es-MX" sz="3600" dirty="0"/>
          </a:p>
        </p:txBody>
      </p:sp>
      <p:pic>
        <p:nvPicPr>
          <p:cNvPr id="4" name="Imagen 3"/>
          <p:cNvPicPr>
            <a:picLocks noChangeAspect="1"/>
          </p:cNvPicPr>
          <p:nvPr/>
        </p:nvPicPr>
        <p:blipFill>
          <a:blip r:embed="rId3"/>
          <a:stretch>
            <a:fillRect/>
          </a:stretch>
        </p:blipFill>
        <p:spPr>
          <a:xfrm>
            <a:off x="0" y="2288466"/>
            <a:ext cx="2833284" cy="2562504"/>
          </a:xfrm>
          <a:prstGeom prst="rect">
            <a:avLst/>
          </a:prstGeom>
        </p:spPr>
      </p:pic>
      <p:sp>
        <p:nvSpPr>
          <p:cNvPr id="2" name="Marcador de número de diapositiva 1"/>
          <p:cNvSpPr>
            <a:spLocks noGrp="1"/>
          </p:cNvSpPr>
          <p:nvPr>
            <p:ph type="sldNum" sz="quarter" idx="12"/>
          </p:nvPr>
        </p:nvSpPr>
        <p:spPr/>
        <p:txBody>
          <a:bodyPr/>
          <a:lstStyle/>
          <a:p>
            <a:fld id="{2DF200F8-C738-4D20-A524-095995087B34}" type="slidenum">
              <a:rPr lang="es-MX" smtClean="0"/>
              <a:t>11</a:t>
            </a:fld>
            <a:endParaRPr lang="es-MX"/>
          </a:p>
        </p:txBody>
      </p:sp>
    </p:spTree>
    <p:extLst>
      <p:ext uri="{BB962C8B-B14F-4D97-AF65-F5344CB8AC3E}">
        <p14:creationId xmlns:p14="http://schemas.microsoft.com/office/powerpoint/2010/main" val="24024194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s://upload.wikimedia.org/wikipedia/commons/thumb/1/17/Mexico_Estado_de_Mexico_Toluca_location_map.svg/215px-Mexico_Estado_de_Mexico_Toluca_location_map.svg.png"/>
          <p:cNvPicPr>
            <a:picLocks noChangeAspect="1" noChangeArrowheads="1"/>
          </p:cNvPicPr>
          <p:nvPr/>
        </p:nvPicPr>
        <p:blipFill>
          <a:blip r:embed="rId3">
            <a:duotone>
              <a:prstClr val="black"/>
              <a:schemeClr val="accent5">
                <a:tint val="45000"/>
                <a:satMod val="400000"/>
              </a:schemeClr>
            </a:duotone>
            <a:extLst>
              <a:ext uri="{28A0092B-C50C-407E-A947-70E740481C1C}">
                <a14:useLocalDpi xmlns:a14="http://schemas.microsoft.com/office/drawing/2010/main" val="0"/>
              </a:ext>
            </a:extLst>
          </a:blip>
          <a:srcRect/>
          <a:stretch>
            <a:fillRect/>
          </a:stretch>
        </p:blipFill>
        <p:spPr bwMode="auto">
          <a:xfrm>
            <a:off x="7086881" y="-12673"/>
            <a:ext cx="2795507" cy="3440626"/>
          </a:xfrm>
          <a:prstGeom prst="rect">
            <a:avLst/>
          </a:prstGeom>
          <a:noFill/>
          <a:extLst>
            <a:ext uri="{909E8E84-426E-40DD-AFC4-6F175D3DCCD1}">
              <a14:hiddenFill xmlns:a14="http://schemas.microsoft.com/office/drawing/2010/main">
                <a:solidFill>
                  <a:srgbClr val="FFFFFF"/>
                </a:solidFill>
              </a14:hiddenFill>
            </a:ext>
          </a:extLst>
        </p:spPr>
      </p:pic>
      <p:sp>
        <p:nvSpPr>
          <p:cNvPr id="42" name="Rectangle 5"/>
          <p:cNvSpPr/>
          <p:nvPr/>
        </p:nvSpPr>
        <p:spPr>
          <a:xfrm>
            <a:off x="3509246" y="307158"/>
            <a:ext cx="2906859" cy="991814"/>
          </a:xfrm>
          <a:prstGeom prst="rect">
            <a:avLst/>
          </a:prstGeom>
          <a:solidFill>
            <a:srgbClr val="32A57A"/>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tlCol="0" anchor="ctr"/>
          <a:lstStyle/>
          <a:p>
            <a:pPr algn="r" defTabSz="914400"/>
            <a:r>
              <a:rPr lang="es-ES" sz="2800" dirty="0" smtClean="0"/>
              <a:t>Tlalnepantla</a:t>
            </a:r>
            <a:endParaRPr lang="en-US" sz="2800" b="1" dirty="0">
              <a:solidFill>
                <a:prstClr val="white"/>
              </a:solidFill>
              <a:effectLst>
                <a:outerShdw blurRad="38100" dist="38100" dir="2700000" algn="tl">
                  <a:srgbClr val="000000">
                    <a:alpha val="43137"/>
                  </a:srgbClr>
                </a:outerShdw>
              </a:effectLst>
            </a:endParaRPr>
          </a:p>
        </p:txBody>
      </p:sp>
      <p:sp>
        <p:nvSpPr>
          <p:cNvPr id="43" name="Rectangle 6"/>
          <p:cNvSpPr/>
          <p:nvPr/>
        </p:nvSpPr>
        <p:spPr>
          <a:xfrm>
            <a:off x="145162" y="2932046"/>
            <a:ext cx="2643140" cy="991814"/>
          </a:xfrm>
          <a:prstGeom prst="rect">
            <a:avLst/>
          </a:prstGeom>
          <a:solidFill>
            <a:srgbClr val="163D4A"/>
          </a:solidFill>
          <a:ln>
            <a:noFill/>
          </a:ln>
        </p:spPr>
        <p:style>
          <a:lnRef idx="2">
            <a:schemeClr val="accent1">
              <a:shade val="50000"/>
            </a:schemeClr>
          </a:lnRef>
          <a:fillRef idx="1">
            <a:schemeClr val="accent1"/>
          </a:fillRef>
          <a:effectRef idx="0">
            <a:schemeClr val="accent1"/>
          </a:effectRef>
          <a:fontRef idx="minor">
            <a:schemeClr val="lt1"/>
          </a:fontRef>
        </p:style>
        <p:txBody>
          <a:bodyPr lIns="1097280" rtlCol="0" anchor="ctr"/>
          <a:lstStyle/>
          <a:p>
            <a:pPr algn="ctr" defTabSz="914400"/>
            <a:r>
              <a:rPr lang="es-ES" sz="2400" dirty="0"/>
              <a:t>Cuautitlán-Tultitlán</a:t>
            </a:r>
            <a:endParaRPr lang="en-US" sz="2400" b="1" dirty="0">
              <a:solidFill>
                <a:prstClr val="white"/>
              </a:solidFill>
              <a:effectLst>
                <a:outerShdw blurRad="38100" dist="38100" dir="2700000" algn="tl">
                  <a:srgbClr val="000000">
                    <a:alpha val="43137"/>
                  </a:srgbClr>
                </a:outerShdw>
              </a:effectLst>
            </a:endParaRPr>
          </a:p>
        </p:txBody>
      </p:sp>
      <p:sp>
        <p:nvSpPr>
          <p:cNvPr id="44" name="Rectangle 7"/>
          <p:cNvSpPr/>
          <p:nvPr/>
        </p:nvSpPr>
        <p:spPr>
          <a:xfrm>
            <a:off x="1827203" y="1619604"/>
            <a:ext cx="2643140" cy="991813"/>
          </a:xfrm>
          <a:prstGeom prst="rect">
            <a:avLst/>
          </a:prstGeom>
          <a:solidFill>
            <a:srgbClr val="2173A3"/>
          </a:solidFill>
          <a:ln>
            <a:noFill/>
          </a:ln>
        </p:spPr>
        <p:style>
          <a:lnRef idx="2">
            <a:schemeClr val="accent1">
              <a:shade val="50000"/>
            </a:schemeClr>
          </a:lnRef>
          <a:fillRef idx="1">
            <a:schemeClr val="accent1"/>
          </a:fillRef>
          <a:effectRef idx="0">
            <a:schemeClr val="accent1"/>
          </a:effectRef>
          <a:fontRef idx="minor">
            <a:schemeClr val="lt1"/>
          </a:fontRef>
        </p:style>
        <p:txBody>
          <a:bodyPr lIns="1097280" rtlCol="0" anchor="ctr"/>
          <a:lstStyle/>
          <a:p>
            <a:pPr defTabSz="914400"/>
            <a:r>
              <a:rPr lang="es-ES" sz="2400" dirty="0" err="1"/>
              <a:t>Tepozotlán</a:t>
            </a:r>
            <a:endParaRPr lang="en-US" sz="2400" b="1" dirty="0">
              <a:solidFill>
                <a:prstClr val="white"/>
              </a:solidFill>
              <a:effectLst>
                <a:outerShdw blurRad="38100" dist="38100" dir="2700000" algn="tl">
                  <a:srgbClr val="000000">
                    <a:alpha val="43137"/>
                  </a:srgbClr>
                </a:outerShdw>
              </a:effectLst>
            </a:endParaRPr>
          </a:p>
        </p:txBody>
      </p:sp>
      <p:sp>
        <p:nvSpPr>
          <p:cNvPr id="45" name="Rectangle 47"/>
          <p:cNvSpPr/>
          <p:nvPr/>
        </p:nvSpPr>
        <p:spPr>
          <a:xfrm>
            <a:off x="7138810" y="2932046"/>
            <a:ext cx="2767189" cy="991814"/>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Ins="1097280" rtlCol="0" anchor="ctr"/>
          <a:lstStyle/>
          <a:p>
            <a:pPr algn="ctr" defTabSz="914400"/>
            <a:r>
              <a:rPr lang="es-ES" sz="2800" dirty="0"/>
              <a:t>Iztapalapa-Tláhuac</a:t>
            </a:r>
            <a:endParaRPr lang="en-US" sz="2800" b="1" dirty="0">
              <a:solidFill>
                <a:prstClr val="white"/>
              </a:solidFill>
              <a:effectLst>
                <a:outerShdw blurRad="38100" dist="38100" dir="2700000" algn="tl">
                  <a:srgbClr val="000000">
                    <a:alpha val="43137"/>
                  </a:srgbClr>
                </a:outerShdw>
              </a:effectLst>
            </a:endParaRPr>
          </a:p>
        </p:txBody>
      </p:sp>
      <p:sp>
        <p:nvSpPr>
          <p:cNvPr id="46" name="Rectangle 50"/>
          <p:cNvSpPr/>
          <p:nvPr/>
        </p:nvSpPr>
        <p:spPr>
          <a:xfrm>
            <a:off x="5455007" y="1617233"/>
            <a:ext cx="2644902" cy="994182"/>
          </a:xfrm>
          <a:prstGeom prst="rect">
            <a:avLst/>
          </a:prstGeom>
          <a:solidFill>
            <a:srgbClr val="F39C12"/>
          </a:solidFill>
          <a:ln>
            <a:noFill/>
          </a:ln>
        </p:spPr>
        <p:style>
          <a:lnRef idx="2">
            <a:schemeClr val="accent1">
              <a:shade val="50000"/>
            </a:schemeClr>
          </a:lnRef>
          <a:fillRef idx="1">
            <a:schemeClr val="accent1"/>
          </a:fillRef>
          <a:effectRef idx="0">
            <a:schemeClr val="accent1"/>
          </a:effectRef>
          <a:fontRef idx="minor">
            <a:schemeClr val="lt1"/>
          </a:fontRef>
        </p:style>
        <p:txBody>
          <a:bodyPr rIns="1097280" rtlCol="0" anchor="ctr"/>
          <a:lstStyle/>
          <a:p>
            <a:pPr algn="ctr" defTabSz="914400"/>
            <a:r>
              <a:rPr lang="es-ES" sz="4400" b="1" dirty="0"/>
              <a:t> </a:t>
            </a:r>
            <a:r>
              <a:rPr lang="es-ES" sz="2000" b="1" dirty="0"/>
              <a:t>Naucalpan </a:t>
            </a:r>
          </a:p>
          <a:p>
            <a:pPr algn="ctr" defTabSz="914400"/>
            <a:r>
              <a:rPr lang="es-ES" sz="2000" b="1" dirty="0"/>
              <a:t>Centro</a:t>
            </a:r>
            <a:endParaRPr lang="en-US" sz="3200" b="1" dirty="0">
              <a:solidFill>
                <a:prstClr val="white"/>
              </a:solidFill>
              <a:effectLst>
                <a:outerShdw blurRad="38100" dist="38100" dir="2700000" algn="tl">
                  <a:srgbClr val="000000">
                    <a:alpha val="43137"/>
                  </a:srgbClr>
                </a:outerShdw>
              </a:effectLst>
            </a:endParaRPr>
          </a:p>
        </p:txBody>
      </p:sp>
      <p:sp>
        <p:nvSpPr>
          <p:cNvPr id="47" name="Freeform 83"/>
          <p:cNvSpPr/>
          <p:nvPr/>
        </p:nvSpPr>
        <p:spPr>
          <a:xfrm>
            <a:off x="1827205" y="2611415"/>
            <a:ext cx="961097" cy="324037"/>
          </a:xfrm>
          <a:custGeom>
            <a:avLst/>
            <a:gdLst>
              <a:gd name="connsiteX0" fmla="*/ 0 w 1182889"/>
              <a:gd name="connsiteY0" fmla="*/ 0 h 320630"/>
              <a:gd name="connsiteX1" fmla="*/ 997773 w 1182889"/>
              <a:gd name="connsiteY1" fmla="*/ 0 h 320630"/>
              <a:gd name="connsiteX2" fmla="*/ 1182889 w 1182889"/>
              <a:gd name="connsiteY2" fmla="*/ 320630 h 320630"/>
              <a:gd name="connsiteX3" fmla="*/ 185116 w 1182889"/>
              <a:gd name="connsiteY3" fmla="*/ 320630 h 320630"/>
              <a:gd name="connsiteX4" fmla="*/ 0 w 1182889"/>
              <a:gd name="connsiteY4" fmla="*/ 0 h 3206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2889" h="320630">
                <a:moveTo>
                  <a:pt x="0" y="0"/>
                </a:moveTo>
                <a:lnTo>
                  <a:pt x="997773" y="0"/>
                </a:lnTo>
                <a:lnTo>
                  <a:pt x="1182889" y="320630"/>
                </a:lnTo>
                <a:lnTo>
                  <a:pt x="185116" y="320630"/>
                </a:lnTo>
                <a:lnTo>
                  <a:pt x="0" y="0"/>
                </a:lnTo>
                <a:close/>
              </a:path>
            </a:pathLst>
          </a:custGeom>
          <a:solidFill>
            <a:srgbClr val="1A5C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48" name="Freeform 89"/>
          <p:cNvSpPr/>
          <p:nvPr/>
        </p:nvSpPr>
        <p:spPr>
          <a:xfrm>
            <a:off x="3509247" y="1298957"/>
            <a:ext cx="961097" cy="320630"/>
          </a:xfrm>
          <a:custGeom>
            <a:avLst/>
            <a:gdLst>
              <a:gd name="connsiteX0" fmla="*/ 0 w 1182889"/>
              <a:gd name="connsiteY0" fmla="*/ 0 h 320630"/>
              <a:gd name="connsiteX1" fmla="*/ 997773 w 1182889"/>
              <a:gd name="connsiteY1" fmla="*/ 0 h 320630"/>
              <a:gd name="connsiteX2" fmla="*/ 1182889 w 1182889"/>
              <a:gd name="connsiteY2" fmla="*/ 320630 h 320630"/>
              <a:gd name="connsiteX3" fmla="*/ 185116 w 1182889"/>
              <a:gd name="connsiteY3" fmla="*/ 320630 h 320630"/>
              <a:gd name="connsiteX4" fmla="*/ 0 w 1182889"/>
              <a:gd name="connsiteY4" fmla="*/ 0 h 3206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2889" h="320630">
                <a:moveTo>
                  <a:pt x="0" y="0"/>
                </a:moveTo>
                <a:lnTo>
                  <a:pt x="997773" y="0"/>
                </a:lnTo>
                <a:lnTo>
                  <a:pt x="1182889" y="320630"/>
                </a:lnTo>
                <a:lnTo>
                  <a:pt x="185116" y="320630"/>
                </a:lnTo>
                <a:lnTo>
                  <a:pt x="0" y="0"/>
                </a:lnTo>
                <a:close/>
              </a:path>
            </a:pathLst>
          </a:custGeom>
          <a:solidFill>
            <a:srgbClr val="2884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49" name="Freeform 90"/>
          <p:cNvSpPr/>
          <p:nvPr/>
        </p:nvSpPr>
        <p:spPr>
          <a:xfrm flipV="1">
            <a:off x="5455009" y="1297193"/>
            <a:ext cx="961097" cy="320040"/>
          </a:xfrm>
          <a:custGeom>
            <a:avLst/>
            <a:gdLst>
              <a:gd name="connsiteX0" fmla="*/ 0 w 1182889"/>
              <a:gd name="connsiteY0" fmla="*/ 0 h 320630"/>
              <a:gd name="connsiteX1" fmla="*/ 997773 w 1182889"/>
              <a:gd name="connsiteY1" fmla="*/ 0 h 320630"/>
              <a:gd name="connsiteX2" fmla="*/ 1182889 w 1182889"/>
              <a:gd name="connsiteY2" fmla="*/ 320630 h 320630"/>
              <a:gd name="connsiteX3" fmla="*/ 185116 w 1182889"/>
              <a:gd name="connsiteY3" fmla="*/ 320630 h 320630"/>
              <a:gd name="connsiteX4" fmla="*/ 0 w 1182889"/>
              <a:gd name="connsiteY4" fmla="*/ 0 h 3206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2889" h="320630">
                <a:moveTo>
                  <a:pt x="0" y="0"/>
                </a:moveTo>
                <a:lnTo>
                  <a:pt x="997773" y="0"/>
                </a:lnTo>
                <a:lnTo>
                  <a:pt x="1182889" y="320630"/>
                </a:lnTo>
                <a:lnTo>
                  <a:pt x="185116" y="320630"/>
                </a:lnTo>
                <a:lnTo>
                  <a:pt x="0" y="0"/>
                </a:lnTo>
                <a:close/>
              </a:path>
            </a:pathLst>
          </a:custGeom>
          <a:solidFill>
            <a:srgbClr val="2884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50" name="Freeform 91"/>
          <p:cNvSpPr/>
          <p:nvPr/>
        </p:nvSpPr>
        <p:spPr>
          <a:xfrm flipV="1">
            <a:off x="7138813" y="2611414"/>
            <a:ext cx="961097" cy="323742"/>
          </a:xfrm>
          <a:custGeom>
            <a:avLst/>
            <a:gdLst>
              <a:gd name="connsiteX0" fmla="*/ 0 w 1182889"/>
              <a:gd name="connsiteY0" fmla="*/ 0 h 320630"/>
              <a:gd name="connsiteX1" fmla="*/ 997773 w 1182889"/>
              <a:gd name="connsiteY1" fmla="*/ 0 h 320630"/>
              <a:gd name="connsiteX2" fmla="*/ 1182889 w 1182889"/>
              <a:gd name="connsiteY2" fmla="*/ 320630 h 320630"/>
              <a:gd name="connsiteX3" fmla="*/ 185116 w 1182889"/>
              <a:gd name="connsiteY3" fmla="*/ 320630 h 320630"/>
              <a:gd name="connsiteX4" fmla="*/ 0 w 1182889"/>
              <a:gd name="connsiteY4" fmla="*/ 0 h 3206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2889" h="320630">
                <a:moveTo>
                  <a:pt x="0" y="0"/>
                </a:moveTo>
                <a:lnTo>
                  <a:pt x="997773" y="0"/>
                </a:lnTo>
                <a:lnTo>
                  <a:pt x="1182889" y="320630"/>
                </a:lnTo>
                <a:lnTo>
                  <a:pt x="185116" y="320630"/>
                </a:lnTo>
                <a:lnTo>
                  <a:pt x="0" y="0"/>
                </a:lnTo>
                <a:close/>
              </a:path>
            </a:pathLst>
          </a:custGeom>
          <a:solidFill>
            <a:srgbClr val="C27D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grpSp>
        <p:nvGrpSpPr>
          <p:cNvPr id="51" name="Group 92"/>
          <p:cNvGrpSpPr>
            <a:grpSpLocks noChangeAspect="1"/>
          </p:cNvGrpSpPr>
          <p:nvPr/>
        </p:nvGrpSpPr>
        <p:grpSpPr>
          <a:xfrm>
            <a:off x="145160" y="2932046"/>
            <a:ext cx="809816" cy="991814"/>
            <a:chOff x="1382806" y="3668806"/>
            <a:chExt cx="3025588" cy="3025588"/>
          </a:xfrm>
        </p:grpSpPr>
        <p:sp>
          <p:nvSpPr>
            <p:cNvPr id="52" name="Rectangle 93"/>
            <p:cNvSpPr/>
            <p:nvPr/>
          </p:nvSpPr>
          <p:spPr>
            <a:xfrm>
              <a:off x="1382806" y="3668806"/>
              <a:ext cx="3025588" cy="30255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53" name="Freeform 94"/>
            <p:cNvSpPr/>
            <p:nvPr/>
          </p:nvSpPr>
          <p:spPr>
            <a:xfrm>
              <a:off x="2338093" y="4265700"/>
              <a:ext cx="1180970" cy="1933171"/>
            </a:xfrm>
            <a:custGeom>
              <a:avLst/>
              <a:gdLst/>
              <a:ahLst/>
              <a:cxnLst/>
              <a:rect l="l" t="t" r="r" b="b"/>
              <a:pathLst>
                <a:path w="1180970" h="1933171">
                  <a:moveTo>
                    <a:pt x="634994" y="0"/>
                  </a:moveTo>
                  <a:cubicBezTo>
                    <a:pt x="672579" y="0"/>
                    <a:pt x="702993" y="742"/>
                    <a:pt x="726237" y="2226"/>
                  </a:cubicBezTo>
                  <a:cubicBezTo>
                    <a:pt x="749481" y="3709"/>
                    <a:pt x="767037" y="6182"/>
                    <a:pt x="778906" y="9644"/>
                  </a:cubicBezTo>
                  <a:cubicBezTo>
                    <a:pt x="790775" y="13106"/>
                    <a:pt x="798688" y="17804"/>
                    <a:pt x="802644" y="23738"/>
                  </a:cubicBezTo>
                  <a:cubicBezTo>
                    <a:pt x="806600" y="29673"/>
                    <a:pt x="808579" y="37091"/>
                    <a:pt x="808579" y="45993"/>
                  </a:cubicBezTo>
                  <a:lnTo>
                    <a:pt x="808579" y="1631994"/>
                  </a:lnTo>
                  <a:lnTo>
                    <a:pt x="1121624" y="1631994"/>
                  </a:lnTo>
                  <a:cubicBezTo>
                    <a:pt x="1130526" y="1631994"/>
                    <a:pt x="1138686" y="1634714"/>
                    <a:pt x="1146104" y="1640154"/>
                  </a:cubicBezTo>
                  <a:cubicBezTo>
                    <a:pt x="1153523" y="1645594"/>
                    <a:pt x="1159952" y="1654248"/>
                    <a:pt x="1165392" y="1666117"/>
                  </a:cubicBezTo>
                  <a:cubicBezTo>
                    <a:pt x="1170832" y="1677986"/>
                    <a:pt x="1174788" y="1693564"/>
                    <a:pt x="1177261" y="1712852"/>
                  </a:cubicBezTo>
                  <a:cubicBezTo>
                    <a:pt x="1179733" y="1732139"/>
                    <a:pt x="1180970" y="1756124"/>
                    <a:pt x="1180970" y="1784808"/>
                  </a:cubicBezTo>
                  <a:cubicBezTo>
                    <a:pt x="1180970" y="1812502"/>
                    <a:pt x="1179486" y="1835993"/>
                    <a:pt x="1176519" y="1855280"/>
                  </a:cubicBezTo>
                  <a:cubicBezTo>
                    <a:pt x="1173552" y="1874567"/>
                    <a:pt x="1169348" y="1889898"/>
                    <a:pt x="1163908" y="1901273"/>
                  </a:cubicBezTo>
                  <a:cubicBezTo>
                    <a:pt x="1158468" y="1912647"/>
                    <a:pt x="1152286" y="1920807"/>
                    <a:pt x="1145363" y="1925753"/>
                  </a:cubicBezTo>
                  <a:cubicBezTo>
                    <a:pt x="1138439" y="1930698"/>
                    <a:pt x="1130526" y="1933171"/>
                    <a:pt x="1121624" y="1933171"/>
                  </a:cubicBezTo>
                  <a:lnTo>
                    <a:pt x="62312" y="1933171"/>
                  </a:lnTo>
                  <a:cubicBezTo>
                    <a:pt x="54400" y="1933171"/>
                    <a:pt x="46982" y="1930698"/>
                    <a:pt x="40058" y="1925753"/>
                  </a:cubicBezTo>
                  <a:cubicBezTo>
                    <a:pt x="33134" y="1920807"/>
                    <a:pt x="26953" y="1912647"/>
                    <a:pt x="21513" y="1901273"/>
                  </a:cubicBezTo>
                  <a:cubicBezTo>
                    <a:pt x="16073" y="1889898"/>
                    <a:pt x="11869" y="1874567"/>
                    <a:pt x="8902" y="1855280"/>
                  </a:cubicBezTo>
                  <a:cubicBezTo>
                    <a:pt x="5934" y="1835993"/>
                    <a:pt x="4451" y="1812502"/>
                    <a:pt x="4451" y="1784808"/>
                  </a:cubicBezTo>
                  <a:cubicBezTo>
                    <a:pt x="4451" y="1756124"/>
                    <a:pt x="5687" y="1732139"/>
                    <a:pt x="8160" y="1712852"/>
                  </a:cubicBezTo>
                  <a:cubicBezTo>
                    <a:pt x="10633" y="1693564"/>
                    <a:pt x="14589" y="1677986"/>
                    <a:pt x="20029" y="1666117"/>
                  </a:cubicBezTo>
                  <a:cubicBezTo>
                    <a:pt x="25469" y="1654248"/>
                    <a:pt x="31651" y="1645594"/>
                    <a:pt x="38574" y="1640154"/>
                  </a:cubicBezTo>
                  <a:cubicBezTo>
                    <a:pt x="45498" y="1634714"/>
                    <a:pt x="53411" y="1631994"/>
                    <a:pt x="62312" y="1631994"/>
                  </a:cubicBezTo>
                  <a:lnTo>
                    <a:pt x="419867" y="1631994"/>
                  </a:lnTo>
                  <a:lnTo>
                    <a:pt x="419867" y="382777"/>
                  </a:lnTo>
                  <a:lnTo>
                    <a:pt x="111272" y="553394"/>
                  </a:lnTo>
                  <a:cubicBezTo>
                    <a:pt x="88523" y="564274"/>
                    <a:pt x="69978" y="570951"/>
                    <a:pt x="55636" y="573423"/>
                  </a:cubicBezTo>
                  <a:cubicBezTo>
                    <a:pt x="41294" y="575896"/>
                    <a:pt x="29920" y="572929"/>
                    <a:pt x="21513" y="564522"/>
                  </a:cubicBezTo>
                  <a:cubicBezTo>
                    <a:pt x="13105" y="556114"/>
                    <a:pt x="7418" y="541525"/>
                    <a:pt x="4451" y="520755"/>
                  </a:cubicBezTo>
                  <a:cubicBezTo>
                    <a:pt x="1484" y="499984"/>
                    <a:pt x="0" y="470806"/>
                    <a:pt x="0" y="433220"/>
                  </a:cubicBezTo>
                  <a:cubicBezTo>
                    <a:pt x="0" y="409482"/>
                    <a:pt x="494" y="389948"/>
                    <a:pt x="1484" y="374617"/>
                  </a:cubicBezTo>
                  <a:cubicBezTo>
                    <a:pt x="2473" y="359286"/>
                    <a:pt x="4945" y="346181"/>
                    <a:pt x="8902" y="335301"/>
                  </a:cubicBezTo>
                  <a:cubicBezTo>
                    <a:pt x="12858" y="324421"/>
                    <a:pt x="18298" y="315519"/>
                    <a:pt x="25222" y="308595"/>
                  </a:cubicBezTo>
                  <a:cubicBezTo>
                    <a:pt x="32145" y="301672"/>
                    <a:pt x="41542" y="294254"/>
                    <a:pt x="53411" y="286341"/>
                  </a:cubicBezTo>
                  <a:lnTo>
                    <a:pt x="465860" y="19288"/>
                  </a:lnTo>
                  <a:cubicBezTo>
                    <a:pt x="470805" y="15331"/>
                    <a:pt x="476987" y="12117"/>
                    <a:pt x="484405" y="9644"/>
                  </a:cubicBezTo>
                  <a:cubicBezTo>
                    <a:pt x="491823" y="7171"/>
                    <a:pt x="501467" y="5193"/>
                    <a:pt x="513336" y="3709"/>
                  </a:cubicBezTo>
                  <a:cubicBezTo>
                    <a:pt x="525205" y="2226"/>
                    <a:pt x="540783" y="1237"/>
                    <a:pt x="560070" y="742"/>
                  </a:cubicBezTo>
                  <a:cubicBezTo>
                    <a:pt x="579358" y="248"/>
                    <a:pt x="604332" y="0"/>
                    <a:pt x="63499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a:solidFill>
                  <a:prstClr val="white"/>
                </a:solidFill>
              </a:endParaRPr>
            </a:p>
          </p:txBody>
        </p:sp>
        <p:sp>
          <p:nvSpPr>
            <p:cNvPr id="54" name="Freeform 95"/>
            <p:cNvSpPr/>
            <p:nvPr/>
          </p:nvSpPr>
          <p:spPr>
            <a:xfrm>
              <a:off x="2361975" y="4296064"/>
              <a:ext cx="2046419" cy="2398330"/>
            </a:xfrm>
            <a:custGeom>
              <a:avLst/>
              <a:gdLst>
                <a:gd name="connsiteX0" fmla="*/ 395986 w 2046419"/>
                <a:gd name="connsiteY0" fmla="*/ 352414 h 2398330"/>
                <a:gd name="connsiteX1" fmla="*/ 395987 w 2046419"/>
                <a:gd name="connsiteY1" fmla="*/ 879025 h 2398330"/>
                <a:gd name="connsiteX2" fmla="*/ 0 w 2046419"/>
                <a:gd name="connsiteY2" fmla="*/ 535520 h 2398330"/>
                <a:gd name="connsiteX3" fmla="*/ 12468 w 2046419"/>
                <a:gd name="connsiteY3" fmla="*/ 542690 h 2398330"/>
                <a:gd name="connsiteX4" fmla="*/ 31755 w 2046419"/>
                <a:gd name="connsiteY4" fmla="*/ 543060 h 2398330"/>
                <a:gd name="connsiteX5" fmla="*/ 87391 w 2046419"/>
                <a:gd name="connsiteY5" fmla="*/ 523032 h 2398330"/>
                <a:gd name="connsiteX6" fmla="*/ 780529 w 2046419"/>
                <a:gd name="connsiteY6" fmla="*/ 0 h 2398330"/>
                <a:gd name="connsiteX7" fmla="*/ 2046419 w 2046419"/>
                <a:gd name="connsiteY7" fmla="*/ 1098117 h 2398330"/>
                <a:gd name="connsiteX8" fmla="*/ 2046419 w 2046419"/>
                <a:gd name="connsiteY8" fmla="*/ 2398330 h 2398330"/>
                <a:gd name="connsiteX9" fmla="*/ 599559 w 2046419"/>
                <a:gd name="connsiteY9" fmla="*/ 2398330 h 2398330"/>
                <a:gd name="connsiteX10" fmla="*/ 22023 w 2046419"/>
                <a:gd name="connsiteY10" fmla="*/ 1897337 h 2398330"/>
                <a:gd name="connsiteX11" fmla="*/ 38430 w 2046419"/>
                <a:gd name="connsiteY11" fmla="*/ 1902806 h 2398330"/>
                <a:gd name="connsiteX12" fmla="*/ 1097742 w 2046419"/>
                <a:gd name="connsiteY12" fmla="*/ 1902806 h 2398330"/>
                <a:gd name="connsiteX13" fmla="*/ 1121481 w 2046419"/>
                <a:gd name="connsiteY13" fmla="*/ 1895388 h 2398330"/>
                <a:gd name="connsiteX14" fmla="*/ 1140026 w 2046419"/>
                <a:gd name="connsiteY14" fmla="*/ 1870908 h 2398330"/>
                <a:gd name="connsiteX15" fmla="*/ 1152637 w 2046419"/>
                <a:gd name="connsiteY15" fmla="*/ 1824915 h 2398330"/>
                <a:gd name="connsiteX16" fmla="*/ 1157088 w 2046419"/>
                <a:gd name="connsiteY16" fmla="*/ 1754443 h 2398330"/>
                <a:gd name="connsiteX17" fmla="*/ 1153379 w 2046419"/>
                <a:gd name="connsiteY17" fmla="*/ 1682487 h 2398330"/>
                <a:gd name="connsiteX18" fmla="*/ 1141510 w 2046419"/>
                <a:gd name="connsiteY18" fmla="*/ 1635752 h 2398330"/>
                <a:gd name="connsiteX19" fmla="*/ 1122222 w 2046419"/>
                <a:gd name="connsiteY19" fmla="*/ 1609789 h 2398330"/>
                <a:gd name="connsiteX20" fmla="*/ 1097742 w 2046419"/>
                <a:gd name="connsiteY20" fmla="*/ 1601629 h 2398330"/>
                <a:gd name="connsiteX21" fmla="*/ 784697 w 2046419"/>
                <a:gd name="connsiteY21" fmla="*/ 1601629 h 2398330"/>
                <a:gd name="connsiteX22" fmla="*/ 784697 w 2046419"/>
                <a:gd name="connsiteY22" fmla="*/ 15628 h 2398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046419" h="2398330">
                  <a:moveTo>
                    <a:pt x="395986" y="352414"/>
                  </a:moveTo>
                  <a:lnTo>
                    <a:pt x="395987" y="879025"/>
                  </a:lnTo>
                  <a:lnTo>
                    <a:pt x="0" y="535520"/>
                  </a:lnTo>
                  <a:lnTo>
                    <a:pt x="12468" y="542690"/>
                  </a:lnTo>
                  <a:cubicBezTo>
                    <a:pt x="18154" y="544173"/>
                    <a:pt x="24585" y="544297"/>
                    <a:pt x="31755" y="543060"/>
                  </a:cubicBezTo>
                  <a:cubicBezTo>
                    <a:pt x="46097" y="540588"/>
                    <a:pt x="64642" y="533911"/>
                    <a:pt x="87391" y="523032"/>
                  </a:cubicBezTo>
                  <a:close/>
                  <a:moveTo>
                    <a:pt x="780529" y="0"/>
                  </a:moveTo>
                  <a:lnTo>
                    <a:pt x="2046419" y="1098117"/>
                  </a:lnTo>
                  <a:lnTo>
                    <a:pt x="2046419" y="2398330"/>
                  </a:lnTo>
                  <a:lnTo>
                    <a:pt x="599559" y="2398330"/>
                  </a:lnTo>
                  <a:lnTo>
                    <a:pt x="22023" y="1897337"/>
                  </a:lnTo>
                  <a:lnTo>
                    <a:pt x="38430" y="1902806"/>
                  </a:lnTo>
                  <a:lnTo>
                    <a:pt x="1097742" y="1902806"/>
                  </a:lnTo>
                  <a:cubicBezTo>
                    <a:pt x="1106644" y="1902806"/>
                    <a:pt x="1114557" y="1900333"/>
                    <a:pt x="1121481" y="1895388"/>
                  </a:cubicBezTo>
                  <a:cubicBezTo>
                    <a:pt x="1128404" y="1890442"/>
                    <a:pt x="1134586" y="1882282"/>
                    <a:pt x="1140026" y="1870908"/>
                  </a:cubicBezTo>
                  <a:cubicBezTo>
                    <a:pt x="1145466" y="1859533"/>
                    <a:pt x="1149670" y="1844202"/>
                    <a:pt x="1152637" y="1824915"/>
                  </a:cubicBezTo>
                  <a:cubicBezTo>
                    <a:pt x="1155604" y="1805628"/>
                    <a:pt x="1157088" y="1782137"/>
                    <a:pt x="1157088" y="1754443"/>
                  </a:cubicBezTo>
                  <a:cubicBezTo>
                    <a:pt x="1157088" y="1725759"/>
                    <a:pt x="1155851" y="1701774"/>
                    <a:pt x="1153379" y="1682487"/>
                  </a:cubicBezTo>
                  <a:cubicBezTo>
                    <a:pt x="1150906" y="1663199"/>
                    <a:pt x="1146950" y="1647621"/>
                    <a:pt x="1141510" y="1635752"/>
                  </a:cubicBezTo>
                  <a:cubicBezTo>
                    <a:pt x="1136070" y="1623883"/>
                    <a:pt x="1129641" y="1615229"/>
                    <a:pt x="1122222" y="1609789"/>
                  </a:cubicBezTo>
                  <a:cubicBezTo>
                    <a:pt x="1114804" y="1604349"/>
                    <a:pt x="1106644" y="1601629"/>
                    <a:pt x="1097742" y="1601629"/>
                  </a:cubicBezTo>
                  <a:lnTo>
                    <a:pt x="784697" y="1601629"/>
                  </a:lnTo>
                  <a:lnTo>
                    <a:pt x="784697" y="15628"/>
                  </a:lnTo>
                  <a:close/>
                </a:path>
              </a:pathLst>
            </a:cu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a:solidFill>
                  <a:prstClr val="white"/>
                </a:solidFill>
              </a:endParaRPr>
            </a:p>
          </p:txBody>
        </p:sp>
      </p:grpSp>
      <p:grpSp>
        <p:nvGrpSpPr>
          <p:cNvPr id="55" name="Group 96"/>
          <p:cNvGrpSpPr>
            <a:grpSpLocks noChangeAspect="1"/>
          </p:cNvGrpSpPr>
          <p:nvPr/>
        </p:nvGrpSpPr>
        <p:grpSpPr>
          <a:xfrm>
            <a:off x="1827204" y="1626413"/>
            <a:ext cx="809816" cy="985003"/>
            <a:chOff x="1382807" y="174388"/>
            <a:chExt cx="3025589" cy="3025589"/>
          </a:xfrm>
        </p:grpSpPr>
        <p:sp>
          <p:nvSpPr>
            <p:cNvPr id="56" name="Rectangle 97"/>
            <p:cNvSpPr/>
            <p:nvPr/>
          </p:nvSpPr>
          <p:spPr>
            <a:xfrm>
              <a:off x="1382807" y="174388"/>
              <a:ext cx="3025588" cy="30255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57" name="Freeform 98"/>
            <p:cNvSpPr/>
            <p:nvPr/>
          </p:nvSpPr>
          <p:spPr>
            <a:xfrm>
              <a:off x="2249080" y="750510"/>
              <a:ext cx="1287791" cy="1953942"/>
            </a:xfrm>
            <a:custGeom>
              <a:avLst/>
              <a:gdLst/>
              <a:ahLst/>
              <a:cxnLst/>
              <a:rect l="l" t="t" r="r" b="b"/>
              <a:pathLst>
                <a:path w="1287791" h="1953942">
                  <a:moveTo>
                    <a:pt x="615707" y="0"/>
                  </a:moveTo>
                  <a:cubicBezTo>
                    <a:pt x="715605" y="0"/>
                    <a:pt x="802891" y="12611"/>
                    <a:pt x="877568" y="37833"/>
                  </a:cubicBezTo>
                  <a:cubicBezTo>
                    <a:pt x="952244" y="63055"/>
                    <a:pt x="1014309" y="98167"/>
                    <a:pt x="1063763" y="143171"/>
                  </a:cubicBezTo>
                  <a:cubicBezTo>
                    <a:pt x="1113217" y="188174"/>
                    <a:pt x="1150061" y="241585"/>
                    <a:pt x="1174294" y="303403"/>
                  </a:cubicBezTo>
                  <a:cubicBezTo>
                    <a:pt x="1198526" y="365221"/>
                    <a:pt x="1210642" y="431737"/>
                    <a:pt x="1210642" y="502951"/>
                  </a:cubicBezTo>
                  <a:cubicBezTo>
                    <a:pt x="1210642" y="565264"/>
                    <a:pt x="1204708" y="626587"/>
                    <a:pt x="1192839" y="686921"/>
                  </a:cubicBezTo>
                  <a:cubicBezTo>
                    <a:pt x="1180970" y="747256"/>
                    <a:pt x="1156243" y="812288"/>
                    <a:pt x="1118657" y="882019"/>
                  </a:cubicBezTo>
                  <a:cubicBezTo>
                    <a:pt x="1081072" y="951749"/>
                    <a:pt x="1028156" y="1028898"/>
                    <a:pt x="959909" y="1113465"/>
                  </a:cubicBezTo>
                  <a:cubicBezTo>
                    <a:pt x="891662" y="1198032"/>
                    <a:pt x="801161" y="1296199"/>
                    <a:pt x="688405" y="1407966"/>
                  </a:cubicBezTo>
                  <a:lnTo>
                    <a:pt x="464376" y="1637928"/>
                  </a:lnTo>
                  <a:lnTo>
                    <a:pt x="1221028" y="1637928"/>
                  </a:lnTo>
                  <a:cubicBezTo>
                    <a:pt x="1230919" y="1637928"/>
                    <a:pt x="1240068" y="1640896"/>
                    <a:pt x="1248475" y="1646830"/>
                  </a:cubicBezTo>
                  <a:cubicBezTo>
                    <a:pt x="1256882" y="1652765"/>
                    <a:pt x="1264053" y="1661914"/>
                    <a:pt x="1269988" y="1674277"/>
                  </a:cubicBezTo>
                  <a:cubicBezTo>
                    <a:pt x="1275922" y="1686641"/>
                    <a:pt x="1280373" y="1702961"/>
                    <a:pt x="1283340" y="1723237"/>
                  </a:cubicBezTo>
                  <a:cubicBezTo>
                    <a:pt x="1286308" y="1743513"/>
                    <a:pt x="1287791" y="1767499"/>
                    <a:pt x="1287791" y="1795193"/>
                  </a:cubicBezTo>
                  <a:cubicBezTo>
                    <a:pt x="1287791" y="1823877"/>
                    <a:pt x="1286555" y="1848357"/>
                    <a:pt x="1284082" y="1868633"/>
                  </a:cubicBezTo>
                  <a:cubicBezTo>
                    <a:pt x="1281609" y="1888909"/>
                    <a:pt x="1277900" y="1905476"/>
                    <a:pt x="1272955" y="1918335"/>
                  </a:cubicBezTo>
                  <a:cubicBezTo>
                    <a:pt x="1268010" y="1931193"/>
                    <a:pt x="1261580" y="1940342"/>
                    <a:pt x="1253668" y="1945782"/>
                  </a:cubicBezTo>
                  <a:cubicBezTo>
                    <a:pt x="1245755" y="1951222"/>
                    <a:pt x="1236853" y="1953942"/>
                    <a:pt x="1226962" y="1953942"/>
                  </a:cubicBezTo>
                  <a:lnTo>
                    <a:pt x="123141" y="1953942"/>
                  </a:lnTo>
                  <a:cubicBezTo>
                    <a:pt x="101382" y="1953942"/>
                    <a:pt x="82589" y="1951963"/>
                    <a:pt x="66764" y="1948007"/>
                  </a:cubicBezTo>
                  <a:cubicBezTo>
                    <a:pt x="50938" y="1944051"/>
                    <a:pt x="38080" y="1936385"/>
                    <a:pt x="28189" y="1925011"/>
                  </a:cubicBezTo>
                  <a:cubicBezTo>
                    <a:pt x="18298" y="1913636"/>
                    <a:pt x="11127" y="1897069"/>
                    <a:pt x="6676" y="1875309"/>
                  </a:cubicBezTo>
                  <a:cubicBezTo>
                    <a:pt x="2226" y="1853549"/>
                    <a:pt x="0" y="1825360"/>
                    <a:pt x="0" y="1790742"/>
                  </a:cubicBezTo>
                  <a:cubicBezTo>
                    <a:pt x="0" y="1758103"/>
                    <a:pt x="1484" y="1730161"/>
                    <a:pt x="4451" y="1706917"/>
                  </a:cubicBezTo>
                  <a:cubicBezTo>
                    <a:pt x="7418" y="1683674"/>
                    <a:pt x="12858" y="1662903"/>
                    <a:pt x="20771" y="1644605"/>
                  </a:cubicBezTo>
                  <a:cubicBezTo>
                    <a:pt x="28684" y="1626307"/>
                    <a:pt x="38822" y="1608503"/>
                    <a:pt x="51185" y="1591194"/>
                  </a:cubicBezTo>
                  <a:cubicBezTo>
                    <a:pt x="63549" y="1573885"/>
                    <a:pt x="79622" y="1554845"/>
                    <a:pt x="99403" y="1534074"/>
                  </a:cubicBezTo>
                  <a:lnTo>
                    <a:pt x="431737" y="1178003"/>
                  </a:lnTo>
                  <a:cubicBezTo>
                    <a:pt x="498005" y="1108767"/>
                    <a:pt x="551416" y="1045713"/>
                    <a:pt x="591969" y="988840"/>
                  </a:cubicBezTo>
                  <a:cubicBezTo>
                    <a:pt x="632521" y="931968"/>
                    <a:pt x="664172" y="880041"/>
                    <a:pt x="686921" y="833059"/>
                  </a:cubicBezTo>
                  <a:cubicBezTo>
                    <a:pt x="709670" y="786077"/>
                    <a:pt x="725248" y="742805"/>
                    <a:pt x="733655" y="703241"/>
                  </a:cubicBezTo>
                  <a:cubicBezTo>
                    <a:pt x="742063" y="663678"/>
                    <a:pt x="746266" y="626092"/>
                    <a:pt x="746266" y="590485"/>
                  </a:cubicBezTo>
                  <a:cubicBezTo>
                    <a:pt x="746266" y="557845"/>
                    <a:pt x="741074" y="526936"/>
                    <a:pt x="730688" y="497758"/>
                  </a:cubicBezTo>
                  <a:cubicBezTo>
                    <a:pt x="720303" y="468580"/>
                    <a:pt x="704972" y="443111"/>
                    <a:pt x="684696" y="421351"/>
                  </a:cubicBezTo>
                  <a:cubicBezTo>
                    <a:pt x="664419" y="399591"/>
                    <a:pt x="638950" y="382530"/>
                    <a:pt x="608289" y="370166"/>
                  </a:cubicBezTo>
                  <a:cubicBezTo>
                    <a:pt x="577627" y="357802"/>
                    <a:pt x="541525" y="351621"/>
                    <a:pt x="499984" y="351621"/>
                  </a:cubicBezTo>
                  <a:cubicBezTo>
                    <a:pt x="441627" y="351621"/>
                    <a:pt x="389948" y="359039"/>
                    <a:pt x="344944" y="373875"/>
                  </a:cubicBezTo>
                  <a:cubicBezTo>
                    <a:pt x="299941" y="388711"/>
                    <a:pt x="260377" y="405279"/>
                    <a:pt x="226254" y="423577"/>
                  </a:cubicBezTo>
                  <a:cubicBezTo>
                    <a:pt x="192130" y="441875"/>
                    <a:pt x="163694" y="458689"/>
                    <a:pt x="140945" y="474020"/>
                  </a:cubicBezTo>
                  <a:cubicBezTo>
                    <a:pt x="118196" y="489351"/>
                    <a:pt x="100392" y="497017"/>
                    <a:pt x="87534" y="497017"/>
                  </a:cubicBezTo>
                  <a:cubicBezTo>
                    <a:pt x="78633" y="497017"/>
                    <a:pt x="70967" y="494049"/>
                    <a:pt x="64538" y="488115"/>
                  </a:cubicBezTo>
                  <a:cubicBezTo>
                    <a:pt x="58109" y="482180"/>
                    <a:pt x="52916" y="472289"/>
                    <a:pt x="48960" y="458442"/>
                  </a:cubicBezTo>
                  <a:cubicBezTo>
                    <a:pt x="45004" y="444595"/>
                    <a:pt x="41789" y="426049"/>
                    <a:pt x="39316" y="402806"/>
                  </a:cubicBezTo>
                  <a:cubicBezTo>
                    <a:pt x="36844" y="379562"/>
                    <a:pt x="35607" y="351126"/>
                    <a:pt x="35607" y="317497"/>
                  </a:cubicBezTo>
                  <a:cubicBezTo>
                    <a:pt x="35607" y="294748"/>
                    <a:pt x="36349" y="275708"/>
                    <a:pt x="37833" y="260377"/>
                  </a:cubicBezTo>
                  <a:cubicBezTo>
                    <a:pt x="39316" y="245047"/>
                    <a:pt x="41542" y="231694"/>
                    <a:pt x="44509" y="220319"/>
                  </a:cubicBezTo>
                  <a:cubicBezTo>
                    <a:pt x="47476" y="208945"/>
                    <a:pt x="51433" y="199054"/>
                    <a:pt x="56378" y="190647"/>
                  </a:cubicBezTo>
                  <a:cubicBezTo>
                    <a:pt x="61324" y="182240"/>
                    <a:pt x="69978" y="172101"/>
                    <a:pt x="82342" y="160232"/>
                  </a:cubicBezTo>
                  <a:cubicBezTo>
                    <a:pt x="94705" y="148363"/>
                    <a:pt x="117454" y="133280"/>
                    <a:pt x="150589" y="114982"/>
                  </a:cubicBezTo>
                  <a:cubicBezTo>
                    <a:pt x="183723" y="96684"/>
                    <a:pt x="224523" y="78880"/>
                    <a:pt x="272988" y="61571"/>
                  </a:cubicBezTo>
                  <a:cubicBezTo>
                    <a:pt x="321453" y="44262"/>
                    <a:pt x="374864" y="29673"/>
                    <a:pt x="433220" y="17804"/>
                  </a:cubicBezTo>
                  <a:cubicBezTo>
                    <a:pt x="491576" y="5935"/>
                    <a:pt x="552405" y="0"/>
                    <a:pt x="61570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a:solidFill>
                  <a:prstClr val="white"/>
                </a:solidFill>
              </a:endParaRPr>
            </a:p>
          </p:txBody>
        </p:sp>
        <p:sp>
          <p:nvSpPr>
            <p:cNvPr id="58" name="TextBox 99"/>
            <p:cNvSpPr txBox="1"/>
            <p:nvPr/>
          </p:nvSpPr>
          <p:spPr>
            <a:xfrm>
              <a:off x="2292711" y="898530"/>
              <a:ext cx="2115685" cy="2301447"/>
            </a:xfrm>
            <a:custGeom>
              <a:avLst/>
              <a:gdLst>
                <a:gd name="connsiteX0" fmla="*/ 456353 w 2115685"/>
                <a:gd name="connsiteY0" fmla="*/ 203601 h 2301447"/>
                <a:gd name="connsiteX1" fmla="*/ 564658 w 2115685"/>
                <a:gd name="connsiteY1" fmla="*/ 222146 h 2301447"/>
                <a:gd name="connsiteX2" fmla="*/ 641065 w 2115685"/>
                <a:gd name="connsiteY2" fmla="*/ 273331 h 2301447"/>
                <a:gd name="connsiteX3" fmla="*/ 687057 w 2115685"/>
                <a:gd name="connsiteY3" fmla="*/ 349738 h 2301447"/>
                <a:gd name="connsiteX4" fmla="*/ 702635 w 2115685"/>
                <a:gd name="connsiteY4" fmla="*/ 442465 h 2301447"/>
                <a:gd name="connsiteX5" fmla="*/ 690024 w 2115685"/>
                <a:gd name="connsiteY5" fmla="*/ 555221 h 2301447"/>
                <a:gd name="connsiteX6" fmla="*/ 643290 w 2115685"/>
                <a:gd name="connsiteY6" fmla="*/ 685039 h 2301447"/>
                <a:gd name="connsiteX7" fmla="*/ 602490 w 2115685"/>
                <a:gd name="connsiteY7" fmla="*/ 759221 h 2301447"/>
                <a:gd name="connsiteX8" fmla="*/ 567532 w 2115685"/>
                <a:gd name="connsiteY8" fmla="*/ 811898 h 2301447"/>
                <a:gd name="connsiteX9" fmla="*/ 25852 w 2115685"/>
                <a:gd name="connsiteY9" fmla="*/ 342009 h 2301447"/>
                <a:gd name="connsiteX10" fmla="*/ 43903 w 2115685"/>
                <a:gd name="connsiteY10" fmla="*/ 348997 h 2301447"/>
                <a:gd name="connsiteX11" fmla="*/ 97314 w 2115685"/>
                <a:gd name="connsiteY11" fmla="*/ 326000 h 2301447"/>
                <a:gd name="connsiteX12" fmla="*/ 182623 w 2115685"/>
                <a:gd name="connsiteY12" fmla="*/ 275557 h 2301447"/>
                <a:gd name="connsiteX13" fmla="*/ 301313 w 2115685"/>
                <a:gd name="connsiteY13" fmla="*/ 225855 h 2301447"/>
                <a:gd name="connsiteX14" fmla="*/ 456353 w 2115685"/>
                <a:gd name="connsiteY14" fmla="*/ 203601 h 2301447"/>
                <a:gd name="connsiteX15" fmla="*/ 1024383 w 2115685"/>
                <a:gd name="connsiteY15" fmla="*/ 0 h 2301447"/>
                <a:gd name="connsiteX16" fmla="*/ 2115685 w 2115685"/>
                <a:gd name="connsiteY16" fmla="*/ 946668 h 2301447"/>
                <a:gd name="connsiteX17" fmla="*/ 2115685 w 2115685"/>
                <a:gd name="connsiteY17" fmla="*/ 2301447 h 2301447"/>
                <a:gd name="connsiteX18" fmla="*/ 593970 w 2115685"/>
                <a:gd name="connsiteY18" fmla="*/ 2301447 h 2301447"/>
                <a:gd name="connsiteX19" fmla="*/ 0 w 2115685"/>
                <a:gd name="connsiteY19" fmla="*/ 1786198 h 2301447"/>
                <a:gd name="connsiteX20" fmla="*/ 23133 w 2115685"/>
                <a:gd name="connsiteY20" fmla="*/ 1799988 h 2301447"/>
                <a:gd name="connsiteX21" fmla="*/ 79510 w 2115685"/>
                <a:gd name="connsiteY21" fmla="*/ 1805923 h 2301447"/>
                <a:gd name="connsiteX22" fmla="*/ 1183331 w 2115685"/>
                <a:gd name="connsiteY22" fmla="*/ 1805923 h 2301447"/>
                <a:gd name="connsiteX23" fmla="*/ 1210037 w 2115685"/>
                <a:gd name="connsiteY23" fmla="*/ 1797763 h 2301447"/>
                <a:gd name="connsiteX24" fmla="*/ 1229324 w 2115685"/>
                <a:gd name="connsiteY24" fmla="*/ 1770316 h 2301447"/>
                <a:gd name="connsiteX25" fmla="*/ 1240451 w 2115685"/>
                <a:gd name="connsiteY25" fmla="*/ 1720614 h 2301447"/>
                <a:gd name="connsiteX26" fmla="*/ 1244160 w 2115685"/>
                <a:gd name="connsiteY26" fmla="*/ 1647174 h 2301447"/>
                <a:gd name="connsiteX27" fmla="*/ 1239709 w 2115685"/>
                <a:gd name="connsiteY27" fmla="*/ 1575218 h 2301447"/>
                <a:gd name="connsiteX28" fmla="*/ 1226357 w 2115685"/>
                <a:gd name="connsiteY28" fmla="*/ 1526258 h 2301447"/>
                <a:gd name="connsiteX29" fmla="*/ 1204844 w 2115685"/>
                <a:gd name="connsiteY29" fmla="*/ 1498811 h 2301447"/>
                <a:gd name="connsiteX30" fmla="*/ 1177397 w 2115685"/>
                <a:gd name="connsiteY30" fmla="*/ 1489909 h 2301447"/>
                <a:gd name="connsiteX31" fmla="*/ 420745 w 2115685"/>
                <a:gd name="connsiteY31" fmla="*/ 1489909 h 2301447"/>
                <a:gd name="connsiteX32" fmla="*/ 644774 w 2115685"/>
                <a:gd name="connsiteY32" fmla="*/ 1259947 h 2301447"/>
                <a:gd name="connsiteX33" fmla="*/ 916278 w 2115685"/>
                <a:gd name="connsiteY33" fmla="*/ 965446 h 2301447"/>
                <a:gd name="connsiteX34" fmla="*/ 1075026 w 2115685"/>
                <a:gd name="connsiteY34" fmla="*/ 734000 h 2301447"/>
                <a:gd name="connsiteX35" fmla="*/ 1149208 w 2115685"/>
                <a:gd name="connsiteY35" fmla="*/ 538902 h 2301447"/>
                <a:gd name="connsiteX36" fmla="*/ 1167011 w 2115685"/>
                <a:gd name="connsiteY36" fmla="*/ 354932 h 2301447"/>
                <a:gd name="connsiteX37" fmla="*/ 1130663 w 2115685"/>
                <a:gd name="connsiteY37" fmla="*/ 155384 h 2301447"/>
                <a:gd name="connsiteX38" fmla="*/ 1084855 w 2115685"/>
                <a:gd name="connsiteY38" fmla="*/ 68962 h 2301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2115685" h="2301447">
                  <a:moveTo>
                    <a:pt x="456353" y="203601"/>
                  </a:moveTo>
                  <a:cubicBezTo>
                    <a:pt x="497894" y="203601"/>
                    <a:pt x="533996" y="209782"/>
                    <a:pt x="564658" y="222146"/>
                  </a:cubicBezTo>
                  <a:cubicBezTo>
                    <a:pt x="595319" y="234510"/>
                    <a:pt x="620788" y="251571"/>
                    <a:pt x="641065" y="273331"/>
                  </a:cubicBezTo>
                  <a:cubicBezTo>
                    <a:pt x="661341" y="295091"/>
                    <a:pt x="676672" y="320560"/>
                    <a:pt x="687057" y="349738"/>
                  </a:cubicBezTo>
                  <a:cubicBezTo>
                    <a:pt x="697443" y="378916"/>
                    <a:pt x="702635" y="409825"/>
                    <a:pt x="702635" y="442465"/>
                  </a:cubicBezTo>
                  <a:cubicBezTo>
                    <a:pt x="702635" y="478072"/>
                    <a:pt x="698432" y="515658"/>
                    <a:pt x="690024" y="555221"/>
                  </a:cubicBezTo>
                  <a:cubicBezTo>
                    <a:pt x="681617" y="594785"/>
                    <a:pt x="666039" y="638057"/>
                    <a:pt x="643290" y="685039"/>
                  </a:cubicBezTo>
                  <a:cubicBezTo>
                    <a:pt x="631916" y="708530"/>
                    <a:pt x="618316" y="733257"/>
                    <a:pt x="602490" y="759221"/>
                  </a:cubicBezTo>
                  <a:lnTo>
                    <a:pt x="567532" y="811898"/>
                  </a:lnTo>
                  <a:lnTo>
                    <a:pt x="25852" y="342009"/>
                  </a:lnTo>
                  <a:lnTo>
                    <a:pt x="43903" y="348997"/>
                  </a:lnTo>
                  <a:cubicBezTo>
                    <a:pt x="56761" y="348997"/>
                    <a:pt x="74565" y="341331"/>
                    <a:pt x="97314" y="326000"/>
                  </a:cubicBezTo>
                  <a:cubicBezTo>
                    <a:pt x="120063" y="310669"/>
                    <a:pt x="148499" y="293855"/>
                    <a:pt x="182623" y="275557"/>
                  </a:cubicBezTo>
                  <a:cubicBezTo>
                    <a:pt x="216746" y="257259"/>
                    <a:pt x="256310" y="240691"/>
                    <a:pt x="301313" y="225855"/>
                  </a:cubicBezTo>
                  <a:cubicBezTo>
                    <a:pt x="346317" y="211019"/>
                    <a:pt x="397996" y="203601"/>
                    <a:pt x="456353" y="203601"/>
                  </a:cubicBezTo>
                  <a:close/>
                  <a:moveTo>
                    <a:pt x="1024383" y="0"/>
                  </a:moveTo>
                  <a:lnTo>
                    <a:pt x="2115685" y="946668"/>
                  </a:lnTo>
                  <a:lnTo>
                    <a:pt x="2115685" y="2301447"/>
                  </a:lnTo>
                  <a:lnTo>
                    <a:pt x="593970" y="2301447"/>
                  </a:lnTo>
                  <a:lnTo>
                    <a:pt x="0" y="1786198"/>
                  </a:lnTo>
                  <a:lnTo>
                    <a:pt x="23133" y="1799988"/>
                  </a:lnTo>
                  <a:cubicBezTo>
                    <a:pt x="38958" y="1803944"/>
                    <a:pt x="57751" y="1805923"/>
                    <a:pt x="79510" y="1805923"/>
                  </a:cubicBezTo>
                  <a:lnTo>
                    <a:pt x="1183331" y="1805923"/>
                  </a:lnTo>
                  <a:cubicBezTo>
                    <a:pt x="1193222" y="1805923"/>
                    <a:pt x="1202124" y="1803203"/>
                    <a:pt x="1210037" y="1797763"/>
                  </a:cubicBezTo>
                  <a:cubicBezTo>
                    <a:pt x="1217949" y="1792323"/>
                    <a:pt x="1224379" y="1783174"/>
                    <a:pt x="1229324" y="1770316"/>
                  </a:cubicBezTo>
                  <a:cubicBezTo>
                    <a:pt x="1234269" y="1757457"/>
                    <a:pt x="1237978" y="1740890"/>
                    <a:pt x="1240451" y="1720614"/>
                  </a:cubicBezTo>
                  <a:cubicBezTo>
                    <a:pt x="1242924" y="1700338"/>
                    <a:pt x="1244160" y="1675858"/>
                    <a:pt x="1244160" y="1647174"/>
                  </a:cubicBezTo>
                  <a:cubicBezTo>
                    <a:pt x="1244160" y="1619480"/>
                    <a:pt x="1242677" y="1595494"/>
                    <a:pt x="1239709" y="1575218"/>
                  </a:cubicBezTo>
                  <a:cubicBezTo>
                    <a:pt x="1236742" y="1554942"/>
                    <a:pt x="1232291" y="1538622"/>
                    <a:pt x="1226357" y="1526258"/>
                  </a:cubicBezTo>
                  <a:cubicBezTo>
                    <a:pt x="1220422" y="1513895"/>
                    <a:pt x="1213251" y="1504746"/>
                    <a:pt x="1204844" y="1498811"/>
                  </a:cubicBezTo>
                  <a:cubicBezTo>
                    <a:pt x="1196437" y="1492877"/>
                    <a:pt x="1187288" y="1489909"/>
                    <a:pt x="1177397" y="1489909"/>
                  </a:cubicBezTo>
                  <a:lnTo>
                    <a:pt x="420745" y="1489909"/>
                  </a:lnTo>
                  <a:lnTo>
                    <a:pt x="644774" y="1259947"/>
                  </a:lnTo>
                  <a:cubicBezTo>
                    <a:pt x="757530" y="1148180"/>
                    <a:pt x="848031" y="1050013"/>
                    <a:pt x="916278" y="965446"/>
                  </a:cubicBezTo>
                  <a:cubicBezTo>
                    <a:pt x="984525" y="880879"/>
                    <a:pt x="1037441" y="803730"/>
                    <a:pt x="1075026" y="734000"/>
                  </a:cubicBezTo>
                  <a:cubicBezTo>
                    <a:pt x="1112612" y="664269"/>
                    <a:pt x="1137339" y="599237"/>
                    <a:pt x="1149208" y="538902"/>
                  </a:cubicBezTo>
                  <a:cubicBezTo>
                    <a:pt x="1161077" y="478568"/>
                    <a:pt x="1167011" y="417245"/>
                    <a:pt x="1167011" y="354932"/>
                  </a:cubicBezTo>
                  <a:cubicBezTo>
                    <a:pt x="1167011" y="283718"/>
                    <a:pt x="1154895" y="217202"/>
                    <a:pt x="1130663" y="155384"/>
                  </a:cubicBezTo>
                  <a:cubicBezTo>
                    <a:pt x="1118547" y="124475"/>
                    <a:pt x="1103277" y="95668"/>
                    <a:pt x="1084855" y="68962"/>
                  </a:cubicBezTo>
                  <a:close/>
                </a:path>
              </a:pathLst>
            </a:cu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defTabSz="914400"/>
              <a:endParaRPr lang="en-US" dirty="0">
                <a:solidFill>
                  <a:prstClr val="white"/>
                </a:solidFill>
              </a:endParaRPr>
            </a:p>
          </p:txBody>
        </p:sp>
      </p:grpSp>
      <p:grpSp>
        <p:nvGrpSpPr>
          <p:cNvPr id="59" name="Group 100"/>
          <p:cNvGrpSpPr>
            <a:grpSpLocks noChangeAspect="1"/>
          </p:cNvGrpSpPr>
          <p:nvPr/>
        </p:nvGrpSpPr>
        <p:grpSpPr>
          <a:xfrm>
            <a:off x="3509244" y="307143"/>
            <a:ext cx="809816" cy="991829"/>
            <a:chOff x="1382806" y="3668806"/>
            <a:chExt cx="3025589" cy="3025588"/>
          </a:xfrm>
        </p:grpSpPr>
        <p:sp>
          <p:nvSpPr>
            <p:cNvPr id="60" name="Rectangle 101"/>
            <p:cNvSpPr/>
            <p:nvPr/>
          </p:nvSpPr>
          <p:spPr>
            <a:xfrm>
              <a:off x="1382806" y="3668806"/>
              <a:ext cx="3025588" cy="30255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61" name="TextBox 102"/>
            <p:cNvSpPr txBox="1"/>
            <p:nvPr/>
          </p:nvSpPr>
          <p:spPr>
            <a:xfrm>
              <a:off x="2301328" y="4390328"/>
              <a:ext cx="2107067" cy="2304066"/>
            </a:xfrm>
            <a:custGeom>
              <a:avLst/>
              <a:gdLst>
                <a:gd name="connsiteX0" fmla="*/ 163419 w 2107067"/>
                <a:gd name="connsiteY0" fmla="*/ 966904 h 2304066"/>
                <a:gd name="connsiteX1" fmla="*/ 194031 w 2107067"/>
                <a:gd name="connsiteY1" fmla="*/ 971774 h 2304066"/>
                <a:gd name="connsiteX2" fmla="*/ 360197 w 2107067"/>
                <a:gd name="connsiteY2" fmla="*/ 971774 h 2304066"/>
                <a:gd name="connsiteX3" fmla="*/ 543426 w 2107067"/>
                <a:gd name="connsiteY3" fmla="*/ 992545 h 2304066"/>
                <a:gd name="connsiteX4" fmla="*/ 672502 w 2107067"/>
                <a:gd name="connsiteY4" fmla="*/ 1051148 h 2304066"/>
                <a:gd name="connsiteX5" fmla="*/ 749650 w 2107067"/>
                <a:gd name="connsiteY5" fmla="*/ 1142392 h 2304066"/>
                <a:gd name="connsiteX6" fmla="*/ 775614 w 2107067"/>
                <a:gd name="connsiteY6" fmla="*/ 1262566 h 2304066"/>
                <a:gd name="connsiteX7" fmla="*/ 754101 w 2107067"/>
                <a:gd name="connsiteY7" fmla="*/ 1373096 h 2304066"/>
                <a:gd name="connsiteX8" fmla="*/ 727025 w 2107067"/>
                <a:gd name="connsiteY8" fmla="*/ 1419089 h 2304066"/>
                <a:gd name="connsiteX9" fmla="*/ 707462 w 2107067"/>
                <a:gd name="connsiteY9" fmla="*/ 1438843 h 2304066"/>
                <a:gd name="connsiteX10" fmla="*/ 449215 w 2107067"/>
                <a:gd name="connsiteY10" fmla="*/ 164679 h 2304066"/>
                <a:gd name="connsiteX11" fmla="*/ 567906 w 2107067"/>
                <a:gd name="connsiteY11" fmla="*/ 183225 h 2304066"/>
                <a:gd name="connsiteX12" fmla="*/ 650247 w 2107067"/>
                <a:gd name="connsiteY12" fmla="*/ 233668 h 2304066"/>
                <a:gd name="connsiteX13" fmla="*/ 698465 w 2107067"/>
                <a:gd name="connsiteY13" fmla="*/ 309333 h 2304066"/>
                <a:gd name="connsiteX14" fmla="*/ 714785 w 2107067"/>
                <a:gd name="connsiteY14" fmla="*/ 402060 h 2304066"/>
                <a:gd name="connsiteX15" fmla="*/ 691047 w 2107067"/>
                <a:gd name="connsiteY15" fmla="*/ 518525 h 2304066"/>
                <a:gd name="connsiteX16" fmla="*/ 622058 w 2107067"/>
                <a:gd name="connsiteY16" fmla="*/ 608285 h 2304066"/>
                <a:gd name="connsiteX17" fmla="*/ 510044 w 2107067"/>
                <a:gd name="connsiteY17" fmla="*/ 665404 h 2304066"/>
                <a:gd name="connsiteX18" fmla="*/ 447542 w 2107067"/>
                <a:gd name="connsiteY18" fmla="*/ 678520 h 2304066"/>
                <a:gd name="connsiteX19" fmla="*/ 23160 w 2107067"/>
                <a:gd name="connsiteY19" fmla="*/ 310383 h 2304066"/>
                <a:gd name="connsiteX20" fmla="*/ 33799 w 2107067"/>
                <a:gd name="connsiteY20" fmla="*/ 313042 h 2304066"/>
                <a:gd name="connsiteX21" fmla="*/ 89435 w 2107067"/>
                <a:gd name="connsiteY21" fmla="*/ 289304 h 2304066"/>
                <a:gd name="connsiteX22" fmla="*/ 181420 w 2107067"/>
                <a:gd name="connsiteY22" fmla="*/ 238119 h 2304066"/>
                <a:gd name="connsiteX23" fmla="*/ 303819 w 2107067"/>
                <a:gd name="connsiteY23" fmla="*/ 187675 h 2304066"/>
                <a:gd name="connsiteX24" fmla="*/ 449215 w 2107067"/>
                <a:gd name="connsiteY24" fmla="*/ 164679 h 2304066"/>
                <a:gd name="connsiteX25" fmla="*/ 1007444 w 2107067"/>
                <a:gd name="connsiteY25" fmla="*/ 0 h 2304066"/>
                <a:gd name="connsiteX26" fmla="*/ 2107067 w 2107067"/>
                <a:gd name="connsiteY26" fmla="*/ 953887 h 2304066"/>
                <a:gd name="connsiteX27" fmla="*/ 2107067 w 2107067"/>
                <a:gd name="connsiteY27" fmla="*/ 2304066 h 2304066"/>
                <a:gd name="connsiteX28" fmla="*/ 665098 w 2107067"/>
                <a:gd name="connsiteY28" fmla="*/ 2304066 h 2304066"/>
                <a:gd name="connsiteX29" fmla="*/ 0 w 2107067"/>
                <a:gd name="connsiteY29" fmla="*/ 1727116 h 2304066"/>
                <a:gd name="connsiteX30" fmla="*/ 5610 w 2107067"/>
                <a:gd name="connsiteY30" fmla="*/ 1731022 h 2304066"/>
                <a:gd name="connsiteX31" fmla="*/ 41217 w 2107067"/>
                <a:gd name="connsiteY31" fmla="*/ 1750680 h 2304066"/>
                <a:gd name="connsiteX32" fmla="*/ 150264 w 2107067"/>
                <a:gd name="connsiteY32" fmla="*/ 1793705 h 2304066"/>
                <a:gd name="connsiteX33" fmla="*/ 302336 w 2107067"/>
                <a:gd name="connsiteY33" fmla="*/ 1828571 h 2304066"/>
                <a:gd name="connsiteX34" fmla="*/ 486306 w 2107067"/>
                <a:gd name="connsiteY34" fmla="*/ 1842665 h 2304066"/>
                <a:gd name="connsiteX35" fmla="*/ 784516 w 2107067"/>
                <a:gd name="connsiteY35" fmla="*/ 1803349 h 2304066"/>
                <a:gd name="connsiteX36" fmla="*/ 1018929 w 2107067"/>
                <a:gd name="connsiteY36" fmla="*/ 1688368 h 2304066"/>
                <a:gd name="connsiteX37" fmla="*/ 1171743 w 2107067"/>
                <a:gd name="connsiteY37" fmla="*/ 1501430 h 2304066"/>
                <a:gd name="connsiteX38" fmla="*/ 1226637 w 2107067"/>
                <a:gd name="connsiteY38" fmla="*/ 1246246 h 2304066"/>
                <a:gd name="connsiteX39" fmla="*/ 1196965 w 2107067"/>
                <a:gd name="connsiteY39" fmla="*/ 1085272 h 2304066"/>
                <a:gd name="connsiteX40" fmla="*/ 1111656 w 2107067"/>
                <a:gd name="connsiteY40" fmla="*/ 951003 h 2304066"/>
                <a:gd name="connsiteX41" fmla="*/ 975904 w 2107067"/>
                <a:gd name="connsiteY41" fmla="*/ 852342 h 2304066"/>
                <a:gd name="connsiteX42" fmla="*/ 794901 w 2107067"/>
                <a:gd name="connsiteY42" fmla="*/ 801157 h 2304066"/>
                <a:gd name="connsiteX43" fmla="*/ 794901 w 2107067"/>
                <a:gd name="connsiteY43" fmla="*/ 796706 h 2304066"/>
                <a:gd name="connsiteX44" fmla="*/ 944006 w 2107067"/>
                <a:gd name="connsiteY44" fmla="*/ 734393 h 2304066"/>
                <a:gd name="connsiteX45" fmla="*/ 1051569 w 2107067"/>
                <a:gd name="connsiteY45" fmla="*/ 633507 h 2304066"/>
                <a:gd name="connsiteX46" fmla="*/ 1116849 w 2107067"/>
                <a:gd name="connsiteY46" fmla="*/ 498496 h 2304066"/>
                <a:gd name="connsiteX47" fmla="*/ 1139103 w 2107067"/>
                <a:gd name="connsiteY47" fmla="*/ 335297 h 2304066"/>
                <a:gd name="connsiteX48" fmla="*/ 1101271 w 2107067"/>
                <a:gd name="connsiteY48" fmla="*/ 132781 h 2304066"/>
                <a:gd name="connsiteX49" fmla="*/ 1054536 w 2107067"/>
                <a:gd name="connsiteY49" fmla="*/ 50069 h 2304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107067" h="2304066">
                  <a:moveTo>
                    <a:pt x="163419" y="966904"/>
                  </a:moveTo>
                  <a:lnTo>
                    <a:pt x="194031" y="971774"/>
                  </a:lnTo>
                  <a:lnTo>
                    <a:pt x="360197" y="971774"/>
                  </a:lnTo>
                  <a:cubicBezTo>
                    <a:pt x="430423" y="971774"/>
                    <a:pt x="491499" y="978698"/>
                    <a:pt x="543426" y="992545"/>
                  </a:cubicBezTo>
                  <a:cubicBezTo>
                    <a:pt x="595353" y="1006392"/>
                    <a:pt x="638378" y="1025927"/>
                    <a:pt x="672502" y="1051148"/>
                  </a:cubicBezTo>
                  <a:cubicBezTo>
                    <a:pt x="706625" y="1076370"/>
                    <a:pt x="732341" y="1106784"/>
                    <a:pt x="749650" y="1142392"/>
                  </a:cubicBezTo>
                  <a:cubicBezTo>
                    <a:pt x="766959" y="1177999"/>
                    <a:pt x="775614" y="1218057"/>
                    <a:pt x="775614" y="1262566"/>
                  </a:cubicBezTo>
                  <a:cubicBezTo>
                    <a:pt x="775614" y="1303118"/>
                    <a:pt x="768443" y="1339962"/>
                    <a:pt x="754101" y="1373096"/>
                  </a:cubicBezTo>
                  <a:cubicBezTo>
                    <a:pt x="746930" y="1389664"/>
                    <a:pt x="737905" y="1404995"/>
                    <a:pt x="727025" y="1419089"/>
                  </a:cubicBezTo>
                  <a:lnTo>
                    <a:pt x="707462" y="1438843"/>
                  </a:lnTo>
                  <a:close/>
                  <a:moveTo>
                    <a:pt x="449215" y="164679"/>
                  </a:moveTo>
                  <a:cubicBezTo>
                    <a:pt x="494713" y="164679"/>
                    <a:pt x="534277" y="170861"/>
                    <a:pt x="567906" y="183225"/>
                  </a:cubicBezTo>
                  <a:cubicBezTo>
                    <a:pt x="601535" y="195588"/>
                    <a:pt x="628982" y="212403"/>
                    <a:pt x="650247" y="233668"/>
                  </a:cubicBezTo>
                  <a:cubicBezTo>
                    <a:pt x="671512" y="254933"/>
                    <a:pt x="687585" y="280155"/>
                    <a:pt x="698465" y="309333"/>
                  </a:cubicBezTo>
                  <a:cubicBezTo>
                    <a:pt x="709345" y="338511"/>
                    <a:pt x="714785" y="369420"/>
                    <a:pt x="714785" y="402060"/>
                  </a:cubicBezTo>
                  <a:cubicBezTo>
                    <a:pt x="714785" y="444591"/>
                    <a:pt x="706872" y="483412"/>
                    <a:pt x="691047" y="518525"/>
                  </a:cubicBezTo>
                  <a:cubicBezTo>
                    <a:pt x="675222" y="553638"/>
                    <a:pt x="652225" y="583557"/>
                    <a:pt x="622058" y="608285"/>
                  </a:cubicBezTo>
                  <a:cubicBezTo>
                    <a:pt x="591891" y="633012"/>
                    <a:pt x="554553" y="652052"/>
                    <a:pt x="510044" y="665404"/>
                  </a:cubicBezTo>
                  <a:lnTo>
                    <a:pt x="447542" y="678520"/>
                  </a:lnTo>
                  <a:lnTo>
                    <a:pt x="23160" y="310383"/>
                  </a:lnTo>
                  <a:lnTo>
                    <a:pt x="33799" y="313042"/>
                  </a:lnTo>
                  <a:cubicBezTo>
                    <a:pt x="45668" y="313042"/>
                    <a:pt x="64213" y="305130"/>
                    <a:pt x="89435" y="289304"/>
                  </a:cubicBezTo>
                  <a:cubicBezTo>
                    <a:pt x="114657" y="273479"/>
                    <a:pt x="145318" y="256417"/>
                    <a:pt x="181420" y="238119"/>
                  </a:cubicBezTo>
                  <a:cubicBezTo>
                    <a:pt x="217522" y="219821"/>
                    <a:pt x="258321" y="203006"/>
                    <a:pt x="303819" y="187675"/>
                  </a:cubicBezTo>
                  <a:cubicBezTo>
                    <a:pt x="349317" y="172345"/>
                    <a:pt x="397783" y="164679"/>
                    <a:pt x="449215" y="164679"/>
                  </a:cubicBezTo>
                  <a:close/>
                  <a:moveTo>
                    <a:pt x="1007444" y="0"/>
                  </a:moveTo>
                  <a:lnTo>
                    <a:pt x="2107067" y="953887"/>
                  </a:lnTo>
                  <a:lnTo>
                    <a:pt x="2107067" y="2304066"/>
                  </a:lnTo>
                  <a:lnTo>
                    <a:pt x="665098" y="2304066"/>
                  </a:lnTo>
                  <a:lnTo>
                    <a:pt x="0" y="1727116"/>
                  </a:lnTo>
                  <a:lnTo>
                    <a:pt x="5610" y="1731022"/>
                  </a:lnTo>
                  <a:cubicBezTo>
                    <a:pt x="15006" y="1736709"/>
                    <a:pt x="26875" y="1743262"/>
                    <a:pt x="41217" y="1750680"/>
                  </a:cubicBezTo>
                  <a:cubicBezTo>
                    <a:pt x="69900" y="1765516"/>
                    <a:pt x="106249" y="1779858"/>
                    <a:pt x="150264" y="1793705"/>
                  </a:cubicBezTo>
                  <a:cubicBezTo>
                    <a:pt x="194278" y="1807553"/>
                    <a:pt x="244969" y="1819174"/>
                    <a:pt x="302336" y="1828571"/>
                  </a:cubicBezTo>
                  <a:cubicBezTo>
                    <a:pt x="359703" y="1837967"/>
                    <a:pt x="421026" y="1842665"/>
                    <a:pt x="486306" y="1842665"/>
                  </a:cubicBezTo>
                  <a:cubicBezTo>
                    <a:pt x="594116" y="1842665"/>
                    <a:pt x="693520" y="1829560"/>
                    <a:pt x="784516" y="1803349"/>
                  </a:cubicBezTo>
                  <a:cubicBezTo>
                    <a:pt x="875512" y="1777138"/>
                    <a:pt x="953650" y="1738811"/>
                    <a:pt x="1018929" y="1688368"/>
                  </a:cubicBezTo>
                  <a:cubicBezTo>
                    <a:pt x="1084209" y="1637924"/>
                    <a:pt x="1135147" y="1575612"/>
                    <a:pt x="1171743" y="1501430"/>
                  </a:cubicBezTo>
                  <a:cubicBezTo>
                    <a:pt x="1208339" y="1427249"/>
                    <a:pt x="1226637" y="1342187"/>
                    <a:pt x="1226637" y="1246246"/>
                  </a:cubicBezTo>
                  <a:cubicBezTo>
                    <a:pt x="1226637" y="1188879"/>
                    <a:pt x="1216747" y="1135221"/>
                    <a:pt x="1196965" y="1085272"/>
                  </a:cubicBezTo>
                  <a:cubicBezTo>
                    <a:pt x="1177183" y="1035323"/>
                    <a:pt x="1148747" y="990567"/>
                    <a:pt x="1111656" y="951003"/>
                  </a:cubicBezTo>
                  <a:cubicBezTo>
                    <a:pt x="1074565" y="911440"/>
                    <a:pt x="1029315" y="878553"/>
                    <a:pt x="975904" y="852342"/>
                  </a:cubicBezTo>
                  <a:cubicBezTo>
                    <a:pt x="922493" y="826131"/>
                    <a:pt x="862159" y="809069"/>
                    <a:pt x="794901" y="801157"/>
                  </a:cubicBezTo>
                  <a:lnTo>
                    <a:pt x="794901" y="796706"/>
                  </a:lnTo>
                  <a:cubicBezTo>
                    <a:pt x="851279" y="782859"/>
                    <a:pt x="900981" y="762088"/>
                    <a:pt x="944006" y="734393"/>
                  </a:cubicBezTo>
                  <a:cubicBezTo>
                    <a:pt x="987031" y="706699"/>
                    <a:pt x="1022886" y="673070"/>
                    <a:pt x="1051569" y="633507"/>
                  </a:cubicBezTo>
                  <a:cubicBezTo>
                    <a:pt x="1080253" y="593943"/>
                    <a:pt x="1102013" y="548939"/>
                    <a:pt x="1116849" y="498496"/>
                  </a:cubicBezTo>
                  <a:cubicBezTo>
                    <a:pt x="1131685" y="448053"/>
                    <a:pt x="1139103" y="393653"/>
                    <a:pt x="1139103" y="335297"/>
                  </a:cubicBezTo>
                  <a:cubicBezTo>
                    <a:pt x="1139103" y="260126"/>
                    <a:pt x="1126492" y="192621"/>
                    <a:pt x="1101271" y="132781"/>
                  </a:cubicBezTo>
                  <a:cubicBezTo>
                    <a:pt x="1088660" y="102861"/>
                    <a:pt x="1073082" y="75290"/>
                    <a:pt x="1054536" y="50069"/>
                  </a:cubicBezTo>
                  <a:close/>
                </a:path>
              </a:pathLst>
            </a:cu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defTabSz="914400"/>
              <a:endParaRPr lang="en-US" dirty="0">
                <a:solidFill>
                  <a:prstClr val="white"/>
                </a:solidFill>
              </a:endParaRPr>
            </a:p>
          </p:txBody>
        </p:sp>
        <p:sp>
          <p:nvSpPr>
            <p:cNvPr id="62" name="Freeform 103"/>
            <p:cNvSpPr/>
            <p:nvPr/>
          </p:nvSpPr>
          <p:spPr>
            <a:xfrm>
              <a:off x="2244624" y="4244929"/>
              <a:ext cx="1283340" cy="1988065"/>
            </a:xfrm>
            <a:custGeom>
              <a:avLst/>
              <a:gdLst/>
              <a:ahLst/>
              <a:cxnLst/>
              <a:rect l="l" t="t" r="r" b="b"/>
              <a:pathLst>
                <a:path w="1283340" h="1988065">
                  <a:moveTo>
                    <a:pt x="618674" y="0"/>
                  </a:moveTo>
                  <a:cubicBezTo>
                    <a:pt x="711648" y="0"/>
                    <a:pt x="793990" y="10880"/>
                    <a:pt x="865699" y="32640"/>
                  </a:cubicBezTo>
                  <a:cubicBezTo>
                    <a:pt x="937407" y="54400"/>
                    <a:pt x="997742" y="85804"/>
                    <a:pt x="1046701" y="126851"/>
                  </a:cubicBezTo>
                  <a:cubicBezTo>
                    <a:pt x="1095661" y="167898"/>
                    <a:pt x="1132752" y="218341"/>
                    <a:pt x="1157974" y="278181"/>
                  </a:cubicBezTo>
                  <a:cubicBezTo>
                    <a:pt x="1183195" y="338021"/>
                    <a:pt x="1195806" y="405526"/>
                    <a:pt x="1195806" y="480697"/>
                  </a:cubicBezTo>
                  <a:cubicBezTo>
                    <a:pt x="1195806" y="539053"/>
                    <a:pt x="1188388" y="593453"/>
                    <a:pt x="1173552" y="643896"/>
                  </a:cubicBezTo>
                  <a:cubicBezTo>
                    <a:pt x="1158716" y="694339"/>
                    <a:pt x="1136956" y="739343"/>
                    <a:pt x="1108272" y="778907"/>
                  </a:cubicBezTo>
                  <a:cubicBezTo>
                    <a:pt x="1079589" y="818470"/>
                    <a:pt x="1043734" y="852099"/>
                    <a:pt x="1000709" y="879793"/>
                  </a:cubicBezTo>
                  <a:cubicBezTo>
                    <a:pt x="957684" y="907488"/>
                    <a:pt x="907982" y="928259"/>
                    <a:pt x="851604" y="942106"/>
                  </a:cubicBezTo>
                  <a:lnTo>
                    <a:pt x="851604" y="946557"/>
                  </a:lnTo>
                  <a:cubicBezTo>
                    <a:pt x="918862" y="954469"/>
                    <a:pt x="979196" y="971531"/>
                    <a:pt x="1032607" y="997742"/>
                  </a:cubicBezTo>
                  <a:cubicBezTo>
                    <a:pt x="1086018" y="1023953"/>
                    <a:pt x="1131268" y="1056840"/>
                    <a:pt x="1168359" y="1096403"/>
                  </a:cubicBezTo>
                  <a:cubicBezTo>
                    <a:pt x="1205450" y="1135967"/>
                    <a:pt x="1233886" y="1180723"/>
                    <a:pt x="1253668" y="1230672"/>
                  </a:cubicBezTo>
                  <a:cubicBezTo>
                    <a:pt x="1273450" y="1280621"/>
                    <a:pt x="1283340" y="1334279"/>
                    <a:pt x="1283340" y="1391646"/>
                  </a:cubicBezTo>
                  <a:cubicBezTo>
                    <a:pt x="1283340" y="1487587"/>
                    <a:pt x="1265042" y="1572649"/>
                    <a:pt x="1228446" y="1646830"/>
                  </a:cubicBezTo>
                  <a:cubicBezTo>
                    <a:pt x="1191850" y="1721012"/>
                    <a:pt x="1140912" y="1783324"/>
                    <a:pt x="1075632" y="1833768"/>
                  </a:cubicBezTo>
                  <a:cubicBezTo>
                    <a:pt x="1010353" y="1884211"/>
                    <a:pt x="932215" y="1922538"/>
                    <a:pt x="841219" y="1948749"/>
                  </a:cubicBezTo>
                  <a:cubicBezTo>
                    <a:pt x="750223" y="1974960"/>
                    <a:pt x="650819" y="1988065"/>
                    <a:pt x="543009" y="1988065"/>
                  </a:cubicBezTo>
                  <a:cubicBezTo>
                    <a:pt x="477729" y="1988065"/>
                    <a:pt x="416406" y="1983367"/>
                    <a:pt x="359039" y="1973971"/>
                  </a:cubicBezTo>
                  <a:cubicBezTo>
                    <a:pt x="301672" y="1964574"/>
                    <a:pt x="250981" y="1952953"/>
                    <a:pt x="206967" y="1939105"/>
                  </a:cubicBezTo>
                  <a:cubicBezTo>
                    <a:pt x="162952" y="1925258"/>
                    <a:pt x="126603" y="1910916"/>
                    <a:pt x="97920" y="1896080"/>
                  </a:cubicBezTo>
                  <a:cubicBezTo>
                    <a:pt x="69236" y="1881244"/>
                    <a:pt x="50444" y="1869869"/>
                    <a:pt x="41542" y="1861957"/>
                  </a:cubicBezTo>
                  <a:cubicBezTo>
                    <a:pt x="32640" y="1854044"/>
                    <a:pt x="25964" y="1845142"/>
                    <a:pt x="21513" y="1835251"/>
                  </a:cubicBezTo>
                  <a:cubicBezTo>
                    <a:pt x="17062" y="1825360"/>
                    <a:pt x="13106" y="1813739"/>
                    <a:pt x="9644" y="1800386"/>
                  </a:cubicBezTo>
                  <a:cubicBezTo>
                    <a:pt x="6182" y="1787033"/>
                    <a:pt x="3709" y="1770219"/>
                    <a:pt x="2226" y="1749943"/>
                  </a:cubicBezTo>
                  <a:cubicBezTo>
                    <a:pt x="742" y="1729666"/>
                    <a:pt x="0" y="1705186"/>
                    <a:pt x="0" y="1676503"/>
                  </a:cubicBezTo>
                  <a:cubicBezTo>
                    <a:pt x="0" y="1629027"/>
                    <a:pt x="3957" y="1596139"/>
                    <a:pt x="11869" y="1577841"/>
                  </a:cubicBezTo>
                  <a:cubicBezTo>
                    <a:pt x="19782" y="1559543"/>
                    <a:pt x="31651" y="1550394"/>
                    <a:pt x="47476" y="1550394"/>
                  </a:cubicBezTo>
                  <a:cubicBezTo>
                    <a:pt x="57367" y="1550394"/>
                    <a:pt x="74429" y="1557071"/>
                    <a:pt x="98662" y="1570423"/>
                  </a:cubicBezTo>
                  <a:cubicBezTo>
                    <a:pt x="122894" y="1583776"/>
                    <a:pt x="153803" y="1598118"/>
                    <a:pt x="191389" y="1613449"/>
                  </a:cubicBezTo>
                  <a:cubicBezTo>
                    <a:pt x="228974" y="1628779"/>
                    <a:pt x="272988" y="1643121"/>
                    <a:pt x="323432" y="1656474"/>
                  </a:cubicBezTo>
                  <a:cubicBezTo>
                    <a:pt x="373875" y="1669827"/>
                    <a:pt x="431242" y="1676503"/>
                    <a:pt x="495533" y="1676503"/>
                  </a:cubicBezTo>
                  <a:cubicBezTo>
                    <a:pt x="549933" y="1676503"/>
                    <a:pt x="597903" y="1670074"/>
                    <a:pt x="639445" y="1657216"/>
                  </a:cubicBezTo>
                  <a:cubicBezTo>
                    <a:pt x="680987" y="1644357"/>
                    <a:pt x="716346" y="1626307"/>
                    <a:pt x="745525" y="1603063"/>
                  </a:cubicBezTo>
                  <a:cubicBezTo>
                    <a:pt x="774703" y="1579820"/>
                    <a:pt x="796462" y="1551631"/>
                    <a:pt x="810804" y="1518496"/>
                  </a:cubicBezTo>
                  <a:cubicBezTo>
                    <a:pt x="825146" y="1485362"/>
                    <a:pt x="832317" y="1448518"/>
                    <a:pt x="832317" y="1407966"/>
                  </a:cubicBezTo>
                  <a:cubicBezTo>
                    <a:pt x="832317" y="1363457"/>
                    <a:pt x="823662" y="1323399"/>
                    <a:pt x="806353" y="1287792"/>
                  </a:cubicBezTo>
                  <a:cubicBezTo>
                    <a:pt x="789044" y="1252184"/>
                    <a:pt x="763328" y="1221770"/>
                    <a:pt x="729205" y="1196548"/>
                  </a:cubicBezTo>
                  <a:cubicBezTo>
                    <a:pt x="695081" y="1171327"/>
                    <a:pt x="652056" y="1151792"/>
                    <a:pt x="600129" y="1137945"/>
                  </a:cubicBezTo>
                  <a:cubicBezTo>
                    <a:pt x="548202" y="1124098"/>
                    <a:pt x="487126" y="1117174"/>
                    <a:pt x="416900" y="1117174"/>
                  </a:cubicBezTo>
                  <a:lnTo>
                    <a:pt x="250734" y="1117174"/>
                  </a:lnTo>
                  <a:cubicBezTo>
                    <a:pt x="237876" y="1117174"/>
                    <a:pt x="226996" y="1115443"/>
                    <a:pt x="218094" y="1111981"/>
                  </a:cubicBezTo>
                  <a:cubicBezTo>
                    <a:pt x="209192" y="1108520"/>
                    <a:pt x="201774" y="1101349"/>
                    <a:pt x="195839" y="1090469"/>
                  </a:cubicBezTo>
                  <a:cubicBezTo>
                    <a:pt x="189905" y="1079589"/>
                    <a:pt x="185701" y="1064505"/>
                    <a:pt x="183229" y="1045218"/>
                  </a:cubicBezTo>
                  <a:cubicBezTo>
                    <a:pt x="180756" y="1025931"/>
                    <a:pt x="179519" y="1000957"/>
                    <a:pt x="179519" y="970295"/>
                  </a:cubicBezTo>
                  <a:cubicBezTo>
                    <a:pt x="179519" y="941611"/>
                    <a:pt x="180756" y="918120"/>
                    <a:pt x="183229" y="899822"/>
                  </a:cubicBezTo>
                  <a:cubicBezTo>
                    <a:pt x="185701" y="881524"/>
                    <a:pt x="189658" y="867430"/>
                    <a:pt x="195098" y="857539"/>
                  </a:cubicBezTo>
                  <a:cubicBezTo>
                    <a:pt x="200538" y="847648"/>
                    <a:pt x="207461" y="840724"/>
                    <a:pt x="215868" y="836768"/>
                  </a:cubicBezTo>
                  <a:cubicBezTo>
                    <a:pt x="224276" y="832812"/>
                    <a:pt x="234414" y="830833"/>
                    <a:pt x="246283" y="830833"/>
                  </a:cubicBezTo>
                  <a:lnTo>
                    <a:pt x="413933" y="830833"/>
                  </a:lnTo>
                  <a:cubicBezTo>
                    <a:pt x="471300" y="830833"/>
                    <a:pt x="522238" y="824157"/>
                    <a:pt x="566747" y="810804"/>
                  </a:cubicBezTo>
                  <a:cubicBezTo>
                    <a:pt x="611256" y="797452"/>
                    <a:pt x="648594" y="778412"/>
                    <a:pt x="678761" y="753685"/>
                  </a:cubicBezTo>
                  <a:cubicBezTo>
                    <a:pt x="708928" y="728957"/>
                    <a:pt x="731925" y="699038"/>
                    <a:pt x="747750" y="663925"/>
                  </a:cubicBezTo>
                  <a:cubicBezTo>
                    <a:pt x="763575" y="628812"/>
                    <a:pt x="771488" y="589991"/>
                    <a:pt x="771488" y="547460"/>
                  </a:cubicBezTo>
                  <a:cubicBezTo>
                    <a:pt x="771488" y="514820"/>
                    <a:pt x="766048" y="483911"/>
                    <a:pt x="755168" y="454733"/>
                  </a:cubicBezTo>
                  <a:cubicBezTo>
                    <a:pt x="744288" y="425555"/>
                    <a:pt x="728215" y="400333"/>
                    <a:pt x="706950" y="379068"/>
                  </a:cubicBezTo>
                  <a:cubicBezTo>
                    <a:pt x="685685" y="357803"/>
                    <a:pt x="658238" y="340988"/>
                    <a:pt x="624609" y="328625"/>
                  </a:cubicBezTo>
                  <a:cubicBezTo>
                    <a:pt x="590980" y="316261"/>
                    <a:pt x="551416" y="310079"/>
                    <a:pt x="505918" y="310079"/>
                  </a:cubicBezTo>
                  <a:cubicBezTo>
                    <a:pt x="454486" y="310079"/>
                    <a:pt x="406020" y="317745"/>
                    <a:pt x="360522" y="333075"/>
                  </a:cubicBezTo>
                  <a:cubicBezTo>
                    <a:pt x="315024" y="348406"/>
                    <a:pt x="274225" y="365221"/>
                    <a:pt x="238123" y="383519"/>
                  </a:cubicBezTo>
                  <a:cubicBezTo>
                    <a:pt x="202021" y="401817"/>
                    <a:pt x="171360" y="418879"/>
                    <a:pt x="146138" y="434704"/>
                  </a:cubicBezTo>
                  <a:cubicBezTo>
                    <a:pt x="120916" y="450530"/>
                    <a:pt x="102371" y="458442"/>
                    <a:pt x="90502" y="458442"/>
                  </a:cubicBezTo>
                  <a:cubicBezTo>
                    <a:pt x="82589" y="458442"/>
                    <a:pt x="75665" y="456711"/>
                    <a:pt x="69731" y="453250"/>
                  </a:cubicBezTo>
                  <a:cubicBezTo>
                    <a:pt x="63796" y="449788"/>
                    <a:pt x="58851" y="443111"/>
                    <a:pt x="54895" y="433221"/>
                  </a:cubicBezTo>
                  <a:cubicBezTo>
                    <a:pt x="50938" y="423330"/>
                    <a:pt x="47971" y="408988"/>
                    <a:pt x="45993" y="390195"/>
                  </a:cubicBezTo>
                  <a:cubicBezTo>
                    <a:pt x="44015" y="371403"/>
                    <a:pt x="43026" y="347170"/>
                    <a:pt x="43026" y="317497"/>
                  </a:cubicBezTo>
                  <a:cubicBezTo>
                    <a:pt x="43026" y="292770"/>
                    <a:pt x="43520" y="272247"/>
                    <a:pt x="44509" y="255927"/>
                  </a:cubicBezTo>
                  <a:cubicBezTo>
                    <a:pt x="45498" y="239607"/>
                    <a:pt x="47476" y="226007"/>
                    <a:pt x="50444" y="215127"/>
                  </a:cubicBezTo>
                  <a:cubicBezTo>
                    <a:pt x="53411" y="204247"/>
                    <a:pt x="57120" y="194851"/>
                    <a:pt x="61571" y="186938"/>
                  </a:cubicBezTo>
                  <a:cubicBezTo>
                    <a:pt x="66022" y="179025"/>
                    <a:pt x="73193" y="170371"/>
                    <a:pt x="83084" y="160974"/>
                  </a:cubicBezTo>
                  <a:cubicBezTo>
                    <a:pt x="92974" y="151578"/>
                    <a:pt x="113251" y="137483"/>
                    <a:pt x="143912" y="118691"/>
                  </a:cubicBezTo>
                  <a:cubicBezTo>
                    <a:pt x="174574" y="99898"/>
                    <a:pt x="213148" y="81600"/>
                    <a:pt x="259636" y="63797"/>
                  </a:cubicBezTo>
                  <a:cubicBezTo>
                    <a:pt x="306123" y="45993"/>
                    <a:pt x="359781" y="30910"/>
                    <a:pt x="420609" y="18546"/>
                  </a:cubicBezTo>
                  <a:cubicBezTo>
                    <a:pt x="481438" y="6182"/>
                    <a:pt x="547460" y="0"/>
                    <a:pt x="6186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a:solidFill>
                  <a:prstClr val="white"/>
                </a:solidFill>
              </a:endParaRPr>
            </a:p>
          </p:txBody>
        </p:sp>
      </p:grpSp>
      <p:grpSp>
        <p:nvGrpSpPr>
          <p:cNvPr id="63" name="Group 104"/>
          <p:cNvGrpSpPr>
            <a:grpSpLocks noChangeAspect="1"/>
          </p:cNvGrpSpPr>
          <p:nvPr/>
        </p:nvGrpSpPr>
        <p:grpSpPr>
          <a:xfrm>
            <a:off x="7290094" y="1617233"/>
            <a:ext cx="809816" cy="994182"/>
            <a:chOff x="1382807" y="174388"/>
            <a:chExt cx="3025588" cy="3025588"/>
          </a:xfrm>
        </p:grpSpPr>
        <p:sp>
          <p:nvSpPr>
            <p:cNvPr id="64" name="Rectangle 105"/>
            <p:cNvSpPr/>
            <p:nvPr/>
          </p:nvSpPr>
          <p:spPr>
            <a:xfrm>
              <a:off x="1382807" y="174388"/>
              <a:ext cx="3025588" cy="30255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65" name="Freeform 106"/>
            <p:cNvSpPr/>
            <p:nvPr/>
          </p:nvSpPr>
          <p:spPr>
            <a:xfrm>
              <a:off x="2171931" y="775732"/>
              <a:ext cx="1424285" cy="1937622"/>
            </a:xfrm>
            <a:custGeom>
              <a:avLst/>
              <a:gdLst/>
              <a:ahLst/>
              <a:cxnLst/>
              <a:rect l="l" t="t" r="r" b="b"/>
              <a:pathLst>
                <a:path w="1424285" h="1937622">
                  <a:moveTo>
                    <a:pt x="919851" y="0"/>
                  </a:moveTo>
                  <a:cubicBezTo>
                    <a:pt x="970295" y="0"/>
                    <a:pt x="1013320" y="1236"/>
                    <a:pt x="1048927" y="3709"/>
                  </a:cubicBezTo>
                  <a:cubicBezTo>
                    <a:pt x="1084534" y="6182"/>
                    <a:pt x="1112970" y="10138"/>
                    <a:pt x="1134236" y="15578"/>
                  </a:cubicBezTo>
                  <a:cubicBezTo>
                    <a:pt x="1155501" y="21018"/>
                    <a:pt x="1171079" y="27694"/>
                    <a:pt x="1180970" y="35607"/>
                  </a:cubicBezTo>
                  <a:cubicBezTo>
                    <a:pt x="1190861" y="43520"/>
                    <a:pt x="1195806" y="52916"/>
                    <a:pt x="1195806" y="63796"/>
                  </a:cubicBezTo>
                  <a:lnTo>
                    <a:pt x="1195806" y="1219544"/>
                  </a:lnTo>
                  <a:lnTo>
                    <a:pt x="1366424" y="1219544"/>
                  </a:lnTo>
                  <a:cubicBezTo>
                    <a:pt x="1382249" y="1219544"/>
                    <a:pt x="1395849" y="1231661"/>
                    <a:pt x="1407224" y="1255893"/>
                  </a:cubicBezTo>
                  <a:cubicBezTo>
                    <a:pt x="1418598" y="1280126"/>
                    <a:pt x="1424285" y="1320431"/>
                    <a:pt x="1424285" y="1376809"/>
                  </a:cubicBezTo>
                  <a:cubicBezTo>
                    <a:pt x="1424285" y="1427253"/>
                    <a:pt x="1419093" y="1465580"/>
                    <a:pt x="1408707" y="1491791"/>
                  </a:cubicBezTo>
                  <a:cubicBezTo>
                    <a:pt x="1398322" y="1518001"/>
                    <a:pt x="1384227" y="1531107"/>
                    <a:pt x="1366424" y="1531107"/>
                  </a:cubicBezTo>
                  <a:lnTo>
                    <a:pt x="1195806" y="1531107"/>
                  </a:lnTo>
                  <a:lnTo>
                    <a:pt x="1195806" y="1878276"/>
                  </a:lnTo>
                  <a:cubicBezTo>
                    <a:pt x="1195806" y="1888167"/>
                    <a:pt x="1192839" y="1896822"/>
                    <a:pt x="1186905" y="1904240"/>
                  </a:cubicBezTo>
                  <a:cubicBezTo>
                    <a:pt x="1180970" y="1911658"/>
                    <a:pt x="1170585" y="1917840"/>
                    <a:pt x="1155748" y="1922785"/>
                  </a:cubicBezTo>
                  <a:cubicBezTo>
                    <a:pt x="1140912" y="1927731"/>
                    <a:pt x="1121625" y="1931440"/>
                    <a:pt x="1097887" y="1933912"/>
                  </a:cubicBezTo>
                  <a:cubicBezTo>
                    <a:pt x="1074149" y="1936385"/>
                    <a:pt x="1043487" y="1937622"/>
                    <a:pt x="1005902" y="1937622"/>
                  </a:cubicBezTo>
                  <a:cubicBezTo>
                    <a:pt x="970295" y="1937622"/>
                    <a:pt x="940375" y="1936385"/>
                    <a:pt x="916142" y="1933912"/>
                  </a:cubicBezTo>
                  <a:cubicBezTo>
                    <a:pt x="891910" y="1931440"/>
                    <a:pt x="872622" y="1927731"/>
                    <a:pt x="858281" y="1922785"/>
                  </a:cubicBezTo>
                  <a:cubicBezTo>
                    <a:pt x="843939" y="1917840"/>
                    <a:pt x="834048" y="1911658"/>
                    <a:pt x="828608" y="1904240"/>
                  </a:cubicBezTo>
                  <a:cubicBezTo>
                    <a:pt x="823168" y="1896822"/>
                    <a:pt x="820448" y="1888167"/>
                    <a:pt x="820448" y="1878276"/>
                  </a:cubicBezTo>
                  <a:lnTo>
                    <a:pt x="820448" y="1531107"/>
                  </a:lnTo>
                  <a:lnTo>
                    <a:pt x="86051" y="1531107"/>
                  </a:lnTo>
                  <a:cubicBezTo>
                    <a:pt x="72204" y="1531107"/>
                    <a:pt x="59840" y="1529376"/>
                    <a:pt x="48960" y="1525914"/>
                  </a:cubicBezTo>
                  <a:cubicBezTo>
                    <a:pt x="38080" y="1522452"/>
                    <a:pt x="28931" y="1514540"/>
                    <a:pt x="21513" y="1502176"/>
                  </a:cubicBezTo>
                  <a:cubicBezTo>
                    <a:pt x="14095" y="1489812"/>
                    <a:pt x="8655" y="1472009"/>
                    <a:pt x="5193" y="1448765"/>
                  </a:cubicBezTo>
                  <a:cubicBezTo>
                    <a:pt x="1731" y="1425522"/>
                    <a:pt x="0" y="1394613"/>
                    <a:pt x="0" y="1356038"/>
                  </a:cubicBezTo>
                  <a:cubicBezTo>
                    <a:pt x="0" y="1324387"/>
                    <a:pt x="742" y="1296940"/>
                    <a:pt x="2226" y="1273697"/>
                  </a:cubicBezTo>
                  <a:cubicBezTo>
                    <a:pt x="3709" y="1250453"/>
                    <a:pt x="6182" y="1229435"/>
                    <a:pt x="9644" y="1210642"/>
                  </a:cubicBezTo>
                  <a:cubicBezTo>
                    <a:pt x="13106" y="1191850"/>
                    <a:pt x="18051" y="1174046"/>
                    <a:pt x="24480" y="1157232"/>
                  </a:cubicBezTo>
                  <a:cubicBezTo>
                    <a:pt x="30909" y="1140417"/>
                    <a:pt x="39069" y="1122614"/>
                    <a:pt x="48960" y="1103821"/>
                  </a:cubicBezTo>
                  <a:lnTo>
                    <a:pt x="645380" y="51927"/>
                  </a:lnTo>
                  <a:cubicBezTo>
                    <a:pt x="650325" y="43025"/>
                    <a:pt x="658732" y="35360"/>
                    <a:pt x="670601" y="28931"/>
                  </a:cubicBezTo>
                  <a:cubicBezTo>
                    <a:pt x="682470" y="22502"/>
                    <a:pt x="699038" y="17062"/>
                    <a:pt x="720303" y="12611"/>
                  </a:cubicBezTo>
                  <a:cubicBezTo>
                    <a:pt x="741568" y="8160"/>
                    <a:pt x="768521" y="4946"/>
                    <a:pt x="801161" y="2967"/>
                  </a:cubicBezTo>
                  <a:cubicBezTo>
                    <a:pt x="833801" y="989"/>
                    <a:pt x="873364" y="0"/>
                    <a:pt x="919851" y="0"/>
                  </a:cubicBezTo>
                  <a:close/>
                  <a:moveTo>
                    <a:pt x="817481" y="336784"/>
                  </a:moveTo>
                  <a:lnTo>
                    <a:pt x="311563" y="1219544"/>
                  </a:lnTo>
                  <a:lnTo>
                    <a:pt x="820448" y="1219544"/>
                  </a:lnTo>
                  <a:lnTo>
                    <a:pt x="820448" y="336784"/>
                  </a:lnTo>
                  <a:lnTo>
                    <a:pt x="817481" y="33678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a:solidFill>
                  <a:prstClr val="white"/>
                </a:solidFill>
              </a:endParaRPr>
            </a:p>
          </p:txBody>
        </p:sp>
        <p:sp>
          <p:nvSpPr>
            <p:cNvPr id="66" name="Freeform 107"/>
            <p:cNvSpPr/>
            <p:nvPr/>
          </p:nvSpPr>
          <p:spPr>
            <a:xfrm>
              <a:off x="2222756" y="818764"/>
              <a:ext cx="2185638" cy="2381212"/>
            </a:xfrm>
            <a:custGeom>
              <a:avLst/>
              <a:gdLst>
                <a:gd name="connsiteX0" fmla="*/ 766655 w 2185638"/>
                <a:gd name="connsiteY0" fmla="*/ 293752 h 2381212"/>
                <a:gd name="connsiteX1" fmla="*/ 769622 w 2185638"/>
                <a:gd name="connsiteY1" fmla="*/ 293752 h 2381212"/>
                <a:gd name="connsiteX2" fmla="*/ 769622 w 2185638"/>
                <a:gd name="connsiteY2" fmla="*/ 1176512 h 2381212"/>
                <a:gd name="connsiteX3" fmla="*/ 260737 w 2185638"/>
                <a:gd name="connsiteY3" fmla="*/ 1176512 h 2381212"/>
                <a:gd name="connsiteX4" fmla="*/ 1134051 w 2185638"/>
                <a:gd name="connsiteY4" fmla="*/ 0 h 2381212"/>
                <a:gd name="connsiteX5" fmla="*/ 2185638 w 2185638"/>
                <a:gd name="connsiteY5" fmla="*/ 912217 h 2381212"/>
                <a:gd name="connsiteX6" fmla="*/ 2185638 w 2185638"/>
                <a:gd name="connsiteY6" fmla="*/ 2381212 h 2381212"/>
                <a:gd name="connsiteX7" fmla="*/ 1035278 w 2185638"/>
                <a:gd name="connsiteY7" fmla="*/ 2381212 h 2381212"/>
                <a:gd name="connsiteX8" fmla="*/ 0 w 2185638"/>
                <a:gd name="connsiteY8" fmla="*/ 1483143 h 2381212"/>
                <a:gd name="connsiteX9" fmla="*/ 35224 w 2185638"/>
                <a:gd name="connsiteY9" fmla="*/ 1488075 h 2381212"/>
                <a:gd name="connsiteX10" fmla="*/ 769621 w 2185638"/>
                <a:gd name="connsiteY10" fmla="*/ 1488075 h 2381212"/>
                <a:gd name="connsiteX11" fmla="*/ 769621 w 2185638"/>
                <a:gd name="connsiteY11" fmla="*/ 1835244 h 2381212"/>
                <a:gd name="connsiteX12" fmla="*/ 777781 w 2185638"/>
                <a:gd name="connsiteY12" fmla="*/ 1861208 h 2381212"/>
                <a:gd name="connsiteX13" fmla="*/ 807454 w 2185638"/>
                <a:gd name="connsiteY13" fmla="*/ 1879753 h 2381212"/>
                <a:gd name="connsiteX14" fmla="*/ 865315 w 2185638"/>
                <a:gd name="connsiteY14" fmla="*/ 1890880 h 2381212"/>
                <a:gd name="connsiteX15" fmla="*/ 955075 w 2185638"/>
                <a:gd name="connsiteY15" fmla="*/ 1894590 h 2381212"/>
                <a:gd name="connsiteX16" fmla="*/ 1047060 w 2185638"/>
                <a:gd name="connsiteY16" fmla="*/ 1890880 h 2381212"/>
                <a:gd name="connsiteX17" fmla="*/ 1104921 w 2185638"/>
                <a:gd name="connsiteY17" fmla="*/ 1879753 h 2381212"/>
                <a:gd name="connsiteX18" fmla="*/ 1136078 w 2185638"/>
                <a:gd name="connsiteY18" fmla="*/ 1861208 h 2381212"/>
                <a:gd name="connsiteX19" fmla="*/ 1144979 w 2185638"/>
                <a:gd name="connsiteY19" fmla="*/ 1835244 h 2381212"/>
                <a:gd name="connsiteX20" fmla="*/ 1144979 w 2185638"/>
                <a:gd name="connsiteY20" fmla="*/ 1488075 h 2381212"/>
                <a:gd name="connsiteX21" fmla="*/ 1315597 w 2185638"/>
                <a:gd name="connsiteY21" fmla="*/ 1488075 h 2381212"/>
                <a:gd name="connsiteX22" fmla="*/ 1357880 w 2185638"/>
                <a:gd name="connsiteY22" fmla="*/ 1448759 h 2381212"/>
                <a:gd name="connsiteX23" fmla="*/ 1373458 w 2185638"/>
                <a:gd name="connsiteY23" fmla="*/ 1333777 h 2381212"/>
                <a:gd name="connsiteX24" fmla="*/ 1356397 w 2185638"/>
                <a:gd name="connsiteY24" fmla="*/ 1212861 h 2381212"/>
                <a:gd name="connsiteX25" fmla="*/ 1315597 w 2185638"/>
                <a:gd name="connsiteY25" fmla="*/ 1176512 h 2381212"/>
                <a:gd name="connsiteX26" fmla="*/ 1144979 w 2185638"/>
                <a:gd name="connsiteY26" fmla="*/ 1176512 h 2381212"/>
                <a:gd name="connsiteX27" fmla="*/ 1144979 w 2185638"/>
                <a:gd name="connsiteY27" fmla="*/ 20764 h 2381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185638" h="2381212">
                  <a:moveTo>
                    <a:pt x="766655" y="293752"/>
                  </a:moveTo>
                  <a:lnTo>
                    <a:pt x="769622" y="293752"/>
                  </a:lnTo>
                  <a:lnTo>
                    <a:pt x="769622" y="1176512"/>
                  </a:lnTo>
                  <a:lnTo>
                    <a:pt x="260737" y="1176512"/>
                  </a:lnTo>
                  <a:close/>
                  <a:moveTo>
                    <a:pt x="1134051" y="0"/>
                  </a:moveTo>
                  <a:lnTo>
                    <a:pt x="2185638" y="912217"/>
                  </a:lnTo>
                  <a:lnTo>
                    <a:pt x="2185638" y="2381212"/>
                  </a:lnTo>
                  <a:lnTo>
                    <a:pt x="1035278" y="2381212"/>
                  </a:lnTo>
                  <a:lnTo>
                    <a:pt x="0" y="1483143"/>
                  </a:lnTo>
                  <a:lnTo>
                    <a:pt x="35224" y="1488075"/>
                  </a:lnTo>
                  <a:lnTo>
                    <a:pt x="769621" y="1488075"/>
                  </a:lnTo>
                  <a:lnTo>
                    <a:pt x="769621" y="1835244"/>
                  </a:lnTo>
                  <a:cubicBezTo>
                    <a:pt x="769621" y="1845135"/>
                    <a:pt x="772341" y="1853790"/>
                    <a:pt x="777781" y="1861208"/>
                  </a:cubicBezTo>
                  <a:cubicBezTo>
                    <a:pt x="783221" y="1868626"/>
                    <a:pt x="793112" y="1874808"/>
                    <a:pt x="807454" y="1879753"/>
                  </a:cubicBezTo>
                  <a:cubicBezTo>
                    <a:pt x="821795" y="1884699"/>
                    <a:pt x="841083" y="1888408"/>
                    <a:pt x="865315" y="1890880"/>
                  </a:cubicBezTo>
                  <a:cubicBezTo>
                    <a:pt x="889548" y="1893353"/>
                    <a:pt x="919468" y="1894590"/>
                    <a:pt x="955075" y="1894590"/>
                  </a:cubicBezTo>
                  <a:cubicBezTo>
                    <a:pt x="992660" y="1894590"/>
                    <a:pt x="1023322" y="1893353"/>
                    <a:pt x="1047060" y="1890880"/>
                  </a:cubicBezTo>
                  <a:cubicBezTo>
                    <a:pt x="1070798" y="1888408"/>
                    <a:pt x="1090085" y="1884699"/>
                    <a:pt x="1104921" y="1879753"/>
                  </a:cubicBezTo>
                  <a:cubicBezTo>
                    <a:pt x="1119758" y="1874808"/>
                    <a:pt x="1130143" y="1868626"/>
                    <a:pt x="1136078" y="1861208"/>
                  </a:cubicBezTo>
                  <a:cubicBezTo>
                    <a:pt x="1142012" y="1853790"/>
                    <a:pt x="1144979" y="1845135"/>
                    <a:pt x="1144979" y="1835244"/>
                  </a:cubicBezTo>
                  <a:lnTo>
                    <a:pt x="1144979" y="1488075"/>
                  </a:lnTo>
                  <a:lnTo>
                    <a:pt x="1315597" y="1488075"/>
                  </a:lnTo>
                  <a:cubicBezTo>
                    <a:pt x="1333400" y="1488075"/>
                    <a:pt x="1347495" y="1474969"/>
                    <a:pt x="1357880" y="1448759"/>
                  </a:cubicBezTo>
                  <a:cubicBezTo>
                    <a:pt x="1368266" y="1422548"/>
                    <a:pt x="1373458" y="1384221"/>
                    <a:pt x="1373458" y="1333777"/>
                  </a:cubicBezTo>
                  <a:cubicBezTo>
                    <a:pt x="1373458" y="1277399"/>
                    <a:pt x="1367771" y="1237094"/>
                    <a:pt x="1356397" y="1212861"/>
                  </a:cubicBezTo>
                  <a:cubicBezTo>
                    <a:pt x="1345022" y="1188629"/>
                    <a:pt x="1331422" y="1176512"/>
                    <a:pt x="1315597" y="1176512"/>
                  </a:cubicBezTo>
                  <a:lnTo>
                    <a:pt x="1144979" y="1176512"/>
                  </a:lnTo>
                  <a:lnTo>
                    <a:pt x="1144979" y="20764"/>
                  </a:lnTo>
                  <a:close/>
                </a:path>
              </a:pathLst>
            </a:cu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a:solidFill>
                  <a:prstClr val="white"/>
                </a:solidFill>
              </a:endParaRPr>
            </a:p>
          </p:txBody>
        </p:sp>
      </p:grpSp>
      <p:grpSp>
        <p:nvGrpSpPr>
          <p:cNvPr id="67" name="Group 108"/>
          <p:cNvGrpSpPr>
            <a:grpSpLocks noChangeAspect="1"/>
          </p:cNvGrpSpPr>
          <p:nvPr/>
        </p:nvGrpSpPr>
        <p:grpSpPr>
          <a:xfrm>
            <a:off x="8973898" y="2932046"/>
            <a:ext cx="809816" cy="991814"/>
            <a:chOff x="1382806" y="3668806"/>
            <a:chExt cx="3025589" cy="3025589"/>
          </a:xfrm>
        </p:grpSpPr>
        <p:sp>
          <p:nvSpPr>
            <p:cNvPr id="68" name="Rectangle 109"/>
            <p:cNvSpPr/>
            <p:nvPr/>
          </p:nvSpPr>
          <p:spPr>
            <a:xfrm>
              <a:off x="1382806" y="3668806"/>
              <a:ext cx="3025588" cy="30255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69" name="Freeform 110"/>
            <p:cNvSpPr/>
            <p:nvPr/>
          </p:nvSpPr>
          <p:spPr>
            <a:xfrm>
              <a:off x="2260945" y="4279053"/>
              <a:ext cx="1258119" cy="1953941"/>
            </a:xfrm>
            <a:custGeom>
              <a:avLst/>
              <a:gdLst/>
              <a:ahLst/>
              <a:cxnLst/>
              <a:rect l="l" t="t" r="r" b="b"/>
              <a:pathLst>
                <a:path w="1258119" h="1953941">
                  <a:moveTo>
                    <a:pt x="172101" y="0"/>
                  </a:moveTo>
                  <a:lnTo>
                    <a:pt x="1081567" y="0"/>
                  </a:lnTo>
                  <a:cubicBezTo>
                    <a:pt x="1090468" y="0"/>
                    <a:pt x="1098876" y="2967"/>
                    <a:pt x="1106788" y="8902"/>
                  </a:cubicBezTo>
                  <a:cubicBezTo>
                    <a:pt x="1114701" y="14836"/>
                    <a:pt x="1121377" y="24233"/>
                    <a:pt x="1126817" y="37091"/>
                  </a:cubicBezTo>
                  <a:cubicBezTo>
                    <a:pt x="1132257" y="49949"/>
                    <a:pt x="1136214" y="67011"/>
                    <a:pt x="1138686" y="88276"/>
                  </a:cubicBezTo>
                  <a:cubicBezTo>
                    <a:pt x="1141159" y="109541"/>
                    <a:pt x="1142396" y="135010"/>
                    <a:pt x="1142396" y="164683"/>
                  </a:cubicBezTo>
                  <a:cubicBezTo>
                    <a:pt x="1142396" y="224028"/>
                    <a:pt x="1137203" y="267053"/>
                    <a:pt x="1126817" y="293759"/>
                  </a:cubicBezTo>
                  <a:cubicBezTo>
                    <a:pt x="1116432" y="320464"/>
                    <a:pt x="1101348" y="333817"/>
                    <a:pt x="1081567" y="333817"/>
                  </a:cubicBezTo>
                  <a:lnTo>
                    <a:pt x="399097" y="333817"/>
                  </a:lnTo>
                  <a:lnTo>
                    <a:pt x="399097" y="744782"/>
                  </a:lnTo>
                  <a:cubicBezTo>
                    <a:pt x="433715" y="740826"/>
                    <a:pt x="468086" y="738353"/>
                    <a:pt x="502209" y="737364"/>
                  </a:cubicBezTo>
                  <a:cubicBezTo>
                    <a:pt x="536333" y="736375"/>
                    <a:pt x="572187" y="735881"/>
                    <a:pt x="609772" y="735881"/>
                  </a:cubicBezTo>
                  <a:cubicBezTo>
                    <a:pt x="713626" y="735881"/>
                    <a:pt x="805859" y="747997"/>
                    <a:pt x="886469" y="772230"/>
                  </a:cubicBezTo>
                  <a:cubicBezTo>
                    <a:pt x="967080" y="796462"/>
                    <a:pt x="1034832" y="832069"/>
                    <a:pt x="1089727" y="879051"/>
                  </a:cubicBezTo>
                  <a:cubicBezTo>
                    <a:pt x="1144621" y="926033"/>
                    <a:pt x="1186410" y="984389"/>
                    <a:pt x="1215093" y="1054119"/>
                  </a:cubicBezTo>
                  <a:cubicBezTo>
                    <a:pt x="1243777" y="1123850"/>
                    <a:pt x="1258119" y="1204708"/>
                    <a:pt x="1258119" y="1296693"/>
                  </a:cubicBezTo>
                  <a:cubicBezTo>
                    <a:pt x="1258119" y="1400547"/>
                    <a:pt x="1240068" y="1493274"/>
                    <a:pt x="1203966" y="1574874"/>
                  </a:cubicBezTo>
                  <a:cubicBezTo>
                    <a:pt x="1167865" y="1656473"/>
                    <a:pt x="1116926" y="1725215"/>
                    <a:pt x="1051152" y="1781098"/>
                  </a:cubicBezTo>
                  <a:cubicBezTo>
                    <a:pt x="985378" y="1836982"/>
                    <a:pt x="906251" y="1879760"/>
                    <a:pt x="813771" y="1909432"/>
                  </a:cubicBezTo>
                  <a:cubicBezTo>
                    <a:pt x="721292" y="1939105"/>
                    <a:pt x="618674" y="1953941"/>
                    <a:pt x="505918" y="1953941"/>
                  </a:cubicBezTo>
                  <a:cubicBezTo>
                    <a:pt x="446573" y="1953941"/>
                    <a:pt x="390195" y="1950232"/>
                    <a:pt x="336784" y="1942814"/>
                  </a:cubicBezTo>
                  <a:cubicBezTo>
                    <a:pt x="283374" y="1935396"/>
                    <a:pt x="235403" y="1925999"/>
                    <a:pt x="192872" y="1914625"/>
                  </a:cubicBezTo>
                  <a:cubicBezTo>
                    <a:pt x="150341" y="1903250"/>
                    <a:pt x="115476" y="1891876"/>
                    <a:pt x="88276" y="1880502"/>
                  </a:cubicBezTo>
                  <a:cubicBezTo>
                    <a:pt x="61076" y="1869127"/>
                    <a:pt x="43273" y="1859731"/>
                    <a:pt x="34865" y="1852313"/>
                  </a:cubicBezTo>
                  <a:cubicBezTo>
                    <a:pt x="26458" y="1844894"/>
                    <a:pt x="20276" y="1836734"/>
                    <a:pt x="16320" y="1827833"/>
                  </a:cubicBezTo>
                  <a:cubicBezTo>
                    <a:pt x="12364" y="1818931"/>
                    <a:pt x="9149" y="1808298"/>
                    <a:pt x="6677" y="1795935"/>
                  </a:cubicBezTo>
                  <a:cubicBezTo>
                    <a:pt x="4204" y="1783571"/>
                    <a:pt x="2473" y="1767993"/>
                    <a:pt x="1484" y="1749200"/>
                  </a:cubicBezTo>
                  <a:cubicBezTo>
                    <a:pt x="495" y="1730408"/>
                    <a:pt x="0" y="1708153"/>
                    <a:pt x="0" y="1682437"/>
                  </a:cubicBezTo>
                  <a:cubicBezTo>
                    <a:pt x="0" y="1654742"/>
                    <a:pt x="989" y="1631252"/>
                    <a:pt x="2967" y="1611964"/>
                  </a:cubicBezTo>
                  <a:cubicBezTo>
                    <a:pt x="4946" y="1592677"/>
                    <a:pt x="8160" y="1577099"/>
                    <a:pt x="12611" y="1565230"/>
                  </a:cubicBezTo>
                  <a:cubicBezTo>
                    <a:pt x="17062" y="1553361"/>
                    <a:pt x="22255" y="1544954"/>
                    <a:pt x="28189" y="1540008"/>
                  </a:cubicBezTo>
                  <a:cubicBezTo>
                    <a:pt x="34124" y="1535063"/>
                    <a:pt x="41047" y="1532590"/>
                    <a:pt x="48960" y="1532590"/>
                  </a:cubicBezTo>
                  <a:cubicBezTo>
                    <a:pt x="58851" y="1532590"/>
                    <a:pt x="73934" y="1538277"/>
                    <a:pt x="94211" y="1549652"/>
                  </a:cubicBezTo>
                  <a:cubicBezTo>
                    <a:pt x="114487" y="1561026"/>
                    <a:pt x="141192" y="1573637"/>
                    <a:pt x="174327" y="1587485"/>
                  </a:cubicBezTo>
                  <a:cubicBezTo>
                    <a:pt x="207461" y="1601332"/>
                    <a:pt x="247766" y="1613943"/>
                    <a:pt x="295243" y="1625317"/>
                  </a:cubicBezTo>
                  <a:cubicBezTo>
                    <a:pt x="342719" y="1636691"/>
                    <a:pt x="399591" y="1642379"/>
                    <a:pt x="465860" y="1642379"/>
                  </a:cubicBezTo>
                  <a:cubicBezTo>
                    <a:pt x="523227" y="1642379"/>
                    <a:pt x="575402" y="1636444"/>
                    <a:pt x="622383" y="1624575"/>
                  </a:cubicBezTo>
                  <a:cubicBezTo>
                    <a:pt x="669365" y="1612706"/>
                    <a:pt x="709176" y="1593666"/>
                    <a:pt x="741815" y="1567456"/>
                  </a:cubicBezTo>
                  <a:cubicBezTo>
                    <a:pt x="774455" y="1541245"/>
                    <a:pt x="799677" y="1508357"/>
                    <a:pt x="817481" y="1468794"/>
                  </a:cubicBezTo>
                  <a:cubicBezTo>
                    <a:pt x="835284" y="1429231"/>
                    <a:pt x="844186" y="1381754"/>
                    <a:pt x="844186" y="1326365"/>
                  </a:cubicBezTo>
                  <a:cubicBezTo>
                    <a:pt x="844186" y="1278889"/>
                    <a:pt x="836768" y="1236606"/>
                    <a:pt x="821931" y="1199515"/>
                  </a:cubicBezTo>
                  <a:cubicBezTo>
                    <a:pt x="807095" y="1162424"/>
                    <a:pt x="783852" y="1131021"/>
                    <a:pt x="752201" y="1105305"/>
                  </a:cubicBezTo>
                  <a:cubicBezTo>
                    <a:pt x="720550" y="1079588"/>
                    <a:pt x="679503" y="1060301"/>
                    <a:pt x="629059" y="1047443"/>
                  </a:cubicBezTo>
                  <a:cubicBezTo>
                    <a:pt x="578616" y="1034585"/>
                    <a:pt x="517293" y="1028156"/>
                    <a:pt x="445089" y="1028156"/>
                  </a:cubicBezTo>
                  <a:cubicBezTo>
                    <a:pt x="387722" y="1028156"/>
                    <a:pt x="335548" y="1031123"/>
                    <a:pt x="288566" y="1037058"/>
                  </a:cubicBezTo>
                  <a:cubicBezTo>
                    <a:pt x="241585" y="1042992"/>
                    <a:pt x="197323" y="1045959"/>
                    <a:pt x="155781" y="1045959"/>
                  </a:cubicBezTo>
                  <a:cubicBezTo>
                    <a:pt x="127098" y="1045959"/>
                    <a:pt x="106574" y="1038789"/>
                    <a:pt x="94211" y="1024447"/>
                  </a:cubicBezTo>
                  <a:cubicBezTo>
                    <a:pt x="81847" y="1010105"/>
                    <a:pt x="75665" y="983647"/>
                    <a:pt x="75665" y="945073"/>
                  </a:cubicBezTo>
                  <a:lnTo>
                    <a:pt x="75665" y="111272"/>
                  </a:lnTo>
                  <a:cubicBezTo>
                    <a:pt x="75665" y="71709"/>
                    <a:pt x="83331" y="43272"/>
                    <a:pt x="98662" y="25964"/>
                  </a:cubicBezTo>
                  <a:cubicBezTo>
                    <a:pt x="113992" y="8655"/>
                    <a:pt x="138472" y="0"/>
                    <a:pt x="17210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a:solidFill>
                  <a:prstClr val="white"/>
                </a:solidFill>
              </a:endParaRPr>
            </a:p>
          </p:txBody>
        </p:sp>
        <p:sp>
          <p:nvSpPr>
            <p:cNvPr id="70" name="Freeform 111"/>
            <p:cNvSpPr/>
            <p:nvPr/>
          </p:nvSpPr>
          <p:spPr>
            <a:xfrm>
              <a:off x="2325672" y="4294612"/>
              <a:ext cx="2082723" cy="2399783"/>
            </a:xfrm>
            <a:custGeom>
              <a:avLst/>
              <a:gdLst>
                <a:gd name="connsiteX0" fmla="*/ 380362 w 2082723"/>
                <a:gd name="connsiteY0" fmla="*/ 1012596 h 2399783"/>
                <a:gd name="connsiteX1" fmla="*/ 564332 w 2082723"/>
                <a:gd name="connsiteY1" fmla="*/ 1031883 h 2399783"/>
                <a:gd name="connsiteX2" fmla="*/ 687474 w 2082723"/>
                <a:gd name="connsiteY2" fmla="*/ 1089745 h 2399783"/>
                <a:gd name="connsiteX3" fmla="*/ 757204 w 2082723"/>
                <a:gd name="connsiteY3" fmla="*/ 1183955 h 2399783"/>
                <a:gd name="connsiteX4" fmla="*/ 779459 w 2082723"/>
                <a:gd name="connsiteY4" fmla="*/ 1310805 h 2399783"/>
                <a:gd name="connsiteX5" fmla="*/ 752754 w 2082723"/>
                <a:gd name="connsiteY5" fmla="*/ 1453234 h 2399783"/>
                <a:gd name="connsiteX6" fmla="*/ 677088 w 2082723"/>
                <a:gd name="connsiteY6" fmla="*/ 1551896 h 2399783"/>
                <a:gd name="connsiteX7" fmla="*/ 666374 w 2082723"/>
                <a:gd name="connsiteY7" fmla="*/ 1558588 h 2399783"/>
                <a:gd name="connsiteX8" fmla="*/ 42518 w 2082723"/>
                <a:gd name="connsiteY8" fmla="*/ 1017413 h 2399783"/>
                <a:gd name="connsiteX9" fmla="*/ 54149 w 2082723"/>
                <a:gd name="connsiteY9" fmla="*/ 1025021 h 2399783"/>
                <a:gd name="connsiteX10" fmla="*/ 91054 w 2082723"/>
                <a:gd name="connsiteY10" fmla="*/ 1030399 h 2399783"/>
                <a:gd name="connsiteX11" fmla="*/ 223839 w 2082723"/>
                <a:gd name="connsiteY11" fmla="*/ 1021498 h 2399783"/>
                <a:gd name="connsiteX12" fmla="*/ 380362 w 2082723"/>
                <a:gd name="connsiteY12" fmla="*/ 1012596 h 2399783"/>
                <a:gd name="connsiteX13" fmla="*/ 1046791 w 2082723"/>
                <a:gd name="connsiteY13" fmla="*/ 0 h 2399783"/>
                <a:gd name="connsiteX14" fmla="*/ 2082723 w 2082723"/>
                <a:gd name="connsiteY14" fmla="*/ 898637 h 2399783"/>
                <a:gd name="connsiteX15" fmla="*/ 2082723 w 2082723"/>
                <a:gd name="connsiteY15" fmla="*/ 2399783 h 2399783"/>
                <a:gd name="connsiteX16" fmla="*/ 629084 w 2082723"/>
                <a:gd name="connsiteY16" fmla="*/ 2399783 h 2399783"/>
                <a:gd name="connsiteX17" fmla="*/ 0 w 2082723"/>
                <a:gd name="connsiteY17" fmla="*/ 1854074 h 2399783"/>
                <a:gd name="connsiteX18" fmla="*/ 23549 w 2082723"/>
                <a:gd name="connsiteY18" fmla="*/ 1864943 h 2399783"/>
                <a:gd name="connsiteX19" fmla="*/ 128145 w 2082723"/>
                <a:gd name="connsiteY19" fmla="*/ 1899066 h 2399783"/>
                <a:gd name="connsiteX20" fmla="*/ 272057 w 2082723"/>
                <a:gd name="connsiteY20" fmla="*/ 1927255 h 2399783"/>
                <a:gd name="connsiteX21" fmla="*/ 441191 w 2082723"/>
                <a:gd name="connsiteY21" fmla="*/ 1938382 h 2399783"/>
                <a:gd name="connsiteX22" fmla="*/ 749044 w 2082723"/>
                <a:gd name="connsiteY22" fmla="*/ 1893873 h 2399783"/>
                <a:gd name="connsiteX23" fmla="*/ 986425 w 2082723"/>
                <a:gd name="connsiteY23" fmla="*/ 1765539 h 2399783"/>
                <a:gd name="connsiteX24" fmla="*/ 1139239 w 2082723"/>
                <a:gd name="connsiteY24" fmla="*/ 1559315 h 2399783"/>
                <a:gd name="connsiteX25" fmla="*/ 1193392 w 2082723"/>
                <a:gd name="connsiteY25" fmla="*/ 1281134 h 2399783"/>
                <a:gd name="connsiteX26" fmla="*/ 1150366 w 2082723"/>
                <a:gd name="connsiteY26" fmla="*/ 1038560 h 2399783"/>
                <a:gd name="connsiteX27" fmla="*/ 1025000 w 2082723"/>
                <a:gd name="connsiteY27" fmla="*/ 863492 h 2399783"/>
                <a:gd name="connsiteX28" fmla="*/ 821742 w 2082723"/>
                <a:gd name="connsiteY28" fmla="*/ 756671 h 2399783"/>
                <a:gd name="connsiteX29" fmla="*/ 545045 w 2082723"/>
                <a:gd name="connsiteY29" fmla="*/ 720322 h 2399783"/>
                <a:gd name="connsiteX30" fmla="*/ 437482 w 2082723"/>
                <a:gd name="connsiteY30" fmla="*/ 721805 h 2399783"/>
                <a:gd name="connsiteX31" fmla="*/ 334370 w 2082723"/>
                <a:gd name="connsiteY31" fmla="*/ 729223 h 2399783"/>
                <a:gd name="connsiteX32" fmla="*/ 334370 w 2082723"/>
                <a:gd name="connsiteY32" fmla="*/ 318258 h 2399783"/>
                <a:gd name="connsiteX33" fmla="*/ 1016840 w 2082723"/>
                <a:gd name="connsiteY33" fmla="*/ 318258 h 2399783"/>
                <a:gd name="connsiteX34" fmla="*/ 1062090 w 2082723"/>
                <a:gd name="connsiteY34" fmla="*/ 278200 h 2399783"/>
                <a:gd name="connsiteX35" fmla="*/ 1077669 w 2082723"/>
                <a:gd name="connsiteY35" fmla="*/ 149124 h 2399783"/>
                <a:gd name="connsiteX36" fmla="*/ 1073959 w 2082723"/>
                <a:gd name="connsiteY36" fmla="*/ 72717 h 2399783"/>
                <a:gd name="connsiteX37" fmla="*/ 1062090 w 2082723"/>
                <a:gd name="connsiteY37" fmla="*/ 21532 h 2399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082723" h="2399783">
                  <a:moveTo>
                    <a:pt x="380362" y="1012596"/>
                  </a:moveTo>
                  <a:cubicBezTo>
                    <a:pt x="452566" y="1012596"/>
                    <a:pt x="513889" y="1019025"/>
                    <a:pt x="564332" y="1031883"/>
                  </a:cubicBezTo>
                  <a:cubicBezTo>
                    <a:pt x="614776" y="1044741"/>
                    <a:pt x="655823" y="1064028"/>
                    <a:pt x="687474" y="1089745"/>
                  </a:cubicBezTo>
                  <a:cubicBezTo>
                    <a:pt x="719125" y="1115461"/>
                    <a:pt x="742368" y="1146864"/>
                    <a:pt x="757204" y="1183955"/>
                  </a:cubicBezTo>
                  <a:cubicBezTo>
                    <a:pt x="772041" y="1221046"/>
                    <a:pt x="779459" y="1263329"/>
                    <a:pt x="779459" y="1310805"/>
                  </a:cubicBezTo>
                  <a:cubicBezTo>
                    <a:pt x="779459" y="1366194"/>
                    <a:pt x="770557" y="1413671"/>
                    <a:pt x="752754" y="1453234"/>
                  </a:cubicBezTo>
                  <a:cubicBezTo>
                    <a:pt x="734950" y="1492797"/>
                    <a:pt x="709728" y="1525685"/>
                    <a:pt x="677088" y="1551896"/>
                  </a:cubicBezTo>
                  <a:lnTo>
                    <a:pt x="666374" y="1558588"/>
                  </a:lnTo>
                  <a:lnTo>
                    <a:pt x="42518" y="1017413"/>
                  </a:lnTo>
                  <a:lnTo>
                    <a:pt x="54149" y="1025021"/>
                  </a:lnTo>
                  <a:cubicBezTo>
                    <a:pt x="64411" y="1028607"/>
                    <a:pt x="76713" y="1030399"/>
                    <a:pt x="91054" y="1030399"/>
                  </a:cubicBezTo>
                  <a:cubicBezTo>
                    <a:pt x="132596" y="1030399"/>
                    <a:pt x="176858" y="1027432"/>
                    <a:pt x="223839" y="1021498"/>
                  </a:cubicBezTo>
                  <a:cubicBezTo>
                    <a:pt x="270821" y="1015563"/>
                    <a:pt x="322995" y="1012596"/>
                    <a:pt x="380362" y="1012596"/>
                  </a:cubicBezTo>
                  <a:close/>
                  <a:moveTo>
                    <a:pt x="1046791" y="0"/>
                  </a:moveTo>
                  <a:lnTo>
                    <a:pt x="2082723" y="898637"/>
                  </a:lnTo>
                  <a:lnTo>
                    <a:pt x="2082723" y="2399783"/>
                  </a:lnTo>
                  <a:lnTo>
                    <a:pt x="629084" y="2399783"/>
                  </a:lnTo>
                  <a:lnTo>
                    <a:pt x="0" y="1854074"/>
                  </a:lnTo>
                  <a:lnTo>
                    <a:pt x="23549" y="1864943"/>
                  </a:lnTo>
                  <a:cubicBezTo>
                    <a:pt x="50749" y="1876317"/>
                    <a:pt x="85614" y="1887691"/>
                    <a:pt x="128145" y="1899066"/>
                  </a:cubicBezTo>
                  <a:cubicBezTo>
                    <a:pt x="170676" y="1910440"/>
                    <a:pt x="218647" y="1919837"/>
                    <a:pt x="272057" y="1927255"/>
                  </a:cubicBezTo>
                  <a:cubicBezTo>
                    <a:pt x="325468" y="1934673"/>
                    <a:pt x="381846" y="1938382"/>
                    <a:pt x="441191" y="1938382"/>
                  </a:cubicBezTo>
                  <a:cubicBezTo>
                    <a:pt x="553947" y="1938382"/>
                    <a:pt x="656565" y="1923546"/>
                    <a:pt x="749044" y="1893873"/>
                  </a:cubicBezTo>
                  <a:cubicBezTo>
                    <a:pt x="841524" y="1864201"/>
                    <a:pt x="920651" y="1821423"/>
                    <a:pt x="986425" y="1765539"/>
                  </a:cubicBezTo>
                  <a:cubicBezTo>
                    <a:pt x="1052199" y="1709656"/>
                    <a:pt x="1103138" y="1640914"/>
                    <a:pt x="1139239" y="1559315"/>
                  </a:cubicBezTo>
                  <a:cubicBezTo>
                    <a:pt x="1175341" y="1477715"/>
                    <a:pt x="1193392" y="1384988"/>
                    <a:pt x="1193392" y="1281134"/>
                  </a:cubicBezTo>
                  <a:cubicBezTo>
                    <a:pt x="1193392" y="1189149"/>
                    <a:pt x="1179050" y="1108291"/>
                    <a:pt x="1150366" y="1038560"/>
                  </a:cubicBezTo>
                  <a:cubicBezTo>
                    <a:pt x="1121683" y="968830"/>
                    <a:pt x="1079894" y="910474"/>
                    <a:pt x="1025000" y="863492"/>
                  </a:cubicBezTo>
                  <a:cubicBezTo>
                    <a:pt x="970105" y="816510"/>
                    <a:pt x="902353" y="780903"/>
                    <a:pt x="821742" y="756671"/>
                  </a:cubicBezTo>
                  <a:cubicBezTo>
                    <a:pt x="741132" y="732438"/>
                    <a:pt x="648899" y="720322"/>
                    <a:pt x="545045" y="720322"/>
                  </a:cubicBezTo>
                  <a:cubicBezTo>
                    <a:pt x="507460" y="720322"/>
                    <a:pt x="471606" y="720816"/>
                    <a:pt x="437482" y="721805"/>
                  </a:cubicBezTo>
                  <a:cubicBezTo>
                    <a:pt x="403359" y="722794"/>
                    <a:pt x="368988" y="725267"/>
                    <a:pt x="334370" y="729223"/>
                  </a:cubicBezTo>
                  <a:lnTo>
                    <a:pt x="334370" y="318258"/>
                  </a:lnTo>
                  <a:lnTo>
                    <a:pt x="1016840" y="318258"/>
                  </a:lnTo>
                  <a:cubicBezTo>
                    <a:pt x="1036621" y="318258"/>
                    <a:pt x="1051705" y="304905"/>
                    <a:pt x="1062090" y="278200"/>
                  </a:cubicBezTo>
                  <a:cubicBezTo>
                    <a:pt x="1072476" y="251494"/>
                    <a:pt x="1077669" y="208469"/>
                    <a:pt x="1077669" y="149124"/>
                  </a:cubicBezTo>
                  <a:cubicBezTo>
                    <a:pt x="1077669" y="119451"/>
                    <a:pt x="1076432" y="93982"/>
                    <a:pt x="1073959" y="72717"/>
                  </a:cubicBezTo>
                  <a:cubicBezTo>
                    <a:pt x="1071487" y="51452"/>
                    <a:pt x="1067530" y="34390"/>
                    <a:pt x="1062090" y="21532"/>
                  </a:cubicBezTo>
                  <a:close/>
                </a:path>
              </a:pathLst>
            </a:cu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a:solidFill>
                  <a:prstClr val="white"/>
                </a:solidFill>
              </a:endParaRPr>
            </a:p>
          </p:txBody>
        </p:sp>
      </p:grpSp>
      <p:sp>
        <p:nvSpPr>
          <p:cNvPr id="71" name="Rectangle 5"/>
          <p:cNvSpPr/>
          <p:nvPr/>
        </p:nvSpPr>
        <p:spPr>
          <a:xfrm>
            <a:off x="3306220" y="2870233"/>
            <a:ext cx="2906859" cy="991814"/>
          </a:xfrm>
          <a:prstGeom prst="rect">
            <a:avLst/>
          </a:prstGeom>
          <a:solidFill>
            <a:srgbClr val="32A57A"/>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tlCol="0" anchor="ctr"/>
          <a:lstStyle/>
          <a:p>
            <a:pPr algn="r" defTabSz="914400"/>
            <a:r>
              <a:rPr lang="en-US" sz="2400" b="1" dirty="0">
                <a:solidFill>
                  <a:prstClr val="white"/>
                </a:solidFill>
                <a:effectLst>
                  <a:outerShdw blurRad="38100" dist="38100" dir="2700000" algn="tl">
                    <a:srgbClr val="000000">
                      <a:alpha val="43137"/>
                    </a:srgbClr>
                  </a:outerShdw>
                </a:effectLst>
              </a:rPr>
              <a:t>Toluca-Lerma</a:t>
            </a:r>
          </a:p>
        </p:txBody>
      </p:sp>
      <p:sp>
        <p:nvSpPr>
          <p:cNvPr id="72" name="Rectangle 6"/>
          <p:cNvSpPr/>
          <p:nvPr/>
        </p:nvSpPr>
        <p:spPr>
          <a:xfrm>
            <a:off x="-57864" y="5495121"/>
            <a:ext cx="2643140" cy="991814"/>
          </a:xfrm>
          <a:prstGeom prst="rect">
            <a:avLst/>
          </a:prstGeom>
          <a:solidFill>
            <a:srgbClr val="163D4A"/>
          </a:solidFill>
          <a:ln>
            <a:noFill/>
          </a:ln>
        </p:spPr>
        <p:style>
          <a:lnRef idx="2">
            <a:schemeClr val="accent1">
              <a:shade val="50000"/>
            </a:schemeClr>
          </a:lnRef>
          <a:fillRef idx="1">
            <a:schemeClr val="accent1"/>
          </a:fillRef>
          <a:effectRef idx="0">
            <a:schemeClr val="accent1"/>
          </a:effectRef>
          <a:fontRef idx="minor">
            <a:schemeClr val="lt1"/>
          </a:fontRef>
        </p:style>
        <p:txBody>
          <a:bodyPr lIns="1097280" rtlCol="0" anchor="ctr"/>
          <a:lstStyle/>
          <a:p>
            <a:pPr defTabSz="914400"/>
            <a:r>
              <a:rPr lang="es-ES" sz="2000" dirty="0"/>
              <a:t>Vallejo-Azcapotzalco</a:t>
            </a:r>
            <a:endParaRPr lang="en-US" sz="3200" b="1" dirty="0">
              <a:solidFill>
                <a:prstClr val="white"/>
              </a:solidFill>
              <a:effectLst>
                <a:outerShdw blurRad="38100" dist="38100" dir="2700000" algn="tl">
                  <a:srgbClr val="000000">
                    <a:alpha val="43137"/>
                  </a:srgbClr>
                </a:outerShdw>
              </a:effectLst>
            </a:endParaRPr>
          </a:p>
        </p:txBody>
      </p:sp>
      <p:sp>
        <p:nvSpPr>
          <p:cNvPr id="73" name="Rectangle 7"/>
          <p:cNvSpPr/>
          <p:nvPr/>
        </p:nvSpPr>
        <p:spPr>
          <a:xfrm>
            <a:off x="1722923" y="4206142"/>
            <a:ext cx="2643140" cy="991813"/>
          </a:xfrm>
          <a:prstGeom prst="rect">
            <a:avLst/>
          </a:prstGeom>
          <a:solidFill>
            <a:srgbClr val="2173A3"/>
          </a:solidFill>
          <a:ln>
            <a:noFill/>
          </a:ln>
        </p:spPr>
        <p:style>
          <a:lnRef idx="2">
            <a:schemeClr val="accent1">
              <a:shade val="50000"/>
            </a:schemeClr>
          </a:lnRef>
          <a:fillRef idx="1">
            <a:schemeClr val="accent1"/>
          </a:fillRef>
          <a:effectRef idx="0">
            <a:schemeClr val="accent1"/>
          </a:effectRef>
          <a:fontRef idx="minor">
            <a:schemeClr val="lt1"/>
          </a:fontRef>
        </p:style>
        <p:txBody>
          <a:bodyPr lIns="1097280" rtlCol="0" anchor="ctr"/>
          <a:lstStyle/>
          <a:p>
            <a:pPr defTabSz="914400"/>
            <a:r>
              <a:rPr lang="en-US" sz="2800" b="1" dirty="0">
                <a:solidFill>
                  <a:prstClr val="white"/>
                </a:solidFill>
                <a:effectLst>
                  <a:outerShdw blurRad="38100" dist="38100" dir="2700000" algn="tl">
                    <a:srgbClr val="000000">
                      <a:alpha val="43137"/>
                    </a:srgbClr>
                  </a:outerShdw>
                </a:effectLst>
              </a:rPr>
              <a:t>Ecatepec</a:t>
            </a:r>
          </a:p>
        </p:txBody>
      </p:sp>
      <p:sp>
        <p:nvSpPr>
          <p:cNvPr id="75" name="Rectangle 50"/>
          <p:cNvSpPr/>
          <p:nvPr/>
        </p:nvSpPr>
        <p:spPr>
          <a:xfrm>
            <a:off x="5251983" y="4203409"/>
            <a:ext cx="2644902" cy="994182"/>
          </a:xfrm>
          <a:prstGeom prst="rect">
            <a:avLst/>
          </a:prstGeom>
          <a:solidFill>
            <a:srgbClr val="F39C12"/>
          </a:solidFill>
          <a:ln>
            <a:noFill/>
          </a:ln>
        </p:spPr>
        <p:style>
          <a:lnRef idx="2">
            <a:schemeClr val="accent1">
              <a:shade val="50000"/>
            </a:schemeClr>
          </a:lnRef>
          <a:fillRef idx="1">
            <a:schemeClr val="accent1"/>
          </a:fillRef>
          <a:effectRef idx="0">
            <a:schemeClr val="accent1"/>
          </a:effectRef>
          <a:fontRef idx="minor">
            <a:schemeClr val="lt1"/>
          </a:fontRef>
        </p:style>
        <p:txBody>
          <a:bodyPr rIns="1097280" rtlCol="0" anchor="ctr"/>
          <a:lstStyle/>
          <a:p>
            <a:pPr algn="r" defTabSz="914400"/>
            <a:r>
              <a:rPr lang="en-US" sz="3200" b="1" dirty="0" err="1">
                <a:solidFill>
                  <a:prstClr val="white"/>
                </a:solidFill>
                <a:effectLst>
                  <a:outerShdw blurRad="38100" dist="38100" dir="2700000" algn="tl">
                    <a:srgbClr val="000000">
                      <a:alpha val="43137"/>
                    </a:srgbClr>
                  </a:outerShdw>
                </a:effectLst>
              </a:rPr>
              <a:t>Tlalpan</a:t>
            </a:r>
            <a:endParaRPr lang="en-US" sz="3200" b="1" dirty="0">
              <a:solidFill>
                <a:prstClr val="white"/>
              </a:solidFill>
              <a:effectLst>
                <a:outerShdw blurRad="38100" dist="38100" dir="2700000" algn="tl">
                  <a:srgbClr val="000000">
                    <a:alpha val="43137"/>
                  </a:srgbClr>
                </a:outerShdw>
              </a:effectLst>
            </a:endParaRPr>
          </a:p>
        </p:txBody>
      </p:sp>
      <p:sp>
        <p:nvSpPr>
          <p:cNvPr id="76" name="Freeform 83"/>
          <p:cNvSpPr/>
          <p:nvPr/>
        </p:nvSpPr>
        <p:spPr>
          <a:xfrm>
            <a:off x="1624179" y="5174490"/>
            <a:ext cx="961097" cy="324037"/>
          </a:xfrm>
          <a:custGeom>
            <a:avLst/>
            <a:gdLst>
              <a:gd name="connsiteX0" fmla="*/ 0 w 1182889"/>
              <a:gd name="connsiteY0" fmla="*/ 0 h 320630"/>
              <a:gd name="connsiteX1" fmla="*/ 997773 w 1182889"/>
              <a:gd name="connsiteY1" fmla="*/ 0 h 320630"/>
              <a:gd name="connsiteX2" fmla="*/ 1182889 w 1182889"/>
              <a:gd name="connsiteY2" fmla="*/ 320630 h 320630"/>
              <a:gd name="connsiteX3" fmla="*/ 185116 w 1182889"/>
              <a:gd name="connsiteY3" fmla="*/ 320630 h 320630"/>
              <a:gd name="connsiteX4" fmla="*/ 0 w 1182889"/>
              <a:gd name="connsiteY4" fmla="*/ 0 h 3206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2889" h="320630">
                <a:moveTo>
                  <a:pt x="0" y="0"/>
                </a:moveTo>
                <a:lnTo>
                  <a:pt x="997773" y="0"/>
                </a:lnTo>
                <a:lnTo>
                  <a:pt x="1182889" y="320630"/>
                </a:lnTo>
                <a:lnTo>
                  <a:pt x="185116" y="320630"/>
                </a:lnTo>
                <a:lnTo>
                  <a:pt x="0" y="0"/>
                </a:lnTo>
                <a:close/>
              </a:path>
            </a:pathLst>
          </a:custGeom>
          <a:solidFill>
            <a:srgbClr val="1A5C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77" name="Freeform 89"/>
          <p:cNvSpPr/>
          <p:nvPr/>
        </p:nvSpPr>
        <p:spPr>
          <a:xfrm>
            <a:off x="3306221" y="3862032"/>
            <a:ext cx="961097" cy="320630"/>
          </a:xfrm>
          <a:custGeom>
            <a:avLst/>
            <a:gdLst>
              <a:gd name="connsiteX0" fmla="*/ 0 w 1182889"/>
              <a:gd name="connsiteY0" fmla="*/ 0 h 320630"/>
              <a:gd name="connsiteX1" fmla="*/ 997773 w 1182889"/>
              <a:gd name="connsiteY1" fmla="*/ 0 h 320630"/>
              <a:gd name="connsiteX2" fmla="*/ 1182889 w 1182889"/>
              <a:gd name="connsiteY2" fmla="*/ 320630 h 320630"/>
              <a:gd name="connsiteX3" fmla="*/ 185116 w 1182889"/>
              <a:gd name="connsiteY3" fmla="*/ 320630 h 320630"/>
              <a:gd name="connsiteX4" fmla="*/ 0 w 1182889"/>
              <a:gd name="connsiteY4" fmla="*/ 0 h 3206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2889" h="320630">
                <a:moveTo>
                  <a:pt x="0" y="0"/>
                </a:moveTo>
                <a:lnTo>
                  <a:pt x="997773" y="0"/>
                </a:lnTo>
                <a:lnTo>
                  <a:pt x="1182889" y="320630"/>
                </a:lnTo>
                <a:lnTo>
                  <a:pt x="185116" y="320630"/>
                </a:lnTo>
                <a:lnTo>
                  <a:pt x="0" y="0"/>
                </a:lnTo>
                <a:close/>
              </a:path>
            </a:pathLst>
          </a:custGeom>
          <a:solidFill>
            <a:srgbClr val="2884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78" name="Freeform 90"/>
          <p:cNvSpPr/>
          <p:nvPr/>
        </p:nvSpPr>
        <p:spPr>
          <a:xfrm flipV="1">
            <a:off x="5251983" y="3860268"/>
            <a:ext cx="961097" cy="320040"/>
          </a:xfrm>
          <a:custGeom>
            <a:avLst/>
            <a:gdLst>
              <a:gd name="connsiteX0" fmla="*/ 0 w 1182889"/>
              <a:gd name="connsiteY0" fmla="*/ 0 h 320630"/>
              <a:gd name="connsiteX1" fmla="*/ 997773 w 1182889"/>
              <a:gd name="connsiteY1" fmla="*/ 0 h 320630"/>
              <a:gd name="connsiteX2" fmla="*/ 1182889 w 1182889"/>
              <a:gd name="connsiteY2" fmla="*/ 320630 h 320630"/>
              <a:gd name="connsiteX3" fmla="*/ 185116 w 1182889"/>
              <a:gd name="connsiteY3" fmla="*/ 320630 h 320630"/>
              <a:gd name="connsiteX4" fmla="*/ 0 w 1182889"/>
              <a:gd name="connsiteY4" fmla="*/ 0 h 3206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2889" h="320630">
                <a:moveTo>
                  <a:pt x="0" y="0"/>
                </a:moveTo>
                <a:lnTo>
                  <a:pt x="997773" y="0"/>
                </a:lnTo>
                <a:lnTo>
                  <a:pt x="1182889" y="320630"/>
                </a:lnTo>
                <a:lnTo>
                  <a:pt x="185116" y="320630"/>
                </a:lnTo>
                <a:lnTo>
                  <a:pt x="0" y="0"/>
                </a:lnTo>
                <a:close/>
              </a:path>
            </a:pathLst>
          </a:custGeom>
          <a:solidFill>
            <a:srgbClr val="2884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100" name="Freeform 27"/>
          <p:cNvSpPr/>
          <p:nvPr/>
        </p:nvSpPr>
        <p:spPr>
          <a:xfrm>
            <a:off x="268096" y="5640387"/>
            <a:ext cx="563944" cy="846548"/>
          </a:xfrm>
          <a:custGeom>
            <a:avLst/>
            <a:gdLst/>
            <a:ahLst/>
            <a:cxnLst/>
            <a:rect l="l" t="t" r="r" b="b"/>
            <a:pathLst>
              <a:path w="1323398" h="1986581">
                <a:moveTo>
                  <a:pt x="821931" y="0"/>
                </a:moveTo>
                <a:cubicBezTo>
                  <a:pt x="859516" y="0"/>
                  <a:pt x="897349" y="2225"/>
                  <a:pt x="935429" y="6676"/>
                </a:cubicBezTo>
                <a:cubicBezTo>
                  <a:pt x="973508" y="11127"/>
                  <a:pt x="1008868" y="16814"/>
                  <a:pt x="1041508" y="23738"/>
                </a:cubicBezTo>
                <a:cubicBezTo>
                  <a:pt x="1074148" y="30662"/>
                  <a:pt x="1101843" y="38574"/>
                  <a:pt x="1124591" y="47476"/>
                </a:cubicBezTo>
                <a:cubicBezTo>
                  <a:pt x="1147340" y="56378"/>
                  <a:pt x="1162424" y="64043"/>
                  <a:pt x="1169842" y="70472"/>
                </a:cubicBezTo>
                <a:cubicBezTo>
                  <a:pt x="1177260" y="76901"/>
                  <a:pt x="1182947" y="84072"/>
                  <a:pt x="1186904" y="91985"/>
                </a:cubicBezTo>
                <a:cubicBezTo>
                  <a:pt x="1190860" y="99898"/>
                  <a:pt x="1194075" y="108552"/>
                  <a:pt x="1196547" y="117949"/>
                </a:cubicBezTo>
                <a:cubicBezTo>
                  <a:pt x="1199020" y="127345"/>
                  <a:pt x="1200751" y="138967"/>
                  <a:pt x="1201740" y="152814"/>
                </a:cubicBezTo>
                <a:cubicBezTo>
                  <a:pt x="1202729" y="166661"/>
                  <a:pt x="1203224" y="183476"/>
                  <a:pt x="1203224" y="203257"/>
                </a:cubicBezTo>
                <a:cubicBezTo>
                  <a:pt x="1203224" y="233919"/>
                  <a:pt x="1202482" y="259388"/>
                  <a:pt x="1200998" y="279664"/>
                </a:cubicBezTo>
                <a:cubicBezTo>
                  <a:pt x="1199515" y="299941"/>
                  <a:pt x="1196795" y="315766"/>
                  <a:pt x="1192838" y="327140"/>
                </a:cubicBezTo>
                <a:cubicBezTo>
                  <a:pt x="1188882" y="338515"/>
                  <a:pt x="1183442" y="346675"/>
                  <a:pt x="1176518" y="351620"/>
                </a:cubicBezTo>
                <a:cubicBezTo>
                  <a:pt x="1169595" y="356566"/>
                  <a:pt x="1161188" y="359039"/>
                  <a:pt x="1151297" y="359039"/>
                </a:cubicBezTo>
                <a:cubicBezTo>
                  <a:pt x="1139428" y="359039"/>
                  <a:pt x="1124097" y="355824"/>
                  <a:pt x="1105304" y="349395"/>
                </a:cubicBezTo>
                <a:cubicBezTo>
                  <a:pt x="1086512" y="342966"/>
                  <a:pt x="1063763" y="335795"/>
                  <a:pt x="1037057" y="327882"/>
                </a:cubicBezTo>
                <a:cubicBezTo>
                  <a:pt x="1010352" y="319970"/>
                  <a:pt x="978948" y="313046"/>
                  <a:pt x="942847" y="307111"/>
                </a:cubicBezTo>
                <a:cubicBezTo>
                  <a:pt x="906745" y="301177"/>
                  <a:pt x="864956" y="298210"/>
                  <a:pt x="817480" y="298210"/>
                </a:cubicBezTo>
                <a:cubicBezTo>
                  <a:pt x="737364" y="298210"/>
                  <a:pt x="669611" y="313046"/>
                  <a:pt x="614223" y="342719"/>
                </a:cubicBezTo>
                <a:cubicBezTo>
                  <a:pt x="558834" y="372391"/>
                  <a:pt x="513830" y="412696"/>
                  <a:pt x="479212" y="463634"/>
                </a:cubicBezTo>
                <a:cubicBezTo>
                  <a:pt x="444594" y="514572"/>
                  <a:pt x="419372" y="573670"/>
                  <a:pt x="403547" y="640928"/>
                </a:cubicBezTo>
                <a:cubicBezTo>
                  <a:pt x="387722" y="708186"/>
                  <a:pt x="379314" y="779401"/>
                  <a:pt x="378325" y="854571"/>
                </a:cubicBezTo>
                <a:cubicBezTo>
                  <a:pt x="400085" y="840724"/>
                  <a:pt x="425060" y="826877"/>
                  <a:pt x="453249" y="813030"/>
                </a:cubicBezTo>
                <a:cubicBezTo>
                  <a:pt x="481438" y="799182"/>
                  <a:pt x="512099" y="787313"/>
                  <a:pt x="545234" y="777422"/>
                </a:cubicBezTo>
                <a:cubicBezTo>
                  <a:pt x="578368" y="767531"/>
                  <a:pt x="614223" y="759371"/>
                  <a:pt x="652797" y="752943"/>
                </a:cubicBezTo>
                <a:cubicBezTo>
                  <a:pt x="691371" y="746513"/>
                  <a:pt x="732419" y="743299"/>
                  <a:pt x="775938" y="743299"/>
                </a:cubicBezTo>
                <a:cubicBezTo>
                  <a:pt x="872869" y="743299"/>
                  <a:pt x="955952" y="756651"/>
                  <a:pt x="1025188" y="783357"/>
                </a:cubicBezTo>
                <a:cubicBezTo>
                  <a:pt x="1094424" y="810062"/>
                  <a:pt x="1151049" y="848142"/>
                  <a:pt x="1195064" y="897596"/>
                </a:cubicBezTo>
                <a:cubicBezTo>
                  <a:pt x="1239078" y="947051"/>
                  <a:pt x="1271471" y="1006891"/>
                  <a:pt x="1292242" y="1077116"/>
                </a:cubicBezTo>
                <a:cubicBezTo>
                  <a:pt x="1313012" y="1147341"/>
                  <a:pt x="1323398" y="1225479"/>
                  <a:pt x="1323398" y="1311529"/>
                </a:cubicBezTo>
                <a:cubicBezTo>
                  <a:pt x="1323398" y="1408460"/>
                  <a:pt x="1308562" y="1498219"/>
                  <a:pt x="1278889" y="1580808"/>
                </a:cubicBezTo>
                <a:cubicBezTo>
                  <a:pt x="1249216" y="1663397"/>
                  <a:pt x="1205697" y="1734611"/>
                  <a:pt x="1148329" y="1794451"/>
                </a:cubicBezTo>
                <a:cubicBezTo>
                  <a:pt x="1090963" y="1854291"/>
                  <a:pt x="1020243" y="1901272"/>
                  <a:pt x="936170" y="1935396"/>
                </a:cubicBezTo>
                <a:cubicBezTo>
                  <a:pt x="852098" y="1969519"/>
                  <a:pt x="755167" y="1986581"/>
                  <a:pt x="645379" y="1986581"/>
                </a:cubicBezTo>
                <a:cubicBezTo>
                  <a:pt x="556361" y="1986581"/>
                  <a:pt x="478718" y="1976443"/>
                  <a:pt x="412449" y="1956167"/>
                </a:cubicBezTo>
                <a:cubicBezTo>
                  <a:pt x="346180" y="1935890"/>
                  <a:pt x="288813" y="1906712"/>
                  <a:pt x="240348" y="1868633"/>
                </a:cubicBezTo>
                <a:cubicBezTo>
                  <a:pt x="191882" y="1830553"/>
                  <a:pt x="152319" y="1784313"/>
                  <a:pt x="121657" y="1729913"/>
                </a:cubicBezTo>
                <a:cubicBezTo>
                  <a:pt x="90996" y="1675513"/>
                  <a:pt x="66516" y="1614190"/>
                  <a:pt x="48218" y="1545943"/>
                </a:cubicBezTo>
                <a:cubicBezTo>
                  <a:pt x="29919" y="1477696"/>
                  <a:pt x="17309" y="1403514"/>
                  <a:pt x="10385" y="1323398"/>
                </a:cubicBezTo>
                <a:cubicBezTo>
                  <a:pt x="3461" y="1243282"/>
                  <a:pt x="0" y="1158221"/>
                  <a:pt x="0" y="1068214"/>
                </a:cubicBezTo>
                <a:cubicBezTo>
                  <a:pt x="0" y="993043"/>
                  <a:pt x="3709" y="914411"/>
                  <a:pt x="11127" y="832317"/>
                </a:cubicBezTo>
                <a:cubicBezTo>
                  <a:pt x="18545" y="750222"/>
                  <a:pt x="32887" y="669612"/>
                  <a:pt x="54152" y="590485"/>
                </a:cubicBezTo>
                <a:cubicBezTo>
                  <a:pt x="75417" y="511358"/>
                  <a:pt x="105337" y="435940"/>
                  <a:pt x="143912" y="364231"/>
                </a:cubicBezTo>
                <a:cubicBezTo>
                  <a:pt x="182486" y="292522"/>
                  <a:pt x="232188" y="229715"/>
                  <a:pt x="293017" y="175810"/>
                </a:cubicBezTo>
                <a:cubicBezTo>
                  <a:pt x="353845" y="121905"/>
                  <a:pt x="427532" y="79127"/>
                  <a:pt x="514078" y="47476"/>
                </a:cubicBezTo>
                <a:cubicBezTo>
                  <a:pt x="600623" y="15825"/>
                  <a:pt x="703240" y="0"/>
                  <a:pt x="821931" y="0"/>
                </a:cubicBezTo>
                <a:close/>
                <a:moveTo>
                  <a:pt x="686920" y="1040025"/>
                </a:moveTo>
                <a:cubicBezTo>
                  <a:pt x="659226" y="1040025"/>
                  <a:pt x="632026" y="1042498"/>
                  <a:pt x="605321" y="1047443"/>
                </a:cubicBezTo>
                <a:cubicBezTo>
                  <a:pt x="578615" y="1052388"/>
                  <a:pt x="552405" y="1059312"/>
                  <a:pt x="526688" y="1068214"/>
                </a:cubicBezTo>
                <a:cubicBezTo>
                  <a:pt x="500972" y="1077116"/>
                  <a:pt x="476245" y="1087748"/>
                  <a:pt x="452507" y="1100112"/>
                </a:cubicBezTo>
                <a:cubicBezTo>
                  <a:pt x="428769" y="1112476"/>
                  <a:pt x="406514" y="1125581"/>
                  <a:pt x="385743" y="1139428"/>
                </a:cubicBezTo>
                <a:cubicBezTo>
                  <a:pt x="385743" y="1245261"/>
                  <a:pt x="391678" y="1333537"/>
                  <a:pt x="403547" y="1404256"/>
                </a:cubicBezTo>
                <a:cubicBezTo>
                  <a:pt x="415416" y="1474976"/>
                  <a:pt x="432972" y="1531107"/>
                  <a:pt x="456216" y="1572648"/>
                </a:cubicBezTo>
                <a:cubicBezTo>
                  <a:pt x="479459" y="1614190"/>
                  <a:pt x="508638" y="1643615"/>
                  <a:pt x="543750" y="1660924"/>
                </a:cubicBezTo>
                <a:cubicBezTo>
                  <a:pt x="578863" y="1678233"/>
                  <a:pt x="619663" y="1686888"/>
                  <a:pt x="666150" y="1686888"/>
                </a:cubicBezTo>
                <a:cubicBezTo>
                  <a:pt x="711648" y="1686888"/>
                  <a:pt x="751458" y="1678481"/>
                  <a:pt x="785582" y="1661666"/>
                </a:cubicBezTo>
                <a:cubicBezTo>
                  <a:pt x="819705" y="1644852"/>
                  <a:pt x="848142" y="1621113"/>
                  <a:pt x="870891" y="1590452"/>
                </a:cubicBezTo>
                <a:cubicBezTo>
                  <a:pt x="893640" y="1559790"/>
                  <a:pt x="910949" y="1523936"/>
                  <a:pt x="922818" y="1482889"/>
                </a:cubicBezTo>
                <a:cubicBezTo>
                  <a:pt x="934687" y="1441842"/>
                  <a:pt x="940621" y="1397085"/>
                  <a:pt x="940621" y="1348620"/>
                </a:cubicBezTo>
                <a:cubicBezTo>
                  <a:pt x="940621" y="1298177"/>
                  <a:pt x="936170" y="1253915"/>
                  <a:pt x="927269" y="1215835"/>
                </a:cubicBezTo>
                <a:cubicBezTo>
                  <a:pt x="918367" y="1177755"/>
                  <a:pt x="904025" y="1145610"/>
                  <a:pt x="884243" y="1119399"/>
                </a:cubicBezTo>
                <a:cubicBezTo>
                  <a:pt x="864462" y="1093188"/>
                  <a:pt x="838251" y="1073407"/>
                  <a:pt x="805611" y="1060054"/>
                </a:cubicBezTo>
                <a:cubicBezTo>
                  <a:pt x="772971" y="1046701"/>
                  <a:pt x="733408" y="1040025"/>
                  <a:pt x="686920" y="104002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01" name="Freeform 31"/>
          <p:cNvSpPr/>
          <p:nvPr/>
        </p:nvSpPr>
        <p:spPr>
          <a:xfrm>
            <a:off x="1734793" y="4289554"/>
            <a:ext cx="552564" cy="821892"/>
          </a:xfrm>
          <a:custGeom>
            <a:avLst/>
            <a:gdLst/>
            <a:ahLst/>
            <a:cxnLst/>
            <a:rect l="l" t="t" r="r" b="b"/>
            <a:pathLst>
              <a:path w="1296693" h="1928720">
                <a:moveTo>
                  <a:pt x="62312" y="0"/>
                </a:moveTo>
                <a:lnTo>
                  <a:pt x="1203224" y="0"/>
                </a:lnTo>
                <a:cubicBezTo>
                  <a:pt x="1221027" y="0"/>
                  <a:pt x="1235864" y="1731"/>
                  <a:pt x="1247733" y="5193"/>
                </a:cubicBezTo>
                <a:cubicBezTo>
                  <a:pt x="1259602" y="8655"/>
                  <a:pt x="1268998" y="16320"/>
                  <a:pt x="1275922" y="28189"/>
                </a:cubicBezTo>
                <a:cubicBezTo>
                  <a:pt x="1282846" y="40058"/>
                  <a:pt x="1288038" y="56873"/>
                  <a:pt x="1291500" y="78632"/>
                </a:cubicBezTo>
                <a:cubicBezTo>
                  <a:pt x="1294962" y="100392"/>
                  <a:pt x="1296693" y="129076"/>
                  <a:pt x="1296693" y="164683"/>
                </a:cubicBezTo>
                <a:cubicBezTo>
                  <a:pt x="1296693" y="193367"/>
                  <a:pt x="1295703" y="218341"/>
                  <a:pt x="1293725" y="239606"/>
                </a:cubicBezTo>
                <a:cubicBezTo>
                  <a:pt x="1291747" y="260872"/>
                  <a:pt x="1289027" y="280653"/>
                  <a:pt x="1285565" y="298951"/>
                </a:cubicBezTo>
                <a:cubicBezTo>
                  <a:pt x="1282104" y="317250"/>
                  <a:pt x="1277405" y="334559"/>
                  <a:pt x="1271471" y="350879"/>
                </a:cubicBezTo>
                <a:cubicBezTo>
                  <a:pt x="1265536" y="367198"/>
                  <a:pt x="1258613" y="384755"/>
                  <a:pt x="1250700" y="403547"/>
                </a:cubicBezTo>
                <a:lnTo>
                  <a:pt x="618674" y="1867891"/>
                </a:lnTo>
                <a:cubicBezTo>
                  <a:pt x="612739" y="1880749"/>
                  <a:pt x="605074" y="1891134"/>
                  <a:pt x="595677" y="1899047"/>
                </a:cubicBezTo>
                <a:cubicBezTo>
                  <a:pt x="586281" y="1906960"/>
                  <a:pt x="573176" y="1913141"/>
                  <a:pt x="556361" y="1917592"/>
                </a:cubicBezTo>
                <a:cubicBezTo>
                  <a:pt x="539547" y="1922043"/>
                  <a:pt x="518034" y="1925010"/>
                  <a:pt x="491823" y="1926494"/>
                </a:cubicBezTo>
                <a:cubicBezTo>
                  <a:pt x="465612" y="1927978"/>
                  <a:pt x="433220" y="1928720"/>
                  <a:pt x="394645" y="1928720"/>
                </a:cubicBezTo>
                <a:cubicBezTo>
                  <a:pt x="342224" y="1928720"/>
                  <a:pt x="300682" y="1926989"/>
                  <a:pt x="270020" y="1923527"/>
                </a:cubicBezTo>
                <a:cubicBezTo>
                  <a:pt x="239359" y="1920065"/>
                  <a:pt x="216857" y="1914625"/>
                  <a:pt x="202515" y="1907207"/>
                </a:cubicBezTo>
                <a:cubicBezTo>
                  <a:pt x="188173" y="1899789"/>
                  <a:pt x="180508" y="1890392"/>
                  <a:pt x="179519" y="1879018"/>
                </a:cubicBezTo>
                <a:cubicBezTo>
                  <a:pt x="178530" y="1867643"/>
                  <a:pt x="181992" y="1853549"/>
                  <a:pt x="189904" y="1836734"/>
                </a:cubicBezTo>
                <a:lnTo>
                  <a:pt x="869407" y="338268"/>
                </a:lnTo>
                <a:lnTo>
                  <a:pt x="62312" y="338268"/>
                </a:lnTo>
                <a:cubicBezTo>
                  <a:pt x="41541" y="338268"/>
                  <a:pt x="25963" y="324668"/>
                  <a:pt x="15578" y="297468"/>
                </a:cubicBezTo>
                <a:cubicBezTo>
                  <a:pt x="5192" y="270268"/>
                  <a:pt x="0" y="226995"/>
                  <a:pt x="0" y="167650"/>
                </a:cubicBezTo>
                <a:cubicBezTo>
                  <a:pt x="0" y="137978"/>
                  <a:pt x="1483" y="112509"/>
                  <a:pt x="4451" y="91243"/>
                </a:cubicBezTo>
                <a:cubicBezTo>
                  <a:pt x="7418" y="69978"/>
                  <a:pt x="11621" y="52422"/>
                  <a:pt x="17061" y="38574"/>
                </a:cubicBezTo>
                <a:cubicBezTo>
                  <a:pt x="22501" y="24727"/>
                  <a:pt x="28931" y="14836"/>
                  <a:pt x="36349" y="8902"/>
                </a:cubicBezTo>
                <a:cubicBezTo>
                  <a:pt x="43767" y="2967"/>
                  <a:pt x="52421" y="0"/>
                  <a:pt x="6231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02" name="Freeform 43"/>
          <p:cNvSpPr/>
          <p:nvPr/>
        </p:nvSpPr>
        <p:spPr>
          <a:xfrm>
            <a:off x="3364663" y="2884722"/>
            <a:ext cx="578485" cy="847181"/>
          </a:xfrm>
          <a:custGeom>
            <a:avLst/>
            <a:gdLst/>
            <a:ahLst/>
            <a:cxnLst/>
            <a:rect l="l" t="t" r="r" b="b"/>
            <a:pathLst>
              <a:path w="1357522" h="1988065">
                <a:moveTo>
                  <a:pt x="701757" y="0"/>
                </a:moveTo>
                <a:cubicBezTo>
                  <a:pt x="807590" y="0"/>
                  <a:pt x="898338" y="11375"/>
                  <a:pt x="974004" y="34124"/>
                </a:cubicBezTo>
                <a:cubicBezTo>
                  <a:pt x="1049669" y="56873"/>
                  <a:pt x="1111734" y="89018"/>
                  <a:pt x="1160199" y="130560"/>
                </a:cubicBezTo>
                <a:cubicBezTo>
                  <a:pt x="1208664" y="172101"/>
                  <a:pt x="1244519" y="221803"/>
                  <a:pt x="1267762" y="279665"/>
                </a:cubicBezTo>
                <a:cubicBezTo>
                  <a:pt x="1291006" y="337526"/>
                  <a:pt x="1302628" y="401570"/>
                  <a:pt x="1302628" y="471795"/>
                </a:cubicBezTo>
                <a:cubicBezTo>
                  <a:pt x="1302628" y="518282"/>
                  <a:pt x="1294962" y="563533"/>
                  <a:pt x="1279631" y="607547"/>
                </a:cubicBezTo>
                <a:cubicBezTo>
                  <a:pt x="1264301" y="651561"/>
                  <a:pt x="1242788" y="693350"/>
                  <a:pt x="1215093" y="732914"/>
                </a:cubicBezTo>
                <a:cubicBezTo>
                  <a:pt x="1187399" y="772477"/>
                  <a:pt x="1153275" y="809815"/>
                  <a:pt x="1112723" y="844928"/>
                </a:cubicBezTo>
                <a:cubicBezTo>
                  <a:pt x="1072170" y="880041"/>
                  <a:pt x="1026178" y="911939"/>
                  <a:pt x="974745" y="940622"/>
                </a:cubicBezTo>
                <a:cubicBezTo>
                  <a:pt x="1035080" y="972273"/>
                  <a:pt x="1088985" y="1005902"/>
                  <a:pt x="1136461" y="1041509"/>
                </a:cubicBezTo>
                <a:cubicBezTo>
                  <a:pt x="1183937" y="1077116"/>
                  <a:pt x="1223995" y="1115443"/>
                  <a:pt x="1256635" y="1156490"/>
                </a:cubicBezTo>
                <a:cubicBezTo>
                  <a:pt x="1289275" y="1197537"/>
                  <a:pt x="1314249" y="1241304"/>
                  <a:pt x="1331558" y="1287792"/>
                </a:cubicBezTo>
                <a:cubicBezTo>
                  <a:pt x="1348867" y="1334279"/>
                  <a:pt x="1357522" y="1384722"/>
                  <a:pt x="1357522" y="1439122"/>
                </a:cubicBezTo>
                <a:cubicBezTo>
                  <a:pt x="1357522" y="1526161"/>
                  <a:pt x="1342438" y="1603805"/>
                  <a:pt x="1312271" y="1672052"/>
                </a:cubicBezTo>
                <a:cubicBezTo>
                  <a:pt x="1282104" y="1740299"/>
                  <a:pt x="1237595" y="1797913"/>
                  <a:pt x="1178744" y="1844895"/>
                </a:cubicBezTo>
                <a:cubicBezTo>
                  <a:pt x="1119894" y="1891876"/>
                  <a:pt x="1046949" y="1927483"/>
                  <a:pt x="959909" y="1951716"/>
                </a:cubicBezTo>
                <a:cubicBezTo>
                  <a:pt x="872869" y="1975949"/>
                  <a:pt x="772477" y="1988065"/>
                  <a:pt x="658732" y="1988065"/>
                </a:cubicBezTo>
                <a:cubicBezTo>
                  <a:pt x="549932" y="1988065"/>
                  <a:pt x="454486" y="1977185"/>
                  <a:pt x="372391" y="1955425"/>
                </a:cubicBezTo>
                <a:cubicBezTo>
                  <a:pt x="290297" y="1933665"/>
                  <a:pt x="221556" y="1901767"/>
                  <a:pt x="166167" y="1859731"/>
                </a:cubicBezTo>
                <a:cubicBezTo>
                  <a:pt x="110778" y="1817695"/>
                  <a:pt x="69236" y="1765768"/>
                  <a:pt x="41542" y="1703950"/>
                </a:cubicBezTo>
                <a:cubicBezTo>
                  <a:pt x="13847" y="1642132"/>
                  <a:pt x="0" y="1571165"/>
                  <a:pt x="0" y="1491049"/>
                </a:cubicBezTo>
                <a:cubicBezTo>
                  <a:pt x="0" y="1436649"/>
                  <a:pt x="8160" y="1385464"/>
                  <a:pt x="24480" y="1337493"/>
                </a:cubicBezTo>
                <a:cubicBezTo>
                  <a:pt x="40800" y="1289522"/>
                  <a:pt x="65033" y="1245014"/>
                  <a:pt x="97178" y="1203966"/>
                </a:cubicBezTo>
                <a:cubicBezTo>
                  <a:pt x="129323" y="1162919"/>
                  <a:pt x="169381" y="1124345"/>
                  <a:pt x="217352" y="1088243"/>
                </a:cubicBezTo>
                <a:cubicBezTo>
                  <a:pt x="265323" y="1052142"/>
                  <a:pt x="320464" y="1017771"/>
                  <a:pt x="382777" y="985131"/>
                </a:cubicBezTo>
                <a:cubicBezTo>
                  <a:pt x="332333" y="957437"/>
                  <a:pt x="286835" y="927517"/>
                  <a:pt x="246283" y="895371"/>
                </a:cubicBezTo>
                <a:cubicBezTo>
                  <a:pt x="205730" y="863226"/>
                  <a:pt x="171112" y="828113"/>
                  <a:pt x="142429" y="790034"/>
                </a:cubicBezTo>
                <a:cubicBezTo>
                  <a:pt x="113745" y="751954"/>
                  <a:pt x="91985" y="710165"/>
                  <a:pt x="77149" y="664667"/>
                </a:cubicBezTo>
                <a:cubicBezTo>
                  <a:pt x="62313" y="619169"/>
                  <a:pt x="54894" y="569714"/>
                  <a:pt x="54894" y="516304"/>
                </a:cubicBezTo>
                <a:cubicBezTo>
                  <a:pt x="54894" y="439155"/>
                  <a:pt x="68494" y="369177"/>
                  <a:pt x="95694" y="306370"/>
                </a:cubicBezTo>
                <a:cubicBezTo>
                  <a:pt x="122894" y="243563"/>
                  <a:pt x="163447" y="189163"/>
                  <a:pt x="217352" y="143171"/>
                </a:cubicBezTo>
                <a:cubicBezTo>
                  <a:pt x="271257" y="97178"/>
                  <a:pt x="338762" y="61818"/>
                  <a:pt x="419867" y="37091"/>
                </a:cubicBezTo>
                <a:cubicBezTo>
                  <a:pt x="500973" y="12364"/>
                  <a:pt x="594936" y="0"/>
                  <a:pt x="701757" y="0"/>
                </a:cubicBezTo>
                <a:close/>
                <a:moveTo>
                  <a:pt x="676536" y="284857"/>
                </a:moveTo>
                <a:cubicBezTo>
                  <a:pt x="593452" y="284857"/>
                  <a:pt x="531634" y="303897"/>
                  <a:pt x="491082" y="341977"/>
                </a:cubicBezTo>
                <a:cubicBezTo>
                  <a:pt x="450529" y="380057"/>
                  <a:pt x="430253" y="432726"/>
                  <a:pt x="430253" y="499984"/>
                </a:cubicBezTo>
                <a:cubicBezTo>
                  <a:pt x="430253" y="531634"/>
                  <a:pt x="435446" y="560813"/>
                  <a:pt x="445831" y="587518"/>
                </a:cubicBezTo>
                <a:cubicBezTo>
                  <a:pt x="456216" y="614223"/>
                  <a:pt x="472289" y="639445"/>
                  <a:pt x="494049" y="663183"/>
                </a:cubicBezTo>
                <a:cubicBezTo>
                  <a:pt x="515809" y="686921"/>
                  <a:pt x="543998" y="710165"/>
                  <a:pt x="578616" y="732914"/>
                </a:cubicBezTo>
                <a:cubicBezTo>
                  <a:pt x="613234" y="755663"/>
                  <a:pt x="654281" y="779895"/>
                  <a:pt x="701757" y="805612"/>
                </a:cubicBezTo>
                <a:cubicBezTo>
                  <a:pt x="773961" y="763081"/>
                  <a:pt x="829597" y="717583"/>
                  <a:pt x="868666" y="669118"/>
                </a:cubicBezTo>
                <a:cubicBezTo>
                  <a:pt x="907735" y="620652"/>
                  <a:pt x="927269" y="566747"/>
                  <a:pt x="927269" y="507402"/>
                </a:cubicBezTo>
                <a:cubicBezTo>
                  <a:pt x="927269" y="472784"/>
                  <a:pt x="922324" y="441628"/>
                  <a:pt x="912433" y="413933"/>
                </a:cubicBezTo>
                <a:cubicBezTo>
                  <a:pt x="902542" y="386239"/>
                  <a:pt x="886964" y="362748"/>
                  <a:pt x="865698" y="343461"/>
                </a:cubicBezTo>
                <a:cubicBezTo>
                  <a:pt x="844433" y="324174"/>
                  <a:pt x="818222" y="309584"/>
                  <a:pt x="787066" y="299694"/>
                </a:cubicBezTo>
                <a:cubicBezTo>
                  <a:pt x="755910" y="289803"/>
                  <a:pt x="719066" y="284857"/>
                  <a:pt x="676536" y="284857"/>
                </a:cubicBezTo>
                <a:close/>
                <a:moveTo>
                  <a:pt x="658732" y="1127559"/>
                </a:moveTo>
                <a:cubicBezTo>
                  <a:pt x="613234" y="1152287"/>
                  <a:pt x="573176" y="1177014"/>
                  <a:pt x="538558" y="1201741"/>
                </a:cubicBezTo>
                <a:cubicBezTo>
                  <a:pt x="503940" y="1226468"/>
                  <a:pt x="475256" y="1252432"/>
                  <a:pt x="452507" y="1279632"/>
                </a:cubicBezTo>
                <a:cubicBezTo>
                  <a:pt x="429758" y="1306832"/>
                  <a:pt x="412697" y="1335515"/>
                  <a:pt x="401322" y="1365682"/>
                </a:cubicBezTo>
                <a:cubicBezTo>
                  <a:pt x="389948" y="1395849"/>
                  <a:pt x="384260" y="1428242"/>
                  <a:pt x="384260" y="1462860"/>
                </a:cubicBezTo>
                <a:cubicBezTo>
                  <a:pt x="384260" y="1540009"/>
                  <a:pt x="409235" y="1598859"/>
                  <a:pt x="459184" y="1639412"/>
                </a:cubicBezTo>
                <a:cubicBezTo>
                  <a:pt x="509133" y="1679965"/>
                  <a:pt x="583561" y="1700241"/>
                  <a:pt x="682470" y="1700241"/>
                </a:cubicBezTo>
                <a:cubicBezTo>
                  <a:pt x="779401" y="1700241"/>
                  <a:pt x="851851" y="1679470"/>
                  <a:pt x="899822" y="1637928"/>
                </a:cubicBezTo>
                <a:cubicBezTo>
                  <a:pt x="947793" y="1596387"/>
                  <a:pt x="971778" y="1539020"/>
                  <a:pt x="971778" y="1465827"/>
                </a:cubicBezTo>
                <a:cubicBezTo>
                  <a:pt x="971778" y="1429231"/>
                  <a:pt x="965596" y="1395849"/>
                  <a:pt x="953233" y="1365682"/>
                </a:cubicBezTo>
                <a:cubicBezTo>
                  <a:pt x="940869" y="1335515"/>
                  <a:pt x="921582" y="1307079"/>
                  <a:pt x="895371" y="1280373"/>
                </a:cubicBezTo>
                <a:cubicBezTo>
                  <a:pt x="869160" y="1253668"/>
                  <a:pt x="836273" y="1227952"/>
                  <a:pt x="796710" y="1203225"/>
                </a:cubicBezTo>
                <a:cubicBezTo>
                  <a:pt x="757146" y="1178498"/>
                  <a:pt x="711154" y="1153276"/>
                  <a:pt x="658732" y="112755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03" name="Freeform 48"/>
          <p:cNvSpPr/>
          <p:nvPr/>
        </p:nvSpPr>
        <p:spPr>
          <a:xfrm>
            <a:off x="6984060" y="4140168"/>
            <a:ext cx="879054" cy="971278"/>
          </a:xfrm>
          <a:custGeom>
            <a:avLst/>
            <a:gdLst>
              <a:gd name="connsiteX0" fmla="*/ 817458 w 2062861"/>
              <a:gd name="connsiteY0" fmla="*/ 967761 h 2279282"/>
              <a:gd name="connsiteX1" fmla="*/ 789270 w 2062861"/>
              <a:gd name="connsiteY1" fmla="*/ 1176953 h 2279282"/>
              <a:gd name="connsiteX2" fmla="*/ 710637 w 2062861"/>
              <a:gd name="connsiteY2" fmla="*/ 1352021 h 2279282"/>
              <a:gd name="connsiteX3" fmla="*/ 649067 w 2062861"/>
              <a:gd name="connsiteY3" fmla="*/ 1419898 h 2279282"/>
              <a:gd name="connsiteX4" fmla="*/ 608407 w 2062861"/>
              <a:gd name="connsiteY4" fmla="*/ 1447198 h 2279282"/>
              <a:gd name="connsiteX5" fmla="*/ 77604 w 2062861"/>
              <a:gd name="connsiteY5" fmla="*/ 986744 h 2279282"/>
              <a:gd name="connsiteX6" fmla="*/ 172079 w 2062861"/>
              <a:gd name="connsiteY6" fmla="*/ 1034524 h 2279282"/>
              <a:gd name="connsiteX7" fmla="*/ 431715 w 2062861"/>
              <a:gd name="connsiteY7" fmla="*/ 1074582 h 2279282"/>
              <a:gd name="connsiteX8" fmla="*/ 652775 w 2062861"/>
              <a:gd name="connsiteY8" fmla="*/ 1042684 h 2279282"/>
              <a:gd name="connsiteX9" fmla="*/ 817458 w 2062861"/>
              <a:gd name="connsiteY9" fmla="*/ 967761 h 2279282"/>
              <a:gd name="connsiteX10" fmla="*/ 523700 w 2062861"/>
              <a:gd name="connsiteY10" fmla="*/ 129510 h 2279282"/>
              <a:gd name="connsiteX11" fmla="*/ 648325 w 2062861"/>
              <a:gd name="connsiteY11" fmla="*/ 156215 h 2279282"/>
              <a:gd name="connsiteX12" fmla="*/ 737342 w 2062861"/>
              <a:gd name="connsiteY12" fmla="*/ 246717 h 2279282"/>
              <a:gd name="connsiteX13" fmla="*/ 790753 w 2062861"/>
              <a:gd name="connsiteY13" fmla="*/ 417334 h 2279282"/>
              <a:gd name="connsiteX14" fmla="*/ 808557 w 2062861"/>
              <a:gd name="connsiteY14" fmla="*/ 682904 h 2279282"/>
              <a:gd name="connsiteX15" fmla="*/ 672805 w 2062861"/>
              <a:gd name="connsiteY15" fmla="*/ 751893 h 2279282"/>
              <a:gd name="connsiteX16" fmla="*/ 510347 w 2062861"/>
              <a:gd name="connsiteY16" fmla="*/ 777856 h 2279282"/>
              <a:gd name="connsiteX17" fmla="*/ 391657 w 2062861"/>
              <a:gd name="connsiteY17" fmla="*/ 758569 h 2279282"/>
              <a:gd name="connsiteX18" fmla="*/ 312282 w 2062861"/>
              <a:gd name="connsiteY18" fmla="*/ 699966 h 2279282"/>
              <a:gd name="connsiteX19" fmla="*/ 267773 w 2062861"/>
              <a:gd name="connsiteY19" fmla="*/ 600563 h 2279282"/>
              <a:gd name="connsiteX20" fmla="*/ 253679 w 2062861"/>
              <a:gd name="connsiteY20" fmla="*/ 461843 h 2279282"/>
              <a:gd name="connsiteX21" fmla="*/ 269999 w 2062861"/>
              <a:gd name="connsiteY21" fmla="*/ 328316 h 2279282"/>
              <a:gd name="connsiteX22" fmla="*/ 319700 w 2062861"/>
              <a:gd name="connsiteY22" fmla="*/ 222979 h 2279282"/>
              <a:gd name="connsiteX23" fmla="*/ 403526 w 2062861"/>
              <a:gd name="connsiteY23" fmla="*/ 153990 h 2279282"/>
              <a:gd name="connsiteX24" fmla="*/ 523700 w 2062861"/>
              <a:gd name="connsiteY24" fmla="*/ 129510 h 2279282"/>
              <a:gd name="connsiteX25" fmla="*/ 1001847 w 2062861"/>
              <a:gd name="connsiteY25" fmla="*/ 0 h 2279282"/>
              <a:gd name="connsiteX26" fmla="*/ 2062861 w 2062861"/>
              <a:gd name="connsiteY26" fmla="*/ 920394 h 2279282"/>
              <a:gd name="connsiteX27" fmla="*/ 2062861 w 2062861"/>
              <a:gd name="connsiteY27" fmla="*/ 2279282 h 2279282"/>
              <a:gd name="connsiteX28" fmla="*/ 614640 w 2062861"/>
              <a:gd name="connsiteY28" fmla="*/ 2279282 h 2279282"/>
              <a:gd name="connsiteX29" fmla="*/ 0 w 2062861"/>
              <a:gd name="connsiteY29" fmla="*/ 1746103 h 2279282"/>
              <a:gd name="connsiteX30" fmla="*/ 25942 w 2062861"/>
              <a:gd name="connsiteY30" fmla="*/ 1758536 h 2279282"/>
              <a:gd name="connsiteX31" fmla="*/ 114218 w 2062861"/>
              <a:gd name="connsiteY31" fmla="*/ 1786725 h 2279282"/>
              <a:gd name="connsiteX32" fmla="*/ 229199 w 2062861"/>
              <a:gd name="connsiteY32" fmla="*/ 1808979 h 2279282"/>
              <a:gd name="connsiteX33" fmla="*/ 356049 w 2062861"/>
              <a:gd name="connsiteY33" fmla="*/ 1817881 h 2279282"/>
              <a:gd name="connsiteX34" fmla="*/ 669837 w 2062861"/>
              <a:gd name="connsiteY34" fmla="*/ 1770405 h 2279282"/>
              <a:gd name="connsiteX35" fmla="*/ 895349 w 2062861"/>
              <a:gd name="connsiteY35" fmla="*/ 1642071 h 2279282"/>
              <a:gd name="connsiteX36" fmla="*/ 1046679 w 2062861"/>
              <a:gd name="connsiteY36" fmla="*/ 1452908 h 2279282"/>
              <a:gd name="connsiteX37" fmla="*/ 1138664 w 2062861"/>
              <a:gd name="connsiteY37" fmla="*/ 1224429 h 2279282"/>
              <a:gd name="connsiteX38" fmla="*/ 1183915 w 2062861"/>
              <a:gd name="connsiteY38" fmla="*/ 978888 h 2279282"/>
              <a:gd name="connsiteX39" fmla="*/ 1195784 w 2062861"/>
              <a:gd name="connsiteY39" fmla="*/ 736315 h 2279282"/>
              <a:gd name="connsiteX40" fmla="*/ 1184657 w 2062861"/>
              <a:gd name="connsiteY40" fmla="*/ 491516 h 2279282"/>
              <a:gd name="connsiteX41" fmla="*/ 1146083 w 2062861"/>
              <a:gd name="connsiteY41" fmla="*/ 273422 h 2279282"/>
              <a:gd name="connsiteX42" fmla="*/ 1070417 w 2062861"/>
              <a:gd name="connsiteY42" fmla="*/ 90194 h 2279282"/>
              <a:gd name="connsiteX43" fmla="*/ 1016265 w 2062861"/>
              <a:gd name="connsiteY43" fmla="*/ 13972 h 2279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2062861" h="2279282">
                <a:moveTo>
                  <a:pt x="817458" y="967761"/>
                </a:moveTo>
                <a:cubicBezTo>
                  <a:pt x="815480" y="1040953"/>
                  <a:pt x="806084" y="1110684"/>
                  <a:pt x="789270" y="1176953"/>
                </a:cubicBezTo>
                <a:cubicBezTo>
                  <a:pt x="772455" y="1243222"/>
                  <a:pt x="746244" y="1301578"/>
                  <a:pt x="710637" y="1352021"/>
                </a:cubicBezTo>
                <a:cubicBezTo>
                  <a:pt x="692834" y="1377243"/>
                  <a:pt x="672310" y="1399869"/>
                  <a:pt x="649067" y="1419898"/>
                </a:cubicBezTo>
                <a:lnTo>
                  <a:pt x="608407" y="1447198"/>
                </a:lnTo>
                <a:lnTo>
                  <a:pt x="77604" y="986744"/>
                </a:lnTo>
                <a:lnTo>
                  <a:pt x="172079" y="1034524"/>
                </a:lnTo>
                <a:cubicBezTo>
                  <a:pt x="243293" y="1061230"/>
                  <a:pt x="329839" y="1074582"/>
                  <a:pt x="431715" y="1074582"/>
                </a:cubicBezTo>
                <a:cubicBezTo>
                  <a:pt x="514798" y="1074582"/>
                  <a:pt x="588485" y="1063950"/>
                  <a:pt x="652775" y="1042684"/>
                </a:cubicBezTo>
                <a:cubicBezTo>
                  <a:pt x="717066" y="1021419"/>
                  <a:pt x="771960" y="996444"/>
                  <a:pt x="817458" y="967761"/>
                </a:cubicBezTo>
                <a:close/>
                <a:moveTo>
                  <a:pt x="523700" y="129510"/>
                </a:moveTo>
                <a:cubicBezTo>
                  <a:pt x="571176" y="129510"/>
                  <a:pt x="612717" y="138412"/>
                  <a:pt x="648325" y="156215"/>
                </a:cubicBezTo>
                <a:cubicBezTo>
                  <a:pt x="683932" y="174019"/>
                  <a:pt x="713604" y="204186"/>
                  <a:pt x="737342" y="246717"/>
                </a:cubicBezTo>
                <a:cubicBezTo>
                  <a:pt x="761081" y="289247"/>
                  <a:pt x="778884" y="346120"/>
                  <a:pt x="790753" y="417334"/>
                </a:cubicBezTo>
                <a:cubicBezTo>
                  <a:pt x="802622" y="488548"/>
                  <a:pt x="808557" y="577072"/>
                  <a:pt x="808557" y="682904"/>
                </a:cubicBezTo>
                <a:cubicBezTo>
                  <a:pt x="768993" y="711587"/>
                  <a:pt x="723742" y="734584"/>
                  <a:pt x="672805" y="751893"/>
                </a:cubicBezTo>
                <a:cubicBezTo>
                  <a:pt x="621867" y="769202"/>
                  <a:pt x="567714" y="777856"/>
                  <a:pt x="510347" y="777856"/>
                </a:cubicBezTo>
                <a:cubicBezTo>
                  <a:pt x="463860" y="777856"/>
                  <a:pt x="424296" y="771427"/>
                  <a:pt x="391657" y="758569"/>
                </a:cubicBezTo>
                <a:cubicBezTo>
                  <a:pt x="359017" y="745711"/>
                  <a:pt x="332559" y="726177"/>
                  <a:pt x="312282" y="699966"/>
                </a:cubicBezTo>
                <a:cubicBezTo>
                  <a:pt x="292006" y="673755"/>
                  <a:pt x="277170" y="640620"/>
                  <a:pt x="267773" y="600563"/>
                </a:cubicBezTo>
                <a:cubicBezTo>
                  <a:pt x="258377" y="560504"/>
                  <a:pt x="253679" y="514265"/>
                  <a:pt x="253679" y="461843"/>
                </a:cubicBezTo>
                <a:cubicBezTo>
                  <a:pt x="253679" y="413378"/>
                  <a:pt x="259119" y="368869"/>
                  <a:pt x="269999" y="328316"/>
                </a:cubicBezTo>
                <a:cubicBezTo>
                  <a:pt x="280879" y="287764"/>
                  <a:pt x="297446" y="252651"/>
                  <a:pt x="319700" y="222979"/>
                </a:cubicBezTo>
                <a:cubicBezTo>
                  <a:pt x="341955" y="193306"/>
                  <a:pt x="369897" y="170310"/>
                  <a:pt x="403526" y="153990"/>
                </a:cubicBezTo>
                <a:cubicBezTo>
                  <a:pt x="437154" y="137670"/>
                  <a:pt x="477213" y="129510"/>
                  <a:pt x="523700" y="129510"/>
                </a:cubicBezTo>
                <a:close/>
                <a:moveTo>
                  <a:pt x="1001847" y="0"/>
                </a:moveTo>
                <a:lnTo>
                  <a:pt x="2062861" y="920394"/>
                </a:lnTo>
                <a:lnTo>
                  <a:pt x="2062861" y="2279282"/>
                </a:lnTo>
                <a:lnTo>
                  <a:pt x="614640" y="2279282"/>
                </a:lnTo>
                <a:lnTo>
                  <a:pt x="0" y="1746103"/>
                </a:lnTo>
                <a:lnTo>
                  <a:pt x="25942" y="1758536"/>
                </a:lnTo>
                <a:cubicBezTo>
                  <a:pt x="50174" y="1768427"/>
                  <a:pt x="79600" y="1777823"/>
                  <a:pt x="114218" y="1786725"/>
                </a:cubicBezTo>
                <a:cubicBezTo>
                  <a:pt x="148836" y="1795627"/>
                  <a:pt x="187163" y="1803045"/>
                  <a:pt x="229199" y="1808979"/>
                </a:cubicBezTo>
                <a:cubicBezTo>
                  <a:pt x="271235" y="1814914"/>
                  <a:pt x="313519" y="1817881"/>
                  <a:pt x="356049" y="1817881"/>
                </a:cubicBezTo>
                <a:cubicBezTo>
                  <a:pt x="476718" y="1817881"/>
                  <a:pt x="581314" y="1802056"/>
                  <a:pt x="669837" y="1770405"/>
                </a:cubicBezTo>
                <a:cubicBezTo>
                  <a:pt x="758361" y="1738754"/>
                  <a:pt x="833531" y="1695976"/>
                  <a:pt x="895349" y="1642071"/>
                </a:cubicBezTo>
                <a:cubicBezTo>
                  <a:pt x="957167" y="1588166"/>
                  <a:pt x="1007610" y="1525111"/>
                  <a:pt x="1046679" y="1452908"/>
                </a:cubicBezTo>
                <a:cubicBezTo>
                  <a:pt x="1085748" y="1380705"/>
                  <a:pt x="1116410" y="1304545"/>
                  <a:pt x="1138664" y="1224429"/>
                </a:cubicBezTo>
                <a:cubicBezTo>
                  <a:pt x="1160919" y="1144313"/>
                  <a:pt x="1176003" y="1062466"/>
                  <a:pt x="1183915" y="978888"/>
                </a:cubicBezTo>
                <a:cubicBezTo>
                  <a:pt x="1191828" y="895310"/>
                  <a:pt x="1195784" y="814453"/>
                  <a:pt x="1195784" y="736315"/>
                </a:cubicBezTo>
                <a:cubicBezTo>
                  <a:pt x="1195784" y="651253"/>
                  <a:pt x="1192075" y="569654"/>
                  <a:pt x="1184657" y="491516"/>
                </a:cubicBezTo>
                <a:cubicBezTo>
                  <a:pt x="1177239" y="413378"/>
                  <a:pt x="1164381" y="340680"/>
                  <a:pt x="1146083" y="273422"/>
                </a:cubicBezTo>
                <a:cubicBezTo>
                  <a:pt x="1127785" y="206164"/>
                  <a:pt x="1102563" y="145088"/>
                  <a:pt x="1070417" y="90194"/>
                </a:cubicBezTo>
                <a:cubicBezTo>
                  <a:pt x="1054345" y="62747"/>
                  <a:pt x="1036294" y="37339"/>
                  <a:pt x="1016265" y="13972"/>
                </a:cubicBezTo>
                <a:close/>
              </a:path>
            </a:pathLst>
          </a:cu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1 Rectángulo"/>
          <p:cNvSpPr/>
          <p:nvPr/>
        </p:nvSpPr>
        <p:spPr>
          <a:xfrm rot="19177351">
            <a:off x="-447983" y="739730"/>
            <a:ext cx="3312125" cy="461665"/>
          </a:xfrm>
          <a:prstGeom prst="rect">
            <a:avLst/>
          </a:prstGeom>
          <a:solidFill>
            <a:srgbClr val="00B0F0"/>
          </a:solidFill>
        </p:spPr>
        <p:txBody>
          <a:bodyPr wrap="none">
            <a:spAutoFit/>
          </a:bodyPr>
          <a:lstStyle/>
          <a:p>
            <a:r>
              <a:rPr lang="es-ES" sz="2400" b="1" dirty="0"/>
              <a:t>Corredores industriales </a:t>
            </a:r>
            <a:endParaRPr lang="es-MX" sz="2400" b="1" dirty="0"/>
          </a:p>
        </p:txBody>
      </p:sp>
      <p:sp>
        <p:nvSpPr>
          <p:cNvPr id="6144" name="6143 Rectángulo"/>
          <p:cNvSpPr/>
          <p:nvPr/>
        </p:nvSpPr>
        <p:spPr>
          <a:xfrm>
            <a:off x="4721725" y="5640387"/>
            <a:ext cx="4953000" cy="1015663"/>
          </a:xfrm>
          <a:prstGeom prst="rect">
            <a:avLst/>
          </a:prstGeom>
          <a:ln>
            <a:solidFill>
              <a:schemeClr val="tx1"/>
            </a:solidFill>
            <a:prstDash val="lgDash"/>
          </a:ln>
        </p:spPr>
        <p:txBody>
          <a:bodyPr>
            <a:spAutoFit/>
          </a:bodyPr>
          <a:lstStyle/>
          <a:p>
            <a:pPr algn="ctr"/>
            <a:r>
              <a:rPr lang="es-ES" sz="2000" b="1" dirty="0">
                <a:solidFill>
                  <a:schemeClr val="tx1">
                    <a:lumMod val="95000"/>
                    <a:lumOff val="5000"/>
                  </a:schemeClr>
                </a:solidFill>
              </a:rPr>
              <a:t>Desarrollos privados  con una fuerte orientación hacia los sectores manufactureros y comerciales</a:t>
            </a:r>
            <a:endParaRPr lang="es-MX" sz="2000" b="1" dirty="0">
              <a:solidFill>
                <a:schemeClr val="tx1">
                  <a:lumMod val="95000"/>
                  <a:lumOff val="5000"/>
                </a:schemeClr>
              </a:solidFill>
            </a:endParaRPr>
          </a:p>
        </p:txBody>
      </p:sp>
      <p:sp>
        <p:nvSpPr>
          <p:cNvPr id="3" name="Marcador de número de diapositiva 2"/>
          <p:cNvSpPr>
            <a:spLocks noGrp="1"/>
          </p:cNvSpPr>
          <p:nvPr>
            <p:ph type="sldNum" sz="quarter" idx="12"/>
          </p:nvPr>
        </p:nvSpPr>
        <p:spPr/>
        <p:txBody>
          <a:bodyPr/>
          <a:lstStyle/>
          <a:p>
            <a:fld id="{2DF200F8-C738-4D20-A524-095995087B34}" type="slidenum">
              <a:rPr lang="es-MX" smtClean="0"/>
              <a:t>12</a:t>
            </a:fld>
            <a:endParaRPr lang="es-MX"/>
          </a:p>
        </p:txBody>
      </p:sp>
    </p:spTree>
    <p:extLst>
      <p:ext uri="{BB962C8B-B14F-4D97-AF65-F5344CB8AC3E}">
        <p14:creationId xmlns:p14="http://schemas.microsoft.com/office/powerpoint/2010/main" val="29882005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0" y="1123839"/>
            <a:ext cx="2600327" cy="4601183"/>
          </a:xfrm>
        </p:spPr>
        <p:txBody>
          <a:bodyPr>
            <a:normAutofit/>
          </a:bodyPr>
          <a:lstStyle/>
          <a:p>
            <a:pPr algn="ctr"/>
            <a:r>
              <a:rPr lang="es-MX" b="1" dirty="0">
                <a:solidFill>
                  <a:schemeClr val="tx1"/>
                </a:solidFill>
              </a:rPr>
              <a:t/>
            </a:r>
            <a:br>
              <a:rPr lang="es-MX" b="1" dirty="0">
                <a:solidFill>
                  <a:schemeClr val="tx1"/>
                </a:solidFill>
              </a:rPr>
            </a:br>
            <a:r>
              <a:rPr lang="es-MX" b="1" dirty="0" smtClean="0">
                <a:solidFill>
                  <a:schemeClr val="tx1"/>
                </a:solidFill>
              </a:rPr>
              <a:t>3.-</a:t>
            </a:r>
            <a:r>
              <a:rPr lang="es-MX" b="1" dirty="0">
                <a:solidFill>
                  <a:schemeClr val="tx1"/>
                </a:solidFill>
              </a:rPr>
              <a:t/>
            </a:r>
            <a:br>
              <a:rPr lang="es-MX" b="1" dirty="0">
                <a:solidFill>
                  <a:schemeClr val="tx1"/>
                </a:solidFill>
              </a:rPr>
            </a:br>
            <a:r>
              <a:rPr lang="es-MX" b="1" dirty="0" smtClean="0">
                <a:solidFill>
                  <a:schemeClr val="tx1"/>
                </a:solidFill>
              </a:rPr>
              <a:t>Regulación Industrial</a:t>
            </a:r>
            <a:endParaRPr lang="es-MX" dirty="0">
              <a:solidFill>
                <a:schemeClr val="tx1"/>
              </a:solidFill>
            </a:endParaRPr>
          </a:p>
        </p:txBody>
      </p:sp>
      <p:sp>
        <p:nvSpPr>
          <p:cNvPr id="3" name="Marcador de contenido 2"/>
          <p:cNvSpPr>
            <a:spLocks noGrp="1"/>
          </p:cNvSpPr>
          <p:nvPr>
            <p:ph idx="4294967295"/>
          </p:nvPr>
        </p:nvSpPr>
        <p:spPr>
          <a:xfrm>
            <a:off x="0" y="5665788"/>
            <a:ext cx="8453438" cy="1762125"/>
          </a:xfrm>
        </p:spPr>
        <p:txBody>
          <a:bodyPr>
            <a:noAutofit/>
          </a:bodyPr>
          <a:lstStyle/>
          <a:p>
            <a:pPr algn="just"/>
            <a:r>
              <a:rPr lang="es-MX" sz="1600" dirty="0" smtClean="0">
                <a:solidFill>
                  <a:schemeClr val="tx1">
                    <a:lumMod val="95000"/>
                    <a:lumOff val="5000"/>
                  </a:schemeClr>
                </a:solidFill>
              </a:rPr>
              <a:t>Fuente: http://</a:t>
            </a:r>
            <a:r>
              <a:rPr lang="es-MX" sz="1600" dirty="0">
                <a:solidFill>
                  <a:schemeClr val="tx1">
                    <a:lumMod val="95000"/>
                    <a:lumOff val="5000"/>
                  </a:schemeClr>
                </a:solidFill>
              </a:rPr>
              <a:t>fidepar.edomex.gob.mx/acerca_de</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45051" y="778861"/>
            <a:ext cx="7888287" cy="5291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Marcador de número de diapositiva 1"/>
          <p:cNvSpPr>
            <a:spLocks noGrp="1"/>
          </p:cNvSpPr>
          <p:nvPr>
            <p:ph type="sldNum" sz="quarter" idx="12"/>
          </p:nvPr>
        </p:nvSpPr>
        <p:spPr/>
        <p:txBody>
          <a:bodyPr/>
          <a:lstStyle/>
          <a:p>
            <a:fld id="{2DF200F8-C738-4D20-A524-095995087B34}" type="slidenum">
              <a:rPr lang="es-MX" smtClean="0"/>
              <a:t>13</a:t>
            </a:fld>
            <a:endParaRPr lang="es-MX"/>
          </a:p>
        </p:txBody>
      </p:sp>
    </p:spTree>
    <p:extLst>
      <p:ext uri="{BB962C8B-B14F-4D97-AF65-F5344CB8AC3E}">
        <p14:creationId xmlns:p14="http://schemas.microsoft.com/office/powerpoint/2010/main" val="7162445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282928" y="1202038"/>
            <a:ext cx="5943600" cy="5120640"/>
          </a:xfrm>
        </p:spPr>
        <p:txBody>
          <a:bodyPr>
            <a:noAutofit/>
          </a:bodyPr>
          <a:lstStyle/>
          <a:p>
            <a:r>
              <a:rPr lang="es-MX" dirty="0"/>
              <a:t>Parque Industrial </a:t>
            </a:r>
            <a:r>
              <a:rPr lang="es-MX" dirty="0" err="1"/>
              <a:t>Jilotepec</a:t>
            </a:r>
            <a:r>
              <a:rPr lang="es-MX" dirty="0"/>
              <a:t>, Municipio de </a:t>
            </a:r>
            <a:r>
              <a:rPr lang="es-MX" dirty="0" err="1"/>
              <a:t>Jilotepec</a:t>
            </a:r>
            <a:r>
              <a:rPr lang="es-MX" dirty="0"/>
              <a:t>.</a:t>
            </a:r>
          </a:p>
          <a:p>
            <a:r>
              <a:rPr lang="es-MX" dirty="0"/>
              <a:t>Parque Industrial Atlacomulco, Municipio de Atlacomulco.</a:t>
            </a:r>
          </a:p>
          <a:p>
            <a:r>
              <a:rPr lang="es-MX" dirty="0"/>
              <a:t>Conjunto Industrial Urbano "Hermandad del Estado de México", Municipio de Ixtlahuaca.</a:t>
            </a:r>
          </a:p>
          <a:p>
            <a:r>
              <a:rPr lang="es-MX" dirty="0"/>
              <a:t>Parque Industrial San Antonio Buenavista, Municipio de Toluca.</a:t>
            </a:r>
          </a:p>
          <a:p>
            <a:r>
              <a:rPr lang="es-MX" dirty="0"/>
              <a:t>Parque Industrial </a:t>
            </a:r>
            <a:r>
              <a:rPr lang="es-MX" dirty="0" err="1"/>
              <a:t>Exportec</a:t>
            </a:r>
            <a:r>
              <a:rPr lang="es-MX" dirty="0"/>
              <a:t> I, Municipio de Toluca.</a:t>
            </a:r>
          </a:p>
          <a:p>
            <a:r>
              <a:rPr lang="es-MX" dirty="0"/>
              <a:t>Parque Industrial </a:t>
            </a:r>
            <a:r>
              <a:rPr lang="es-MX" dirty="0" err="1"/>
              <a:t>Exportec</a:t>
            </a:r>
            <a:r>
              <a:rPr lang="es-MX" dirty="0"/>
              <a:t> II, Municipio de Toluca.</a:t>
            </a:r>
          </a:p>
          <a:p>
            <a:r>
              <a:rPr lang="es-MX" dirty="0"/>
              <a:t>Parque Industrial San Cayetano, Municipio de Toluca.</a:t>
            </a:r>
          </a:p>
          <a:p>
            <a:r>
              <a:rPr lang="es-MX" dirty="0"/>
              <a:t>Parque Industrial Cerrillo I, Municipio de Lerma.</a:t>
            </a:r>
          </a:p>
          <a:p>
            <a:r>
              <a:rPr lang="es-MX" dirty="0"/>
              <a:t>Parque Industrial Cerrillo II, Municipio de Lerma.</a:t>
            </a:r>
          </a:p>
          <a:p>
            <a:r>
              <a:rPr lang="es-MX" dirty="0"/>
              <a:t>Parque Industrial </a:t>
            </a:r>
            <a:r>
              <a:rPr lang="es-MX" dirty="0" err="1"/>
              <a:t>Huehuetoca</a:t>
            </a:r>
            <a:r>
              <a:rPr lang="es-MX" dirty="0"/>
              <a:t>, Municipio de </a:t>
            </a:r>
            <a:r>
              <a:rPr lang="es-MX" dirty="0" err="1"/>
              <a:t>Huehuetoca</a:t>
            </a:r>
            <a:r>
              <a:rPr lang="es-MX" dirty="0"/>
              <a:t>.</a:t>
            </a:r>
          </a:p>
          <a:p>
            <a:r>
              <a:rPr lang="es-MX" dirty="0"/>
              <a:t>Parque </a:t>
            </a:r>
            <a:r>
              <a:rPr lang="es-MX" dirty="0" err="1"/>
              <a:t>Microindustrial</a:t>
            </a:r>
            <a:r>
              <a:rPr lang="es-MX" dirty="0"/>
              <a:t> </a:t>
            </a:r>
            <a:r>
              <a:rPr lang="es-MX" dirty="0" err="1"/>
              <a:t>Cuautitlan</a:t>
            </a:r>
            <a:r>
              <a:rPr lang="es-MX" dirty="0"/>
              <a:t> Izcalli, Municipio de </a:t>
            </a:r>
            <a:r>
              <a:rPr lang="es-MX" dirty="0" err="1"/>
              <a:t>Cuautitlan</a:t>
            </a:r>
            <a:r>
              <a:rPr lang="es-MX" dirty="0"/>
              <a:t> Izcalli.</a:t>
            </a:r>
          </a:p>
          <a:p>
            <a:r>
              <a:rPr lang="es-MX" dirty="0"/>
              <a:t>Parque Industrial Toluca 2000, Municipio de Toluca (participación).</a:t>
            </a:r>
          </a:p>
          <a:p>
            <a:endParaRPr lang="es-MX" dirty="0"/>
          </a:p>
        </p:txBody>
      </p:sp>
      <p:sp>
        <p:nvSpPr>
          <p:cNvPr id="2" name="1 Rectángulo"/>
          <p:cNvSpPr/>
          <p:nvPr/>
        </p:nvSpPr>
        <p:spPr>
          <a:xfrm>
            <a:off x="238540" y="1252330"/>
            <a:ext cx="2286000" cy="1200329"/>
          </a:xfrm>
          <a:prstGeom prst="rect">
            <a:avLst/>
          </a:prstGeom>
        </p:spPr>
        <p:txBody>
          <a:bodyPr wrap="square">
            <a:spAutoFit/>
          </a:bodyPr>
          <a:lstStyle/>
          <a:p>
            <a:pPr algn="ctr"/>
            <a:r>
              <a:rPr lang="es-MX" sz="2400" dirty="0"/>
              <a:t>DESARROLLO </a:t>
            </a:r>
          </a:p>
          <a:p>
            <a:pPr algn="ctr"/>
            <a:r>
              <a:rPr lang="es-MX" sz="2400" dirty="0"/>
              <a:t>DE PARQUES</a:t>
            </a:r>
          </a:p>
          <a:p>
            <a:pPr algn="ctr"/>
            <a:r>
              <a:rPr lang="es-MX" sz="2400" dirty="0"/>
              <a:t>INDUSTRIALES</a:t>
            </a:r>
          </a:p>
        </p:txBody>
      </p:sp>
      <p:pic>
        <p:nvPicPr>
          <p:cNvPr id="5" name="Picture 2" descr="http://fidepar.edomex.gob.mx/sites/fidepar.edomex.gob.mx/files/images/H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2724249"/>
            <a:ext cx="2808099" cy="2513545"/>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p:cNvSpPr>
            <a:spLocks noGrp="1"/>
          </p:cNvSpPr>
          <p:nvPr>
            <p:ph type="sldNum" sz="quarter" idx="12"/>
          </p:nvPr>
        </p:nvSpPr>
        <p:spPr/>
        <p:txBody>
          <a:bodyPr/>
          <a:lstStyle/>
          <a:p>
            <a:fld id="{2DF200F8-C738-4D20-A524-095995087B34}" type="slidenum">
              <a:rPr lang="es-MX" smtClean="0"/>
              <a:t>14</a:t>
            </a:fld>
            <a:endParaRPr lang="es-MX"/>
          </a:p>
        </p:txBody>
      </p:sp>
    </p:spTree>
    <p:extLst>
      <p:ext uri="{BB962C8B-B14F-4D97-AF65-F5344CB8AC3E}">
        <p14:creationId xmlns:p14="http://schemas.microsoft.com/office/powerpoint/2010/main" val="18656045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1638" y="4114800"/>
            <a:ext cx="4954133" cy="24547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4" name="Marcador de contenido 3"/>
          <p:cNvGraphicFramePr>
            <a:graphicFrameLocks noGrp="1"/>
          </p:cNvGraphicFramePr>
          <p:nvPr>
            <p:ph idx="4294967295"/>
            <p:extLst>
              <p:ext uri="{D42A27DB-BD31-4B8C-83A1-F6EECF244321}">
                <p14:modId xmlns:p14="http://schemas.microsoft.com/office/powerpoint/2010/main" val="2151662470"/>
              </p:ext>
            </p:extLst>
          </p:nvPr>
        </p:nvGraphicFramePr>
        <p:xfrm>
          <a:off x="740229" y="-195943"/>
          <a:ext cx="9959309" cy="651946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Rectángulo 2"/>
          <p:cNvSpPr/>
          <p:nvPr/>
        </p:nvSpPr>
        <p:spPr>
          <a:xfrm>
            <a:off x="0" y="22793"/>
            <a:ext cx="3796216" cy="2554535"/>
          </a:xfrm>
          <a:prstGeom prst="rect">
            <a:avLst/>
          </a:prstGeom>
          <a:noFill/>
        </p:spPr>
        <p:txBody>
          <a:bodyPr wrap="square" lIns="91429" tIns="45715" rIns="91429" bIns="45715">
            <a:spAutoFit/>
          </a:bodyPr>
          <a:lstStyle/>
          <a:p>
            <a:pPr algn="ctr"/>
            <a:r>
              <a:rPr lang="es-ES" sz="3200" dirty="0">
                <a:ln w="0"/>
                <a:effectLst>
                  <a:outerShdw blurRad="38100" dist="19050" dir="2700000" algn="tl" rotWithShape="0">
                    <a:schemeClr val="dk1">
                      <a:alpha val="40000"/>
                    </a:schemeClr>
                  </a:outerShdw>
                </a:effectLst>
              </a:rPr>
              <a:t>ESTRUCTURA E INTEGRACIÓN REGIONAL DEL SECTOR INDUSTRIAL </a:t>
            </a:r>
          </a:p>
        </p:txBody>
      </p:sp>
      <p:sp>
        <p:nvSpPr>
          <p:cNvPr id="5" name="4 Rectángulo"/>
          <p:cNvSpPr/>
          <p:nvPr/>
        </p:nvSpPr>
        <p:spPr>
          <a:xfrm>
            <a:off x="114000" y="117034"/>
            <a:ext cx="9684000" cy="6660000"/>
          </a:xfrm>
          <a:prstGeom prst="rect">
            <a:avLst/>
          </a:prstGeom>
          <a:noFill/>
          <a:ln w="57150">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Marcador de número de diapositiva 1"/>
          <p:cNvSpPr>
            <a:spLocks noGrp="1"/>
          </p:cNvSpPr>
          <p:nvPr>
            <p:ph type="sldNum" sz="quarter" idx="12"/>
          </p:nvPr>
        </p:nvSpPr>
        <p:spPr/>
        <p:txBody>
          <a:bodyPr/>
          <a:lstStyle/>
          <a:p>
            <a:fld id="{2DF200F8-C738-4D20-A524-095995087B34}" type="slidenum">
              <a:rPr lang="es-MX" smtClean="0"/>
              <a:t>15</a:t>
            </a:fld>
            <a:endParaRPr lang="es-MX"/>
          </a:p>
        </p:txBody>
      </p:sp>
    </p:spTree>
    <p:extLst>
      <p:ext uri="{BB962C8B-B14F-4D97-AF65-F5344CB8AC3E}">
        <p14:creationId xmlns:p14="http://schemas.microsoft.com/office/powerpoint/2010/main" val="41470269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4294967295"/>
            <p:extLst>
              <p:ext uri="{D42A27DB-BD31-4B8C-83A1-F6EECF244321}">
                <p14:modId xmlns:p14="http://schemas.microsoft.com/office/powerpoint/2010/main" val="3041191772"/>
              </p:ext>
            </p:extLst>
          </p:nvPr>
        </p:nvGraphicFramePr>
        <p:xfrm>
          <a:off x="1" y="2"/>
          <a:ext cx="9906000" cy="67356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Picture 2"/>
          <p:cNvPicPr>
            <a:picLocks noChangeAspect="1" noChangeArrowheads="1"/>
          </p:cNvPicPr>
          <p:nvPr/>
        </p:nvPicPr>
        <p:blipFill rotWithShape="1">
          <a:blip r:embed="rId8">
            <a:extLst>
              <a:ext uri="{28A0092B-C50C-407E-A947-70E740481C1C}">
                <a14:useLocalDpi xmlns:a14="http://schemas.microsoft.com/office/drawing/2010/main" val="0"/>
              </a:ext>
            </a:extLst>
          </a:blip>
          <a:srcRect t="12077"/>
          <a:stretch/>
        </p:blipFill>
        <p:spPr bwMode="auto">
          <a:xfrm>
            <a:off x="1872343" y="3156857"/>
            <a:ext cx="6226629" cy="38753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143657" y="94920"/>
            <a:ext cx="9684000" cy="6660000"/>
          </a:xfrm>
          <a:prstGeom prst="rect">
            <a:avLst/>
          </a:prstGeom>
          <a:noFill/>
          <a:ln w="57150">
            <a:solidFill>
              <a:srgbClr val="0070C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Marcador de número de diapositiva 1"/>
          <p:cNvSpPr>
            <a:spLocks noGrp="1"/>
          </p:cNvSpPr>
          <p:nvPr>
            <p:ph type="sldNum" sz="quarter" idx="12"/>
          </p:nvPr>
        </p:nvSpPr>
        <p:spPr/>
        <p:txBody>
          <a:bodyPr/>
          <a:lstStyle/>
          <a:p>
            <a:fld id="{2DF200F8-C738-4D20-A524-095995087B34}" type="slidenum">
              <a:rPr lang="es-MX" smtClean="0"/>
              <a:t>16</a:t>
            </a:fld>
            <a:endParaRPr lang="es-MX"/>
          </a:p>
        </p:txBody>
      </p:sp>
    </p:spTree>
    <p:extLst>
      <p:ext uri="{BB962C8B-B14F-4D97-AF65-F5344CB8AC3E}">
        <p14:creationId xmlns:p14="http://schemas.microsoft.com/office/powerpoint/2010/main" val="18174113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1148552"/>
            <a:ext cx="2710697" cy="4601183"/>
          </a:xfrm>
        </p:spPr>
        <p:txBody>
          <a:bodyPr>
            <a:normAutofit/>
          </a:bodyPr>
          <a:lstStyle/>
          <a:p>
            <a:r>
              <a:rPr lang="es-MX" sz="2800" b="1" dirty="0"/>
              <a:t>Industrialización</a:t>
            </a:r>
            <a:r>
              <a:rPr lang="es-MX" sz="4000" b="1" dirty="0"/>
              <a:t/>
            </a:r>
            <a:br>
              <a:rPr lang="es-MX" sz="4000" b="1" dirty="0"/>
            </a:br>
            <a:endParaRPr lang="es-MX" sz="4000" b="1"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797043836"/>
              </p:ext>
            </p:extLst>
          </p:nvPr>
        </p:nvGraphicFramePr>
        <p:xfrm>
          <a:off x="2882857" y="0"/>
          <a:ext cx="6486624" cy="61093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Marcador de número de diapositiva 2"/>
          <p:cNvSpPr>
            <a:spLocks noGrp="1"/>
          </p:cNvSpPr>
          <p:nvPr>
            <p:ph type="sldNum" sz="quarter" idx="12"/>
          </p:nvPr>
        </p:nvSpPr>
        <p:spPr/>
        <p:txBody>
          <a:bodyPr/>
          <a:lstStyle/>
          <a:p>
            <a:fld id="{2DF200F8-C738-4D20-A524-095995087B34}" type="slidenum">
              <a:rPr lang="es-MX" smtClean="0"/>
              <a:t>17</a:t>
            </a:fld>
            <a:endParaRPr lang="es-MX"/>
          </a:p>
        </p:txBody>
      </p:sp>
    </p:spTree>
    <p:extLst>
      <p:ext uri="{BB962C8B-B14F-4D97-AF65-F5344CB8AC3E}">
        <p14:creationId xmlns:p14="http://schemas.microsoft.com/office/powerpoint/2010/main" val="7957594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4294967295"/>
            <p:extLst>
              <p:ext uri="{D42A27DB-BD31-4B8C-83A1-F6EECF244321}">
                <p14:modId xmlns:p14="http://schemas.microsoft.com/office/powerpoint/2010/main" val="29433450"/>
              </p:ext>
            </p:extLst>
          </p:nvPr>
        </p:nvGraphicFramePr>
        <p:xfrm>
          <a:off x="1909696" y="605309"/>
          <a:ext cx="8434051" cy="55341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Hexágono 5"/>
          <p:cNvSpPr/>
          <p:nvPr/>
        </p:nvSpPr>
        <p:spPr>
          <a:xfrm>
            <a:off x="1092508" y="1828800"/>
            <a:ext cx="2919479" cy="2601533"/>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lIns="91429" tIns="45715" rIns="91429" bIns="45715" rtlCol="0" anchor="ctr"/>
          <a:lstStyle/>
          <a:p>
            <a:pPr lvl="0" algn="ctr"/>
            <a:r>
              <a:rPr lang="es-ES" sz="2400" b="1" dirty="0"/>
              <a:t>Toluca-Lerma Se ha distinguido por el desarrollo de una gran diversidad de industrias </a:t>
            </a:r>
            <a:endParaRPr lang="es-MX" sz="2400" b="1" dirty="0"/>
          </a:p>
          <a:p>
            <a:pPr algn="ctr"/>
            <a:endParaRPr lang="es-MX" dirty="0"/>
          </a:p>
        </p:txBody>
      </p:sp>
      <p:pic>
        <p:nvPicPr>
          <p:cNvPr id="6146"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2646" y="130182"/>
            <a:ext cx="2927881" cy="16986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704126" y="4906222"/>
            <a:ext cx="1954739" cy="1301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93586" y="4906222"/>
            <a:ext cx="2286000" cy="1703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9" name="Picture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704126" y="333915"/>
            <a:ext cx="1946525" cy="12911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Rectángulo"/>
          <p:cNvSpPr/>
          <p:nvPr/>
        </p:nvSpPr>
        <p:spPr>
          <a:xfrm>
            <a:off x="114000" y="117034"/>
            <a:ext cx="9684000" cy="6660000"/>
          </a:xfrm>
          <a:prstGeom prst="rect">
            <a:avLst/>
          </a:prstGeom>
          <a:noFill/>
          <a:ln w="57150">
            <a:solidFill>
              <a:srgbClr val="0070C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Marcador de número de diapositiva 2"/>
          <p:cNvSpPr>
            <a:spLocks noGrp="1"/>
          </p:cNvSpPr>
          <p:nvPr>
            <p:ph type="sldNum" sz="quarter" idx="12"/>
          </p:nvPr>
        </p:nvSpPr>
        <p:spPr/>
        <p:txBody>
          <a:bodyPr/>
          <a:lstStyle/>
          <a:p>
            <a:fld id="{2DF200F8-C738-4D20-A524-095995087B34}" type="slidenum">
              <a:rPr lang="es-MX" smtClean="0"/>
              <a:t>18</a:t>
            </a:fld>
            <a:endParaRPr lang="es-MX"/>
          </a:p>
        </p:txBody>
      </p:sp>
    </p:spTree>
    <p:extLst>
      <p:ext uri="{BB962C8B-B14F-4D97-AF65-F5344CB8AC3E}">
        <p14:creationId xmlns:p14="http://schemas.microsoft.com/office/powerpoint/2010/main" val="1052685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3"/>
          <a:srcRect l="13410" t="9187" r="14834" b="5314"/>
          <a:stretch/>
        </p:blipFill>
        <p:spPr>
          <a:xfrm>
            <a:off x="751935" y="1794294"/>
            <a:ext cx="8402129" cy="4761782"/>
          </a:xfrm>
          <a:prstGeom prst="rect">
            <a:avLst/>
          </a:prstGeom>
        </p:spPr>
      </p:pic>
      <p:sp>
        <p:nvSpPr>
          <p:cNvPr id="5" name="Título 4"/>
          <p:cNvSpPr>
            <a:spLocks noGrp="1"/>
          </p:cNvSpPr>
          <p:nvPr>
            <p:ph type="title"/>
          </p:nvPr>
        </p:nvSpPr>
        <p:spPr>
          <a:xfrm>
            <a:off x="495299" y="464419"/>
            <a:ext cx="8915400" cy="1143000"/>
          </a:xfrm>
        </p:spPr>
        <p:txBody>
          <a:bodyPr>
            <a:normAutofit fontScale="90000"/>
          </a:bodyPr>
          <a:lstStyle/>
          <a:p>
            <a:r>
              <a:rPr lang="es-MX" dirty="0"/>
              <a:t>Empresas en el Parque industrial Toluca 2000</a:t>
            </a:r>
          </a:p>
        </p:txBody>
      </p:sp>
      <p:sp>
        <p:nvSpPr>
          <p:cNvPr id="3" name="Marcador de número de diapositiva 2"/>
          <p:cNvSpPr>
            <a:spLocks noGrp="1"/>
          </p:cNvSpPr>
          <p:nvPr>
            <p:ph type="sldNum" sz="quarter" idx="12"/>
          </p:nvPr>
        </p:nvSpPr>
        <p:spPr/>
        <p:txBody>
          <a:bodyPr/>
          <a:lstStyle/>
          <a:p>
            <a:fld id="{EB7C552E-A89A-4C78-A0CD-987015C6CF78}" type="slidenum">
              <a:rPr lang="es-MX" smtClean="0">
                <a:solidFill>
                  <a:prstClr val="black">
                    <a:tint val="75000"/>
                  </a:prstClr>
                </a:solidFill>
              </a:rPr>
              <a:pPr/>
              <a:t>19</a:t>
            </a:fld>
            <a:endParaRPr lang="es-MX">
              <a:solidFill>
                <a:prstClr val="black">
                  <a:tint val="75000"/>
                </a:prstClr>
              </a:solidFill>
            </a:endParaRPr>
          </a:p>
        </p:txBody>
      </p:sp>
    </p:spTree>
    <p:extLst>
      <p:ext uri="{BB962C8B-B14F-4D97-AF65-F5344CB8AC3E}">
        <p14:creationId xmlns:p14="http://schemas.microsoft.com/office/powerpoint/2010/main" val="31859407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246507"/>
            <a:ext cx="2856662" cy="3522303"/>
          </a:xfrm>
        </p:spPr>
        <p:txBody>
          <a:bodyPr>
            <a:normAutofit/>
          </a:bodyPr>
          <a:lstStyle/>
          <a:p>
            <a:r>
              <a:rPr lang="es-MX" sz="4000" dirty="0">
                <a:solidFill>
                  <a:schemeClr val="tx1"/>
                </a:solidFill>
              </a:rPr>
              <a:t>Presentación </a:t>
            </a:r>
          </a:p>
        </p:txBody>
      </p:sp>
      <p:sp>
        <p:nvSpPr>
          <p:cNvPr id="3" name="Marcador de contenido 2"/>
          <p:cNvSpPr>
            <a:spLocks noGrp="1"/>
          </p:cNvSpPr>
          <p:nvPr>
            <p:ph idx="1"/>
          </p:nvPr>
        </p:nvSpPr>
        <p:spPr/>
        <p:txBody>
          <a:bodyPr>
            <a:normAutofit fontScale="77500" lnSpcReduction="20000"/>
          </a:bodyPr>
          <a:lstStyle/>
          <a:p>
            <a:pPr algn="just"/>
            <a:r>
              <a:rPr lang="es-MX" sz="3200" dirty="0"/>
              <a:t>Se </a:t>
            </a:r>
            <a:r>
              <a:rPr lang="es-MX" sz="3200" dirty="0" smtClean="0"/>
              <a:t>expone  </a:t>
            </a:r>
            <a:r>
              <a:rPr lang="es-MX" sz="3200" dirty="0"/>
              <a:t>la unidad numero </a:t>
            </a:r>
            <a:r>
              <a:rPr lang="es-MX" sz="3200" dirty="0" smtClean="0"/>
              <a:t>cuatro tema uno parques industriales y su actividad económica  </a:t>
            </a:r>
            <a:r>
              <a:rPr lang="es-MX" sz="3200" dirty="0"/>
              <a:t>de la </a:t>
            </a:r>
            <a:r>
              <a:rPr lang="es-MX" sz="3200" dirty="0" smtClean="0"/>
              <a:t>Unidad de Aprendizaje : </a:t>
            </a:r>
            <a:r>
              <a:rPr lang="es-MX" sz="3200" dirty="0"/>
              <a:t>Estructura Económica Regional.</a:t>
            </a:r>
          </a:p>
          <a:p>
            <a:pPr algn="just"/>
            <a:endParaRPr lang="es-MX" sz="3200" dirty="0"/>
          </a:p>
          <a:p>
            <a:pPr algn="just"/>
            <a:endParaRPr lang="es-MX" sz="3200" dirty="0"/>
          </a:p>
          <a:p>
            <a:pPr algn="just"/>
            <a:r>
              <a:rPr lang="es-MX" sz="3200" dirty="0"/>
              <a:t>Con el </a:t>
            </a:r>
            <a:r>
              <a:rPr lang="es-MX" sz="3200" b="1" dirty="0"/>
              <a:t>objetivo</a:t>
            </a:r>
            <a:r>
              <a:rPr lang="es-MX" sz="3200" dirty="0"/>
              <a:t> de que el alumno identifique las etapas de crecimiento  industrial y las coyunturas que originaron la reestructuración productiva, mediante el análisis de las principales zonas de concentración metropolitanas, en busca de aminorar los desequilibrios interregionales en el Estado de México.  </a:t>
            </a:r>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634" y="2716427"/>
            <a:ext cx="1981200" cy="2438400"/>
          </a:xfrm>
          <a:prstGeom prst="rect">
            <a:avLst/>
          </a:prstGeom>
        </p:spPr>
      </p:pic>
      <p:sp>
        <p:nvSpPr>
          <p:cNvPr id="5" name="Marcador de número de diapositiva 4"/>
          <p:cNvSpPr>
            <a:spLocks noGrp="1"/>
          </p:cNvSpPr>
          <p:nvPr>
            <p:ph type="sldNum" sz="quarter" idx="12"/>
          </p:nvPr>
        </p:nvSpPr>
        <p:spPr/>
        <p:txBody>
          <a:bodyPr/>
          <a:lstStyle/>
          <a:p>
            <a:fld id="{2DF200F8-C738-4D20-A524-095995087B34}" type="slidenum">
              <a:rPr lang="es-MX" smtClean="0"/>
              <a:t>2</a:t>
            </a:fld>
            <a:endParaRPr lang="es-MX"/>
          </a:p>
        </p:txBody>
      </p:sp>
    </p:spTree>
    <p:extLst>
      <p:ext uri="{BB962C8B-B14F-4D97-AF65-F5344CB8AC3E}">
        <p14:creationId xmlns:p14="http://schemas.microsoft.com/office/powerpoint/2010/main" val="950197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595153" y="382435"/>
            <a:ext cx="8594385" cy="2046288"/>
          </a:xfrm>
          <a:prstGeom prst="roundRect">
            <a:avLst/>
          </a:prstGeom>
          <a:solidFill>
            <a:srgbClr val="00B0F0"/>
          </a:solidFill>
        </p:spPr>
        <p:txBody>
          <a:bodyPr>
            <a:noAutofit/>
          </a:bodyPr>
          <a:lstStyle/>
          <a:p>
            <a:pPr algn="just"/>
            <a:r>
              <a:rPr lang="es-ES" sz="2800" b="1" dirty="0"/>
              <a:t>De acuerdo con Humphrey y </a:t>
            </a:r>
            <a:r>
              <a:rPr lang="es-ES" sz="2800" b="1" dirty="0" err="1"/>
              <a:t>Schmitz</a:t>
            </a:r>
            <a:r>
              <a:rPr lang="es-ES" sz="2800" b="1" dirty="0"/>
              <a:t> (1995), las concentraciones industriales de empresas pueden dar lugar a amplias ventajas económicas y productivas presencia de:</a:t>
            </a:r>
            <a:endParaRPr lang="es-MX" sz="2800" b="1" dirty="0"/>
          </a:p>
        </p:txBody>
      </p:sp>
      <p:graphicFrame>
        <p:nvGraphicFramePr>
          <p:cNvPr id="4" name="Diagrama 3"/>
          <p:cNvGraphicFramePr/>
          <p:nvPr>
            <p:extLst>
              <p:ext uri="{D42A27DB-BD31-4B8C-83A1-F6EECF244321}">
                <p14:modId xmlns:p14="http://schemas.microsoft.com/office/powerpoint/2010/main" val="1743479562"/>
              </p:ext>
            </p:extLst>
          </p:nvPr>
        </p:nvGraphicFramePr>
        <p:xfrm>
          <a:off x="83714" y="1236374"/>
          <a:ext cx="9409783" cy="55147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CuadroTexto 4"/>
          <p:cNvSpPr txBox="1"/>
          <p:nvPr/>
        </p:nvSpPr>
        <p:spPr>
          <a:xfrm>
            <a:off x="7377181" y="2842859"/>
            <a:ext cx="1946319" cy="2031315"/>
          </a:xfrm>
          <a:prstGeom prst="rect">
            <a:avLst/>
          </a:prstGeom>
          <a:noFill/>
        </p:spPr>
        <p:txBody>
          <a:bodyPr wrap="square" lIns="91429" tIns="45715" rIns="91429" bIns="45715" rtlCol="0">
            <a:spAutoFit/>
          </a:bodyPr>
          <a:lstStyle/>
          <a:p>
            <a:r>
              <a:rPr lang="es-ES" b="1" dirty="0">
                <a:solidFill>
                  <a:schemeClr val="bg1"/>
                </a:solidFill>
              </a:rPr>
              <a:t>Transmisión “no formal ” de conocimientos tecnológicos, sinergias y filtraciones (</a:t>
            </a:r>
            <a:r>
              <a:rPr lang="es-ES" b="1" dirty="0" err="1">
                <a:solidFill>
                  <a:schemeClr val="bg1"/>
                </a:solidFill>
              </a:rPr>
              <a:t>spillovers</a:t>
            </a:r>
            <a:r>
              <a:rPr lang="es-ES" b="1" dirty="0">
                <a:solidFill>
                  <a:schemeClr val="bg1"/>
                </a:solidFill>
              </a:rPr>
              <a:t>)</a:t>
            </a:r>
            <a:endParaRPr lang="es-MX" b="1" dirty="0">
              <a:solidFill>
                <a:schemeClr val="bg1"/>
              </a:solidFill>
            </a:endParaRPr>
          </a:p>
        </p:txBody>
      </p:sp>
      <p:pic>
        <p:nvPicPr>
          <p:cNvPr id="2" name="1 Imagen"/>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839956" y="5057775"/>
            <a:ext cx="1905000" cy="1800225"/>
          </a:xfrm>
          <a:prstGeom prst="rect">
            <a:avLst/>
          </a:prstGeom>
        </p:spPr>
      </p:pic>
      <p:pic>
        <p:nvPicPr>
          <p:cNvPr id="6" name="5 Imagen"/>
          <p:cNvPicPr>
            <a:picLocks noChangeAspect="1"/>
          </p:cNvPicPr>
          <p:nvPr/>
        </p:nvPicPr>
        <p:blipFill>
          <a:blip r:embed="rId9" cstate="print">
            <a:extLst>
              <a:ext uri="{BEBA8EAE-BF5A-486C-A8C5-ECC9F3942E4B}">
                <a14:imgProps xmlns:a14="http://schemas.microsoft.com/office/drawing/2010/main">
                  <a14:imgLayer r:embed="rId10">
                    <a14:imgEffect>
                      <a14:backgroundRemoval t="10000" b="90000" l="10000" r="90000">
                        <a14:foregroundMark x1="29381" y1="20728" x2="29381" y2="20728"/>
                        <a14:foregroundMark x1="29381" y1="17927" x2="29381" y2="17927"/>
                      </a14:backgroundRemoval>
                    </a14:imgEffect>
                  </a14:imgLayer>
                </a14:imgProps>
              </a:ext>
              <a:ext uri="{28A0092B-C50C-407E-A947-70E740481C1C}">
                <a14:useLocalDpi xmlns:a14="http://schemas.microsoft.com/office/drawing/2010/main" val="0"/>
              </a:ext>
            </a:extLst>
          </a:blip>
          <a:stretch>
            <a:fillRect/>
          </a:stretch>
        </p:blipFill>
        <p:spPr>
          <a:xfrm>
            <a:off x="859971" y="4363973"/>
            <a:ext cx="3962400" cy="2968752"/>
          </a:xfrm>
          <a:prstGeom prst="rect">
            <a:avLst/>
          </a:prstGeom>
        </p:spPr>
      </p:pic>
      <p:sp>
        <p:nvSpPr>
          <p:cNvPr id="7" name="6 Rectángulo"/>
          <p:cNvSpPr/>
          <p:nvPr/>
        </p:nvSpPr>
        <p:spPr>
          <a:xfrm>
            <a:off x="114000" y="117034"/>
            <a:ext cx="9684000" cy="6660000"/>
          </a:xfrm>
          <a:prstGeom prst="rect">
            <a:avLst/>
          </a:prstGeom>
          <a:noFill/>
          <a:ln w="57150">
            <a:solidFill>
              <a:srgbClr val="0070C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Marcador de número de diapositiva 7"/>
          <p:cNvSpPr>
            <a:spLocks noGrp="1"/>
          </p:cNvSpPr>
          <p:nvPr>
            <p:ph type="sldNum" sz="quarter" idx="12"/>
          </p:nvPr>
        </p:nvSpPr>
        <p:spPr/>
        <p:txBody>
          <a:bodyPr/>
          <a:lstStyle/>
          <a:p>
            <a:fld id="{2DF200F8-C738-4D20-A524-095995087B34}" type="slidenum">
              <a:rPr lang="es-MX" smtClean="0"/>
              <a:t>20</a:t>
            </a:fld>
            <a:endParaRPr lang="es-MX"/>
          </a:p>
        </p:txBody>
      </p:sp>
    </p:spTree>
    <p:extLst>
      <p:ext uri="{BB962C8B-B14F-4D97-AF65-F5344CB8AC3E}">
        <p14:creationId xmlns:p14="http://schemas.microsoft.com/office/powerpoint/2010/main" val="409625831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5496" y="1123839"/>
            <a:ext cx="2615195" cy="4601183"/>
          </a:xfrm>
        </p:spPr>
        <p:txBody>
          <a:bodyPr>
            <a:normAutofit/>
          </a:bodyPr>
          <a:lstStyle/>
          <a:p>
            <a:pPr algn="ctr"/>
            <a:r>
              <a:rPr lang="es-MX" sz="2400" dirty="0" smtClean="0">
                <a:solidFill>
                  <a:schemeClr val="bg1"/>
                </a:solidFill>
              </a:rPr>
              <a:t>4.-Hacia la competitividad Industrial y Urbana</a:t>
            </a:r>
            <a:br>
              <a:rPr lang="es-MX" sz="2400" dirty="0" smtClean="0">
                <a:solidFill>
                  <a:schemeClr val="bg1"/>
                </a:solidFill>
              </a:rPr>
            </a:br>
            <a:r>
              <a:rPr lang="es-MX" sz="2400" dirty="0" smtClean="0">
                <a:solidFill>
                  <a:schemeClr val="bg1"/>
                </a:solidFill>
              </a:rPr>
              <a:t>caso  la  ZMMT </a:t>
            </a:r>
            <a:endParaRPr lang="es-MX" sz="2400" dirty="0">
              <a:solidFill>
                <a:schemeClr val="bg1"/>
              </a:solidFill>
            </a:endParaRPr>
          </a:p>
        </p:txBody>
      </p:sp>
      <p:pic>
        <p:nvPicPr>
          <p:cNvPr id="4" name="3 Marcador de contenido"/>
          <p:cNvPicPr>
            <a:picLocks noGrp="1" noChangeAspect="1"/>
          </p:cNvPicPr>
          <p:nvPr>
            <p:ph idx="1"/>
          </p:nvPr>
        </p:nvPicPr>
        <p:blipFill rotWithShape="1">
          <a:blip r:embed="rId3">
            <a:extLst>
              <a:ext uri="{28A0092B-C50C-407E-A947-70E740481C1C}">
                <a14:useLocalDpi xmlns:a14="http://schemas.microsoft.com/office/drawing/2010/main" val="0"/>
              </a:ext>
            </a:extLst>
          </a:blip>
          <a:srcRect t="9304"/>
          <a:stretch/>
        </p:blipFill>
        <p:spPr>
          <a:xfrm>
            <a:off x="3143250" y="1610139"/>
            <a:ext cx="5943600" cy="4042948"/>
          </a:xfrm>
        </p:spPr>
      </p:pic>
      <p:sp>
        <p:nvSpPr>
          <p:cNvPr id="3" name="Marcador de número de diapositiva 2"/>
          <p:cNvSpPr>
            <a:spLocks noGrp="1"/>
          </p:cNvSpPr>
          <p:nvPr>
            <p:ph type="sldNum" sz="quarter" idx="12"/>
          </p:nvPr>
        </p:nvSpPr>
        <p:spPr/>
        <p:txBody>
          <a:bodyPr/>
          <a:lstStyle/>
          <a:p>
            <a:fld id="{2DF200F8-C738-4D20-A524-095995087B34}" type="slidenum">
              <a:rPr lang="es-MX" smtClean="0"/>
              <a:t>21</a:t>
            </a:fld>
            <a:endParaRPr lang="es-MX"/>
          </a:p>
        </p:txBody>
      </p:sp>
    </p:spTree>
    <p:extLst>
      <p:ext uri="{BB962C8B-B14F-4D97-AF65-F5344CB8AC3E}">
        <p14:creationId xmlns:p14="http://schemas.microsoft.com/office/powerpoint/2010/main" val="28022491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10860" y="2242880"/>
            <a:ext cx="3626943" cy="2062093"/>
          </a:xfrm>
          <a:prstGeom prst="rect">
            <a:avLst/>
          </a:prstGeom>
          <a:noFill/>
        </p:spPr>
        <p:txBody>
          <a:bodyPr wrap="square" lIns="91429" tIns="45715" rIns="91429" bIns="45715" rtlCol="0">
            <a:spAutoFit/>
          </a:bodyPr>
          <a:lstStyle/>
          <a:p>
            <a:pPr algn="ctr"/>
            <a:r>
              <a:rPr lang="es-MX" sz="3200" b="1" dirty="0"/>
              <a:t>ZONA METROPOLITANA DE CDMX Y TOLUCA</a:t>
            </a:r>
          </a:p>
        </p:txBody>
      </p:sp>
      <p:sp>
        <p:nvSpPr>
          <p:cNvPr id="5" name="Rectángulo 4"/>
          <p:cNvSpPr/>
          <p:nvPr/>
        </p:nvSpPr>
        <p:spPr>
          <a:xfrm>
            <a:off x="4588725" y="549945"/>
            <a:ext cx="5317275" cy="6186299"/>
          </a:xfrm>
          <a:prstGeom prst="rect">
            <a:avLst/>
          </a:prstGeom>
          <a:noFill/>
        </p:spPr>
        <p:txBody>
          <a:bodyPr wrap="square" lIns="91429" tIns="45715" rIns="91429" bIns="45715">
            <a:spAutoFit/>
          </a:bodyPr>
          <a:lstStyle/>
          <a:p>
            <a:pPr algn="ctr"/>
            <a:r>
              <a:rPr lang="es-ES" sz="3600" b="1" dirty="0">
                <a:ln w="12700">
                  <a:solidFill>
                    <a:schemeClr val="tx2">
                      <a:lumMod val="75000"/>
                    </a:schemeClr>
                  </a:solidFill>
                  <a:prstDash val="solid"/>
                </a:ln>
                <a:pattFill prst="dkUpDiag">
                  <a:fgClr>
                    <a:schemeClr val="tx2"/>
                  </a:fgClr>
                  <a:bgClr>
                    <a:schemeClr val="tx2">
                      <a:lumMod val="20000"/>
                      <a:lumOff val="80000"/>
                    </a:schemeClr>
                  </a:bgClr>
                </a:pattFill>
              </a:rPr>
              <a:t>La </a:t>
            </a:r>
            <a:r>
              <a:rPr lang="es-ES" sz="3600" b="1" dirty="0">
                <a:ln w="12700">
                  <a:solidFill>
                    <a:schemeClr val="tx2">
                      <a:lumMod val="75000"/>
                    </a:schemeClr>
                  </a:solidFill>
                  <a:prstDash val="solid"/>
                </a:ln>
                <a:solidFill>
                  <a:srgbClr val="FF0000"/>
                </a:solidFill>
              </a:rPr>
              <a:t>megalópolis</a:t>
            </a:r>
            <a:r>
              <a:rPr lang="es-ES" sz="3600" b="1" dirty="0">
                <a:ln w="12700">
                  <a:solidFill>
                    <a:schemeClr val="tx2">
                      <a:lumMod val="75000"/>
                    </a:schemeClr>
                  </a:solidFill>
                  <a:prstDash val="solid"/>
                </a:ln>
                <a:pattFill prst="dkUpDiag">
                  <a:fgClr>
                    <a:schemeClr val="tx2"/>
                  </a:fgClr>
                  <a:bgClr>
                    <a:schemeClr val="tx2">
                      <a:lumMod val="20000"/>
                      <a:lumOff val="80000"/>
                    </a:schemeClr>
                  </a:bgClr>
                </a:pattFill>
              </a:rPr>
              <a:t> del centro del país (MCP) es el área urbana </a:t>
            </a:r>
            <a:r>
              <a:rPr lang="es-ES" sz="3600" b="1" dirty="0">
                <a:ln w="12700">
                  <a:solidFill>
                    <a:schemeClr val="tx2">
                      <a:lumMod val="75000"/>
                    </a:schemeClr>
                  </a:solidFill>
                  <a:prstDash val="solid"/>
                </a:ln>
                <a:solidFill>
                  <a:srgbClr val="FF0000"/>
                </a:solidFill>
              </a:rPr>
              <a:t>mas grande </a:t>
            </a:r>
            <a:r>
              <a:rPr lang="es-ES" sz="3600" b="1" dirty="0">
                <a:ln w="12700">
                  <a:solidFill>
                    <a:schemeClr val="tx2">
                      <a:lumMod val="75000"/>
                    </a:schemeClr>
                  </a:solidFill>
                  <a:prstDash val="solid"/>
                </a:ln>
                <a:pattFill prst="dkUpDiag">
                  <a:fgClr>
                    <a:schemeClr val="tx2"/>
                  </a:fgClr>
                  <a:bgClr>
                    <a:schemeClr val="tx2">
                      <a:lumMod val="20000"/>
                      <a:lumOff val="80000"/>
                    </a:schemeClr>
                  </a:bgClr>
                </a:pattFill>
              </a:rPr>
              <a:t>de la republica mexicana.</a:t>
            </a:r>
          </a:p>
          <a:p>
            <a:pPr algn="ctr"/>
            <a:r>
              <a:rPr lang="es-ES" sz="3600" b="1" dirty="0">
                <a:ln w="12700">
                  <a:solidFill>
                    <a:schemeClr val="tx2">
                      <a:lumMod val="75000"/>
                    </a:schemeClr>
                  </a:solidFill>
                  <a:prstDash val="solid"/>
                </a:ln>
                <a:pattFill prst="dkUpDiag">
                  <a:fgClr>
                    <a:schemeClr val="tx2"/>
                  </a:fgClr>
                  <a:bgClr>
                    <a:schemeClr val="tx2">
                      <a:lumMod val="20000"/>
                      <a:lumOff val="80000"/>
                    </a:schemeClr>
                  </a:bgClr>
                </a:pattFill>
              </a:rPr>
              <a:t>La existencia de la citada megalópolis se debe explicar a partir de la </a:t>
            </a:r>
            <a:r>
              <a:rPr lang="es-ES" sz="3600" b="1" dirty="0">
                <a:ln w="12700">
                  <a:solidFill>
                    <a:schemeClr val="tx2">
                      <a:lumMod val="75000"/>
                    </a:schemeClr>
                  </a:solidFill>
                  <a:prstDash val="solid"/>
                </a:ln>
                <a:solidFill>
                  <a:srgbClr val="FF0000"/>
                </a:solidFill>
              </a:rPr>
              <a:t>integración</a:t>
            </a:r>
            <a:r>
              <a:rPr lang="es-ES" sz="3600" b="1" dirty="0">
                <a:ln w="12700">
                  <a:solidFill>
                    <a:schemeClr val="tx2">
                      <a:lumMod val="75000"/>
                    </a:schemeClr>
                  </a:solidFill>
                  <a:prstDash val="solid"/>
                </a:ln>
                <a:pattFill prst="dkUpDiag">
                  <a:fgClr>
                    <a:schemeClr val="tx2"/>
                  </a:fgClr>
                  <a:bgClr>
                    <a:schemeClr val="tx2">
                      <a:lumMod val="20000"/>
                      <a:lumOff val="80000"/>
                    </a:schemeClr>
                  </a:bgClr>
                </a:pattFill>
              </a:rPr>
              <a:t> y diversas relaciones establecidas con </a:t>
            </a:r>
            <a:r>
              <a:rPr lang="es-ES" sz="3600" b="1" dirty="0">
                <a:ln w="12700">
                  <a:solidFill>
                    <a:schemeClr val="tx2">
                      <a:lumMod val="75000"/>
                    </a:schemeClr>
                  </a:solidFill>
                  <a:prstDash val="solid"/>
                </a:ln>
                <a:solidFill>
                  <a:srgbClr val="FF0000"/>
                </a:solidFill>
              </a:rPr>
              <a:t>ciudades cercanas a la capital del país</a:t>
            </a:r>
            <a:r>
              <a:rPr lang="es-ES" sz="3600" b="1" dirty="0">
                <a:ln w="12700">
                  <a:solidFill>
                    <a:schemeClr val="tx2">
                      <a:lumMod val="75000"/>
                    </a:schemeClr>
                  </a:solidFill>
                  <a:prstDash val="solid"/>
                </a:ln>
                <a:pattFill prst="dkUpDiag">
                  <a:fgClr>
                    <a:schemeClr val="tx2"/>
                  </a:fgClr>
                  <a:bgClr>
                    <a:schemeClr val="tx2">
                      <a:lumMod val="20000"/>
                      <a:lumOff val="80000"/>
                    </a:schemeClr>
                  </a:bgClr>
                </a:pattFill>
              </a:rPr>
              <a:t>.</a:t>
            </a:r>
          </a:p>
        </p:txBody>
      </p:sp>
      <p:sp>
        <p:nvSpPr>
          <p:cNvPr id="6" name="Hexágono 5"/>
          <p:cNvSpPr/>
          <p:nvPr/>
        </p:nvSpPr>
        <p:spPr>
          <a:xfrm>
            <a:off x="227783" y="1740523"/>
            <a:ext cx="4393095" cy="3313043"/>
          </a:xfrm>
          <a:prstGeom prst="hexagon">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lIns="91429" tIns="45715" rIns="91429" bIns="45715" rtlCol="0" anchor="ctr"/>
          <a:lstStyle/>
          <a:p>
            <a:pPr algn="ctr"/>
            <a:endParaRPr lang="es-MX"/>
          </a:p>
        </p:txBody>
      </p:sp>
      <p:sp>
        <p:nvSpPr>
          <p:cNvPr id="7" name="6 Rectángulo"/>
          <p:cNvSpPr/>
          <p:nvPr/>
        </p:nvSpPr>
        <p:spPr>
          <a:xfrm>
            <a:off x="114000" y="117034"/>
            <a:ext cx="9684000" cy="6660000"/>
          </a:xfrm>
          <a:prstGeom prst="rect">
            <a:avLst/>
          </a:prstGeom>
          <a:noFill/>
          <a:ln w="57150">
            <a:solidFill>
              <a:srgbClr val="0070C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Marcador de número de diapositiva 2"/>
          <p:cNvSpPr>
            <a:spLocks noGrp="1"/>
          </p:cNvSpPr>
          <p:nvPr>
            <p:ph type="sldNum" sz="quarter" idx="12"/>
          </p:nvPr>
        </p:nvSpPr>
        <p:spPr/>
        <p:txBody>
          <a:bodyPr/>
          <a:lstStyle/>
          <a:p>
            <a:fld id="{2DF200F8-C738-4D20-A524-095995087B34}" type="slidenum">
              <a:rPr lang="es-MX" smtClean="0"/>
              <a:t>22</a:t>
            </a:fld>
            <a:endParaRPr lang="es-MX"/>
          </a:p>
        </p:txBody>
      </p:sp>
    </p:spTree>
    <p:extLst>
      <p:ext uri="{BB962C8B-B14F-4D97-AF65-F5344CB8AC3E}">
        <p14:creationId xmlns:p14="http://schemas.microsoft.com/office/powerpoint/2010/main" val="3296311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Marcador de contenido 5"/>
          <p:cNvGraphicFramePr>
            <a:graphicFrameLocks noGrp="1"/>
          </p:cNvGraphicFramePr>
          <p:nvPr>
            <p:ph idx="4294967295"/>
            <p:extLst>
              <p:ext uri="{D42A27DB-BD31-4B8C-83A1-F6EECF244321}">
                <p14:modId xmlns:p14="http://schemas.microsoft.com/office/powerpoint/2010/main" val="2794661301"/>
              </p:ext>
            </p:extLst>
          </p:nvPr>
        </p:nvGraphicFramePr>
        <p:xfrm>
          <a:off x="0" y="437883"/>
          <a:ext cx="9906000" cy="55469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Marcador de número de diapositiva 1"/>
          <p:cNvSpPr>
            <a:spLocks noGrp="1"/>
          </p:cNvSpPr>
          <p:nvPr>
            <p:ph type="sldNum" sz="quarter" idx="12"/>
          </p:nvPr>
        </p:nvSpPr>
        <p:spPr/>
        <p:txBody>
          <a:bodyPr/>
          <a:lstStyle/>
          <a:p>
            <a:fld id="{2DF200F8-C738-4D20-A524-095995087B34}" type="slidenum">
              <a:rPr lang="es-MX" smtClean="0"/>
              <a:t>23</a:t>
            </a:fld>
            <a:endParaRPr lang="es-MX"/>
          </a:p>
        </p:txBody>
      </p:sp>
    </p:spTree>
    <p:extLst>
      <p:ext uri="{BB962C8B-B14F-4D97-AF65-F5344CB8AC3E}">
        <p14:creationId xmlns:p14="http://schemas.microsoft.com/office/powerpoint/2010/main" val="8630286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5496" y="1123839"/>
            <a:ext cx="2615195" cy="4601183"/>
          </a:xfrm>
        </p:spPr>
        <p:txBody>
          <a:bodyPr>
            <a:normAutofit fontScale="90000"/>
          </a:bodyPr>
          <a:lstStyle/>
          <a:p>
            <a:pPr algn="ctr"/>
            <a:r>
              <a:rPr lang="es-MX" dirty="0">
                <a:solidFill>
                  <a:schemeClr val="tx1"/>
                </a:solidFill>
              </a:rPr>
              <a:t>ESTRUCTURA DE VARIACIÓN COMPETITIVA DELA ZONAN METROPOLITANA DEL MUNICIPIO DE TOLUCA </a:t>
            </a:r>
          </a:p>
        </p:txBody>
      </p:sp>
      <p:sp>
        <p:nvSpPr>
          <p:cNvPr id="6" name="Marcador de contenido 5"/>
          <p:cNvSpPr>
            <a:spLocks noGrp="1"/>
          </p:cNvSpPr>
          <p:nvPr>
            <p:ph idx="1"/>
          </p:nvPr>
        </p:nvSpPr>
        <p:spPr>
          <a:xfrm>
            <a:off x="3001185" y="1548840"/>
            <a:ext cx="5943600" cy="5120640"/>
          </a:xfrm>
        </p:spPr>
        <p:txBody>
          <a:bodyPr>
            <a:normAutofit fontScale="85000" lnSpcReduction="20000"/>
          </a:bodyPr>
          <a:lstStyle/>
          <a:p>
            <a:pPr algn="just"/>
            <a:r>
              <a:rPr lang="es-ES" sz="3900" dirty="0"/>
              <a:t>Usamos el índice de Competitividad Urbana 2014</a:t>
            </a:r>
          </a:p>
          <a:p>
            <a:pPr algn="just"/>
            <a:r>
              <a:rPr lang="es-ES" sz="3900" dirty="0"/>
              <a:t>El Índice evalúa a las 78 zonas metropolitanas –compuestas por 379 municipios– más importantes del país a partir de 90 indicadores. La muestra concentra al 64% de la población nacional, 83% del producto interno bruto (PIB) y 87% de la inversión fija bruta. </a:t>
            </a:r>
            <a:endParaRPr lang="es-MX" sz="3900" dirty="0"/>
          </a:p>
          <a:p>
            <a:pPr algn="just"/>
            <a:r>
              <a:rPr lang="es-MX" dirty="0">
                <a:solidFill>
                  <a:prstClr val="black">
                    <a:lumMod val="65000"/>
                    <a:lumOff val="35000"/>
                  </a:prstClr>
                </a:solidFill>
              </a:rPr>
              <a:t>http://imco.org.mx/competitividad/indice-de-competitividad-urbana-2014-quien-manda-aqui</a:t>
            </a:r>
            <a:endParaRPr lang="es-MX" sz="4000" dirty="0"/>
          </a:p>
        </p:txBody>
      </p:sp>
      <p:sp>
        <p:nvSpPr>
          <p:cNvPr id="3" name="Marcador de número de diapositiva 2"/>
          <p:cNvSpPr>
            <a:spLocks noGrp="1"/>
          </p:cNvSpPr>
          <p:nvPr>
            <p:ph type="sldNum" sz="quarter" idx="12"/>
          </p:nvPr>
        </p:nvSpPr>
        <p:spPr/>
        <p:txBody>
          <a:bodyPr/>
          <a:lstStyle/>
          <a:p>
            <a:fld id="{2DF200F8-C738-4D20-A524-095995087B34}" type="slidenum">
              <a:rPr lang="es-MX" smtClean="0"/>
              <a:t>24</a:t>
            </a:fld>
            <a:endParaRPr lang="es-MX"/>
          </a:p>
        </p:txBody>
      </p:sp>
    </p:spTree>
    <p:extLst>
      <p:ext uri="{BB962C8B-B14F-4D97-AF65-F5344CB8AC3E}">
        <p14:creationId xmlns:p14="http://schemas.microsoft.com/office/powerpoint/2010/main" val="65845686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I. Sistema de derecho confiable y objetivo</a:t>
            </a:r>
            <a:endParaRPr lang="es-MX" dirty="0"/>
          </a:p>
        </p:txBody>
      </p:sp>
      <p:pic>
        <p:nvPicPr>
          <p:cNvPr id="4" name="Marcador de contenido 3"/>
          <p:cNvPicPr>
            <a:picLocks noGrp="1" noChangeAspect="1"/>
          </p:cNvPicPr>
          <p:nvPr>
            <p:ph idx="1"/>
          </p:nvPr>
        </p:nvPicPr>
        <p:blipFill rotWithShape="1">
          <a:blip r:embed="rId3"/>
          <a:srcRect l="12636" t="22781" r="39928" b="23654"/>
          <a:stretch/>
        </p:blipFill>
        <p:spPr>
          <a:xfrm>
            <a:off x="3916228" y="1123837"/>
            <a:ext cx="4268814" cy="4449496"/>
          </a:xfrm>
          <a:prstGeom prst="rect">
            <a:avLst/>
          </a:prstGeom>
        </p:spPr>
      </p:pic>
      <p:sp>
        <p:nvSpPr>
          <p:cNvPr id="3" name="Rectángulo 2"/>
          <p:cNvSpPr/>
          <p:nvPr/>
        </p:nvSpPr>
        <p:spPr>
          <a:xfrm>
            <a:off x="3642360" y="5401856"/>
            <a:ext cx="4953000" cy="646331"/>
          </a:xfrm>
          <a:prstGeom prst="rect">
            <a:avLst/>
          </a:prstGeom>
        </p:spPr>
        <p:txBody>
          <a:bodyPr>
            <a:spAutoFit/>
          </a:bodyPr>
          <a:lstStyle/>
          <a:p>
            <a:r>
              <a:rPr lang="es-MX" dirty="0"/>
              <a:t>http://imco.org.mx/competitividad/indice-de-competitividad-urbana-2014-quien-manda-aqui</a:t>
            </a:r>
          </a:p>
        </p:txBody>
      </p:sp>
      <p:sp>
        <p:nvSpPr>
          <p:cNvPr id="5" name="Marcador de número de diapositiva 4"/>
          <p:cNvSpPr>
            <a:spLocks noGrp="1"/>
          </p:cNvSpPr>
          <p:nvPr>
            <p:ph type="sldNum" sz="quarter" idx="12"/>
          </p:nvPr>
        </p:nvSpPr>
        <p:spPr/>
        <p:txBody>
          <a:bodyPr/>
          <a:lstStyle/>
          <a:p>
            <a:fld id="{2DF200F8-C738-4D20-A524-095995087B34}" type="slidenum">
              <a:rPr lang="es-MX" smtClean="0"/>
              <a:t>25</a:t>
            </a:fld>
            <a:endParaRPr lang="es-MX"/>
          </a:p>
        </p:txBody>
      </p:sp>
    </p:spTree>
    <p:extLst>
      <p:ext uri="{BB962C8B-B14F-4D97-AF65-F5344CB8AC3E}">
        <p14:creationId xmlns:p14="http://schemas.microsoft.com/office/powerpoint/2010/main" val="274195256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II. Manejo sustentable del medio ambiente</a:t>
            </a:r>
            <a:endParaRPr lang="es-MX" dirty="0"/>
          </a:p>
        </p:txBody>
      </p:sp>
      <p:pic>
        <p:nvPicPr>
          <p:cNvPr id="4" name="Marcador de contenido 3"/>
          <p:cNvPicPr>
            <a:picLocks noGrp="1" noChangeAspect="1"/>
          </p:cNvPicPr>
          <p:nvPr>
            <p:ph idx="1"/>
          </p:nvPr>
        </p:nvPicPr>
        <p:blipFill rotWithShape="1">
          <a:blip r:embed="rId3"/>
          <a:srcRect l="12863" t="23386" r="41516" b="22444"/>
          <a:stretch/>
        </p:blipFill>
        <p:spPr>
          <a:xfrm>
            <a:off x="3395938" y="777241"/>
            <a:ext cx="5276204" cy="5509259"/>
          </a:xfrm>
          <a:prstGeom prst="rect">
            <a:avLst/>
          </a:prstGeom>
        </p:spPr>
      </p:pic>
      <p:sp>
        <p:nvSpPr>
          <p:cNvPr id="3" name="Rectángulo 2"/>
          <p:cNvSpPr/>
          <p:nvPr/>
        </p:nvSpPr>
        <p:spPr>
          <a:xfrm>
            <a:off x="3997918" y="6130974"/>
            <a:ext cx="4953000" cy="646331"/>
          </a:xfrm>
          <a:prstGeom prst="rect">
            <a:avLst/>
          </a:prstGeom>
        </p:spPr>
        <p:txBody>
          <a:bodyPr>
            <a:spAutoFit/>
          </a:bodyPr>
          <a:lstStyle/>
          <a:p>
            <a:r>
              <a:rPr lang="es-MX" dirty="0"/>
              <a:t>http://imco.org.mx/competitividad/indice-de-competitividad-urbana-2014-quien-manda-aqui</a:t>
            </a:r>
          </a:p>
        </p:txBody>
      </p:sp>
      <p:sp>
        <p:nvSpPr>
          <p:cNvPr id="5" name="Marcador de número de diapositiva 4"/>
          <p:cNvSpPr>
            <a:spLocks noGrp="1"/>
          </p:cNvSpPr>
          <p:nvPr>
            <p:ph type="sldNum" sz="quarter" idx="12"/>
          </p:nvPr>
        </p:nvSpPr>
        <p:spPr/>
        <p:txBody>
          <a:bodyPr/>
          <a:lstStyle/>
          <a:p>
            <a:fld id="{2DF200F8-C738-4D20-A524-095995087B34}" type="slidenum">
              <a:rPr lang="es-MX" smtClean="0"/>
              <a:t>26</a:t>
            </a:fld>
            <a:endParaRPr lang="es-MX"/>
          </a:p>
        </p:txBody>
      </p:sp>
    </p:spTree>
    <p:extLst>
      <p:ext uri="{BB962C8B-B14F-4D97-AF65-F5344CB8AC3E}">
        <p14:creationId xmlns:p14="http://schemas.microsoft.com/office/powerpoint/2010/main" val="164899539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III. Sociedad incluyente, preparada y sana</a:t>
            </a:r>
            <a:endParaRPr lang="es-MX" dirty="0"/>
          </a:p>
        </p:txBody>
      </p:sp>
      <p:pic>
        <p:nvPicPr>
          <p:cNvPr id="4" name="Marcador de contenido 3"/>
          <p:cNvPicPr>
            <a:picLocks noGrp="1" noChangeAspect="1"/>
          </p:cNvPicPr>
          <p:nvPr>
            <p:ph idx="1"/>
          </p:nvPr>
        </p:nvPicPr>
        <p:blipFill rotWithShape="1">
          <a:blip r:embed="rId3"/>
          <a:srcRect l="10366" t="32465" r="44014" b="15181"/>
          <a:stretch/>
        </p:blipFill>
        <p:spPr>
          <a:xfrm>
            <a:off x="3425126" y="503113"/>
            <a:ext cx="5515460" cy="5842631"/>
          </a:xfrm>
          <a:prstGeom prst="rect">
            <a:avLst/>
          </a:prstGeom>
        </p:spPr>
      </p:pic>
      <p:sp>
        <p:nvSpPr>
          <p:cNvPr id="3" name="Rectángulo 2"/>
          <p:cNvSpPr/>
          <p:nvPr/>
        </p:nvSpPr>
        <p:spPr>
          <a:xfrm>
            <a:off x="3886200" y="6211669"/>
            <a:ext cx="4953000" cy="646331"/>
          </a:xfrm>
          <a:prstGeom prst="rect">
            <a:avLst/>
          </a:prstGeom>
        </p:spPr>
        <p:txBody>
          <a:bodyPr>
            <a:spAutoFit/>
          </a:bodyPr>
          <a:lstStyle/>
          <a:p>
            <a:r>
              <a:rPr lang="es-MX" dirty="0"/>
              <a:t>http://imco.org.mx/competitividad/indice-de-competitividad-urbana-2014-quien-manda-aqui</a:t>
            </a:r>
          </a:p>
        </p:txBody>
      </p:sp>
      <p:sp>
        <p:nvSpPr>
          <p:cNvPr id="5" name="Marcador de número de diapositiva 4"/>
          <p:cNvSpPr>
            <a:spLocks noGrp="1"/>
          </p:cNvSpPr>
          <p:nvPr>
            <p:ph type="sldNum" sz="quarter" idx="12"/>
          </p:nvPr>
        </p:nvSpPr>
        <p:spPr/>
        <p:txBody>
          <a:bodyPr/>
          <a:lstStyle/>
          <a:p>
            <a:fld id="{2DF200F8-C738-4D20-A524-095995087B34}" type="slidenum">
              <a:rPr lang="es-MX" smtClean="0"/>
              <a:t>27</a:t>
            </a:fld>
            <a:endParaRPr lang="es-MX"/>
          </a:p>
        </p:txBody>
      </p:sp>
    </p:spTree>
    <p:extLst>
      <p:ext uri="{BB962C8B-B14F-4D97-AF65-F5344CB8AC3E}">
        <p14:creationId xmlns:p14="http://schemas.microsoft.com/office/powerpoint/2010/main" val="24077289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IV. Sistema político estable y funcional</a:t>
            </a:r>
            <a:endParaRPr lang="es-MX" dirty="0"/>
          </a:p>
        </p:txBody>
      </p:sp>
      <p:pic>
        <p:nvPicPr>
          <p:cNvPr id="4" name="Marcador de contenido 3"/>
          <p:cNvPicPr>
            <a:picLocks noGrp="1" noChangeAspect="1"/>
          </p:cNvPicPr>
          <p:nvPr>
            <p:ph idx="1"/>
          </p:nvPr>
        </p:nvPicPr>
        <p:blipFill rotWithShape="1">
          <a:blip r:embed="rId3"/>
          <a:srcRect l="15586" t="21570" r="30395" b="16694"/>
          <a:stretch/>
        </p:blipFill>
        <p:spPr>
          <a:xfrm>
            <a:off x="3614010" y="833999"/>
            <a:ext cx="4911025" cy="5180860"/>
          </a:xfrm>
          <a:prstGeom prst="rect">
            <a:avLst/>
          </a:prstGeom>
        </p:spPr>
      </p:pic>
      <p:sp>
        <p:nvSpPr>
          <p:cNvPr id="3" name="Rectángulo 2"/>
          <p:cNvSpPr/>
          <p:nvPr/>
        </p:nvSpPr>
        <p:spPr>
          <a:xfrm>
            <a:off x="3787140" y="6014859"/>
            <a:ext cx="4953000" cy="646331"/>
          </a:xfrm>
          <a:prstGeom prst="rect">
            <a:avLst/>
          </a:prstGeom>
        </p:spPr>
        <p:txBody>
          <a:bodyPr>
            <a:spAutoFit/>
          </a:bodyPr>
          <a:lstStyle/>
          <a:p>
            <a:r>
              <a:rPr lang="es-MX" dirty="0"/>
              <a:t>http://imco.org.mx/competitividad/indice-de-competitividad-urbana-2014-quien-manda-aqui</a:t>
            </a:r>
          </a:p>
        </p:txBody>
      </p:sp>
      <p:sp>
        <p:nvSpPr>
          <p:cNvPr id="5" name="Marcador de número de diapositiva 4"/>
          <p:cNvSpPr>
            <a:spLocks noGrp="1"/>
          </p:cNvSpPr>
          <p:nvPr>
            <p:ph type="sldNum" sz="quarter" idx="12"/>
          </p:nvPr>
        </p:nvSpPr>
        <p:spPr/>
        <p:txBody>
          <a:bodyPr/>
          <a:lstStyle/>
          <a:p>
            <a:fld id="{2DF200F8-C738-4D20-A524-095995087B34}" type="slidenum">
              <a:rPr lang="es-MX" smtClean="0"/>
              <a:t>28</a:t>
            </a:fld>
            <a:endParaRPr lang="es-MX"/>
          </a:p>
        </p:txBody>
      </p:sp>
    </p:spTree>
    <p:extLst>
      <p:ext uri="{BB962C8B-B14F-4D97-AF65-F5344CB8AC3E}">
        <p14:creationId xmlns:p14="http://schemas.microsoft.com/office/powerpoint/2010/main" val="25979803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V. Gobiernos eficientes y eficaces</a:t>
            </a:r>
            <a:endParaRPr lang="es-MX" dirty="0"/>
          </a:p>
        </p:txBody>
      </p:sp>
      <p:pic>
        <p:nvPicPr>
          <p:cNvPr id="4" name="Marcador de contenido 3"/>
          <p:cNvPicPr>
            <a:picLocks noGrp="1" noChangeAspect="1"/>
          </p:cNvPicPr>
          <p:nvPr>
            <p:ph idx="1"/>
          </p:nvPr>
        </p:nvPicPr>
        <p:blipFill rotWithShape="1">
          <a:blip r:embed="rId3"/>
          <a:srcRect l="12863" t="25505" r="41516" b="21839"/>
          <a:stretch/>
        </p:blipFill>
        <p:spPr>
          <a:xfrm>
            <a:off x="3664381" y="828020"/>
            <a:ext cx="4596217" cy="4897000"/>
          </a:xfrm>
          <a:prstGeom prst="rect">
            <a:avLst/>
          </a:prstGeom>
        </p:spPr>
      </p:pic>
      <p:sp>
        <p:nvSpPr>
          <p:cNvPr id="3" name="Rectángulo 2"/>
          <p:cNvSpPr/>
          <p:nvPr/>
        </p:nvSpPr>
        <p:spPr>
          <a:xfrm>
            <a:off x="3664381" y="5790474"/>
            <a:ext cx="4953000" cy="646331"/>
          </a:xfrm>
          <a:prstGeom prst="rect">
            <a:avLst/>
          </a:prstGeom>
        </p:spPr>
        <p:txBody>
          <a:bodyPr>
            <a:spAutoFit/>
          </a:bodyPr>
          <a:lstStyle/>
          <a:p>
            <a:r>
              <a:rPr lang="es-MX" dirty="0"/>
              <a:t>http://imco.org.mx/competitividad/indice-de-competitividad-urbana-2014-quien-manda-aqui</a:t>
            </a:r>
          </a:p>
        </p:txBody>
      </p:sp>
      <p:sp>
        <p:nvSpPr>
          <p:cNvPr id="5" name="Marcador de número de diapositiva 4"/>
          <p:cNvSpPr>
            <a:spLocks noGrp="1"/>
          </p:cNvSpPr>
          <p:nvPr>
            <p:ph type="sldNum" sz="quarter" idx="12"/>
          </p:nvPr>
        </p:nvSpPr>
        <p:spPr/>
        <p:txBody>
          <a:bodyPr/>
          <a:lstStyle/>
          <a:p>
            <a:fld id="{2DF200F8-C738-4D20-A524-095995087B34}" type="slidenum">
              <a:rPr lang="es-MX" smtClean="0"/>
              <a:t>29</a:t>
            </a:fld>
            <a:endParaRPr lang="es-MX"/>
          </a:p>
        </p:txBody>
      </p:sp>
    </p:spTree>
    <p:extLst>
      <p:ext uri="{BB962C8B-B14F-4D97-AF65-F5344CB8AC3E}">
        <p14:creationId xmlns:p14="http://schemas.microsoft.com/office/powerpoint/2010/main" val="3690499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4" name="Marcador de número de diapositiva 3"/>
          <p:cNvSpPr>
            <a:spLocks noGrp="1"/>
          </p:cNvSpPr>
          <p:nvPr>
            <p:ph type="sldNum" sz="quarter" idx="12"/>
          </p:nvPr>
        </p:nvSpPr>
        <p:spPr/>
        <p:txBody>
          <a:bodyPr/>
          <a:lstStyle/>
          <a:p>
            <a:fld id="{2DF200F8-C738-4D20-A524-095995087B34}" type="slidenum">
              <a:rPr lang="es-MX" smtClean="0"/>
              <a:t>3</a:t>
            </a:fld>
            <a:endParaRPr lang="es-MX"/>
          </a:p>
        </p:txBody>
      </p:sp>
      <p:sp>
        <p:nvSpPr>
          <p:cNvPr id="5" name="Marcador de contenido 4"/>
          <p:cNvSpPr>
            <a:spLocks noGrp="1"/>
          </p:cNvSpPr>
          <p:nvPr>
            <p:ph idx="1"/>
          </p:nvPr>
        </p:nvSpPr>
        <p:spPr>
          <a:xfrm>
            <a:off x="0" y="1"/>
            <a:ext cx="9087380" cy="6858000"/>
          </a:xfrm>
          <a:prstGeom prst="roundRect">
            <a:avLst/>
          </a:prstGeom>
          <a:blipFill dpi="0" rotWithShape="1">
            <a:blip r:embed="rId3">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MX"/>
          </a:p>
        </p:txBody>
      </p:sp>
    </p:spTree>
    <p:extLst>
      <p:ext uri="{BB962C8B-B14F-4D97-AF65-F5344CB8AC3E}">
        <p14:creationId xmlns:p14="http://schemas.microsoft.com/office/powerpoint/2010/main" val="19456069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dirty="0"/>
              <a:t>El coeficiente  HH muestra el peso de un sector en la estructura productiva local. Es un índice de participación relativa sectorial, corregido por la participación de la región en el empleo manufacturero estatal. </a:t>
            </a:r>
          </a:p>
          <a:p>
            <a:r>
              <a:rPr lang="es-MX" dirty="0"/>
              <a:t>El coeficiente HH representa la participación de un sector en la actividad productiva local; cuya fórmula es:</a:t>
            </a:r>
          </a:p>
          <a:p>
            <a:r>
              <a:rPr lang="es-MX" dirty="0"/>
              <a:t>Si el valor arrojado por la fórmula anterior es positivo indica la importancia de dicha actividad productiva en la región.   </a:t>
            </a:r>
          </a:p>
          <a:p>
            <a:endParaRPr lang="es-MX" dirty="0"/>
          </a:p>
        </p:txBody>
      </p:sp>
      <p:sp>
        <p:nvSpPr>
          <p:cNvPr id="2" name="1 Título"/>
          <p:cNvSpPr>
            <a:spLocks noGrp="1"/>
          </p:cNvSpPr>
          <p:nvPr>
            <p:ph type="title"/>
          </p:nvPr>
        </p:nvSpPr>
        <p:spPr/>
        <p:txBody>
          <a:bodyPr>
            <a:normAutofit/>
          </a:bodyPr>
          <a:lstStyle/>
          <a:p>
            <a:r>
              <a:rPr lang="es-MX" sz="2800" b="1" i="1" dirty="0"/>
              <a:t>El coeficiente </a:t>
            </a:r>
            <a:r>
              <a:rPr lang="es-MX" sz="2800" b="1" i="1" dirty="0" err="1"/>
              <a:t>Hirschman</a:t>
            </a:r>
            <a:r>
              <a:rPr lang="es-MX" sz="2800" b="1" i="1" dirty="0"/>
              <a:t>–</a:t>
            </a:r>
            <a:r>
              <a:rPr lang="es-MX" sz="2800" b="1" i="1" dirty="0" err="1"/>
              <a:t>Herfindahl</a:t>
            </a:r>
            <a:r>
              <a:rPr lang="es-MX" sz="2800" b="1" i="1" dirty="0"/>
              <a:t> (HH) Modificado.</a:t>
            </a:r>
            <a:r>
              <a:rPr lang="es-MX" sz="2800" dirty="0"/>
              <a:t/>
            </a:r>
            <a:br>
              <a:rPr lang="es-MX" sz="2800" dirty="0"/>
            </a:br>
            <a:endParaRPr lang="es-MX" sz="2800"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57049" y="5210605"/>
            <a:ext cx="3100844" cy="576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Marcador de número de diapositiva 3"/>
          <p:cNvSpPr>
            <a:spLocks noGrp="1"/>
          </p:cNvSpPr>
          <p:nvPr>
            <p:ph type="sldNum" sz="quarter" idx="12"/>
          </p:nvPr>
        </p:nvSpPr>
        <p:spPr/>
        <p:txBody>
          <a:bodyPr/>
          <a:lstStyle/>
          <a:p>
            <a:fld id="{2DF200F8-C738-4D20-A524-095995087B34}" type="slidenum">
              <a:rPr lang="es-MX" smtClean="0"/>
              <a:t>30</a:t>
            </a:fld>
            <a:endParaRPr lang="es-MX"/>
          </a:p>
        </p:txBody>
      </p:sp>
    </p:spTree>
    <p:extLst>
      <p:ext uri="{BB962C8B-B14F-4D97-AF65-F5344CB8AC3E}">
        <p14:creationId xmlns:p14="http://schemas.microsoft.com/office/powerpoint/2010/main" val="25578210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0" y="323165"/>
            <a:ext cx="9906000" cy="646331"/>
          </a:xfrm>
          <a:prstGeom prst="rect">
            <a:avLst/>
          </a:prstGeom>
          <a:solidFill>
            <a:srgbClr val="00B0F0"/>
          </a:solidFill>
        </p:spPr>
        <p:txBody>
          <a:bodyPr wrap="square" rtlCol="0">
            <a:spAutoFit/>
          </a:bodyPr>
          <a:lstStyle/>
          <a:p>
            <a:pPr algn="ctr"/>
            <a:r>
              <a:rPr lang="es-MX" sz="3600" b="1" dirty="0"/>
              <a:t>Conclusiones</a:t>
            </a:r>
          </a:p>
        </p:txBody>
      </p:sp>
      <p:sp>
        <p:nvSpPr>
          <p:cNvPr id="2" name="CuadroTexto 1"/>
          <p:cNvSpPr txBox="1"/>
          <p:nvPr/>
        </p:nvSpPr>
        <p:spPr>
          <a:xfrm>
            <a:off x="1155940" y="1518249"/>
            <a:ext cx="7953555" cy="4893647"/>
          </a:xfrm>
          <a:prstGeom prst="rect">
            <a:avLst/>
          </a:prstGeom>
          <a:noFill/>
        </p:spPr>
        <p:txBody>
          <a:bodyPr wrap="square" rtlCol="0">
            <a:spAutoFit/>
          </a:bodyPr>
          <a:lstStyle/>
          <a:p>
            <a:pPr algn="just"/>
            <a:r>
              <a:rPr lang="es-MX" sz="2400" dirty="0"/>
              <a:t>La creación de parques industriales ha sido tomada como estrategia para detonar crecimiento económico en las regiones.</a:t>
            </a:r>
          </a:p>
          <a:p>
            <a:pPr algn="just"/>
            <a:endParaRPr lang="es-MX" sz="2400" dirty="0"/>
          </a:p>
          <a:p>
            <a:pPr algn="just"/>
            <a:r>
              <a:rPr lang="es-MX" sz="2400" dirty="0"/>
              <a:t>La ubicación, infraestructura y equipamiento se vuelven factores importantes para atraer la inversión en los espacios.</a:t>
            </a:r>
          </a:p>
          <a:p>
            <a:pPr algn="just"/>
            <a:endParaRPr lang="es-MX" sz="2400" dirty="0"/>
          </a:p>
          <a:p>
            <a:pPr algn="just"/>
            <a:r>
              <a:rPr lang="es-MX" sz="2400" dirty="0"/>
              <a:t>Las condiciones locales serán las que le den el valor económico y atractividad a los espacios. Para ello, también es necesario contar con una organización económica y política que generé seguridad a los </a:t>
            </a:r>
            <a:r>
              <a:rPr lang="es-MX" sz="2400" dirty="0" smtClean="0"/>
              <a:t>inversionistas .Para identificar  las aglomeraciones productivas se usa  el </a:t>
            </a:r>
            <a:r>
              <a:rPr lang="es-MX" sz="2400" dirty="0"/>
              <a:t>coeficiente  </a:t>
            </a:r>
            <a:r>
              <a:rPr lang="es-MX" sz="2400" dirty="0" smtClean="0"/>
              <a:t>HH.</a:t>
            </a:r>
            <a:endParaRPr lang="es-MX" sz="2400" dirty="0"/>
          </a:p>
          <a:p>
            <a:pPr algn="just"/>
            <a:endParaRPr lang="es-MX" sz="2400" dirty="0"/>
          </a:p>
        </p:txBody>
      </p:sp>
      <p:sp>
        <p:nvSpPr>
          <p:cNvPr id="3" name="Marcador de número de diapositiva 2"/>
          <p:cNvSpPr>
            <a:spLocks noGrp="1"/>
          </p:cNvSpPr>
          <p:nvPr>
            <p:ph type="sldNum" sz="quarter" idx="12"/>
          </p:nvPr>
        </p:nvSpPr>
        <p:spPr/>
        <p:txBody>
          <a:bodyPr/>
          <a:lstStyle/>
          <a:p>
            <a:fld id="{2DF200F8-C738-4D20-A524-095995087B34}" type="slidenum">
              <a:rPr lang="es-MX" smtClean="0"/>
              <a:t>31</a:t>
            </a:fld>
            <a:endParaRPr lang="es-MX"/>
          </a:p>
        </p:txBody>
      </p:sp>
    </p:spTree>
    <p:extLst>
      <p:ext uri="{BB962C8B-B14F-4D97-AF65-F5344CB8AC3E}">
        <p14:creationId xmlns:p14="http://schemas.microsoft.com/office/powerpoint/2010/main" val="4797720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Referencias</a:t>
            </a:r>
          </a:p>
        </p:txBody>
      </p:sp>
      <p:sp>
        <p:nvSpPr>
          <p:cNvPr id="3" name="2 Marcador de contenido"/>
          <p:cNvSpPr>
            <a:spLocks noGrp="1"/>
          </p:cNvSpPr>
          <p:nvPr>
            <p:ph idx="1"/>
          </p:nvPr>
        </p:nvSpPr>
        <p:spPr>
          <a:xfrm>
            <a:off x="3105634" y="198782"/>
            <a:ext cx="6452433" cy="5120640"/>
          </a:xfrm>
        </p:spPr>
        <p:txBody>
          <a:bodyPr/>
          <a:lstStyle/>
          <a:p>
            <a:endParaRPr lang="es-MX" dirty="0"/>
          </a:p>
          <a:p>
            <a:r>
              <a:rPr lang="es-MX" dirty="0">
                <a:solidFill>
                  <a:schemeClr val="tx1">
                    <a:lumMod val="95000"/>
                    <a:lumOff val="5000"/>
                  </a:schemeClr>
                </a:solidFill>
                <a:hlinkClick r:id="rId3"/>
              </a:rPr>
              <a:t>http://</a:t>
            </a:r>
            <a:r>
              <a:rPr lang="es-MX" dirty="0" smtClean="0">
                <a:solidFill>
                  <a:schemeClr val="tx1">
                    <a:lumMod val="95000"/>
                    <a:lumOff val="5000"/>
                  </a:schemeClr>
                </a:solidFill>
                <a:hlinkClick r:id="rId3"/>
              </a:rPr>
              <a:t>fidepar.edomex.gob.mx/acerca_de</a:t>
            </a:r>
            <a:endParaRPr lang="es-MX" dirty="0" smtClean="0"/>
          </a:p>
          <a:p>
            <a:r>
              <a:rPr lang="es-MX" b="1" dirty="0" smtClean="0"/>
              <a:t>Índice </a:t>
            </a:r>
            <a:r>
              <a:rPr lang="es-MX" b="1" dirty="0"/>
              <a:t>de Competitividad Urbana 2014: ¿Quién manda aquí? </a:t>
            </a:r>
            <a:r>
              <a:rPr lang="es-MX" dirty="0"/>
              <a:t>Obtenido de: http://imco.org.mx/competitividad/indice-de-competitividad-urbana-2014-quien-manda-aqui</a:t>
            </a:r>
            <a:r>
              <a:rPr lang="es-MX" dirty="0" smtClean="0"/>
              <a:t>/</a:t>
            </a:r>
            <a:endParaRPr lang="es-MX" dirty="0"/>
          </a:p>
          <a:p>
            <a:r>
              <a:rPr lang="es-MX" b="1" dirty="0"/>
              <a:t>Indicadores de concentración. </a:t>
            </a:r>
            <a:r>
              <a:rPr lang="es-MX" dirty="0"/>
              <a:t>Obtenido de : scpm.gob.ec/</a:t>
            </a:r>
            <a:r>
              <a:rPr lang="es-MX" dirty="0" err="1"/>
              <a:t>wp-content</a:t>
            </a:r>
            <a:r>
              <a:rPr lang="es-MX" dirty="0"/>
              <a:t>/</a:t>
            </a:r>
            <a:r>
              <a:rPr lang="es-MX" dirty="0" err="1"/>
              <a:t>uploads</a:t>
            </a:r>
            <a:r>
              <a:rPr lang="es-MX" dirty="0"/>
              <a:t>/2013/02/FORMULARIO-GESTION4.pdf</a:t>
            </a:r>
          </a:p>
        </p:txBody>
      </p:sp>
      <p:sp>
        <p:nvSpPr>
          <p:cNvPr id="4" name="Marcador de número de diapositiva 3"/>
          <p:cNvSpPr>
            <a:spLocks noGrp="1"/>
          </p:cNvSpPr>
          <p:nvPr>
            <p:ph type="sldNum" sz="quarter" idx="12"/>
          </p:nvPr>
        </p:nvSpPr>
        <p:spPr/>
        <p:txBody>
          <a:bodyPr/>
          <a:lstStyle/>
          <a:p>
            <a:fld id="{2DF200F8-C738-4D20-A524-095995087B34}" type="slidenum">
              <a:rPr lang="es-MX" smtClean="0"/>
              <a:t>32</a:t>
            </a:fld>
            <a:endParaRPr lang="es-MX"/>
          </a:p>
        </p:txBody>
      </p:sp>
    </p:spTree>
    <p:extLst>
      <p:ext uri="{BB962C8B-B14F-4D97-AF65-F5344CB8AC3E}">
        <p14:creationId xmlns:p14="http://schemas.microsoft.com/office/powerpoint/2010/main" val="38861737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2DF200F8-C738-4D20-A524-095995087B34}" type="slidenum">
              <a:rPr lang="es-MX" smtClean="0"/>
              <a:t>4</a:t>
            </a:fld>
            <a:endParaRPr lang="es-MX"/>
          </a:p>
        </p:txBody>
      </p:sp>
      <p:pic>
        <p:nvPicPr>
          <p:cNvPr id="5" name="Marcador de contenido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814" y="1900430"/>
            <a:ext cx="2774196" cy="3048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Título 1"/>
          <p:cNvSpPr>
            <a:spLocks noGrp="1"/>
          </p:cNvSpPr>
          <p:nvPr>
            <p:ph type="title"/>
          </p:nvPr>
        </p:nvSpPr>
        <p:spPr>
          <a:xfrm>
            <a:off x="3874576" y="232474"/>
            <a:ext cx="5269423" cy="2485876"/>
          </a:xfrm>
        </p:spPr>
        <p:txBody>
          <a:bodyPr/>
          <a:lstStyle/>
          <a:p>
            <a:r>
              <a:rPr lang="es-MX" b="1" dirty="0" smtClean="0">
                <a:solidFill>
                  <a:schemeClr val="accent4"/>
                </a:solidFill>
                <a:latin typeface="Verdana" panose="020B0604030504040204" pitchFamily="34" charset="0"/>
                <a:ea typeface="Verdana" panose="020B0604030504040204" pitchFamily="34" charset="0"/>
                <a:cs typeface="Verdana" panose="020B0604030504040204" pitchFamily="34" charset="0"/>
              </a:rPr>
              <a:t>GUION </a:t>
            </a:r>
            <a:r>
              <a:rPr lang="es-MX" b="1" dirty="0">
                <a:solidFill>
                  <a:schemeClr val="accent4"/>
                </a:solidFill>
                <a:latin typeface="Verdana" panose="020B0604030504040204" pitchFamily="34" charset="0"/>
                <a:ea typeface="Verdana" panose="020B0604030504040204" pitchFamily="34" charset="0"/>
                <a:cs typeface="Verdana" panose="020B0604030504040204" pitchFamily="34" charset="0"/>
              </a:rPr>
              <a:t>EXPLICATIVO</a:t>
            </a:r>
            <a:r>
              <a:rPr lang="es-MX" dirty="0"/>
              <a:t/>
            </a:r>
            <a:br>
              <a:rPr lang="es-MX" dirty="0"/>
            </a:br>
            <a:endParaRPr lang="es-MX" dirty="0"/>
          </a:p>
        </p:txBody>
      </p:sp>
      <p:sp>
        <p:nvSpPr>
          <p:cNvPr id="9" name="Rectángulo 8"/>
          <p:cNvSpPr/>
          <p:nvPr/>
        </p:nvSpPr>
        <p:spPr>
          <a:xfrm>
            <a:off x="3316637" y="1859340"/>
            <a:ext cx="6199321" cy="2862322"/>
          </a:xfrm>
          <a:prstGeom prst="rect">
            <a:avLst/>
          </a:prstGeom>
        </p:spPr>
        <p:txBody>
          <a:bodyPr wrap="square">
            <a:spAutoFit/>
          </a:bodyPr>
          <a:lstStyle/>
          <a:p>
            <a:pPr algn="just"/>
            <a:r>
              <a:rPr lang="es-MX" dirty="0"/>
              <a:t>El material presentado será aplicado </a:t>
            </a:r>
            <a:r>
              <a:rPr lang="es-MX" dirty="0" smtClean="0"/>
              <a:t>en la cuarta unidad de competencia tema uno “Los parques industriales y su actividad económica”.</a:t>
            </a:r>
            <a:endParaRPr lang="es-MX" dirty="0"/>
          </a:p>
          <a:p>
            <a:pPr algn="just"/>
            <a:r>
              <a:rPr lang="es-MX" dirty="0"/>
              <a:t>El profesor expondrá la importancia, tipos y evolución de los </a:t>
            </a:r>
            <a:r>
              <a:rPr lang="es-MX" dirty="0" smtClean="0"/>
              <a:t>parques industriales  el papel que actualmente juega en el contexto del crecimiento regional . </a:t>
            </a:r>
            <a:r>
              <a:rPr lang="es-MX" dirty="0"/>
              <a:t>Así como algunos </a:t>
            </a:r>
            <a:r>
              <a:rPr lang="es-MX" dirty="0" smtClean="0"/>
              <a:t>factores vinculados con el crecimiento industrial.</a:t>
            </a:r>
            <a:endParaRPr lang="es-MX" dirty="0"/>
          </a:p>
          <a:p>
            <a:pPr algn="just"/>
            <a:r>
              <a:rPr lang="es-MX" dirty="0" smtClean="0"/>
              <a:t>Los </a:t>
            </a:r>
            <a:r>
              <a:rPr lang="es-MX" dirty="0"/>
              <a:t>alumnos </a:t>
            </a:r>
            <a:r>
              <a:rPr lang="es-MX" dirty="0" smtClean="0"/>
              <a:t>debatirán  el orden económico  </a:t>
            </a:r>
            <a:r>
              <a:rPr lang="es-MX" dirty="0"/>
              <a:t>territorial para establecer </a:t>
            </a:r>
            <a:r>
              <a:rPr lang="es-MX" dirty="0" smtClean="0"/>
              <a:t>la importancia de los procesos de localización de parques industriales.</a:t>
            </a:r>
            <a:endParaRPr lang="es-MX" dirty="0"/>
          </a:p>
        </p:txBody>
      </p:sp>
    </p:spTree>
    <p:extLst>
      <p:ext uri="{BB962C8B-B14F-4D97-AF65-F5344CB8AC3E}">
        <p14:creationId xmlns:p14="http://schemas.microsoft.com/office/powerpoint/2010/main" val="5176341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0" y="260648"/>
            <a:ext cx="9927660" cy="1143000"/>
          </a:xfrm>
          <a:prstGeom prst="rect">
            <a:avLst/>
          </a:prstGeom>
          <a:solidFill>
            <a:schemeClr val="accent6">
              <a:lumMod val="60000"/>
              <a:lumOff val="40000"/>
            </a:schemeClr>
          </a:solidFill>
          <a:ln>
            <a:solidFill>
              <a:schemeClr val="accent6">
                <a:lumMod val="50000"/>
              </a:schemeClr>
            </a:solidFill>
          </a:ln>
        </p:spPr>
        <p:style>
          <a:lnRef idx="0">
            <a:schemeClr val="accent3"/>
          </a:lnRef>
          <a:fillRef idx="3">
            <a:schemeClr val="accent3"/>
          </a:fillRef>
          <a:effectRef idx="3">
            <a:schemeClr val="accent3"/>
          </a:effectRef>
          <a:fontRef idx="minor">
            <a:schemeClr val="lt1"/>
          </a:fontRef>
        </p:style>
        <p:txBody>
          <a:bodyPr vert="horz" lIns="91440" tIns="45720" rIns="91440" bIns="45720" rtlCol="0" anchor="ct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Baskerville Old Face" panose="02020602080505020303" pitchFamily="18" charset="0"/>
              </a:rPr>
              <a:t>Unidad</a:t>
            </a:r>
            <a:r>
              <a:rPr lang="fr-FR"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skerville Old Face" panose="02020602080505020303" pitchFamily="18" charset="0"/>
              </a:rPr>
              <a:t> de </a:t>
            </a:r>
            <a:r>
              <a:rPr lang="fr-FR"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Baskerville Old Face" panose="02020602080505020303" pitchFamily="18" charset="0"/>
              </a:rPr>
              <a:t>Competencia</a:t>
            </a:r>
            <a:r>
              <a:rPr lang="fr-FR"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skerville Old Face" panose="02020602080505020303" pitchFamily="18" charset="0"/>
              </a:rPr>
              <a:t> 4</a:t>
            </a:r>
          </a:p>
          <a:p>
            <a:r>
              <a:rPr lang="fr-FR"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Baskerville Old Face" panose="02020602080505020303" pitchFamily="18" charset="0"/>
              </a:rPr>
              <a:t>Asignatura</a:t>
            </a:r>
            <a:r>
              <a:rPr lang="fr-FR"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skerville Old Face" panose="02020602080505020303" pitchFamily="18" charset="0"/>
              </a:rPr>
              <a:t>: </a:t>
            </a:r>
            <a:r>
              <a:rPr lang="fr-FR"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Baskerville Old Face" panose="02020602080505020303" pitchFamily="18" charset="0"/>
              </a:rPr>
              <a:t>Estructura</a:t>
            </a:r>
            <a:r>
              <a:rPr lang="fr-FR"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skerville Old Face" panose="02020602080505020303" pitchFamily="18" charset="0"/>
              </a:rPr>
              <a:t> </a:t>
            </a:r>
            <a:r>
              <a:rPr lang="fr-FR"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Baskerville Old Face" panose="02020602080505020303" pitchFamily="18" charset="0"/>
              </a:rPr>
              <a:t>Econ</a:t>
            </a:r>
            <a:r>
              <a:rPr lang="es-MX"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Baskerville Old Face" panose="02020602080505020303" pitchFamily="18" charset="0"/>
              </a:rPr>
              <a:t>ómica</a:t>
            </a:r>
            <a:r>
              <a:rPr lang="es-MX"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skerville Old Face" panose="02020602080505020303" pitchFamily="18" charset="0"/>
              </a:rPr>
              <a:t> Regional</a:t>
            </a:r>
            <a:endParaRPr lang="fr-FR"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askerville Old Face" panose="02020602080505020303" pitchFamily="18" charset="0"/>
            </a:endParaRPr>
          </a:p>
        </p:txBody>
      </p:sp>
      <p:grpSp>
        <p:nvGrpSpPr>
          <p:cNvPr id="17" name="16 Grupo"/>
          <p:cNvGrpSpPr/>
          <p:nvPr/>
        </p:nvGrpSpPr>
        <p:grpSpPr>
          <a:xfrm>
            <a:off x="531616" y="1599664"/>
            <a:ext cx="8860357" cy="4234519"/>
            <a:chOff x="575149" y="6502400"/>
            <a:chExt cx="5628347" cy="5814647"/>
          </a:xfrm>
        </p:grpSpPr>
        <p:sp>
          <p:nvSpPr>
            <p:cNvPr id="18" name="Freeform 10"/>
            <p:cNvSpPr>
              <a:spLocks/>
            </p:cNvSpPr>
            <p:nvPr/>
          </p:nvSpPr>
          <p:spPr bwMode="auto">
            <a:xfrm>
              <a:off x="575149" y="6502400"/>
              <a:ext cx="641354" cy="1452377"/>
            </a:xfrm>
            <a:custGeom>
              <a:avLst/>
              <a:gdLst>
                <a:gd name="T0" fmla="*/ 0 w 336"/>
                <a:gd name="T1" fmla="*/ 0 h 428"/>
                <a:gd name="T2" fmla="*/ 0 w 336"/>
                <a:gd name="T3" fmla="*/ 0 h 428"/>
                <a:gd name="T4" fmla="*/ 36 w 336"/>
                <a:gd name="T5" fmla="*/ 48 h 428"/>
                <a:gd name="T6" fmla="*/ 52 w 336"/>
                <a:gd name="T7" fmla="*/ 68 h 428"/>
                <a:gd name="T8" fmla="*/ 68 w 336"/>
                <a:gd name="T9" fmla="*/ 86 h 428"/>
                <a:gd name="T10" fmla="*/ 68 w 336"/>
                <a:gd name="T11" fmla="*/ 86 h 428"/>
                <a:gd name="T12" fmla="*/ 84 w 336"/>
                <a:gd name="T13" fmla="*/ 98 h 428"/>
                <a:gd name="T14" fmla="*/ 98 w 336"/>
                <a:gd name="T15" fmla="*/ 110 h 428"/>
                <a:gd name="T16" fmla="*/ 114 w 336"/>
                <a:gd name="T17" fmla="*/ 120 h 428"/>
                <a:gd name="T18" fmla="*/ 130 w 336"/>
                <a:gd name="T19" fmla="*/ 128 h 428"/>
                <a:gd name="T20" fmla="*/ 146 w 336"/>
                <a:gd name="T21" fmla="*/ 136 h 428"/>
                <a:gd name="T22" fmla="*/ 164 w 336"/>
                <a:gd name="T23" fmla="*/ 142 h 428"/>
                <a:gd name="T24" fmla="*/ 182 w 336"/>
                <a:gd name="T25" fmla="*/ 146 h 428"/>
                <a:gd name="T26" fmla="*/ 200 w 336"/>
                <a:gd name="T27" fmla="*/ 150 h 428"/>
                <a:gd name="T28" fmla="*/ 200 w 336"/>
                <a:gd name="T29" fmla="*/ 150 h 428"/>
                <a:gd name="T30" fmla="*/ 226 w 336"/>
                <a:gd name="T31" fmla="*/ 156 h 428"/>
                <a:gd name="T32" fmla="*/ 250 w 336"/>
                <a:gd name="T33" fmla="*/ 162 h 428"/>
                <a:gd name="T34" fmla="*/ 274 w 336"/>
                <a:gd name="T35" fmla="*/ 172 h 428"/>
                <a:gd name="T36" fmla="*/ 294 w 336"/>
                <a:gd name="T37" fmla="*/ 182 h 428"/>
                <a:gd name="T38" fmla="*/ 302 w 336"/>
                <a:gd name="T39" fmla="*/ 190 h 428"/>
                <a:gd name="T40" fmla="*/ 310 w 336"/>
                <a:gd name="T41" fmla="*/ 196 h 428"/>
                <a:gd name="T42" fmla="*/ 318 w 336"/>
                <a:gd name="T43" fmla="*/ 206 h 428"/>
                <a:gd name="T44" fmla="*/ 324 w 336"/>
                <a:gd name="T45" fmla="*/ 216 h 428"/>
                <a:gd name="T46" fmla="*/ 328 w 336"/>
                <a:gd name="T47" fmla="*/ 226 h 428"/>
                <a:gd name="T48" fmla="*/ 332 w 336"/>
                <a:gd name="T49" fmla="*/ 240 h 428"/>
                <a:gd name="T50" fmla="*/ 334 w 336"/>
                <a:gd name="T51" fmla="*/ 254 h 428"/>
                <a:gd name="T52" fmla="*/ 336 w 336"/>
                <a:gd name="T53" fmla="*/ 268 h 428"/>
                <a:gd name="T54" fmla="*/ 336 w 336"/>
                <a:gd name="T55" fmla="*/ 268 h 428"/>
                <a:gd name="T56" fmla="*/ 336 w 336"/>
                <a:gd name="T57" fmla="*/ 286 h 428"/>
                <a:gd name="T58" fmla="*/ 334 w 336"/>
                <a:gd name="T59" fmla="*/ 302 h 428"/>
                <a:gd name="T60" fmla="*/ 328 w 336"/>
                <a:gd name="T61" fmla="*/ 320 h 428"/>
                <a:gd name="T62" fmla="*/ 322 w 336"/>
                <a:gd name="T63" fmla="*/ 334 h 428"/>
                <a:gd name="T64" fmla="*/ 316 w 336"/>
                <a:gd name="T65" fmla="*/ 350 h 428"/>
                <a:gd name="T66" fmla="*/ 306 w 336"/>
                <a:gd name="T67" fmla="*/ 364 h 428"/>
                <a:gd name="T68" fmla="*/ 296 w 336"/>
                <a:gd name="T69" fmla="*/ 376 h 428"/>
                <a:gd name="T70" fmla="*/ 284 w 336"/>
                <a:gd name="T71" fmla="*/ 388 h 428"/>
                <a:gd name="T72" fmla="*/ 272 w 336"/>
                <a:gd name="T73" fmla="*/ 398 h 428"/>
                <a:gd name="T74" fmla="*/ 258 w 336"/>
                <a:gd name="T75" fmla="*/ 408 h 428"/>
                <a:gd name="T76" fmla="*/ 244 w 336"/>
                <a:gd name="T77" fmla="*/ 414 h 428"/>
                <a:gd name="T78" fmla="*/ 230 w 336"/>
                <a:gd name="T79" fmla="*/ 420 h 428"/>
                <a:gd name="T80" fmla="*/ 214 w 336"/>
                <a:gd name="T81" fmla="*/ 424 h 428"/>
                <a:gd name="T82" fmla="*/ 198 w 336"/>
                <a:gd name="T83" fmla="*/ 426 h 428"/>
                <a:gd name="T84" fmla="*/ 180 w 336"/>
                <a:gd name="T85" fmla="*/ 428 h 428"/>
                <a:gd name="T86" fmla="*/ 164 w 336"/>
                <a:gd name="T87" fmla="*/ 426 h 428"/>
                <a:gd name="T88" fmla="*/ 164 w 336"/>
                <a:gd name="T89" fmla="*/ 426 h 428"/>
                <a:gd name="T90" fmla="*/ 146 w 336"/>
                <a:gd name="T91" fmla="*/ 422 h 428"/>
                <a:gd name="T92" fmla="*/ 130 w 336"/>
                <a:gd name="T93" fmla="*/ 416 h 428"/>
                <a:gd name="T94" fmla="*/ 114 w 336"/>
                <a:gd name="T95" fmla="*/ 410 h 428"/>
                <a:gd name="T96" fmla="*/ 100 w 336"/>
                <a:gd name="T97" fmla="*/ 404 h 428"/>
                <a:gd name="T98" fmla="*/ 88 w 336"/>
                <a:gd name="T99" fmla="*/ 396 h 428"/>
                <a:gd name="T100" fmla="*/ 76 w 336"/>
                <a:gd name="T101" fmla="*/ 386 h 428"/>
                <a:gd name="T102" fmla="*/ 66 w 336"/>
                <a:gd name="T103" fmla="*/ 376 h 428"/>
                <a:gd name="T104" fmla="*/ 56 w 336"/>
                <a:gd name="T105" fmla="*/ 366 h 428"/>
                <a:gd name="T106" fmla="*/ 40 w 336"/>
                <a:gd name="T107" fmla="*/ 340 h 428"/>
                <a:gd name="T108" fmla="*/ 26 w 336"/>
                <a:gd name="T109" fmla="*/ 314 h 428"/>
                <a:gd name="T110" fmla="*/ 16 w 336"/>
                <a:gd name="T111" fmla="*/ 284 h 428"/>
                <a:gd name="T112" fmla="*/ 10 w 336"/>
                <a:gd name="T113" fmla="*/ 254 h 428"/>
                <a:gd name="T114" fmla="*/ 4 w 336"/>
                <a:gd name="T115" fmla="*/ 222 h 428"/>
                <a:gd name="T116" fmla="*/ 2 w 336"/>
                <a:gd name="T117" fmla="*/ 188 h 428"/>
                <a:gd name="T118" fmla="*/ 0 w 336"/>
                <a:gd name="T119" fmla="*/ 154 h 428"/>
                <a:gd name="T120" fmla="*/ 0 w 336"/>
                <a:gd name="T121" fmla="*/ 122 h 428"/>
                <a:gd name="T122" fmla="*/ 0 w 336"/>
                <a:gd name="T123" fmla="*/ 0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6" h="428">
                  <a:moveTo>
                    <a:pt x="0" y="0"/>
                  </a:moveTo>
                  <a:lnTo>
                    <a:pt x="0" y="0"/>
                  </a:lnTo>
                  <a:lnTo>
                    <a:pt x="36" y="48"/>
                  </a:lnTo>
                  <a:lnTo>
                    <a:pt x="52" y="68"/>
                  </a:lnTo>
                  <a:lnTo>
                    <a:pt x="68" y="86"/>
                  </a:lnTo>
                  <a:lnTo>
                    <a:pt x="68" y="86"/>
                  </a:lnTo>
                  <a:lnTo>
                    <a:pt x="84" y="98"/>
                  </a:lnTo>
                  <a:lnTo>
                    <a:pt x="98" y="110"/>
                  </a:lnTo>
                  <a:lnTo>
                    <a:pt x="114" y="120"/>
                  </a:lnTo>
                  <a:lnTo>
                    <a:pt x="130" y="128"/>
                  </a:lnTo>
                  <a:lnTo>
                    <a:pt x="146" y="136"/>
                  </a:lnTo>
                  <a:lnTo>
                    <a:pt x="164" y="142"/>
                  </a:lnTo>
                  <a:lnTo>
                    <a:pt x="182" y="146"/>
                  </a:lnTo>
                  <a:lnTo>
                    <a:pt x="200" y="150"/>
                  </a:lnTo>
                  <a:lnTo>
                    <a:pt x="200" y="150"/>
                  </a:lnTo>
                  <a:lnTo>
                    <a:pt x="226" y="156"/>
                  </a:lnTo>
                  <a:lnTo>
                    <a:pt x="250" y="162"/>
                  </a:lnTo>
                  <a:lnTo>
                    <a:pt x="274" y="172"/>
                  </a:lnTo>
                  <a:lnTo>
                    <a:pt x="294" y="182"/>
                  </a:lnTo>
                  <a:lnTo>
                    <a:pt x="302" y="190"/>
                  </a:lnTo>
                  <a:lnTo>
                    <a:pt x="310" y="196"/>
                  </a:lnTo>
                  <a:lnTo>
                    <a:pt x="318" y="206"/>
                  </a:lnTo>
                  <a:lnTo>
                    <a:pt x="324" y="216"/>
                  </a:lnTo>
                  <a:lnTo>
                    <a:pt x="328" y="226"/>
                  </a:lnTo>
                  <a:lnTo>
                    <a:pt x="332" y="240"/>
                  </a:lnTo>
                  <a:lnTo>
                    <a:pt x="334" y="254"/>
                  </a:lnTo>
                  <a:lnTo>
                    <a:pt x="336" y="268"/>
                  </a:lnTo>
                  <a:lnTo>
                    <a:pt x="336" y="268"/>
                  </a:lnTo>
                  <a:lnTo>
                    <a:pt x="336" y="286"/>
                  </a:lnTo>
                  <a:lnTo>
                    <a:pt x="334" y="302"/>
                  </a:lnTo>
                  <a:lnTo>
                    <a:pt x="328" y="320"/>
                  </a:lnTo>
                  <a:lnTo>
                    <a:pt x="322" y="334"/>
                  </a:lnTo>
                  <a:lnTo>
                    <a:pt x="316" y="350"/>
                  </a:lnTo>
                  <a:lnTo>
                    <a:pt x="306" y="364"/>
                  </a:lnTo>
                  <a:lnTo>
                    <a:pt x="296" y="376"/>
                  </a:lnTo>
                  <a:lnTo>
                    <a:pt x="284" y="388"/>
                  </a:lnTo>
                  <a:lnTo>
                    <a:pt x="272" y="398"/>
                  </a:lnTo>
                  <a:lnTo>
                    <a:pt x="258" y="408"/>
                  </a:lnTo>
                  <a:lnTo>
                    <a:pt x="244" y="414"/>
                  </a:lnTo>
                  <a:lnTo>
                    <a:pt x="230" y="420"/>
                  </a:lnTo>
                  <a:lnTo>
                    <a:pt x="214" y="424"/>
                  </a:lnTo>
                  <a:lnTo>
                    <a:pt x="198" y="426"/>
                  </a:lnTo>
                  <a:lnTo>
                    <a:pt x="180" y="428"/>
                  </a:lnTo>
                  <a:lnTo>
                    <a:pt x="164" y="426"/>
                  </a:lnTo>
                  <a:lnTo>
                    <a:pt x="164" y="426"/>
                  </a:lnTo>
                  <a:lnTo>
                    <a:pt x="146" y="422"/>
                  </a:lnTo>
                  <a:lnTo>
                    <a:pt x="130" y="416"/>
                  </a:lnTo>
                  <a:lnTo>
                    <a:pt x="114" y="410"/>
                  </a:lnTo>
                  <a:lnTo>
                    <a:pt x="100" y="404"/>
                  </a:lnTo>
                  <a:lnTo>
                    <a:pt x="88" y="396"/>
                  </a:lnTo>
                  <a:lnTo>
                    <a:pt x="76" y="386"/>
                  </a:lnTo>
                  <a:lnTo>
                    <a:pt x="66" y="376"/>
                  </a:lnTo>
                  <a:lnTo>
                    <a:pt x="56" y="366"/>
                  </a:lnTo>
                  <a:lnTo>
                    <a:pt x="40" y="340"/>
                  </a:lnTo>
                  <a:lnTo>
                    <a:pt x="26" y="314"/>
                  </a:lnTo>
                  <a:lnTo>
                    <a:pt x="16" y="284"/>
                  </a:lnTo>
                  <a:lnTo>
                    <a:pt x="10" y="254"/>
                  </a:lnTo>
                  <a:lnTo>
                    <a:pt x="4" y="222"/>
                  </a:lnTo>
                  <a:lnTo>
                    <a:pt x="2" y="188"/>
                  </a:lnTo>
                  <a:lnTo>
                    <a:pt x="0" y="154"/>
                  </a:lnTo>
                  <a:lnTo>
                    <a:pt x="0" y="122"/>
                  </a:lnTo>
                  <a:lnTo>
                    <a:pt x="0" y="0"/>
                  </a:lnTo>
                  <a:close/>
                </a:path>
              </a:pathLst>
            </a:custGeom>
            <a:ln/>
          </p:spPr>
          <p:style>
            <a:lnRef idx="1">
              <a:schemeClr val="accent4"/>
            </a:lnRef>
            <a:fillRef idx="3">
              <a:schemeClr val="accent4"/>
            </a:fillRef>
            <a:effectRef idx="2">
              <a:schemeClr val="accent4"/>
            </a:effectRef>
            <a:fontRef idx="minor">
              <a:schemeClr val="lt1"/>
            </a:fontRef>
          </p:style>
          <p:txBody>
            <a:bodyPr vert="horz" wrap="square" lIns="91440" tIns="45720" rIns="91440" bIns="144000" numCol="1" anchor="b" anchorCtr="0" compatLnSpc="1">
              <a:prstTxWarp prst="textNoShape">
                <a:avLst/>
              </a:prstTxWarp>
            </a:bodyPr>
            <a:lstStyle/>
            <a:p>
              <a:pPr algn="ctr" defTabSz="914400"/>
              <a:r>
                <a:rPr lang="fr-FR" sz="2400" b="1" dirty="0">
                  <a:solidFill>
                    <a:prstClr val="white"/>
                  </a:solidFill>
                  <a:effectLst>
                    <a:outerShdw blurRad="38100" dist="38100" dir="2700000" algn="tl">
                      <a:srgbClr val="000000">
                        <a:alpha val="43137"/>
                      </a:srgbClr>
                    </a:outerShdw>
                  </a:effectLst>
                  <a:latin typeface="Verdana" pitchFamily="34" charset="0"/>
                  <a:ea typeface="Verdana" pitchFamily="34" charset="0"/>
                  <a:cs typeface="Verdana" pitchFamily="34" charset="0"/>
                </a:rPr>
                <a:t>4</a:t>
              </a:r>
            </a:p>
          </p:txBody>
        </p:sp>
        <p:sp>
          <p:nvSpPr>
            <p:cNvPr id="19" name="ZoneTexte 21"/>
            <p:cNvSpPr txBox="1"/>
            <p:nvPr/>
          </p:nvSpPr>
          <p:spPr>
            <a:xfrm>
              <a:off x="668264" y="8386638"/>
              <a:ext cx="5535232" cy="3930409"/>
            </a:xfrm>
            <a:prstGeom prst="rect">
              <a:avLst/>
            </a:prstGeom>
            <a:noFill/>
          </p:spPr>
          <p:txBody>
            <a:bodyPr wrap="square" rtlCol="0" anchor="ctr">
              <a:spAutoFit/>
            </a:bodyPr>
            <a:lstStyle/>
            <a:p>
              <a:pPr defTabSz="914400"/>
              <a:r>
                <a:rPr lang="es-MX" b="1" dirty="0" smtClean="0">
                  <a:solidFill>
                    <a:prstClr val="black">
                      <a:lumMod val="95000"/>
                      <a:lumOff val="5000"/>
                    </a:prstClr>
                  </a:solidFill>
                  <a:latin typeface="Verdana" panose="020B0604030504040204" pitchFamily="34" charset="0"/>
                  <a:ea typeface="Verdana" panose="020B0604030504040204" pitchFamily="34" charset="0"/>
                  <a:cs typeface="Verdana" panose="020B0604030504040204" pitchFamily="34" charset="0"/>
                </a:rPr>
                <a:t>PARQUES INDUSTRIALES Y SU ACTIVIDAD ECONÓMICA</a:t>
              </a:r>
            </a:p>
            <a:p>
              <a:pPr defTabSz="914400"/>
              <a:endParaRPr lang="es-MX" b="1" dirty="0" smtClean="0">
                <a:solidFill>
                  <a:prstClr val="black">
                    <a:lumMod val="95000"/>
                    <a:lumOff val="5000"/>
                  </a:prstClr>
                </a:solidFill>
                <a:latin typeface="Verdana" panose="020B0604030504040204" pitchFamily="34" charset="0"/>
                <a:ea typeface="Verdana" panose="020B0604030504040204" pitchFamily="34" charset="0"/>
                <a:cs typeface="Verdana" panose="020B0604030504040204" pitchFamily="34" charset="0"/>
              </a:endParaRPr>
            </a:p>
            <a:p>
              <a:pPr defTabSz="914400"/>
              <a:r>
                <a:rPr lang="es-MX" b="1" cap="small" dirty="0" smtClean="0">
                  <a:solidFill>
                    <a:prstClr val="black">
                      <a:lumMod val="95000"/>
                      <a:lumOff val="5000"/>
                    </a:prstClr>
                  </a:solidFill>
                  <a:latin typeface="Verdana" panose="020B0604030504040204" pitchFamily="34" charset="0"/>
                  <a:ea typeface="Verdana" panose="020B0604030504040204" pitchFamily="34" charset="0"/>
                  <a:cs typeface="Verdana" panose="020B0604030504040204" pitchFamily="34" charset="0"/>
                </a:rPr>
                <a:t>1.-Caracterizacion de los Parques Industriales</a:t>
              </a:r>
            </a:p>
            <a:p>
              <a:pPr defTabSz="914400"/>
              <a:endParaRPr lang="es-MX" b="1" cap="small" dirty="0" smtClean="0">
                <a:solidFill>
                  <a:prstClr val="black">
                    <a:lumMod val="95000"/>
                    <a:lumOff val="5000"/>
                  </a:prstClr>
                </a:solidFill>
                <a:latin typeface="Verdana" panose="020B0604030504040204" pitchFamily="34" charset="0"/>
                <a:ea typeface="Verdana" panose="020B0604030504040204" pitchFamily="34" charset="0"/>
                <a:cs typeface="Verdana" panose="020B0604030504040204" pitchFamily="34" charset="0"/>
              </a:endParaRPr>
            </a:p>
            <a:p>
              <a:pPr defTabSz="914400"/>
              <a:r>
                <a:rPr lang="es-MX" b="1" cap="small" dirty="0" smtClean="0">
                  <a:solidFill>
                    <a:prstClr val="black">
                      <a:lumMod val="95000"/>
                      <a:lumOff val="5000"/>
                    </a:prstClr>
                  </a:solidFill>
                  <a:latin typeface="Verdana" panose="020B0604030504040204" pitchFamily="34" charset="0"/>
                  <a:ea typeface="Verdana" panose="020B0604030504040204" pitchFamily="34" charset="0"/>
                  <a:cs typeface="Verdana" panose="020B0604030504040204" pitchFamily="34" charset="0"/>
                </a:rPr>
                <a:t>2.-Industria y región</a:t>
              </a:r>
            </a:p>
            <a:p>
              <a:pPr defTabSz="914400"/>
              <a:endParaRPr lang="es-MX" b="1" cap="small" dirty="0" smtClean="0">
                <a:solidFill>
                  <a:prstClr val="black">
                    <a:lumMod val="95000"/>
                    <a:lumOff val="5000"/>
                  </a:prstClr>
                </a:solidFill>
                <a:latin typeface="Verdana" panose="020B0604030504040204" pitchFamily="34" charset="0"/>
                <a:ea typeface="Verdana" panose="020B0604030504040204" pitchFamily="34" charset="0"/>
                <a:cs typeface="Verdana" panose="020B0604030504040204" pitchFamily="34" charset="0"/>
              </a:endParaRPr>
            </a:p>
            <a:p>
              <a:pPr defTabSz="914400"/>
              <a:r>
                <a:rPr lang="es-MX" b="1" cap="small" dirty="0" smtClean="0">
                  <a:solidFill>
                    <a:prstClr val="black">
                      <a:lumMod val="95000"/>
                      <a:lumOff val="5000"/>
                    </a:prstClr>
                  </a:solidFill>
                  <a:latin typeface="Verdana" panose="020B0604030504040204" pitchFamily="34" charset="0"/>
                  <a:ea typeface="Verdana" panose="020B0604030504040204" pitchFamily="34" charset="0"/>
                  <a:cs typeface="Verdana" panose="020B0604030504040204" pitchFamily="34" charset="0"/>
                </a:rPr>
                <a:t>3.-Regulacion industrial</a:t>
              </a:r>
            </a:p>
            <a:p>
              <a:pPr defTabSz="914400"/>
              <a:endParaRPr lang="es-MX" b="1" cap="small" dirty="0" smtClean="0">
                <a:solidFill>
                  <a:prstClr val="black">
                    <a:lumMod val="95000"/>
                    <a:lumOff val="5000"/>
                  </a:prstClr>
                </a:solidFill>
                <a:latin typeface="Verdana" panose="020B0604030504040204" pitchFamily="34" charset="0"/>
                <a:ea typeface="Verdana" panose="020B0604030504040204" pitchFamily="34" charset="0"/>
                <a:cs typeface="Verdana" panose="020B0604030504040204" pitchFamily="34" charset="0"/>
              </a:endParaRPr>
            </a:p>
            <a:p>
              <a:pPr defTabSz="914400"/>
              <a:r>
                <a:rPr lang="es-MX" b="1" cap="small" dirty="0" smtClean="0">
                  <a:solidFill>
                    <a:prstClr val="black">
                      <a:lumMod val="95000"/>
                      <a:lumOff val="5000"/>
                    </a:prstClr>
                  </a:solidFill>
                  <a:latin typeface="Verdana" panose="020B0604030504040204" pitchFamily="34" charset="0"/>
                  <a:ea typeface="Verdana" panose="020B0604030504040204" pitchFamily="34" charset="0"/>
                  <a:cs typeface="Verdana" panose="020B0604030504040204" pitchFamily="34" charset="0"/>
                </a:rPr>
                <a:t>4.-Hacia la competitividad industrial y urbana caso la ZMMT.</a:t>
              </a:r>
            </a:p>
            <a:p>
              <a:pPr defTabSz="914400"/>
              <a:endParaRPr lang="en-US" b="1" cap="small" dirty="0">
                <a:solidFill>
                  <a:prstClr val="black">
                    <a:lumMod val="95000"/>
                    <a:lumOff val="5000"/>
                  </a:prstClr>
                </a:solidFill>
                <a:latin typeface="Verdana" pitchFamily="34" charset="0"/>
                <a:ea typeface="Verdana" pitchFamily="34" charset="0"/>
                <a:cs typeface="Verdana" pitchFamily="34" charset="0"/>
              </a:endParaRPr>
            </a:p>
          </p:txBody>
        </p:sp>
      </p:grpSp>
      <p:sp>
        <p:nvSpPr>
          <p:cNvPr id="2" name="1 Rectángulo"/>
          <p:cNvSpPr/>
          <p:nvPr/>
        </p:nvSpPr>
        <p:spPr>
          <a:xfrm>
            <a:off x="4815636" y="3244334"/>
            <a:ext cx="253596" cy="369332"/>
          </a:xfrm>
          <a:prstGeom prst="rect">
            <a:avLst/>
          </a:prstGeom>
        </p:spPr>
        <p:txBody>
          <a:bodyPr wrap="none">
            <a:spAutoFit/>
          </a:bodyPr>
          <a:lstStyle/>
          <a:p>
            <a:pPr defTabSz="914400"/>
            <a:r>
              <a:rPr lang="es-MX" dirty="0">
                <a:solidFill>
                  <a:prstClr val="black"/>
                </a:solidFill>
              </a:rPr>
              <a:t> </a:t>
            </a:r>
          </a:p>
        </p:txBody>
      </p:sp>
      <p:sp>
        <p:nvSpPr>
          <p:cNvPr id="3" name="2 Rectángulo"/>
          <p:cNvSpPr/>
          <p:nvPr/>
        </p:nvSpPr>
        <p:spPr>
          <a:xfrm>
            <a:off x="1935152" y="2688956"/>
            <a:ext cx="7348054" cy="1077218"/>
          </a:xfrm>
          <a:prstGeom prst="rect">
            <a:avLst/>
          </a:prstGeom>
        </p:spPr>
        <p:txBody>
          <a:bodyPr wrap="square">
            <a:spAutoFit/>
          </a:bodyPr>
          <a:lstStyle/>
          <a:p>
            <a:endParaRPr lang="es-MX" sz="1600" dirty="0"/>
          </a:p>
          <a:p>
            <a:endParaRPr lang="es-MX" sz="1600" dirty="0"/>
          </a:p>
          <a:p>
            <a:endParaRPr lang="es-MX" sz="1600" dirty="0"/>
          </a:p>
          <a:p>
            <a:endParaRPr lang="es-MX" sz="1600" dirty="0"/>
          </a:p>
        </p:txBody>
      </p:sp>
    </p:spTree>
    <p:extLst>
      <p:ext uri="{BB962C8B-B14F-4D97-AF65-F5344CB8AC3E}">
        <p14:creationId xmlns:p14="http://schemas.microsoft.com/office/powerpoint/2010/main" val="29403327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4026716000"/>
              </p:ext>
            </p:extLst>
          </p:nvPr>
        </p:nvGraphicFramePr>
        <p:xfrm>
          <a:off x="2090571" y="609263"/>
          <a:ext cx="7552635" cy="56303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ítulo 2"/>
          <p:cNvSpPr>
            <a:spLocks noGrp="1"/>
          </p:cNvSpPr>
          <p:nvPr>
            <p:ph type="title"/>
          </p:nvPr>
        </p:nvSpPr>
        <p:spPr>
          <a:xfrm>
            <a:off x="205498" y="1123839"/>
            <a:ext cx="2553200" cy="4601183"/>
          </a:xfrm>
        </p:spPr>
        <p:txBody>
          <a:bodyPr>
            <a:normAutofit/>
          </a:bodyPr>
          <a:lstStyle/>
          <a:p>
            <a:pPr algn="ctr"/>
            <a:r>
              <a:rPr lang="es-ES" sz="3200" dirty="0" smtClean="0">
                <a:ln w="0"/>
                <a:solidFill>
                  <a:schemeClr val="tx1"/>
                </a:solidFill>
                <a:effectLst>
                  <a:outerShdw blurRad="38100" dist="19050" dir="2700000" algn="tl" rotWithShape="0">
                    <a:schemeClr val="dk1">
                      <a:alpha val="40000"/>
                    </a:schemeClr>
                  </a:outerShdw>
                </a:effectLst>
              </a:rPr>
              <a:t>1.-Caracteristicas de los Parques industriales </a:t>
            </a:r>
            <a:endParaRPr lang="es-MX" sz="3200" dirty="0">
              <a:solidFill>
                <a:schemeClr val="tx1"/>
              </a:solidFill>
            </a:endParaRPr>
          </a:p>
        </p:txBody>
      </p:sp>
      <p:sp>
        <p:nvSpPr>
          <p:cNvPr id="4" name="Marcador de número de diapositiva 3"/>
          <p:cNvSpPr>
            <a:spLocks noGrp="1"/>
          </p:cNvSpPr>
          <p:nvPr>
            <p:ph type="sldNum" sz="quarter" idx="12"/>
          </p:nvPr>
        </p:nvSpPr>
        <p:spPr/>
        <p:txBody>
          <a:bodyPr/>
          <a:lstStyle/>
          <a:p>
            <a:fld id="{2DF200F8-C738-4D20-A524-095995087B34}" type="slidenum">
              <a:rPr lang="es-MX" smtClean="0"/>
              <a:t>6</a:t>
            </a:fld>
            <a:endParaRPr lang="es-MX"/>
          </a:p>
        </p:txBody>
      </p:sp>
    </p:spTree>
    <p:extLst>
      <p:ext uri="{BB962C8B-B14F-4D97-AF65-F5344CB8AC3E}">
        <p14:creationId xmlns:p14="http://schemas.microsoft.com/office/powerpoint/2010/main" val="20658438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0" y="263892"/>
            <a:ext cx="9906000" cy="923320"/>
          </a:xfrm>
          <a:prstGeom prst="rect">
            <a:avLst/>
          </a:prstGeom>
          <a:solidFill>
            <a:srgbClr val="00B0F0"/>
          </a:solidFill>
        </p:spPr>
        <p:txBody>
          <a:bodyPr wrap="square" lIns="91429" tIns="45715" rIns="91429" bIns="45715">
            <a:spAutoFit/>
          </a:bodyPr>
          <a:lstStyle/>
          <a:p>
            <a:pPr algn="ctr"/>
            <a:r>
              <a:rPr lang="es-ES" sz="5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PARQUE INDUSTRIAL</a:t>
            </a:r>
          </a:p>
        </p:txBody>
      </p:sp>
      <p:sp>
        <p:nvSpPr>
          <p:cNvPr id="4" name="3 Rectángulo"/>
          <p:cNvSpPr/>
          <p:nvPr/>
        </p:nvSpPr>
        <p:spPr>
          <a:xfrm>
            <a:off x="7098139" y="1810793"/>
            <a:ext cx="2529565" cy="4247306"/>
          </a:xfrm>
          <a:prstGeom prst="rect">
            <a:avLst/>
          </a:prstGeom>
          <a:ln>
            <a:prstDash val="sysDash"/>
          </a:ln>
        </p:spPr>
        <p:style>
          <a:lnRef idx="2">
            <a:schemeClr val="accent6"/>
          </a:lnRef>
          <a:fillRef idx="1">
            <a:schemeClr val="lt1"/>
          </a:fillRef>
          <a:effectRef idx="0">
            <a:schemeClr val="accent6"/>
          </a:effectRef>
          <a:fontRef idx="minor">
            <a:schemeClr val="dk1"/>
          </a:fontRef>
        </p:style>
        <p:txBody>
          <a:bodyPr wrap="square" lIns="91429" tIns="45715" rIns="91429" bIns="45715">
            <a:spAutoFit/>
          </a:bodyPr>
          <a:lstStyle/>
          <a:p>
            <a:pPr algn="ctr">
              <a:defRPr/>
            </a:pPr>
            <a:r>
              <a:rPr lang="es-ES" b="1" dirty="0"/>
              <a:t>La superficie geográficamente delimitada y diseñada especialmente para el asentamiento de la planta industrial en condiciones adecuadas de ubicación, infraestructura, equipamiento y de servicios, con una administración permanente para su operación. </a:t>
            </a:r>
            <a:endParaRPr lang="es-MX" b="1" dirty="0"/>
          </a:p>
          <a:p>
            <a:pPr algn="ctr"/>
            <a:endParaRPr lang="es-MX" dirty="0"/>
          </a:p>
        </p:txBody>
      </p:sp>
      <p:graphicFrame>
        <p:nvGraphicFramePr>
          <p:cNvPr id="5" name="4 Diagrama"/>
          <p:cNvGraphicFramePr/>
          <p:nvPr>
            <p:extLst>
              <p:ext uri="{D42A27DB-BD31-4B8C-83A1-F6EECF244321}">
                <p14:modId xmlns:p14="http://schemas.microsoft.com/office/powerpoint/2010/main" val="2163840690"/>
              </p:ext>
            </p:extLst>
          </p:nvPr>
        </p:nvGraphicFramePr>
        <p:xfrm>
          <a:off x="326728" y="1565598"/>
          <a:ext cx="6604000" cy="4402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Marcador de número de diapositiva 2"/>
          <p:cNvSpPr>
            <a:spLocks noGrp="1"/>
          </p:cNvSpPr>
          <p:nvPr>
            <p:ph type="sldNum" sz="quarter" idx="12"/>
          </p:nvPr>
        </p:nvSpPr>
        <p:spPr/>
        <p:txBody>
          <a:bodyPr/>
          <a:lstStyle/>
          <a:p>
            <a:fld id="{2DF200F8-C738-4D20-A524-095995087B34}" type="slidenum">
              <a:rPr lang="es-MX" smtClean="0"/>
              <a:t>7</a:t>
            </a:fld>
            <a:endParaRPr lang="es-MX"/>
          </a:p>
        </p:txBody>
      </p:sp>
    </p:spTree>
    <p:extLst>
      <p:ext uri="{BB962C8B-B14F-4D97-AF65-F5344CB8AC3E}">
        <p14:creationId xmlns:p14="http://schemas.microsoft.com/office/powerpoint/2010/main" val="17327793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051" y="2126975"/>
            <a:ext cx="3534359" cy="34878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graphicFrame>
        <p:nvGraphicFramePr>
          <p:cNvPr id="2" name="1 Diagrama"/>
          <p:cNvGraphicFramePr/>
          <p:nvPr>
            <p:extLst>
              <p:ext uri="{D42A27DB-BD31-4B8C-83A1-F6EECF244321}">
                <p14:modId xmlns:p14="http://schemas.microsoft.com/office/powerpoint/2010/main" val="397674044"/>
              </p:ext>
            </p:extLst>
          </p:nvPr>
        </p:nvGraphicFramePr>
        <p:xfrm>
          <a:off x="2992015" y="1373780"/>
          <a:ext cx="7850809" cy="499423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3 Rectángulo"/>
          <p:cNvSpPr/>
          <p:nvPr/>
        </p:nvSpPr>
        <p:spPr>
          <a:xfrm>
            <a:off x="0" y="1"/>
            <a:ext cx="9906000" cy="117281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91429" tIns="45715" rIns="91429" bIns="45715" spcCol="0" rtlCol="0" anchor="ctr"/>
          <a:lstStyle/>
          <a:p>
            <a:pPr algn="ctr"/>
            <a:r>
              <a:rPr lang="es-MX" sz="3200" b="1" dirty="0">
                <a:solidFill>
                  <a:schemeClr val="tx1">
                    <a:lumMod val="95000"/>
                    <a:lumOff val="5000"/>
                  </a:schemeClr>
                </a:solidFill>
              </a:rPr>
              <a:t>Objetivos de la instalación de un Parque Industrial</a:t>
            </a:r>
          </a:p>
        </p:txBody>
      </p:sp>
      <p:sp>
        <p:nvSpPr>
          <p:cNvPr id="3" name="Marcador de número de diapositiva 2"/>
          <p:cNvSpPr>
            <a:spLocks noGrp="1"/>
          </p:cNvSpPr>
          <p:nvPr>
            <p:ph type="sldNum" sz="quarter" idx="12"/>
          </p:nvPr>
        </p:nvSpPr>
        <p:spPr/>
        <p:txBody>
          <a:bodyPr/>
          <a:lstStyle/>
          <a:p>
            <a:fld id="{2DF200F8-C738-4D20-A524-095995087B34}" type="slidenum">
              <a:rPr lang="es-MX" smtClean="0"/>
              <a:t>8</a:t>
            </a:fld>
            <a:endParaRPr lang="es-MX"/>
          </a:p>
        </p:txBody>
      </p:sp>
    </p:spTree>
    <p:extLst>
      <p:ext uri="{BB962C8B-B14F-4D97-AF65-F5344CB8AC3E}">
        <p14:creationId xmlns:p14="http://schemas.microsoft.com/office/powerpoint/2010/main" val="8521311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8392" y="3071190"/>
            <a:ext cx="2555052" cy="2377440"/>
          </a:xfrm>
        </p:spPr>
        <p:txBody>
          <a:bodyPr>
            <a:normAutofit fontScale="90000"/>
          </a:bodyPr>
          <a:lstStyle/>
          <a:p>
            <a:pPr algn="ctr" defTabSz="914400">
              <a:lnSpc>
                <a:spcPct val="100000"/>
              </a:lnSpc>
              <a:spcBef>
                <a:spcPts val="0"/>
              </a:spcBef>
              <a:defRPr/>
            </a:pPr>
            <a:r>
              <a:rPr lang="es-MX" b="1" dirty="0" smtClean="0">
                <a:solidFill>
                  <a:schemeClr val="tx1"/>
                </a:solidFill>
              </a:rPr>
              <a:t>2.-</a:t>
            </a:r>
            <a:br>
              <a:rPr lang="es-MX" b="1" dirty="0" smtClean="0">
                <a:solidFill>
                  <a:schemeClr val="tx1"/>
                </a:solidFill>
              </a:rPr>
            </a:br>
            <a:r>
              <a:rPr lang="es-MX" b="1" dirty="0" smtClean="0">
                <a:solidFill>
                  <a:schemeClr val="tx1"/>
                </a:solidFill>
              </a:rPr>
              <a:t>Industria y región </a:t>
            </a:r>
            <a:r>
              <a:rPr lang="es-MX" b="1" dirty="0">
                <a:solidFill>
                  <a:schemeClr val="tx1"/>
                </a:solidFill>
              </a:rPr>
              <a:t/>
            </a:r>
            <a:br>
              <a:rPr lang="es-MX" b="1" dirty="0">
                <a:solidFill>
                  <a:schemeClr val="tx1"/>
                </a:solidFill>
              </a:rPr>
            </a:br>
            <a:r>
              <a:rPr lang="es-ES" b="1" dirty="0"/>
              <a:t/>
            </a:r>
            <a:br>
              <a:rPr lang="es-ES" b="1" dirty="0"/>
            </a:br>
            <a:endParaRPr lang="es-MX" b="1" dirty="0"/>
          </a:p>
        </p:txBody>
      </p:sp>
      <p:pic>
        <p:nvPicPr>
          <p:cNvPr id="5" name="4 Marcador de posición de imagen"/>
          <p:cNvPicPr>
            <a:picLocks noGrp="1" noChangeAspect="1"/>
          </p:cNvPicPr>
          <p:nvPr>
            <p:ph type="pic" idx="1"/>
          </p:nvPr>
        </p:nvPicPr>
        <p:blipFill>
          <a:blip r:embed="rId3">
            <a:extLst>
              <a:ext uri="{28A0092B-C50C-407E-A947-70E740481C1C}">
                <a14:useLocalDpi xmlns:a14="http://schemas.microsoft.com/office/drawing/2010/main" val="0"/>
              </a:ext>
            </a:extLst>
          </a:blip>
          <a:srcRect l="19268" r="19268"/>
          <a:stretch>
            <a:fillRect/>
          </a:stretch>
        </p:blipFill>
        <p:spPr/>
      </p:pic>
      <p:sp>
        <p:nvSpPr>
          <p:cNvPr id="3" name="Marcador de número de diapositiva 2"/>
          <p:cNvSpPr>
            <a:spLocks noGrp="1"/>
          </p:cNvSpPr>
          <p:nvPr>
            <p:ph type="sldNum" sz="quarter" idx="12"/>
          </p:nvPr>
        </p:nvSpPr>
        <p:spPr/>
        <p:txBody>
          <a:bodyPr/>
          <a:lstStyle/>
          <a:p>
            <a:fld id="{2DF200F8-C738-4D20-A524-095995087B34}" type="slidenum">
              <a:rPr lang="es-MX" smtClean="0"/>
              <a:t>9</a:t>
            </a:fld>
            <a:endParaRPr lang="es-MX"/>
          </a:p>
        </p:txBody>
      </p:sp>
    </p:spTree>
    <p:extLst>
      <p:ext uri="{BB962C8B-B14F-4D97-AF65-F5344CB8AC3E}">
        <p14:creationId xmlns:p14="http://schemas.microsoft.com/office/powerpoint/2010/main" val="3351422204"/>
      </p:ext>
    </p:extLst>
  </p:cSld>
  <p:clrMapOvr>
    <a:masterClrMapping/>
  </p:clrMapOvr>
</p:sld>
</file>

<file path=ppt/theme/theme1.xml><?xml version="1.0" encoding="utf-8"?>
<a:theme xmlns:a="http://schemas.openxmlformats.org/drawingml/2006/main" name="Marco">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Marco">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Marco">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2.xml><?xml version="1.0" encoding="utf-8"?>
<a:theme xmlns:a="http://schemas.openxmlformats.org/drawingml/2006/main" name="Showeet theme">
  <a:themeElements>
    <a:clrScheme name="Showeet theme">
      <a:dk1>
        <a:sysClr val="windowText" lastClr="000000"/>
      </a:dk1>
      <a:lt1>
        <a:sysClr val="window" lastClr="FFFFFF"/>
      </a:lt1>
      <a:dk2>
        <a:srgbClr val="1D2631"/>
      </a:dk2>
      <a:lt2>
        <a:srgbClr val="EEECE1"/>
      </a:lt2>
      <a:accent1>
        <a:srgbClr val="3F4855"/>
      </a:accent1>
      <a:accent2>
        <a:srgbClr val="F1A138"/>
      </a:accent2>
      <a:accent3>
        <a:srgbClr val="CBDB23"/>
      </a:accent3>
      <a:accent4>
        <a:srgbClr val="590B4E"/>
      </a:accent4>
      <a:accent5>
        <a:srgbClr val="2CA3FC"/>
      </a:accent5>
      <a:accent6>
        <a:srgbClr val="9EB31C"/>
      </a:accent6>
      <a:hlink>
        <a:srgbClr val="B8CCE4"/>
      </a:hlink>
      <a:folHlink>
        <a:srgbClr val="B8CCE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Tema de Office">
  <a:themeElements>
    <a:clrScheme name="Brío">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pulento">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1347</TotalTime>
  <Words>2252</Words>
  <Application>Microsoft Office PowerPoint</Application>
  <PresentationFormat>A4 (210 x 297 mm)</PresentationFormat>
  <Paragraphs>257</Paragraphs>
  <Slides>32</Slides>
  <Notes>32</Notes>
  <HiddenSlides>0</HiddenSlides>
  <MMClips>0</MMClips>
  <ScaleCrop>false</ScaleCrop>
  <HeadingPairs>
    <vt:vector size="6" baseType="variant">
      <vt:variant>
        <vt:lpstr>Fuentes usadas</vt:lpstr>
      </vt:variant>
      <vt:variant>
        <vt:i4>8</vt:i4>
      </vt:variant>
      <vt:variant>
        <vt:lpstr>Tema</vt:lpstr>
      </vt:variant>
      <vt:variant>
        <vt:i4>3</vt:i4>
      </vt:variant>
      <vt:variant>
        <vt:lpstr>Títulos de diapositiva</vt:lpstr>
      </vt:variant>
      <vt:variant>
        <vt:i4>32</vt:i4>
      </vt:variant>
    </vt:vector>
  </HeadingPairs>
  <TitlesOfParts>
    <vt:vector size="43" baseType="lpstr">
      <vt:lpstr>Arial</vt:lpstr>
      <vt:lpstr>Baskerville Old Face</vt:lpstr>
      <vt:lpstr>Calibri</vt:lpstr>
      <vt:lpstr>Corbel</vt:lpstr>
      <vt:lpstr>GeosansLight</vt:lpstr>
      <vt:lpstr>Trebuchet MS</vt:lpstr>
      <vt:lpstr>Verdana</vt:lpstr>
      <vt:lpstr>Wingdings 2</vt:lpstr>
      <vt:lpstr>Marco</vt:lpstr>
      <vt:lpstr>Showeet theme</vt:lpstr>
      <vt:lpstr>1_Tema de Office</vt:lpstr>
      <vt:lpstr>Presentación de PowerPoint</vt:lpstr>
      <vt:lpstr>Presentación </vt:lpstr>
      <vt:lpstr>Presentación de PowerPoint</vt:lpstr>
      <vt:lpstr>GUION EXPLICATIVO </vt:lpstr>
      <vt:lpstr>Presentación de PowerPoint</vt:lpstr>
      <vt:lpstr>1.-Caracteristicas de los Parques industriales </vt:lpstr>
      <vt:lpstr>Presentación de PowerPoint</vt:lpstr>
      <vt:lpstr>Presentación de PowerPoint</vt:lpstr>
      <vt:lpstr>2.- Industria y región   </vt:lpstr>
      <vt:lpstr>Presentación de PowerPoint</vt:lpstr>
      <vt:lpstr>Presentación de PowerPoint</vt:lpstr>
      <vt:lpstr>Presentación de PowerPoint</vt:lpstr>
      <vt:lpstr> 3.- Regulación Industrial</vt:lpstr>
      <vt:lpstr>Presentación de PowerPoint</vt:lpstr>
      <vt:lpstr>Presentación de PowerPoint</vt:lpstr>
      <vt:lpstr>Presentación de PowerPoint</vt:lpstr>
      <vt:lpstr>Industrialización </vt:lpstr>
      <vt:lpstr>Presentación de PowerPoint</vt:lpstr>
      <vt:lpstr>Empresas en el Parque industrial Toluca 2000</vt:lpstr>
      <vt:lpstr>Presentación de PowerPoint</vt:lpstr>
      <vt:lpstr>4.-Hacia la competitividad Industrial y Urbana caso  la  ZMMT </vt:lpstr>
      <vt:lpstr>Presentación de PowerPoint</vt:lpstr>
      <vt:lpstr>Presentación de PowerPoint</vt:lpstr>
      <vt:lpstr>ESTRUCTURA DE VARIACIÓN COMPETITIVA DELA ZONAN METROPOLITANA DEL MUNICIPIO DE TOLUCA </vt:lpstr>
      <vt:lpstr>I. Sistema de derecho confiable y objetivo</vt:lpstr>
      <vt:lpstr>II. Manejo sustentable del medio ambiente</vt:lpstr>
      <vt:lpstr>III. Sociedad incluyente, preparada y sana</vt:lpstr>
      <vt:lpstr>IV. Sistema político estable y funcional</vt:lpstr>
      <vt:lpstr>V. Gobiernos eficientes y eficaces</vt:lpstr>
      <vt:lpstr>El coeficiente Hirschman–Herfindahl (HH) Modificado. </vt:lpstr>
      <vt:lpstr>Presentación de PowerPoint</vt:lpstr>
      <vt:lpstr>Referencias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PARQUES INDUSTRIALES.</dc:title>
  <dc:creator>geovanni carbajal</dc:creator>
  <cp:lastModifiedBy>Mtro Oscar RP</cp:lastModifiedBy>
  <cp:revision>130</cp:revision>
  <dcterms:created xsi:type="dcterms:W3CDTF">2016-06-09T12:57:28Z</dcterms:created>
  <dcterms:modified xsi:type="dcterms:W3CDTF">2019-09-10T19:34:32Z</dcterms:modified>
</cp:coreProperties>
</file>