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3" r:id="rId1"/>
    <p:sldMasterId id="2147483695" r:id="rId2"/>
  </p:sldMasterIdLst>
  <p:sldIdLst>
    <p:sldId id="295" r:id="rId3"/>
    <p:sldId id="296" r:id="rId4"/>
    <p:sldId id="297" r:id="rId5"/>
    <p:sldId id="298" r:id="rId6"/>
    <p:sldId id="299" r:id="rId7"/>
    <p:sldId id="300" r:id="rId8"/>
    <p:sldId id="257" r:id="rId9"/>
    <p:sldId id="258" r:id="rId10"/>
    <p:sldId id="274" r:id="rId11"/>
    <p:sldId id="275" r:id="rId12"/>
    <p:sldId id="309" r:id="rId13"/>
    <p:sldId id="310" r:id="rId14"/>
    <p:sldId id="260" r:id="rId15"/>
    <p:sldId id="261" r:id="rId16"/>
    <p:sldId id="262" r:id="rId17"/>
    <p:sldId id="311" r:id="rId18"/>
    <p:sldId id="263" r:id="rId19"/>
    <p:sldId id="266" r:id="rId20"/>
    <p:sldId id="267" r:id="rId21"/>
    <p:sldId id="268" r:id="rId22"/>
    <p:sldId id="270" r:id="rId23"/>
    <p:sldId id="271" r:id="rId24"/>
    <p:sldId id="269" r:id="rId25"/>
    <p:sldId id="272" r:id="rId26"/>
    <p:sldId id="273" r:id="rId27"/>
    <p:sldId id="312" r:id="rId28"/>
    <p:sldId id="313" r:id="rId29"/>
    <p:sldId id="316" r:id="rId30"/>
    <p:sldId id="315" r:id="rId31"/>
    <p:sldId id="308" r:id="rId32"/>
    <p:sldId id="307" r:id="rId3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CC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96" y="60"/>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B688858-7111-4116-B131-D09849576417}"/>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766BFD6D-FF82-4F5E-AB1D-A4CC5228B74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a:extLst>
              <a:ext uri="{FF2B5EF4-FFF2-40B4-BE49-F238E27FC236}">
                <a16:creationId xmlns:a16="http://schemas.microsoft.com/office/drawing/2014/main" id="{0A9D7D5B-48CA-46B1-A994-95D49CF08808}"/>
              </a:ext>
            </a:extLst>
          </p:cNvPr>
          <p:cNvSpPr>
            <a:spLocks noGrp="1"/>
          </p:cNvSpPr>
          <p:nvPr>
            <p:ph type="dt" sz="half" idx="10"/>
          </p:nvPr>
        </p:nvSpPr>
        <p:spPr/>
        <p:txBody>
          <a:bodyPr/>
          <a:lstStyle/>
          <a:p>
            <a:fld id="{BB97972C-4D33-410C-9540-458341726B28}" type="datetimeFigureOut">
              <a:rPr lang="es-MX" smtClean="0"/>
              <a:t>30/09/2019</a:t>
            </a:fld>
            <a:endParaRPr lang="es-MX"/>
          </a:p>
        </p:txBody>
      </p:sp>
      <p:sp>
        <p:nvSpPr>
          <p:cNvPr id="5" name="Marcador de pie de página 4">
            <a:extLst>
              <a:ext uri="{FF2B5EF4-FFF2-40B4-BE49-F238E27FC236}">
                <a16:creationId xmlns:a16="http://schemas.microsoft.com/office/drawing/2014/main" id="{707B48AC-5642-42D6-90CD-F4D741B3016E}"/>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DFA9A971-2D0B-42E5-8BF7-118BFAB98102}"/>
              </a:ext>
            </a:extLst>
          </p:cNvPr>
          <p:cNvSpPr>
            <a:spLocks noGrp="1"/>
          </p:cNvSpPr>
          <p:nvPr>
            <p:ph type="sldNum" sz="quarter" idx="12"/>
          </p:nvPr>
        </p:nvSpPr>
        <p:spPr/>
        <p:txBody>
          <a:bodyPr/>
          <a:lstStyle/>
          <a:p>
            <a:fld id="{E76FA6EC-5595-48E8-8FB4-B251F62FCC17}" type="slidenum">
              <a:rPr lang="es-MX" smtClean="0"/>
              <a:t>‹Nº›</a:t>
            </a:fld>
            <a:endParaRPr lang="es-MX"/>
          </a:p>
        </p:txBody>
      </p:sp>
    </p:spTree>
    <p:extLst>
      <p:ext uri="{BB962C8B-B14F-4D97-AF65-F5344CB8AC3E}">
        <p14:creationId xmlns:p14="http://schemas.microsoft.com/office/powerpoint/2010/main" val="21283852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F59F958-B51A-46CD-8F27-06CA22C104EC}"/>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861CEB0D-F155-4F85-9838-14CA8BF6D57F}"/>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20CD3DD9-3D0E-4251-B718-C320C11F40D6}"/>
              </a:ext>
            </a:extLst>
          </p:cNvPr>
          <p:cNvSpPr>
            <a:spLocks noGrp="1"/>
          </p:cNvSpPr>
          <p:nvPr>
            <p:ph type="dt" sz="half" idx="10"/>
          </p:nvPr>
        </p:nvSpPr>
        <p:spPr/>
        <p:txBody>
          <a:bodyPr/>
          <a:lstStyle/>
          <a:p>
            <a:fld id="{BB97972C-4D33-410C-9540-458341726B28}" type="datetimeFigureOut">
              <a:rPr lang="es-MX" smtClean="0"/>
              <a:t>30/09/2019</a:t>
            </a:fld>
            <a:endParaRPr lang="es-MX"/>
          </a:p>
        </p:txBody>
      </p:sp>
      <p:sp>
        <p:nvSpPr>
          <p:cNvPr id="5" name="Marcador de pie de página 4">
            <a:extLst>
              <a:ext uri="{FF2B5EF4-FFF2-40B4-BE49-F238E27FC236}">
                <a16:creationId xmlns:a16="http://schemas.microsoft.com/office/drawing/2014/main" id="{04A029DD-BDDC-4635-8A31-C673FBCC6BE4}"/>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994CC91A-E672-4608-B2F5-0FFDD60F303C}"/>
              </a:ext>
            </a:extLst>
          </p:cNvPr>
          <p:cNvSpPr>
            <a:spLocks noGrp="1"/>
          </p:cNvSpPr>
          <p:nvPr>
            <p:ph type="sldNum" sz="quarter" idx="12"/>
          </p:nvPr>
        </p:nvSpPr>
        <p:spPr/>
        <p:txBody>
          <a:bodyPr/>
          <a:lstStyle/>
          <a:p>
            <a:fld id="{E76FA6EC-5595-48E8-8FB4-B251F62FCC17}" type="slidenum">
              <a:rPr lang="es-MX" smtClean="0"/>
              <a:t>‹Nº›</a:t>
            </a:fld>
            <a:endParaRPr lang="es-MX"/>
          </a:p>
        </p:txBody>
      </p:sp>
    </p:spTree>
    <p:extLst>
      <p:ext uri="{BB962C8B-B14F-4D97-AF65-F5344CB8AC3E}">
        <p14:creationId xmlns:p14="http://schemas.microsoft.com/office/powerpoint/2010/main" val="19606698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3C1D7044-C602-4E15-8277-FA6C2618DD4F}"/>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7331BA30-3784-422B-BCB3-82B2FC2EB022}"/>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8A678219-408A-495D-934E-D5B359CB0B60}"/>
              </a:ext>
            </a:extLst>
          </p:cNvPr>
          <p:cNvSpPr>
            <a:spLocks noGrp="1"/>
          </p:cNvSpPr>
          <p:nvPr>
            <p:ph type="dt" sz="half" idx="10"/>
          </p:nvPr>
        </p:nvSpPr>
        <p:spPr/>
        <p:txBody>
          <a:bodyPr/>
          <a:lstStyle/>
          <a:p>
            <a:fld id="{BB97972C-4D33-410C-9540-458341726B28}" type="datetimeFigureOut">
              <a:rPr lang="es-MX" smtClean="0"/>
              <a:t>30/09/2019</a:t>
            </a:fld>
            <a:endParaRPr lang="es-MX"/>
          </a:p>
        </p:txBody>
      </p:sp>
      <p:sp>
        <p:nvSpPr>
          <p:cNvPr id="5" name="Marcador de pie de página 4">
            <a:extLst>
              <a:ext uri="{FF2B5EF4-FFF2-40B4-BE49-F238E27FC236}">
                <a16:creationId xmlns:a16="http://schemas.microsoft.com/office/drawing/2014/main" id="{0B91F0A9-0B49-4CF5-B468-56528F7F23F4}"/>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0B84A348-D5C2-4D90-B68F-1C0D4A334DFD}"/>
              </a:ext>
            </a:extLst>
          </p:cNvPr>
          <p:cNvSpPr>
            <a:spLocks noGrp="1"/>
          </p:cNvSpPr>
          <p:nvPr>
            <p:ph type="sldNum" sz="quarter" idx="12"/>
          </p:nvPr>
        </p:nvSpPr>
        <p:spPr/>
        <p:txBody>
          <a:bodyPr/>
          <a:lstStyle/>
          <a:p>
            <a:fld id="{E76FA6EC-5595-48E8-8FB4-B251F62FCC17}" type="slidenum">
              <a:rPr lang="es-MX" smtClean="0"/>
              <a:t>‹Nº›</a:t>
            </a:fld>
            <a:endParaRPr lang="es-MX"/>
          </a:p>
        </p:txBody>
      </p:sp>
    </p:spTree>
    <p:extLst>
      <p:ext uri="{BB962C8B-B14F-4D97-AF65-F5344CB8AC3E}">
        <p14:creationId xmlns:p14="http://schemas.microsoft.com/office/powerpoint/2010/main" val="32802605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p:cNvSpPr>
            <a:spLocks noGrp="1"/>
          </p:cNvSpPr>
          <p:nvPr>
            <p:ph type="dt" sz="half" idx="10"/>
          </p:nvPr>
        </p:nvSpPr>
        <p:spPr/>
        <p:txBody>
          <a:bodyPr/>
          <a:lstStyle/>
          <a:p>
            <a:fld id="{48A87A34-81AB-432B-8DAE-1953F412C126}" type="datetimeFigureOut">
              <a:rPr lang="en-US" smtClean="0"/>
              <a:t>9/30/2019</a:t>
            </a:fld>
            <a:endParaRPr lang="en-US" dirty="0"/>
          </a:p>
        </p:txBody>
      </p:sp>
      <p:sp>
        <p:nvSpPr>
          <p:cNvPr id="5" name="Marcador de pie de página 4"/>
          <p:cNvSpPr>
            <a:spLocks noGrp="1"/>
          </p:cNvSpPr>
          <p:nvPr>
            <p:ph type="ftr" sz="quarter" idx="11"/>
          </p:nvPr>
        </p:nvSpPr>
        <p:spPr/>
        <p:txBody>
          <a:bodyPr/>
          <a:lstStyle/>
          <a:p>
            <a:endParaRPr lang="en-US" dirty="0"/>
          </a:p>
        </p:txBody>
      </p:sp>
      <p:sp>
        <p:nvSpPr>
          <p:cNvPr id="6" name="Marcador de número de diapositiva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6861103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48A87A34-81AB-432B-8DAE-1953F412C126}" type="datetimeFigureOut">
              <a:rPr lang="en-US" smtClean="0"/>
              <a:t>9/30/2019</a:t>
            </a:fld>
            <a:endParaRPr lang="en-US" dirty="0"/>
          </a:p>
        </p:txBody>
      </p:sp>
      <p:sp>
        <p:nvSpPr>
          <p:cNvPr id="5" name="Marcador de pie de página 4"/>
          <p:cNvSpPr>
            <a:spLocks noGrp="1"/>
          </p:cNvSpPr>
          <p:nvPr>
            <p:ph type="ftr" sz="quarter" idx="11"/>
          </p:nvPr>
        </p:nvSpPr>
        <p:spPr/>
        <p:txBody>
          <a:bodyPr/>
          <a:lstStyle/>
          <a:p>
            <a:endParaRPr lang="en-US" dirty="0"/>
          </a:p>
        </p:txBody>
      </p:sp>
      <p:sp>
        <p:nvSpPr>
          <p:cNvPr id="6" name="Marcador de número de diapositiva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0477745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48A87A34-81AB-432B-8DAE-1953F412C126}" type="datetimeFigureOut">
              <a:rPr lang="en-US" smtClean="0"/>
              <a:t>9/30/2019</a:t>
            </a:fld>
            <a:endParaRPr lang="en-US" dirty="0"/>
          </a:p>
        </p:txBody>
      </p:sp>
      <p:sp>
        <p:nvSpPr>
          <p:cNvPr id="5" name="Marcador de pie de página 4"/>
          <p:cNvSpPr>
            <a:spLocks noGrp="1"/>
          </p:cNvSpPr>
          <p:nvPr>
            <p:ph type="ftr" sz="quarter" idx="11"/>
          </p:nvPr>
        </p:nvSpPr>
        <p:spPr/>
        <p:txBody>
          <a:bodyPr/>
          <a:lstStyle/>
          <a:p>
            <a:endParaRPr lang="en-US" dirty="0"/>
          </a:p>
        </p:txBody>
      </p:sp>
      <p:sp>
        <p:nvSpPr>
          <p:cNvPr id="6" name="Marcador de número de diapositiva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3478173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p:cNvSpPr>
            <a:spLocks noGrp="1"/>
          </p:cNvSpPr>
          <p:nvPr>
            <p:ph type="dt" sz="half" idx="10"/>
          </p:nvPr>
        </p:nvSpPr>
        <p:spPr/>
        <p:txBody>
          <a:bodyPr/>
          <a:lstStyle/>
          <a:p>
            <a:fld id="{48A87A34-81AB-432B-8DAE-1953F412C126}" type="datetimeFigureOut">
              <a:rPr lang="en-US" smtClean="0"/>
              <a:t>9/30/2019</a:t>
            </a:fld>
            <a:endParaRPr lang="en-US" dirty="0"/>
          </a:p>
        </p:txBody>
      </p:sp>
      <p:sp>
        <p:nvSpPr>
          <p:cNvPr id="6" name="Marcador de pie de página 5"/>
          <p:cNvSpPr>
            <a:spLocks noGrp="1"/>
          </p:cNvSpPr>
          <p:nvPr>
            <p:ph type="ftr" sz="quarter" idx="11"/>
          </p:nvPr>
        </p:nvSpPr>
        <p:spPr/>
        <p:txBody>
          <a:bodyPr/>
          <a:lstStyle/>
          <a:p>
            <a:endParaRPr lang="en-US" dirty="0"/>
          </a:p>
        </p:txBody>
      </p:sp>
      <p:sp>
        <p:nvSpPr>
          <p:cNvPr id="7" name="Marcador de número de diapositiva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5524692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p:cNvSpPr>
            <a:spLocks noGrp="1"/>
          </p:cNvSpPr>
          <p:nvPr>
            <p:ph type="dt" sz="half" idx="10"/>
          </p:nvPr>
        </p:nvSpPr>
        <p:spPr/>
        <p:txBody>
          <a:bodyPr/>
          <a:lstStyle/>
          <a:p>
            <a:fld id="{48A87A34-81AB-432B-8DAE-1953F412C126}" type="datetimeFigureOut">
              <a:rPr lang="en-US" smtClean="0"/>
              <a:t>9/30/2019</a:t>
            </a:fld>
            <a:endParaRPr lang="en-US" dirty="0"/>
          </a:p>
        </p:txBody>
      </p:sp>
      <p:sp>
        <p:nvSpPr>
          <p:cNvPr id="8" name="Marcador de pie de página 7"/>
          <p:cNvSpPr>
            <a:spLocks noGrp="1"/>
          </p:cNvSpPr>
          <p:nvPr>
            <p:ph type="ftr" sz="quarter" idx="11"/>
          </p:nvPr>
        </p:nvSpPr>
        <p:spPr/>
        <p:txBody>
          <a:bodyPr/>
          <a:lstStyle/>
          <a:p>
            <a:endParaRPr lang="en-US" dirty="0"/>
          </a:p>
        </p:txBody>
      </p:sp>
      <p:sp>
        <p:nvSpPr>
          <p:cNvPr id="9" name="Marcador de número de diapositiva 8"/>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1629482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fecha 2"/>
          <p:cNvSpPr>
            <a:spLocks noGrp="1"/>
          </p:cNvSpPr>
          <p:nvPr>
            <p:ph type="dt" sz="half" idx="10"/>
          </p:nvPr>
        </p:nvSpPr>
        <p:spPr/>
        <p:txBody>
          <a:bodyPr/>
          <a:lstStyle/>
          <a:p>
            <a:fld id="{48A87A34-81AB-432B-8DAE-1953F412C126}" type="datetimeFigureOut">
              <a:rPr lang="en-US" smtClean="0"/>
              <a:t>9/30/2019</a:t>
            </a:fld>
            <a:endParaRPr lang="en-US" dirty="0"/>
          </a:p>
        </p:txBody>
      </p:sp>
      <p:sp>
        <p:nvSpPr>
          <p:cNvPr id="4" name="Marcador de pie de página 3"/>
          <p:cNvSpPr>
            <a:spLocks noGrp="1"/>
          </p:cNvSpPr>
          <p:nvPr>
            <p:ph type="ftr" sz="quarter" idx="11"/>
          </p:nvPr>
        </p:nvSpPr>
        <p:spPr/>
        <p:txBody>
          <a:bodyPr/>
          <a:lstStyle/>
          <a:p>
            <a:endParaRPr lang="en-US" dirty="0"/>
          </a:p>
        </p:txBody>
      </p:sp>
      <p:sp>
        <p:nvSpPr>
          <p:cNvPr id="5" name="Marcador de número de diapositiva 4"/>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3308707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48A87A34-81AB-432B-8DAE-1953F412C126}" type="datetimeFigureOut">
              <a:rPr lang="en-US" smtClean="0"/>
              <a:t>9/30/2019</a:t>
            </a:fld>
            <a:endParaRPr lang="en-US" dirty="0"/>
          </a:p>
        </p:txBody>
      </p:sp>
      <p:sp>
        <p:nvSpPr>
          <p:cNvPr id="3" name="Marcador de pie de página 2"/>
          <p:cNvSpPr>
            <a:spLocks noGrp="1"/>
          </p:cNvSpPr>
          <p:nvPr>
            <p:ph type="ftr" sz="quarter" idx="11"/>
          </p:nvPr>
        </p:nvSpPr>
        <p:spPr/>
        <p:txBody>
          <a:bodyPr/>
          <a:lstStyle/>
          <a:p>
            <a:endParaRPr lang="en-US" dirty="0"/>
          </a:p>
        </p:txBody>
      </p:sp>
      <p:sp>
        <p:nvSpPr>
          <p:cNvPr id="4" name="Marcador de número de diapositiva 3"/>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2399584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48A87A34-81AB-432B-8DAE-1953F412C126}" type="datetimeFigureOut">
              <a:rPr lang="en-US" smtClean="0"/>
              <a:t>9/30/2019</a:t>
            </a:fld>
            <a:endParaRPr lang="en-US" dirty="0"/>
          </a:p>
        </p:txBody>
      </p:sp>
      <p:sp>
        <p:nvSpPr>
          <p:cNvPr id="6" name="Marcador de pie de página 5"/>
          <p:cNvSpPr>
            <a:spLocks noGrp="1"/>
          </p:cNvSpPr>
          <p:nvPr>
            <p:ph type="ftr" sz="quarter" idx="11"/>
          </p:nvPr>
        </p:nvSpPr>
        <p:spPr/>
        <p:txBody>
          <a:bodyPr/>
          <a:lstStyle/>
          <a:p>
            <a:endParaRPr lang="en-US" dirty="0"/>
          </a:p>
        </p:txBody>
      </p:sp>
      <p:sp>
        <p:nvSpPr>
          <p:cNvPr id="7" name="Marcador de número de diapositiva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7737495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C73B587-E8EF-4915-A821-0A8A37E175C8}"/>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0DFA06EF-E276-4736-A305-5CF9376933D0}"/>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DA2884A2-75CB-4B19-8D34-B8D204C0C3E6}"/>
              </a:ext>
            </a:extLst>
          </p:cNvPr>
          <p:cNvSpPr>
            <a:spLocks noGrp="1"/>
          </p:cNvSpPr>
          <p:nvPr>
            <p:ph type="dt" sz="half" idx="10"/>
          </p:nvPr>
        </p:nvSpPr>
        <p:spPr/>
        <p:txBody>
          <a:bodyPr/>
          <a:lstStyle/>
          <a:p>
            <a:fld id="{BB97972C-4D33-410C-9540-458341726B28}" type="datetimeFigureOut">
              <a:rPr lang="es-MX" smtClean="0"/>
              <a:t>30/09/2019</a:t>
            </a:fld>
            <a:endParaRPr lang="es-MX"/>
          </a:p>
        </p:txBody>
      </p:sp>
      <p:sp>
        <p:nvSpPr>
          <p:cNvPr id="5" name="Marcador de pie de página 4">
            <a:extLst>
              <a:ext uri="{FF2B5EF4-FFF2-40B4-BE49-F238E27FC236}">
                <a16:creationId xmlns:a16="http://schemas.microsoft.com/office/drawing/2014/main" id="{092D0EDE-C353-4641-8B7D-35FF220AB740}"/>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53A21190-ADBC-4A3E-A780-3FD45313FC1A}"/>
              </a:ext>
            </a:extLst>
          </p:cNvPr>
          <p:cNvSpPr>
            <a:spLocks noGrp="1"/>
          </p:cNvSpPr>
          <p:nvPr>
            <p:ph type="sldNum" sz="quarter" idx="12"/>
          </p:nvPr>
        </p:nvSpPr>
        <p:spPr/>
        <p:txBody>
          <a:bodyPr/>
          <a:lstStyle/>
          <a:p>
            <a:fld id="{E76FA6EC-5595-48E8-8FB4-B251F62FCC17}" type="slidenum">
              <a:rPr lang="es-MX" smtClean="0"/>
              <a:t>‹Nº›</a:t>
            </a:fld>
            <a:endParaRPr lang="es-MX"/>
          </a:p>
        </p:txBody>
      </p:sp>
    </p:spTree>
    <p:extLst>
      <p:ext uri="{BB962C8B-B14F-4D97-AF65-F5344CB8AC3E}">
        <p14:creationId xmlns:p14="http://schemas.microsoft.com/office/powerpoint/2010/main" val="29573198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48A87A34-81AB-432B-8DAE-1953F412C126}" type="datetimeFigureOut">
              <a:rPr lang="en-US" smtClean="0"/>
              <a:t>9/30/2019</a:t>
            </a:fld>
            <a:endParaRPr lang="en-US" dirty="0"/>
          </a:p>
        </p:txBody>
      </p:sp>
      <p:sp>
        <p:nvSpPr>
          <p:cNvPr id="6" name="Marcador de pie de página 5"/>
          <p:cNvSpPr>
            <a:spLocks noGrp="1"/>
          </p:cNvSpPr>
          <p:nvPr>
            <p:ph type="ftr" sz="quarter" idx="11"/>
          </p:nvPr>
        </p:nvSpPr>
        <p:spPr/>
        <p:txBody>
          <a:bodyPr/>
          <a:lstStyle/>
          <a:p>
            <a:endParaRPr lang="en-US" dirty="0"/>
          </a:p>
        </p:txBody>
      </p:sp>
      <p:sp>
        <p:nvSpPr>
          <p:cNvPr id="7" name="Marcador de número de diapositiva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00614064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48A87A34-81AB-432B-8DAE-1953F412C126}" type="datetimeFigureOut">
              <a:rPr lang="en-US" smtClean="0"/>
              <a:t>9/30/2019</a:t>
            </a:fld>
            <a:endParaRPr lang="en-US" dirty="0"/>
          </a:p>
        </p:txBody>
      </p:sp>
      <p:sp>
        <p:nvSpPr>
          <p:cNvPr id="5" name="Marcador de pie de página 4"/>
          <p:cNvSpPr>
            <a:spLocks noGrp="1"/>
          </p:cNvSpPr>
          <p:nvPr>
            <p:ph type="ftr" sz="quarter" idx="11"/>
          </p:nvPr>
        </p:nvSpPr>
        <p:spPr/>
        <p:txBody>
          <a:bodyPr/>
          <a:lstStyle/>
          <a:p>
            <a:endParaRPr lang="en-US" dirty="0"/>
          </a:p>
        </p:txBody>
      </p:sp>
      <p:sp>
        <p:nvSpPr>
          <p:cNvPr id="6" name="Marcador de número de diapositiva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633029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48A87A34-81AB-432B-8DAE-1953F412C126}" type="datetimeFigureOut">
              <a:rPr lang="en-US" smtClean="0"/>
              <a:t>9/30/2019</a:t>
            </a:fld>
            <a:endParaRPr lang="en-US" dirty="0"/>
          </a:p>
        </p:txBody>
      </p:sp>
      <p:sp>
        <p:nvSpPr>
          <p:cNvPr id="5" name="Marcador de pie de página 4"/>
          <p:cNvSpPr>
            <a:spLocks noGrp="1"/>
          </p:cNvSpPr>
          <p:nvPr>
            <p:ph type="ftr" sz="quarter" idx="11"/>
          </p:nvPr>
        </p:nvSpPr>
        <p:spPr/>
        <p:txBody>
          <a:bodyPr/>
          <a:lstStyle/>
          <a:p>
            <a:endParaRPr lang="en-US" dirty="0"/>
          </a:p>
        </p:txBody>
      </p:sp>
      <p:sp>
        <p:nvSpPr>
          <p:cNvPr id="6" name="Marcador de número de diapositiva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0332577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Título, subtítulo, imagen y contenido">
    <p:bg>
      <p:bgPr>
        <a:solidFill>
          <a:schemeClr val="bg1"/>
        </a:solidFill>
        <a:effectLst/>
      </p:bgPr>
    </p:bg>
    <p:spTree>
      <p:nvGrpSpPr>
        <p:cNvPr id="1" name=""/>
        <p:cNvGrpSpPr/>
        <p:nvPr/>
      </p:nvGrpSpPr>
      <p:grpSpPr>
        <a:xfrm>
          <a:off x="0" y="0"/>
          <a:ext cx="0" cy="0"/>
          <a:chOff x="0" y="0"/>
          <a:chExt cx="0" cy="0"/>
        </a:xfrm>
      </p:grpSpPr>
      <p:sp>
        <p:nvSpPr>
          <p:cNvPr id="6" name="Rectángulo 5">
            <a:extLst>
              <a:ext uri="{FF2B5EF4-FFF2-40B4-BE49-F238E27FC236}">
                <a16:creationId xmlns:a16="http://schemas.microsoft.com/office/drawing/2014/main" id="{7428A921-D1FB-449F-8402-7C032AAABB1C}"/>
              </a:ext>
            </a:extLst>
          </p:cNvPr>
          <p:cNvSpPr/>
          <p:nvPr userDrawn="1"/>
        </p:nvSpPr>
        <p:spPr>
          <a:xfrm>
            <a:off x="5353050" y="3714749"/>
            <a:ext cx="6406950" cy="3143249"/>
          </a:xfrm>
          <a:prstGeom prst="rect">
            <a:avLst/>
          </a:prstGeom>
          <a:gradFill>
            <a:gsLst>
              <a:gs pos="0">
                <a:schemeClr val="tx1">
                  <a:lumMod val="75000"/>
                  <a:lumOff val="25000"/>
                </a:schemeClr>
              </a:gs>
              <a:gs pos="100000">
                <a:schemeClr val="tx1"/>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a:p>
        </p:txBody>
      </p:sp>
      <p:sp>
        <p:nvSpPr>
          <p:cNvPr id="3" name="Marcador de contenido 2">
            <a:extLst>
              <a:ext uri="{FF2B5EF4-FFF2-40B4-BE49-F238E27FC236}">
                <a16:creationId xmlns:a16="http://schemas.microsoft.com/office/drawing/2014/main" id="{BE06229A-0702-4CD6-B5F1-0DC746CC4F18}"/>
              </a:ext>
            </a:extLst>
          </p:cNvPr>
          <p:cNvSpPr>
            <a:spLocks noGrp="1"/>
          </p:cNvSpPr>
          <p:nvPr>
            <p:ph idx="1" hasCustomPrompt="1"/>
          </p:nvPr>
        </p:nvSpPr>
        <p:spPr>
          <a:xfrm>
            <a:off x="431999" y="3714746"/>
            <a:ext cx="4416225" cy="2364591"/>
          </a:xfrm>
        </p:spPr>
        <p:txBody>
          <a:bodyPr rtlCol="0" anchor="t"/>
          <a:lstStyle/>
          <a:p>
            <a:pPr lvl="0" rtl="0"/>
            <a:r>
              <a:rPr lang="es-ES" noProof="0"/>
              <a:t>Editar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8" name="Marcador de número de diapositiva 7">
            <a:extLst>
              <a:ext uri="{FF2B5EF4-FFF2-40B4-BE49-F238E27FC236}">
                <a16:creationId xmlns:a16="http://schemas.microsoft.com/office/drawing/2014/main" id="{19A57786-309B-4137-8B30-4011FC0D4FCB}"/>
              </a:ext>
            </a:extLst>
          </p:cNvPr>
          <p:cNvSpPr>
            <a:spLocks noGrp="1"/>
          </p:cNvSpPr>
          <p:nvPr>
            <p:ph type="sldNum" sz="quarter" idx="11"/>
          </p:nvPr>
        </p:nvSpPr>
        <p:spPr/>
        <p:txBody>
          <a:bodyPr rtlCol="0"/>
          <a:lstStyle/>
          <a:p>
            <a:pPr rtl="0"/>
            <a:fld id="{4B73C415-D670-4716-A5EC-CC4D52CA2BAC}" type="slidenum">
              <a:rPr lang="es-ES" noProof="0" smtClean="0"/>
              <a:pPr rtl="0"/>
              <a:t>‹Nº›</a:t>
            </a:fld>
            <a:endParaRPr lang="es-ES" noProof="0"/>
          </a:p>
        </p:txBody>
      </p:sp>
      <p:sp>
        <p:nvSpPr>
          <p:cNvPr id="2" name="Título 1">
            <a:extLst>
              <a:ext uri="{FF2B5EF4-FFF2-40B4-BE49-F238E27FC236}">
                <a16:creationId xmlns:a16="http://schemas.microsoft.com/office/drawing/2014/main" id="{E8A85E10-5A18-4C86-8310-FA9CF8DF8AB5}"/>
              </a:ext>
            </a:extLst>
          </p:cNvPr>
          <p:cNvSpPr>
            <a:spLocks noGrp="1"/>
          </p:cNvSpPr>
          <p:nvPr>
            <p:ph type="title"/>
          </p:nvPr>
        </p:nvSpPr>
        <p:spPr>
          <a:xfrm>
            <a:off x="5658103" y="3981451"/>
            <a:ext cx="5749483" cy="1343026"/>
          </a:xfrm>
        </p:spPr>
        <p:txBody>
          <a:bodyPr rtlCol="0" anchor="b"/>
          <a:lstStyle>
            <a:lvl1pPr>
              <a:defRPr sz="3600">
                <a:solidFill>
                  <a:schemeClr val="bg1"/>
                </a:solidFill>
              </a:defRPr>
            </a:lvl1pPr>
          </a:lstStyle>
          <a:p>
            <a:pPr rtl="0"/>
            <a:r>
              <a:rPr lang="es-ES" noProof="0"/>
              <a:t>Haga clic para modificar el estilo de título del patrón</a:t>
            </a:r>
          </a:p>
        </p:txBody>
      </p:sp>
      <p:sp>
        <p:nvSpPr>
          <p:cNvPr id="5" name="Marcador de posición de imagen 4">
            <a:extLst>
              <a:ext uri="{FF2B5EF4-FFF2-40B4-BE49-F238E27FC236}">
                <a16:creationId xmlns:a16="http://schemas.microsoft.com/office/drawing/2014/main" id="{528B6E3D-9C01-45EA-9E2B-711EC1B84F84}"/>
              </a:ext>
            </a:extLst>
          </p:cNvPr>
          <p:cNvSpPr>
            <a:spLocks noGrp="1"/>
          </p:cNvSpPr>
          <p:nvPr>
            <p:ph type="pic" sz="quarter" idx="12" hasCustomPrompt="1"/>
          </p:nvPr>
        </p:nvSpPr>
        <p:spPr>
          <a:xfrm>
            <a:off x="5353050" y="0"/>
            <a:ext cx="6406950" cy="3714747"/>
          </a:xfr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marL="0" indent="0" algn="l">
              <a:buFont typeface="Arial" panose="020B0604020202020204" pitchFamily="34" charset="0"/>
              <a:buNone/>
              <a:defRPr lang="en-ZA" sz="1100" i="1">
                <a:solidFill>
                  <a:schemeClr val="lt1"/>
                </a:solidFill>
                <a:latin typeface="Times New Roman" panose="02020603050405020304" pitchFamily="18" charset="0"/>
                <a:cs typeface="Times New Roman" panose="02020603050405020304" pitchFamily="18" charset="0"/>
              </a:defRPr>
            </a:lvl1pPr>
          </a:lstStyle>
          <a:p>
            <a:pPr marL="0" lvl="0" algn="ctr" rtl="0"/>
            <a:r>
              <a:rPr lang="es-ES" noProof="0"/>
              <a:t>Inserte o arrastre y coloque su foto</a:t>
            </a:r>
          </a:p>
        </p:txBody>
      </p:sp>
      <p:sp>
        <p:nvSpPr>
          <p:cNvPr id="18" name="Marcador de pie de página 17">
            <a:extLst>
              <a:ext uri="{FF2B5EF4-FFF2-40B4-BE49-F238E27FC236}">
                <a16:creationId xmlns:a16="http://schemas.microsoft.com/office/drawing/2014/main" id="{1EC63334-B325-4256-8AA0-6F5A11030DEA}"/>
              </a:ext>
            </a:extLst>
          </p:cNvPr>
          <p:cNvSpPr>
            <a:spLocks noGrp="1"/>
          </p:cNvSpPr>
          <p:nvPr>
            <p:ph type="ftr" sz="quarter" idx="13"/>
          </p:nvPr>
        </p:nvSpPr>
        <p:spPr>
          <a:xfrm>
            <a:off x="432000" y="6365363"/>
            <a:ext cx="4416225" cy="412431"/>
          </a:xfrm>
        </p:spPr>
        <p:txBody>
          <a:bodyPr rtlCol="0"/>
          <a:lstStyle/>
          <a:p>
            <a:pPr rtl="0"/>
            <a:r>
              <a:rPr lang="es-ES" noProof="0"/>
              <a:t>Agregar un pie de página</a:t>
            </a:r>
          </a:p>
        </p:txBody>
      </p:sp>
      <p:sp>
        <p:nvSpPr>
          <p:cNvPr id="20" name="Marcador de texto 19">
            <a:extLst>
              <a:ext uri="{FF2B5EF4-FFF2-40B4-BE49-F238E27FC236}">
                <a16:creationId xmlns:a16="http://schemas.microsoft.com/office/drawing/2014/main" id="{CC8965A7-6363-464F-998B-64E00F4F4956}"/>
              </a:ext>
            </a:extLst>
          </p:cNvPr>
          <p:cNvSpPr>
            <a:spLocks noGrp="1"/>
          </p:cNvSpPr>
          <p:nvPr>
            <p:ph type="body" sz="quarter" idx="14" hasCustomPrompt="1"/>
          </p:nvPr>
        </p:nvSpPr>
        <p:spPr>
          <a:xfrm>
            <a:off x="5658442" y="5657850"/>
            <a:ext cx="5749334" cy="1119943"/>
          </a:xfrm>
        </p:spPr>
        <p:txBody>
          <a:bodyPr rtlCol="0"/>
          <a:lstStyle>
            <a:lvl1pPr marL="0" indent="0">
              <a:buNone/>
              <a:defRPr sz="1800">
                <a:solidFill>
                  <a:schemeClr val="bg1"/>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rtl="0"/>
            <a:r>
              <a:rPr lang="es-ES" noProof="0"/>
              <a:t>Subtítulo, lema o comercial puede ir aquí</a:t>
            </a:r>
          </a:p>
        </p:txBody>
      </p:sp>
    </p:spTree>
    <p:extLst>
      <p:ext uri="{BB962C8B-B14F-4D97-AF65-F5344CB8AC3E}">
        <p14:creationId xmlns:p14="http://schemas.microsoft.com/office/powerpoint/2010/main" val="119972484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Viñetas de image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8A85E10-5A18-4C86-8310-FA9CF8DF8AB5}"/>
              </a:ext>
            </a:extLst>
          </p:cNvPr>
          <p:cNvSpPr>
            <a:spLocks noGrp="1"/>
          </p:cNvSpPr>
          <p:nvPr>
            <p:ph type="title" hasCustomPrompt="1"/>
          </p:nvPr>
        </p:nvSpPr>
        <p:spPr>
          <a:xfrm>
            <a:off x="432000" y="432000"/>
            <a:ext cx="11340000" cy="432000"/>
          </a:xfrm>
        </p:spPr>
        <p:txBody>
          <a:bodyPr rtlCol="0"/>
          <a:lstStyle/>
          <a:p>
            <a:pPr rtl="0"/>
            <a:r>
              <a:rPr lang="es-ES" noProof="0"/>
              <a:t>Haga clic para editar el estilo de título del patrón</a:t>
            </a:r>
          </a:p>
        </p:txBody>
      </p:sp>
      <p:sp>
        <p:nvSpPr>
          <p:cNvPr id="7" name="Marcador de pie de página 6">
            <a:extLst>
              <a:ext uri="{FF2B5EF4-FFF2-40B4-BE49-F238E27FC236}">
                <a16:creationId xmlns:a16="http://schemas.microsoft.com/office/drawing/2014/main" id="{D2E533DB-3399-4A25-BB80-899E9CC78DB1}"/>
              </a:ext>
            </a:extLst>
          </p:cNvPr>
          <p:cNvSpPr>
            <a:spLocks noGrp="1"/>
          </p:cNvSpPr>
          <p:nvPr>
            <p:ph type="ftr" sz="quarter" idx="10"/>
          </p:nvPr>
        </p:nvSpPr>
        <p:spPr/>
        <p:txBody>
          <a:bodyPr rtlCol="0"/>
          <a:lstStyle/>
          <a:p>
            <a:pPr rtl="0"/>
            <a:r>
              <a:rPr lang="es-ES" noProof="0"/>
              <a:t>Agregue un pie de página</a:t>
            </a:r>
          </a:p>
        </p:txBody>
      </p:sp>
      <p:sp>
        <p:nvSpPr>
          <p:cNvPr id="8" name="Marcador de número de diapositiva 7">
            <a:extLst>
              <a:ext uri="{FF2B5EF4-FFF2-40B4-BE49-F238E27FC236}">
                <a16:creationId xmlns:a16="http://schemas.microsoft.com/office/drawing/2014/main" id="{19A57786-309B-4137-8B30-4011FC0D4FCB}"/>
              </a:ext>
            </a:extLst>
          </p:cNvPr>
          <p:cNvSpPr>
            <a:spLocks noGrp="1"/>
          </p:cNvSpPr>
          <p:nvPr>
            <p:ph type="sldNum" sz="quarter" idx="11"/>
          </p:nvPr>
        </p:nvSpPr>
        <p:spPr/>
        <p:txBody>
          <a:bodyPr rtlCol="0"/>
          <a:lstStyle/>
          <a:p>
            <a:pPr rtl="0"/>
            <a:fld id="{4B73C415-D670-4716-A5EC-CC4D52CA2BAC}" type="slidenum">
              <a:rPr lang="es-ES" noProof="0" smtClean="0"/>
              <a:pPr rtl="0"/>
              <a:t>‹Nº›</a:t>
            </a:fld>
            <a:endParaRPr lang="es-ES" noProof="0"/>
          </a:p>
        </p:txBody>
      </p:sp>
      <p:sp>
        <p:nvSpPr>
          <p:cNvPr id="6" name="Marcador de texto 5">
            <a:extLst>
              <a:ext uri="{FF2B5EF4-FFF2-40B4-BE49-F238E27FC236}">
                <a16:creationId xmlns:a16="http://schemas.microsoft.com/office/drawing/2014/main" id="{3509F9E9-0483-4A79-B997-B23DAC1644C1}"/>
              </a:ext>
            </a:extLst>
          </p:cNvPr>
          <p:cNvSpPr>
            <a:spLocks noGrp="1"/>
          </p:cNvSpPr>
          <p:nvPr>
            <p:ph type="body" sz="quarter" idx="32" hasCustomPrompt="1"/>
          </p:nvPr>
        </p:nvSpPr>
        <p:spPr>
          <a:xfrm>
            <a:off x="431800" y="1008000"/>
            <a:ext cx="11339513" cy="360000"/>
          </a:xfrm>
        </p:spPr>
        <p:txBody>
          <a:bodyPr rtlCol="0"/>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rtl="0"/>
            <a:r>
              <a:rPr lang="es-ES" noProof="0"/>
              <a:t>Subtítulo</a:t>
            </a:r>
          </a:p>
        </p:txBody>
      </p:sp>
      <p:sp>
        <p:nvSpPr>
          <p:cNvPr id="49" name="Marcador de texto 8">
            <a:extLst>
              <a:ext uri="{FF2B5EF4-FFF2-40B4-BE49-F238E27FC236}">
                <a16:creationId xmlns:a16="http://schemas.microsoft.com/office/drawing/2014/main" id="{305CEEFA-58BB-4AFA-AD31-BEE38B013E00}"/>
              </a:ext>
            </a:extLst>
          </p:cNvPr>
          <p:cNvSpPr>
            <a:spLocks noGrp="1"/>
          </p:cNvSpPr>
          <p:nvPr>
            <p:ph type="body" sz="quarter" idx="17" hasCustomPrompt="1"/>
          </p:nvPr>
        </p:nvSpPr>
        <p:spPr>
          <a:xfrm>
            <a:off x="431800" y="3971432"/>
            <a:ext cx="1980000" cy="360000"/>
          </a:xfrm>
        </p:spPr>
        <p:txBody>
          <a:bodyPr rtlCol="0"/>
          <a:lstStyle>
            <a:lvl1pPr marL="0" indent="0" algn="ctr">
              <a:buFont typeface="Arial" panose="020B0604020202020204" pitchFamily="34" charset="0"/>
              <a:buNone/>
              <a:defRPr sz="1800">
                <a:solidFill>
                  <a:schemeClr val="tx1">
                    <a:lumMod val="75000"/>
                    <a:lumOff val="25000"/>
                  </a:schemeClr>
                </a:solidFill>
              </a:defRPr>
            </a:lvl1pPr>
          </a:lstStyle>
          <a:p>
            <a:pPr lvl="0" rtl="0"/>
            <a:r>
              <a:rPr lang="es-ES" noProof="0"/>
              <a:t>Viñeta 1</a:t>
            </a:r>
          </a:p>
        </p:txBody>
      </p:sp>
      <p:sp>
        <p:nvSpPr>
          <p:cNvPr id="50" name="Marcador de texto 10">
            <a:extLst>
              <a:ext uri="{FF2B5EF4-FFF2-40B4-BE49-F238E27FC236}">
                <a16:creationId xmlns:a16="http://schemas.microsoft.com/office/drawing/2014/main" id="{BEEE40C3-341F-4063-8D33-B1328863FB30}"/>
              </a:ext>
            </a:extLst>
          </p:cNvPr>
          <p:cNvSpPr>
            <a:spLocks noGrp="1"/>
          </p:cNvSpPr>
          <p:nvPr>
            <p:ph type="body" sz="quarter" idx="18" hasCustomPrompt="1"/>
          </p:nvPr>
        </p:nvSpPr>
        <p:spPr>
          <a:xfrm>
            <a:off x="431800" y="4605832"/>
            <a:ext cx="1980000" cy="720000"/>
          </a:xfrm>
        </p:spPr>
        <p:txBody>
          <a:bodyPr rtlCol="0"/>
          <a:lstStyle>
            <a:lvl1pPr marL="0" indent="0" algn="ctr">
              <a:buNone/>
              <a:defRPr sz="1400">
                <a:solidFill>
                  <a:schemeClr val="tx1">
                    <a:lumMod val="75000"/>
                    <a:lumOff val="25000"/>
                  </a:schemeClr>
                </a:solidFill>
              </a:defRPr>
            </a:lvl1pPr>
          </a:lstStyle>
          <a:p>
            <a:pPr lvl="0" rtl="0"/>
            <a:r>
              <a:rPr lang="es-ES" noProof="0"/>
              <a:t>Descripción de la viñeta</a:t>
            </a:r>
          </a:p>
        </p:txBody>
      </p:sp>
      <p:sp>
        <p:nvSpPr>
          <p:cNvPr id="51" name="Marcador de texto 8">
            <a:extLst>
              <a:ext uri="{FF2B5EF4-FFF2-40B4-BE49-F238E27FC236}">
                <a16:creationId xmlns:a16="http://schemas.microsoft.com/office/drawing/2014/main" id="{D09CE291-B951-4300-9D67-154E4BB557EC}"/>
              </a:ext>
            </a:extLst>
          </p:cNvPr>
          <p:cNvSpPr>
            <a:spLocks noGrp="1"/>
          </p:cNvSpPr>
          <p:nvPr>
            <p:ph type="body" sz="quarter" idx="33" hasCustomPrompt="1"/>
          </p:nvPr>
        </p:nvSpPr>
        <p:spPr>
          <a:xfrm>
            <a:off x="2771850" y="3971432"/>
            <a:ext cx="1980000" cy="360000"/>
          </a:xfrm>
        </p:spPr>
        <p:txBody>
          <a:bodyPr rtlCol="0"/>
          <a:lstStyle>
            <a:lvl1pPr marL="0" indent="0" algn="ctr">
              <a:buFont typeface="Arial" panose="020B0604020202020204" pitchFamily="34" charset="0"/>
              <a:buNone/>
              <a:defRPr sz="1800">
                <a:solidFill>
                  <a:schemeClr val="tx1">
                    <a:lumMod val="75000"/>
                    <a:lumOff val="25000"/>
                  </a:schemeClr>
                </a:solidFill>
              </a:defRPr>
            </a:lvl1pPr>
          </a:lstStyle>
          <a:p>
            <a:pPr lvl="0" rtl="0"/>
            <a:r>
              <a:rPr lang="es-ES" noProof="0"/>
              <a:t>Viñeta 1</a:t>
            </a:r>
          </a:p>
        </p:txBody>
      </p:sp>
      <p:sp>
        <p:nvSpPr>
          <p:cNvPr id="52" name="Marcador de texto 10">
            <a:extLst>
              <a:ext uri="{FF2B5EF4-FFF2-40B4-BE49-F238E27FC236}">
                <a16:creationId xmlns:a16="http://schemas.microsoft.com/office/drawing/2014/main" id="{0D3A393C-4D8C-49BC-934D-B57BE1B28405}"/>
              </a:ext>
            </a:extLst>
          </p:cNvPr>
          <p:cNvSpPr>
            <a:spLocks noGrp="1"/>
          </p:cNvSpPr>
          <p:nvPr>
            <p:ph type="body" sz="quarter" idx="34" hasCustomPrompt="1"/>
          </p:nvPr>
        </p:nvSpPr>
        <p:spPr>
          <a:xfrm>
            <a:off x="2771850" y="4605832"/>
            <a:ext cx="1980000" cy="720000"/>
          </a:xfrm>
        </p:spPr>
        <p:txBody>
          <a:bodyPr rtlCol="0"/>
          <a:lstStyle>
            <a:lvl1pPr marL="0" indent="0" algn="ctr">
              <a:buNone/>
              <a:defRPr sz="1400">
                <a:solidFill>
                  <a:schemeClr val="tx1">
                    <a:lumMod val="75000"/>
                    <a:lumOff val="25000"/>
                  </a:schemeClr>
                </a:solidFill>
              </a:defRPr>
            </a:lvl1pPr>
          </a:lstStyle>
          <a:p>
            <a:pPr lvl="0" rtl="0"/>
            <a:r>
              <a:rPr lang="es-ES" noProof="0"/>
              <a:t>Descripción de la viñeta</a:t>
            </a:r>
          </a:p>
        </p:txBody>
      </p:sp>
      <p:sp>
        <p:nvSpPr>
          <p:cNvPr id="53" name="Marcador de texto 8">
            <a:extLst>
              <a:ext uri="{FF2B5EF4-FFF2-40B4-BE49-F238E27FC236}">
                <a16:creationId xmlns:a16="http://schemas.microsoft.com/office/drawing/2014/main" id="{08906184-3520-4606-AF8B-59ECFFA6D756}"/>
              </a:ext>
            </a:extLst>
          </p:cNvPr>
          <p:cNvSpPr>
            <a:spLocks noGrp="1"/>
          </p:cNvSpPr>
          <p:nvPr>
            <p:ph type="body" sz="quarter" idx="35" hasCustomPrompt="1"/>
          </p:nvPr>
        </p:nvSpPr>
        <p:spPr>
          <a:xfrm>
            <a:off x="5111900" y="3971432"/>
            <a:ext cx="1980000" cy="360000"/>
          </a:xfrm>
        </p:spPr>
        <p:txBody>
          <a:bodyPr rtlCol="0"/>
          <a:lstStyle>
            <a:lvl1pPr marL="0" indent="0" algn="ctr">
              <a:buFont typeface="Arial" panose="020B0604020202020204" pitchFamily="34" charset="0"/>
              <a:buNone/>
              <a:defRPr sz="1800">
                <a:solidFill>
                  <a:schemeClr val="tx1">
                    <a:lumMod val="75000"/>
                    <a:lumOff val="25000"/>
                  </a:schemeClr>
                </a:solidFill>
              </a:defRPr>
            </a:lvl1pPr>
          </a:lstStyle>
          <a:p>
            <a:pPr lvl="0" rtl="0"/>
            <a:r>
              <a:rPr lang="es-ES" noProof="0"/>
              <a:t>Viñeta 1</a:t>
            </a:r>
          </a:p>
        </p:txBody>
      </p:sp>
      <p:sp>
        <p:nvSpPr>
          <p:cNvPr id="54" name="Marcador de texto 10">
            <a:extLst>
              <a:ext uri="{FF2B5EF4-FFF2-40B4-BE49-F238E27FC236}">
                <a16:creationId xmlns:a16="http://schemas.microsoft.com/office/drawing/2014/main" id="{8A64BEB9-7FB0-4DF9-BFE9-62016E83E890}"/>
              </a:ext>
            </a:extLst>
          </p:cNvPr>
          <p:cNvSpPr>
            <a:spLocks noGrp="1"/>
          </p:cNvSpPr>
          <p:nvPr>
            <p:ph type="body" sz="quarter" idx="36" hasCustomPrompt="1"/>
          </p:nvPr>
        </p:nvSpPr>
        <p:spPr>
          <a:xfrm>
            <a:off x="5111900" y="4605832"/>
            <a:ext cx="1980000" cy="720000"/>
          </a:xfrm>
        </p:spPr>
        <p:txBody>
          <a:bodyPr rtlCol="0"/>
          <a:lstStyle>
            <a:lvl1pPr marL="0" indent="0" algn="ctr">
              <a:buNone/>
              <a:defRPr sz="1400">
                <a:solidFill>
                  <a:schemeClr val="tx1">
                    <a:lumMod val="75000"/>
                    <a:lumOff val="25000"/>
                  </a:schemeClr>
                </a:solidFill>
              </a:defRPr>
            </a:lvl1pPr>
          </a:lstStyle>
          <a:p>
            <a:pPr lvl="0" rtl="0"/>
            <a:r>
              <a:rPr lang="es-ES" noProof="0"/>
              <a:t>Descripción de la viñeta</a:t>
            </a:r>
          </a:p>
        </p:txBody>
      </p:sp>
      <p:sp>
        <p:nvSpPr>
          <p:cNvPr id="55" name="Marcador de texto 8">
            <a:extLst>
              <a:ext uri="{FF2B5EF4-FFF2-40B4-BE49-F238E27FC236}">
                <a16:creationId xmlns:a16="http://schemas.microsoft.com/office/drawing/2014/main" id="{4CCC1C98-37FD-4404-8383-72ED535FE578}"/>
              </a:ext>
            </a:extLst>
          </p:cNvPr>
          <p:cNvSpPr>
            <a:spLocks noGrp="1"/>
          </p:cNvSpPr>
          <p:nvPr>
            <p:ph type="body" sz="quarter" idx="37" hasCustomPrompt="1"/>
          </p:nvPr>
        </p:nvSpPr>
        <p:spPr>
          <a:xfrm>
            <a:off x="7451950" y="3971432"/>
            <a:ext cx="1980000" cy="360000"/>
          </a:xfrm>
        </p:spPr>
        <p:txBody>
          <a:bodyPr rtlCol="0"/>
          <a:lstStyle>
            <a:lvl1pPr marL="0" indent="0" algn="ctr">
              <a:buFont typeface="Arial" panose="020B0604020202020204" pitchFamily="34" charset="0"/>
              <a:buNone/>
              <a:defRPr sz="1800">
                <a:solidFill>
                  <a:schemeClr val="tx1">
                    <a:lumMod val="75000"/>
                    <a:lumOff val="25000"/>
                  </a:schemeClr>
                </a:solidFill>
              </a:defRPr>
            </a:lvl1pPr>
          </a:lstStyle>
          <a:p>
            <a:pPr lvl="0" rtl="0"/>
            <a:r>
              <a:rPr lang="es-ES" noProof="0"/>
              <a:t>Viñeta 1</a:t>
            </a:r>
          </a:p>
        </p:txBody>
      </p:sp>
      <p:sp>
        <p:nvSpPr>
          <p:cNvPr id="56" name="Marcador de texto 10">
            <a:extLst>
              <a:ext uri="{FF2B5EF4-FFF2-40B4-BE49-F238E27FC236}">
                <a16:creationId xmlns:a16="http://schemas.microsoft.com/office/drawing/2014/main" id="{B24BD1AE-AB0E-40FA-AEA8-8D687D84B56E}"/>
              </a:ext>
            </a:extLst>
          </p:cNvPr>
          <p:cNvSpPr>
            <a:spLocks noGrp="1"/>
          </p:cNvSpPr>
          <p:nvPr>
            <p:ph type="body" sz="quarter" idx="38" hasCustomPrompt="1"/>
          </p:nvPr>
        </p:nvSpPr>
        <p:spPr>
          <a:xfrm>
            <a:off x="7451950" y="4605832"/>
            <a:ext cx="1980000" cy="720000"/>
          </a:xfrm>
        </p:spPr>
        <p:txBody>
          <a:bodyPr rtlCol="0"/>
          <a:lstStyle>
            <a:lvl1pPr marL="0" indent="0" algn="ctr">
              <a:buNone/>
              <a:defRPr sz="1400">
                <a:solidFill>
                  <a:schemeClr val="tx1">
                    <a:lumMod val="75000"/>
                    <a:lumOff val="25000"/>
                  </a:schemeClr>
                </a:solidFill>
              </a:defRPr>
            </a:lvl1pPr>
          </a:lstStyle>
          <a:p>
            <a:pPr lvl="0" rtl="0"/>
            <a:r>
              <a:rPr lang="es-ES" noProof="0"/>
              <a:t>Descripción de la viñeta</a:t>
            </a:r>
          </a:p>
        </p:txBody>
      </p:sp>
      <p:sp>
        <p:nvSpPr>
          <p:cNvPr id="57" name="Marcador de texto 8">
            <a:extLst>
              <a:ext uri="{FF2B5EF4-FFF2-40B4-BE49-F238E27FC236}">
                <a16:creationId xmlns:a16="http://schemas.microsoft.com/office/drawing/2014/main" id="{CA2F0EA7-F3F7-443F-BA0D-4916B618C56B}"/>
              </a:ext>
            </a:extLst>
          </p:cNvPr>
          <p:cNvSpPr>
            <a:spLocks noGrp="1"/>
          </p:cNvSpPr>
          <p:nvPr>
            <p:ph type="body" sz="quarter" idx="39" hasCustomPrompt="1"/>
          </p:nvPr>
        </p:nvSpPr>
        <p:spPr>
          <a:xfrm>
            <a:off x="9792000" y="3971432"/>
            <a:ext cx="1980000" cy="360000"/>
          </a:xfrm>
        </p:spPr>
        <p:txBody>
          <a:bodyPr rtlCol="0"/>
          <a:lstStyle>
            <a:lvl1pPr marL="0" indent="0" algn="ctr">
              <a:buFont typeface="Arial" panose="020B0604020202020204" pitchFamily="34" charset="0"/>
              <a:buNone/>
              <a:defRPr sz="1800">
                <a:solidFill>
                  <a:schemeClr val="tx1">
                    <a:lumMod val="75000"/>
                    <a:lumOff val="25000"/>
                  </a:schemeClr>
                </a:solidFill>
              </a:defRPr>
            </a:lvl1pPr>
          </a:lstStyle>
          <a:p>
            <a:pPr lvl="0" rtl="0"/>
            <a:r>
              <a:rPr lang="es-ES" noProof="0"/>
              <a:t>Viñeta 1</a:t>
            </a:r>
          </a:p>
        </p:txBody>
      </p:sp>
      <p:sp>
        <p:nvSpPr>
          <p:cNvPr id="58" name="Marcador de texto 10">
            <a:extLst>
              <a:ext uri="{FF2B5EF4-FFF2-40B4-BE49-F238E27FC236}">
                <a16:creationId xmlns:a16="http://schemas.microsoft.com/office/drawing/2014/main" id="{2BB6E6C3-1F6A-41B6-8EE0-6FDCBA34413C}"/>
              </a:ext>
            </a:extLst>
          </p:cNvPr>
          <p:cNvSpPr>
            <a:spLocks noGrp="1"/>
          </p:cNvSpPr>
          <p:nvPr>
            <p:ph type="body" sz="quarter" idx="40" hasCustomPrompt="1"/>
          </p:nvPr>
        </p:nvSpPr>
        <p:spPr>
          <a:xfrm>
            <a:off x="9792000" y="4605832"/>
            <a:ext cx="1980000" cy="720000"/>
          </a:xfrm>
        </p:spPr>
        <p:txBody>
          <a:bodyPr rtlCol="0"/>
          <a:lstStyle>
            <a:lvl1pPr marL="0" indent="0" algn="ctr">
              <a:buNone/>
              <a:defRPr sz="1400">
                <a:solidFill>
                  <a:schemeClr val="tx1">
                    <a:lumMod val="75000"/>
                    <a:lumOff val="25000"/>
                  </a:schemeClr>
                </a:solidFill>
              </a:defRPr>
            </a:lvl1pPr>
          </a:lstStyle>
          <a:p>
            <a:pPr lvl="0" rtl="0"/>
            <a:r>
              <a:rPr lang="es-ES" noProof="0"/>
              <a:t>Descripción de la viñeta</a:t>
            </a:r>
          </a:p>
        </p:txBody>
      </p:sp>
      <p:sp>
        <p:nvSpPr>
          <p:cNvPr id="16" name="Marcador de posición de imagen 15">
            <a:extLst>
              <a:ext uri="{FF2B5EF4-FFF2-40B4-BE49-F238E27FC236}">
                <a16:creationId xmlns:a16="http://schemas.microsoft.com/office/drawing/2014/main" id="{B2738624-9DAA-4152-9A77-80BBB71AD5F1}"/>
              </a:ext>
            </a:extLst>
          </p:cNvPr>
          <p:cNvSpPr>
            <a:spLocks noGrp="1"/>
          </p:cNvSpPr>
          <p:nvPr>
            <p:ph type="pic" sz="quarter" idx="41"/>
          </p:nvPr>
        </p:nvSpPr>
        <p:spPr>
          <a:xfrm>
            <a:off x="431800" y="1735138"/>
            <a:ext cx="1979613" cy="1981200"/>
          </a:xfrm>
          <a:solidFill>
            <a:schemeClr val="bg1">
              <a:lumMod val="95000"/>
              <a:alpha val="70000"/>
            </a:schemeClr>
          </a:solidFill>
          <a:ln w="95250" cap="sq">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rtl="0"/>
            <a:r>
              <a:rPr lang="es-ES" noProof="0"/>
              <a:t>Haga clic en el icono para agregar una imagen</a:t>
            </a:r>
          </a:p>
        </p:txBody>
      </p:sp>
      <p:sp>
        <p:nvSpPr>
          <p:cNvPr id="59" name="Marcador de posición de imagen 15">
            <a:extLst>
              <a:ext uri="{FF2B5EF4-FFF2-40B4-BE49-F238E27FC236}">
                <a16:creationId xmlns:a16="http://schemas.microsoft.com/office/drawing/2014/main" id="{522AE46C-0845-4BB0-9861-06071BCF56F6}"/>
              </a:ext>
            </a:extLst>
          </p:cNvPr>
          <p:cNvSpPr>
            <a:spLocks noGrp="1"/>
          </p:cNvSpPr>
          <p:nvPr>
            <p:ph type="pic" sz="quarter" idx="42"/>
          </p:nvPr>
        </p:nvSpPr>
        <p:spPr>
          <a:xfrm>
            <a:off x="2771850" y="1735138"/>
            <a:ext cx="1979613" cy="1981200"/>
          </a:xfrm>
          <a:solidFill>
            <a:schemeClr val="bg1">
              <a:lumMod val="95000"/>
              <a:alpha val="70000"/>
            </a:schemeClr>
          </a:solidFill>
          <a:ln w="95250" cap="sq">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rtl="0"/>
            <a:r>
              <a:rPr lang="es-ES" noProof="0"/>
              <a:t>Haga clic en el icono para agregar una imagen</a:t>
            </a:r>
          </a:p>
        </p:txBody>
      </p:sp>
      <p:sp>
        <p:nvSpPr>
          <p:cNvPr id="60" name="Marcador de posición de imagen 15">
            <a:extLst>
              <a:ext uri="{FF2B5EF4-FFF2-40B4-BE49-F238E27FC236}">
                <a16:creationId xmlns:a16="http://schemas.microsoft.com/office/drawing/2014/main" id="{D791A6AF-478F-443B-A785-F82A8DBA9F30}"/>
              </a:ext>
            </a:extLst>
          </p:cNvPr>
          <p:cNvSpPr>
            <a:spLocks noGrp="1"/>
          </p:cNvSpPr>
          <p:nvPr>
            <p:ph type="pic" sz="quarter" idx="43"/>
          </p:nvPr>
        </p:nvSpPr>
        <p:spPr>
          <a:xfrm>
            <a:off x="5112287" y="1735138"/>
            <a:ext cx="1979613" cy="1981200"/>
          </a:xfrm>
          <a:solidFill>
            <a:schemeClr val="bg1">
              <a:lumMod val="95000"/>
              <a:alpha val="70000"/>
            </a:schemeClr>
          </a:solidFill>
          <a:ln w="95250" cap="sq">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rtl="0"/>
            <a:r>
              <a:rPr lang="es-ES" noProof="0"/>
              <a:t>Haga clic en el icono para agregar una imagen</a:t>
            </a:r>
          </a:p>
        </p:txBody>
      </p:sp>
      <p:sp>
        <p:nvSpPr>
          <p:cNvPr id="61" name="Marcador de posición de imagen 15">
            <a:extLst>
              <a:ext uri="{FF2B5EF4-FFF2-40B4-BE49-F238E27FC236}">
                <a16:creationId xmlns:a16="http://schemas.microsoft.com/office/drawing/2014/main" id="{1A65AFE9-2875-44A5-BF13-6E8438892669}"/>
              </a:ext>
            </a:extLst>
          </p:cNvPr>
          <p:cNvSpPr>
            <a:spLocks noGrp="1"/>
          </p:cNvSpPr>
          <p:nvPr>
            <p:ph type="pic" sz="quarter" idx="44"/>
          </p:nvPr>
        </p:nvSpPr>
        <p:spPr>
          <a:xfrm>
            <a:off x="7451950" y="1735138"/>
            <a:ext cx="1979613" cy="1981200"/>
          </a:xfrm>
          <a:solidFill>
            <a:schemeClr val="bg1">
              <a:lumMod val="95000"/>
              <a:alpha val="70000"/>
            </a:schemeClr>
          </a:solidFill>
          <a:ln w="95250" cap="sq">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rtl="0"/>
            <a:r>
              <a:rPr lang="es-ES" noProof="0"/>
              <a:t>Haga clic en el icono para agregar una imagen</a:t>
            </a:r>
          </a:p>
        </p:txBody>
      </p:sp>
      <p:sp>
        <p:nvSpPr>
          <p:cNvPr id="62" name="Marcador de posición de imagen 15">
            <a:extLst>
              <a:ext uri="{FF2B5EF4-FFF2-40B4-BE49-F238E27FC236}">
                <a16:creationId xmlns:a16="http://schemas.microsoft.com/office/drawing/2014/main" id="{069B9167-077F-4123-82C5-01EB62AFB3E6}"/>
              </a:ext>
            </a:extLst>
          </p:cNvPr>
          <p:cNvSpPr>
            <a:spLocks noGrp="1"/>
          </p:cNvSpPr>
          <p:nvPr>
            <p:ph type="pic" sz="quarter" idx="45"/>
          </p:nvPr>
        </p:nvSpPr>
        <p:spPr>
          <a:xfrm>
            <a:off x="9780587" y="1735138"/>
            <a:ext cx="1979613" cy="1981200"/>
          </a:xfrm>
          <a:solidFill>
            <a:schemeClr val="bg1">
              <a:lumMod val="95000"/>
              <a:alpha val="70000"/>
            </a:schemeClr>
          </a:solidFill>
          <a:ln w="95250" cap="sq">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rtl="0"/>
            <a:r>
              <a:rPr lang="es-ES" noProof="0"/>
              <a:t>Haga clic en el icono para agregar una imagen</a:t>
            </a:r>
          </a:p>
        </p:txBody>
      </p:sp>
    </p:spTree>
    <p:extLst>
      <p:ext uri="{BB962C8B-B14F-4D97-AF65-F5344CB8AC3E}">
        <p14:creationId xmlns:p14="http://schemas.microsoft.com/office/powerpoint/2010/main" val="24009191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Viñetas de icono">
    <p:spTree>
      <p:nvGrpSpPr>
        <p:cNvPr id="1" name=""/>
        <p:cNvGrpSpPr/>
        <p:nvPr/>
      </p:nvGrpSpPr>
      <p:grpSpPr>
        <a:xfrm>
          <a:off x="0" y="0"/>
          <a:ext cx="0" cy="0"/>
          <a:chOff x="0" y="0"/>
          <a:chExt cx="0" cy="0"/>
        </a:xfrm>
      </p:grpSpPr>
      <p:sp>
        <p:nvSpPr>
          <p:cNvPr id="6" name="Rectángulo 5">
            <a:extLst>
              <a:ext uri="{FF2B5EF4-FFF2-40B4-BE49-F238E27FC236}">
                <a16:creationId xmlns:a16="http://schemas.microsoft.com/office/drawing/2014/main" id="{5EFA8C4C-FE50-44C1-8434-6C7BB898173F}"/>
              </a:ext>
            </a:extLst>
          </p:cNvPr>
          <p:cNvSpPr/>
          <p:nvPr userDrawn="1"/>
        </p:nvSpPr>
        <p:spPr>
          <a:xfrm>
            <a:off x="432000" y="0"/>
            <a:ext cx="5472000" cy="6858000"/>
          </a:xfrm>
          <a:prstGeom prst="rect">
            <a:avLst/>
          </a:prstGeom>
          <a:gradFill>
            <a:gsLst>
              <a:gs pos="0">
                <a:schemeClr val="tx1">
                  <a:lumMod val="75000"/>
                  <a:lumOff val="25000"/>
                </a:schemeClr>
              </a:gs>
              <a:gs pos="100000">
                <a:schemeClr val="tx1"/>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rtl="0"/>
            <a:endParaRPr lang="es-ES" noProof="0"/>
          </a:p>
        </p:txBody>
      </p:sp>
      <p:sp>
        <p:nvSpPr>
          <p:cNvPr id="3" name="Marcador de contenido 2">
            <a:extLst>
              <a:ext uri="{FF2B5EF4-FFF2-40B4-BE49-F238E27FC236}">
                <a16:creationId xmlns:a16="http://schemas.microsoft.com/office/drawing/2014/main" id="{BE06229A-0702-4CD6-B5F1-0DC746CC4F18}"/>
              </a:ext>
            </a:extLst>
          </p:cNvPr>
          <p:cNvSpPr>
            <a:spLocks noGrp="1"/>
          </p:cNvSpPr>
          <p:nvPr>
            <p:ph idx="1" hasCustomPrompt="1"/>
          </p:nvPr>
        </p:nvSpPr>
        <p:spPr>
          <a:xfrm>
            <a:off x="680728" y="5657850"/>
            <a:ext cx="4974545" cy="707513"/>
          </a:xfrm>
        </p:spPr>
        <p:txBody>
          <a:bodyPr rtlCol="0"/>
          <a:lstStyle>
            <a:lvl1pPr marL="0" indent="0">
              <a:buNone/>
              <a:defRPr sz="1800">
                <a:solidFill>
                  <a:schemeClr val="bg1"/>
                </a:solidFill>
              </a:defRPr>
            </a:lvl1pPr>
          </a:lstStyle>
          <a:p>
            <a:pPr lvl="0" rtl="0"/>
            <a:r>
              <a:rPr lang="es-ES" noProof="0"/>
              <a:t>Subtítulo, lema o comercial puede ir aquí</a:t>
            </a:r>
          </a:p>
        </p:txBody>
      </p:sp>
      <p:sp>
        <p:nvSpPr>
          <p:cNvPr id="7" name="Marcador de pie de página 6">
            <a:extLst>
              <a:ext uri="{FF2B5EF4-FFF2-40B4-BE49-F238E27FC236}">
                <a16:creationId xmlns:a16="http://schemas.microsoft.com/office/drawing/2014/main" id="{D2E533DB-3399-4A25-BB80-899E9CC78DB1}"/>
              </a:ext>
            </a:extLst>
          </p:cNvPr>
          <p:cNvSpPr>
            <a:spLocks noGrp="1"/>
          </p:cNvSpPr>
          <p:nvPr>
            <p:ph type="ftr" sz="quarter" idx="10"/>
          </p:nvPr>
        </p:nvSpPr>
        <p:spPr>
          <a:xfrm>
            <a:off x="432000" y="6365363"/>
            <a:ext cx="5472000" cy="412431"/>
          </a:xfrm>
        </p:spPr>
        <p:txBody>
          <a:bodyPr rtlCol="0"/>
          <a:lstStyle/>
          <a:p>
            <a:pPr rtl="0"/>
            <a:r>
              <a:rPr lang="es-ES" noProof="0"/>
              <a:t>Agregar un pie de página</a:t>
            </a:r>
          </a:p>
        </p:txBody>
      </p:sp>
      <p:sp>
        <p:nvSpPr>
          <p:cNvPr id="8" name="Marcador de número de diapositiva 7">
            <a:extLst>
              <a:ext uri="{FF2B5EF4-FFF2-40B4-BE49-F238E27FC236}">
                <a16:creationId xmlns:a16="http://schemas.microsoft.com/office/drawing/2014/main" id="{19A57786-309B-4137-8B30-4011FC0D4FCB}"/>
              </a:ext>
            </a:extLst>
          </p:cNvPr>
          <p:cNvSpPr>
            <a:spLocks noGrp="1"/>
          </p:cNvSpPr>
          <p:nvPr>
            <p:ph type="sldNum" sz="quarter" idx="11"/>
          </p:nvPr>
        </p:nvSpPr>
        <p:spPr/>
        <p:txBody>
          <a:bodyPr rtlCol="0"/>
          <a:lstStyle/>
          <a:p>
            <a:pPr rtl="0"/>
            <a:fld id="{4B73C415-D670-4716-A5EC-CC4D52CA2BAC}" type="slidenum">
              <a:rPr lang="es-ES" noProof="0" smtClean="0"/>
              <a:pPr rtl="0"/>
              <a:t>‹Nº›</a:t>
            </a:fld>
            <a:endParaRPr lang="es-ES" noProof="0"/>
          </a:p>
        </p:txBody>
      </p:sp>
      <p:sp>
        <p:nvSpPr>
          <p:cNvPr id="10" name="Marcador de posición de imagen 4">
            <a:extLst>
              <a:ext uri="{FF2B5EF4-FFF2-40B4-BE49-F238E27FC236}">
                <a16:creationId xmlns:a16="http://schemas.microsoft.com/office/drawing/2014/main" id="{704BE0A1-F26A-4947-971D-055860FFC91D}"/>
              </a:ext>
            </a:extLst>
          </p:cNvPr>
          <p:cNvSpPr>
            <a:spLocks noGrp="1"/>
          </p:cNvSpPr>
          <p:nvPr>
            <p:ph type="pic" sz="quarter" idx="12" hasCustomPrompt="1"/>
          </p:nvPr>
        </p:nvSpPr>
        <p:spPr>
          <a:xfrm>
            <a:off x="432000" y="0"/>
            <a:ext cx="5472000" cy="3714747"/>
          </a:xfr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marL="0" indent="0" algn="l">
              <a:buFont typeface="Arial" panose="020B0604020202020204" pitchFamily="34" charset="0"/>
              <a:buNone/>
              <a:defRPr lang="en-ZA" sz="1100" i="1">
                <a:solidFill>
                  <a:schemeClr val="lt1"/>
                </a:solidFill>
                <a:latin typeface="Times New Roman" panose="02020603050405020304" pitchFamily="18" charset="0"/>
                <a:cs typeface="Times New Roman" panose="02020603050405020304" pitchFamily="18" charset="0"/>
              </a:defRPr>
            </a:lvl1pPr>
          </a:lstStyle>
          <a:p>
            <a:pPr marL="0" lvl="0" algn="ctr" rtl="0"/>
            <a:r>
              <a:rPr lang="es-ES" noProof="0"/>
              <a:t>Inserte o arrastre y coloque su foto</a:t>
            </a:r>
          </a:p>
        </p:txBody>
      </p:sp>
      <p:sp>
        <p:nvSpPr>
          <p:cNvPr id="2" name="Título 1">
            <a:extLst>
              <a:ext uri="{FF2B5EF4-FFF2-40B4-BE49-F238E27FC236}">
                <a16:creationId xmlns:a16="http://schemas.microsoft.com/office/drawing/2014/main" id="{E8A85E10-5A18-4C86-8310-FA9CF8DF8AB5}"/>
              </a:ext>
            </a:extLst>
          </p:cNvPr>
          <p:cNvSpPr>
            <a:spLocks noGrp="1"/>
          </p:cNvSpPr>
          <p:nvPr>
            <p:ph type="title" hasCustomPrompt="1"/>
          </p:nvPr>
        </p:nvSpPr>
        <p:spPr>
          <a:xfrm>
            <a:off x="680728" y="3981450"/>
            <a:ext cx="4974545" cy="1343025"/>
          </a:xfrm>
        </p:spPr>
        <p:txBody>
          <a:bodyPr vert="horz" lIns="0" tIns="0" rIns="0" bIns="0" rtlCol="0" anchor="b">
            <a:noAutofit/>
          </a:bodyPr>
          <a:lstStyle>
            <a:lvl1pPr>
              <a:defRPr lang="en-ZA" sz="3600" dirty="0">
                <a:solidFill>
                  <a:schemeClr val="bg1"/>
                </a:solidFill>
              </a:defRPr>
            </a:lvl1pPr>
          </a:lstStyle>
          <a:p>
            <a:pPr lvl="0" rtl="0"/>
            <a:r>
              <a:rPr lang="es-ES" noProof="0"/>
              <a:t>Haga clic para editar el estilo de título del patrón</a:t>
            </a:r>
          </a:p>
        </p:txBody>
      </p:sp>
      <p:sp>
        <p:nvSpPr>
          <p:cNvPr id="13" name="Marcador de texto 8">
            <a:extLst>
              <a:ext uri="{FF2B5EF4-FFF2-40B4-BE49-F238E27FC236}">
                <a16:creationId xmlns:a16="http://schemas.microsoft.com/office/drawing/2014/main" id="{B51A342D-6638-406F-A54B-59B56F36AD4A}"/>
              </a:ext>
            </a:extLst>
          </p:cNvPr>
          <p:cNvSpPr>
            <a:spLocks noGrp="1"/>
          </p:cNvSpPr>
          <p:nvPr>
            <p:ph type="body" sz="quarter" idx="13" hasCustomPrompt="1"/>
          </p:nvPr>
        </p:nvSpPr>
        <p:spPr>
          <a:xfrm>
            <a:off x="6288002" y="4130531"/>
            <a:ext cx="1800000" cy="360000"/>
          </a:xfrm>
        </p:spPr>
        <p:txBody>
          <a:bodyPr rtlCol="0"/>
          <a:lstStyle>
            <a:lvl1pPr marL="0" indent="0" algn="ctr">
              <a:buFont typeface="Arial" panose="020B0604020202020204" pitchFamily="34" charset="0"/>
              <a:buNone/>
              <a:defRPr sz="1800">
                <a:solidFill>
                  <a:schemeClr val="tx1">
                    <a:lumMod val="75000"/>
                    <a:lumOff val="25000"/>
                  </a:schemeClr>
                </a:solidFill>
              </a:defRPr>
            </a:lvl1pPr>
          </a:lstStyle>
          <a:p>
            <a:pPr lvl="0" rtl="0"/>
            <a:r>
              <a:rPr lang="es-ES" noProof="0"/>
              <a:t>Viñeta 1</a:t>
            </a:r>
          </a:p>
        </p:txBody>
      </p:sp>
      <p:sp>
        <p:nvSpPr>
          <p:cNvPr id="14" name="Marcador de texto 10">
            <a:extLst>
              <a:ext uri="{FF2B5EF4-FFF2-40B4-BE49-F238E27FC236}">
                <a16:creationId xmlns:a16="http://schemas.microsoft.com/office/drawing/2014/main" id="{C32169FB-F8BF-46FF-8BDE-E27C751C1C46}"/>
              </a:ext>
            </a:extLst>
          </p:cNvPr>
          <p:cNvSpPr>
            <a:spLocks noGrp="1"/>
          </p:cNvSpPr>
          <p:nvPr>
            <p:ph type="body" sz="quarter" idx="14" hasCustomPrompt="1"/>
          </p:nvPr>
        </p:nvSpPr>
        <p:spPr>
          <a:xfrm>
            <a:off x="6288002" y="4764931"/>
            <a:ext cx="1800000" cy="720000"/>
          </a:xfrm>
        </p:spPr>
        <p:txBody>
          <a:bodyPr rtlCol="0"/>
          <a:lstStyle>
            <a:lvl1pPr marL="0" indent="0" algn="ctr">
              <a:buNone/>
              <a:defRPr sz="1400">
                <a:solidFill>
                  <a:schemeClr val="tx1">
                    <a:lumMod val="75000"/>
                    <a:lumOff val="25000"/>
                  </a:schemeClr>
                </a:solidFill>
              </a:defRPr>
            </a:lvl1pPr>
          </a:lstStyle>
          <a:p>
            <a:pPr lvl="0" rtl="0"/>
            <a:r>
              <a:rPr lang="es-ES" noProof="0"/>
              <a:t>Descripción de la viñeta</a:t>
            </a:r>
          </a:p>
        </p:txBody>
      </p:sp>
      <p:sp>
        <p:nvSpPr>
          <p:cNvPr id="15" name="Marcador de texto 8">
            <a:extLst>
              <a:ext uri="{FF2B5EF4-FFF2-40B4-BE49-F238E27FC236}">
                <a16:creationId xmlns:a16="http://schemas.microsoft.com/office/drawing/2014/main" id="{051BC42F-45BF-462B-A15F-54639A5DA461}"/>
              </a:ext>
            </a:extLst>
          </p:cNvPr>
          <p:cNvSpPr>
            <a:spLocks noGrp="1"/>
          </p:cNvSpPr>
          <p:nvPr>
            <p:ph type="body" sz="quarter" idx="15" hasCustomPrompt="1"/>
          </p:nvPr>
        </p:nvSpPr>
        <p:spPr>
          <a:xfrm>
            <a:off x="8202527" y="4130531"/>
            <a:ext cx="1800000" cy="360000"/>
          </a:xfrm>
        </p:spPr>
        <p:txBody>
          <a:bodyPr rtlCol="0"/>
          <a:lstStyle>
            <a:lvl1pPr marL="0" indent="0" algn="ctr">
              <a:buFont typeface="Arial" panose="020B0604020202020204" pitchFamily="34" charset="0"/>
              <a:buNone/>
              <a:defRPr sz="1800">
                <a:solidFill>
                  <a:schemeClr val="tx1">
                    <a:lumMod val="75000"/>
                    <a:lumOff val="25000"/>
                  </a:schemeClr>
                </a:solidFill>
              </a:defRPr>
            </a:lvl1pPr>
          </a:lstStyle>
          <a:p>
            <a:pPr lvl="0" rtl="0"/>
            <a:r>
              <a:rPr lang="es-ES" noProof="0"/>
              <a:t>Viñeta 2</a:t>
            </a:r>
          </a:p>
        </p:txBody>
      </p:sp>
      <p:sp>
        <p:nvSpPr>
          <p:cNvPr id="16" name="Marcador de texto 10">
            <a:extLst>
              <a:ext uri="{FF2B5EF4-FFF2-40B4-BE49-F238E27FC236}">
                <a16:creationId xmlns:a16="http://schemas.microsoft.com/office/drawing/2014/main" id="{08A990CD-AF1D-4FBE-B3FF-4BC5BE2BFD9F}"/>
              </a:ext>
            </a:extLst>
          </p:cNvPr>
          <p:cNvSpPr>
            <a:spLocks noGrp="1"/>
          </p:cNvSpPr>
          <p:nvPr>
            <p:ph type="body" sz="quarter" idx="16" hasCustomPrompt="1"/>
          </p:nvPr>
        </p:nvSpPr>
        <p:spPr>
          <a:xfrm>
            <a:off x="8202527" y="4764931"/>
            <a:ext cx="1800000" cy="720000"/>
          </a:xfrm>
        </p:spPr>
        <p:txBody>
          <a:bodyPr rtlCol="0"/>
          <a:lstStyle>
            <a:lvl1pPr marL="0" indent="0" algn="ctr">
              <a:buNone/>
              <a:defRPr sz="1400">
                <a:solidFill>
                  <a:schemeClr val="tx1">
                    <a:lumMod val="75000"/>
                    <a:lumOff val="25000"/>
                  </a:schemeClr>
                </a:solidFill>
              </a:defRPr>
            </a:lvl1pPr>
          </a:lstStyle>
          <a:p>
            <a:pPr lvl="0" rtl="0"/>
            <a:r>
              <a:rPr lang="es-ES" noProof="0"/>
              <a:t>Descripción de la viñeta</a:t>
            </a:r>
          </a:p>
        </p:txBody>
      </p:sp>
      <p:sp>
        <p:nvSpPr>
          <p:cNvPr id="17" name="Marcador de texto 8">
            <a:extLst>
              <a:ext uri="{FF2B5EF4-FFF2-40B4-BE49-F238E27FC236}">
                <a16:creationId xmlns:a16="http://schemas.microsoft.com/office/drawing/2014/main" id="{C595063C-F901-4E60-A714-6454F42F0D95}"/>
              </a:ext>
            </a:extLst>
          </p:cNvPr>
          <p:cNvSpPr>
            <a:spLocks noGrp="1"/>
          </p:cNvSpPr>
          <p:nvPr>
            <p:ph type="body" sz="quarter" idx="17" hasCustomPrompt="1"/>
          </p:nvPr>
        </p:nvSpPr>
        <p:spPr>
          <a:xfrm>
            <a:off x="10117052" y="4130531"/>
            <a:ext cx="1800000" cy="360000"/>
          </a:xfrm>
        </p:spPr>
        <p:txBody>
          <a:bodyPr rtlCol="0"/>
          <a:lstStyle>
            <a:lvl1pPr marL="0" indent="0" algn="ctr">
              <a:buFont typeface="Arial" panose="020B0604020202020204" pitchFamily="34" charset="0"/>
              <a:buNone/>
              <a:defRPr sz="1800">
                <a:solidFill>
                  <a:schemeClr val="tx1">
                    <a:lumMod val="75000"/>
                    <a:lumOff val="25000"/>
                  </a:schemeClr>
                </a:solidFill>
              </a:defRPr>
            </a:lvl1pPr>
          </a:lstStyle>
          <a:p>
            <a:pPr lvl="0" rtl="0"/>
            <a:r>
              <a:rPr lang="es-ES" noProof="0"/>
              <a:t>Viñeta 3</a:t>
            </a:r>
          </a:p>
        </p:txBody>
      </p:sp>
      <p:sp>
        <p:nvSpPr>
          <p:cNvPr id="18" name="Marcador de texto 10">
            <a:extLst>
              <a:ext uri="{FF2B5EF4-FFF2-40B4-BE49-F238E27FC236}">
                <a16:creationId xmlns:a16="http://schemas.microsoft.com/office/drawing/2014/main" id="{C7672B0A-0079-40F6-8B93-A5F1DB5882E0}"/>
              </a:ext>
            </a:extLst>
          </p:cNvPr>
          <p:cNvSpPr>
            <a:spLocks noGrp="1"/>
          </p:cNvSpPr>
          <p:nvPr>
            <p:ph type="body" sz="quarter" idx="18" hasCustomPrompt="1"/>
          </p:nvPr>
        </p:nvSpPr>
        <p:spPr>
          <a:xfrm>
            <a:off x="10117052" y="4764931"/>
            <a:ext cx="1800000" cy="720000"/>
          </a:xfrm>
        </p:spPr>
        <p:txBody>
          <a:bodyPr rtlCol="0"/>
          <a:lstStyle>
            <a:lvl1pPr marL="0" indent="0" algn="ctr">
              <a:buNone/>
              <a:defRPr sz="1400">
                <a:solidFill>
                  <a:schemeClr val="tx1">
                    <a:lumMod val="75000"/>
                    <a:lumOff val="25000"/>
                  </a:schemeClr>
                </a:solidFill>
              </a:defRPr>
            </a:lvl1pPr>
          </a:lstStyle>
          <a:p>
            <a:pPr lvl="0" rtl="0"/>
            <a:r>
              <a:rPr lang="es-ES" noProof="0"/>
              <a:t>Descripción de la viñeta</a:t>
            </a:r>
          </a:p>
        </p:txBody>
      </p:sp>
    </p:spTree>
    <p:extLst>
      <p:ext uri="{BB962C8B-B14F-4D97-AF65-F5344CB8AC3E}">
        <p14:creationId xmlns:p14="http://schemas.microsoft.com/office/powerpoint/2010/main" val="154168354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4 viñetas de icono">
    <p:spTree>
      <p:nvGrpSpPr>
        <p:cNvPr id="1" name=""/>
        <p:cNvGrpSpPr/>
        <p:nvPr/>
      </p:nvGrpSpPr>
      <p:grpSpPr>
        <a:xfrm>
          <a:off x="0" y="0"/>
          <a:ext cx="0" cy="0"/>
          <a:chOff x="0" y="0"/>
          <a:chExt cx="0" cy="0"/>
        </a:xfrm>
      </p:grpSpPr>
      <p:sp>
        <p:nvSpPr>
          <p:cNvPr id="6" name="Rectángulo 5">
            <a:extLst>
              <a:ext uri="{FF2B5EF4-FFF2-40B4-BE49-F238E27FC236}">
                <a16:creationId xmlns:a16="http://schemas.microsoft.com/office/drawing/2014/main" id="{5EFA8C4C-FE50-44C1-8434-6C7BB898173F}"/>
              </a:ext>
            </a:extLst>
          </p:cNvPr>
          <p:cNvSpPr/>
          <p:nvPr userDrawn="1"/>
        </p:nvSpPr>
        <p:spPr>
          <a:xfrm>
            <a:off x="432000" y="0"/>
            <a:ext cx="5472000" cy="6858000"/>
          </a:xfrm>
          <a:prstGeom prst="rect">
            <a:avLst/>
          </a:prstGeom>
          <a:gradFill>
            <a:gsLst>
              <a:gs pos="0">
                <a:schemeClr val="tx1">
                  <a:lumMod val="75000"/>
                  <a:lumOff val="25000"/>
                </a:schemeClr>
              </a:gs>
              <a:gs pos="100000">
                <a:schemeClr val="tx1"/>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rtl="0"/>
            <a:endParaRPr lang="es-ES" noProof="0"/>
          </a:p>
        </p:txBody>
      </p:sp>
      <p:sp>
        <p:nvSpPr>
          <p:cNvPr id="3" name="Marcador de contenido 2">
            <a:extLst>
              <a:ext uri="{FF2B5EF4-FFF2-40B4-BE49-F238E27FC236}">
                <a16:creationId xmlns:a16="http://schemas.microsoft.com/office/drawing/2014/main" id="{BE06229A-0702-4CD6-B5F1-0DC746CC4F18}"/>
              </a:ext>
            </a:extLst>
          </p:cNvPr>
          <p:cNvSpPr>
            <a:spLocks noGrp="1"/>
          </p:cNvSpPr>
          <p:nvPr>
            <p:ph idx="1" hasCustomPrompt="1"/>
          </p:nvPr>
        </p:nvSpPr>
        <p:spPr>
          <a:xfrm>
            <a:off x="680728" y="5657850"/>
            <a:ext cx="4974545" cy="707513"/>
          </a:xfrm>
        </p:spPr>
        <p:txBody>
          <a:bodyPr rtlCol="0"/>
          <a:lstStyle>
            <a:lvl1pPr marL="0" indent="0">
              <a:buNone/>
              <a:defRPr sz="1800">
                <a:solidFill>
                  <a:schemeClr val="bg1"/>
                </a:solidFill>
              </a:defRPr>
            </a:lvl1pPr>
          </a:lstStyle>
          <a:p>
            <a:pPr lvl="0" rtl="0"/>
            <a:r>
              <a:rPr lang="es-ES" noProof="0"/>
              <a:t>Subtítulo, lema o comercial puede ir aquí</a:t>
            </a:r>
          </a:p>
        </p:txBody>
      </p:sp>
      <p:sp>
        <p:nvSpPr>
          <p:cNvPr id="8" name="Marcador de número de diapositiva 7">
            <a:extLst>
              <a:ext uri="{FF2B5EF4-FFF2-40B4-BE49-F238E27FC236}">
                <a16:creationId xmlns:a16="http://schemas.microsoft.com/office/drawing/2014/main" id="{19A57786-309B-4137-8B30-4011FC0D4FCB}"/>
              </a:ext>
            </a:extLst>
          </p:cNvPr>
          <p:cNvSpPr>
            <a:spLocks noGrp="1"/>
          </p:cNvSpPr>
          <p:nvPr>
            <p:ph type="sldNum" sz="quarter" idx="11"/>
          </p:nvPr>
        </p:nvSpPr>
        <p:spPr/>
        <p:txBody>
          <a:bodyPr rtlCol="0"/>
          <a:lstStyle/>
          <a:p>
            <a:pPr rtl="0"/>
            <a:fld id="{4B73C415-D670-4716-A5EC-CC4D52CA2BAC}" type="slidenum">
              <a:rPr lang="es-ES" noProof="0" smtClean="0"/>
              <a:pPr rtl="0"/>
              <a:t>‹Nº›</a:t>
            </a:fld>
            <a:endParaRPr lang="es-ES" noProof="0"/>
          </a:p>
        </p:txBody>
      </p:sp>
      <p:sp>
        <p:nvSpPr>
          <p:cNvPr id="10" name="Marcador de posición de imagen 4">
            <a:extLst>
              <a:ext uri="{FF2B5EF4-FFF2-40B4-BE49-F238E27FC236}">
                <a16:creationId xmlns:a16="http://schemas.microsoft.com/office/drawing/2014/main" id="{704BE0A1-F26A-4947-971D-055860FFC91D}"/>
              </a:ext>
            </a:extLst>
          </p:cNvPr>
          <p:cNvSpPr>
            <a:spLocks noGrp="1"/>
          </p:cNvSpPr>
          <p:nvPr>
            <p:ph type="pic" sz="quarter" idx="12" hasCustomPrompt="1"/>
          </p:nvPr>
        </p:nvSpPr>
        <p:spPr>
          <a:xfrm>
            <a:off x="432000" y="0"/>
            <a:ext cx="5472000" cy="3714747"/>
          </a:xfr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marL="0" indent="0" algn="l">
              <a:buFont typeface="Arial" panose="020B0604020202020204" pitchFamily="34" charset="0"/>
              <a:buNone/>
              <a:defRPr lang="en-ZA" sz="1100" i="1">
                <a:solidFill>
                  <a:schemeClr val="lt1"/>
                </a:solidFill>
                <a:latin typeface="Times New Roman" panose="02020603050405020304" pitchFamily="18" charset="0"/>
                <a:cs typeface="Times New Roman" panose="02020603050405020304" pitchFamily="18" charset="0"/>
              </a:defRPr>
            </a:lvl1pPr>
          </a:lstStyle>
          <a:p>
            <a:pPr marL="0" lvl="0" algn="ctr" rtl="0"/>
            <a:r>
              <a:rPr lang="es-ES" noProof="0"/>
              <a:t>Inserte o arrastre y coloque su foto</a:t>
            </a:r>
          </a:p>
        </p:txBody>
      </p:sp>
      <p:sp>
        <p:nvSpPr>
          <p:cNvPr id="2" name="Título 1">
            <a:extLst>
              <a:ext uri="{FF2B5EF4-FFF2-40B4-BE49-F238E27FC236}">
                <a16:creationId xmlns:a16="http://schemas.microsoft.com/office/drawing/2014/main" id="{E8A85E10-5A18-4C86-8310-FA9CF8DF8AB5}"/>
              </a:ext>
            </a:extLst>
          </p:cNvPr>
          <p:cNvSpPr>
            <a:spLocks noGrp="1"/>
          </p:cNvSpPr>
          <p:nvPr>
            <p:ph type="title" hasCustomPrompt="1"/>
          </p:nvPr>
        </p:nvSpPr>
        <p:spPr>
          <a:xfrm>
            <a:off x="680728" y="3981450"/>
            <a:ext cx="4974545" cy="1343025"/>
          </a:xfrm>
        </p:spPr>
        <p:txBody>
          <a:bodyPr vert="horz" lIns="0" tIns="0" rIns="0" bIns="0" rtlCol="0" anchor="b">
            <a:noAutofit/>
          </a:bodyPr>
          <a:lstStyle>
            <a:lvl1pPr>
              <a:defRPr lang="en-ZA" sz="3600" dirty="0">
                <a:solidFill>
                  <a:schemeClr val="bg1"/>
                </a:solidFill>
              </a:defRPr>
            </a:lvl1pPr>
          </a:lstStyle>
          <a:p>
            <a:pPr lvl="0" rtl="0"/>
            <a:r>
              <a:rPr lang="es-ES" noProof="0"/>
              <a:t>Haga clic para editar el estilo de título del patrón</a:t>
            </a:r>
          </a:p>
        </p:txBody>
      </p:sp>
      <p:sp>
        <p:nvSpPr>
          <p:cNvPr id="13" name="Marcador de texto 8">
            <a:extLst>
              <a:ext uri="{FF2B5EF4-FFF2-40B4-BE49-F238E27FC236}">
                <a16:creationId xmlns:a16="http://schemas.microsoft.com/office/drawing/2014/main" id="{B51A342D-6638-406F-A54B-59B56F36AD4A}"/>
              </a:ext>
            </a:extLst>
          </p:cNvPr>
          <p:cNvSpPr>
            <a:spLocks noGrp="1"/>
          </p:cNvSpPr>
          <p:nvPr>
            <p:ph type="body" sz="quarter" idx="13" hasCustomPrompt="1"/>
          </p:nvPr>
        </p:nvSpPr>
        <p:spPr>
          <a:xfrm>
            <a:off x="7078577" y="5010963"/>
            <a:ext cx="1800000" cy="360000"/>
          </a:xfrm>
        </p:spPr>
        <p:txBody>
          <a:bodyPr rtlCol="0"/>
          <a:lstStyle>
            <a:lvl1pPr marL="0" indent="0" algn="ctr">
              <a:buFont typeface="Arial" panose="020B0604020202020204" pitchFamily="34" charset="0"/>
              <a:buNone/>
              <a:defRPr sz="1800">
                <a:solidFill>
                  <a:schemeClr val="tx1">
                    <a:lumMod val="75000"/>
                    <a:lumOff val="25000"/>
                  </a:schemeClr>
                </a:solidFill>
              </a:defRPr>
            </a:lvl1pPr>
          </a:lstStyle>
          <a:p>
            <a:pPr lvl="0" rtl="0"/>
            <a:r>
              <a:rPr lang="es-ES" noProof="0"/>
              <a:t>Viñeta 3</a:t>
            </a:r>
          </a:p>
        </p:txBody>
      </p:sp>
      <p:sp>
        <p:nvSpPr>
          <p:cNvPr id="14" name="Marcador de texto 10">
            <a:extLst>
              <a:ext uri="{FF2B5EF4-FFF2-40B4-BE49-F238E27FC236}">
                <a16:creationId xmlns:a16="http://schemas.microsoft.com/office/drawing/2014/main" id="{C32169FB-F8BF-46FF-8BDE-E27C751C1C46}"/>
              </a:ext>
            </a:extLst>
          </p:cNvPr>
          <p:cNvSpPr>
            <a:spLocks noGrp="1"/>
          </p:cNvSpPr>
          <p:nvPr>
            <p:ph type="body" sz="quarter" idx="14" hasCustomPrompt="1"/>
          </p:nvPr>
        </p:nvSpPr>
        <p:spPr>
          <a:xfrm>
            <a:off x="7078577" y="5645363"/>
            <a:ext cx="1800000" cy="720000"/>
          </a:xfrm>
        </p:spPr>
        <p:txBody>
          <a:bodyPr rtlCol="0"/>
          <a:lstStyle>
            <a:lvl1pPr marL="0" indent="0" algn="ctr">
              <a:buNone/>
              <a:defRPr sz="1400">
                <a:solidFill>
                  <a:schemeClr val="tx1">
                    <a:lumMod val="75000"/>
                    <a:lumOff val="25000"/>
                  </a:schemeClr>
                </a:solidFill>
              </a:defRPr>
            </a:lvl1pPr>
          </a:lstStyle>
          <a:p>
            <a:pPr lvl="0" rtl="0"/>
            <a:r>
              <a:rPr lang="es-ES" noProof="0"/>
              <a:t>Descripción de la viñeta</a:t>
            </a:r>
          </a:p>
        </p:txBody>
      </p:sp>
      <p:sp>
        <p:nvSpPr>
          <p:cNvPr id="15" name="Marcador de texto 8">
            <a:extLst>
              <a:ext uri="{FF2B5EF4-FFF2-40B4-BE49-F238E27FC236}">
                <a16:creationId xmlns:a16="http://schemas.microsoft.com/office/drawing/2014/main" id="{051BC42F-45BF-462B-A15F-54639A5DA461}"/>
              </a:ext>
            </a:extLst>
          </p:cNvPr>
          <p:cNvSpPr>
            <a:spLocks noGrp="1"/>
          </p:cNvSpPr>
          <p:nvPr>
            <p:ph type="body" sz="quarter" idx="15" hasCustomPrompt="1"/>
          </p:nvPr>
        </p:nvSpPr>
        <p:spPr>
          <a:xfrm>
            <a:off x="9402677" y="5010963"/>
            <a:ext cx="1800000" cy="360000"/>
          </a:xfrm>
        </p:spPr>
        <p:txBody>
          <a:bodyPr rtlCol="0"/>
          <a:lstStyle>
            <a:lvl1pPr marL="0" indent="0" algn="ctr">
              <a:buFont typeface="Arial" panose="020B0604020202020204" pitchFamily="34" charset="0"/>
              <a:buNone/>
              <a:defRPr sz="1800">
                <a:solidFill>
                  <a:schemeClr val="tx1">
                    <a:lumMod val="75000"/>
                    <a:lumOff val="25000"/>
                  </a:schemeClr>
                </a:solidFill>
              </a:defRPr>
            </a:lvl1pPr>
          </a:lstStyle>
          <a:p>
            <a:pPr lvl="0" rtl="0"/>
            <a:r>
              <a:rPr lang="es-ES" noProof="0"/>
              <a:t>Viñeta 4</a:t>
            </a:r>
          </a:p>
        </p:txBody>
      </p:sp>
      <p:sp>
        <p:nvSpPr>
          <p:cNvPr id="16" name="Marcador de texto 10">
            <a:extLst>
              <a:ext uri="{FF2B5EF4-FFF2-40B4-BE49-F238E27FC236}">
                <a16:creationId xmlns:a16="http://schemas.microsoft.com/office/drawing/2014/main" id="{08A990CD-AF1D-4FBE-B3FF-4BC5BE2BFD9F}"/>
              </a:ext>
            </a:extLst>
          </p:cNvPr>
          <p:cNvSpPr>
            <a:spLocks noGrp="1"/>
          </p:cNvSpPr>
          <p:nvPr>
            <p:ph type="body" sz="quarter" idx="16" hasCustomPrompt="1"/>
          </p:nvPr>
        </p:nvSpPr>
        <p:spPr>
          <a:xfrm>
            <a:off x="9402677" y="5645363"/>
            <a:ext cx="1800000" cy="720000"/>
          </a:xfrm>
        </p:spPr>
        <p:txBody>
          <a:bodyPr rtlCol="0"/>
          <a:lstStyle>
            <a:lvl1pPr marL="0" indent="0" algn="ctr">
              <a:buNone/>
              <a:defRPr sz="1400">
                <a:solidFill>
                  <a:schemeClr val="tx1">
                    <a:lumMod val="75000"/>
                    <a:lumOff val="25000"/>
                  </a:schemeClr>
                </a:solidFill>
              </a:defRPr>
            </a:lvl1pPr>
          </a:lstStyle>
          <a:p>
            <a:pPr lvl="0" rtl="0"/>
            <a:r>
              <a:rPr lang="es-ES" noProof="0"/>
              <a:t>Descripción de la viñeta</a:t>
            </a:r>
          </a:p>
        </p:txBody>
      </p:sp>
      <p:sp>
        <p:nvSpPr>
          <p:cNvPr id="23" name="Marcador de texto 8">
            <a:extLst>
              <a:ext uri="{FF2B5EF4-FFF2-40B4-BE49-F238E27FC236}">
                <a16:creationId xmlns:a16="http://schemas.microsoft.com/office/drawing/2014/main" id="{B71CBA76-3CE4-4FA7-8940-41ECC9129C5A}"/>
              </a:ext>
            </a:extLst>
          </p:cNvPr>
          <p:cNvSpPr>
            <a:spLocks noGrp="1"/>
          </p:cNvSpPr>
          <p:nvPr>
            <p:ph type="body" sz="quarter" idx="17" hasCustomPrompt="1"/>
          </p:nvPr>
        </p:nvSpPr>
        <p:spPr>
          <a:xfrm>
            <a:off x="7078577" y="2360347"/>
            <a:ext cx="1800000" cy="360000"/>
          </a:xfrm>
        </p:spPr>
        <p:txBody>
          <a:bodyPr rtlCol="0"/>
          <a:lstStyle>
            <a:lvl1pPr marL="0" indent="0" algn="ctr">
              <a:buFont typeface="Arial" panose="020B0604020202020204" pitchFamily="34" charset="0"/>
              <a:buNone/>
              <a:defRPr sz="1800">
                <a:solidFill>
                  <a:schemeClr val="tx1">
                    <a:lumMod val="75000"/>
                    <a:lumOff val="25000"/>
                  </a:schemeClr>
                </a:solidFill>
              </a:defRPr>
            </a:lvl1pPr>
          </a:lstStyle>
          <a:p>
            <a:pPr lvl="0" rtl="0"/>
            <a:r>
              <a:rPr lang="es-ES" noProof="0"/>
              <a:t>Viñeta 1</a:t>
            </a:r>
          </a:p>
        </p:txBody>
      </p:sp>
      <p:sp>
        <p:nvSpPr>
          <p:cNvPr id="24" name="Marcador de texto 10">
            <a:extLst>
              <a:ext uri="{FF2B5EF4-FFF2-40B4-BE49-F238E27FC236}">
                <a16:creationId xmlns:a16="http://schemas.microsoft.com/office/drawing/2014/main" id="{ADC8FCF6-5E2F-4976-8979-F493766C38E0}"/>
              </a:ext>
            </a:extLst>
          </p:cNvPr>
          <p:cNvSpPr>
            <a:spLocks noGrp="1"/>
          </p:cNvSpPr>
          <p:nvPr>
            <p:ph type="body" sz="quarter" idx="18" hasCustomPrompt="1"/>
          </p:nvPr>
        </p:nvSpPr>
        <p:spPr>
          <a:xfrm>
            <a:off x="7078577" y="2994747"/>
            <a:ext cx="1800000" cy="720000"/>
          </a:xfrm>
        </p:spPr>
        <p:txBody>
          <a:bodyPr rtlCol="0"/>
          <a:lstStyle>
            <a:lvl1pPr marL="0" indent="0" algn="ctr">
              <a:buNone/>
              <a:defRPr sz="1400">
                <a:solidFill>
                  <a:schemeClr val="tx1">
                    <a:lumMod val="75000"/>
                    <a:lumOff val="25000"/>
                  </a:schemeClr>
                </a:solidFill>
              </a:defRPr>
            </a:lvl1pPr>
          </a:lstStyle>
          <a:p>
            <a:pPr lvl="0" rtl="0"/>
            <a:r>
              <a:rPr lang="es-ES" noProof="0"/>
              <a:t>Descripción de la viñeta</a:t>
            </a:r>
          </a:p>
        </p:txBody>
      </p:sp>
      <p:sp>
        <p:nvSpPr>
          <p:cNvPr id="25" name="Marcador de texto 8">
            <a:extLst>
              <a:ext uri="{FF2B5EF4-FFF2-40B4-BE49-F238E27FC236}">
                <a16:creationId xmlns:a16="http://schemas.microsoft.com/office/drawing/2014/main" id="{F111F3D7-9557-4D01-B2FB-38A2FFA1052E}"/>
              </a:ext>
            </a:extLst>
          </p:cNvPr>
          <p:cNvSpPr>
            <a:spLocks noGrp="1"/>
          </p:cNvSpPr>
          <p:nvPr>
            <p:ph type="body" sz="quarter" idx="19" hasCustomPrompt="1"/>
          </p:nvPr>
        </p:nvSpPr>
        <p:spPr>
          <a:xfrm>
            <a:off x="9402677" y="2360347"/>
            <a:ext cx="1800000" cy="360000"/>
          </a:xfrm>
        </p:spPr>
        <p:txBody>
          <a:bodyPr rtlCol="0"/>
          <a:lstStyle>
            <a:lvl1pPr marL="0" indent="0" algn="ctr">
              <a:buFont typeface="Arial" panose="020B0604020202020204" pitchFamily="34" charset="0"/>
              <a:buNone/>
              <a:defRPr sz="1800">
                <a:solidFill>
                  <a:schemeClr val="tx1">
                    <a:lumMod val="75000"/>
                    <a:lumOff val="25000"/>
                  </a:schemeClr>
                </a:solidFill>
              </a:defRPr>
            </a:lvl1pPr>
          </a:lstStyle>
          <a:p>
            <a:pPr lvl="0" rtl="0"/>
            <a:r>
              <a:rPr lang="es-ES" noProof="0"/>
              <a:t>Viñeta 2</a:t>
            </a:r>
          </a:p>
        </p:txBody>
      </p:sp>
      <p:sp>
        <p:nvSpPr>
          <p:cNvPr id="26" name="Marcador de texto 10">
            <a:extLst>
              <a:ext uri="{FF2B5EF4-FFF2-40B4-BE49-F238E27FC236}">
                <a16:creationId xmlns:a16="http://schemas.microsoft.com/office/drawing/2014/main" id="{FE89EBCC-101B-4979-93C1-08579B031993}"/>
              </a:ext>
            </a:extLst>
          </p:cNvPr>
          <p:cNvSpPr>
            <a:spLocks noGrp="1"/>
          </p:cNvSpPr>
          <p:nvPr>
            <p:ph type="body" sz="quarter" idx="20" hasCustomPrompt="1"/>
          </p:nvPr>
        </p:nvSpPr>
        <p:spPr>
          <a:xfrm>
            <a:off x="9402677" y="2994747"/>
            <a:ext cx="1800000" cy="720000"/>
          </a:xfrm>
        </p:spPr>
        <p:txBody>
          <a:bodyPr rtlCol="0"/>
          <a:lstStyle>
            <a:lvl1pPr marL="0" indent="0" algn="ctr">
              <a:buNone/>
              <a:defRPr sz="1400">
                <a:solidFill>
                  <a:schemeClr val="tx1">
                    <a:lumMod val="75000"/>
                    <a:lumOff val="25000"/>
                  </a:schemeClr>
                </a:solidFill>
              </a:defRPr>
            </a:lvl1pPr>
          </a:lstStyle>
          <a:p>
            <a:pPr lvl="0" rtl="0"/>
            <a:r>
              <a:rPr lang="es-ES" noProof="0"/>
              <a:t>Descripción de la viñeta</a:t>
            </a:r>
          </a:p>
        </p:txBody>
      </p:sp>
    </p:spTree>
    <p:extLst>
      <p:ext uri="{BB962C8B-B14F-4D97-AF65-F5344CB8AC3E}">
        <p14:creationId xmlns:p14="http://schemas.microsoft.com/office/powerpoint/2010/main" val="27186784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C08DCD4-CD0E-406A-86A7-5B9B10831D1D}"/>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16367FCD-B7F9-4C32-8DFB-286B8EDB6C1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4D2CE95E-C68A-422B-A344-F6802D0D2578}"/>
              </a:ext>
            </a:extLst>
          </p:cNvPr>
          <p:cNvSpPr>
            <a:spLocks noGrp="1"/>
          </p:cNvSpPr>
          <p:nvPr>
            <p:ph type="dt" sz="half" idx="10"/>
          </p:nvPr>
        </p:nvSpPr>
        <p:spPr/>
        <p:txBody>
          <a:bodyPr/>
          <a:lstStyle/>
          <a:p>
            <a:fld id="{BB97972C-4D33-410C-9540-458341726B28}" type="datetimeFigureOut">
              <a:rPr lang="es-MX" smtClean="0"/>
              <a:t>30/09/2019</a:t>
            </a:fld>
            <a:endParaRPr lang="es-MX"/>
          </a:p>
        </p:txBody>
      </p:sp>
      <p:sp>
        <p:nvSpPr>
          <p:cNvPr id="5" name="Marcador de pie de página 4">
            <a:extLst>
              <a:ext uri="{FF2B5EF4-FFF2-40B4-BE49-F238E27FC236}">
                <a16:creationId xmlns:a16="http://schemas.microsoft.com/office/drawing/2014/main" id="{024B9C36-D1F9-4346-AE75-BE9935FD2ADB}"/>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08C7453A-3C17-44E9-811B-F2686C7D9627}"/>
              </a:ext>
            </a:extLst>
          </p:cNvPr>
          <p:cNvSpPr>
            <a:spLocks noGrp="1"/>
          </p:cNvSpPr>
          <p:nvPr>
            <p:ph type="sldNum" sz="quarter" idx="12"/>
          </p:nvPr>
        </p:nvSpPr>
        <p:spPr/>
        <p:txBody>
          <a:bodyPr/>
          <a:lstStyle/>
          <a:p>
            <a:fld id="{E76FA6EC-5595-48E8-8FB4-B251F62FCC17}" type="slidenum">
              <a:rPr lang="es-MX" smtClean="0"/>
              <a:t>‹Nº›</a:t>
            </a:fld>
            <a:endParaRPr lang="es-MX"/>
          </a:p>
        </p:txBody>
      </p:sp>
    </p:spTree>
    <p:extLst>
      <p:ext uri="{BB962C8B-B14F-4D97-AF65-F5344CB8AC3E}">
        <p14:creationId xmlns:p14="http://schemas.microsoft.com/office/powerpoint/2010/main" val="5043025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BFE727B-1177-47B3-A639-46DCA1B52A16}"/>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CC4EC6E3-4499-4225-904B-C655C25E06E5}"/>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a:extLst>
              <a:ext uri="{FF2B5EF4-FFF2-40B4-BE49-F238E27FC236}">
                <a16:creationId xmlns:a16="http://schemas.microsoft.com/office/drawing/2014/main" id="{AEEFFDF4-2868-47D4-A2EE-57CAF6889938}"/>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a:extLst>
              <a:ext uri="{FF2B5EF4-FFF2-40B4-BE49-F238E27FC236}">
                <a16:creationId xmlns:a16="http://schemas.microsoft.com/office/drawing/2014/main" id="{3976B2FE-FA2E-4374-BB73-851D32E82D3B}"/>
              </a:ext>
            </a:extLst>
          </p:cNvPr>
          <p:cNvSpPr>
            <a:spLocks noGrp="1"/>
          </p:cNvSpPr>
          <p:nvPr>
            <p:ph type="dt" sz="half" idx="10"/>
          </p:nvPr>
        </p:nvSpPr>
        <p:spPr/>
        <p:txBody>
          <a:bodyPr/>
          <a:lstStyle/>
          <a:p>
            <a:fld id="{BB97972C-4D33-410C-9540-458341726B28}" type="datetimeFigureOut">
              <a:rPr lang="es-MX" smtClean="0"/>
              <a:t>30/09/2019</a:t>
            </a:fld>
            <a:endParaRPr lang="es-MX"/>
          </a:p>
        </p:txBody>
      </p:sp>
      <p:sp>
        <p:nvSpPr>
          <p:cNvPr id="6" name="Marcador de pie de página 5">
            <a:extLst>
              <a:ext uri="{FF2B5EF4-FFF2-40B4-BE49-F238E27FC236}">
                <a16:creationId xmlns:a16="http://schemas.microsoft.com/office/drawing/2014/main" id="{8792F830-911C-4A95-B609-8D2E33FBA419}"/>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70CC8445-B639-4669-9CE5-44A71BCF0790}"/>
              </a:ext>
            </a:extLst>
          </p:cNvPr>
          <p:cNvSpPr>
            <a:spLocks noGrp="1"/>
          </p:cNvSpPr>
          <p:nvPr>
            <p:ph type="sldNum" sz="quarter" idx="12"/>
          </p:nvPr>
        </p:nvSpPr>
        <p:spPr/>
        <p:txBody>
          <a:bodyPr/>
          <a:lstStyle/>
          <a:p>
            <a:fld id="{E76FA6EC-5595-48E8-8FB4-B251F62FCC17}" type="slidenum">
              <a:rPr lang="es-MX" smtClean="0"/>
              <a:t>‹Nº›</a:t>
            </a:fld>
            <a:endParaRPr lang="es-MX"/>
          </a:p>
        </p:txBody>
      </p:sp>
    </p:spTree>
    <p:extLst>
      <p:ext uri="{BB962C8B-B14F-4D97-AF65-F5344CB8AC3E}">
        <p14:creationId xmlns:p14="http://schemas.microsoft.com/office/powerpoint/2010/main" val="33827326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E3B7F47-5072-4FF1-973D-CEA61D0F4E46}"/>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A0FE8AB1-6174-41FF-BF6E-FCD4F538D7B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889DF9A3-B8A1-462C-A3DC-9E9A58C9FB66}"/>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a:extLst>
              <a:ext uri="{FF2B5EF4-FFF2-40B4-BE49-F238E27FC236}">
                <a16:creationId xmlns:a16="http://schemas.microsoft.com/office/drawing/2014/main" id="{1BD1B0EF-5711-4C3C-921B-2FCCA96C150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02FD283E-7F29-4068-9AA0-E55838EAF63C}"/>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a:extLst>
              <a:ext uri="{FF2B5EF4-FFF2-40B4-BE49-F238E27FC236}">
                <a16:creationId xmlns:a16="http://schemas.microsoft.com/office/drawing/2014/main" id="{AB080CBF-AB5D-4093-A28B-70CA2D366DB8}"/>
              </a:ext>
            </a:extLst>
          </p:cNvPr>
          <p:cNvSpPr>
            <a:spLocks noGrp="1"/>
          </p:cNvSpPr>
          <p:nvPr>
            <p:ph type="dt" sz="half" idx="10"/>
          </p:nvPr>
        </p:nvSpPr>
        <p:spPr/>
        <p:txBody>
          <a:bodyPr/>
          <a:lstStyle/>
          <a:p>
            <a:fld id="{BB97972C-4D33-410C-9540-458341726B28}" type="datetimeFigureOut">
              <a:rPr lang="es-MX" smtClean="0"/>
              <a:t>30/09/2019</a:t>
            </a:fld>
            <a:endParaRPr lang="es-MX"/>
          </a:p>
        </p:txBody>
      </p:sp>
      <p:sp>
        <p:nvSpPr>
          <p:cNvPr id="8" name="Marcador de pie de página 7">
            <a:extLst>
              <a:ext uri="{FF2B5EF4-FFF2-40B4-BE49-F238E27FC236}">
                <a16:creationId xmlns:a16="http://schemas.microsoft.com/office/drawing/2014/main" id="{A2D33C66-4C91-4C52-A6A3-C05B11AE11B3}"/>
              </a:ext>
            </a:extLst>
          </p:cNvPr>
          <p:cNvSpPr>
            <a:spLocks noGrp="1"/>
          </p:cNvSpPr>
          <p:nvPr>
            <p:ph type="ftr" sz="quarter" idx="11"/>
          </p:nvPr>
        </p:nvSpPr>
        <p:spPr/>
        <p:txBody>
          <a:bodyPr/>
          <a:lstStyle/>
          <a:p>
            <a:endParaRPr lang="es-MX"/>
          </a:p>
        </p:txBody>
      </p:sp>
      <p:sp>
        <p:nvSpPr>
          <p:cNvPr id="9" name="Marcador de número de diapositiva 8">
            <a:extLst>
              <a:ext uri="{FF2B5EF4-FFF2-40B4-BE49-F238E27FC236}">
                <a16:creationId xmlns:a16="http://schemas.microsoft.com/office/drawing/2014/main" id="{9579650A-275A-4621-A9F6-F0B9AD5FE138}"/>
              </a:ext>
            </a:extLst>
          </p:cNvPr>
          <p:cNvSpPr>
            <a:spLocks noGrp="1"/>
          </p:cNvSpPr>
          <p:nvPr>
            <p:ph type="sldNum" sz="quarter" idx="12"/>
          </p:nvPr>
        </p:nvSpPr>
        <p:spPr/>
        <p:txBody>
          <a:bodyPr/>
          <a:lstStyle/>
          <a:p>
            <a:fld id="{E76FA6EC-5595-48E8-8FB4-B251F62FCC17}" type="slidenum">
              <a:rPr lang="es-MX" smtClean="0"/>
              <a:t>‹Nº›</a:t>
            </a:fld>
            <a:endParaRPr lang="es-MX"/>
          </a:p>
        </p:txBody>
      </p:sp>
    </p:spTree>
    <p:extLst>
      <p:ext uri="{BB962C8B-B14F-4D97-AF65-F5344CB8AC3E}">
        <p14:creationId xmlns:p14="http://schemas.microsoft.com/office/powerpoint/2010/main" val="3078449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25DFF01-18C1-47EC-92CD-1D3CC17C1D13}"/>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fecha 2">
            <a:extLst>
              <a:ext uri="{FF2B5EF4-FFF2-40B4-BE49-F238E27FC236}">
                <a16:creationId xmlns:a16="http://schemas.microsoft.com/office/drawing/2014/main" id="{0650ED3F-A3D7-4B9B-A654-7944D1E9C5E0}"/>
              </a:ext>
            </a:extLst>
          </p:cNvPr>
          <p:cNvSpPr>
            <a:spLocks noGrp="1"/>
          </p:cNvSpPr>
          <p:nvPr>
            <p:ph type="dt" sz="half" idx="10"/>
          </p:nvPr>
        </p:nvSpPr>
        <p:spPr/>
        <p:txBody>
          <a:bodyPr/>
          <a:lstStyle/>
          <a:p>
            <a:fld id="{BB97972C-4D33-410C-9540-458341726B28}" type="datetimeFigureOut">
              <a:rPr lang="es-MX" smtClean="0"/>
              <a:t>30/09/2019</a:t>
            </a:fld>
            <a:endParaRPr lang="es-MX"/>
          </a:p>
        </p:txBody>
      </p:sp>
      <p:sp>
        <p:nvSpPr>
          <p:cNvPr id="4" name="Marcador de pie de página 3">
            <a:extLst>
              <a:ext uri="{FF2B5EF4-FFF2-40B4-BE49-F238E27FC236}">
                <a16:creationId xmlns:a16="http://schemas.microsoft.com/office/drawing/2014/main" id="{277CC51D-5FFC-4382-AA3E-FDD34F7ED9E8}"/>
              </a:ext>
            </a:extLst>
          </p:cNvPr>
          <p:cNvSpPr>
            <a:spLocks noGrp="1"/>
          </p:cNvSpPr>
          <p:nvPr>
            <p:ph type="ftr" sz="quarter" idx="11"/>
          </p:nvPr>
        </p:nvSpPr>
        <p:spPr/>
        <p:txBody>
          <a:bodyPr/>
          <a:lstStyle/>
          <a:p>
            <a:endParaRPr lang="es-MX"/>
          </a:p>
        </p:txBody>
      </p:sp>
      <p:sp>
        <p:nvSpPr>
          <p:cNvPr id="5" name="Marcador de número de diapositiva 4">
            <a:extLst>
              <a:ext uri="{FF2B5EF4-FFF2-40B4-BE49-F238E27FC236}">
                <a16:creationId xmlns:a16="http://schemas.microsoft.com/office/drawing/2014/main" id="{4CCFCF54-61FE-4E3A-9939-FFD1E623C8E3}"/>
              </a:ext>
            </a:extLst>
          </p:cNvPr>
          <p:cNvSpPr>
            <a:spLocks noGrp="1"/>
          </p:cNvSpPr>
          <p:nvPr>
            <p:ph type="sldNum" sz="quarter" idx="12"/>
          </p:nvPr>
        </p:nvSpPr>
        <p:spPr/>
        <p:txBody>
          <a:bodyPr/>
          <a:lstStyle/>
          <a:p>
            <a:fld id="{E76FA6EC-5595-48E8-8FB4-B251F62FCC17}" type="slidenum">
              <a:rPr lang="es-MX" smtClean="0"/>
              <a:t>‹Nº›</a:t>
            </a:fld>
            <a:endParaRPr lang="es-MX"/>
          </a:p>
        </p:txBody>
      </p:sp>
    </p:spTree>
    <p:extLst>
      <p:ext uri="{BB962C8B-B14F-4D97-AF65-F5344CB8AC3E}">
        <p14:creationId xmlns:p14="http://schemas.microsoft.com/office/powerpoint/2010/main" val="42065032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9CDF3613-D684-4FDA-B861-6BAF1A7C3C65}"/>
              </a:ext>
            </a:extLst>
          </p:cNvPr>
          <p:cNvSpPr>
            <a:spLocks noGrp="1"/>
          </p:cNvSpPr>
          <p:nvPr>
            <p:ph type="dt" sz="half" idx="10"/>
          </p:nvPr>
        </p:nvSpPr>
        <p:spPr/>
        <p:txBody>
          <a:bodyPr/>
          <a:lstStyle/>
          <a:p>
            <a:fld id="{BB97972C-4D33-410C-9540-458341726B28}" type="datetimeFigureOut">
              <a:rPr lang="es-MX" smtClean="0"/>
              <a:t>30/09/2019</a:t>
            </a:fld>
            <a:endParaRPr lang="es-MX"/>
          </a:p>
        </p:txBody>
      </p:sp>
      <p:sp>
        <p:nvSpPr>
          <p:cNvPr id="3" name="Marcador de pie de página 2">
            <a:extLst>
              <a:ext uri="{FF2B5EF4-FFF2-40B4-BE49-F238E27FC236}">
                <a16:creationId xmlns:a16="http://schemas.microsoft.com/office/drawing/2014/main" id="{E1A7ACDF-619B-4C54-9384-2C611DA2AA75}"/>
              </a:ext>
            </a:extLst>
          </p:cNvPr>
          <p:cNvSpPr>
            <a:spLocks noGrp="1"/>
          </p:cNvSpPr>
          <p:nvPr>
            <p:ph type="ftr" sz="quarter" idx="11"/>
          </p:nvPr>
        </p:nvSpPr>
        <p:spPr/>
        <p:txBody>
          <a:bodyPr/>
          <a:lstStyle/>
          <a:p>
            <a:endParaRPr lang="es-MX"/>
          </a:p>
        </p:txBody>
      </p:sp>
      <p:sp>
        <p:nvSpPr>
          <p:cNvPr id="4" name="Marcador de número de diapositiva 3">
            <a:extLst>
              <a:ext uri="{FF2B5EF4-FFF2-40B4-BE49-F238E27FC236}">
                <a16:creationId xmlns:a16="http://schemas.microsoft.com/office/drawing/2014/main" id="{1062C346-51BE-41AB-AA23-91C1310436E2}"/>
              </a:ext>
            </a:extLst>
          </p:cNvPr>
          <p:cNvSpPr>
            <a:spLocks noGrp="1"/>
          </p:cNvSpPr>
          <p:nvPr>
            <p:ph type="sldNum" sz="quarter" idx="12"/>
          </p:nvPr>
        </p:nvSpPr>
        <p:spPr/>
        <p:txBody>
          <a:bodyPr/>
          <a:lstStyle/>
          <a:p>
            <a:fld id="{E76FA6EC-5595-48E8-8FB4-B251F62FCC17}" type="slidenum">
              <a:rPr lang="es-MX" smtClean="0"/>
              <a:t>‹Nº›</a:t>
            </a:fld>
            <a:endParaRPr lang="es-MX"/>
          </a:p>
        </p:txBody>
      </p:sp>
    </p:spTree>
    <p:extLst>
      <p:ext uri="{BB962C8B-B14F-4D97-AF65-F5344CB8AC3E}">
        <p14:creationId xmlns:p14="http://schemas.microsoft.com/office/powerpoint/2010/main" val="606456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8CC5257-840B-4A2C-AFE0-A9F65B881CDF}"/>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3CDB3CFA-FBDB-4A15-812F-3CF52998BF8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a:extLst>
              <a:ext uri="{FF2B5EF4-FFF2-40B4-BE49-F238E27FC236}">
                <a16:creationId xmlns:a16="http://schemas.microsoft.com/office/drawing/2014/main" id="{C93FB505-4814-4C61-857B-C11E3ECE651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C756FF43-C1D1-45B1-9888-3203B196A7BD}"/>
              </a:ext>
            </a:extLst>
          </p:cNvPr>
          <p:cNvSpPr>
            <a:spLocks noGrp="1"/>
          </p:cNvSpPr>
          <p:nvPr>
            <p:ph type="dt" sz="half" idx="10"/>
          </p:nvPr>
        </p:nvSpPr>
        <p:spPr/>
        <p:txBody>
          <a:bodyPr/>
          <a:lstStyle/>
          <a:p>
            <a:fld id="{BB97972C-4D33-410C-9540-458341726B28}" type="datetimeFigureOut">
              <a:rPr lang="es-MX" smtClean="0"/>
              <a:t>30/09/2019</a:t>
            </a:fld>
            <a:endParaRPr lang="es-MX"/>
          </a:p>
        </p:txBody>
      </p:sp>
      <p:sp>
        <p:nvSpPr>
          <p:cNvPr id="6" name="Marcador de pie de página 5">
            <a:extLst>
              <a:ext uri="{FF2B5EF4-FFF2-40B4-BE49-F238E27FC236}">
                <a16:creationId xmlns:a16="http://schemas.microsoft.com/office/drawing/2014/main" id="{1C80D599-7A18-447A-920F-5A53B92848A8}"/>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490C948B-7E52-46F7-8A35-637ED7E2497A}"/>
              </a:ext>
            </a:extLst>
          </p:cNvPr>
          <p:cNvSpPr>
            <a:spLocks noGrp="1"/>
          </p:cNvSpPr>
          <p:nvPr>
            <p:ph type="sldNum" sz="quarter" idx="12"/>
          </p:nvPr>
        </p:nvSpPr>
        <p:spPr/>
        <p:txBody>
          <a:bodyPr/>
          <a:lstStyle/>
          <a:p>
            <a:fld id="{E76FA6EC-5595-48E8-8FB4-B251F62FCC17}" type="slidenum">
              <a:rPr lang="es-MX" smtClean="0"/>
              <a:t>‹Nº›</a:t>
            </a:fld>
            <a:endParaRPr lang="es-MX"/>
          </a:p>
        </p:txBody>
      </p:sp>
    </p:spTree>
    <p:extLst>
      <p:ext uri="{BB962C8B-B14F-4D97-AF65-F5344CB8AC3E}">
        <p14:creationId xmlns:p14="http://schemas.microsoft.com/office/powerpoint/2010/main" val="32607627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D5A0CD-0DB7-45C1-A2B2-EB833F0801F7}"/>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a:extLst>
              <a:ext uri="{FF2B5EF4-FFF2-40B4-BE49-F238E27FC236}">
                <a16:creationId xmlns:a16="http://schemas.microsoft.com/office/drawing/2014/main" id="{D0736ADC-699C-45A0-B58D-AD88B3196DB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a:extLst>
              <a:ext uri="{FF2B5EF4-FFF2-40B4-BE49-F238E27FC236}">
                <a16:creationId xmlns:a16="http://schemas.microsoft.com/office/drawing/2014/main" id="{1C29F5F8-AA7D-470B-B7D7-D89627421F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01F3AA9A-C0B6-499E-AF94-2D7724980145}"/>
              </a:ext>
            </a:extLst>
          </p:cNvPr>
          <p:cNvSpPr>
            <a:spLocks noGrp="1"/>
          </p:cNvSpPr>
          <p:nvPr>
            <p:ph type="dt" sz="half" idx="10"/>
          </p:nvPr>
        </p:nvSpPr>
        <p:spPr/>
        <p:txBody>
          <a:bodyPr/>
          <a:lstStyle/>
          <a:p>
            <a:fld id="{BB97972C-4D33-410C-9540-458341726B28}" type="datetimeFigureOut">
              <a:rPr lang="es-MX" smtClean="0"/>
              <a:t>30/09/2019</a:t>
            </a:fld>
            <a:endParaRPr lang="es-MX"/>
          </a:p>
        </p:txBody>
      </p:sp>
      <p:sp>
        <p:nvSpPr>
          <p:cNvPr id="6" name="Marcador de pie de página 5">
            <a:extLst>
              <a:ext uri="{FF2B5EF4-FFF2-40B4-BE49-F238E27FC236}">
                <a16:creationId xmlns:a16="http://schemas.microsoft.com/office/drawing/2014/main" id="{658E1F80-2F9F-4CF0-AFC3-58A91A5A5DE0}"/>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1DF38337-D386-48DE-B278-B7C35D5FBD8E}"/>
              </a:ext>
            </a:extLst>
          </p:cNvPr>
          <p:cNvSpPr>
            <a:spLocks noGrp="1"/>
          </p:cNvSpPr>
          <p:nvPr>
            <p:ph type="sldNum" sz="quarter" idx="12"/>
          </p:nvPr>
        </p:nvSpPr>
        <p:spPr/>
        <p:txBody>
          <a:bodyPr/>
          <a:lstStyle/>
          <a:p>
            <a:fld id="{E76FA6EC-5595-48E8-8FB4-B251F62FCC17}" type="slidenum">
              <a:rPr lang="es-MX" smtClean="0"/>
              <a:t>‹Nº›</a:t>
            </a:fld>
            <a:endParaRPr lang="es-MX"/>
          </a:p>
        </p:txBody>
      </p:sp>
    </p:spTree>
    <p:extLst>
      <p:ext uri="{BB962C8B-B14F-4D97-AF65-F5344CB8AC3E}">
        <p14:creationId xmlns:p14="http://schemas.microsoft.com/office/powerpoint/2010/main" val="29869414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DDA20A68-67E2-498B-8DD7-535CE6B32D4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F32A9926-8A5E-4A2C-9641-E9BA5CD85A5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2B0075FC-52D6-411F-AFFE-7F066F11C9A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97972C-4D33-410C-9540-458341726B28}" type="datetimeFigureOut">
              <a:rPr lang="es-MX" smtClean="0"/>
              <a:t>30/09/2019</a:t>
            </a:fld>
            <a:endParaRPr lang="es-MX"/>
          </a:p>
        </p:txBody>
      </p:sp>
      <p:sp>
        <p:nvSpPr>
          <p:cNvPr id="5" name="Marcador de pie de página 4">
            <a:extLst>
              <a:ext uri="{FF2B5EF4-FFF2-40B4-BE49-F238E27FC236}">
                <a16:creationId xmlns:a16="http://schemas.microsoft.com/office/drawing/2014/main" id="{EF57B7E2-16E8-41EF-A77B-8A80D40E3F0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a:extLst>
              <a:ext uri="{FF2B5EF4-FFF2-40B4-BE49-F238E27FC236}">
                <a16:creationId xmlns:a16="http://schemas.microsoft.com/office/drawing/2014/main" id="{0E93489F-FB86-470F-80B9-AB82B4161E6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6FA6EC-5595-48E8-8FB4-B251F62FCC17}" type="slidenum">
              <a:rPr lang="es-MX" smtClean="0"/>
              <a:t>‹Nº›</a:t>
            </a:fld>
            <a:endParaRPr lang="es-MX"/>
          </a:p>
        </p:txBody>
      </p:sp>
    </p:spTree>
    <p:extLst>
      <p:ext uri="{BB962C8B-B14F-4D97-AF65-F5344CB8AC3E}">
        <p14:creationId xmlns:p14="http://schemas.microsoft.com/office/powerpoint/2010/main" val="3913797683"/>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A87A34-81AB-432B-8DAE-1953F412C126}" type="datetimeFigureOut">
              <a:rPr lang="en-US" smtClean="0"/>
              <a:pPr/>
              <a:t>9/30/2019</a:t>
            </a:fld>
            <a:endParaRPr lang="en-US" dirty="0"/>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1013980369"/>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 id="2147483709" r:id="rId14"/>
    <p:sldLayoutId id="2147483710"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2.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8.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9.xml"/></Relationships>
</file>

<file path=ppt/slides/_rels/slide26.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4.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5.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6.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18.xml"/><Relationship Id="rId1" Type="http://schemas.openxmlformats.org/officeDocument/2006/relationships/themeOverride" Target="../theme/themeOverride7.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Título"/>
          <p:cNvSpPr>
            <a:spLocks noGrp="1"/>
          </p:cNvSpPr>
          <p:nvPr>
            <p:ph type="ctrTitle"/>
          </p:nvPr>
        </p:nvSpPr>
        <p:spPr>
          <a:xfrm>
            <a:off x="2285324" y="179378"/>
            <a:ext cx="8964488" cy="748274"/>
          </a:xfrm>
        </p:spPr>
        <p:txBody>
          <a:bodyPr>
            <a:normAutofit fontScale="90000"/>
          </a:bodyPr>
          <a:lstStyle/>
          <a:p>
            <a:pPr algn="ctr"/>
            <a:br>
              <a:rPr lang="es-ES" sz="4000" dirty="0"/>
            </a:br>
            <a:br>
              <a:rPr lang="es-ES" sz="4000" dirty="0"/>
            </a:br>
            <a:br>
              <a:rPr lang="es-ES" sz="4000" dirty="0"/>
            </a:br>
            <a:br>
              <a:rPr lang="es-ES" sz="4000" dirty="0"/>
            </a:br>
            <a:br>
              <a:rPr lang="es-ES" sz="4000" dirty="0"/>
            </a:br>
            <a:br>
              <a:rPr lang="es-ES" sz="4000" dirty="0"/>
            </a:br>
            <a:br>
              <a:rPr lang="es-ES" sz="4000" dirty="0"/>
            </a:br>
            <a:br>
              <a:rPr lang="es-ES" sz="4000" dirty="0"/>
            </a:br>
            <a:br>
              <a:rPr lang="es-ES" sz="4000" dirty="0"/>
            </a:br>
            <a:r>
              <a:rPr lang="es-ES" sz="4000" dirty="0"/>
              <a:t>Universidad Autónoma del Estado de México</a:t>
            </a:r>
            <a:r>
              <a:rPr lang="es-ES" dirty="0"/>
              <a:t> </a:t>
            </a:r>
          </a:p>
        </p:txBody>
      </p:sp>
      <p:sp>
        <p:nvSpPr>
          <p:cNvPr id="3" name="2 Subtítulo"/>
          <p:cNvSpPr>
            <a:spLocks noGrp="1"/>
          </p:cNvSpPr>
          <p:nvPr>
            <p:ph type="subTitle" idx="1"/>
          </p:nvPr>
        </p:nvSpPr>
        <p:spPr>
          <a:xfrm>
            <a:off x="1669774" y="3455148"/>
            <a:ext cx="9144000" cy="475034"/>
          </a:xfrm>
        </p:spPr>
        <p:txBody>
          <a:bodyPr>
            <a:noAutofit/>
          </a:bodyPr>
          <a:lstStyle/>
          <a:p>
            <a:r>
              <a:rPr lang="es-ES" sz="3200" b="1" i="1" dirty="0"/>
              <a:t>AUTOR: PATRICIA DELGADILLO GÓMEZ</a:t>
            </a:r>
          </a:p>
        </p:txBody>
      </p:sp>
      <p:sp>
        <p:nvSpPr>
          <p:cNvPr id="4" name="1 Título"/>
          <p:cNvSpPr txBox="1">
            <a:spLocks/>
          </p:cNvSpPr>
          <p:nvPr/>
        </p:nvSpPr>
        <p:spPr>
          <a:xfrm>
            <a:off x="1501552" y="4527728"/>
            <a:ext cx="9188896" cy="1512168"/>
          </a:xfrm>
          <a:prstGeom prst="rect">
            <a:avLst/>
          </a:prstGeom>
        </p:spPr>
        <p:txBody>
          <a:bodyPr vert="horz" anchor="b">
            <a:normAutofit fontScale="7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4000" b="1" i="0" u="none" strike="noStrike" kern="1200" cap="all" spc="0" normalizeH="0" baseline="0" noProof="0" dirty="0">
                <a:ln>
                  <a:noFill/>
                </a:ln>
                <a:solidFill>
                  <a:prstClr val="black"/>
                </a:solidFill>
                <a:effectLst/>
                <a:uLnTx/>
                <a:uFillTx/>
                <a:latin typeface="Tw Cen MT"/>
                <a:ea typeface="+mn-ea"/>
                <a:cs typeface="+mn-cs"/>
              </a:rPr>
              <a:t>Introducción al software de base</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4000" b="1" i="0" u="none" strike="noStrike" kern="1200" cap="all" spc="0" normalizeH="0" baseline="0" noProof="0" dirty="0">
                <a:ln>
                  <a:noFill/>
                </a:ln>
                <a:solidFill>
                  <a:prstClr val="black"/>
                </a:solidFill>
                <a:effectLst/>
                <a:uLnTx/>
                <a:uFillTx/>
                <a:latin typeface="Tw Cen MT"/>
                <a:ea typeface="+mn-ea"/>
                <a:cs typeface="+mn-cs"/>
              </a:rPr>
              <a:t>Lia4 </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s-ES" sz="4000" b="1" i="0" u="none" strike="noStrike" kern="1200" cap="all" spc="0" normalizeH="0" baseline="0" noProof="0" dirty="0">
              <a:ln>
                <a:noFill/>
              </a:ln>
              <a:solidFill>
                <a:prstClr val="black"/>
              </a:solidFill>
              <a:effectLst/>
              <a:uLnTx/>
              <a:uFillTx/>
              <a:latin typeface="Tw Cen MT"/>
              <a:ea typeface="+mn-ea"/>
              <a:cs typeface="+mn-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4000" b="1" i="0" u="none" strike="noStrike" kern="1200" cap="all" spc="0" normalizeH="0" baseline="0" noProof="0" dirty="0">
                <a:ln>
                  <a:noFill/>
                </a:ln>
                <a:solidFill>
                  <a:prstClr val="black"/>
                </a:solidFill>
                <a:effectLst/>
                <a:uLnTx/>
                <a:uFillTx/>
                <a:latin typeface="Tw Cen MT"/>
                <a:ea typeface="+mn-ea"/>
                <a:cs typeface="+mn-cs"/>
              </a:rPr>
              <a:t>Fecha:  2019a</a:t>
            </a:r>
          </a:p>
        </p:txBody>
      </p:sp>
      <p:pic>
        <p:nvPicPr>
          <p:cNvPr id="1027" name="Imagen 1" descr="http://www.asisucede.com.mx/wp-content/uploads/2009/07/300px-uaemex.jpg"/>
          <p:cNvPicPr>
            <a:picLocks noChangeAspect="1" noChangeArrowheads="1"/>
          </p:cNvPicPr>
          <p:nvPr/>
        </p:nvPicPr>
        <p:blipFill>
          <a:blip r:embed="rId3" cstate="print"/>
          <a:srcRect/>
          <a:stretch>
            <a:fillRect/>
          </a:stretch>
        </p:blipFill>
        <p:spPr bwMode="auto">
          <a:xfrm>
            <a:off x="808042" y="302332"/>
            <a:ext cx="1206288" cy="1008112"/>
          </a:xfrm>
          <a:prstGeom prst="rect">
            <a:avLst/>
          </a:prstGeom>
          <a:ln w="88900" cap="sq" cmpd="thickThin">
            <a:solidFill>
              <a:srgbClr val="000000"/>
            </a:solidFill>
            <a:prstDash val="solid"/>
            <a:miter lim="800000"/>
          </a:ln>
          <a:effectLst>
            <a:innerShdw blurRad="76200">
              <a:srgbClr val="000000"/>
            </a:innerShdw>
          </a:effectLst>
        </p:spPr>
      </p:pic>
      <p:sp>
        <p:nvSpPr>
          <p:cNvPr id="8" name="1 Título"/>
          <p:cNvSpPr txBox="1">
            <a:spLocks/>
          </p:cNvSpPr>
          <p:nvPr/>
        </p:nvSpPr>
        <p:spPr>
          <a:xfrm>
            <a:off x="2285324" y="889584"/>
            <a:ext cx="8964488" cy="676673"/>
          </a:xfrm>
          <a:prstGeom prst="rect">
            <a:avLst/>
          </a:prstGeom>
        </p:spPr>
        <p:txBody>
          <a:bodyPr vert="horz"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3600" b="0" i="0" u="none" strike="noStrike" kern="1200" cap="none" spc="0" normalizeH="0" baseline="0" noProof="0" dirty="0">
                <a:ln>
                  <a:noFill/>
                </a:ln>
                <a:solidFill>
                  <a:prstClr val="black"/>
                </a:solidFill>
                <a:effectLst/>
                <a:uLnTx/>
                <a:uFillTx/>
                <a:latin typeface="Calibri Light" panose="020F0302020204030204"/>
                <a:ea typeface="+mn-ea"/>
                <a:cs typeface="+mn-cs"/>
              </a:rPr>
              <a:t>Centro Universitario UAEM Ecatepec </a:t>
            </a:r>
          </a:p>
        </p:txBody>
      </p:sp>
      <p:sp>
        <p:nvSpPr>
          <p:cNvPr id="9" name="1 Título"/>
          <p:cNvSpPr txBox="1">
            <a:spLocks/>
          </p:cNvSpPr>
          <p:nvPr/>
        </p:nvSpPr>
        <p:spPr>
          <a:xfrm>
            <a:off x="1849286" y="1706350"/>
            <a:ext cx="8964488" cy="676674"/>
          </a:xfrm>
          <a:prstGeom prst="rect">
            <a:avLst/>
          </a:prstGeom>
        </p:spPr>
        <p:txBody>
          <a:bodyPr vert="horz"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3200" b="0" i="0" u="none" strike="noStrike" kern="1200" cap="all" spc="0" normalizeH="0" baseline="0" noProof="0" dirty="0">
                <a:ln>
                  <a:noFill/>
                </a:ln>
                <a:solidFill>
                  <a:prstClr val="black"/>
                </a:solidFill>
                <a:effectLst/>
                <a:uLnTx/>
                <a:uFillTx/>
                <a:latin typeface="Tw Cen MT"/>
                <a:ea typeface="+mn-ea"/>
                <a:cs typeface="+mn-cs"/>
              </a:rPr>
              <a:t>Informática administrativa </a:t>
            </a:r>
          </a:p>
        </p:txBody>
      </p:sp>
      <p:sp>
        <p:nvSpPr>
          <p:cNvPr id="10" name="1 Título"/>
          <p:cNvSpPr txBox="1">
            <a:spLocks/>
          </p:cNvSpPr>
          <p:nvPr/>
        </p:nvSpPr>
        <p:spPr>
          <a:xfrm>
            <a:off x="1849286" y="2546175"/>
            <a:ext cx="8964488" cy="676672"/>
          </a:xfrm>
          <a:prstGeom prst="rect">
            <a:avLst/>
          </a:prstGeom>
        </p:spPr>
        <p:txBody>
          <a:bodyPr vert="horz"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2400" b="1" i="0" u="none" strike="noStrike" kern="1200" cap="all" spc="0" normalizeH="0" baseline="0" noProof="0" dirty="0">
                <a:ln>
                  <a:noFill/>
                </a:ln>
                <a:solidFill>
                  <a:prstClr val="black"/>
                </a:solidFill>
                <a:effectLst/>
                <a:uLnTx/>
                <a:uFillTx/>
                <a:latin typeface="Tw Cen MT"/>
                <a:ea typeface="+mn-ea"/>
                <a:cs typeface="+mn-cs"/>
              </a:rPr>
              <a:t>UNIDAD DE APRENDIZAJE:</a:t>
            </a:r>
            <a:r>
              <a:rPr kumimoji="0" lang="es-ES" sz="2400" b="1" i="0" u="none" strike="noStrike" kern="1200" cap="all" spc="0" normalizeH="0" baseline="0" noProof="0" dirty="0">
                <a:ln>
                  <a:noFill/>
                </a:ln>
                <a:solidFill>
                  <a:srgbClr val="EBDDC3"/>
                </a:solidFill>
                <a:effectLst/>
                <a:uLnTx/>
                <a:uFillTx/>
                <a:latin typeface="Tw Cen MT"/>
                <a:ea typeface="+mn-ea"/>
                <a:cs typeface="+mn-cs"/>
              </a:rPr>
              <a:t> </a:t>
            </a:r>
          </a:p>
        </p:txBody>
      </p:sp>
    </p:spTree>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557714" y="332657"/>
            <a:ext cx="6914550" cy="646331"/>
          </a:xfrm>
          <a:prstGeom prst="rect">
            <a:avLst/>
          </a:prstGeom>
          <a:noFill/>
        </p:spPr>
        <p:txBody>
          <a:bodyPr wrap="square" lIns="91440" tIns="45720" rIns="91440" bIns="45720">
            <a:spAutoFit/>
          </a:bodyPr>
          <a:lstStyle/>
          <a:p>
            <a:pPr algn="ctr" defTabSz="914400"/>
            <a:r>
              <a:rPr lang="es-ES" sz="3600" b="1" cap="all" dirty="0">
                <a:ln w="9000" cmpd="sng">
                  <a:solidFill>
                    <a:srgbClr val="748560">
                      <a:shade val="50000"/>
                      <a:satMod val="120000"/>
                    </a:srgbClr>
                  </a:solidFill>
                  <a:prstDash val="solid"/>
                </a:ln>
                <a:effectLst>
                  <a:reflection blurRad="12700" stA="28000" endPos="45000" dist="1000" dir="5400000" sy="-100000" algn="bl" rotWithShape="0"/>
                </a:effectLst>
                <a:latin typeface="Arial"/>
              </a:rPr>
              <a:t>Ventajas</a:t>
            </a:r>
          </a:p>
        </p:txBody>
      </p:sp>
      <p:sp>
        <p:nvSpPr>
          <p:cNvPr id="3" name="2 CuadroTexto"/>
          <p:cNvSpPr txBox="1"/>
          <p:nvPr/>
        </p:nvSpPr>
        <p:spPr>
          <a:xfrm>
            <a:off x="1557714" y="1231586"/>
            <a:ext cx="8280919" cy="3077766"/>
          </a:xfrm>
          <a:prstGeom prst="rect">
            <a:avLst/>
          </a:prstGeom>
          <a:noFill/>
        </p:spPr>
        <p:txBody>
          <a:bodyPr wrap="square" rtlCol="0">
            <a:spAutoFit/>
          </a:bodyPr>
          <a:lstStyle/>
          <a:p>
            <a:pPr marL="285750" indent="-285750" algn="just" defTabSz="914400">
              <a:buFont typeface="Arial" pitchFamily="34" charset="0"/>
              <a:buChar char="•"/>
            </a:pPr>
            <a:endParaRPr lang="es-MX" sz="1400" dirty="0">
              <a:latin typeface="Arial"/>
            </a:endParaRPr>
          </a:p>
          <a:p>
            <a:pPr marL="285750" indent="-285750" algn="just" defTabSz="914400">
              <a:buFont typeface="Arial" pitchFamily="34" charset="0"/>
              <a:buChar char="•"/>
            </a:pPr>
            <a:r>
              <a:rPr lang="es-MX" dirty="0">
                <a:latin typeface="Arial"/>
              </a:rPr>
              <a:t>Los lenguajes ensambladores presentan la ventaja frente a los lenguajes máquina de su mayor facilidad de codificación y, en general, su velocidad de cálculo.</a:t>
            </a:r>
          </a:p>
          <a:p>
            <a:pPr marL="285750" indent="-285750" algn="just" defTabSz="914400">
              <a:buFont typeface="Arial" pitchFamily="34" charset="0"/>
              <a:buChar char="•"/>
            </a:pPr>
            <a:endParaRPr lang="es-MX" dirty="0">
              <a:latin typeface="Arial"/>
            </a:endParaRPr>
          </a:p>
          <a:p>
            <a:pPr marL="285750" indent="-285750" algn="just" defTabSz="914400">
              <a:buFont typeface="Arial" pitchFamily="34" charset="0"/>
              <a:buChar char="•"/>
            </a:pPr>
            <a:r>
              <a:rPr lang="es-MX" dirty="0">
                <a:latin typeface="Arial"/>
              </a:rPr>
              <a:t>La segunda razón es el control total de la PC que se tiene con el uso del mismo. </a:t>
            </a:r>
          </a:p>
          <a:p>
            <a:pPr marL="285750" indent="-285750" algn="just" defTabSz="914400">
              <a:buFont typeface="Arial" pitchFamily="34" charset="0"/>
              <a:buChar char="•"/>
            </a:pPr>
            <a:endParaRPr lang="es-MX" dirty="0">
              <a:latin typeface="Arial"/>
            </a:endParaRPr>
          </a:p>
          <a:p>
            <a:pPr marL="285750" indent="-285750" algn="just" defTabSz="914400">
              <a:buFont typeface="Arial" pitchFamily="34" charset="0"/>
              <a:buChar char="•"/>
            </a:pPr>
            <a:r>
              <a:rPr lang="es-MX" dirty="0">
                <a:latin typeface="Arial"/>
              </a:rPr>
              <a:t>El ensamblador permite una optimización ideal en los programas tanto en su tamaño como en su ejecución. </a:t>
            </a:r>
          </a:p>
          <a:p>
            <a:pPr marL="285750" indent="-285750" algn="just" defTabSz="914400">
              <a:buFont typeface="Arial" pitchFamily="34" charset="0"/>
              <a:buChar char="•"/>
            </a:pPr>
            <a:endParaRPr lang="es-MX" dirty="0">
              <a:solidFill>
                <a:prstClr val="white"/>
              </a:solidFill>
              <a:latin typeface="Arial"/>
            </a:endParaRPr>
          </a:p>
        </p:txBody>
      </p:sp>
    </p:spTree>
    <p:extLst>
      <p:ext uri="{BB962C8B-B14F-4D97-AF65-F5344CB8AC3E}">
        <p14:creationId xmlns:p14="http://schemas.microsoft.com/office/powerpoint/2010/main" val="30394827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3C1D4AF8-391E-493C-84BE-0A0AC3E29A5E}"/>
              </a:ext>
            </a:extLst>
          </p:cNvPr>
          <p:cNvPicPr>
            <a:picLocks noChangeAspect="1"/>
          </p:cNvPicPr>
          <p:nvPr/>
        </p:nvPicPr>
        <p:blipFill>
          <a:blip r:embed="rId2"/>
          <a:stretch>
            <a:fillRect/>
          </a:stretch>
        </p:blipFill>
        <p:spPr>
          <a:xfrm>
            <a:off x="4343858" y="681037"/>
            <a:ext cx="3298222" cy="688908"/>
          </a:xfrm>
          <a:prstGeom prst="rect">
            <a:avLst/>
          </a:prstGeom>
        </p:spPr>
      </p:pic>
      <p:pic>
        <p:nvPicPr>
          <p:cNvPr id="5" name="Marcador de contenido 4">
            <a:extLst>
              <a:ext uri="{FF2B5EF4-FFF2-40B4-BE49-F238E27FC236}">
                <a16:creationId xmlns:a16="http://schemas.microsoft.com/office/drawing/2014/main" id="{0F5A2048-60B5-450C-A179-00AF456B2476}"/>
              </a:ext>
            </a:extLst>
          </p:cNvPr>
          <p:cNvPicPr>
            <a:picLocks noGrp="1" noChangeAspect="1"/>
          </p:cNvPicPr>
          <p:nvPr>
            <p:ph idx="1"/>
          </p:nvPr>
        </p:nvPicPr>
        <p:blipFill>
          <a:blip r:embed="rId3"/>
          <a:stretch>
            <a:fillRect/>
          </a:stretch>
        </p:blipFill>
        <p:spPr>
          <a:xfrm>
            <a:off x="1293962" y="1670549"/>
            <a:ext cx="8880615" cy="4385194"/>
          </a:xfrm>
          <a:prstGeom prst="rect">
            <a:avLst/>
          </a:prstGeom>
        </p:spPr>
      </p:pic>
    </p:spTree>
    <p:extLst>
      <p:ext uri="{BB962C8B-B14F-4D97-AF65-F5344CB8AC3E}">
        <p14:creationId xmlns:p14="http://schemas.microsoft.com/office/powerpoint/2010/main" val="18696552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E150B6-EC79-43B8-9D80-8F1E34283A2F}"/>
              </a:ext>
            </a:extLst>
          </p:cNvPr>
          <p:cNvSpPr>
            <a:spLocks noGrp="1"/>
          </p:cNvSpPr>
          <p:nvPr>
            <p:ph type="title"/>
          </p:nvPr>
        </p:nvSpPr>
        <p:spPr>
          <a:xfrm>
            <a:off x="327804" y="365125"/>
            <a:ext cx="11611154" cy="1325563"/>
          </a:xfrm>
        </p:spPr>
        <p:txBody>
          <a:bodyPr/>
          <a:lstStyle/>
          <a:p>
            <a:r>
              <a:rPr lang="es-MX" dirty="0"/>
              <a:t>Comparación de código entre el lenguaje c y ensamblador </a:t>
            </a:r>
          </a:p>
        </p:txBody>
      </p:sp>
      <p:pic>
        <p:nvPicPr>
          <p:cNvPr id="3" name="Imagen 2">
            <a:extLst>
              <a:ext uri="{FF2B5EF4-FFF2-40B4-BE49-F238E27FC236}">
                <a16:creationId xmlns:a16="http://schemas.microsoft.com/office/drawing/2014/main" id="{CE506357-FF62-445B-91A1-826768FB0672}"/>
              </a:ext>
            </a:extLst>
          </p:cNvPr>
          <p:cNvPicPr>
            <a:picLocks noChangeAspect="1"/>
          </p:cNvPicPr>
          <p:nvPr/>
        </p:nvPicPr>
        <p:blipFill>
          <a:blip r:embed="rId2"/>
          <a:stretch>
            <a:fillRect/>
          </a:stretch>
        </p:blipFill>
        <p:spPr>
          <a:xfrm>
            <a:off x="1757558" y="2139954"/>
            <a:ext cx="8419306" cy="4352921"/>
          </a:xfrm>
          <a:prstGeom prst="rect">
            <a:avLst/>
          </a:prstGeom>
        </p:spPr>
      </p:pic>
    </p:spTree>
    <p:extLst>
      <p:ext uri="{BB962C8B-B14F-4D97-AF65-F5344CB8AC3E}">
        <p14:creationId xmlns:p14="http://schemas.microsoft.com/office/powerpoint/2010/main" val="29681302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52091" y="758882"/>
            <a:ext cx="11248845" cy="2554545"/>
          </a:xfrm>
          <a:prstGeom prst="rect">
            <a:avLst/>
          </a:prstGeom>
        </p:spPr>
        <p:txBody>
          <a:bodyPr wrap="square">
            <a:spAutoFit/>
          </a:bodyPr>
          <a:lstStyle/>
          <a:p>
            <a:r>
              <a:rPr lang="es-ES" altLang="es-ES" sz="4000" i="1" dirty="0"/>
              <a:t>Los lenguajes de bajo nivel son mas fáciles de utilizar que los lenguajes máquina, pero, al igual que ellos, dependen de la máquina en particular. El lenguaje de bajo nivel por excelencia es el ensamblador. </a:t>
            </a:r>
            <a:endParaRPr lang="es-ES" altLang="es-ES" sz="4000" dirty="0"/>
          </a:p>
        </p:txBody>
      </p:sp>
      <p:pic>
        <p:nvPicPr>
          <p:cNvPr id="3" name="Imagen 2">
            <a:extLst>
              <a:ext uri="{FF2B5EF4-FFF2-40B4-BE49-F238E27FC236}">
                <a16:creationId xmlns:a16="http://schemas.microsoft.com/office/drawing/2014/main" id="{494CEA27-B4E6-4F05-A557-F1A7B9907A1A}"/>
              </a:ext>
            </a:extLst>
          </p:cNvPr>
          <p:cNvPicPr>
            <a:picLocks noChangeAspect="1"/>
          </p:cNvPicPr>
          <p:nvPr/>
        </p:nvPicPr>
        <p:blipFill>
          <a:blip r:embed="rId2"/>
          <a:stretch>
            <a:fillRect/>
          </a:stretch>
        </p:blipFill>
        <p:spPr>
          <a:xfrm>
            <a:off x="3071004" y="4064389"/>
            <a:ext cx="5417388" cy="2034729"/>
          </a:xfrm>
          <a:prstGeom prst="rect">
            <a:avLst/>
          </a:prstGeom>
        </p:spPr>
      </p:pic>
    </p:spTree>
    <p:extLst>
      <p:ext uri="{BB962C8B-B14F-4D97-AF65-F5344CB8AC3E}">
        <p14:creationId xmlns:p14="http://schemas.microsoft.com/office/powerpoint/2010/main" val="23650099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03850" y="1599006"/>
            <a:ext cx="10489720" cy="2123658"/>
          </a:xfrm>
          <a:prstGeom prst="rect">
            <a:avLst/>
          </a:prstGeom>
        </p:spPr>
        <p:txBody>
          <a:bodyPr wrap="square">
            <a:spAutoFit/>
          </a:bodyPr>
          <a:lstStyle/>
          <a:p>
            <a:pPr algn="just"/>
            <a:r>
              <a:rPr lang="es-ES" altLang="es-ES" sz="4400" i="1" dirty="0">
                <a:latin typeface="Arial" panose="020B0604020202020204" pitchFamily="34" charset="0"/>
                <a:cs typeface="Arial" panose="020B0604020202020204" pitchFamily="34" charset="0"/>
              </a:rPr>
              <a:t>Las instrucciones en lenguaje ensamblador son instrucciones conocidas como nemotécnicos. </a:t>
            </a:r>
            <a:endParaRPr lang="es-ES" altLang="es-ES" sz="4400" dirty="0">
              <a:latin typeface="Arial" panose="020B0604020202020204" pitchFamily="34" charset="0"/>
              <a:cs typeface="Arial" panose="020B0604020202020204" pitchFamily="34" charset="0"/>
            </a:endParaRPr>
          </a:p>
        </p:txBody>
      </p:sp>
      <p:pic>
        <p:nvPicPr>
          <p:cNvPr id="3" name="Imagen 2">
            <a:extLst>
              <a:ext uri="{FF2B5EF4-FFF2-40B4-BE49-F238E27FC236}">
                <a16:creationId xmlns:a16="http://schemas.microsoft.com/office/drawing/2014/main" id="{2B600EBA-68D1-4E54-91CB-644F265C462D}"/>
              </a:ext>
            </a:extLst>
          </p:cNvPr>
          <p:cNvPicPr>
            <a:picLocks noChangeAspect="1"/>
          </p:cNvPicPr>
          <p:nvPr/>
        </p:nvPicPr>
        <p:blipFill>
          <a:blip r:embed="rId2"/>
          <a:stretch>
            <a:fillRect/>
          </a:stretch>
        </p:blipFill>
        <p:spPr>
          <a:xfrm>
            <a:off x="3036498" y="4298380"/>
            <a:ext cx="5520905" cy="1671099"/>
          </a:xfrm>
          <a:prstGeom prst="rect">
            <a:avLst/>
          </a:prstGeom>
        </p:spPr>
      </p:pic>
    </p:spTree>
    <p:extLst>
      <p:ext uri="{BB962C8B-B14F-4D97-AF65-F5344CB8AC3E}">
        <p14:creationId xmlns:p14="http://schemas.microsoft.com/office/powerpoint/2010/main" val="24975467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55276" y="423653"/>
            <a:ext cx="11818188" cy="2554545"/>
          </a:xfrm>
          <a:prstGeom prst="rect">
            <a:avLst/>
          </a:prstGeom>
        </p:spPr>
        <p:txBody>
          <a:bodyPr wrap="square">
            <a:spAutoFit/>
          </a:bodyPr>
          <a:lstStyle/>
          <a:p>
            <a:pPr algn="just"/>
            <a:endParaRPr lang="es-ES" altLang="es-ES" sz="3200" i="1" dirty="0">
              <a:latin typeface="Arial" panose="020B0604020202020204" pitchFamily="34" charset="0"/>
              <a:cs typeface="Arial" panose="020B0604020202020204" pitchFamily="34" charset="0"/>
            </a:endParaRPr>
          </a:p>
          <a:p>
            <a:pPr algn="just"/>
            <a:r>
              <a:rPr lang="es-ES" altLang="es-ES" sz="3200" i="1" dirty="0">
                <a:latin typeface="Arial" panose="020B0604020202020204" pitchFamily="34" charset="0"/>
                <a:cs typeface="Arial" panose="020B0604020202020204" pitchFamily="34" charset="0"/>
              </a:rPr>
              <a:t>Un programa escrito en lenguaje ensamblador no puede ser ejecutado directamente por la computadora en esto se diferencia esencialmente del lenguaje máquina, sino que requiere una fase de traducción al lenguaje máquina.</a:t>
            </a:r>
            <a:endParaRPr lang="es-ES" altLang="es-ES" sz="3200" dirty="0">
              <a:latin typeface="Arial" panose="020B0604020202020204" pitchFamily="34" charset="0"/>
              <a:cs typeface="Arial" panose="020B0604020202020204" pitchFamily="34" charset="0"/>
            </a:endParaRPr>
          </a:p>
        </p:txBody>
      </p:sp>
      <p:pic>
        <p:nvPicPr>
          <p:cNvPr id="2" name="Imagen 1">
            <a:extLst>
              <a:ext uri="{FF2B5EF4-FFF2-40B4-BE49-F238E27FC236}">
                <a16:creationId xmlns:a16="http://schemas.microsoft.com/office/drawing/2014/main" id="{73B58A25-1A26-4E86-8011-2E9085FAC85E}"/>
              </a:ext>
            </a:extLst>
          </p:cNvPr>
          <p:cNvPicPr>
            <a:picLocks noChangeAspect="1"/>
          </p:cNvPicPr>
          <p:nvPr/>
        </p:nvPicPr>
        <p:blipFill>
          <a:blip r:embed="rId2"/>
          <a:stretch>
            <a:fillRect/>
          </a:stretch>
        </p:blipFill>
        <p:spPr>
          <a:xfrm>
            <a:off x="4520453" y="3530433"/>
            <a:ext cx="3743653" cy="1221715"/>
          </a:xfrm>
          <a:prstGeom prst="rect">
            <a:avLst/>
          </a:prstGeom>
        </p:spPr>
      </p:pic>
    </p:spTree>
    <p:extLst>
      <p:ext uri="{BB962C8B-B14F-4D97-AF65-F5344CB8AC3E}">
        <p14:creationId xmlns:p14="http://schemas.microsoft.com/office/powerpoint/2010/main" val="37767162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43E0CF80-8417-4B1F-9933-99C065F1FFB5}"/>
              </a:ext>
            </a:extLst>
          </p:cNvPr>
          <p:cNvPicPr>
            <a:picLocks noChangeAspect="1"/>
          </p:cNvPicPr>
          <p:nvPr/>
        </p:nvPicPr>
        <p:blipFill>
          <a:blip r:embed="rId2"/>
          <a:stretch>
            <a:fillRect/>
          </a:stretch>
        </p:blipFill>
        <p:spPr>
          <a:xfrm>
            <a:off x="569343" y="735281"/>
            <a:ext cx="11352363" cy="2109399"/>
          </a:xfrm>
          <a:prstGeom prst="rect">
            <a:avLst/>
          </a:prstGeom>
        </p:spPr>
      </p:pic>
      <p:pic>
        <p:nvPicPr>
          <p:cNvPr id="3" name="Imagen 2">
            <a:extLst>
              <a:ext uri="{FF2B5EF4-FFF2-40B4-BE49-F238E27FC236}">
                <a16:creationId xmlns:a16="http://schemas.microsoft.com/office/drawing/2014/main" id="{E83AD88C-66E8-4B75-A654-10BF21761C17}"/>
              </a:ext>
            </a:extLst>
          </p:cNvPr>
          <p:cNvPicPr>
            <a:picLocks noChangeAspect="1"/>
          </p:cNvPicPr>
          <p:nvPr/>
        </p:nvPicPr>
        <p:blipFill>
          <a:blip r:embed="rId3"/>
          <a:stretch>
            <a:fillRect/>
          </a:stretch>
        </p:blipFill>
        <p:spPr>
          <a:xfrm>
            <a:off x="2053087" y="3429000"/>
            <a:ext cx="7366958" cy="1994021"/>
          </a:xfrm>
          <a:prstGeom prst="rect">
            <a:avLst/>
          </a:prstGeom>
        </p:spPr>
      </p:pic>
    </p:spTree>
    <p:extLst>
      <p:ext uri="{BB962C8B-B14F-4D97-AF65-F5344CB8AC3E}">
        <p14:creationId xmlns:p14="http://schemas.microsoft.com/office/powerpoint/2010/main" val="5134256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055418" y="850340"/>
            <a:ext cx="9348037" cy="1754326"/>
          </a:xfrm>
          <a:prstGeom prst="rect">
            <a:avLst/>
          </a:prstGeom>
        </p:spPr>
        <p:txBody>
          <a:bodyPr wrap="square">
            <a:spAutoFit/>
          </a:bodyPr>
          <a:lstStyle/>
          <a:p>
            <a:pPr algn="just"/>
            <a:r>
              <a:rPr lang="es-ES" altLang="es-ES" sz="3600" i="1" dirty="0">
                <a:latin typeface="Arial" panose="020B0604020202020204" pitchFamily="34" charset="0"/>
                <a:cs typeface="Arial" panose="020B0604020202020204" pitchFamily="34" charset="0"/>
              </a:rPr>
              <a:t>El traductor de programas fuente a objeto es un programa llamado ensamblador, existente en casi todos los computadores</a:t>
            </a:r>
            <a:r>
              <a:rPr lang="es-ES" altLang="es-ES" sz="3600" i="1" dirty="0">
                <a:solidFill>
                  <a:srgbClr val="FFFF00"/>
                </a:solidFill>
                <a:latin typeface="Arial" panose="020B0604020202020204" pitchFamily="34" charset="0"/>
                <a:cs typeface="Arial" panose="020B0604020202020204" pitchFamily="34" charset="0"/>
              </a:rPr>
              <a:t>.</a:t>
            </a:r>
            <a:endParaRPr lang="es-ES" altLang="es-ES" sz="3600" dirty="0">
              <a:solidFill>
                <a:srgbClr val="FFFF00"/>
              </a:solidFill>
              <a:latin typeface="Arial" panose="020B0604020202020204" pitchFamily="34" charset="0"/>
              <a:cs typeface="Arial" panose="020B0604020202020204" pitchFamily="34" charset="0"/>
            </a:endParaRPr>
          </a:p>
        </p:txBody>
      </p:sp>
      <p:pic>
        <p:nvPicPr>
          <p:cNvPr id="3" name="Imagen 2">
            <a:extLst>
              <a:ext uri="{FF2B5EF4-FFF2-40B4-BE49-F238E27FC236}">
                <a16:creationId xmlns:a16="http://schemas.microsoft.com/office/drawing/2014/main" id="{36BB0D21-3A41-456C-B165-434577EDA346}"/>
              </a:ext>
            </a:extLst>
          </p:cNvPr>
          <p:cNvPicPr>
            <a:picLocks noChangeAspect="1"/>
          </p:cNvPicPr>
          <p:nvPr/>
        </p:nvPicPr>
        <p:blipFill>
          <a:blip r:embed="rId2"/>
          <a:stretch>
            <a:fillRect/>
          </a:stretch>
        </p:blipFill>
        <p:spPr>
          <a:xfrm>
            <a:off x="4143523" y="3534197"/>
            <a:ext cx="4103330" cy="2193743"/>
          </a:xfrm>
          <a:prstGeom prst="rect">
            <a:avLst/>
          </a:prstGeom>
        </p:spPr>
      </p:pic>
    </p:spTree>
    <p:extLst>
      <p:ext uri="{BB962C8B-B14F-4D97-AF65-F5344CB8AC3E}">
        <p14:creationId xmlns:p14="http://schemas.microsoft.com/office/powerpoint/2010/main" val="13441432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idx="4294967295"/>
          </p:nvPr>
        </p:nvSpPr>
        <p:spPr>
          <a:xfrm>
            <a:off x="708338" y="274638"/>
            <a:ext cx="9248462" cy="1143000"/>
          </a:xfrm>
        </p:spPr>
        <p:txBody>
          <a:bodyPr>
            <a:normAutofit/>
          </a:bodyPr>
          <a:lstStyle/>
          <a:p>
            <a:pPr algn="ctr"/>
            <a:r>
              <a:rPr lang="es-ES" sz="3600" dirty="0"/>
              <a:t>INSTRUCCIONES DE LENGUAJE ENSAMBLADOR </a:t>
            </a:r>
          </a:p>
        </p:txBody>
      </p:sp>
      <p:sp>
        <p:nvSpPr>
          <p:cNvPr id="3" name="Marcador de contenido 2"/>
          <p:cNvSpPr>
            <a:spLocks noGrp="1"/>
          </p:cNvSpPr>
          <p:nvPr>
            <p:ph idx="4294967295"/>
          </p:nvPr>
        </p:nvSpPr>
        <p:spPr>
          <a:xfrm>
            <a:off x="1751526" y="1600200"/>
            <a:ext cx="8205273" cy="4525963"/>
          </a:xfrm>
        </p:spPr>
        <p:txBody>
          <a:bodyPr>
            <a:normAutofit lnSpcReduction="10000"/>
          </a:bodyPr>
          <a:lstStyle/>
          <a:p>
            <a:pPr marL="0" indent="0" algn="ctr">
              <a:buNone/>
            </a:pPr>
            <a:r>
              <a:rPr lang="es-ES" sz="2400" dirty="0"/>
              <a:t>SE PUEDEN CLASIFICAR EN LOS SIGUIENTES GRUPOS:</a:t>
            </a:r>
          </a:p>
          <a:p>
            <a:pPr marL="0" indent="0" algn="ctr">
              <a:buNone/>
            </a:pPr>
            <a:endParaRPr lang="es-ES" sz="2400" dirty="0"/>
          </a:p>
          <a:p>
            <a:pPr marL="457200" indent="-457200">
              <a:buFont typeface="+mj-lt"/>
              <a:buAutoNum type="arabicPeriod"/>
            </a:pPr>
            <a:r>
              <a:rPr lang="es-ES" sz="2400" dirty="0"/>
              <a:t>Transferencia  </a:t>
            </a:r>
          </a:p>
          <a:p>
            <a:pPr marL="457200" indent="-457200">
              <a:buFont typeface="+mj-lt"/>
              <a:buAutoNum type="arabicPeriod"/>
            </a:pPr>
            <a:r>
              <a:rPr lang="es-ES" sz="2400" dirty="0"/>
              <a:t>Bifurcación </a:t>
            </a:r>
          </a:p>
          <a:p>
            <a:pPr marL="457200" indent="-457200">
              <a:buFont typeface="+mj-lt"/>
              <a:buAutoNum type="arabicPeriod"/>
            </a:pPr>
            <a:r>
              <a:rPr lang="es-ES" sz="2400" dirty="0"/>
              <a:t> aritméticos y lógicos </a:t>
            </a:r>
          </a:p>
          <a:p>
            <a:pPr marL="457200" indent="-457200">
              <a:buFont typeface="+mj-lt"/>
              <a:buAutoNum type="arabicPeriod"/>
            </a:pPr>
            <a:r>
              <a:rPr lang="es-ES" sz="2400" dirty="0"/>
              <a:t>Comparación y bit </a:t>
            </a:r>
          </a:p>
          <a:p>
            <a:pPr marL="457200" indent="-457200">
              <a:buFont typeface="+mj-lt"/>
              <a:buAutoNum type="arabicPeriod"/>
            </a:pPr>
            <a:r>
              <a:rPr lang="es-ES" sz="2400" dirty="0"/>
              <a:t>Entradas/salidas</a:t>
            </a:r>
          </a:p>
          <a:p>
            <a:pPr marL="457200" indent="-457200">
              <a:buFont typeface="+mj-lt"/>
              <a:buAutoNum type="arabicPeriod"/>
            </a:pPr>
            <a:r>
              <a:rPr lang="es-ES" sz="2400" dirty="0"/>
              <a:t>Control </a:t>
            </a:r>
          </a:p>
          <a:p>
            <a:pPr marL="457200" indent="-457200">
              <a:buFont typeface="+mj-lt"/>
              <a:buAutoNum type="arabicPeriod"/>
            </a:pPr>
            <a:r>
              <a:rPr lang="es-ES" sz="2400" dirty="0"/>
              <a:t>Lógicos </a:t>
            </a:r>
          </a:p>
          <a:p>
            <a:pPr marL="457200" indent="-457200">
              <a:buFont typeface="+mj-lt"/>
              <a:buAutoNum type="arabicPeriod"/>
            </a:pPr>
            <a:r>
              <a:rPr lang="es-ES" sz="2400" dirty="0"/>
              <a:t>Salto </a:t>
            </a:r>
          </a:p>
        </p:txBody>
      </p:sp>
      <p:pic>
        <p:nvPicPr>
          <p:cNvPr id="4" name="Imagen 3">
            <a:extLst>
              <a:ext uri="{FF2B5EF4-FFF2-40B4-BE49-F238E27FC236}">
                <a16:creationId xmlns:a16="http://schemas.microsoft.com/office/drawing/2014/main" id="{9895271D-4B39-4DF7-8714-5E9F50BB85C6}"/>
              </a:ext>
            </a:extLst>
          </p:cNvPr>
          <p:cNvPicPr>
            <a:picLocks noChangeAspect="1"/>
          </p:cNvPicPr>
          <p:nvPr/>
        </p:nvPicPr>
        <p:blipFill>
          <a:blip r:embed="rId2"/>
          <a:stretch>
            <a:fillRect/>
          </a:stretch>
        </p:blipFill>
        <p:spPr>
          <a:xfrm>
            <a:off x="6626783" y="2643187"/>
            <a:ext cx="2905125" cy="2377387"/>
          </a:xfrm>
          <a:prstGeom prst="rect">
            <a:avLst/>
          </a:prstGeom>
        </p:spPr>
      </p:pic>
    </p:spTree>
    <p:extLst>
      <p:ext uri="{BB962C8B-B14F-4D97-AF65-F5344CB8AC3E}">
        <p14:creationId xmlns:p14="http://schemas.microsoft.com/office/powerpoint/2010/main" val="9426342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idx="4294967295"/>
          </p:nvPr>
        </p:nvSpPr>
        <p:spPr>
          <a:xfrm>
            <a:off x="798490" y="274638"/>
            <a:ext cx="9158310" cy="1143000"/>
          </a:xfrm>
        </p:spPr>
        <p:txBody>
          <a:bodyPr/>
          <a:lstStyle/>
          <a:p>
            <a:pPr algn="ctr"/>
            <a:r>
              <a:rPr lang="es-ES" dirty="0"/>
              <a:t>Transferencia </a:t>
            </a:r>
          </a:p>
        </p:txBody>
      </p:sp>
      <p:sp>
        <p:nvSpPr>
          <p:cNvPr id="3" name="Marcador de contenido 2"/>
          <p:cNvSpPr>
            <a:spLocks noGrp="1"/>
          </p:cNvSpPr>
          <p:nvPr>
            <p:ph idx="4294967295"/>
          </p:nvPr>
        </p:nvSpPr>
        <p:spPr>
          <a:xfrm>
            <a:off x="0" y="1600200"/>
            <a:ext cx="9956800" cy="4525963"/>
          </a:xfrm>
        </p:spPr>
        <p:txBody>
          <a:bodyPr>
            <a:normAutofit/>
          </a:bodyPr>
          <a:lstStyle/>
          <a:p>
            <a:pPr algn="just"/>
            <a:r>
              <a:rPr lang="es-ES" sz="3600" dirty="0">
                <a:latin typeface="Arial" panose="020B0604020202020204" pitchFamily="34" charset="0"/>
                <a:cs typeface="Arial" panose="020B0604020202020204" pitchFamily="34" charset="0"/>
              </a:rPr>
              <a:t>Estas instrucciones mueven datos de una parte a otra del sistema; desde y hacia la memoria principal, de y a los registros de datos, puertos de E/S y registros de segmentación.</a:t>
            </a:r>
          </a:p>
          <a:p>
            <a:endParaRPr lang="es-ES" sz="3600" dirty="0">
              <a:solidFill>
                <a:srgbClr val="FFFF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585315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a:t>Guión Explicativo</a:t>
            </a:r>
          </a:p>
        </p:txBody>
      </p:sp>
      <p:sp>
        <p:nvSpPr>
          <p:cNvPr id="3" name="2 Marcador de contenido"/>
          <p:cNvSpPr>
            <a:spLocks noGrp="1"/>
          </p:cNvSpPr>
          <p:nvPr>
            <p:ph idx="1"/>
          </p:nvPr>
        </p:nvSpPr>
        <p:spPr/>
        <p:txBody>
          <a:bodyPr>
            <a:normAutofit/>
          </a:bodyPr>
          <a:lstStyle/>
          <a:p>
            <a:pPr algn="just">
              <a:lnSpc>
                <a:spcPct val="150000"/>
              </a:lnSpc>
            </a:pPr>
            <a:r>
              <a:rPr lang="es-MX" dirty="0"/>
              <a:t>El presente material didáctico esta diseñado como apoyo a la asignatura de </a:t>
            </a:r>
            <a:r>
              <a:rPr lang="es-MX" i="1" dirty="0"/>
              <a:t>Introducción al Software de Base</a:t>
            </a:r>
            <a:r>
              <a:rPr lang="es-MX" dirty="0"/>
              <a:t> con la finalidad de que el alumno domine la estructura de una computadora digital, viéndola como una jerarquía de niveles de Software, donde cada uno de los cuales realiza una función bien definida, constituyendo parte esencial en su información.</a:t>
            </a:r>
          </a:p>
          <a:p>
            <a:endParaRPr lang="es-ES" dirty="0"/>
          </a:p>
        </p:txBody>
      </p:sp>
    </p:spTree>
  </p:cSld>
  <p:clrMapOvr>
    <a:overrideClrMapping bg1="lt1" tx1="dk1" bg2="lt2" tx2="dk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idx="4294967295"/>
          </p:nvPr>
        </p:nvSpPr>
        <p:spPr>
          <a:xfrm>
            <a:off x="721216" y="274638"/>
            <a:ext cx="9235583" cy="1143000"/>
          </a:xfrm>
        </p:spPr>
        <p:txBody>
          <a:bodyPr>
            <a:noAutofit/>
          </a:bodyPr>
          <a:lstStyle/>
          <a:p>
            <a:pPr algn="ctr"/>
            <a:r>
              <a:rPr lang="es-ES" sz="3600" b="1" dirty="0"/>
              <a:t>Las instrucciones de transferencia de datos son:</a:t>
            </a:r>
          </a:p>
        </p:txBody>
      </p:sp>
      <p:sp>
        <p:nvSpPr>
          <p:cNvPr id="3" name="Marcador de contenido 2"/>
          <p:cNvSpPr>
            <a:spLocks noGrp="1"/>
          </p:cNvSpPr>
          <p:nvPr>
            <p:ph idx="4294967295"/>
          </p:nvPr>
        </p:nvSpPr>
        <p:spPr>
          <a:xfrm>
            <a:off x="334850" y="1600200"/>
            <a:ext cx="9621949" cy="4525963"/>
          </a:xfrm>
        </p:spPr>
        <p:txBody>
          <a:bodyPr>
            <a:normAutofit/>
          </a:bodyPr>
          <a:lstStyle/>
          <a:p>
            <a:pPr marL="0" indent="0">
              <a:buNone/>
            </a:pPr>
            <a:r>
              <a:rPr lang="es-ES" dirty="0"/>
              <a:t>MOV ______________TRANSFIERE </a:t>
            </a:r>
          </a:p>
          <a:p>
            <a:pPr marL="0" indent="0">
              <a:buNone/>
            </a:pPr>
            <a:r>
              <a:rPr lang="es-ES" dirty="0"/>
              <a:t>XCHG_______________INTERCAMBIA</a:t>
            </a:r>
          </a:p>
          <a:p>
            <a:pPr marL="0" indent="0">
              <a:buNone/>
            </a:pPr>
            <a:r>
              <a:rPr lang="es-ES" dirty="0"/>
              <a:t>IN ___________________ENTRADA</a:t>
            </a:r>
          </a:p>
          <a:p>
            <a:pPr marL="0" indent="0">
              <a:buNone/>
            </a:pPr>
            <a:r>
              <a:rPr lang="es-ES" dirty="0"/>
              <a:t>OUT__________________SALIDA</a:t>
            </a:r>
          </a:p>
          <a:p>
            <a:pPr marL="0" indent="0">
              <a:buNone/>
            </a:pPr>
            <a:r>
              <a:rPr lang="es-ES" dirty="0"/>
              <a:t>XLAT_________________TRADUCE USANDOP UNA TABLA </a:t>
            </a:r>
          </a:p>
          <a:p>
            <a:pPr marL="0" indent="0">
              <a:buNone/>
            </a:pPr>
            <a:r>
              <a:rPr lang="es-ES" dirty="0"/>
              <a:t>LEA__________________CARGA LA DIRECCION EFEC TIVA </a:t>
            </a:r>
          </a:p>
          <a:p>
            <a:pPr marL="0" indent="0">
              <a:buNone/>
            </a:pPr>
            <a:r>
              <a:rPr lang="es-ES" dirty="0"/>
              <a:t>LDS__________________CARGA EL SEGMENTO DE DATOS </a:t>
            </a:r>
          </a:p>
          <a:p>
            <a:pPr marL="0" indent="0">
              <a:buNone/>
            </a:pPr>
            <a:r>
              <a:rPr lang="es-ES" dirty="0"/>
              <a:t>LES__________________CARGA EL SEGMENTO EXTRA </a:t>
            </a:r>
          </a:p>
          <a:p>
            <a:endParaRPr lang="es-ES" dirty="0">
              <a:solidFill>
                <a:srgbClr val="FFFF00"/>
              </a:solidFill>
            </a:endParaRPr>
          </a:p>
        </p:txBody>
      </p:sp>
    </p:spTree>
    <p:extLst>
      <p:ext uri="{BB962C8B-B14F-4D97-AF65-F5344CB8AC3E}">
        <p14:creationId xmlns:p14="http://schemas.microsoft.com/office/powerpoint/2010/main" val="1599938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idx="4294967295"/>
          </p:nvPr>
        </p:nvSpPr>
        <p:spPr>
          <a:xfrm>
            <a:off x="0" y="274638"/>
            <a:ext cx="9956800" cy="1143000"/>
          </a:xfrm>
        </p:spPr>
        <p:txBody>
          <a:bodyPr/>
          <a:lstStyle/>
          <a:p>
            <a:pPr algn="ctr"/>
            <a:r>
              <a:rPr lang="es-ES" dirty="0"/>
              <a:t>Aritméticos </a:t>
            </a:r>
          </a:p>
        </p:txBody>
      </p:sp>
      <p:sp>
        <p:nvSpPr>
          <p:cNvPr id="3" name="Marcador de contenido 2"/>
          <p:cNvSpPr>
            <a:spLocks noGrp="1"/>
          </p:cNvSpPr>
          <p:nvPr>
            <p:ph idx="4294967295"/>
          </p:nvPr>
        </p:nvSpPr>
        <p:spPr>
          <a:xfrm>
            <a:off x="425003" y="1600200"/>
            <a:ext cx="9531797" cy="4525963"/>
          </a:xfrm>
        </p:spPr>
        <p:txBody>
          <a:bodyPr>
            <a:normAutofit/>
          </a:bodyPr>
          <a:lstStyle/>
          <a:p>
            <a:pPr marL="0" indent="0" algn="just">
              <a:buNone/>
            </a:pPr>
            <a:r>
              <a:rPr lang="es-ES" dirty="0"/>
              <a:t>Son efectuadas por la unidad aritmético-lógica (</a:t>
            </a:r>
            <a:r>
              <a:rPr lang="es-ES" dirty="0" err="1"/>
              <a:t>alu</a:t>
            </a:r>
            <a:r>
              <a:rPr lang="es-ES" dirty="0"/>
              <a:t>)y suelen cambiar los indicadores de condición.</a:t>
            </a:r>
          </a:p>
          <a:p>
            <a:pPr marL="0" indent="0" algn="just">
              <a:buNone/>
            </a:pPr>
            <a:r>
              <a:rPr lang="es-ES" dirty="0"/>
              <a:t>algunos ejemplos son:</a:t>
            </a:r>
          </a:p>
          <a:p>
            <a:pPr marL="0" indent="0" algn="just">
              <a:buNone/>
            </a:pPr>
            <a:r>
              <a:rPr lang="es-ES" dirty="0"/>
              <a:t>INC: incrementa suma 1 al contenido de un registro o de una posición de memoria, dicho contenido puede ser byte o palabra.</a:t>
            </a:r>
          </a:p>
          <a:p>
            <a:pPr marL="0" indent="0" algn="ctr">
              <a:buNone/>
            </a:pPr>
            <a:r>
              <a:rPr lang="es-ES" dirty="0"/>
              <a:t>SINTAXIS: INC DESTINO  </a:t>
            </a:r>
          </a:p>
          <a:p>
            <a:pPr marL="0" indent="0" algn="ctr">
              <a:buNone/>
            </a:pPr>
            <a:endParaRPr lang="es-ES" dirty="0"/>
          </a:p>
          <a:p>
            <a:pPr marL="0" indent="0" algn="ctr">
              <a:buNone/>
            </a:pPr>
            <a:r>
              <a:rPr lang="es-ES" dirty="0"/>
              <a:t>INDICADORES: OF DF IF TF SF ZF AF PF CF</a:t>
            </a:r>
          </a:p>
          <a:p>
            <a:pPr marL="0" indent="0">
              <a:buNone/>
            </a:pPr>
            <a:r>
              <a:rPr lang="es-ES" dirty="0"/>
              <a:t>                                                       x    -    -   -   x  </a:t>
            </a:r>
            <a:r>
              <a:rPr lang="es-ES" dirty="0" err="1"/>
              <a:t>x</a:t>
            </a:r>
            <a:r>
              <a:rPr lang="es-ES" dirty="0"/>
              <a:t>   </a:t>
            </a:r>
            <a:r>
              <a:rPr lang="es-ES" dirty="0" err="1"/>
              <a:t>x</a:t>
            </a:r>
            <a:r>
              <a:rPr lang="es-ES" dirty="0"/>
              <a:t>     </a:t>
            </a:r>
            <a:r>
              <a:rPr lang="es-ES" dirty="0" err="1"/>
              <a:t>x</a:t>
            </a:r>
            <a:r>
              <a:rPr lang="es-ES" dirty="0"/>
              <a:t>   -</a:t>
            </a:r>
          </a:p>
          <a:p>
            <a:pPr marL="0" indent="0" algn="ctr">
              <a:buNone/>
            </a:pPr>
            <a:endParaRPr lang="es-ES" dirty="0">
              <a:solidFill>
                <a:srgbClr val="FFFF00"/>
              </a:solidFill>
            </a:endParaRPr>
          </a:p>
        </p:txBody>
      </p:sp>
    </p:spTree>
    <p:extLst>
      <p:ext uri="{BB962C8B-B14F-4D97-AF65-F5344CB8AC3E}">
        <p14:creationId xmlns:p14="http://schemas.microsoft.com/office/powerpoint/2010/main" val="5000867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270456" y="1600200"/>
            <a:ext cx="11822806" cy="4525963"/>
          </a:xfrm>
        </p:spPr>
        <p:txBody>
          <a:bodyPr>
            <a:normAutofit lnSpcReduction="10000"/>
          </a:bodyPr>
          <a:lstStyle/>
          <a:p>
            <a:pPr marL="0" indent="0">
              <a:buNone/>
            </a:pPr>
            <a:r>
              <a:rPr lang="es-ES" dirty="0">
                <a:latin typeface="Arial" panose="020B0604020202020204" pitchFamily="34" charset="0"/>
                <a:cs typeface="Arial" panose="020B0604020202020204" pitchFamily="34" charset="0"/>
              </a:rPr>
              <a:t>DEC: decrementa. resta 1 al contenido de un registro o de una </a:t>
            </a:r>
            <a:r>
              <a:rPr lang="es-ES" dirty="0" err="1">
                <a:latin typeface="Arial" panose="020B0604020202020204" pitchFamily="34" charset="0"/>
                <a:cs typeface="Arial" panose="020B0604020202020204" pitchFamily="34" charset="0"/>
              </a:rPr>
              <a:t>posicion</a:t>
            </a:r>
            <a:r>
              <a:rPr lang="es-ES" dirty="0">
                <a:latin typeface="Arial" panose="020B0604020202020204" pitchFamily="34" charset="0"/>
                <a:cs typeface="Arial" panose="020B0604020202020204" pitchFamily="34" charset="0"/>
              </a:rPr>
              <a:t> de memoria, dicho contenido puede ser byte o palabra.</a:t>
            </a:r>
          </a:p>
          <a:p>
            <a:pPr marL="0" indent="0" algn="ctr">
              <a:buNone/>
            </a:pPr>
            <a:r>
              <a:rPr lang="es-ES" dirty="0">
                <a:latin typeface="Arial" panose="020B0604020202020204" pitchFamily="34" charset="0"/>
                <a:cs typeface="Arial" panose="020B0604020202020204" pitchFamily="34" charset="0"/>
              </a:rPr>
              <a:t>SINTAXIS.   DEC DESTINO</a:t>
            </a:r>
          </a:p>
          <a:p>
            <a:pPr marL="0" indent="0" algn="ctr">
              <a:buNone/>
            </a:pPr>
            <a:r>
              <a:rPr lang="es-ES" dirty="0"/>
              <a:t>INDICADORES: OF DF IF TF SF ZF AF PF CF</a:t>
            </a:r>
          </a:p>
          <a:p>
            <a:pPr marL="0" indent="0">
              <a:buNone/>
            </a:pPr>
            <a:r>
              <a:rPr lang="es-ES" dirty="0"/>
              <a:t>                                                       x    -    -   -   x  </a:t>
            </a:r>
            <a:r>
              <a:rPr lang="es-ES" dirty="0" err="1"/>
              <a:t>x</a:t>
            </a:r>
            <a:r>
              <a:rPr lang="es-ES" dirty="0"/>
              <a:t>   </a:t>
            </a:r>
            <a:r>
              <a:rPr lang="es-ES" dirty="0" err="1"/>
              <a:t>x</a:t>
            </a:r>
            <a:r>
              <a:rPr lang="es-ES" dirty="0"/>
              <a:t>     </a:t>
            </a:r>
            <a:r>
              <a:rPr lang="es-ES" dirty="0" err="1"/>
              <a:t>x</a:t>
            </a:r>
            <a:r>
              <a:rPr lang="es-ES" dirty="0"/>
              <a:t>   -</a:t>
            </a:r>
          </a:p>
          <a:p>
            <a:pPr marL="0" indent="0">
              <a:buNone/>
            </a:pPr>
            <a:r>
              <a:rPr lang="es-ES" dirty="0"/>
              <a:t>SUB: resta el operado destino al operando origen, colocando dicho </a:t>
            </a:r>
            <a:r>
              <a:rPr lang="es-ES" dirty="0" err="1"/>
              <a:t>resultadoen</a:t>
            </a:r>
            <a:r>
              <a:rPr lang="es-ES" dirty="0"/>
              <a:t> el operando destino, los operandos pueden tener signo siempre sean del mismo tipo byte o palabra.</a:t>
            </a:r>
          </a:p>
          <a:p>
            <a:pPr marL="0" indent="0" algn="ctr">
              <a:buNone/>
            </a:pPr>
            <a:r>
              <a:rPr lang="es-ES" dirty="0"/>
              <a:t>SINTAXIS</a:t>
            </a:r>
          </a:p>
          <a:p>
            <a:pPr marL="0" indent="0" algn="ctr">
              <a:buNone/>
            </a:pPr>
            <a:r>
              <a:rPr lang="es-ES" dirty="0"/>
              <a:t>SUB </a:t>
            </a:r>
            <a:r>
              <a:rPr lang="es-ES" dirty="0" err="1"/>
              <a:t>op_destino</a:t>
            </a:r>
            <a:r>
              <a:rPr lang="es-ES" dirty="0"/>
              <a:t>, </a:t>
            </a:r>
            <a:r>
              <a:rPr lang="es-ES" dirty="0" err="1"/>
              <a:t>op_fuente</a:t>
            </a:r>
            <a:r>
              <a:rPr lang="es-ES" dirty="0"/>
              <a:t> ; sintaxis </a:t>
            </a:r>
            <a:r>
              <a:rPr lang="es-ES" dirty="0" err="1"/>
              <a:t>basica</a:t>
            </a:r>
            <a:endParaRPr lang="es-ES" dirty="0"/>
          </a:p>
          <a:p>
            <a:pPr marL="0" indent="0" algn="ctr">
              <a:buNone/>
            </a:pPr>
            <a:endParaRPr lang="es-ES" dirty="0">
              <a:solidFill>
                <a:srgbClr val="FFFF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517397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idx="4294967295"/>
          </p:nvPr>
        </p:nvSpPr>
        <p:spPr>
          <a:xfrm>
            <a:off x="1393031" y="530225"/>
            <a:ext cx="9405938" cy="1162050"/>
          </a:xfrm>
        </p:spPr>
        <p:txBody>
          <a:bodyPr>
            <a:normAutofit fontScale="90000"/>
          </a:bodyPr>
          <a:lstStyle/>
          <a:p>
            <a:pPr algn="ctr"/>
            <a:r>
              <a:rPr lang="es-ES" dirty="0"/>
              <a:t>Lógico</a:t>
            </a:r>
            <a:br>
              <a:rPr lang="es-ES" dirty="0"/>
            </a:br>
            <a:endParaRPr lang="es-ES" dirty="0"/>
          </a:p>
        </p:txBody>
      </p:sp>
      <p:sp>
        <p:nvSpPr>
          <p:cNvPr id="3" name="Marcador de contenido 2"/>
          <p:cNvSpPr>
            <a:spLocks noGrp="1"/>
          </p:cNvSpPr>
          <p:nvPr>
            <p:ph idx="4294967295"/>
          </p:nvPr>
        </p:nvSpPr>
        <p:spPr>
          <a:xfrm>
            <a:off x="613825" y="1692275"/>
            <a:ext cx="9405938" cy="5165725"/>
          </a:xfrm>
        </p:spPr>
        <p:txBody>
          <a:bodyPr>
            <a:noAutofit/>
          </a:bodyPr>
          <a:lstStyle/>
          <a:p>
            <a:pPr marL="0" indent="0" fontAlgn="base">
              <a:buNone/>
            </a:pPr>
            <a:r>
              <a:rPr lang="es-ES" i="1" dirty="0"/>
              <a:t>Las instrucciones lógicas realizan operaciones lógicas bit a bit con sus operandos, incluyen las operaciones que se realizan con los operadores “AND”, “OR” y “XOR”. </a:t>
            </a:r>
            <a:endParaRPr lang="es-ES" dirty="0"/>
          </a:p>
          <a:p>
            <a:pPr fontAlgn="base"/>
            <a:r>
              <a:rPr lang="es-ES" i="1" u="sng" dirty="0"/>
              <a:t>AND </a:t>
            </a:r>
            <a:br>
              <a:rPr lang="es-ES" dirty="0"/>
            </a:br>
            <a:r>
              <a:rPr lang="es-ES" i="1" dirty="0" err="1"/>
              <a:t>and</a:t>
            </a:r>
            <a:r>
              <a:rPr lang="es-ES" i="1" dirty="0"/>
              <a:t> AL, BL       al AND </a:t>
            </a:r>
            <a:r>
              <a:rPr lang="es-ES" i="1" dirty="0" err="1"/>
              <a:t>bl</a:t>
            </a:r>
            <a:r>
              <a:rPr lang="es-ES" i="1" dirty="0"/>
              <a:t> –&gt; al </a:t>
            </a:r>
            <a:endParaRPr lang="es-ES" dirty="0"/>
          </a:p>
          <a:p>
            <a:pPr fontAlgn="base"/>
            <a:r>
              <a:rPr lang="es-ES" i="1" u="sng" dirty="0"/>
              <a:t>OR </a:t>
            </a:r>
            <a:br>
              <a:rPr lang="es-ES" dirty="0"/>
            </a:br>
            <a:r>
              <a:rPr lang="es-ES" i="1" dirty="0" err="1"/>
              <a:t>or</a:t>
            </a:r>
            <a:r>
              <a:rPr lang="es-ES" i="1" dirty="0"/>
              <a:t> AL, BL       al OR </a:t>
            </a:r>
            <a:r>
              <a:rPr lang="es-ES" i="1" dirty="0" err="1"/>
              <a:t>bl</a:t>
            </a:r>
            <a:r>
              <a:rPr lang="es-ES" i="1" dirty="0"/>
              <a:t> –&gt; al </a:t>
            </a:r>
            <a:endParaRPr lang="es-ES" dirty="0"/>
          </a:p>
          <a:p>
            <a:pPr fontAlgn="base"/>
            <a:r>
              <a:rPr lang="es-ES" i="1" u="sng" dirty="0"/>
              <a:t>XOR </a:t>
            </a:r>
            <a:br>
              <a:rPr lang="es-ES" dirty="0"/>
            </a:br>
            <a:r>
              <a:rPr lang="es-ES" i="1" dirty="0" err="1"/>
              <a:t>xor</a:t>
            </a:r>
            <a:r>
              <a:rPr lang="es-ES" i="1" dirty="0"/>
              <a:t> AL, BL       al XOR </a:t>
            </a:r>
            <a:r>
              <a:rPr lang="es-ES" i="1" dirty="0" err="1"/>
              <a:t>bl</a:t>
            </a:r>
            <a:r>
              <a:rPr lang="es-ES" i="1" dirty="0"/>
              <a:t> –&gt; al </a:t>
            </a:r>
            <a:endParaRPr lang="es-ES" dirty="0"/>
          </a:p>
          <a:p>
            <a:pPr fontAlgn="base"/>
            <a:r>
              <a:rPr lang="es-ES" i="1" u="sng" dirty="0"/>
              <a:t>NOT </a:t>
            </a:r>
            <a:br>
              <a:rPr lang="es-ES" dirty="0"/>
            </a:br>
            <a:endParaRPr lang="es-ES" dirty="0"/>
          </a:p>
          <a:p>
            <a:endParaRPr lang="es-ES" dirty="0">
              <a:solidFill>
                <a:srgbClr val="FFFF00"/>
              </a:solidFill>
            </a:endParaRPr>
          </a:p>
        </p:txBody>
      </p:sp>
    </p:spTree>
    <p:extLst>
      <p:ext uri="{BB962C8B-B14F-4D97-AF65-F5344CB8AC3E}">
        <p14:creationId xmlns:p14="http://schemas.microsoft.com/office/powerpoint/2010/main" val="22229843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dirty="0"/>
              <a:t>Salto</a:t>
            </a:r>
          </a:p>
        </p:txBody>
      </p:sp>
      <p:sp>
        <p:nvSpPr>
          <p:cNvPr id="3" name="Marcador de contenido 2"/>
          <p:cNvSpPr>
            <a:spLocks noGrp="1"/>
          </p:cNvSpPr>
          <p:nvPr>
            <p:ph idx="1"/>
          </p:nvPr>
        </p:nvSpPr>
        <p:spPr/>
        <p:txBody>
          <a:bodyPr>
            <a:normAutofit/>
          </a:bodyPr>
          <a:lstStyle/>
          <a:p>
            <a:pPr marL="0" indent="0" algn="just">
              <a:buNone/>
            </a:pPr>
            <a:r>
              <a:rPr lang="es-ES" dirty="0">
                <a:latin typeface="Arial" panose="020B0604020202020204" pitchFamily="34" charset="0"/>
                <a:cs typeface="Arial" panose="020B0604020202020204" pitchFamily="34" charset="0"/>
              </a:rPr>
              <a:t>Sirven para que el procesador, en  lugar de ejecutar la siguiente instrucción, pase  a ejecutar otra en lugar que se denomina “destino de salto”  </a:t>
            </a:r>
          </a:p>
          <a:p>
            <a:pPr marL="0" indent="0" algn="just">
              <a:buNone/>
            </a:pPr>
            <a:r>
              <a:rPr lang="es-ES" dirty="0">
                <a:latin typeface="Arial" panose="020B0604020202020204" pitchFamily="34" charset="0"/>
                <a:cs typeface="Arial" panose="020B0604020202020204" pitchFamily="34" charset="0"/>
              </a:rPr>
              <a:t>Algunos son:</a:t>
            </a:r>
          </a:p>
          <a:p>
            <a:pPr marL="0" indent="0" algn="just">
              <a:buNone/>
            </a:pPr>
            <a:r>
              <a:rPr lang="es-ES" dirty="0" err="1">
                <a:latin typeface="Arial" panose="020B0604020202020204" pitchFamily="34" charset="0"/>
                <a:cs typeface="Arial" panose="020B0604020202020204" pitchFamily="34" charset="0"/>
              </a:rPr>
              <a:t>JMP</a:t>
            </a:r>
            <a:r>
              <a:rPr lang="es-ES" dirty="0">
                <a:latin typeface="Arial" panose="020B0604020202020204" pitchFamily="34" charset="0"/>
                <a:cs typeface="Arial" panose="020B0604020202020204" pitchFamily="34" charset="0"/>
              </a:rPr>
              <a:t>: realiza un salto de  ejecución incondicional  hacia la dirección  o etiqueta especifica.</a:t>
            </a:r>
          </a:p>
          <a:p>
            <a:pPr marL="0" indent="0" algn="just">
              <a:buNone/>
            </a:pPr>
            <a:r>
              <a:rPr lang="es-ES" dirty="0">
                <a:latin typeface="Arial" panose="020B0604020202020204" pitchFamily="34" charset="0"/>
                <a:cs typeface="Arial" panose="020B0604020202020204" pitchFamily="34" charset="0"/>
              </a:rPr>
              <a:t>SINTAXIS:</a:t>
            </a:r>
          </a:p>
          <a:p>
            <a:pPr marL="0" indent="0" algn="just">
              <a:buNone/>
            </a:pPr>
            <a:r>
              <a:rPr lang="es-ES" dirty="0">
                <a:latin typeface="Arial" panose="020B0604020202020204" pitchFamily="34" charset="0"/>
                <a:cs typeface="Arial" panose="020B0604020202020204" pitchFamily="34" charset="0"/>
              </a:rPr>
              <a:t>JMP dirección  o JMP SHORT dirección </a:t>
            </a:r>
          </a:p>
        </p:txBody>
      </p:sp>
    </p:spTree>
    <p:extLst>
      <p:ext uri="{BB962C8B-B14F-4D97-AF65-F5344CB8AC3E}">
        <p14:creationId xmlns:p14="http://schemas.microsoft.com/office/powerpoint/2010/main" val="2940038552"/>
      </p:ext>
    </p:extLst>
  </p:cSld>
  <p:clrMapOvr>
    <a:overrideClrMapping bg1="lt1" tx1="dk1" bg2="lt2" tx2="dk2" accent1="accent1" accent2="accent2" accent3="accent3" accent4="accent4" accent5="accent5" accent6="accent6" hlink="hlink" folHlink="folHlink"/>
  </p:clrMapOvr>
</p:sld>
</file>

<file path=ppt/slides/slide2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marL="0" indent="0">
              <a:buNone/>
            </a:pPr>
            <a:r>
              <a:rPr lang="es-ES" dirty="0"/>
              <a:t>CALL: el efecto de esta  instrucción es similar  a la de salto incondicional con la diferencia de que el procesador guarda  ciertos datos en lugares para facilitar el retorno una vez terminada la ejecución de la subrutina.</a:t>
            </a:r>
          </a:p>
          <a:p>
            <a:pPr marL="0" indent="0" algn="ctr">
              <a:buNone/>
            </a:pPr>
            <a:r>
              <a:rPr lang="es-ES" dirty="0"/>
              <a:t>SINTAXIS:</a:t>
            </a:r>
          </a:p>
          <a:p>
            <a:pPr marL="0" indent="0" algn="ctr">
              <a:buNone/>
            </a:pPr>
            <a:r>
              <a:rPr lang="es-ES" dirty="0"/>
              <a:t>CALL destino </a:t>
            </a:r>
          </a:p>
          <a:p>
            <a:pPr marL="0" indent="0">
              <a:buNone/>
            </a:pPr>
            <a:r>
              <a:rPr lang="es-ES" dirty="0"/>
              <a:t>    el salto puede ser cercano o lejano. </a:t>
            </a:r>
          </a:p>
        </p:txBody>
      </p:sp>
    </p:spTree>
    <p:extLst>
      <p:ext uri="{BB962C8B-B14F-4D97-AF65-F5344CB8AC3E}">
        <p14:creationId xmlns:p14="http://schemas.microsoft.com/office/powerpoint/2010/main" val="467469589"/>
      </p:ext>
    </p:extLst>
  </p:cSld>
  <p:clrMapOvr>
    <a:overrideClrMapping bg1="lt1" tx1="dk1" bg2="lt2" tx2="dk2" accent1="accent1" accent2="accent2" accent3="accent3" accent4="accent4" accent5="accent5" accent6="accent6" hlink="hlink" folHlink="folHlink"/>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4572000"/>
            <a:ext cx="7058307" cy="19642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41294023-3260-4D5B-9AEE-1F16F6546F32}"/>
              </a:ext>
            </a:extLst>
          </p:cNvPr>
          <p:cNvSpPr>
            <a:spLocks noGrp="1"/>
          </p:cNvSpPr>
          <p:nvPr>
            <p:ph type="title"/>
          </p:nvPr>
        </p:nvSpPr>
        <p:spPr>
          <a:xfrm>
            <a:off x="524256" y="4767072"/>
            <a:ext cx="6594189" cy="1625210"/>
          </a:xfrm>
        </p:spPr>
        <p:txBody>
          <a:bodyPr>
            <a:normAutofit/>
          </a:bodyPr>
          <a:lstStyle/>
          <a:p>
            <a:pPr algn="r"/>
            <a:r>
              <a:rPr lang="es-MX">
                <a:solidFill>
                  <a:srgbClr val="FFFFFF"/>
                </a:solidFill>
              </a:rPr>
              <a:t>Juego de instrucciones </a:t>
            </a:r>
          </a:p>
        </p:txBody>
      </p:sp>
      <p:sp>
        <p:nvSpPr>
          <p:cNvPr id="11" name="Rectangle 10">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Marcador de contenido 2">
            <a:extLst>
              <a:ext uri="{FF2B5EF4-FFF2-40B4-BE49-F238E27FC236}">
                <a16:creationId xmlns:a16="http://schemas.microsoft.com/office/drawing/2014/main" id="{7FCD487C-8068-4777-81E2-4A732926D375}"/>
              </a:ext>
            </a:extLst>
          </p:cNvPr>
          <p:cNvSpPr>
            <a:spLocks noGrp="1"/>
          </p:cNvSpPr>
          <p:nvPr>
            <p:ph idx="1"/>
          </p:nvPr>
        </p:nvSpPr>
        <p:spPr>
          <a:xfrm>
            <a:off x="8029319" y="917725"/>
            <a:ext cx="3424739" cy="4852362"/>
          </a:xfrm>
        </p:spPr>
        <p:txBody>
          <a:bodyPr anchor="ctr">
            <a:normAutofit fontScale="92500"/>
          </a:bodyPr>
          <a:lstStyle/>
          <a:p>
            <a:pPr marL="0" indent="0" algn="just">
              <a:buNone/>
            </a:pPr>
            <a:r>
              <a:rPr lang="es-MX" sz="3200" dirty="0">
                <a:solidFill>
                  <a:srgbClr val="FFFFFF"/>
                </a:solidFill>
              </a:rPr>
              <a:t>Es una especificación que detalla las instrucciones que una CPU de un ordenador puede entender y ejecutar.</a:t>
            </a:r>
          </a:p>
          <a:p>
            <a:pPr algn="just"/>
            <a:r>
              <a:rPr lang="es-MX" sz="3200" dirty="0">
                <a:solidFill>
                  <a:srgbClr val="FFFFFF"/>
                </a:solidFill>
              </a:rPr>
              <a:t>El término describe los aspectos del procesador.</a:t>
            </a:r>
          </a:p>
          <a:p>
            <a:endParaRPr lang="es-MX" sz="2000" dirty="0">
              <a:solidFill>
                <a:srgbClr val="FFFFFF"/>
              </a:solidFill>
            </a:endParaRPr>
          </a:p>
        </p:txBody>
      </p:sp>
      <p:pic>
        <p:nvPicPr>
          <p:cNvPr id="5" name="Imagen 4">
            <a:extLst>
              <a:ext uri="{FF2B5EF4-FFF2-40B4-BE49-F238E27FC236}">
                <a16:creationId xmlns:a16="http://schemas.microsoft.com/office/drawing/2014/main" id="{30BF1B86-AB7D-47EC-960E-3F6F6C649368}"/>
              </a:ext>
            </a:extLst>
          </p:cNvPr>
          <p:cNvPicPr>
            <a:picLocks noChangeAspect="1"/>
          </p:cNvPicPr>
          <p:nvPr/>
        </p:nvPicPr>
        <p:blipFill>
          <a:blip r:embed="rId2"/>
          <a:stretch>
            <a:fillRect/>
          </a:stretch>
        </p:blipFill>
        <p:spPr>
          <a:xfrm>
            <a:off x="321732" y="465718"/>
            <a:ext cx="6941710" cy="4106282"/>
          </a:xfrm>
          <a:prstGeom prst="rect">
            <a:avLst/>
          </a:prstGeom>
        </p:spPr>
      </p:pic>
    </p:spTree>
    <p:extLst>
      <p:ext uri="{BB962C8B-B14F-4D97-AF65-F5344CB8AC3E}">
        <p14:creationId xmlns:p14="http://schemas.microsoft.com/office/powerpoint/2010/main" val="19241891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A4C93A2-9586-44D4-B140-E69AD95DA623}"/>
              </a:ext>
            </a:extLst>
          </p:cNvPr>
          <p:cNvSpPr>
            <a:spLocks noGrp="1"/>
          </p:cNvSpPr>
          <p:nvPr>
            <p:ph type="title"/>
          </p:nvPr>
        </p:nvSpPr>
        <p:spPr/>
        <p:txBody>
          <a:bodyPr/>
          <a:lstStyle/>
          <a:p>
            <a:pPr algn="ctr"/>
            <a:r>
              <a:rPr lang="es-MX" b="1" dirty="0"/>
              <a:t>¿Para qué se emplea?</a:t>
            </a:r>
          </a:p>
        </p:txBody>
      </p:sp>
      <p:sp>
        <p:nvSpPr>
          <p:cNvPr id="3" name="Marcador de contenido 2">
            <a:extLst>
              <a:ext uri="{FF2B5EF4-FFF2-40B4-BE49-F238E27FC236}">
                <a16:creationId xmlns:a16="http://schemas.microsoft.com/office/drawing/2014/main" id="{48FE50F1-2EFB-4B0C-8355-CC0110F4A29D}"/>
              </a:ext>
            </a:extLst>
          </p:cNvPr>
          <p:cNvSpPr>
            <a:spLocks noGrp="1"/>
          </p:cNvSpPr>
          <p:nvPr>
            <p:ph idx="1"/>
          </p:nvPr>
        </p:nvSpPr>
        <p:spPr/>
        <p:txBody>
          <a:bodyPr>
            <a:normAutofit/>
          </a:bodyPr>
          <a:lstStyle/>
          <a:p>
            <a:pPr marL="0" indent="0" algn="just">
              <a:buNone/>
            </a:pPr>
            <a:r>
              <a:rPr lang="es-MX" sz="3600" dirty="0"/>
              <a:t>Para distinguir este conjunto de características de la micro arquitectura, que son los elementos y técnicas que se emplean para implementar el conjunto de instrucciones. Entre estos elementos se encuentran las microinstrucciones y los sistemas de caché.</a:t>
            </a:r>
          </a:p>
        </p:txBody>
      </p:sp>
      <p:pic>
        <p:nvPicPr>
          <p:cNvPr id="5" name="Imagen 4">
            <a:extLst>
              <a:ext uri="{FF2B5EF4-FFF2-40B4-BE49-F238E27FC236}">
                <a16:creationId xmlns:a16="http://schemas.microsoft.com/office/drawing/2014/main" id="{C52E6944-6ED0-4426-9E3D-BEF39C225731}"/>
              </a:ext>
            </a:extLst>
          </p:cNvPr>
          <p:cNvPicPr>
            <a:picLocks noChangeAspect="1"/>
          </p:cNvPicPr>
          <p:nvPr/>
        </p:nvPicPr>
        <p:blipFill>
          <a:blip r:embed="rId2"/>
          <a:stretch>
            <a:fillRect/>
          </a:stretch>
        </p:blipFill>
        <p:spPr>
          <a:xfrm>
            <a:off x="9413576" y="4288077"/>
            <a:ext cx="2095500" cy="2181225"/>
          </a:xfrm>
          <a:prstGeom prst="rect">
            <a:avLst/>
          </a:prstGeom>
        </p:spPr>
      </p:pic>
    </p:spTree>
    <p:extLst>
      <p:ext uri="{BB962C8B-B14F-4D97-AF65-F5344CB8AC3E}">
        <p14:creationId xmlns:p14="http://schemas.microsoft.com/office/powerpoint/2010/main" val="19576648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AC868DE2-C976-4A8C-9BBA-9C3A2F138790}"/>
              </a:ext>
            </a:extLst>
          </p:cNvPr>
          <p:cNvSpPr>
            <a:spLocks noGrp="1"/>
          </p:cNvSpPr>
          <p:nvPr>
            <p:ph type="title"/>
          </p:nvPr>
        </p:nvSpPr>
        <p:spPr>
          <a:xfrm>
            <a:off x="100218" y="2072667"/>
            <a:ext cx="2752354"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r>
              <a:rPr lang="en-US" sz="2600" kern="1200">
                <a:solidFill>
                  <a:srgbClr val="FFFFFF"/>
                </a:solidFill>
                <a:latin typeface="+mj-lt"/>
                <a:ea typeface="+mj-ea"/>
                <a:cs typeface="+mj-cs"/>
              </a:rPr>
              <a:t>Conjunto de instrucciones</a:t>
            </a:r>
          </a:p>
        </p:txBody>
      </p:sp>
      <p:pic>
        <p:nvPicPr>
          <p:cNvPr id="4" name="Marcador de contenido 3">
            <a:extLst>
              <a:ext uri="{FF2B5EF4-FFF2-40B4-BE49-F238E27FC236}">
                <a16:creationId xmlns:a16="http://schemas.microsoft.com/office/drawing/2014/main" id="{5D0361A9-FCDF-4234-920F-7FFEFC9B9E69}"/>
              </a:ext>
            </a:extLst>
          </p:cNvPr>
          <p:cNvPicPr>
            <a:picLocks noChangeAspect="1"/>
          </p:cNvPicPr>
          <p:nvPr/>
        </p:nvPicPr>
        <p:blipFill rotWithShape="1">
          <a:blip r:embed="rId2"/>
          <a:srcRect t="526" r="1" b="1"/>
          <a:stretch/>
        </p:blipFill>
        <p:spPr>
          <a:xfrm>
            <a:off x="2952790" y="138023"/>
            <a:ext cx="9138992" cy="6719976"/>
          </a:xfrm>
          <a:prstGeom prst="rect">
            <a:avLst/>
          </a:prstGeom>
        </p:spPr>
      </p:pic>
    </p:spTree>
    <p:extLst>
      <p:ext uri="{BB962C8B-B14F-4D97-AF65-F5344CB8AC3E}">
        <p14:creationId xmlns:p14="http://schemas.microsoft.com/office/powerpoint/2010/main" val="11346797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42A5316D-ED2F-4F89-B4B4-8D9240B1A3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Marcador de contenido 6">
            <a:extLst>
              <a:ext uri="{FF2B5EF4-FFF2-40B4-BE49-F238E27FC236}">
                <a16:creationId xmlns:a16="http://schemas.microsoft.com/office/drawing/2014/main" id="{EC5A6867-8A60-4973-9B95-172565747D32}"/>
              </a:ext>
            </a:extLst>
          </p:cNvPr>
          <p:cNvPicPr>
            <a:picLocks noChangeAspect="1"/>
          </p:cNvPicPr>
          <p:nvPr/>
        </p:nvPicPr>
        <p:blipFill>
          <a:blip r:embed="rId2"/>
          <a:stretch>
            <a:fillRect/>
          </a:stretch>
        </p:blipFill>
        <p:spPr>
          <a:xfrm>
            <a:off x="2139352" y="1242204"/>
            <a:ext cx="9558068" cy="5233911"/>
          </a:xfrm>
          <a:prstGeom prst="rect">
            <a:avLst/>
          </a:prstGeom>
        </p:spPr>
      </p:pic>
      <p:sp>
        <p:nvSpPr>
          <p:cNvPr id="11" name="Content Placeholder 10">
            <a:extLst>
              <a:ext uri="{FF2B5EF4-FFF2-40B4-BE49-F238E27FC236}">
                <a16:creationId xmlns:a16="http://schemas.microsoft.com/office/drawing/2014/main" id="{7D7D2062-3538-4145-BEE5-0A5FEB4C5C68}"/>
              </a:ext>
            </a:extLst>
          </p:cNvPr>
          <p:cNvSpPr>
            <a:spLocks noGrp="1"/>
          </p:cNvSpPr>
          <p:nvPr>
            <p:ph idx="1"/>
          </p:nvPr>
        </p:nvSpPr>
        <p:spPr>
          <a:xfrm>
            <a:off x="3657309" y="381884"/>
            <a:ext cx="7188199" cy="659828"/>
          </a:xfrm>
        </p:spPr>
        <p:txBody>
          <a:bodyPr>
            <a:normAutofit/>
          </a:bodyPr>
          <a:lstStyle/>
          <a:p>
            <a:pPr marL="0" indent="0" algn="ctr">
              <a:buNone/>
            </a:pPr>
            <a:r>
              <a:rPr lang="es-MX" sz="2400" b="1" dirty="0"/>
              <a:t>Implementación del conjunto de instrucciones.</a:t>
            </a:r>
            <a:endParaRPr lang="en-US" sz="2400" b="1" dirty="0"/>
          </a:p>
        </p:txBody>
      </p:sp>
    </p:spTree>
    <p:extLst>
      <p:ext uri="{BB962C8B-B14F-4D97-AF65-F5344CB8AC3E}">
        <p14:creationId xmlns:p14="http://schemas.microsoft.com/office/powerpoint/2010/main" val="10128900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a:t>Objetivo de la Asignatura</a:t>
            </a:r>
          </a:p>
        </p:txBody>
      </p:sp>
      <p:sp>
        <p:nvSpPr>
          <p:cNvPr id="3" name="2 Marcador de contenido"/>
          <p:cNvSpPr>
            <a:spLocks noGrp="1"/>
          </p:cNvSpPr>
          <p:nvPr>
            <p:ph idx="1"/>
          </p:nvPr>
        </p:nvSpPr>
        <p:spPr>
          <a:xfrm>
            <a:off x="728870" y="1772816"/>
            <a:ext cx="10624930" cy="4495800"/>
          </a:xfrm>
        </p:spPr>
        <p:txBody>
          <a:bodyPr/>
          <a:lstStyle/>
          <a:p>
            <a:pPr marL="0" indent="0" algn="just">
              <a:lnSpc>
                <a:spcPct val="150000"/>
              </a:lnSpc>
              <a:buNone/>
            </a:pPr>
            <a:r>
              <a:rPr lang="es-MX" dirty="0"/>
              <a:t>Proporcionar al alumno conocimientos y herramientas</a:t>
            </a:r>
            <a:r>
              <a:rPr lang="es-ES" dirty="0"/>
              <a:t> para que sea capaz de identificar el software de cada nivel, que componen una computadora digital.</a:t>
            </a:r>
          </a:p>
        </p:txBody>
      </p:sp>
    </p:spTree>
  </p:cSld>
  <p:clrMapOvr>
    <a:overrideClrMapping bg1="lt1" tx1="dk1" bg2="lt2" tx2="dk2" accent1="accent1" accent2="accent2" accent3="accent3" accent4="accent4" accent5="accent5" accent6="accent6" hlink="hlink" folHlink="folHlink"/>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2F897AA-A9BD-4440-88AD-F5B47BDCFF15}"/>
              </a:ext>
            </a:extLst>
          </p:cNvPr>
          <p:cNvSpPr>
            <a:spLocks noGrp="1"/>
          </p:cNvSpPr>
          <p:nvPr>
            <p:ph type="title"/>
          </p:nvPr>
        </p:nvSpPr>
        <p:spPr/>
        <p:txBody>
          <a:bodyPr/>
          <a:lstStyle/>
          <a:p>
            <a:pPr algn="ctr"/>
            <a:r>
              <a:rPr lang="es-MX" dirty="0"/>
              <a:t>Conclusiones </a:t>
            </a:r>
          </a:p>
        </p:txBody>
      </p:sp>
      <p:sp>
        <p:nvSpPr>
          <p:cNvPr id="3" name="Marcador de contenido 2">
            <a:extLst>
              <a:ext uri="{FF2B5EF4-FFF2-40B4-BE49-F238E27FC236}">
                <a16:creationId xmlns:a16="http://schemas.microsoft.com/office/drawing/2014/main" id="{29F3ECBF-6A3E-4721-85BF-256047E67337}"/>
              </a:ext>
            </a:extLst>
          </p:cNvPr>
          <p:cNvSpPr>
            <a:spLocks noGrp="1"/>
          </p:cNvSpPr>
          <p:nvPr>
            <p:ph idx="1"/>
          </p:nvPr>
        </p:nvSpPr>
        <p:spPr/>
        <p:txBody>
          <a:bodyPr/>
          <a:lstStyle/>
          <a:p>
            <a:pPr algn="just"/>
            <a:r>
              <a:rPr lang="es-MX" sz="3600" dirty="0"/>
              <a:t>El presente material didáctico tiene la finalidad de proporcionar al alumno conocimientos y herramientas para que sea capaz de identificar el software de cada nivel, que componen una computadora digital.</a:t>
            </a:r>
          </a:p>
          <a:p>
            <a:endParaRPr lang="es-MX" dirty="0"/>
          </a:p>
        </p:txBody>
      </p:sp>
    </p:spTree>
    <p:extLst>
      <p:ext uri="{BB962C8B-B14F-4D97-AF65-F5344CB8AC3E}">
        <p14:creationId xmlns:p14="http://schemas.microsoft.com/office/powerpoint/2010/main" val="39210892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FD9FEE-53C1-472D-B7D8-B2C4894F813F}"/>
              </a:ext>
            </a:extLst>
          </p:cNvPr>
          <p:cNvSpPr>
            <a:spLocks noGrp="1"/>
          </p:cNvSpPr>
          <p:nvPr>
            <p:ph type="title"/>
          </p:nvPr>
        </p:nvSpPr>
        <p:spPr/>
        <p:txBody>
          <a:bodyPr/>
          <a:lstStyle/>
          <a:p>
            <a:pPr algn="ctr"/>
            <a:r>
              <a:rPr lang="es-MX" dirty="0"/>
              <a:t>Bibliografía </a:t>
            </a:r>
          </a:p>
        </p:txBody>
      </p:sp>
      <p:sp>
        <p:nvSpPr>
          <p:cNvPr id="3" name="Marcador de contenido 2">
            <a:extLst>
              <a:ext uri="{FF2B5EF4-FFF2-40B4-BE49-F238E27FC236}">
                <a16:creationId xmlns:a16="http://schemas.microsoft.com/office/drawing/2014/main" id="{49519DF7-002B-4262-8EB7-E6CD2F4B5738}"/>
              </a:ext>
            </a:extLst>
          </p:cNvPr>
          <p:cNvSpPr>
            <a:spLocks noGrp="1"/>
          </p:cNvSpPr>
          <p:nvPr>
            <p:ph idx="1"/>
          </p:nvPr>
        </p:nvSpPr>
        <p:spPr/>
        <p:txBody>
          <a:bodyPr/>
          <a:lstStyle/>
          <a:p>
            <a:endParaRPr lang="es-MX" sz="3200" dirty="0">
              <a:solidFill>
                <a:srgbClr val="000000"/>
              </a:solidFill>
              <a:latin typeface="Arial" panose="020B0604020202020204" pitchFamily="34" charset="0"/>
            </a:endParaRPr>
          </a:p>
          <a:p>
            <a:pPr algn="just"/>
            <a:r>
              <a:rPr lang="es-MX" dirty="0" err="1">
                <a:solidFill>
                  <a:srgbClr val="000000"/>
                </a:solidFill>
                <a:latin typeface="Arial" panose="020B0604020202020204" pitchFamily="34" charset="0"/>
              </a:rPr>
              <a:t>Dordoigne</a:t>
            </a:r>
            <a:r>
              <a:rPr lang="es-MX" dirty="0">
                <a:solidFill>
                  <a:srgbClr val="000000"/>
                </a:solidFill>
                <a:latin typeface="Arial" panose="020B0604020202020204" pitchFamily="34" charset="0"/>
              </a:rPr>
              <a:t> José (2015).  Redes informáticas  nociones fundamentales  (protocolos, Arquitecturas, Redes inalámbricas, Virtualización, Seguridad, IP V6), ediciones ENI.   </a:t>
            </a:r>
          </a:p>
          <a:p>
            <a:pPr algn="just"/>
            <a:r>
              <a:rPr lang="es-MX" dirty="0">
                <a:solidFill>
                  <a:srgbClr val="000000"/>
                </a:solidFill>
                <a:latin typeface="Arial" panose="020B0604020202020204" pitchFamily="34" charset="0"/>
              </a:rPr>
              <a:t>Andrew S. Tanenbaum. (2003). Organización de computadoras: un enfoque estructurado. México. Prentice Hall Hispanoamericana. </a:t>
            </a:r>
          </a:p>
          <a:p>
            <a:endParaRPr lang="es-MX" dirty="0"/>
          </a:p>
        </p:txBody>
      </p:sp>
    </p:spTree>
    <p:extLst>
      <p:ext uri="{BB962C8B-B14F-4D97-AF65-F5344CB8AC3E}">
        <p14:creationId xmlns:p14="http://schemas.microsoft.com/office/powerpoint/2010/main" val="28416935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a:t>Secuencia Didáctica</a:t>
            </a:r>
          </a:p>
        </p:txBody>
      </p:sp>
      <p:sp>
        <p:nvSpPr>
          <p:cNvPr id="7" name="6 Flecha abajo"/>
          <p:cNvSpPr/>
          <p:nvPr/>
        </p:nvSpPr>
        <p:spPr>
          <a:xfrm>
            <a:off x="2711624" y="4653136"/>
            <a:ext cx="288032" cy="360040"/>
          </a:xfrm>
          <a:prstGeom prst="downArrow">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Tw Cen MT"/>
              <a:ea typeface="+mn-ea"/>
              <a:cs typeface="+mn-cs"/>
            </a:endParaRPr>
          </a:p>
        </p:txBody>
      </p:sp>
      <p:sp>
        <p:nvSpPr>
          <p:cNvPr id="12" name="11 Flecha abajo"/>
          <p:cNvSpPr/>
          <p:nvPr/>
        </p:nvSpPr>
        <p:spPr>
          <a:xfrm>
            <a:off x="2711624" y="2852936"/>
            <a:ext cx="288032" cy="360040"/>
          </a:xfrm>
          <a:prstGeom prst="downArrow">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Tw Cen MT"/>
              <a:ea typeface="+mn-ea"/>
              <a:cs typeface="+mn-cs"/>
            </a:endParaRPr>
          </a:p>
        </p:txBody>
      </p:sp>
      <p:grpSp>
        <p:nvGrpSpPr>
          <p:cNvPr id="13" name="12 Grupo"/>
          <p:cNvGrpSpPr/>
          <p:nvPr/>
        </p:nvGrpSpPr>
        <p:grpSpPr>
          <a:xfrm>
            <a:off x="1919536" y="5085184"/>
            <a:ext cx="1944216" cy="1152128"/>
            <a:chOff x="547936" y="1853208"/>
            <a:chExt cx="1584176" cy="936104"/>
          </a:xfrm>
        </p:grpSpPr>
        <p:sp>
          <p:nvSpPr>
            <p:cNvPr id="14" name="13 Rectángulo"/>
            <p:cNvSpPr/>
            <p:nvPr/>
          </p:nvSpPr>
          <p:spPr>
            <a:xfrm>
              <a:off x="547936" y="1853208"/>
              <a:ext cx="1584176" cy="9361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Tw Cen MT"/>
                <a:ea typeface="+mn-ea"/>
                <a:cs typeface="+mn-cs"/>
              </a:endParaRPr>
            </a:p>
          </p:txBody>
        </p:sp>
        <p:sp>
          <p:nvSpPr>
            <p:cNvPr id="15" name="14 Rectángulo"/>
            <p:cNvSpPr/>
            <p:nvPr/>
          </p:nvSpPr>
          <p:spPr>
            <a:xfrm>
              <a:off x="691952" y="1997224"/>
              <a:ext cx="1296144" cy="648072"/>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Tw Cen MT"/>
                <a:ea typeface="+mn-ea"/>
                <a:cs typeface="+mn-cs"/>
              </a:endParaRPr>
            </a:p>
          </p:txBody>
        </p:sp>
      </p:grpSp>
      <p:sp>
        <p:nvSpPr>
          <p:cNvPr id="16" name="15 CuadroTexto"/>
          <p:cNvSpPr txBox="1"/>
          <p:nvPr/>
        </p:nvSpPr>
        <p:spPr>
          <a:xfrm>
            <a:off x="2063552" y="5301209"/>
            <a:ext cx="1656184"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prstClr val="black"/>
                </a:solidFill>
                <a:effectLst/>
                <a:uLnTx/>
                <a:uFillTx/>
                <a:latin typeface="Tw Cen MT"/>
                <a:ea typeface="+mn-ea"/>
                <a:cs typeface="+mn-cs"/>
              </a:rPr>
              <a:t>Micro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prstClr val="black"/>
                </a:solidFill>
                <a:effectLst/>
                <a:uLnTx/>
                <a:uFillTx/>
                <a:latin typeface="Tw Cen MT"/>
                <a:ea typeface="+mn-ea"/>
                <a:cs typeface="+mn-cs"/>
              </a:rPr>
              <a:t>programación</a:t>
            </a:r>
          </a:p>
        </p:txBody>
      </p:sp>
      <p:grpSp>
        <p:nvGrpSpPr>
          <p:cNvPr id="20" name="19 Grupo"/>
          <p:cNvGrpSpPr/>
          <p:nvPr/>
        </p:nvGrpSpPr>
        <p:grpSpPr>
          <a:xfrm>
            <a:off x="1847528" y="3284984"/>
            <a:ext cx="2016224" cy="1224136"/>
            <a:chOff x="547936" y="1853208"/>
            <a:chExt cx="1584176" cy="936104"/>
          </a:xfrm>
        </p:grpSpPr>
        <p:sp>
          <p:nvSpPr>
            <p:cNvPr id="21" name="20 Rectángulo"/>
            <p:cNvSpPr/>
            <p:nvPr/>
          </p:nvSpPr>
          <p:spPr>
            <a:xfrm>
              <a:off x="547936" y="1853208"/>
              <a:ext cx="1584176" cy="9361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Tw Cen MT"/>
                <a:ea typeface="+mn-ea"/>
                <a:cs typeface="+mn-cs"/>
              </a:endParaRPr>
            </a:p>
          </p:txBody>
        </p:sp>
        <p:sp>
          <p:nvSpPr>
            <p:cNvPr id="22" name="21 Rectángulo"/>
            <p:cNvSpPr/>
            <p:nvPr/>
          </p:nvSpPr>
          <p:spPr>
            <a:xfrm>
              <a:off x="691952" y="1997224"/>
              <a:ext cx="1296144" cy="648072"/>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Tw Cen MT"/>
                <a:ea typeface="+mn-ea"/>
                <a:cs typeface="+mn-cs"/>
              </a:endParaRPr>
            </a:p>
          </p:txBody>
        </p:sp>
      </p:grpSp>
      <p:grpSp>
        <p:nvGrpSpPr>
          <p:cNvPr id="23" name="22 Grupo"/>
          <p:cNvGrpSpPr/>
          <p:nvPr/>
        </p:nvGrpSpPr>
        <p:grpSpPr>
          <a:xfrm>
            <a:off x="1847528" y="1628800"/>
            <a:ext cx="1944216" cy="1152128"/>
            <a:chOff x="547936" y="1853208"/>
            <a:chExt cx="1584176" cy="936104"/>
          </a:xfrm>
        </p:grpSpPr>
        <p:sp>
          <p:nvSpPr>
            <p:cNvPr id="24" name="23 Rectángulo"/>
            <p:cNvSpPr/>
            <p:nvPr/>
          </p:nvSpPr>
          <p:spPr>
            <a:xfrm>
              <a:off x="547936" y="1853208"/>
              <a:ext cx="1584176" cy="9361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Tw Cen MT"/>
                <a:ea typeface="+mn-ea"/>
                <a:cs typeface="+mn-cs"/>
              </a:endParaRPr>
            </a:p>
          </p:txBody>
        </p:sp>
        <p:sp>
          <p:nvSpPr>
            <p:cNvPr id="25" name="24 Rectángulo"/>
            <p:cNvSpPr/>
            <p:nvPr/>
          </p:nvSpPr>
          <p:spPr>
            <a:xfrm>
              <a:off x="691952" y="1997224"/>
              <a:ext cx="1296144" cy="648072"/>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Tw Cen MT"/>
                <a:ea typeface="+mn-ea"/>
                <a:cs typeface="+mn-cs"/>
              </a:endParaRPr>
            </a:p>
          </p:txBody>
        </p:sp>
      </p:grpSp>
      <p:sp>
        <p:nvSpPr>
          <p:cNvPr id="26" name="25 CuadroTexto"/>
          <p:cNvSpPr txBox="1"/>
          <p:nvPr/>
        </p:nvSpPr>
        <p:spPr>
          <a:xfrm>
            <a:off x="2063552" y="1844825"/>
            <a:ext cx="1512168"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600" b="0" i="0" u="none" strike="noStrike" kern="1200" cap="none" spc="0" normalizeH="0" baseline="0" noProof="0" dirty="0">
                <a:ln>
                  <a:noFill/>
                </a:ln>
                <a:solidFill>
                  <a:prstClr val="black"/>
                </a:solidFill>
                <a:effectLst/>
                <a:uLnTx/>
                <a:uFillTx/>
                <a:latin typeface="Tw Cen MT"/>
                <a:ea typeface="+mn-ea"/>
                <a:cs typeface="+mn-cs"/>
              </a:rPr>
              <a:t>Computadora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600" b="0" i="0" u="none" strike="noStrike" kern="1200" cap="none" spc="0" normalizeH="0" baseline="0" noProof="0" dirty="0">
                <a:ln>
                  <a:noFill/>
                </a:ln>
                <a:solidFill>
                  <a:prstClr val="black"/>
                </a:solidFill>
                <a:effectLst/>
                <a:uLnTx/>
                <a:uFillTx/>
                <a:latin typeface="Tw Cen MT"/>
                <a:ea typeface="+mn-ea"/>
                <a:cs typeface="+mn-cs"/>
              </a:rPr>
              <a:t>Digital</a:t>
            </a:r>
          </a:p>
        </p:txBody>
      </p:sp>
      <p:sp>
        <p:nvSpPr>
          <p:cNvPr id="27" name="26 CuadroTexto"/>
          <p:cNvSpPr txBox="1"/>
          <p:nvPr/>
        </p:nvSpPr>
        <p:spPr>
          <a:xfrm>
            <a:off x="2063552" y="3717032"/>
            <a:ext cx="1512168"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prstClr val="black"/>
                </a:solidFill>
                <a:effectLst/>
                <a:uLnTx/>
                <a:uFillTx/>
                <a:latin typeface="Tw Cen MT"/>
                <a:ea typeface="+mn-ea"/>
                <a:cs typeface="+mn-cs"/>
              </a:rPr>
              <a:t>Lógica Digital</a:t>
            </a:r>
          </a:p>
        </p:txBody>
      </p:sp>
      <p:sp>
        <p:nvSpPr>
          <p:cNvPr id="28" name="27 Flecha abajo"/>
          <p:cNvSpPr/>
          <p:nvPr/>
        </p:nvSpPr>
        <p:spPr>
          <a:xfrm rot="16200000">
            <a:off x="4259796" y="5553236"/>
            <a:ext cx="288032" cy="360040"/>
          </a:xfrm>
          <a:prstGeom prst="downArrow">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Tw Cen MT"/>
              <a:ea typeface="+mn-ea"/>
              <a:cs typeface="+mn-cs"/>
            </a:endParaRPr>
          </a:p>
        </p:txBody>
      </p:sp>
      <p:grpSp>
        <p:nvGrpSpPr>
          <p:cNvPr id="29" name="28 Grupo"/>
          <p:cNvGrpSpPr/>
          <p:nvPr/>
        </p:nvGrpSpPr>
        <p:grpSpPr>
          <a:xfrm>
            <a:off x="5087888" y="5085184"/>
            <a:ext cx="1944216" cy="1152128"/>
            <a:chOff x="547936" y="1853208"/>
            <a:chExt cx="1584176" cy="936104"/>
          </a:xfrm>
        </p:grpSpPr>
        <p:sp>
          <p:nvSpPr>
            <p:cNvPr id="30" name="29 Rectángulo"/>
            <p:cNvSpPr/>
            <p:nvPr/>
          </p:nvSpPr>
          <p:spPr>
            <a:xfrm>
              <a:off x="547936" y="1853208"/>
              <a:ext cx="1584176" cy="9361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Tw Cen MT"/>
                <a:ea typeface="+mn-ea"/>
                <a:cs typeface="+mn-cs"/>
              </a:endParaRPr>
            </a:p>
          </p:txBody>
        </p:sp>
        <p:sp>
          <p:nvSpPr>
            <p:cNvPr id="31" name="30 Rectángulo"/>
            <p:cNvSpPr/>
            <p:nvPr/>
          </p:nvSpPr>
          <p:spPr>
            <a:xfrm>
              <a:off x="691952" y="1997224"/>
              <a:ext cx="1296144" cy="648072"/>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Tw Cen MT"/>
                <a:ea typeface="+mn-ea"/>
                <a:cs typeface="+mn-cs"/>
              </a:endParaRPr>
            </a:p>
          </p:txBody>
        </p:sp>
      </p:grpSp>
      <p:sp>
        <p:nvSpPr>
          <p:cNvPr id="32" name="31 CuadroTexto"/>
          <p:cNvSpPr txBox="1"/>
          <p:nvPr/>
        </p:nvSpPr>
        <p:spPr>
          <a:xfrm>
            <a:off x="8184232" y="3645025"/>
            <a:ext cx="1656184"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prstClr val="black"/>
                </a:solidFill>
                <a:effectLst/>
                <a:uLnTx/>
                <a:uFillTx/>
                <a:latin typeface="Tw Cen MT"/>
                <a:ea typeface="+mn-ea"/>
                <a:cs typeface="+mn-cs"/>
              </a:rPr>
              <a:t>Lenguaje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prstClr val="black"/>
                </a:solidFill>
                <a:effectLst/>
                <a:uLnTx/>
                <a:uFillTx/>
                <a:latin typeface="Tw Cen MT"/>
                <a:ea typeface="+mn-ea"/>
                <a:cs typeface="+mn-cs"/>
              </a:rPr>
              <a:t>Máquina</a:t>
            </a:r>
          </a:p>
        </p:txBody>
      </p:sp>
      <p:sp>
        <p:nvSpPr>
          <p:cNvPr id="33" name="32 Flecha abajo"/>
          <p:cNvSpPr/>
          <p:nvPr/>
        </p:nvSpPr>
        <p:spPr>
          <a:xfrm rot="16200000">
            <a:off x="7356140" y="5553236"/>
            <a:ext cx="288032" cy="360040"/>
          </a:xfrm>
          <a:prstGeom prst="downArrow">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Tw Cen MT"/>
              <a:ea typeface="+mn-ea"/>
              <a:cs typeface="+mn-cs"/>
            </a:endParaRPr>
          </a:p>
        </p:txBody>
      </p:sp>
      <p:grpSp>
        <p:nvGrpSpPr>
          <p:cNvPr id="34" name="33 Grupo"/>
          <p:cNvGrpSpPr/>
          <p:nvPr/>
        </p:nvGrpSpPr>
        <p:grpSpPr>
          <a:xfrm>
            <a:off x="8112224" y="5085184"/>
            <a:ext cx="1944216" cy="1152128"/>
            <a:chOff x="547936" y="1853208"/>
            <a:chExt cx="1584176" cy="936104"/>
          </a:xfrm>
        </p:grpSpPr>
        <p:sp>
          <p:nvSpPr>
            <p:cNvPr id="35" name="34 Rectángulo"/>
            <p:cNvSpPr/>
            <p:nvPr/>
          </p:nvSpPr>
          <p:spPr>
            <a:xfrm>
              <a:off x="547936" y="1853208"/>
              <a:ext cx="1584176" cy="9361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Tw Cen MT"/>
                <a:ea typeface="+mn-ea"/>
                <a:cs typeface="+mn-cs"/>
              </a:endParaRPr>
            </a:p>
          </p:txBody>
        </p:sp>
        <p:sp>
          <p:nvSpPr>
            <p:cNvPr id="36" name="35 Rectángulo"/>
            <p:cNvSpPr/>
            <p:nvPr/>
          </p:nvSpPr>
          <p:spPr>
            <a:xfrm>
              <a:off x="691952" y="1997224"/>
              <a:ext cx="1296144" cy="648072"/>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Tw Cen MT"/>
                <a:ea typeface="+mn-ea"/>
                <a:cs typeface="+mn-cs"/>
              </a:endParaRPr>
            </a:p>
          </p:txBody>
        </p:sp>
      </p:grpSp>
      <p:grpSp>
        <p:nvGrpSpPr>
          <p:cNvPr id="37" name="36 Grupo"/>
          <p:cNvGrpSpPr/>
          <p:nvPr/>
        </p:nvGrpSpPr>
        <p:grpSpPr>
          <a:xfrm>
            <a:off x="8040216" y="3356992"/>
            <a:ext cx="1944216" cy="1152128"/>
            <a:chOff x="547936" y="1853208"/>
            <a:chExt cx="1584176" cy="936104"/>
          </a:xfrm>
        </p:grpSpPr>
        <p:sp>
          <p:nvSpPr>
            <p:cNvPr id="38" name="37 Rectángulo"/>
            <p:cNvSpPr/>
            <p:nvPr/>
          </p:nvSpPr>
          <p:spPr>
            <a:xfrm>
              <a:off x="547936" y="1853208"/>
              <a:ext cx="1584176" cy="9361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Tw Cen MT"/>
                <a:ea typeface="+mn-ea"/>
                <a:cs typeface="+mn-cs"/>
              </a:endParaRPr>
            </a:p>
          </p:txBody>
        </p:sp>
        <p:sp>
          <p:nvSpPr>
            <p:cNvPr id="39" name="38 Rectángulo"/>
            <p:cNvSpPr/>
            <p:nvPr/>
          </p:nvSpPr>
          <p:spPr>
            <a:xfrm>
              <a:off x="691952" y="1997224"/>
              <a:ext cx="1296144" cy="648072"/>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Tw Cen MT"/>
                <a:ea typeface="+mn-ea"/>
                <a:cs typeface="+mn-cs"/>
              </a:endParaRPr>
            </a:p>
          </p:txBody>
        </p:sp>
      </p:grpSp>
      <p:grpSp>
        <p:nvGrpSpPr>
          <p:cNvPr id="40" name="39 Grupo"/>
          <p:cNvGrpSpPr/>
          <p:nvPr/>
        </p:nvGrpSpPr>
        <p:grpSpPr>
          <a:xfrm>
            <a:off x="8040216" y="1628800"/>
            <a:ext cx="1944216" cy="1152128"/>
            <a:chOff x="547936" y="1853208"/>
            <a:chExt cx="1584176" cy="936104"/>
          </a:xfrm>
        </p:grpSpPr>
        <p:sp>
          <p:nvSpPr>
            <p:cNvPr id="41" name="40 Rectángulo"/>
            <p:cNvSpPr/>
            <p:nvPr/>
          </p:nvSpPr>
          <p:spPr>
            <a:xfrm>
              <a:off x="547936" y="1853208"/>
              <a:ext cx="1584176" cy="9361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Tw Cen MT"/>
                <a:ea typeface="+mn-ea"/>
                <a:cs typeface="+mn-cs"/>
              </a:endParaRPr>
            </a:p>
          </p:txBody>
        </p:sp>
        <p:sp>
          <p:nvSpPr>
            <p:cNvPr id="42" name="41 Rectángulo"/>
            <p:cNvSpPr/>
            <p:nvPr/>
          </p:nvSpPr>
          <p:spPr>
            <a:xfrm>
              <a:off x="691952" y="1997224"/>
              <a:ext cx="1296144" cy="648072"/>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Tw Cen MT"/>
                <a:ea typeface="+mn-ea"/>
                <a:cs typeface="+mn-cs"/>
              </a:endParaRPr>
            </a:p>
          </p:txBody>
        </p:sp>
      </p:grpSp>
      <p:sp>
        <p:nvSpPr>
          <p:cNvPr id="43" name="42 CuadroTexto"/>
          <p:cNvSpPr txBox="1"/>
          <p:nvPr/>
        </p:nvSpPr>
        <p:spPr>
          <a:xfrm>
            <a:off x="8256240" y="5301209"/>
            <a:ext cx="1656184"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prstClr val="black"/>
                </a:solidFill>
                <a:effectLst/>
                <a:uLnTx/>
                <a:uFillTx/>
                <a:latin typeface="Tw Cen MT"/>
                <a:ea typeface="+mn-ea"/>
                <a:cs typeface="+mn-cs"/>
              </a:rPr>
              <a:t>Sistema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prstClr val="black"/>
                </a:solidFill>
                <a:effectLst/>
                <a:uLnTx/>
                <a:uFillTx/>
                <a:latin typeface="Tw Cen MT"/>
                <a:ea typeface="+mn-ea"/>
                <a:cs typeface="+mn-cs"/>
              </a:rPr>
              <a:t>Operativo</a:t>
            </a:r>
          </a:p>
        </p:txBody>
      </p:sp>
      <p:sp>
        <p:nvSpPr>
          <p:cNvPr id="44" name="43 CuadroTexto"/>
          <p:cNvSpPr txBox="1"/>
          <p:nvPr/>
        </p:nvSpPr>
        <p:spPr>
          <a:xfrm>
            <a:off x="5231904" y="5301209"/>
            <a:ext cx="1656184"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prstClr val="black"/>
                </a:solidFill>
                <a:effectLst/>
                <a:uLnTx/>
                <a:uFillTx/>
                <a:latin typeface="Tw Cen MT"/>
                <a:ea typeface="+mn-ea"/>
                <a:cs typeface="+mn-cs"/>
              </a:rPr>
              <a:t>Lenguaje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prstClr val="black"/>
                </a:solidFill>
                <a:effectLst/>
                <a:uLnTx/>
                <a:uFillTx/>
                <a:latin typeface="Tw Cen MT"/>
                <a:ea typeface="+mn-ea"/>
                <a:cs typeface="+mn-cs"/>
              </a:rPr>
              <a:t>Máquina</a:t>
            </a:r>
          </a:p>
        </p:txBody>
      </p:sp>
      <p:sp>
        <p:nvSpPr>
          <p:cNvPr id="45" name="44 CuadroTexto"/>
          <p:cNvSpPr txBox="1"/>
          <p:nvPr/>
        </p:nvSpPr>
        <p:spPr>
          <a:xfrm>
            <a:off x="8184232" y="3573017"/>
            <a:ext cx="1656184"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prstClr val="black"/>
                </a:solidFill>
                <a:effectLst/>
                <a:uLnTx/>
                <a:uFillTx/>
                <a:latin typeface="Tw Cen MT"/>
                <a:ea typeface="+mn-ea"/>
                <a:cs typeface="+mn-cs"/>
              </a:rPr>
              <a:t>Lenguaje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prstClr val="black"/>
                </a:solidFill>
                <a:effectLst/>
                <a:uLnTx/>
                <a:uFillTx/>
                <a:latin typeface="Tw Cen MT"/>
                <a:ea typeface="+mn-ea"/>
                <a:cs typeface="+mn-cs"/>
              </a:rPr>
              <a:t>Ensamblador</a:t>
            </a:r>
          </a:p>
        </p:txBody>
      </p:sp>
      <p:sp>
        <p:nvSpPr>
          <p:cNvPr id="46" name="45 CuadroTexto"/>
          <p:cNvSpPr txBox="1"/>
          <p:nvPr/>
        </p:nvSpPr>
        <p:spPr>
          <a:xfrm>
            <a:off x="8184232" y="1988840"/>
            <a:ext cx="1656184"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prstClr val="black"/>
                </a:solidFill>
                <a:effectLst/>
                <a:uLnTx/>
                <a:uFillTx/>
                <a:latin typeface="Tw Cen MT"/>
                <a:ea typeface="+mn-ea"/>
                <a:cs typeface="+mn-cs"/>
              </a:rPr>
              <a:t>Compiladores</a:t>
            </a:r>
          </a:p>
        </p:txBody>
      </p:sp>
      <p:sp>
        <p:nvSpPr>
          <p:cNvPr id="47" name="46 Flecha abajo"/>
          <p:cNvSpPr/>
          <p:nvPr/>
        </p:nvSpPr>
        <p:spPr>
          <a:xfrm rot="10800000">
            <a:off x="8904312" y="4581128"/>
            <a:ext cx="288032" cy="360040"/>
          </a:xfrm>
          <a:prstGeom prst="downArrow">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Tw Cen MT"/>
              <a:ea typeface="+mn-ea"/>
              <a:cs typeface="+mn-cs"/>
            </a:endParaRPr>
          </a:p>
        </p:txBody>
      </p:sp>
      <p:sp>
        <p:nvSpPr>
          <p:cNvPr id="48" name="47 Flecha abajo"/>
          <p:cNvSpPr/>
          <p:nvPr/>
        </p:nvSpPr>
        <p:spPr>
          <a:xfrm rot="10800000">
            <a:off x="8904312" y="2852936"/>
            <a:ext cx="288032" cy="360040"/>
          </a:xfrm>
          <a:prstGeom prst="downArrow">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Tw Cen MT"/>
              <a:ea typeface="+mn-ea"/>
              <a:cs typeface="+mn-cs"/>
            </a:endParaRPr>
          </a:p>
        </p:txBody>
      </p:sp>
      <p:sp>
        <p:nvSpPr>
          <p:cNvPr id="49" name="48 Elipse"/>
          <p:cNvSpPr/>
          <p:nvPr/>
        </p:nvSpPr>
        <p:spPr>
          <a:xfrm>
            <a:off x="5087888" y="2348880"/>
            <a:ext cx="1800200" cy="1728192"/>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Tw Cen MT"/>
              <a:ea typeface="+mn-ea"/>
              <a:cs typeface="+mn-cs"/>
            </a:endParaRPr>
          </a:p>
        </p:txBody>
      </p:sp>
      <p:sp>
        <p:nvSpPr>
          <p:cNvPr id="51" name="50 CuadroTexto"/>
          <p:cNvSpPr txBox="1"/>
          <p:nvPr/>
        </p:nvSpPr>
        <p:spPr>
          <a:xfrm>
            <a:off x="5231904" y="2852936"/>
            <a:ext cx="1584176"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2000" b="0" i="0" u="none" strike="noStrike" kern="1200" cap="none" spc="0" normalizeH="0" baseline="0" noProof="0" dirty="0">
                <a:ln>
                  <a:noFill/>
                </a:ln>
                <a:solidFill>
                  <a:prstClr val="black"/>
                </a:solidFill>
                <a:effectLst/>
                <a:uLnTx/>
                <a:uFillTx/>
                <a:latin typeface="Tw Cen MT"/>
                <a:ea typeface="+mn-ea"/>
                <a:cs typeface="+mn-cs"/>
              </a:rPr>
              <a:t>Software de Base</a:t>
            </a:r>
          </a:p>
        </p:txBody>
      </p:sp>
    </p:spTree>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a:t>Contenido Temático </a:t>
            </a:r>
          </a:p>
        </p:txBody>
      </p:sp>
      <p:sp>
        <p:nvSpPr>
          <p:cNvPr id="3" name="2 Marcador de contenido"/>
          <p:cNvSpPr>
            <a:spLocks noGrp="1"/>
          </p:cNvSpPr>
          <p:nvPr>
            <p:ph idx="1"/>
          </p:nvPr>
        </p:nvSpPr>
        <p:spPr>
          <a:xfrm>
            <a:off x="838200" y="2470244"/>
            <a:ext cx="10515600" cy="1842449"/>
          </a:xfrm>
        </p:spPr>
        <p:txBody>
          <a:bodyPr>
            <a:normAutofit/>
          </a:bodyPr>
          <a:lstStyle/>
          <a:p>
            <a:endParaRPr lang="es-ES" dirty="0"/>
          </a:p>
          <a:p>
            <a:pPr marL="0" indent="0" algn="ctr">
              <a:buNone/>
            </a:pPr>
            <a:r>
              <a:rPr lang="es-ES" dirty="0"/>
              <a:t> </a:t>
            </a:r>
            <a:r>
              <a:rPr lang="es-ES" sz="3600" dirty="0"/>
              <a:t>Unidad VI.  Ensamblador</a:t>
            </a:r>
            <a:endParaRPr lang="es-ES" dirty="0"/>
          </a:p>
        </p:txBody>
      </p:sp>
    </p:spTree>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a:t>Objetivo de la Unidad VII</a:t>
            </a:r>
          </a:p>
        </p:txBody>
      </p:sp>
      <p:sp>
        <p:nvSpPr>
          <p:cNvPr id="3" name="2 Marcador de contenido"/>
          <p:cNvSpPr>
            <a:spLocks noGrp="1"/>
          </p:cNvSpPr>
          <p:nvPr>
            <p:ph idx="1"/>
          </p:nvPr>
        </p:nvSpPr>
        <p:spPr/>
        <p:txBody>
          <a:bodyPr/>
          <a:lstStyle/>
          <a:p>
            <a:pPr algn="just">
              <a:buNone/>
            </a:pPr>
            <a:endParaRPr lang="es-ES" dirty="0"/>
          </a:p>
          <a:p>
            <a:pPr marL="0" indent="0" algn="just">
              <a:lnSpc>
                <a:spcPct val="150000"/>
              </a:lnSpc>
              <a:buNone/>
            </a:pPr>
            <a:r>
              <a:rPr lang="es-MX" sz="3200" dirty="0"/>
              <a:t>Conocer el nivel de lenguaje ensamblador para elaborar programas en éste.</a:t>
            </a:r>
            <a:endParaRPr lang="es-ES" sz="3200" dirty="0"/>
          </a:p>
        </p:txBody>
      </p:sp>
    </p:spTree>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2A5316D-ED2F-4F89-B4B4-8D9240B1A3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3766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Imagen 3">
            <a:extLst>
              <a:ext uri="{FF2B5EF4-FFF2-40B4-BE49-F238E27FC236}">
                <a16:creationId xmlns:a16="http://schemas.microsoft.com/office/drawing/2014/main" id="{7834D0AC-F661-49F2-B2CD-E69CC93630C8}"/>
              </a:ext>
            </a:extLst>
          </p:cNvPr>
          <p:cNvPicPr>
            <a:picLocks noChangeAspect="1"/>
          </p:cNvPicPr>
          <p:nvPr/>
        </p:nvPicPr>
        <p:blipFill>
          <a:blip r:embed="rId2"/>
          <a:stretch>
            <a:fillRect/>
          </a:stretch>
        </p:blipFill>
        <p:spPr>
          <a:xfrm>
            <a:off x="3141453" y="884038"/>
            <a:ext cx="7188199" cy="2949004"/>
          </a:xfrm>
          <a:prstGeom prst="rect">
            <a:avLst/>
          </a:prstGeom>
        </p:spPr>
      </p:pic>
      <p:sp>
        <p:nvSpPr>
          <p:cNvPr id="3" name="Marcador de contenido 2"/>
          <p:cNvSpPr>
            <a:spLocks noGrp="1"/>
          </p:cNvSpPr>
          <p:nvPr>
            <p:ph idx="4294967295"/>
          </p:nvPr>
        </p:nvSpPr>
        <p:spPr>
          <a:xfrm>
            <a:off x="2553419" y="4281024"/>
            <a:ext cx="9057735" cy="1292090"/>
          </a:xfrm>
        </p:spPr>
        <p:txBody>
          <a:bodyPr vert="horz" lIns="91440" tIns="45720" rIns="91440" bIns="45720" rtlCol="0">
            <a:normAutofit/>
          </a:bodyPr>
          <a:lstStyle/>
          <a:p>
            <a:pPr marL="0" indent="0">
              <a:buNone/>
            </a:pPr>
            <a:r>
              <a:rPr lang="en-US" dirty="0"/>
              <a:t>Es un </a:t>
            </a:r>
            <a:r>
              <a:rPr lang="en-US" dirty="0" err="1"/>
              <a:t>lenguaje</a:t>
            </a:r>
            <a:r>
              <a:rPr lang="en-US" dirty="0"/>
              <a:t> de </a:t>
            </a:r>
            <a:r>
              <a:rPr lang="en-US" dirty="0" err="1"/>
              <a:t>programación</a:t>
            </a:r>
            <a:r>
              <a:rPr lang="en-US" dirty="0"/>
              <a:t>  de bajo </a:t>
            </a:r>
            <a:r>
              <a:rPr lang="en-US" dirty="0" err="1"/>
              <a:t>nivel</a:t>
            </a:r>
            <a:r>
              <a:rPr lang="en-US" dirty="0"/>
              <a:t> para los </a:t>
            </a:r>
            <a:r>
              <a:rPr lang="en-US" dirty="0" err="1"/>
              <a:t>computadores</a:t>
            </a:r>
            <a:r>
              <a:rPr lang="en-US" dirty="0"/>
              <a:t>, </a:t>
            </a:r>
            <a:r>
              <a:rPr lang="en-US" dirty="0" err="1"/>
              <a:t>microprocesadores</a:t>
            </a:r>
            <a:r>
              <a:rPr lang="en-US" dirty="0"/>
              <a:t>, </a:t>
            </a:r>
            <a:r>
              <a:rPr lang="en-US" dirty="0" err="1"/>
              <a:t>microcontroladores</a:t>
            </a:r>
            <a:r>
              <a:rPr lang="en-US" dirty="0"/>
              <a:t>  y </a:t>
            </a:r>
            <a:r>
              <a:rPr lang="en-US" dirty="0" err="1"/>
              <a:t>otros</a:t>
            </a:r>
            <a:r>
              <a:rPr lang="en-US" dirty="0"/>
              <a:t> </a:t>
            </a:r>
            <a:r>
              <a:rPr lang="en-US" dirty="0" err="1"/>
              <a:t>circuitos</a:t>
            </a:r>
            <a:r>
              <a:rPr lang="en-US" dirty="0"/>
              <a:t> </a:t>
            </a:r>
            <a:r>
              <a:rPr lang="en-US" dirty="0" err="1"/>
              <a:t>integrados</a:t>
            </a:r>
            <a:r>
              <a:rPr lang="en-US" dirty="0"/>
              <a:t> </a:t>
            </a:r>
            <a:r>
              <a:rPr lang="en-US" dirty="0" err="1"/>
              <a:t>programables</a:t>
            </a:r>
            <a:r>
              <a:rPr lang="en-US" dirty="0"/>
              <a:t>.</a:t>
            </a:r>
          </a:p>
        </p:txBody>
      </p:sp>
    </p:spTree>
    <p:extLst>
      <p:ext uri="{BB962C8B-B14F-4D97-AF65-F5344CB8AC3E}">
        <p14:creationId xmlns:p14="http://schemas.microsoft.com/office/powerpoint/2010/main" val="16750898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09600" y="675369"/>
            <a:ext cx="10972800" cy="2554545"/>
          </a:xfrm>
          <a:prstGeom prst="rect">
            <a:avLst/>
          </a:prstGeom>
        </p:spPr>
        <p:txBody>
          <a:bodyPr wrap="square">
            <a:spAutoFit/>
          </a:bodyPr>
          <a:lstStyle/>
          <a:p>
            <a:pPr algn="just"/>
            <a:r>
              <a:rPr lang="es-ES" sz="3200" dirty="0">
                <a:solidFill>
                  <a:srgbClr val="FFFF00"/>
                </a:solidFill>
              </a:rPr>
              <a:t> </a:t>
            </a:r>
            <a:r>
              <a:rPr lang="es-ES" sz="3200" dirty="0"/>
              <a:t>Implementa una representación simbólica de los códigos de máquina binarios y otras constantes necesarias para programar una arquitectura dada de CPU y constituye la representación más directa del código máquina específico para cada arquitectura legible por un programador</a:t>
            </a:r>
          </a:p>
        </p:txBody>
      </p:sp>
      <p:pic>
        <p:nvPicPr>
          <p:cNvPr id="3" name="Imagen 2">
            <a:extLst>
              <a:ext uri="{FF2B5EF4-FFF2-40B4-BE49-F238E27FC236}">
                <a16:creationId xmlns:a16="http://schemas.microsoft.com/office/drawing/2014/main" id="{3B77EC44-963E-45E2-AEB9-A25244C98A9F}"/>
              </a:ext>
            </a:extLst>
          </p:cNvPr>
          <p:cNvPicPr>
            <a:picLocks noChangeAspect="1"/>
          </p:cNvPicPr>
          <p:nvPr/>
        </p:nvPicPr>
        <p:blipFill>
          <a:blip r:embed="rId2"/>
          <a:stretch>
            <a:fillRect/>
          </a:stretch>
        </p:blipFill>
        <p:spPr>
          <a:xfrm>
            <a:off x="3968152" y="3628087"/>
            <a:ext cx="3485072" cy="2289634"/>
          </a:xfrm>
          <a:prstGeom prst="rect">
            <a:avLst/>
          </a:prstGeom>
        </p:spPr>
      </p:pic>
    </p:spTree>
    <p:extLst>
      <p:ext uri="{BB962C8B-B14F-4D97-AF65-F5344CB8AC3E}">
        <p14:creationId xmlns:p14="http://schemas.microsoft.com/office/powerpoint/2010/main" val="8571013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Rectángulo"/>
          <p:cNvSpPr/>
          <p:nvPr/>
        </p:nvSpPr>
        <p:spPr>
          <a:xfrm>
            <a:off x="2922381" y="464885"/>
            <a:ext cx="5760641" cy="646331"/>
          </a:xfrm>
          <a:prstGeom prst="rect">
            <a:avLst/>
          </a:prstGeom>
          <a:noFill/>
        </p:spPr>
        <p:txBody>
          <a:bodyPr wrap="square" lIns="91440" tIns="45720" rIns="91440" bIns="45720">
            <a:spAutoFit/>
          </a:bodyPr>
          <a:lstStyle/>
          <a:p>
            <a:pPr algn="ctr" defTabSz="914400"/>
            <a:r>
              <a:rPr lang="es-ES" sz="3600" b="1" cap="all" dirty="0">
                <a:ln w="9000" cmpd="sng">
                  <a:solidFill>
                    <a:srgbClr val="748560">
                      <a:shade val="50000"/>
                      <a:satMod val="120000"/>
                    </a:srgbClr>
                  </a:solidFill>
                  <a:prstDash val="solid"/>
                </a:ln>
                <a:effectLst>
                  <a:reflection blurRad="12700" stA="28000" endPos="45000" dist="1000" dir="5400000" sy="-100000" algn="bl" rotWithShape="0"/>
                </a:effectLst>
                <a:latin typeface="Arial"/>
              </a:rPr>
              <a:t>características</a:t>
            </a:r>
          </a:p>
        </p:txBody>
      </p:sp>
      <p:sp>
        <p:nvSpPr>
          <p:cNvPr id="3" name="2 CuadroTexto"/>
          <p:cNvSpPr txBox="1"/>
          <p:nvPr/>
        </p:nvSpPr>
        <p:spPr>
          <a:xfrm>
            <a:off x="454324" y="1111216"/>
            <a:ext cx="11283351" cy="3477875"/>
          </a:xfrm>
          <a:prstGeom prst="rect">
            <a:avLst/>
          </a:prstGeom>
          <a:noFill/>
        </p:spPr>
        <p:txBody>
          <a:bodyPr wrap="square" rtlCol="0">
            <a:spAutoFit/>
          </a:bodyPr>
          <a:lstStyle/>
          <a:p>
            <a:pPr marL="285750" indent="-285750" algn="just" defTabSz="914400">
              <a:buFont typeface="Arial" pitchFamily="34" charset="0"/>
              <a:buChar char="•"/>
            </a:pPr>
            <a:r>
              <a:rPr lang="es-MX" sz="2000" dirty="0">
                <a:latin typeface="Arial"/>
              </a:rPr>
              <a:t>La tarea fundamental de un ensamblador es traducir un programa en lenguaje de ensamblador al código correspondiente en lenguaje de máquina.</a:t>
            </a:r>
          </a:p>
          <a:p>
            <a:pPr marL="285750" indent="-285750" algn="just" defTabSz="914400">
              <a:buFont typeface="Arial" pitchFamily="34" charset="0"/>
              <a:buChar char="•"/>
            </a:pPr>
            <a:endParaRPr lang="es-MX" sz="2000" dirty="0">
              <a:latin typeface="Arial"/>
            </a:endParaRPr>
          </a:p>
          <a:p>
            <a:pPr marL="285750" indent="-285750" algn="just" defTabSz="914400">
              <a:buFont typeface="Arial" pitchFamily="34" charset="0"/>
              <a:buChar char="•"/>
            </a:pPr>
            <a:r>
              <a:rPr lang="es-MX" sz="2000" dirty="0">
                <a:latin typeface="Arial"/>
              </a:rPr>
              <a:t>La computadora no entiende directamente al Lenguaje Ensamblador; es necesario traducirle a Lenguaje de Máquina. </a:t>
            </a:r>
          </a:p>
          <a:p>
            <a:pPr marL="285750" indent="-285750" algn="just" defTabSz="914400">
              <a:buFont typeface="Arial" pitchFamily="34" charset="0"/>
              <a:buChar char="•"/>
            </a:pPr>
            <a:endParaRPr lang="es-MX" sz="2000" dirty="0">
              <a:latin typeface="Arial"/>
            </a:endParaRPr>
          </a:p>
          <a:p>
            <a:pPr marL="285750" indent="-285750" algn="just" defTabSz="914400">
              <a:buFont typeface="Arial" pitchFamily="34" charset="0"/>
              <a:buChar char="•"/>
            </a:pPr>
            <a:r>
              <a:rPr lang="es-MX" sz="2000" dirty="0">
                <a:latin typeface="Arial"/>
              </a:rPr>
              <a:t>Se utilizan traductores que convierten el código fuente (en Lenguaje Ensamblador) a código objeto.</a:t>
            </a:r>
          </a:p>
          <a:p>
            <a:pPr marL="285750" indent="-285750" algn="just" defTabSz="914400">
              <a:buFont typeface="Arial" pitchFamily="34" charset="0"/>
              <a:buChar char="•"/>
            </a:pPr>
            <a:endParaRPr lang="es-MX" sz="2000" dirty="0">
              <a:latin typeface="Arial"/>
            </a:endParaRPr>
          </a:p>
          <a:p>
            <a:pPr marL="285750" indent="-285750" algn="just" defTabSz="914400">
              <a:buFont typeface="Arial" pitchFamily="34" charset="0"/>
              <a:buChar char="•"/>
            </a:pPr>
            <a:r>
              <a:rPr lang="es-MX" sz="2000" dirty="0">
                <a:latin typeface="Arial"/>
              </a:rPr>
              <a:t>El usar los traductores de código son con el fin de facilitar la programación y tener el control del hardware. </a:t>
            </a:r>
          </a:p>
        </p:txBody>
      </p:sp>
      <p:pic>
        <p:nvPicPr>
          <p:cNvPr id="4" name="Imagen 3">
            <a:extLst>
              <a:ext uri="{FF2B5EF4-FFF2-40B4-BE49-F238E27FC236}">
                <a16:creationId xmlns:a16="http://schemas.microsoft.com/office/drawing/2014/main" id="{9BA6B2E1-26EF-41F5-9E66-CECEB067B552}"/>
              </a:ext>
            </a:extLst>
          </p:cNvPr>
          <p:cNvPicPr>
            <a:picLocks noChangeAspect="1"/>
          </p:cNvPicPr>
          <p:nvPr/>
        </p:nvPicPr>
        <p:blipFill>
          <a:blip r:embed="rId3"/>
          <a:stretch>
            <a:fillRect/>
          </a:stretch>
        </p:blipFill>
        <p:spPr>
          <a:xfrm>
            <a:off x="4878777" y="4589091"/>
            <a:ext cx="1847850" cy="2109230"/>
          </a:xfrm>
          <a:prstGeom prst="rect">
            <a:avLst/>
          </a:prstGeom>
        </p:spPr>
      </p:pic>
    </p:spTree>
    <p:extLst>
      <p:ext uri="{BB962C8B-B14F-4D97-AF65-F5344CB8AC3E}">
        <p14:creationId xmlns:p14="http://schemas.microsoft.com/office/powerpoint/2010/main" val="388660547"/>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159</TotalTime>
  <Words>1059</Words>
  <Application>Microsoft Office PowerPoint</Application>
  <PresentationFormat>Panorámica</PresentationFormat>
  <Paragraphs>124</Paragraphs>
  <Slides>31</Slides>
  <Notes>0</Notes>
  <HiddenSlides>0</HiddenSlides>
  <MMClips>0</MMClips>
  <ScaleCrop>false</ScaleCrop>
  <HeadingPairs>
    <vt:vector size="6" baseType="variant">
      <vt:variant>
        <vt:lpstr>Fuentes usadas</vt:lpstr>
      </vt:variant>
      <vt:variant>
        <vt:i4>5</vt:i4>
      </vt:variant>
      <vt:variant>
        <vt:lpstr>Tema</vt:lpstr>
      </vt:variant>
      <vt:variant>
        <vt:i4>2</vt:i4>
      </vt:variant>
      <vt:variant>
        <vt:lpstr>Títulos de diapositiva</vt:lpstr>
      </vt:variant>
      <vt:variant>
        <vt:i4>31</vt:i4>
      </vt:variant>
    </vt:vector>
  </HeadingPairs>
  <TitlesOfParts>
    <vt:vector size="38" baseType="lpstr">
      <vt:lpstr>Arial</vt:lpstr>
      <vt:lpstr>Calibri</vt:lpstr>
      <vt:lpstr>Calibri Light</vt:lpstr>
      <vt:lpstr>Times New Roman</vt:lpstr>
      <vt:lpstr>Tw Cen MT</vt:lpstr>
      <vt:lpstr>Tema de Office</vt:lpstr>
      <vt:lpstr>1_Tema de Office</vt:lpstr>
      <vt:lpstr>         Universidad Autónoma del Estado de México </vt:lpstr>
      <vt:lpstr>Guión Explicativo</vt:lpstr>
      <vt:lpstr>Objetivo de la Asignatura</vt:lpstr>
      <vt:lpstr>Secuencia Didáctica</vt:lpstr>
      <vt:lpstr>Contenido Temático </vt:lpstr>
      <vt:lpstr>Objetivo de la Unidad VII</vt:lpstr>
      <vt:lpstr>Presentación de PowerPoint</vt:lpstr>
      <vt:lpstr>Presentación de PowerPoint</vt:lpstr>
      <vt:lpstr>Presentación de PowerPoint</vt:lpstr>
      <vt:lpstr>Presentación de PowerPoint</vt:lpstr>
      <vt:lpstr>Presentación de PowerPoint</vt:lpstr>
      <vt:lpstr>Comparación de código entre el lenguaje c y ensamblador </vt:lpstr>
      <vt:lpstr>Presentación de PowerPoint</vt:lpstr>
      <vt:lpstr>Presentación de PowerPoint</vt:lpstr>
      <vt:lpstr>Presentación de PowerPoint</vt:lpstr>
      <vt:lpstr>Presentación de PowerPoint</vt:lpstr>
      <vt:lpstr>Presentación de PowerPoint</vt:lpstr>
      <vt:lpstr>INSTRUCCIONES DE LENGUAJE ENSAMBLADOR </vt:lpstr>
      <vt:lpstr>Transferencia </vt:lpstr>
      <vt:lpstr>Las instrucciones de transferencia de datos son:</vt:lpstr>
      <vt:lpstr>Aritméticos </vt:lpstr>
      <vt:lpstr>Presentación de PowerPoint</vt:lpstr>
      <vt:lpstr>Lógico </vt:lpstr>
      <vt:lpstr>Salto</vt:lpstr>
      <vt:lpstr>Presentación de PowerPoint</vt:lpstr>
      <vt:lpstr>Juego de instrucciones </vt:lpstr>
      <vt:lpstr>¿Para qué se emplea?</vt:lpstr>
      <vt:lpstr>Conjunto de instrucciones</vt:lpstr>
      <vt:lpstr>Presentación de PowerPoint</vt:lpstr>
      <vt:lpstr>Conclusiones </vt:lpstr>
      <vt:lpstr>Bibliografía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dc:title>
  <dc:creator>Patricia Delgadillo</dc:creator>
  <cp:lastModifiedBy>Patricia Delgadillo</cp:lastModifiedBy>
  <cp:revision>3</cp:revision>
  <dcterms:created xsi:type="dcterms:W3CDTF">2019-09-26T18:47:42Z</dcterms:created>
  <dcterms:modified xsi:type="dcterms:W3CDTF">2019-09-30T18:04:25Z</dcterms:modified>
</cp:coreProperties>
</file>