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99" r:id="rId1"/>
  </p:sldMasterIdLst>
  <p:sldIdLst>
    <p:sldId id="256" r:id="rId2"/>
    <p:sldId id="290" r:id="rId3"/>
    <p:sldId id="257" r:id="rId4"/>
    <p:sldId id="291" r:id="rId5"/>
    <p:sldId id="292" r:id="rId6"/>
    <p:sldId id="293" r:id="rId7"/>
    <p:sldId id="294" r:id="rId8"/>
    <p:sldId id="295" r:id="rId9"/>
    <p:sldId id="296" r:id="rId10"/>
    <p:sldId id="315" r:id="rId11"/>
    <p:sldId id="316" r:id="rId12"/>
    <p:sldId id="317" r:id="rId13"/>
    <p:sldId id="318" r:id="rId14"/>
    <p:sldId id="297" r:id="rId15"/>
    <p:sldId id="319" r:id="rId16"/>
    <p:sldId id="320" r:id="rId17"/>
    <p:sldId id="298" r:id="rId18"/>
    <p:sldId id="299" r:id="rId19"/>
    <p:sldId id="300" r:id="rId20"/>
    <p:sldId id="301" r:id="rId21"/>
    <p:sldId id="302" r:id="rId22"/>
    <p:sldId id="303" r:id="rId23"/>
    <p:sldId id="304" r:id="rId24"/>
    <p:sldId id="258" r:id="rId25"/>
    <p:sldId id="305" r:id="rId26"/>
    <p:sldId id="259" r:id="rId27"/>
    <p:sldId id="306" r:id="rId28"/>
    <p:sldId id="307" r:id="rId29"/>
    <p:sldId id="308" r:id="rId30"/>
    <p:sldId id="309" r:id="rId31"/>
    <p:sldId id="310" r:id="rId32"/>
    <p:sldId id="311" r:id="rId33"/>
    <p:sldId id="312" r:id="rId34"/>
    <p:sldId id="313" r:id="rId35"/>
    <p:sldId id="314" r:id="rId36"/>
    <p:sldId id="321" r:id="rId37"/>
    <p:sldId id="337" r:id="rId38"/>
    <p:sldId id="338" r:id="rId39"/>
    <p:sldId id="339" r:id="rId40"/>
    <p:sldId id="340" r:id="rId41"/>
    <p:sldId id="341" r:id="rId42"/>
    <p:sldId id="342" r:id="rId43"/>
    <p:sldId id="343" r:id="rId44"/>
    <p:sldId id="335" r:id="rId45"/>
    <p:sldId id="322" r:id="rId46"/>
    <p:sldId id="324" r:id="rId47"/>
    <p:sldId id="325" r:id="rId48"/>
    <p:sldId id="326" r:id="rId49"/>
    <p:sldId id="327" r:id="rId50"/>
    <p:sldId id="328" r:id="rId51"/>
    <p:sldId id="329" r:id="rId52"/>
    <p:sldId id="330" r:id="rId53"/>
    <p:sldId id="331" r:id="rId54"/>
    <p:sldId id="323" r:id="rId55"/>
    <p:sldId id="332" r:id="rId56"/>
    <p:sldId id="333" r:id="rId57"/>
    <p:sldId id="334" r:id="rId58"/>
    <p:sldId id="288" r:id="rId59"/>
    <p:sldId id="336"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91" autoAdjust="0"/>
    <p:restoredTop sz="94660"/>
  </p:normalViewPr>
  <p:slideViewPr>
    <p:cSldViewPr snapToGrid="0">
      <p:cViewPr varScale="1">
        <p:scale>
          <a:sx n="72" d="100"/>
          <a:sy n="72" d="100"/>
        </p:scale>
        <p:origin x="90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96CD95-6A60-4B7D-8716-D6908D6350B6}"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s-MX"/>
        </a:p>
      </dgm:t>
    </dgm:pt>
    <dgm:pt modelId="{EAFD2FC0-9016-475A-9AB5-BCC0CAEE2D09}">
      <dgm:prSet phldrT="[Texto]"/>
      <dgm:spPr/>
      <dgm:t>
        <a:bodyPr/>
        <a:lstStyle/>
        <a:p>
          <a:r>
            <a:rPr lang="es-MX" dirty="0"/>
            <a:t>Unidad 1</a:t>
          </a:r>
        </a:p>
      </dgm:t>
    </dgm:pt>
    <dgm:pt modelId="{150D06D2-A6B0-4CF9-B56C-8E3DFFE35562}" type="parTrans" cxnId="{3F39D0B0-1FFA-45C7-BBC3-566A18169ADA}">
      <dgm:prSet/>
      <dgm:spPr/>
      <dgm:t>
        <a:bodyPr/>
        <a:lstStyle/>
        <a:p>
          <a:endParaRPr lang="es-MX"/>
        </a:p>
      </dgm:t>
    </dgm:pt>
    <dgm:pt modelId="{907BAFE4-2257-4DC5-B4B4-F6568A2933A3}" type="sibTrans" cxnId="{3F39D0B0-1FFA-45C7-BBC3-566A18169ADA}">
      <dgm:prSet/>
      <dgm:spPr/>
      <dgm:t>
        <a:bodyPr/>
        <a:lstStyle/>
        <a:p>
          <a:endParaRPr lang="es-MX"/>
        </a:p>
      </dgm:t>
    </dgm:pt>
    <dgm:pt modelId="{339E5917-0D7B-43AF-86F7-84D024D08E71}">
      <dgm:prSet phldrT="[Texto]"/>
      <dgm:spPr/>
      <dgm:t>
        <a:bodyPr/>
        <a:lstStyle/>
        <a:p>
          <a:r>
            <a:rPr lang="es-MX" dirty="0"/>
            <a:t>Sociedades y Asociaciones </a:t>
          </a:r>
        </a:p>
      </dgm:t>
    </dgm:pt>
    <dgm:pt modelId="{65C6893C-A798-4E61-B951-30992623678D}" type="parTrans" cxnId="{AD56B6FE-7BD0-4632-9BD2-7E7EE6C13D5A}">
      <dgm:prSet/>
      <dgm:spPr/>
      <dgm:t>
        <a:bodyPr/>
        <a:lstStyle/>
        <a:p>
          <a:endParaRPr lang="es-MX"/>
        </a:p>
      </dgm:t>
    </dgm:pt>
    <dgm:pt modelId="{166C572C-5881-4DAB-9339-433EC027303A}" type="sibTrans" cxnId="{AD56B6FE-7BD0-4632-9BD2-7E7EE6C13D5A}">
      <dgm:prSet/>
      <dgm:spPr/>
      <dgm:t>
        <a:bodyPr/>
        <a:lstStyle/>
        <a:p>
          <a:endParaRPr lang="es-MX"/>
        </a:p>
      </dgm:t>
    </dgm:pt>
    <dgm:pt modelId="{A8A51F32-86C0-4149-A667-85C12748CC4E}">
      <dgm:prSet phldrT="[Texto]"/>
      <dgm:spPr/>
      <dgm:t>
        <a:bodyPr/>
        <a:lstStyle/>
        <a:p>
          <a:r>
            <a:rPr lang="es-MX" dirty="0"/>
            <a:t>Unidad 2</a:t>
          </a:r>
        </a:p>
      </dgm:t>
    </dgm:pt>
    <dgm:pt modelId="{F8F990B6-922D-4616-9F14-45D8D959987F}" type="parTrans" cxnId="{88D309D8-4E7E-4637-AC2D-516EFAC990E6}">
      <dgm:prSet/>
      <dgm:spPr/>
      <dgm:t>
        <a:bodyPr/>
        <a:lstStyle/>
        <a:p>
          <a:endParaRPr lang="es-MX"/>
        </a:p>
      </dgm:t>
    </dgm:pt>
    <dgm:pt modelId="{5777D7EA-B1EA-4BC6-90F4-E5C908AC12DF}" type="sibTrans" cxnId="{88D309D8-4E7E-4637-AC2D-516EFAC990E6}">
      <dgm:prSet/>
      <dgm:spPr/>
      <dgm:t>
        <a:bodyPr/>
        <a:lstStyle/>
        <a:p>
          <a:endParaRPr lang="es-MX"/>
        </a:p>
      </dgm:t>
    </dgm:pt>
    <dgm:pt modelId="{B843DD50-0B99-428A-871A-554578B96060}">
      <dgm:prSet phldrT="[Texto]"/>
      <dgm:spPr/>
      <dgm:t>
        <a:bodyPr/>
        <a:lstStyle/>
        <a:p>
          <a:r>
            <a:rPr lang="es-MX" dirty="0"/>
            <a:t>Aplicación contable en la Sociedad Anónima </a:t>
          </a:r>
        </a:p>
      </dgm:t>
    </dgm:pt>
    <dgm:pt modelId="{F81A6A33-B1E8-4D02-B5D8-798CCE403CD7}" type="parTrans" cxnId="{E985D8A9-EEE5-4CDB-8BED-FBEEDC4AC401}">
      <dgm:prSet/>
      <dgm:spPr/>
      <dgm:t>
        <a:bodyPr/>
        <a:lstStyle/>
        <a:p>
          <a:endParaRPr lang="es-MX"/>
        </a:p>
      </dgm:t>
    </dgm:pt>
    <dgm:pt modelId="{EE2DC523-D3E7-4F6E-BE6C-3EE35642BCB2}" type="sibTrans" cxnId="{E985D8A9-EEE5-4CDB-8BED-FBEEDC4AC401}">
      <dgm:prSet/>
      <dgm:spPr/>
      <dgm:t>
        <a:bodyPr/>
        <a:lstStyle/>
        <a:p>
          <a:endParaRPr lang="es-MX"/>
        </a:p>
      </dgm:t>
    </dgm:pt>
    <dgm:pt modelId="{A7807AD5-3D32-43E7-A318-438E470DAA8D}">
      <dgm:prSet phldrT="[Texto]"/>
      <dgm:spPr/>
      <dgm:t>
        <a:bodyPr/>
        <a:lstStyle/>
        <a:p>
          <a:r>
            <a:rPr lang="es-MX" dirty="0"/>
            <a:t>Unidad 3</a:t>
          </a:r>
        </a:p>
      </dgm:t>
    </dgm:pt>
    <dgm:pt modelId="{C1687EC7-3DBD-4F51-8794-35B67504C450}" type="parTrans" cxnId="{0C75182C-69F3-4D6A-8150-2AC9C8C272BF}">
      <dgm:prSet/>
      <dgm:spPr/>
      <dgm:t>
        <a:bodyPr/>
        <a:lstStyle/>
        <a:p>
          <a:endParaRPr lang="es-MX"/>
        </a:p>
      </dgm:t>
    </dgm:pt>
    <dgm:pt modelId="{0A9EFFB6-9025-4ECE-8737-17183D14987A}" type="sibTrans" cxnId="{0C75182C-69F3-4D6A-8150-2AC9C8C272BF}">
      <dgm:prSet/>
      <dgm:spPr/>
      <dgm:t>
        <a:bodyPr/>
        <a:lstStyle/>
        <a:p>
          <a:endParaRPr lang="es-MX"/>
        </a:p>
      </dgm:t>
    </dgm:pt>
    <dgm:pt modelId="{AAF3B3D3-5289-4313-B312-1D44EF43786D}">
      <dgm:prSet phldrT="[Texto]"/>
      <dgm:spPr/>
      <dgm:t>
        <a:bodyPr/>
        <a:lstStyle/>
        <a:p>
          <a:r>
            <a:rPr lang="es-MX" dirty="0"/>
            <a:t>Estudio de casos específicos en las Sociedades Mercantiles </a:t>
          </a:r>
        </a:p>
      </dgm:t>
    </dgm:pt>
    <dgm:pt modelId="{AAF8C909-2D19-49E1-B9ED-AD359DED25A6}" type="parTrans" cxnId="{D0C1EE24-F67D-4BC4-BFE8-4F44D776EE97}">
      <dgm:prSet/>
      <dgm:spPr/>
      <dgm:t>
        <a:bodyPr/>
        <a:lstStyle/>
        <a:p>
          <a:endParaRPr lang="es-MX"/>
        </a:p>
      </dgm:t>
    </dgm:pt>
    <dgm:pt modelId="{9C4D5C38-557B-4E58-B141-80701C00C366}" type="sibTrans" cxnId="{D0C1EE24-F67D-4BC4-BFE8-4F44D776EE97}">
      <dgm:prSet/>
      <dgm:spPr/>
      <dgm:t>
        <a:bodyPr/>
        <a:lstStyle/>
        <a:p>
          <a:endParaRPr lang="es-MX"/>
        </a:p>
      </dgm:t>
    </dgm:pt>
    <dgm:pt modelId="{50847B33-E2DA-4C72-A641-CB4177F972D4}" type="pres">
      <dgm:prSet presAssocID="{5096CD95-6A60-4B7D-8716-D6908D6350B6}" presName="linearFlow" presStyleCnt="0">
        <dgm:presLayoutVars>
          <dgm:dir/>
          <dgm:animLvl val="lvl"/>
          <dgm:resizeHandles val="exact"/>
        </dgm:presLayoutVars>
      </dgm:prSet>
      <dgm:spPr/>
    </dgm:pt>
    <dgm:pt modelId="{59251A46-A054-4BE8-B130-5C912009C096}" type="pres">
      <dgm:prSet presAssocID="{EAFD2FC0-9016-475A-9AB5-BCC0CAEE2D09}" presName="composite" presStyleCnt="0"/>
      <dgm:spPr/>
    </dgm:pt>
    <dgm:pt modelId="{60849378-874E-4E87-8FEF-34C294DDC1DF}" type="pres">
      <dgm:prSet presAssocID="{EAFD2FC0-9016-475A-9AB5-BCC0CAEE2D09}" presName="parTx" presStyleLbl="node1" presStyleIdx="0" presStyleCnt="3">
        <dgm:presLayoutVars>
          <dgm:chMax val="0"/>
          <dgm:chPref val="0"/>
          <dgm:bulletEnabled val="1"/>
        </dgm:presLayoutVars>
      </dgm:prSet>
      <dgm:spPr/>
    </dgm:pt>
    <dgm:pt modelId="{E94D7E1A-52EE-4CC1-B2A8-9E1B82B9CF2F}" type="pres">
      <dgm:prSet presAssocID="{EAFD2FC0-9016-475A-9AB5-BCC0CAEE2D09}" presName="parSh" presStyleLbl="node1" presStyleIdx="0" presStyleCnt="3"/>
      <dgm:spPr/>
    </dgm:pt>
    <dgm:pt modelId="{2A150A32-A0B4-4AD0-8686-7D7B3F0C76C1}" type="pres">
      <dgm:prSet presAssocID="{EAFD2FC0-9016-475A-9AB5-BCC0CAEE2D09}" presName="desTx" presStyleLbl="fgAcc1" presStyleIdx="0" presStyleCnt="3">
        <dgm:presLayoutVars>
          <dgm:bulletEnabled val="1"/>
        </dgm:presLayoutVars>
      </dgm:prSet>
      <dgm:spPr/>
    </dgm:pt>
    <dgm:pt modelId="{58E473E2-0830-4B6E-B0AA-5C8FBDDA29E5}" type="pres">
      <dgm:prSet presAssocID="{907BAFE4-2257-4DC5-B4B4-F6568A2933A3}" presName="sibTrans" presStyleLbl="sibTrans2D1" presStyleIdx="0" presStyleCnt="2"/>
      <dgm:spPr/>
    </dgm:pt>
    <dgm:pt modelId="{79B5B4AA-0917-41C6-A72E-C7A2EB7465D3}" type="pres">
      <dgm:prSet presAssocID="{907BAFE4-2257-4DC5-B4B4-F6568A2933A3}" presName="connTx" presStyleLbl="sibTrans2D1" presStyleIdx="0" presStyleCnt="2"/>
      <dgm:spPr/>
    </dgm:pt>
    <dgm:pt modelId="{58A02C52-00E2-4F65-BC65-DAEFB5E8C073}" type="pres">
      <dgm:prSet presAssocID="{A8A51F32-86C0-4149-A667-85C12748CC4E}" presName="composite" presStyleCnt="0"/>
      <dgm:spPr/>
    </dgm:pt>
    <dgm:pt modelId="{DC83DCD5-C29F-4C49-80BD-83F3809FB4AD}" type="pres">
      <dgm:prSet presAssocID="{A8A51F32-86C0-4149-A667-85C12748CC4E}" presName="parTx" presStyleLbl="node1" presStyleIdx="0" presStyleCnt="3">
        <dgm:presLayoutVars>
          <dgm:chMax val="0"/>
          <dgm:chPref val="0"/>
          <dgm:bulletEnabled val="1"/>
        </dgm:presLayoutVars>
      </dgm:prSet>
      <dgm:spPr/>
    </dgm:pt>
    <dgm:pt modelId="{E1ACB207-6266-41F8-955B-4CC1EFE9843E}" type="pres">
      <dgm:prSet presAssocID="{A8A51F32-86C0-4149-A667-85C12748CC4E}" presName="parSh" presStyleLbl="node1" presStyleIdx="1" presStyleCnt="3"/>
      <dgm:spPr/>
    </dgm:pt>
    <dgm:pt modelId="{D6F82DC6-5E74-4CC7-B750-5E8CB1AB7E85}" type="pres">
      <dgm:prSet presAssocID="{A8A51F32-86C0-4149-A667-85C12748CC4E}" presName="desTx" presStyleLbl="fgAcc1" presStyleIdx="1" presStyleCnt="3">
        <dgm:presLayoutVars>
          <dgm:bulletEnabled val="1"/>
        </dgm:presLayoutVars>
      </dgm:prSet>
      <dgm:spPr/>
    </dgm:pt>
    <dgm:pt modelId="{2BE5883D-F4BA-4505-8511-F2F64881D961}" type="pres">
      <dgm:prSet presAssocID="{5777D7EA-B1EA-4BC6-90F4-E5C908AC12DF}" presName="sibTrans" presStyleLbl="sibTrans2D1" presStyleIdx="1" presStyleCnt="2"/>
      <dgm:spPr/>
    </dgm:pt>
    <dgm:pt modelId="{7CB2F6CD-50D8-40BA-95B6-911AA640E615}" type="pres">
      <dgm:prSet presAssocID="{5777D7EA-B1EA-4BC6-90F4-E5C908AC12DF}" presName="connTx" presStyleLbl="sibTrans2D1" presStyleIdx="1" presStyleCnt="2"/>
      <dgm:spPr/>
    </dgm:pt>
    <dgm:pt modelId="{B11A4299-E738-453A-BCC3-71A80426CFCA}" type="pres">
      <dgm:prSet presAssocID="{A7807AD5-3D32-43E7-A318-438E470DAA8D}" presName="composite" presStyleCnt="0"/>
      <dgm:spPr/>
    </dgm:pt>
    <dgm:pt modelId="{79A55FA8-C73A-475C-91AF-B3B2A416837B}" type="pres">
      <dgm:prSet presAssocID="{A7807AD5-3D32-43E7-A318-438E470DAA8D}" presName="parTx" presStyleLbl="node1" presStyleIdx="1" presStyleCnt="3">
        <dgm:presLayoutVars>
          <dgm:chMax val="0"/>
          <dgm:chPref val="0"/>
          <dgm:bulletEnabled val="1"/>
        </dgm:presLayoutVars>
      </dgm:prSet>
      <dgm:spPr/>
    </dgm:pt>
    <dgm:pt modelId="{AF5D6ED8-E30A-4794-855E-10C9109B456C}" type="pres">
      <dgm:prSet presAssocID="{A7807AD5-3D32-43E7-A318-438E470DAA8D}" presName="parSh" presStyleLbl="node1" presStyleIdx="2" presStyleCnt="3"/>
      <dgm:spPr/>
    </dgm:pt>
    <dgm:pt modelId="{E883D552-1637-4893-B281-26C4723B347A}" type="pres">
      <dgm:prSet presAssocID="{A7807AD5-3D32-43E7-A318-438E470DAA8D}" presName="desTx" presStyleLbl="fgAcc1" presStyleIdx="2" presStyleCnt="3">
        <dgm:presLayoutVars>
          <dgm:bulletEnabled val="1"/>
        </dgm:presLayoutVars>
      </dgm:prSet>
      <dgm:spPr/>
    </dgm:pt>
  </dgm:ptLst>
  <dgm:cxnLst>
    <dgm:cxn modelId="{9FFD4A00-D521-4F77-A9A0-E32BF88DAEA7}" type="presOf" srcId="{B843DD50-0B99-428A-871A-554578B96060}" destId="{D6F82DC6-5E74-4CC7-B750-5E8CB1AB7E85}" srcOrd="0" destOrd="0" presId="urn:microsoft.com/office/officeart/2005/8/layout/process3"/>
    <dgm:cxn modelId="{0C2C7D0A-8F00-4ED8-9555-4C6E91359FCE}" type="presOf" srcId="{A8A51F32-86C0-4149-A667-85C12748CC4E}" destId="{E1ACB207-6266-41F8-955B-4CC1EFE9843E}" srcOrd="1" destOrd="0" presId="urn:microsoft.com/office/officeart/2005/8/layout/process3"/>
    <dgm:cxn modelId="{8A51D015-10FF-4F0D-810A-8F43B063FEAE}" type="presOf" srcId="{339E5917-0D7B-43AF-86F7-84D024D08E71}" destId="{2A150A32-A0B4-4AD0-8686-7D7B3F0C76C1}" srcOrd="0" destOrd="0" presId="urn:microsoft.com/office/officeart/2005/8/layout/process3"/>
    <dgm:cxn modelId="{D0C1EE24-F67D-4BC4-BFE8-4F44D776EE97}" srcId="{A7807AD5-3D32-43E7-A318-438E470DAA8D}" destId="{AAF3B3D3-5289-4313-B312-1D44EF43786D}" srcOrd="0" destOrd="0" parTransId="{AAF8C909-2D19-49E1-B9ED-AD359DED25A6}" sibTransId="{9C4D5C38-557B-4E58-B141-80701C00C366}"/>
    <dgm:cxn modelId="{0C75182C-69F3-4D6A-8150-2AC9C8C272BF}" srcId="{5096CD95-6A60-4B7D-8716-D6908D6350B6}" destId="{A7807AD5-3D32-43E7-A318-438E470DAA8D}" srcOrd="2" destOrd="0" parTransId="{C1687EC7-3DBD-4F51-8794-35B67504C450}" sibTransId="{0A9EFFB6-9025-4ECE-8737-17183D14987A}"/>
    <dgm:cxn modelId="{008F175D-8A52-4839-9546-144AA655714B}" type="presOf" srcId="{AAF3B3D3-5289-4313-B312-1D44EF43786D}" destId="{E883D552-1637-4893-B281-26C4723B347A}" srcOrd="0" destOrd="0" presId="urn:microsoft.com/office/officeart/2005/8/layout/process3"/>
    <dgm:cxn modelId="{71B9C75D-BEEE-4337-A4F0-4F4284367FFF}" type="presOf" srcId="{EAFD2FC0-9016-475A-9AB5-BCC0CAEE2D09}" destId="{E94D7E1A-52EE-4CC1-B2A8-9E1B82B9CF2F}" srcOrd="1" destOrd="0" presId="urn:microsoft.com/office/officeart/2005/8/layout/process3"/>
    <dgm:cxn modelId="{40DD3B65-310F-4861-830E-118F8222DE61}" type="presOf" srcId="{5096CD95-6A60-4B7D-8716-D6908D6350B6}" destId="{50847B33-E2DA-4C72-A641-CB4177F972D4}" srcOrd="0" destOrd="0" presId="urn:microsoft.com/office/officeart/2005/8/layout/process3"/>
    <dgm:cxn modelId="{C8D8184A-3ABD-4722-9981-B1BC16F1034E}" type="presOf" srcId="{A7807AD5-3D32-43E7-A318-438E470DAA8D}" destId="{AF5D6ED8-E30A-4794-855E-10C9109B456C}" srcOrd="1" destOrd="0" presId="urn:microsoft.com/office/officeart/2005/8/layout/process3"/>
    <dgm:cxn modelId="{405CAB6A-7E84-4A39-BC8D-03998D9E911A}" type="presOf" srcId="{907BAFE4-2257-4DC5-B4B4-F6568A2933A3}" destId="{79B5B4AA-0917-41C6-A72E-C7A2EB7465D3}" srcOrd="1" destOrd="0" presId="urn:microsoft.com/office/officeart/2005/8/layout/process3"/>
    <dgm:cxn modelId="{57B25F58-7C6F-401E-9F01-72AFA2B4CF4F}" type="presOf" srcId="{EAFD2FC0-9016-475A-9AB5-BCC0CAEE2D09}" destId="{60849378-874E-4E87-8FEF-34C294DDC1DF}" srcOrd="0" destOrd="0" presId="urn:microsoft.com/office/officeart/2005/8/layout/process3"/>
    <dgm:cxn modelId="{EA74B581-3506-4A31-8280-31F7A68260AA}" type="presOf" srcId="{5777D7EA-B1EA-4BC6-90F4-E5C908AC12DF}" destId="{7CB2F6CD-50D8-40BA-95B6-911AA640E615}" srcOrd="1" destOrd="0" presId="urn:microsoft.com/office/officeart/2005/8/layout/process3"/>
    <dgm:cxn modelId="{65A05F96-3921-4691-9FEB-7ABCB90759C5}" type="presOf" srcId="{A8A51F32-86C0-4149-A667-85C12748CC4E}" destId="{DC83DCD5-C29F-4C49-80BD-83F3809FB4AD}" srcOrd="0" destOrd="0" presId="urn:microsoft.com/office/officeart/2005/8/layout/process3"/>
    <dgm:cxn modelId="{E985D8A9-EEE5-4CDB-8BED-FBEEDC4AC401}" srcId="{A8A51F32-86C0-4149-A667-85C12748CC4E}" destId="{B843DD50-0B99-428A-871A-554578B96060}" srcOrd="0" destOrd="0" parTransId="{F81A6A33-B1E8-4D02-B5D8-798CCE403CD7}" sibTransId="{EE2DC523-D3E7-4F6E-BE6C-3EE35642BCB2}"/>
    <dgm:cxn modelId="{3F39D0B0-1FFA-45C7-BBC3-566A18169ADA}" srcId="{5096CD95-6A60-4B7D-8716-D6908D6350B6}" destId="{EAFD2FC0-9016-475A-9AB5-BCC0CAEE2D09}" srcOrd="0" destOrd="0" parTransId="{150D06D2-A6B0-4CF9-B56C-8E3DFFE35562}" sibTransId="{907BAFE4-2257-4DC5-B4B4-F6568A2933A3}"/>
    <dgm:cxn modelId="{88D309D8-4E7E-4637-AC2D-516EFAC990E6}" srcId="{5096CD95-6A60-4B7D-8716-D6908D6350B6}" destId="{A8A51F32-86C0-4149-A667-85C12748CC4E}" srcOrd="1" destOrd="0" parTransId="{F8F990B6-922D-4616-9F14-45D8D959987F}" sibTransId="{5777D7EA-B1EA-4BC6-90F4-E5C908AC12DF}"/>
    <dgm:cxn modelId="{E1FDE7EA-1C52-4B84-A545-15B46FACCAC7}" type="presOf" srcId="{5777D7EA-B1EA-4BC6-90F4-E5C908AC12DF}" destId="{2BE5883D-F4BA-4505-8511-F2F64881D961}" srcOrd="0" destOrd="0" presId="urn:microsoft.com/office/officeart/2005/8/layout/process3"/>
    <dgm:cxn modelId="{176D07ED-B3FA-42C9-864D-1A253C016764}" type="presOf" srcId="{A7807AD5-3D32-43E7-A318-438E470DAA8D}" destId="{79A55FA8-C73A-475C-91AF-B3B2A416837B}" srcOrd="0" destOrd="0" presId="urn:microsoft.com/office/officeart/2005/8/layout/process3"/>
    <dgm:cxn modelId="{A52835FA-0F3F-4470-9AED-219C27C7C1F1}" type="presOf" srcId="{907BAFE4-2257-4DC5-B4B4-F6568A2933A3}" destId="{58E473E2-0830-4B6E-B0AA-5C8FBDDA29E5}" srcOrd="0" destOrd="0" presId="urn:microsoft.com/office/officeart/2005/8/layout/process3"/>
    <dgm:cxn modelId="{AD56B6FE-7BD0-4632-9BD2-7E7EE6C13D5A}" srcId="{EAFD2FC0-9016-475A-9AB5-BCC0CAEE2D09}" destId="{339E5917-0D7B-43AF-86F7-84D024D08E71}" srcOrd="0" destOrd="0" parTransId="{65C6893C-A798-4E61-B951-30992623678D}" sibTransId="{166C572C-5881-4DAB-9339-433EC027303A}"/>
    <dgm:cxn modelId="{2A60C786-6021-4E1F-B833-06F65E38EF4D}" type="presParOf" srcId="{50847B33-E2DA-4C72-A641-CB4177F972D4}" destId="{59251A46-A054-4BE8-B130-5C912009C096}" srcOrd="0" destOrd="0" presId="urn:microsoft.com/office/officeart/2005/8/layout/process3"/>
    <dgm:cxn modelId="{BE5EF3C2-5945-48E9-85F1-1506658B843D}" type="presParOf" srcId="{59251A46-A054-4BE8-B130-5C912009C096}" destId="{60849378-874E-4E87-8FEF-34C294DDC1DF}" srcOrd="0" destOrd="0" presId="urn:microsoft.com/office/officeart/2005/8/layout/process3"/>
    <dgm:cxn modelId="{964C70A6-9537-4F4C-82A1-6AB998084CE4}" type="presParOf" srcId="{59251A46-A054-4BE8-B130-5C912009C096}" destId="{E94D7E1A-52EE-4CC1-B2A8-9E1B82B9CF2F}" srcOrd="1" destOrd="0" presId="urn:microsoft.com/office/officeart/2005/8/layout/process3"/>
    <dgm:cxn modelId="{FFEED9CA-684D-44AB-9FC5-7ADB4B50F71A}" type="presParOf" srcId="{59251A46-A054-4BE8-B130-5C912009C096}" destId="{2A150A32-A0B4-4AD0-8686-7D7B3F0C76C1}" srcOrd="2" destOrd="0" presId="urn:microsoft.com/office/officeart/2005/8/layout/process3"/>
    <dgm:cxn modelId="{A22B2A58-5360-4C52-9A96-D754F92CF280}" type="presParOf" srcId="{50847B33-E2DA-4C72-A641-CB4177F972D4}" destId="{58E473E2-0830-4B6E-B0AA-5C8FBDDA29E5}" srcOrd="1" destOrd="0" presId="urn:microsoft.com/office/officeart/2005/8/layout/process3"/>
    <dgm:cxn modelId="{96442591-6C18-433F-BF63-6C10FF3F5DA1}" type="presParOf" srcId="{58E473E2-0830-4B6E-B0AA-5C8FBDDA29E5}" destId="{79B5B4AA-0917-41C6-A72E-C7A2EB7465D3}" srcOrd="0" destOrd="0" presId="urn:microsoft.com/office/officeart/2005/8/layout/process3"/>
    <dgm:cxn modelId="{CE1B8E1D-2FAB-46F1-8DB9-FFCDDBE6B056}" type="presParOf" srcId="{50847B33-E2DA-4C72-A641-CB4177F972D4}" destId="{58A02C52-00E2-4F65-BC65-DAEFB5E8C073}" srcOrd="2" destOrd="0" presId="urn:microsoft.com/office/officeart/2005/8/layout/process3"/>
    <dgm:cxn modelId="{6379D9F7-3B5B-4283-943D-1EF8CDAD61A3}" type="presParOf" srcId="{58A02C52-00E2-4F65-BC65-DAEFB5E8C073}" destId="{DC83DCD5-C29F-4C49-80BD-83F3809FB4AD}" srcOrd="0" destOrd="0" presId="urn:microsoft.com/office/officeart/2005/8/layout/process3"/>
    <dgm:cxn modelId="{79653B6A-9B82-433F-A2E4-379831E09A0B}" type="presParOf" srcId="{58A02C52-00E2-4F65-BC65-DAEFB5E8C073}" destId="{E1ACB207-6266-41F8-955B-4CC1EFE9843E}" srcOrd="1" destOrd="0" presId="urn:microsoft.com/office/officeart/2005/8/layout/process3"/>
    <dgm:cxn modelId="{E44D749D-6E37-4165-98F6-7CCD1EB9C2C1}" type="presParOf" srcId="{58A02C52-00E2-4F65-BC65-DAEFB5E8C073}" destId="{D6F82DC6-5E74-4CC7-B750-5E8CB1AB7E85}" srcOrd="2" destOrd="0" presId="urn:microsoft.com/office/officeart/2005/8/layout/process3"/>
    <dgm:cxn modelId="{57E8727D-A055-401E-84C8-A54663B72C2D}" type="presParOf" srcId="{50847B33-E2DA-4C72-A641-CB4177F972D4}" destId="{2BE5883D-F4BA-4505-8511-F2F64881D961}" srcOrd="3" destOrd="0" presId="urn:microsoft.com/office/officeart/2005/8/layout/process3"/>
    <dgm:cxn modelId="{F3985C64-1D6A-4E3D-A96E-EFFE22718D00}" type="presParOf" srcId="{2BE5883D-F4BA-4505-8511-F2F64881D961}" destId="{7CB2F6CD-50D8-40BA-95B6-911AA640E615}" srcOrd="0" destOrd="0" presId="urn:microsoft.com/office/officeart/2005/8/layout/process3"/>
    <dgm:cxn modelId="{4089C49C-1F6B-4251-A0ED-C56056D4F429}" type="presParOf" srcId="{50847B33-E2DA-4C72-A641-CB4177F972D4}" destId="{B11A4299-E738-453A-BCC3-71A80426CFCA}" srcOrd="4" destOrd="0" presId="urn:microsoft.com/office/officeart/2005/8/layout/process3"/>
    <dgm:cxn modelId="{7B5F001E-934C-447C-B59C-9210DC2A276B}" type="presParOf" srcId="{B11A4299-E738-453A-BCC3-71A80426CFCA}" destId="{79A55FA8-C73A-475C-91AF-B3B2A416837B}" srcOrd="0" destOrd="0" presId="urn:microsoft.com/office/officeart/2005/8/layout/process3"/>
    <dgm:cxn modelId="{683D5E5C-7E82-4B95-96B9-7E9252670C65}" type="presParOf" srcId="{B11A4299-E738-453A-BCC3-71A80426CFCA}" destId="{AF5D6ED8-E30A-4794-855E-10C9109B456C}" srcOrd="1" destOrd="0" presId="urn:microsoft.com/office/officeart/2005/8/layout/process3"/>
    <dgm:cxn modelId="{E5505A8A-DF22-46E6-A913-821107733B4C}" type="presParOf" srcId="{B11A4299-E738-453A-BCC3-71A80426CFCA}" destId="{E883D552-1637-4893-B281-26C4723B347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9ABAD5F-20DE-4A4B-BDBA-8ABDE4A7069A}"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C1C6826A-3988-444A-8F58-9A21236F346E}">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ES" sz="2000" dirty="0">
              <a:latin typeface="Arial" panose="020B0604020202020204" pitchFamily="34" charset="0"/>
              <a:cs typeface="Arial" panose="020B0604020202020204" pitchFamily="34" charset="0"/>
            </a:rPr>
            <a:t>En caso de ser personas jurídicas, tener carácter civil y sin fines de lucro.</a:t>
          </a:r>
          <a:endParaRPr lang="es-MX" sz="2000" dirty="0">
            <a:latin typeface="Arial" panose="020B0604020202020204" pitchFamily="34" charset="0"/>
            <a:cs typeface="Arial" panose="020B0604020202020204" pitchFamily="34" charset="0"/>
          </a:endParaRPr>
        </a:p>
      </dgm:t>
    </dgm:pt>
    <dgm:pt modelId="{559C739F-F8E8-4FE2-9B4E-E1D3F5FAE4BE}" type="parTrans" cxnId="{1B1FA1BA-0631-428E-BD96-87876D05F6B7}">
      <dgm:prSet/>
      <dgm:spPr/>
      <dgm:t>
        <a:bodyPr/>
        <a:lstStyle/>
        <a:p>
          <a:endParaRPr lang="es-MX" sz="2000"/>
        </a:p>
      </dgm:t>
    </dgm:pt>
    <dgm:pt modelId="{CA649C7E-5161-4CA9-ACCF-9206F87DFAD9}" type="sibTrans" cxnId="{1B1FA1BA-0631-428E-BD96-87876D05F6B7}">
      <dgm:prSet/>
      <dgm:spPr/>
      <dgm:t>
        <a:bodyPr/>
        <a:lstStyle/>
        <a:p>
          <a:endParaRPr lang="es-MX" sz="2000"/>
        </a:p>
      </dgm:t>
    </dgm:pt>
    <dgm:pt modelId="{7A4EE153-885E-4B7F-9107-E4730B099232}">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ES" sz="2000" dirty="0">
              <a:latin typeface="Arial" panose="020B0604020202020204" pitchFamily="34" charset="0"/>
              <a:cs typeface="Arial" panose="020B0604020202020204" pitchFamily="34" charset="0"/>
            </a:rPr>
            <a:t>En caso de ser personas naturales: ser mayor de edad o caso de ser adolescente contar con la autorización de su representan.</a:t>
          </a:r>
          <a:endParaRPr lang="es-MX" sz="2000" dirty="0">
            <a:latin typeface="Arial" panose="020B0604020202020204" pitchFamily="34" charset="0"/>
            <a:cs typeface="Arial" panose="020B0604020202020204" pitchFamily="34" charset="0"/>
          </a:endParaRPr>
        </a:p>
      </dgm:t>
    </dgm:pt>
    <dgm:pt modelId="{FC168D93-7FBB-4726-9FE2-6E98D600E542}" type="parTrans" cxnId="{9C49AF9E-207F-4722-BDC1-D9CF26D839E9}">
      <dgm:prSet/>
      <dgm:spPr/>
      <dgm:t>
        <a:bodyPr/>
        <a:lstStyle/>
        <a:p>
          <a:endParaRPr lang="es-MX" sz="2000"/>
        </a:p>
      </dgm:t>
    </dgm:pt>
    <dgm:pt modelId="{466E2328-DD3B-4E74-9557-421729909209}" type="sibTrans" cxnId="{9C49AF9E-207F-4722-BDC1-D9CF26D839E9}">
      <dgm:prSet/>
      <dgm:spPr/>
      <dgm:t>
        <a:bodyPr/>
        <a:lstStyle/>
        <a:p>
          <a:endParaRPr lang="es-MX" sz="2000"/>
        </a:p>
      </dgm:t>
    </dgm:pt>
    <dgm:pt modelId="{88228A87-418B-428B-9706-FFB21395367C}">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dirty="0">
              <a:solidFill>
                <a:schemeClr val="tx1"/>
              </a:solidFill>
              <a:latin typeface="Arial" panose="020B0604020202020204" pitchFamily="34" charset="0"/>
              <a:cs typeface="Arial" panose="020B0604020202020204" pitchFamily="34" charset="0"/>
            </a:rPr>
            <a:t>Conocer los principios, Formas Organizativas, Estatutos y Normas Legales que sustentas al movimiento cooperativo.</a:t>
          </a:r>
          <a:endParaRPr lang="es-MX" sz="2000" dirty="0">
            <a:solidFill>
              <a:schemeClr val="tx1"/>
            </a:solidFill>
            <a:latin typeface="Arial" panose="020B0604020202020204" pitchFamily="34" charset="0"/>
            <a:cs typeface="Arial" panose="020B0604020202020204" pitchFamily="34" charset="0"/>
          </a:endParaRPr>
        </a:p>
      </dgm:t>
    </dgm:pt>
    <dgm:pt modelId="{45320E93-9B8F-4936-A07D-47C6C897AF9E}" type="parTrans" cxnId="{85271C00-BC47-4C9A-B440-37EFD3B765E1}">
      <dgm:prSet/>
      <dgm:spPr/>
      <dgm:t>
        <a:bodyPr/>
        <a:lstStyle/>
        <a:p>
          <a:endParaRPr lang="es-MX" sz="2000"/>
        </a:p>
      </dgm:t>
    </dgm:pt>
    <dgm:pt modelId="{93A5A02F-39F6-4DFF-94E7-A84F64482F2D}" type="sibTrans" cxnId="{85271C00-BC47-4C9A-B440-37EFD3B765E1}">
      <dgm:prSet/>
      <dgm:spPr/>
      <dgm:t>
        <a:bodyPr/>
        <a:lstStyle/>
        <a:p>
          <a:endParaRPr lang="es-MX" sz="2000"/>
        </a:p>
      </dgm:t>
    </dgm:pt>
    <dgm:pt modelId="{F1E23DBE-7310-4033-BA12-98D52DCB339E}" type="pres">
      <dgm:prSet presAssocID="{E9ABAD5F-20DE-4A4B-BDBA-8ABDE4A7069A}" presName="rootnode" presStyleCnt="0">
        <dgm:presLayoutVars>
          <dgm:chMax/>
          <dgm:chPref/>
          <dgm:dir/>
          <dgm:animLvl val="lvl"/>
        </dgm:presLayoutVars>
      </dgm:prSet>
      <dgm:spPr/>
    </dgm:pt>
    <dgm:pt modelId="{63ED7356-2C8F-4CA3-B704-E00B1FDC6DC5}" type="pres">
      <dgm:prSet presAssocID="{C1C6826A-3988-444A-8F58-9A21236F346E}" presName="composite" presStyleCnt="0"/>
      <dgm:spPr/>
    </dgm:pt>
    <dgm:pt modelId="{A94CA4C8-73F1-41E2-9CB5-8F62B3D55FE5}" type="pres">
      <dgm:prSet presAssocID="{C1C6826A-3988-444A-8F58-9A21236F346E}" presName="bentUpArrow1" presStyleLbl="alignImgPlace1" presStyleIdx="0" presStyleCnt="2" custLinFactNeighborX="-88232" custLinFactNeighborY="-9592">
        <dgm:style>
          <a:lnRef idx="2">
            <a:schemeClr val="accent6"/>
          </a:lnRef>
          <a:fillRef idx="1">
            <a:schemeClr val="lt1"/>
          </a:fillRef>
          <a:effectRef idx="0">
            <a:schemeClr val="accent6"/>
          </a:effectRef>
          <a:fontRef idx="minor">
            <a:schemeClr val="dk1"/>
          </a:fontRef>
        </dgm:style>
      </dgm:prSet>
      <dgm:spPr/>
    </dgm:pt>
    <dgm:pt modelId="{11422EDC-5147-4BA9-982F-41ABCAA63A8B}" type="pres">
      <dgm:prSet presAssocID="{C1C6826A-3988-444A-8F58-9A21236F346E}" presName="ParentText" presStyleLbl="node1" presStyleIdx="0" presStyleCnt="3" custScaleX="181071" custScaleY="53991" custLinFactNeighborX="-71983" custLinFactNeighborY="8349">
        <dgm:presLayoutVars>
          <dgm:chMax val="1"/>
          <dgm:chPref val="1"/>
          <dgm:bulletEnabled val="1"/>
        </dgm:presLayoutVars>
      </dgm:prSet>
      <dgm:spPr/>
    </dgm:pt>
    <dgm:pt modelId="{53435F42-D750-440D-89C2-39577BA0C0F4}" type="pres">
      <dgm:prSet presAssocID="{C1C6826A-3988-444A-8F58-9A21236F346E}" presName="ChildText" presStyleLbl="revTx" presStyleIdx="0" presStyleCnt="2">
        <dgm:presLayoutVars>
          <dgm:chMax val="0"/>
          <dgm:chPref val="0"/>
          <dgm:bulletEnabled val="1"/>
        </dgm:presLayoutVars>
      </dgm:prSet>
      <dgm:spPr/>
    </dgm:pt>
    <dgm:pt modelId="{EC9A2D14-20BE-46AC-A2DC-F3F62E632BD0}" type="pres">
      <dgm:prSet presAssocID="{CA649C7E-5161-4CA9-ACCF-9206F87DFAD9}" presName="sibTrans" presStyleCnt="0"/>
      <dgm:spPr/>
    </dgm:pt>
    <dgm:pt modelId="{ECC4D1B5-20E0-4536-B078-9D68EB624245}" type="pres">
      <dgm:prSet presAssocID="{7A4EE153-885E-4B7F-9107-E4730B099232}" presName="composite" presStyleCnt="0"/>
      <dgm:spPr/>
    </dgm:pt>
    <dgm:pt modelId="{B74D2E73-2794-4AC9-A9DF-62494F1A52F7}" type="pres">
      <dgm:prSet presAssocID="{7A4EE153-885E-4B7F-9107-E4730B099232}" presName="bentUpArrow1" presStyleLbl="alignImgPlace1" presStyleIdx="1" presStyleCnt="2" custLinFactX="-54491" custLinFactNeighborX="-100000" custLinFactNeighborY="-16569">
        <dgm:style>
          <a:lnRef idx="2">
            <a:schemeClr val="accent6"/>
          </a:lnRef>
          <a:fillRef idx="1">
            <a:schemeClr val="lt1"/>
          </a:fillRef>
          <a:effectRef idx="0">
            <a:schemeClr val="accent6"/>
          </a:effectRef>
          <a:fontRef idx="minor">
            <a:schemeClr val="dk1"/>
          </a:fontRef>
        </dgm:style>
      </dgm:prSet>
      <dgm:spPr/>
    </dgm:pt>
    <dgm:pt modelId="{DC413665-EB11-4BEC-9035-37A6B17F7B08}" type="pres">
      <dgm:prSet presAssocID="{7A4EE153-885E-4B7F-9107-E4730B099232}" presName="ParentText" presStyleLbl="node1" presStyleIdx="1" presStyleCnt="3" custScaleX="184586" custScaleY="68992" custLinFactNeighborX="-34901" custLinFactNeighborY="-6457">
        <dgm:presLayoutVars>
          <dgm:chMax val="1"/>
          <dgm:chPref val="1"/>
          <dgm:bulletEnabled val="1"/>
        </dgm:presLayoutVars>
      </dgm:prSet>
      <dgm:spPr/>
    </dgm:pt>
    <dgm:pt modelId="{66085860-0F53-4924-918D-DB49DC21862D}" type="pres">
      <dgm:prSet presAssocID="{7A4EE153-885E-4B7F-9107-E4730B099232}" presName="ChildText" presStyleLbl="revTx" presStyleIdx="1" presStyleCnt="2">
        <dgm:presLayoutVars>
          <dgm:chMax val="0"/>
          <dgm:chPref val="0"/>
          <dgm:bulletEnabled val="1"/>
        </dgm:presLayoutVars>
      </dgm:prSet>
      <dgm:spPr/>
    </dgm:pt>
    <dgm:pt modelId="{E0373958-31CF-4EBF-9158-3093E9FC4A03}" type="pres">
      <dgm:prSet presAssocID="{466E2328-DD3B-4E74-9557-421729909209}" presName="sibTrans" presStyleCnt="0"/>
      <dgm:spPr/>
    </dgm:pt>
    <dgm:pt modelId="{5AD98504-3691-4F36-825C-DAB4EF889D38}" type="pres">
      <dgm:prSet presAssocID="{88228A87-418B-428B-9706-FFB21395367C}" presName="composite" presStyleCnt="0"/>
      <dgm:spPr/>
    </dgm:pt>
    <dgm:pt modelId="{2E14920E-418F-4FA9-968C-811E73FB2FC0}" type="pres">
      <dgm:prSet presAssocID="{88228A87-418B-428B-9706-FFB21395367C}" presName="ParentText" presStyleLbl="node1" presStyleIdx="2" presStyleCnt="3" custScaleX="194906" custScaleY="69411" custLinFactNeighborX="-75223" custLinFactNeighborY="2626">
        <dgm:presLayoutVars>
          <dgm:chMax val="1"/>
          <dgm:chPref val="1"/>
          <dgm:bulletEnabled val="1"/>
        </dgm:presLayoutVars>
      </dgm:prSet>
      <dgm:spPr/>
    </dgm:pt>
  </dgm:ptLst>
  <dgm:cxnLst>
    <dgm:cxn modelId="{85271C00-BC47-4C9A-B440-37EFD3B765E1}" srcId="{E9ABAD5F-20DE-4A4B-BDBA-8ABDE4A7069A}" destId="{88228A87-418B-428B-9706-FFB21395367C}" srcOrd="2" destOrd="0" parTransId="{45320E93-9B8F-4936-A07D-47C6C897AF9E}" sibTransId="{93A5A02F-39F6-4DFF-94E7-A84F64482F2D}"/>
    <dgm:cxn modelId="{15115F1C-84D1-4454-9077-9498D8ED9131}" type="presOf" srcId="{E9ABAD5F-20DE-4A4B-BDBA-8ABDE4A7069A}" destId="{F1E23DBE-7310-4033-BA12-98D52DCB339E}" srcOrd="0" destOrd="0" presId="urn:microsoft.com/office/officeart/2005/8/layout/StepDownProcess"/>
    <dgm:cxn modelId="{EB943D31-C85B-4832-AA45-D6CA29A861ED}" type="presOf" srcId="{88228A87-418B-428B-9706-FFB21395367C}" destId="{2E14920E-418F-4FA9-968C-811E73FB2FC0}" srcOrd="0" destOrd="0" presId="urn:microsoft.com/office/officeart/2005/8/layout/StepDownProcess"/>
    <dgm:cxn modelId="{F3645D3B-7E61-4A5F-81FB-18BF3030AE54}" type="presOf" srcId="{7A4EE153-885E-4B7F-9107-E4730B099232}" destId="{DC413665-EB11-4BEC-9035-37A6B17F7B08}" srcOrd="0" destOrd="0" presId="urn:microsoft.com/office/officeart/2005/8/layout/StepDownProcess"/>
    <dgm:cxn modelId="{9C49AF9E-207F-4722-BDC1-D9CF26D839E9}" srcId="{E9ABAD5F-20DE-4A4B-BDBA-8ABDE4A7069A}" destId="{7A4EE153-885E-4B7F-9107-E4730B099232}" srcOrd="1" destOrd="0" parTransId="{FC168D93-7FBB-4726-9FE2-6E98D600E542}" sibTransId="{466E2328-DD3B-4E74-9557-421729909209}"/>
    <dgm:cxn modelId="{1B1FA1BA-0631-428E-BD96-87876D05F6B7}" srcId="{E9ABAD5F-20DE-4A4B-BDBA-8ABDE4A7069A}" destId="{C1C6826A-3988-444A-8F58-9A21236F346E}" srcOrd="0" destOrd="0" parTransId="{559C739F-F8E8-4FE2-9B4E-E1D3F5FAE4BE}" sibTransId="{CA649C7E-5161-4CA9-ACCF-9206F87DFAD9}"/>
    <dgm:cxn modelId="{3E543DF7-3F93-4185-9C9F-89BB1313A191}" type="presOf" srcId="{C1C6826A-3988-444A-8F58-9A21236F346E}" destId="{11422EDC-5147-4BA9-982F-41ABCAA63A8B}" srcOrd="0" destOrd="0" presId="urn:microsoft.com/office/officeart/2005/8/layout/StepDownProcess"/>
    <dgm:cxn modelId="{A74C08BA-0641-47A7-9676-5C3D89E75AD0}" type="presParOf" srcId="{F1E23DBE-7310-4033-BA12-98D52DCB339E}" destId="{63ED7356-2C8F-4CA3-B704-E00B1FDC6DC5}" srcOrd="0" destOrd="0" presId="urn:microsoft.com/office/officeart/2005/8/layout/StepDownProcess"/>
    <dgm:cxn modelId="{A04671D3-82B6-4F7D-BF1E-AF173129183F}" type="presParOf" srcId="{63ED7356-2C8F-4CA3-B704-E00B1FDC6DC5}" destId="{A94CA4C8-73F1-41E2-9CB5-8F62B3D55FE5}" srcOrd="0" destOrd="0" presId="urn:microsoft.com/office/officeart/2005/8/layout/StepDownProcess"/>
    <dgm:cxn modelId="{4C75A3C0-AB49-4C95-90E9-58C1950313FB}" type="presParOf" srcId="{63ED7356-2C8F-4CA3-B704-E00B1FDC6DC5}" destId="{11422EDC-5147-4BA9-982F-41ABCAA63A8B}" srcOrd="1" destOrd="0" presId="urn:microsoft.com/office/officeart/2005/8/layout/StepDownProcess"/>
    <dgm:cxn modelId="{A29640ED-C9E3-46BC-BFEF-F73A233F0FA9}" type="presParOf" srcId="{63ED7356-2C8F-4CA3-B704-E00B1FDC6DC5}" destId="{53435F42-D750-440D-89C2-39577BA0C0F4}" srcOrd="2" destOrd="0" presId="urn:microsoft.com/office/officeart/2005/8/layout/StepDownProcess"/>
    <dgm:cxn modelId="{24BC6E55-1AA6-4640-B2C9-7DBCEC2F48C2}" type="presParOf" srcId="{F1E23DBE-7310-4033-BA12-98D52DCB339E}" destId="{EC9A2D14-20BE-46AC-A2DC-F3F62E632BD0}" srcOrd="1" destOrd="0" presId="urn:microsoft.com/office/officeart/2005/8/layout/StepDownProcess"/>
    <dgm:cxn modelId="{E3E16E10-CB79-4990-BA52-C5AC25E31D05}" type="presParOf" srcId="{F1E23DBE-7310-4033-BA12-98D52DCB339E}" destId="{ECC4D1B5-20E0-4536-B078-9D68EB624245}" srcOrd="2" destOrd="0" presId="urn:microsoft.com/office/officeart/2005/8/layout/StepDownProcess"/>
    <dgm:cxn modelId="{B8F752EE-8EBF-4C92-89CA-F838770AFAD6}" type="presParOf" srcId="{ECC4D1B5-20E0-4536-B078-9D68EB624245}" destId="{B74D2E73-2794-4AC9-A9DF-62494F1A52F7}" srcOrd="0" destOrd="0" presId="urn:microsoft.com/office/officeart/2005/8/layout/StepDownProcess"/>
    <dgm:cxn modelId="{825BD966-A2D7-46CA-BC0F-EF4A19A3AE33}" type="presParOf" srcId="{ECC4D1B5-20E0-4536-B078-9D68EB624245}" destId="{DC413665-EB11-4BEC-9035-37A6B17F7B08}" srcOrd="1" destOrd="0" presId="urn:microsoft.com/office/officeart/2005/8/layout/StepDownProcess"/>
    <dgm:cxn modelId="{952B5E8B-461B-4077-A38D-F5892EDA423F}" type="presParOf" srcId="{ECC4D1B5-20E0-4536-B078-9D68EB624245}" destId="{66085860-0F53-4924-918D-DB49DC21862D}" srcOrd="2" destOrd="0" presId="urn:microsoft.com/office/officeart/2005/8/layout/StepDownProcess"/>
    <dgm:cxn modelId="{9EB75C7A-E42C-4DB0-AF02-B4791C74F69D}" type="presParOf" srcId="{F1E23DBE-7310-4033-BA12-98D52DCB339E}" destId="{E0373958-31CF-4EBF-9158-3093E9FC4A03}" srcOrd="3" destOrd="0" presId="urn:microsoft.com/office/officeart/2005/8/layout/StepDownProcess"/>
    <dgm:cxn modelId="{0D09843C-682C-4FA2-AB80-E654E7AAA9E3}" type="presParOf" srcId="{F1E23DBE-7310-4033-BA12-98D52DCB339E}" destId="{5AD98504-3691-4F36-825C-DAB4EF889D38}" srcOrd="4" destOrd="0" presId="urn:microsoft.com/office/officeart/2005/8/layout/StepDownProcess"/>
    <dgm:cxn modelId="{A64EA8F4-FC53-495A-9243-1B13AD9CD0E7}" type="presParOf" srcId="{5AD98504-3691-4F36-825C-DAB4EF889D38}" destId="{2E14920E-418F-4FA9-968C-811E73FB2FC0}"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4E57770-CFD7-45C9-BC4D-9F76587D984C}"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MX"/>
        </a:p>
      </dgm:t>
    </dgm:pt>
    <dgm:pt modelId="{540FE77F-C1B4-413A-A618-B15F2A331490}">
      <dgm:prSet phldrT="[Texto]" custT="1">
        <dgm:style>
          <a:lnRef idx="2">
            <a:schemeClr val="accent5"/>
          </a:lnRef>
          <a:fillRef idx="1">
            <a:schemeClr val="lt1"/>
          </a:fillRef>
          <a:effectRef idx="0">
            <a:schemeClr val="accent5"/>
          </a:effectRef>
          <a:fontRef idx="minor">
            <a:schemeClr val="dk1"/>
          </a:fontRef>
        </dgm:style>
      </dgm:prSet>
      <dgm:spPr/>
      <dgm:t>
        <a:bodyPr/>
        <a:lstStyle/>
        <a:p>
          <a:pPr>
            <a:buFont typeface="Arial" panose="020B0604020202020204" pitchFamily="34" charset="0"/>
            <a:buNone/>
          </a:pPr>
          <a:r>
            <a:rPr lang="es-MX" sz="1600" b="0" i="0" dirty="0">
              <a:latin typeface="Arial" panose="020B0604020202020204" pitchFamily="34" charset="0"/>
              <a:cs typeface="Arial" panose="020B0604020202020204" pitchFamily="34" charset="0"/>
            </a:rPr>
            <a:t>Acuse de preinscripción en el RFC, en caso de haber iniciado la solicitud a través este Portal.</a:t>
          </a:r>
        </a:p>
      </dgm:t>
    </dgm:pt>
    <dgm:pt modelId="{07C00B87-80E9-4C7C-9FA6-ACDE2370BC4C}" type="parTrans" cxnId="{076A2A8C-F3AD-43B8-8808-C52BAD5CBAF6}">
      <dgm:prSet/>
      <dgm:spPr/>
      <dgm:t>
        <a:bodyPr/>
        <a:lstStyle/>
        <a:p>
          <a:endParaRPr lang="es-MX" sz="1600"/>
        </a:p>
      </dgm:t>
    </dgm:pt>
    <dgm:pt modelId="{598C5CB7-02E8-4A86-BC8B-608B3A94A9AC}" type="sibTrans" cxnId="{076A2A8C-F3AD-43B8-8808-C52BAD5CBAF6}">
      <dgm:prSet/>
      <dgm:spPr/>
      <dgm:t>
        <a:bodyPr/>
        <a:lstStyle/>
        <a:p>
          <a:endParaRPr lang="es-MX" sz="1600"/>
        </a:p>
      </dgm:t>
    </dgm:pt>
    <dgm:pt modelId="{73846140-D64D-43CF-8D58-8588D523F0AC}">
      <dgm:prSet phldrT="[Texto]" custT="1">
        <dgm:style>
          <a:lnRef idx="2">
            <a:schemeClr val="accent3"/>
          </a:lnRef>
          <a:fillRef idx="1">
            <a:schemeClr val="lt1"/>
          </a:fillRef>
          <a:effectRef idx="0">
            <a:schemeClr val="accent3"/>
          </a:effectRef>
          <a:fontRef idx="minor">
            <a:schemeClr val="dk1"/>
          </a:fontRef>
        </dgm:style>
      </dgm:prSet>
      <dgm:spPr/>
      <dgm:t>
        <a:bodyPr/>
        <a:lstStyle/>
        <a:p>
          <a:pPr>
            <a:buFont typeface="Arial" panose="020B0604020202020204" pitchFamily="34" charset="0"/>
            <a:buNone/>
          </a:pPr>
          <a:r>
            <a:rPr lang="pt-BR" sz="1600" b="0" i="0" dirty="0">
              <a:latin typeface="Arial" panose="020B0604020202020204" pitchFamily="34" charset="0"/>
              <a:cs typeface="Arial" panose="020B0604020202020204" pitchFamily="34" charset="0"/>
            </a:rPr>
            <a:t>Documento constitutivo protocolizado (copia certificada).</a:t>
          </a:r>
          <a:endParaRPr lang="es-MX" sz="1600" dirty="0">
            <a:latin typeface="Arial" panose="020B0604020202020204" pitchFamily="34" charset="0"/>
            <a:cs typeface="Arial" panose="020B0604020202020204" pitchFamily="34" charset="0"/>
          </a:endParaRPr>
        </a:p>
      </dgm:t>
    </dgm:pt>
    <dgm:pt modelId="{F9979630-6BAC-447D-ABCA-D4C6DB1612A7}" type="parTrans" cxnId="{1DE73181-9744-4B63-84B4-169CCE93F03A}">
      <dgm:prSet/>
      <dgm:spPr/>
      <dgm:t>
        <a:bodyPr/>
        <a:lstStyle/>
        <a:p>
          <a:endParaRPr lang="es-MX" sz="1600"/>
        </a:p>
      </dgm:t>
    </dgm:pt>
    <dgm:pt modelId="{F7B63BAD-797E-4DB7-937D-EC49DF4502C0}" type="sibTrans" cxnId="{1DE73181-9744-4B63-84B4-169CCE93F03A}">
      <dgm:prSet/>
      <dgm:spPr/>
      <dgm:t>
        <a:bodyPr/>
        <a:lstStyle/>
        <a:p>
          <a:endParaRPr lang="es-MX" sz="1600"/>
        </a:p>
      </dgm:t>
    </dgm:pt>
    <dgm:pt modelId="{984C95A2-3697-4299-8291-1922DCE8EA1B}">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MX" sz="1600" b="0" i="0" dirty="0">
              <a:latin typeface="Arial" panose="020B0604020202020204" pitchFamily="34" charset="0"/>
              <a:cs typeface="Arial" panose="020B0604020202020204" pitchFamily="34" charset="0"/>
            </a:rPr>
            <a:t>Identificación oficial vigente del representante legal, del Catálogo de Servicios y Trámites (original).</a:t>
          </a:r>
          <a:endParaRPr lang="es-MX" sz="1600" dirty="0">
            <a:latin typeface="Arial" panose="020B0604020202020204" pitchFamily="34" charset="0"/>
            <a:cs typeface="Arial" panose="020B0604020202020204" pitchFamily="34" charset="0"/>
          </a:endParaRPr>
        </a:p>
      </dgm:t>
    </dgm:pt>
    <dgm:pt modelId="{B5CFC334-8237-4B2E-8D1B-27942EA08537}" type="parTrans" cxnId="{2CB2DBE0-18EA-4205-ADD6-BC8E61A66136}">
      <dgm:prSet/>
      <dgm:spPr/>
      <dgm:t>
        <a:bodyPr/>
        <a:lstStyle/>
        <a:p>
          <a:endParaRPr lang="es-MX" sz="1600"/>
        </a:p>
      </dgm:t>
    </dgm:pt>
    <dgm:pt modelId="{B7F92DBE-130F-47A7-BA27-B37E92283497}" type="sibTrans" cxnId="{2CB2DBE0-18EA-4205-ADD6-BC8E61A66136}">
      <dgm:prSet/>
      <dgm:spPr/>
      <dgm:t>
        <a:bodyPr/>
        <a:lstStyle/>
        <a:p>
          <a:endParaRPr lang="es-MX" sz="1600"/>
        </a:p>
      </dgm:t>
    </dgm:pt>
    <dgm:pt modelId="{21B7EDF1-9CFF-4B6F-9A14-DAB740F2C487}">
      <dgm:prSet custT="1">
        <dgm:style>
          <a:lnRef idx="2">
            <a:schemeClr val="accent2"/>
          </a:lnRef>
          <a:fillRef idx="1">
            <a:schemeClr val="lt1"/>
          </a:fillRef>
          <a:effectRef idx="0">
            <a:schemeClr val="accent2"/>
          </a:effectRef>
          <a:fontRef idx="minor">
            <a:schemeClr val="dk1"/>
          </a:fontRef>
        </dgm:style>
      </dgm:prSet>
      <dgm:spPr/>
      <dgm:t>
        <a:bodyPr/>
        <a:lstStyle/>
        <a:p>
          <a:r>
            <a:rPr lang="es-MX" sz="1600" b="0" i="0" dirty="0">
              <a:latin typeface="Arial" panose="020B0604020202020204" pitchFamily="34" charset="0"/>
              <a:cs typeface="Arial" panose="020B0604020202020204" pitchFamily="34" charset="0"/>
            </a:rPr>
            <a:t>Comprobante de domicilio fiscal.</a:t>
          </a:r>
          <a:endParaRPr lang="es-MX" sz="1600" dirty="0">
            <a:latin typeface="Arial" panose="020B0604020202020204" pitchFamily="34" charset="0"/>
            <a:cs typeface="Arial" panose="020B0604020202020204" pitchFamily="34" charset="0"/>
          </a:endParaRPr>
        </a:p>
      </dgm:t>
    </dgm:pt>
    <dgm:pt modelId="{343ABB5A-4DB9-4A50-935C-5E33776C65DC}" type="parTrans" cxnId="{C75F1821-F1B5-48D7-8657-F88CB2BF204E}">
      <dgm:prSet/>
      <dgm:spPr/>
      <dgm:t>
        <a:bodyPr/>
        <a:lstStyle/>
        <a:p>
          <a:endParaRPr lang="es-MX" sz="1600"/>
        </a:p>
      </dgm:t>
    </dgm:pt>
    <dgm:pt modelId="{D093BCF8-FDBD-4AE3-9E2C-C461FE60F821}" type="sibTrans" cxnId="{C75F1821-F1B5-48D7-8657-F88CB2BF204E}">
      <dgm:prSet/>
      <dgm:spPr/>
      <dgm:t>
        <a:bodyPr/>
        <a:lstStyle/>
        <a:p>
          <a:endParaRPr lang="es-MX" sz="1600"/>
        </a:p>
      </dgm:t>
    </dgm:pt>
    <dgm:pt modelId="{818FEDD5-A98F-49BE-8D3E-7E0091A5C3FB}">
      <dgm:prSet custT="1">
        <dgm:style>
          <a:lnRef idx="2">
            <a:schemeClr val="dk1"/>
          </a:lnRef>
          <a:fillRef idx="1">
            <a:schemeClr val="lt1"/>
          </a:fillRef>
          <a:effectRef idx="0">
            <a:schemeClr val="dk1"/>
          </a:effectRef>
          <a:fontRef idx="minor">
            <a:schemeClr val="dk1"/>
          </a:fontRef>
        </dgm:style>
      </dgm:prSet>
      <dgm:spPr/>
      <dgm:t>
        <a:bodyPr/>
        <a:lstStyle/>
        <a:p>
          <a:r>
            <a:rPr lang="es-MX" sz="1600" b="0" i="0" dirty="0">
              <a:latin typeface="Arial" panose="020B0604020202020204" pitchFamily="34" charset="0"/>
              <a:cs typeface="Arial" panose="020B0604020202020204" pitchFamily="34" charset="0"/>
            </a:rPr>
            <a:t>Poder notarial en caso de representación legal, que acredite la personalidad del representante legal.</a:t>
          </a:r>
          <a:endParaRPr lang="es-MX" sz="1600" dirty="0">
            <a:latin typeface="Arial" panose="020B0604020202020204" pitchFamily="34" charset="0"/>
            <a:cs typeface="Arial" panose="020B0604020202020204" pitchFamily="34" charset="0"/>
          </a:endParaRPr>
        </a:p>
      </dgm:t>
    </dgm:pt>
    <dgm:pt modelId="{967AA654-045C-4A1F-9506-E7E411536BE6}" type="parTrans" cxnId="{9D4E2AA5-B2DD-4FA4-9C53-E146D5ECA3F3}">
      <dgm:prSet/>
      <dgm:spPr/>
      <dgm:t>
        <a:bodyPr/>
        <a:lstStyle/>
        <a:p>
          <a:endParaRPr lang="es-MX" sz="1600"/>
        </a:p>
      </dgm:t>
    </dgm:pt>
    <dgm:pt modelId="{40A7D9FA-5656-4C4C-BBA0-E3F68A5BB0C7}" type="sibTrans" cxnId="{9D4E2AA5-B2DD-4FA4-9C53-E146D5ECA3F3}">
      <dgm:prSet/>
      <dgm:spPr/>
      <dgm:t>
        <a:bodyPr/>
        <a:lstStyle/>
        <a:p>
          <a:endParaRPr lang="es-MX" sz="1600"/>
        </a:p>
      </dgm:t>
    </dgm:pt>
    <dgm:pt modelId="{472A395D-A5E9-4EB8-B7F0-826A22188AB8}">
      <dgm:prSet custT="1">
        <dgm:style>
          <a:lnRef idx="2">
            <a:schemeClr val="accent3"/>
          </a:lnRef>
          <a:fillRef idx="1">
            <a:schemeClr val="lt1"/>
          </a:fillRef>
          <a:effectRef idx="0">
            <a:schemeClr val="accent3"/>
          </a:effectRef>
          <a:fontRef idx="minor">
            <a:schemeClr val="dk1"/>
          </a:fontRef>
        </dgm:style>
      </dgm:prSet>
      <dgm:spPr/>
      <dgm:t>
        <a:bodyPr/>
        <a:lstStyle/>
        <a:p>
          <a:r>
            <a:rPr lang="es-MX" sz="1600" b="0" i="0" dirty="0">
              <a:latin typeface="Arial" panose="020B0604020202020204" pitchFamily="34" charset="0"/>
              <a:cs typeface="Arial" panose="020B0604020202020204" pitchFamily="34" charset="0"/>
            </a:rPr>
            <a:t>Personas morales diferentes del Título III de la Ley del ISR, deben contar con clave de RFC válido, de cada uno de los socios, accionistas o asociados dentro del acta constitutiva.</a:t>
          </a:r>
          <a:endParaRPr lang="es-MX" sz="1600" dirty="0">
            <a:latin typeface="Arial" panose="020B0604020202020204" pitchFamily="34" charset="0"/>
            <a:cs typeface="Arial" panose="020B0604020202020204" pitchFamily="34" charset="0"/>
          </a:endParaRPr>
        </a:p>
      </dgm:t>
    </dgm:pt>
    <dgm:pt modelId="{03BD88C7-6CAE-4BDD-8A3D-5339C7DCBF41}" type="parTrans" cxnId="{0152AEC9-EE60-4271-948B-C0B36FFA5716}">
      <dgm:prSet/>
      <dgm:spPr/>
      <dgm:t>
        <a:bodyPr/>
        <a:lstStyle/>
        <a:p>
          <a:endParaRPr lang="es-MX" sz="1600"/>
        </a:p>
      </dgm:t>
    </dgm:pt>
    <dgm:pt modelId="{AA26FDBC-673A-491A-9908-80D2BD4FE42A}" type="sibTrans" cxnId="{0152AEC9-EE60-4271-948B-C0B36FFA5716}">
      <dgm:prSet/>
      <dgm:spPr/>
      <dgm:t>
        <a:bodyPr/>
        <a:lstStyle/>
        <a:p>
          <a:endParaRPr lang="es-MX" sz="1600"/>
        </a:p>
      </dgm:t>
    </dgm:pt>
    <dgm:pt modelId="{8035AD16-6EBF-48C9-A385-85C9988DC887}" type="pres">
      <dgm:prSet presAssocID="{54E57770-CFD7-45C9-BC4D-9F76587D984C}" presName="Name0" presStyleCnt="0">
        <dgm:presLayoutVars>
          <dgm:dir/>
          <dgm:resizeHandles val="exact"/>
        </dgm:presLayoutVars>
      </dgm:prSet>
      <dgm:spPr/>
    </dgm:pt>
    <dgm:pt modelId="{D643F4AF-85CC-4E9C-86ED-070F6B1915B3}" type="pres">
      <dgm:prSet presAssocID="{540FE77F-C1B4-413A-A618-B15F2A331490}" presName="node" presStyleLbl="node1" presStyleIdx="0" presStyleCnt="6" custScaleX="65559">
        <dgm:presLayoutVars>
          <dgm:bulletEnabled val="1"/>
        </dgm:presLayoutVars>
      </dgm:prSet>
      <dgm:spPr/>
    </dgm:pt>
    <dgm:pt modelId="{BDE1FF3E-9A86-4A13-9623-B6B2B56A9944}" type="pres">
      <dgm:prSet presAssocID="{598C5CB7-02E8-4A86-BC8B-608B3A94A9AC}" presName="sibTrans" presStyleCnt="0"/>
      <dgm:spPr/>
    </dgm:pt>
    <dgm:pt modelId="{133A2B3F-0D2C-4261-8EC8-700E14D53A33}" type="pres">
      <dgm:prSet presAssocID="{73846140-D64D-43CF-8D58-8588D523F0AC}" presName="node" presStyleLbl="node1" presStyleIdx="1" presStyleCnt="6" custScaleX="56248" custLinFactNeighborX="-39451">
        <dgm:presLayoutVars>
          <dgm:bulletEnabled val="1"/>
        </dgm:presLayoutVars>
      </dgm:prSet>
      <dgm:spPr/>
    </dgm:pt>
    <dgm:pt modelId="{4C45FE9D-8C16-4382-BE8D-EA6FC22DFB94}" type="pres">
      <dgm:prSet presAssocID="{F7B63BAD-797E-4DB7-937D-EC49DF4502C0}" presName="sibTrans" presStyleCnt="0"/>
      <dgm:spPr/>
    </dgm:pt>
    <dgm:pt modelId="{52A4BADC-8FB9-4A27-85EC-4D1E4FE69CCC}" type="pres">
      <dgm:prSet presAssocID="{21B7EDF1-9CFF-4B6F-9A14-DAB740F2C487}" presName="node" presStyleLbl="node1" presStyleIdx="2" presStyleCnt="6" custScaleX="56085" custLinFactNeighborX="-79858">
        <dgm:presLayoutVars>
          <dgm:bulletEnabled val="1"/>
        </dgm:presLayoutVars>
      </dgm:prSet>
      <dgm:spPr/>
    </dgm:pt>
    <dgm:pt modelId="{24DBEA97-5978-443E-AF75-5388ADCEA058}" type="pres">
      <dgm:prSet presAssocID="{D093BCF8-FDBD-4AE3-9E2C-C461FE60F821}" presName="sibTrans" presStyleCnt="0"/>
      <dgm:spPr/>
    </dgm:pt>
    <dgm:pt modelId="{59BEBC84-9E0C-44FC-B243-575C7E4D2730}" type="pres">
      <dgm:prSet presAssocID="{818FEDD5-A98F-49BE-8D3E-7E0091A5C3FB}" presName="node" presStyleLbl="node1" presStyleIdx="3" presStyleCnt="6" custScaleX="62229" custLinFactX="-1813" custLinFactNeighborX="-100000" custLinFactNeighborY="-336">
        <dgm:presLayoutVars>
          <dgm:bulletEnabled val="1"/>
        </dgm:presLayoutVars>
      </dgm:prSet>
      <dgm:spPr/>
    </dgm:pt>
    <dgm:pt modelId="{97ED46DE-621A-4ECC-A93B-51845BBA489E}" type="pres">
      <dgm:prSet presAssocID="{40A7D9FA-5656-4C4C-BBA0-E3F68A5BB0C7}" presName="sibTrans" presStyleCnt="0"/>
      <dgm:spPr/>
    </dgm:pt>
    <dgm:pt modelId="{685AD57C-1EC2-4FB2-AB7B-490209A32968}" type="pres">
      <dgm:prSet presAssocID="{472A395D-A5E9-4EB8-B7F0-826A22188AB8}" presName="node" presStyleLbl="node1" presStyleIdx="4" presStyleCnt="6" custScaleX="76922" custLinFactX="57487" custLinFactNeighborX="100000" custLinFactNeighborY="-1007">
        <dgm:presLayoutVars>
          <dgm:bulletEnabled val="1"/>
        </dgm:presLayoutVars>
      </dgm:prSet>
      <dgm:spPr/>
    </dgm:pt>
    <dgm:pt modelId="{E2F34CAC-24C3-41C3-BB18-BD13A1837399}" type="pres">
      <dgm:prSet presAssocID="{AA26FDBC-673A-491A-9908-80D2BD4FE42A}" presName="sibTrans" presStyleCnt="0"/>
      <dgm:spPr/>
    </dgm:pt>
    <dgm:pt modelId="{09FF26CE-6B54-4047-B134-CE0C0AF302B4}" type="pres">
      <dgm:prSet presAssocID="{984C95A2-3697-4299-8291-1922DCE8EA1B}" presName="node" presStyleLbl="node1" presStyleIdx="5" presStyleCnt="6" custScaleX="63688" custLinFactX="-87542" custLinFactNeighborX="-100000" custLinFactNeighborY="1342">
        <dgm:presLayoutVars>
          <dgm:bulletEnabled val="1"/>
        </dgm:presLayoutVars>
      </dgm:prSet>
      <dgm:spPr/>
    </dgm:pt>
  </dgm:ptLst>
  <dgm:cxnLst>
    <dgm:cxn modelId="{A44EB402-3A87-4503-B2F0-09E6109A2323}" type="presOf" srcId="{818FEDD5-A98F-49BE-8D3E-7E0091A5C3FB}" destId="{59BEBC84-9E0C-44FC-B243-575C7E4D2730}" srcOrd="0" destOrd="0" presId="urn:microsoft.com/office/officeart/2005/8/layout/hList6"/>
    <dgm:cxn modelId="{C75F1821-F1B5-48D7-8657-F88CB2BF204E}" srcId="{54E57770-CFD7-45C9-BC4D-9F76587D984C}" destId="{21B7EDF1-9CFF-4B6F-9A14-DAB740F2C487}" srcOrd="2" destOrd="0" parTransId="{343ABB5A-4DB9-4A50-935C-5E33776C65DC}" sibTransId="{D093BCF8-FDBD-4AE3-9E2C-C461FE60F821}"/>
    <dgm:cxn modelId="{ED8B272F-905F-416A-9E6B-B05BCFFB522F}" type="presOf" srcId="{21B7EDF1-9CFF-4B6F-9A14-DAB740F2C487}" destId="{52A4BADC-8FB9-4A27-85EC-4D1E4FE69CCC}" srcOrd="0" destOrd="0" presId="urn:microsoft.com/office/officeart/2005/8/layout/hList6"/>
    <dgm:cxn modelId="{581CB032-C61D-442A-B020-DB88C6F5C95B}" type="presOf" srcId="{540FE77F-C1B4-413A-A618-B15F2A331490}" destId="{D643F4AF-85CC-4E9C-86ED-070F6B1915B3}" srcOrd="0" destOrd="0" presId="urn:microsoft.com/office/officeart/2005/8/layout/hList6"/>
    <dgm:cxn modelId="{1DE73181-9744-4B63-84B4-169CCE93F03A}" srcId="{54E57770-CFD7-45C9-BC4D-9F76587D984C}" destId="{73846140-D64D-43CF-8D58-8588D523F0AC}" srcOrd="1" destOrd="0" parTransId="{F9979630-6BAC-447D-ABCA-D4C6DB1612A7}" sibTransId="{F7B63BAD-797E-4DB7-937D-EC49DF4502C0}"/>
    <dgm:cxn modelId="{090DEC85-45B5-48B5-9E42-1180A0002044}" type="presOf" srcId="{54E57770-CFD7-45C9-BC4D-9F76587D984C}" destId="{8035AD16-6EBF-48C9-A385-85C9988DC887}" srcOrd="0" destOrd="0" presId="urn:microsoft.com/office/officeart/2005/8/layout/hList6"/>
    <dgm:cxn modelId="{076A2A8C-F3AD-43B8-8808-C52BAD5CBAF6}" srcId="{54E57770-CFD7-45C9-BC4D-9F76587D984C}" destId="{540FE77F-C1B4-413A-A618-B15F2A331490}" srcOrd="0" destOrd="0" parTransId="{07C00B87-80E9-4C7C-9FA6-ACDE2370BC4C}" sibTransId="{598C5CB7-02E8-4A86-BC8B-608B3A94A9AC}"/>
    <dgm:cxn modelId="{9D4E2AA5-B2DD-4FA4-9C53-E146D5ECA3F3}" srcId="{54E57770-CFD7-45C9-BC4D-9F76587D984C}" destId="{818FEDD5-A98F-49BE-8D3E-7E0091A5C3FB}" srcOrd="3" destOrd="0" parTransId="{967AA654-045C-4A1F-9506-E7E411536BE6}" sibTransId="{40A7D9FA-5656-4C4C-BBA0-E3F68A5BB0C7}"/>
    <dgm:cxn modelId="{BABC18BF-44A5-469F-8780-ACB1E0B5EBDD}" type="presOf" srcId="{984C95A2-3697-4299-8291-1922DCE8EA1B}" destId="{09FF26CE-6B54-4047-B134-CE0C0AF302B4}" srcOrd="0" destOrd="0" presId="urn:microsoft.com/office/officeart/2005/8/layout/hList6"/>
    <dgm:cxn modelId="{0152AEC9-EE60-4271-948B-C0B36FFA5716}" srcId="{54E57770-CFD7-45C9-BC4D-9F76587D984C}" destId="{472A395D-A5E9-4EB8-B7F0-826A22188AB8}" srcOrd="4" destOrd="0" parTransId="{03BD88C7-6CAE-4BDD-8A3D-5339C7DCBF41}" sibTransId="{AA26FDBC-673A-491A-9908-80D2BD4FE42A}"/>
    <dgm:cxn modelId="{8E28D8DB-2205-4421-956C-CC2CC674B699}" type="presOf" srcId="{472A395D-A5E9-4EB8-B7F0-826A22188AB8}" destId="{685AD57C-1EC2-4FB2-AB7B-490209A32968}" srcOrd="0" destOrd="0" presId="urn:microsoft.com/office/officeart/2005/8/layout/hList6"/>
    <dgm:cxn modelId="{2CB2DBE0-18EA-4205-ADD6-BC8E61A66136}" srcId="{54E57770-CFD7-45C9-BC4D-9F76587D984C}" destId="{984C95A2-3697-4299-8291-1922DCE8EA1B}" srcOrd="5" destOrd="0" parTransId="{B5CFC334-8237-4B2E-8D1B-27942EA08537}" sibTransId="{B7F92DBE-130F-47A7-BA27-B37E92283497}"/>
    <dgm:cxn modelId="{74557BFC-0BAE-4975-9A29-1184D8A317DA}" type="presOf" srcId="{73846140-D64D-43CF-8D58-8588D523F0AC}" destId="{133A2B3F-0D2C-4261-8EC8-700E14D53A33}" srcOrd="0" destOrd="0" presId="urn:microsoft.com/office/officeart/2005/8/layout/hList6"/>
    <dgm:cxn modelId="{02B61DE7-B813-4805-BF1E-C38C83ACF749}" type="presParOf" srcId="{8035AD16-6EBF-48C9-A385-85C9988DC887}" destId="{D643F4AF-85CC-4E9C-86ED-070F6B1915B3}" srcOrd="0" destOrd="0" presId="urn:microsoft.com/office/officeart/2005/8/layout/hList6"/>
    <dgm:cxn modelId="{235C7106-531C-476D-A8A0-FE3594D37184}" type="presParOf" srcId="{8035AD16-6EBF-48C9-A385-85C9988DC887}" destId="{BDE1FF3E-9A86-4A13-9623-B6B2B56A9944}" srcOrd="1" destOrd="0" presId="urn:microsoft.com/office/officeart/2005/8/layout/hList6"/>
    <dgm:cxn modelId="{3C7F53CE-5D9B-4FA3-B416-54C8C875DF2C}" type="presParOf" srcId="{8035AD16-6EBF-48C9-A385-85C9988DC887}" destId="{133A2B3F-0D2C-4261-8EC8-700E14D53A33}" srcOrd="2" destOrd="0" presId="urn:microsoft.com/office/officeart/2005/8/layout/hList6"/>
    <dgm:cxn modelId="{F3BBEA3D-AEAB-4A1F-B41F-64BEEF4C4A3E}" type="presParOf" srcId="{8035AD16-6EBF-48C9-A385-85C9988DC887}" destId="{4C45FE9D-8C16-4382-BE8D-EA6FC22DFB94}" srcOrd="3" destOrd="0" presId="urn:microsoft.com/office/officeart/2005/8/layout/hList6"/>
    <dgm:cxn modelId="{18DFE770-8F50-43FA-9A40-18E10FC95A23}" type="presParOf" srcId="{8035AD16-6EBF-48C9-A385-85C9988DC887}" destId="{52A4BADC-8FB9-4A27-85EC-4D1E4FE69CCC}" srcOrd="4" destOrd="0" presId="urn:microsoft.com/office/officeart/2005/8/layout/hList6"/>
    <dgm:cxn modelId="{E8A8F370-B047-4967-B414-F3DF7E64C546}" type="presParOf" srcId="{8035AD16-6EBF-48C9-A385-85C9988DC887}" destId="{24DBEA97-5978-443E-AF75-5388ADCEA058}" srcOrd="5" destOrd="0" presId="urn:microsoft.com/office/officeart/2005/8/layout/hList6"/>
    <dgm:cxn modelId="{03566439-D0AA-4DA7-A582-3DE9E430303D}" type="presParOf" srcId="{8035AD16-6EBF-48C9-A385-85C9988DC887}" destId="{59BEBC84-9E0C-44FC-B243-575C7E4D2730}" srcOrd="6" destOrd="0" presId="urn:microsoft.com/office/officeart/2005/8/layout/hList6"/>
    <dgm:cxn modelId="{78DA3BDA-4529-48BE-9312-F4A1AFFD810B}" type="presParOf" srcId="{8035AD16-6EBF-48C9-A385-85C9988DC887}" destId="{97ED46DE-621A-4ECC-A93B-51845BBA489E}" srcOrd="7" destOrd="0" presId="urn:microsoft.com/office/officeart/2005/8/layout/hList6"/>
    <dgm:cxn modelId="{A4DF0A46-7B92-43F5-AA0A-9A41B034C073}" type="presParOf" srcId="{8035AD16-6EBF-48C9-A385-85C9988DC887}" destId="{685AD57C-1EC2-4FB2-AB7B-490209A32968}" srcOrd="8" destOrd="0" presId="urn:microsoft.com/office/officeart/2005/8/layout/hList6"/>
    <dgm:cxn modelId="{205BFCDC-1676-471E-9EA8-0D18980B4A17}" type="presParOf" srcId="{8035AD16-6EBF-48C9-A385-85C9988DC887}" destId="{E2F34CAC-24C3-41C3-BB18-BD13A1837399}" srcOrd="9" destOrd="0" presId="urn:microsoft.com/office/officeart/2005/8/layout/hList6"/>
    <dgm:cxn modelId="{3DBF0F48-1103-42F3-ACE5-9ACB998819DD}" type="presParOf" srcId="{8035AD16-6EBF-48C9-A385-85C9988DC887}" destId="{09FF26CE-6B54-4047-B134-CE0C0AF302B4}" srcOrd="1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81D133-F40D-49C6-9D98-0DD94F7D8383}" type="doc">
      <dgm:prSet loTypeId="urn:microsoft.com/office/officeart/2005/8/layout/venn1" loCatId="relationship" qsTypeId="urn:microsoft.com/office/officeart/2005/8/quickstyle/simple1" qsCatId="simple" csTypeId="urn:microsoft.com/office/officeart/2005/8/colors/colorful1" csCatId="colorful" phldr="1"/>
      <dgm:spPr/>
      <dgm:t>
        <a:bodyPr/>
        <a:lstStyle/>
        <a:p>
          <a:endParaRPr lang="es-MX"/>
        </a:p>
      </dgm:t>
    </dgm:pt>
    <dgm:pt modelId="{9D7B463C-6064-43C6-9B6D-405EBCAD5777}">
      <dgm:prSet custT="1"/>
      <dgm:spPr/>
      <dgm:t>
        <a:bodyPr/>
        <a:lstStyle/>
        <a:p>
          <a:r>
            <a:rPr lang="es-US" sz="1800" b="1">
              <a:latin typeface="Arial" panose="020B0604020202020204" pitchFamily="34" charset="0"/>
              <a:cs typeface="Arial" panose="020B0604020202020204" pitchFamily="34" charset="0"/>
            </a:rPr>
            <a:t>Las Cooperativas de primer grado pueden ser:</a:t>
          </a:r>
          <a:endParaRPr lang="es-MX" sz="1800" b="1" dirty="0">
            <a:latin typeface="Arial" panose="020B0604020202020204" pitchFamily="34" charset="0"/>
            <a:cs typeface="Arial" panose="020B0604020202020204" pitchFamily="34" charset="0"/>
          </a:endParaRPr>
        </a:p>
      </dgm:t>
    </dgm:pt>
    <dgm:pt modelId="{C5D1CCD9-65F3-4020-8277-FE1A93863DD8}" type="parTrans" cxnId="{D5A7365A-4EB0-465A-9491-A36FD11C7D7C}">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53311E61-7A88-4F37-A0D9-69A33D842DAC}" type="sibTrans" cxnId="{D5A7365A-4EB0-465A-9491-A36FD11C7D7C}">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BDF1F8A9-2E24-476C-9F0F-705B996218BB}">
      <dgm:prSet custT="1"/>
      <dgm:spPr/>
      <dgm:t>
        <a:bodyPr/>
        <a:lstStyle/>
        <a:p>
          <a:r>
            <a:rPr lang="es-US" sz="1600">
              <a:latin typeface="Arial" panose="020B0604020202020204" pitchFamily="34" charset="0"/>
              <a:cs typeface="Arial" panose="020B0604020202020204" pitchFamily="34" charset="0"/>
            </a:rPr>
            <a:t>Trabajo asociado.</a:t>
          </a:r>
          <a:endParaRPr lang="es-MX" sz="1600" dirty="0">
            <a:latin typeface="Arial" panose="020B0604020202020204" pitchFamily="34" charset="0"/>
            <a:cs typeface="Arial" panose="020B0604020202020204" pitchFamily="34" charset="0"/>
          </a:endParaRPr>
        </a:p>
      </dgm:t>
    </dgm:pt>
    <dgm:pt modelId="{7A13B90E-71D0-47BE-88B7-5D6CBEC52B36}" type="parTrans" cxnId="{AF17C076-BE49-4FB5-B50A-6F53A9CAA26E}">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684D49EC-2B1F-4F43-8325-5D3912862A5B}" type="sibTrans" cxnId="{AF17C076-BE49-4FB5-B50A-6F53A9CAA26E}">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DD4A8DD2-BDA2-42A5-9767-8FD17BD93E4C}">
      <dgm:prSet custT="1"/>
      <dgm:spPr/>
      <dgm:t>
        <a:bodyPr/>
        <a:lstStyle/>
        <a:p>
          <a:r>
            <a:rPr lang="es-US" sz="1600">
              <a:latin typeface="Arial" panose="020B0604020202020204" pitchFamily="34" charset="0"/>
              <a:cs typeface="Arial" panose="020B0604020202020204" pitchFamily="34" charset="0"/>
            </a:rPr>
            <a:t>Consumidores y usuarios.</a:t>
          </a:r>
          <a:endParaRPr lang="es-MX" sz="1600" dirty="0">
            <a:latin typeface="Arial" panose="020B0604020202020204" pitchFamily="34" charset="0"/>
            <a:cs typeface="Arial" panose="020B0604020202020204" pitchFamily="34" charset="0"/>
          </a:endParaRPr>
        </a:p>
      </dgm:t>
    </dgm:pt>
    <dgm:pt modelId="{0A93D4CC-5B22-4DA4-8494-F63F68B7746C}" type="parTrans" cxnId="{7147B2E3-61EA-43EF-802D-415C2B483571}">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ACB26CED-9494-473F-806F-C5B6FEF2CE7C}" type="sibTrans" cxnId="{7147B2E3-61EA-43EF-802D-415C2B483571}">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77F45D9D-955D-46F1-814B-94B98F6F7AF0}">
      <dgm:prSet custT="1"/>
      <dgm:spPr/>
      <dgm:t>
        <a:bodyPr/>
        <a:lstStyle/>
        <a:p>
          <a:r>
            <a:rPr lang="es-US" sz="1600">
              <a:latin typeface="Arial" panose="020B0604020202020204" pitchFamily="34" charset="0"/>
              <a:cs typeface="Arial" panose="020B0604020202020204" pitchFamily="34" charset="0"/>
            </a:rPr>
            <a:t>Agrarias.</a:t>
          </a:r>
          <a:endParaRPr lang="es-MX" sz="1600" dirty="0">
            <a:latin typeface="Arial" panose="020B0604020202020204" pitchFamily="34" charset="0"/>
            <a:cs typeface="Arial" panose="020B0604020202020204" pitchFamily="34" charset="0"/>
          </a:endParaRPr>
        </a:p>
      </dgm:t>
    </dgm:pt>
    <dgm:pt modelId="{88BBD57E-606F-4EAE-8AF5-E4E973D55206}" type="parTrans" cxnId="{67C3829B-1FF0-4254-9C55-FAD782ED58BD}">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343419AB-5944-4299-A441-E9F77730BBB1}" type="sibTrans" cxnId="{67C3829B-1FF0-4254-9C55-FAD782ED58BD}">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E9477A80-8674-46A7-9111-493F755E6740}">
      <dgm:prSet custT="1"/>
      <dgm:spPr/>
      <dgm:t>
        <a:bodyPr/>
        <a:lstStyle/>
        <a:p>
          <a:r>
            <a:rPr lang="es-US" sz="1600">
              <a:latin typeface="Arial" panose="020B0604020202020204" pitchFamily="34" charset="0"/>
              <a:cs typeface="Arial" panose="020B0604020202020204" pitchFamily="34" charset="0"/>
            </a:rPr>
            <a:t>Explotación comunitaria de la tierra.</a:t>
          </a:r>
          <a:endParaRPr lang="es-MX" sz="1600" dirty="0">
            <a:latin typeface="Arial" panose="020B0604020202020204" pitchFamily="34" charset="0"/>
            <a:cs typeface="Arial" panose="020B0604020202020204" pitchFamily="34" charset="0"/>
          </a:endParaRPr>
        </a:p>
      </dgm:t>
    </dgm:pt>
    <dgm:pt modelId="{99028ED8-31E7-4073-92AC-2E6E3E372A04}" type="parTrans" cxnId="{C9302FFD-F405-442D-B989-8822B08609E9}">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99A34868-B0E2-4C32-9E06-3EEDB9EC413E}" type="sibTrans" cxnId="{C9302FFD-F405-442D-B989-8822B08609E9}">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C079B50B-AE3C-405D-8BF6-E605716BEB2C}">
      <dgm:prSet custT="1"/>
      <dgm:spPr/>
      <dgm:t>
        <a:bodyPr/>
        <a:lstStyle/>
        <a:p>
          <a:r>
            <a:rPr lang="es-US" sz="1600">
              <a:latin typeface="Arial" panose="020B0604020202020204" pitchFamily="34" charset="0"/>
              <a:cs typeface="Arial" panose="020B0604020202020204" pitchFamily="34" charset="0"/>
            </a:rPr>
            <a:t>Servicios.</a:t>
          </a:r>
          <a:endParaRPr lang="es-MX" sz="1600" dirty="0">
            <a:latin typeface="Arial" panose="020B0604020202020204" pitchFamily="34" charset="0"/>
            <a:cs typeface="Arial" panose="020B0604020202020204" pitchFamily="34" charset="0"/>
          </a:endParaRPr>
        </a:p>
      </dgm:t>
    </dgm:pt>
    <dgm:pt modelId="{5BB85780-0FB2-44E3-AE4D-B2101A14ECC1}" type="parTrans" cxnId="{D182713E-A12F-4D45-9820-ED526C0E1CA2}">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6B71EED4-AFF5-4DBF-B31E-9444AF2F7E3F}" type="sibTrans" cxnId="{D182713E-A12F-4D45-9820-ED526C0E1CA2}">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B0D1DC30-8E68-4BB7-911D-BAF3984539F7}">
      <dgm:prSet custT="1"/>
      <dgm:spPr/>
      <dgm:t>
        <a:bodyPr/>
        <a:lstStyle/>
        <a:p>
          <a:r>
            <a:rPr lang="es-US" sz="1600">
              <a:latin typeface="Arial" panose="020B0604020202020204" pitchFamily="34" charset="0"/>
              <a:cs typeface="Arial" panose="020B0604020202020204" pitchFamily="34" charset="0"/>
            </a:rPr>
            <a:t>Mar.</a:t>
          </a:r>
          <a:endParaRPr lang="es-MX" sz="1600" dirty="0">
            <a:latin typeface="Arial" panose="020B0604020202020204" pitchFamily="34" charset="0"/>
            <a:cs typeface="Arial" panose="020B0604020202020204" pitchFamily="34" charset="0"/>
          </a:endParaRPr>
        </a:p>
      </dgm:t>
    </dgm:pt>
    <dgm:pt modelId="{D9EE69DD-8F46-401A-B13C-840C6613925C}" type="parTrans" cxnId="{A4539E9D-F2BD-4CB0-9E7A-2313AC79E3AF}">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F6EB4706-BFFB-45F4-B6D0-6BA3C41046B2}" type="sibTrans" cxnId="{A4539E9D-F2BD-4CB0-9E7A-2313AC79E3AF}">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8F286D8D-7434-4B6A-B04C-65667CA3BE34}">
      <dgm:prSet custT="1"/>
      <dgm:spPr/>
      <dgm:t>
        <a:bodyPr/>
        <a:lstStyle/>
        <a:p>
          <a:r>
            <a:rPr lang="es-US" sz="1800" b="1">
              <a:latin typeface="Arial" panose="020B0604020202020204" pitchFamily="34" charset="0"/>
              <a:cs typeface="Arial" panose="020B0604020202020204" pitchFamily="34" charset="0"/>
            </a:rPr>
            <a:t>Las Cooperativas de segundo grado:</a:t>
          </a:r>
          <a:endParaRPr lang="es-MX" sz="1800" b="1" dirty="0">
            <a:latin typeface="Arial" panose="020B0604020202020204" pitchFamily="34" charset="0"/>
            <a:cs typeface="Arial" panose="020B0604020202020204" pitchFamily="34" charset="0"/>
          </a:endParaRPr>
        </a:p>
      </dgm:t>
    </dgm:pt>
    <dgm:pt modelId="{3A8264FD-674B-4CE1-B824-83AA62BBB01B}" type="parTrans" cxnId="{C9C993B5-D1E7-4BA9-9187-35EBE4345067}">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7B1C593D-46F7-427B-8389-CE04554DD9DC}" type="sibTrans" cxnId="{C9C993B5-D1E7-4BA9-9187-35EBE4345067}">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8D5246E9-F17E-48C2-831B-105B1F31B981}">
      <dgm:prSet custT="1"/>
      <dgm:spPr/>
      <dgm:t>
        <a:bodyPr/>
        <a:lstStyle/>
        <a:p>
          <a:r>
            <a:rPr lang="es-US" sz="1600">
              <a:latin typeface="Arial" panose="020B0604020202020204" pitchFamily="34" charset="0"/>
              <a:cs typeface="Arial" panose="020B0604020202020204" pitchFamily="34" charset="0"/>
            </a:rPr>
            <a:t>Tienen por objeto promover, coordinar y desarrollar fines económicos comunes de sus socios y reforzar e integrar la actividad económica de la misma.</a:t>
          </a:r>
          <a:endParaRPr lang="es-MX" sz="1600" dirty="0">
            <a:latin typeface="Arial" panose="020B0604020202020204" pitchFamily="34" charset="0"/>
            <a:cs typeface="Arial" panose="020B0604020202020204" pitchFamily="34" charset="0"/>
          </a:endParaRPr>
        </a:p>
      </dgm:t>
    </dgm:pt>
    <dgm:pt modelId="{F494BDF8-4414-4084-8C53-6B8F4882588D}" type="parTrans" cxnId="{C0F0CDA3-3170-40A9-AD6F-ECBC2EC2B739}">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7AE0C8B6-5646-49DE-9740-3E1D87E380AF}" type="sibTrans" cxnId="{C0F0CDA3-3170-40A9-AD6F-ECBC2EC2B739}">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27E54031-8EB3-4781-ACB3-0FFEC66236AE}">
      <dgm:prSet custT="1"/>
      <dgm:spPr/>
      <dgm:t>
        <a:bodyPr/>
        <a:lstStyle/>
        <a:p>
          <a:r>
            <a:rPr lang="es-US" sz="1600">
              <a:latin typeface="Arial" panose="020B0604020202020204" pitchFamily="34" charset="0"/>
              <a:cs typeface="Arial" panose="020B0604020202020204" pitchFamily="34" charset="0"/>
            </a:rPr>
            <a:t>Las cooperativas de segundo grado deberán estar constituidas por, al menos, dos Cooperativas.</a:t>
          </a:r>
          <a:endParaRPr lang="es-MX" sz="1600" dirty="0">
            <a:latin typeface="Arial" panose="020B0604020202020204" pitchFamily="34" charset="0"/>
            <a:cs typeface="Arial" panose="020B0604020202020204" pitchFamily="34" charset="0"/>
          </a:endParaRPr>
        </a:p>
      </dgm:t>
    </dgm:pt>
    <dgm:pt modelId="{01F1BBAE-4F53-4616-9B50-AED3A9231DEA}" type="parTrans" cxnId="{C708D500-8DE3-4EAD-9031-E09C1526104E}">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0BF51702-20CA-4CCB-AE89-09180D5FFF91}" type="sibTrans" cxnId="{C708D500-8DE3-4EAD-9031-E09C1526104E}">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E5C6FDD5-D9DE-49D7-BAEF-6598A5ABD27D}">
      <dgm:prSet custT="1"/>
      <dgm:spPr/>
      <dgm:t>
        <a:bodyPr/>
        <a:lstStyle/>
        <a:p>
          <a:r>
            <a:rPr lang="es-US" sz="1600" dirty="0">
              <a:latin typeface="Arial" panose="020B0604020202020204" pitchFamily="34" charset="0"/>
              <a:cs typeface="Arial" panose="020B0604020202020204" pitchFamily="34" charset="0"/>
            </a:rPr>
            <a:t>Viviendas.</a:t>
          </a:r>
          <a:endParaRPr lang="es-MX" sz="1600" dirty="0">
            <a:latin typeface="Arial" panose="020B0604020202020204" pitchFamily="34" charset="0"/>
            <a:cs typeface="Arial" panose="020B0604020202020204" pitchFamily="34" charset="0"/>
          </a:endParaRPr>
        </a:p>
      </dgm:t>
    </dgm:pt>
    <dgm:pt modelId="{F2052EC2-69D3-4A98-9E84-AF469989E96D}" type="sibTrans" cxnId="{8A87C9FF-81B3-49C4-B478-28182A84E095}">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CFF86587-816A-473A-8D09-41FECBDD0360}" type="parTrans" cxnId="{8A87C9FF-81B3-49C4-B478-28182A84E095}">
      <dgm:prSet/>
      <dgm:spPr/>
      <dgm:t>
        <a:bodyPr/>
        <a:lstStyle/>
        <a:p>
          <a:endParaRPr lang="es-MX" sz="1600">
            <a:solidFill>
              <a:schemeClr val="tx1"/>
            </a:solidFill>
            <a:latin typeface="Arial" panose="020B0604020202020204" pitchFamily="34" charset="0"/>
            <a:cs typeface="Arial" panose="020B0604020202020204" pitchFamily="34" charset="0"/>
          </a:endParaRPr>
        </a:p>
      </dgm:t>
    </dgm:pt>
    <dgm:pt modelId="{F10F695D-C090-40AB-9784-4F4943F6DE44}" type="pres">
      <dgm:prSet presAssocID="{9C81D133-F40D-49C6-9D98-0DD94F7D8383}" presName="compositeShape" presStyleCnt="0">
        <dgm:presLayoutVars>
          <dgm:chMax val="7"/>
          <dgm:dir/>
          <dgm:resizeHandles val="exact"/>
        </dgm:presLayoutVars>
      </dgm:prSet>
      <dgm:spPr/>
    </dgm:pt>
    <dgm:pt modelId="{AE1DAF45-721C-4F6F-94DA-085BD9F30C42}" type="pres">
      <dgm:prSet presAssocID="{9D7B463C-6064-43C6-9B6D-405EBCAD5777}" presName="circ1" presStyleLbl="vennNode1" presStyleIdx="0" presStyleCnt="2"/>
      <dgm:spPr/>
    </dgm:pt>
    <dgm:pt modelId="{2EC4378B-6647-47C5-87C7-C32CADC88DD9}" type="pres">
      <dgm:prSet presAssocID="{9D7B463C-6064-43C6-9B6D-405EBCAD5777}" presName="circ1Tx" presStyleLbl="revTx" presStyleIdx="0" presStyleCnt="0">
        <dgm:presLayoutVars>
          <dgm:chMax val="0"/>
          <dgm:chPref val="0"/>
          <dgm:bulletEnabled val="1"/>
        </dgm:presLayoutVars>
      </dgm:prSet>
      <dgm:spPr/>
    </dgm:pt>
    <dgm:pt modelId="{C09155E7-A05D-4798-9774-BF33F287F015}" type="pres">
      <dgm:prSet presAssocID="{8F286D8D-7434-4B6A-B04C-65667CA3BE34}" presName="circ2" presStyleLbl="vennNode1" presStyleIdx="1" presStyleCnt="2"/>
      <dgm:spPr/>
    </dgm:pt>
    <dgm:pt modelId="{DE13AABD-2445-4B40-9A9F-253F7648DBF0}" type="pres">
      <dgm:prSet presAssocID="{8F286D8D-7434-4B6A-B04C-65667CA3BE34}" presName="circ2Tx" presStyleLbl="revTx" presStyleIdx="0" presStyleCnt="0">
        <dgm:presLayoutVars>
          <dgm:chMax val="0"/>
          <dgm:chPref val="0"/>
          <dgm:bulletEnabled val="1"/>
        </dgm:presLayoutVars>
      </dgm:prSet>
      <dgm:spPr/>
    </dgm:pt>
  </dgm:ptLst>
  <dgm:cxnLst>
    <dgm:cxn modelId="{C708D500-8DE3-4EAD-9031-E09C1526104E}" srcId="{8F286D8D-7434-4B6A-B04C-65667CA3BE34}" destId="{27E54031-8EB3-4781-ACB3-0FFEC66236AE}" srcOrd="1" destOrd="0" parTransId="{01F1BBAE-4F53-4616-9B50-AED3A9231DEA}" sibTransId="{0BF51702-20CA-4CCB-AE89-09180D5FFF91}"/>
    <dgm:cxn modelId="{F1DC2306-51F4-462B-B206-567FC65447D9}" type="presOf" srcId="{E5C6FDD5-D9DE-49D7-BAEF-6598A5ABD27D}" destId="{AE1DAF45-721C-4F6F-94DA-085BD9F30C42}" srcOrd="0" destOrd="3" presId="urn:microsoft.com/office/officeart/2005/8/layout/venn1"/>
    <dgm:cxn modelId="{8AF25510-A8B1-4911-8D62-AC444E9D5065}" type="presOf" srcId="{77F45D9D-955D-46F1-814B-94B98F6F7AF0}" destId="{2EC4378B-6647-47C5-87C7-C32CADC88DD9}" srcOrd="1" destOrd="4" presId="urn:microsoft.com/office/officeart/2005/8/layout/venn1"/>
    <dgm:cxn modelId="{FF5F8310-8F9C-46F2-9B18-6A5CFC9D1F73}" type="presOf" srcId="{8F286D8D-7434-4B6A-B04C-65667CA3BE34}" destId="{DE13AABD-2445-4B40-9A9F-253F7648DBF0}" srcOrd="1" destOrd="0" presId="urn:microsoft.com/office/officeart/2005/8/layout/venn1"/>
    <dgm:cxn modelId="{4E239A18-6AA1-4EED-85C7-2015EDE1D4B6}" type="presOf" srcId="{B0D1DC30-8E68-4BB7-911D-BAF3984539F7}" destId="{AE1DAF45-721C-4F6F-94DA-085BD9F30C42}" srcOrd="0" destOrd="7" presId="urn:microsoft.com/office/officeart/2005/8/layout/venn1"/>
    <dgm:cxn modelId="{E936A61B-22CC-4488-841D-814CEDE6A391}" type="presOf" srcId="{77F45D9D-955D-46F1-814B-94B98F6F7AF0}" destId="{AE1DAF45-721C-4F6F-94DA-085BD9F30C42}" srcOrd="0" destOrd="4" presId="urn:microsoft.com/office/officeart/2005/8/layout/venn1"/>
    <dgm:cxn modelId="{B382F21B-0AD5-4A12-8FDE-18C1D6C99B55}" type="presOf" srcId="{27E54031-8EB3-4781-ACB3-0FFEC66236AE}" destId="{DE13AABD-2445-4B40-9A9F-253F7648DBF0}" srcOrd="1" destOrd="2" presId="urn:microsoft.com/office/officeart/2005/8/layout/venn1"/>
    <dgm:cxn modelId="{F99D3130-4067-43A0-B2E8-66CE98A56CBF}" type="presOf" srcId="{9D7B463C-6064-43C6-9B6D-405EBCAD5777}" destId="{2EC4378B-6647-47C5-87C7-C32CADC88DD9}" srcOrd="1" destOrd="0" presId="urn:microsoft.com/office/officeart/2005/8/layout/venn1"/>
    <dgm:cxn modelId="{C4BEFF3A-5896-4A05-9DA6-3F4C17514B61}" type="presOf" srcId="{8D5246E9-F17E-48C2-831B-105B1F31B981}" destId="{DE13AABD-2445-4B40-9A9F-253F7648DBF0}" srcOrd="1" destOrd="1" presId="urn:microsoft.com/office/officeart/2005/8/layout/venn1"/>
    <dgm:cxn modelId="{BAD5AE3C-4C51-42AB-9BEA-B3FC29F6B915}" type="presOf" srcId="{E9477A80-8674-46A7-9111-493F755E6740}" destId="{2EC4378B-6647-47C5-87C7-C32CADC88DD9}" srcOrd="1" destOrd="5" presId="urn:microsoft.com/office/officeart/2005/8/layout/venn1"/>
    <dgm:cxn modelId="{D182713E-A12F-4D45-9820-ED526C0E1CA2}" srcId="{9D7B463C-6064-43C6-9B6D-405EBCAD5777}" destId="{C079B50B-AE3C-405D-8BF6-E605716BEB2C}" srcOrd="5" destOrd="0" parTransId="{5BB85780-0FB2-44E3-AE4D-B2101A14ECC1}" sibTransId="{6B71EED4-AFF5-4DBF-B31E-9444AF2F7E3F}"/>
    <dgm:cxn modelId="{3AB24964-2EE2-4B59-A4CA-A50BC8B0F29E}" type="presOf" srcId="{DD4A8DD2-BDA2-42A5-9767-8FD17BD93E4C}" destId="{2EC4378B-6647-47C5-87C7-C32CADC88DD9}" srcOrd="1" destOrd="2" presId="urn:microsoft.com/office/officeart/2005/8/layout/venn1"/>
    <dgm:cxn modelId="{C5667C69-821D-4C98-9621-A80ED502A353}" type="presOf" srcId="{8D5246E9-F17E-48C2-831B-105B1F31B981}" destId="{C09155E7-A05D-4798-9774-BF33F287F015}" srcOrd="0" destOrd="1" presId="urn:microsoft.com/office/officeart/2005/8/layout/venn1"/>
    <dgm:cxn modelId="{E7E0A269-890B-4925-B0D2-7041D49D02BA}" type="presOf" srcId="{9C81D133-F40D-49C6-9D98-0DD94F7D8383}" destId="{F10F695D-C090-40AB-9784-4F4943F6DE44}" srcOrd="0" destOrd="0" presId="urn:microsoft.com/office/officeart/2005/8/layout/venn1"/>
    <dgm:cxn modelId="{3444676E-9883-470A-8FEC-7CCD8ABA114B}" type="presOf" srcId="{8F286D8D-7434-4B6A-B04C-65667CA3BE34}" destId="{C09155E7-A05D-4798-9774-BF33F287F015}" srcOrd="0" destOrd="0" presId="urn:microsoft.com/office/officeart/2005/8/layout/venn1"/>
    <dgm:cxn modelId="{AF17C076-BE49-4FB5-B50A-6F53A9CAA26E}" srcId="{9D7B463C-6064-43C6-9B6D-405EBCAD5777}" destId="{BDF1F8A9-2E24-476C-9F0F-705B996218BB}" srcOrd="0" destOrd="0" parTransId="{7A13B90E-71D0-47BE-88B7-5D6CBEC52B36}" sibTransId="{684D49EC-2B1F-4F43-8325-5D3912862A5B}"/>
    <dgm:cxn modelId="{BDE99258-2886-494C-97AD-1E959CAF7A84}" type="presOf" srcId="{E9477A80-8674-46A7-9111-493F755E6740}" destId="{AE1DAF45-721C-4F6F-94DA-085BD9F30C42}" srcOrd="0" destOrd="5" presId="urn:microsoft.com/office/officeart/2005/8/layout/venn1"/>
    <dgm:cxn modelId="{75FCDF58-DBEB-429A-8ED0-FC82C9FC6B3E}" type="presOf" srcId="{B0D1DC30-8E68-4BB7-911D-BAF3984539F7}" destId="{2EC4378B-6647-47C5-87C7-C32CADC88DD9}" srcOrd="1" destOrd="7" presId="urn:microsoft.com/office/officeart/2005/8/layout/venn1"/>
    <dgm:cxn modelId="{D5A7365A-4EB0-465A-9491-A36FD11C7D7C}" srcId="{9C81D133-F40D-49C6-9D98-0DD94F7D8383}" destId="{9D7B463C-6064-43C6-9B6D-405EBCAD5777}" srcOrd="0" destOrd="0" parTransId="{C5D1CCD9-65F3-4020-8277-FE1A93863DD8}" sibTransId="{53311E61-7A88-4F37-A0D9-69A33D842DAC}"/>
    <dgm:cxn modelId="{4FA10691-A8DB-4C52-B52D-AC116412474D}" type="presOf" srcId="{E5C6FDD5-D9DE-49D7-BAEF-6598A5ABD27D}" destId="{2EC4378B-6647-47C5-87C7-C32CADC88DD9}" srcOrd="1" destOrd="3" presId="urn:microsoft.com/office/officeart/2005/8/layout/venn1"/>
    <dgm:cxn modelId="{67C3829B-1FF0-4254-9C55-FAD782ED58BD}" srcId="{9D7B463C-6064-43C6-9B6D-405EBCAD5777}" destId="{77F45D9D-955D-46F1-814B-94B98F6F7AF0}" srcOrd="3" destOrd="0" parTransId="{88BBD57E-606F-4EAE-8AF5-E4E973D55206}" sibTransId="{343419AB-5944-4299-A441-E9F77730BBB1}"/>
    <dgm:cxn modelId="{A4539E9D-F2BD-4CB0-9E7A-2313AC79E3AF}" srcId="{9D7B463C-6064-43C6-9B6D-405EBCAD5777}" destId="{B0D1DC30-8E68-4BB7-911D-BAF3984539F7}" srcOrd="6" destOrd="0" parTransId="{D9EE69DD-8F46-401A-B13C-840C6613925C}" sibTransId="{F6EB4706-BFFB-45F4-B6D0-6BA3C41046B2}"/>
    <dgm:cxn modelId="{C0F0CDA3-3170-40A9-AD6F-ECBC2EC2B739}" srcId="{8F286D8D-7434-4B6A-B04C-65667CA3BE34}" destId="{8D5246E9-F17E-48C2-831B-105B1F31B981}" srcOrd="0" destOrd="0" parTransId="{F494BDF8-4414-4084-8C53-6B8F4882588D}" sibTransId="{7AE0C8B6-5646-49DE-9740-3E1D87E380AF}"/>
    <dgm:cxn modelId="{C31E7EA6-7867-4D1A-A802-54E1D77FA75E}" type="presOf" srcId="{BDF1F8A9-2E24-476C-9F0F-705B996218BB}" destId="{AE1DAF45-721C-4F6F-94DA-085BD9F30C42}" srcOrd="0" destOrd="1" presId="urn:microsoft.com/office/officeart/2005/8/layout/venn1"/>
    <dgm:cxn modelId="{D29E13AC-79A0-4A5A-A9EC-B240049BD3FD}" type="presOf" srcId="{C079B50B-AE3C-405D-8BF6-E605716BEB2C}" destId="{2EC4378B-6647-47C5-87C7-C32CADC88DD9}" srcOrd="1" destOrd="6" presId="urn:microsoft.com/office/officeart/2005/8/layout/venn1"/>
    <dgm:cxn modelId="{C9C993B5-D1E7-4BA9-9187-35EBE4345067}" srcId="{9C81D133-F40D-49C6-9D98-0DD94F7D8383}" destId="{8F286D8D-7434-4B6A-B04C-65667CA3BE34}" srcOrd="1" destOrd="0" parTransId="{3A8264FD-674B-4CE1-B824-83AA62BBB01B}" sibTransId="{7B1C593D-46F7-427B-8389-CE04554DD9DC}"/>
    <dgm:cxn modelId="{38AE67C9-4730-4E2F-B910-8A7BF018B2F8}" type="presOf" srcId="{9D7B463C-6064-43C6-9B6D-405EBCAD5777}" destId="{AE1DAF45-721C-4F6F-94DA-085BD9F30C42}" srcOrd="0" destOrd="0" presId="urn:microsoft.com/office/officeart/2005/8/layout/venn1"/>
    <dgm:cxn modelId="{028CE3DF-DD74-498B-B8E4-11056ECD0AAE}" type="presOf" srcId="{BDF1F8A9-2E24-476C-9F0F-705B996218BB}" destId="{2EC4378B-6647-47C5-87C7-C32CADC88DD9}" srcOrd="1" destOrd="1" presId="urn:microsoft.com/office/officeart/2005/8/layout/venn1"/>
    <dgm:cxn modelId="{7147B2E3-61EA-43EF-802D-415C2B483571}" srcId="{9D7B463C-6064-43C6-9B6D-405EBCAD5777}" destId="{DD4A8DD2-BDA2-42A5-9767-8FD17BD93E4C}" srcOrd="1" destOrd="0" parTransId="{0A93D4CC-5B22-4DA4-8494-F63F68B7746C}" sibTransId="{ACB26CED-9494-473F-806F-C5B6FEF2CE7C}"/>
    <dgm:cxn modelId="{0D7179E6-4C47-4E7E-A2D4-4C037A259422}" type="presOf" srcId="{C079B50B-AE3C-405D-8BF6-E605716BEB2C}" destId="{AE1DAF45-721C-4F6F-94DA-085BD9F30C42}" srcOrd="0" destOrd="6" presId="urn:microsoft.com/office/officeart/2005/8/layout/venn1"/>
    <dgm:cxn modelId="{93266FF1-1693-4268-8D97-34A5BB6A5087}" type="presOf" srcId="{27E54031-8EB3-4781-ACB3-0FFEC66236AE}" destId="{C09155E7-A05D-4798-9774-BF33F287F015}" srcOrd="0" destOrd="2" presId="urn:microsoft.com/office/officeart/2005/8/layout/venn1"/>
    <dgm:cxn modelId="{9F09F7FC-07DD-4AC7-B159-2A954C8EF167}" type="presOf" srcId="{DD4A8DD2-BDA2-42A5-9767-8FD17BD93E4C}" destId="{AE1DAF45-721C-4F6F-94DA-085BD9F30C42}" srcOrd="0" destOrd="2" presId="urn:microsoft.com/office/officeart/2005/8/layout/venn1"/>
    <dgm:cxn modelId="{C9302FFD-F405-442D-B989-8822B08609E9}" srcId="{9D7B463C-6064-43C6-9B6D-405EBCAD5777}" destId="{E9477A80-8674-46A7-9111-493F755E6740}" srcOrd="4" destOrd="0" parTransId="{99028ED8-31E7-4073-92AC-2E6E3E372A04}" sibTransId="{99A34868-B0E2-4C32-9E06-3EEDB9EC413E}"/>
    <dgm:cxn modelId="{8A87C9FF-81B3-49C4-B478-28182A84E095}" srcId="{9D7B463C-6064-43C6-9B6D-405EBCAD5777}" destId="{E5C6FDD5-D9DE-49D7-BAEF-6598A5ABD27D}" srcOrd="2" destOrd="0" parTransId="{CFF86587-816A-473A-8D09-41FECBDD0360}" sibTransId="{F2052EC2-69D3-4A98-9E84-AF469989E96D}"/>
    <dgm:cxn modelId="{64590BA9-52BC-4297-8E76-83353E6025BE}" type="presParOf" srcId="{F10F695D-C090-40AB-9784-4F4943F6DE44}" destId="{AE1DAF45-721C-4F6F-94DA-085BD9F30C42}" srcOrd="0" destOrd="0" presId="urn:microsoft.com/office/officeart/2005/8/layout/venn1"/>
    <dgm:cxn modelId="{EB556202-AB16-458C-8FA0-F2D6E1EAE8B9}" type="presParOf" srcId="{F10F695D-C090-40AB-9784-4F4943F6DE44}" destId="{2EC4378B-6647-47C5-87C7-C32CADC88DD9}" srcOrd="1" destOrd="0" presId="urn:microsoft.com/office/officeart/2005/8/layout/venn1"/>
    <dgm:cxn modelId="{7EBA0C65-F08C-4A9E-98EC-21F32DC1CA7F}" type="presParOf" srcId="{F10F695D-C090-40AB-9784-4F4943F6DE44}" destId="{C09155E7-A05D-4798-9774-BF33F287F015}" srcOrd="2" destOrd="0" presId="urn:microsoft.com/office/officeart/2005/8/layout/venn1"/>
    <dgm:cxn modelId="{DD1AC167-BCE8-4B9E-8340-38804E82C1CC}" type="presParOf" srcId="{F10F695D-C090-40AB-9784-4F4943F6DE44}" destId="{DE13AABD-2445-4B40-9A9F-253F7648DBF0}"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1CAC16-3BD4-4CA0-9810-741E74B488EB}" type="doc">
      <dgm:prSet loTypeId="urn:microsoft.com/office/officeart/2008/layout/VerticalCircleList" loCatId="list" qsTypeId="urn:microsoft.com/office/officeart/2005/8/quickstyle/3d3" qsCatId="3D" csTypeId="urn:microsoft.com/office/officeart/2005/8/colors/colorful1" csCatId="colorful" phldr="1"/>
      <dgm:spPr/>
      <dgm:t>
        <a:bodyPr/>
        <a:lstStyle/>
        <a:p>
          <a:endParaRPr lang="es-MX"/>
        </a:p>
      </dgm:t>
    </dgm:pt>
    <dgm:pt modelId="{44156EE3-1C21-4602-B7FF-547BA53EE853}">
      <dgm:prSet phldrT="[Texto]" custT="1"/>
      <dgm:spPr/>
      <dgm:t>
        <a:bodyPr/>
        <a:lstStyle/>
        <a:p>
          <a:r>
            <a:rPr lang="es-MX" sz="2000" dirty="0">
              <a:latin typeface="Arial" panose="020B0604020202020204" pitchFamily="34" charset="0"/>
              <a:cs typeface="Arial" panose="020B0604020202020204" pitchFamily="34" charset="0"/>
            </a:rPr>
            <a:t>Constitución </a:t>
          </a:r>
        </a:p>
      </dgm:t>
    </dgm:pt>
    <dgm:pt modelId="{6C6C2DF9-1267-4DE5-B06F-C82A3785777A}" type="parTrans" cxnId="{D13FE2FA-0948-4957-B8B6-305D90249226}">
      <dgm:prSet/>
      <dgm:spPr/>
      <dgm:t>
        <a:bodyPr/>
        <a:lstStyle/>
        <a:p>
          <a:endParaRPr lang="es-MX" sz="2000">
            <a:latin typeface="Arial" panose="020B0604020202020204" pitchFamily="34" charset="0"/>
            <a:cs typeface="Arial" panose="020B0604020202020204" pitchFamily="34" charset="0"/>
          </a:endParaRPr>
        </a:p>
      </dgm:t>
    </dgm:pt>
    <dgm:pt modelId="{9CBDBEBD-6469-46A4-8485-6513F6D60FCF}" type="sibTrans" cxnId="{D13FE2FA-0948-4957-B8B6-305D90249226}">
      <dgm:prSet/>
      <dgm:spPr/>
      <dgm:t>
        <a:bodyPr/>
        <a:lstStyle/>
        <a:p>
          <a:endParaRPr lang="es-MX" sz="2000">
            <a:latin typeface="Arial" panose="020B0604020202020204" pitchFamily="34" charset="0"/>
            <a:cs typeface="Arial" panose="020B0604020202020204" pitchFamily="34" charset="0"/>
          </a:endParaRPr>
        </a:p>
      </dgm:t>
    </dgm:pt>
    <dgm:pt modelId="{BA5C4706-592B-4916-BCE6-E164D812AB84}">
      <dgm:prSet phldrT="[Texto]" custT="1"/>
      <dgm:spPr/>
      <dgm:t>
        <a:bodyPr/>
        <a:lstStyle/>
        <a:p>
          <a:r>
            <a:rPr lang="es-MX" sz="2000" dirty="0">
              <a:latin typeface="Arial" panose="020B0604020202020204" pitchFamily="34" charset="0"/>
              <a:cs typeface="Arial" panose="020B0604020202020204" pitchFamily="34" charset="0"/>
            </a:rPr>
            <a:t>Socios </a:t>
          </a:r>
        </a:p>
      </dgm:t>
    </dgm:pt>
    <dgm:pt modelId="{1B10CB22-CF30-44A7-A7DC-AAEAEDA114A7}" type="parTrans" cxnId="{4C345FBB-590E-45A2-A3E9-4D4875591A74}">
      <dgm:prSet/>
      <dgm:spPr/>
      <dgm:t>
        <a:bodyPr/>
        <a:lstStyle/>
        <a:p>
          <a:endParaRPr lang="es-MX" sz="2000">
            <a:latin typeface="Arial" panose="020B0604020202020204" pitchFamily="34" charset="0"/>
            <a:cs typeface="Arial" panose="020B0604020202020204" pitchFamily="34" charset="0"/>
          </a:endParaRPr>
        </a:p>
      </dgm:t>
    </dgm:pt>
    <dgm:pt modelId="{AFEC9469-1808-4D9E-B04D-1EE4AC047626}" type="sibTrans" cxnId="{4C345FBB-590E-45A2-A3E9-4D4875591A74}">
      <dgm:prSet/>
      <dgm:spPr/>
      <dgm:t>
        <a:bodyPr/>
        <a:lstStyle/>
        <a:p>
          <a:endParaRPr lang="es-MX" sz="2000">
            <a:latin typeface="Arial" panose="020B0604020202020204" pitchFamily="34" charset="0"/>
            <a:cs typeface="Arial" panose="020B0604020202020204" pitchFamily="34" charset="0"/>
          </a:endParaRPr>
        </a:p>
      </dgm:t>
    </dgm:pt>
    <dgm:pt modelId="{C4A8DF93-6EF1-4949-A3D5-4E278D4CE53A}">
      <dgm:prSet phldrT="[Texto]" custT="1"/>
      <dgm:spPr/>
      <dgm:t>
        <a:bodyPr/>
        <a:lstStyle/>
        <a:p>
          <a:r>
            <a:rPr lang="es-MX" sz="2000" dirty="0">
              <a:latin typeface="Arial" panose="020B0604020202020204" pitchFamily="34" charset="0"/>
              <a:cs typeface="Arial" panose="020B0604020202020204" pitchFamily="34" charset="0"/>
            </a:rPr>
            <a:t>Responsabilidad </a:t>
          </a:r>
        </a:p>
      </dgm:t>
    </dgm:pt>
    <dgm:pt modelId="{7B4B823A-4CC5-404A-8EEA-11AFE8937DE8}" type="parTrans" cxnId="{5EBE69A6-78D6-473D-9BAF-F5A19AA86501}">
      <dgm:prSet/>
      <dgm:spPr/>
      <dgm:t>
        <a:bodyPr/>
        <a:lstStyle/>
        <a:p>
          <a:endParaRPr lang="es-MX" sz="2000">
            <a:latin typeface="Arial" panose="020B0604020202020204" pitchFamily="34" charset="0"/>
            <a:cs typeface="Arial" panose="020B0604020202020204" pitchFamily="34" charset="0"/>
          </a:endParaRPr>
        </a:p>
      </dgm:t>
    </dgm:pt>
    <dgm:pt modelId="{86B66192-5176-43A7-9820-EB712975F4EF}" type="sibTrans" cxnId="{5EBE69A6-78D6-473D-9BAF-F5A19AA86501}">
      <dgm:prSet/>
      <dgm:spPr/>
      <dgm:t>
        <a:bodyPr/>
        <a:lstStyle/>
        <a:p>
          <a:endParaRPr lang="es-MX" sz="2000">
            <a:latin typeface="Arial" panose="020B0604020202020204" pitchFamily="34" charset="0"/>
            <a:cs typeface="Arial" panose="020B0604020202020204" pitchFamily="34" charset="0"/>
          </a:endParaRPr>
        </a:p>
      </dgm:t>
    </dgm:pt>
    <dgm:pt modelId="{7EBCE0F9-9831-4318-9059-326E666E96D2}">
      <dgm:prSet phldrT="[Texto]" custT="1"/>
      <dgm:spPr/>
      <dgm:t>
        <a:bodyPr/>
        <a:lstStyle/>
        <a:p>
          <a:r>
            <a:rPr lang="es-MX" sz="2000" dirty="0">
              <a:latin typeface="Arial" panose="020B0604020202020204" pitchFamily="34" charset="0"/>
              <a:cs typeface="Arial" panose="020B0604020202020204" pitchFamily="34" charset="0"/>
            </a:rPr>
            <a:t>Capital social </a:t>
          </a:r>
        </a:p>
      </dgm:t>
    </dgm:pt>
    <dgm:pt modelId="{5C5171A7-BDBA-4F0A-B293-602A2B37BE2C}" type="parTrans" cxnId="{8DCC8BCB-5E77-4668-9B8B-D48802AEA10B}">
      <dgm:prSet/>
      <dgm:spPr/>
      <dgm:t>
        <a:bodyPr/>
        <a:lstStyle/>
        <a:p>
          <a:endParaRPr lang="es-MX" sz="2000">
            <a:latin typeface="Arial" panose="020B0604020202020204" pitchFamily="34" charset="0"/>
            <a:cs typeface="Arial" panose="020B0604020202020204" pitchFamily="34" charset="0"/>
          </a:endParaRPr>
        </a:p>
      </dgm:t>
    </dgm:pt>
    <dgm:pt modelId="{67910686-12B0-490E-A053-6FB64192019D}" type="sibTrans" cxnId="{8DCC8BCB-5E77-4668-9B8B-D48802AEA10B}">
      <dgm:prSet/>
      <dgm:spPr/>
      <dgm:t>
        <a:bodyPr/>
        <a:lstStyle/>
        <a:p>
          <a:endParaRPr lang="es-MX" sz="2000">
            <a:latin typeface="Arial" panose="020B0604020202020204" pitchFamily="34" charset="0"/>
            <a:cs typeface="Arial" panose="020B0604020202020204" pitchFamily="34" charset="0"/>
          </a:endParaRPr>
        </a:p>
      </dgm:t>
    </dgm:pt>
    <dgm:pt modelId="{AAC74DE2-8238-49AA-BBE2-964716808CEA}">
      <dgm:prSet phldrT="[Texto]" custT="1"/>
      <dgm:spPr/>
      <dgm:t>
        <a:bodyPr/>
        <a:lstStyle/>
        <a:p>
          <a:r>
            <a:rPr lang="es-MX" sz="2000" dirty="0">
              <a:latin typeface="Arial" panose="020B0604020202020204" pitchFamily="34" charset="0"/>
              <a:cs typeface="Arial" panose="020B0604020202020204" pitchFamily="34" charset="0"/>
            </a:rPr>
            <a:t>Régimen</a:t>
          </a:r>
        </a:p>
      </dgm:t>
    </dgm:pt>
    <dgm:pt modelId="{AAD02B02-B331-4663-BFCA-F7639A46D674}" type="parTrans" cxnId="{5E104383-59E2-48A1-B464-5576735A6599}">
      <dgm:prSet/>
      <dgm:spPr/>
      <dgm:t>
        <a:bodyPr/>
        <a:lstStyle/>
        <a:p>
          <a:endParaRPr lang="es-MX" sz="2000">
            <a:latin typeface="Arial" panose="020B0604020202020204" pitchFamily="34" charset="0"/>
            <a:cs typeface="Arial" panose="020B0604020202020204" pitchFamily="34" charset="0"/>
          </a:endParaRPr>
        </a:p>
      </dgm:t>
    </dgm:pt>
    <dgm:pt modelId="{FBF345D3-DD5B-4682-A5DC-FA9739713C63}" type="sibTrans" cxnId="{5E104383-59E2-48A1-B464-5576735A6599}">
      <dgm:prSet/>
      <dgm:spPr/>
      <dgm:t>
        <a:bodyPr/>
        <a:lstStyle/>
        <a:p>
          <a:endParaRPr lang="es-MX" sz="2000">
            <a:latin typeface="Arial" panose="020B0604020202020204" pitchFamily="34" charset="0"/>
            <a:cs typeface="Arial" panose="020B0604020202020204" pitchFamily="34" charset="0"/>
          </a:endParaRPr>
        </a:p>
      </dgm:t>
    </dgm:pt>
    <dgm:pt modelId="{29FB88B7-7CED-460E-856D-FFF3B27ACAA8}">
      <dgm:prSet phldrT="[Texto]" custT="1"/>
      <dgm:spPr/>
      <dgm:t>
        <a:bodyPr/>
        <a:lstStyle/>
        <a:p>
          <a:r>
            <a:rPr lang="es-MX" sz="2000" dirty="0">
              <a:latin typeface="Arial" panose="020B0604020202020204" pitchFamily="34" charset="0"/>
              <a:cs typeface="Arial" panose="020B0604020202020204" pitchFamily="34" charset="0"/>
            </a:rPr>
            <a:t>Órganos de gestión</a:t>
          </a:r>
        </a:p>
      </dgm:t>
    </dgm:pt>
    <dgm:pt modelId="{FCAF7A1D-977D-41E1-9C52-CF94F0810A59}" type="parTrans" cxnId="{14D50F0F-53A3-412B-9F2D-51C636A1148F}">
      <dgm:prSet/>
      <dgm:spPr/>
      <dgm:t>
        <a:bodyPr/>
        <a:lstStyle/>
        <a:p>
          <a:endParaRPr lang="es-MX" sz="2000">
            <a:latin typeface="Arial" panose="020B0604020202020204" pitchFamily="34" charset="0"/>
            <a:cs typeface="Arial" panose="020B0604020202020204" pitchFamily="34" charset="0"/>
          </a:endParaRPr>
        </a:p>
      </dgm:t>
    </dgm:pt>
    <dgm:pt modelId="{B65B983F-37F7-4748-BA06-0EC0255365D6}" type="sibTrans" cxnId="{14D50F0F-53A3-412B-9F2D-51C636A1148F}">
      <dgm:prSet/>
      <dgm:spPr/>
      <dgm:t>
        <a:bodyPr/>
        <a:lstStyle/>
        <a:p>
          <a:endParaRPr lang="es-MX" sz="2000">
            <a:latin typeface="Arial" panose="020B0604020202020204" pitchFamily="34" charset="0"/>
            <a:cs typeface="Arial" panose="020B0604020202020204" pitchFamily="34" charset="0"/>
          </a:endParaRPr>
        </a:p>
      </dgm:t>
    </dgm:pt>
    <dgm:pt modelId="{ED9039B5-05DA-4C8F-A764-B1928997CD5A}" type="pres">
      <dgm:prSet presAssocID="{C11CAC16-3BD4-4CA0-9810-741E74B488EB}" presName="Name0" presStyleCnt="0">
        <dgm:presLayoutVars>
          <dgm:dir/>
        </dgm:presLayoutVars>
      </dgm:prSet>
      <dgm:spPr/>
    </dgm:pt>
    <dgm:pt modelId="{E5D08958-CA09-4C9F-8BE9-1AC12C773D6E}" type="pres">
      <dgm:prSet presAssocID="{44156EE3-1C21-4602-B7FF-547BA53EE853}" presName="noChildren" presStyleCnt="0"/>
      <dgm:spPr/>
    </dgm:pt>
    <dgm:pt modelId="{2ACD31D5-4986-42B7-84A1-D328883C27F8}" type="pres">
      <dgm:prSet presAssocID="{44156EE3-1C21-4602-B7FF-547BA53EE853}" presName="gap" presStyleCnt="0"/>
      <dgm:spPr/>
    </dgm:pt>
    <dgm:pt modelId="{0D47A5D4-8000-482E-A3DC-DFC7306ADAA7}" type="pres">
      <dgm:prSet presAssocID="{44156EE3-1C21-4602-B7FF-547BA53EE853}" presName="medCircle2" presStyleLbl="vennNode1" presStyleIdx="0" presStyleCnt="6"/>
      <dgm:spPr/>
    </dgm:pt>
    <dgm:pt modelId="{73219925-890D-426D-8D94-72E027532C1A}" type="pres">
      <dgm:prSet presAssocID="{44156EE3-1C21-4602-B7FF-547BA53EE853}" presName="txLvlOnly1" presStyleLbl="revTx" presStyleIdx="0" presStyleCnt="6"/>
      <dgm:spPr/>
    </dgm:pt>
    <dgm:pt modelId="{07243ED4-07CB-44FC-A30E-51A59DE4DCAC}" type="pres">
      <dgm:prSet presAssocID="{BA5C4706-592B-4916-BCE6-E164D812AB84}" presName="noChildren" presStyleCnt="0"/>
      <dgm:spPr/>
    </dgm:pt>
    <dgm:pt modelId="{78C9900A-D102-4A8C-BF90-D18679FA5EC3}" type="pres">
      <dgm:prSet presAssocID="{BA5C4706-592B-4916-BCE6-E164D812AB84}" presName="gap" presStyleCnt="0"/>
      <dgm:spPr/>
    </dgm:pt>
    <dgm:pt modelId="{38B9E43B-A86D-467B-B964-320515F8CDA0}" type="pres">
      <dgm:prSet presAssocID="{BA5C4706-592B-4916-BCE6-E164D812AB84}" presName="medCircle2" presStyleLbl="vennNode1" presStyleIdx="1" presStyleCnt="6"/>
      <dgm:spPr/>
    </dgm:pt>
    <dgm:pt modelId="{1C2B18AE-6E36-40F5-9E0B-B60E0FA0C937}" type="pres">
      <dgm:prSet presAssocID="{BA5C4706-592B-4916-BCE6-E164D812AB84}" presName="txLvlOnly1" presStyleLbl="revTx" presStyleIdx="1" presStyleCnt="6"/>
      <dgm:spPr/>
    </dgm:pt>
    <dgm:pt modelId="{85B4C81B-B70B-477D-ADDA-74A619B538B0}" type="pres">
      <dgm:prSet presAssocID="{C4A8DF93-6EF1-4949-A3D5-4E278D4CE53A}" presName="noChildren" presStyleCnt="0"/>
      <dgm:spPr/>
    </dgm:pt>
    <dgm:pt modelId="{3CBB52A5-150C-4AAA-914E-0886B082C3BC}" type="pres">
      <dgm:prSet presAssocID="{C4A8DF93-6EF1-4949-A3D5-4E278D4CE53A}" presName="gap" presStyleCnt="0"/>
      <dgm:spPr/>
    </dgm:pt>
    <dgm:pt modelId="{DDA0C45B-3FA1-4718-9CFE-E49E68E76B9C}" type="pres">
      <dgm:prSet presAssocID="{C4A8DF93-6EF1-4949-A3D5-4E278D4CE53A}" presName="medCircle2" presStyleLbl="vennNode1" presStyleIdx="2" presStyleCnt="6"/>
      <dgm:spPr/>
    </dgm:pt>
    <dgm:pt modelId="{FF8C4E57-8650-4399-88E7-FC81713FA81D}" type="pres">
      <dgm:prSet presAssocID="{C4A8DF93-6EF1-4949-A3D5-4E278D4CE53A}" presName="txLvlOnly1" presStyleLbl="revTx" presStyleIdx="2" presStyleCnt="6"/>
      <dgm:spPr/>
    </dgm:pt>
    <dgm:pt modelId="{C9E866EE-4123-4603-A313-D903BE418E9B}" type="pres">
      <dgm:prSet presAssocID="{7EBCE0F9-9831-4318-9059-326E666E96D2}" presName="noChildren" presStyleCnt="0"/>
      <dgm:spPr/>
    </dgm:pt>
    <dgm:pt modelId="{C391667E-0AFC-4B61-92F4-029F45CDB31B}" type="pres">
      <dgm:prSet presAssocID="{7EBCE0F9-9831-4318-9059-326E666E96D2}" presName="gap" presStyleCnt="0"/>
      <dgm:spPr/>
    </dgm:pt>
    <dgm:pt modelId="{B7E3E1C5-61CC-480F-A4A3-DC20A2765EB9}" type="pres">
      <dgm:prSet presAssocID="{7EBCE0F9-9831-4318-9059-326E666E96D2}" presName="medCircle2" presStyleLbl="vennNode1" presStyleIdx="3" presStyleCnt="6"/>
      <dgm:spPr/>
    </dgm:pt>
    <dgm:pt modelId="{9653BCAD-F706-45BA-A249-C3FCFACC6477}" type="pres">
      <dgm:prSet presAssocID="{7EBCE0F9-9831-4318-9059-326E666E96D2}" presName="txLvlOnly1" presStyleLbl="revTx" presStyleIdx="3" presStyleCnt="6"/>
      <dgm:spPr/>
    </dgm:pt>
    <dgm:pt modelId="{2AE88990-785D-4AAF-9CC5-520E2BEE95FD}" type="pres">
      <dgm:prSet presAssocID="{AAC74DE2-8238-49AA-BBE2-964716808CEA}" presName="noChildren" presStyleCnt="0"/>
      <dgm:spPr/>
    </dgm:pt>
    <dgm:pt modelId="{8851469D-2542-4D6B-BD4D-97C049EE0D96}" type="pres">
      <dgm:prSet presAssocID="{AAC74DE2-8238-49AA-BBE2-964716808CEA}" presName="gap" presStyleCnt="0"/>
      <dgm:spPr/>
    </dgm:pt>
    <dgm:pt modelId="{2C2D6DD1-2175-4586-A039-362662DF63F8}" type="pres">
      <dgm:prSet presAssocID="{AAC74DE2-8238-49AA-BBE2-964716808CEA}" presName="medCircle2" presStyleLbl="vennNode1" presStyleIdx="4" presStyleCnt="6"/>
      <dgm:spPr/>
    </dgm:pt>
    <dgm:pt modelId="{063C8BE7-E236-4066-BF38-95D55A2A2556}" type="pres">
      <dgm:prSet presAssocID="{AAC74DE2-8238-49AA-BBE2-964716808CEA}" presName="txLvlOnly1" presStyleLbl="revTx" presStyleIdx="4" presStyleCnt="6"/>
      <dgm:spPr/>
    </dgm:pt>
    <dgm:pt modelId="{C66291DC-1D73-4598-81DC-FCC7006D93C3}" type="pres">
      <dgm:prSet presAssocID="{29FB88B7-7CED-460E-856D-FFF3B27ACAA8}" presName="noChildren" presStyleCnt="0"/>
      <dgm:spPr/>
    </dgm:pt>
    <dgm:pt modelId="{F2C075BB-A0CF-4A28-A7BA-2F99D2176F6C}" type="pres">
      <dgm:prSet presAssocID="{29FB88B7-7CED-460E-856D-FFF3B27ACAA8}" presName="gap" presStyleCnt="0"/>
      <dgm:spPr/>
    </dgm:pt>
    <dgm:pt modelId="{0F8A7A87-DC38-44AA-B07C-A7D05B75F4AA}" type="pres">
      <dgm:prSet presAssocID="{29FB88B7-7CED-460E-856D-FFF3B27ACAA8}" presName="medCircle2" presStyleLbl="vennNode1" presStyleIdx="5" presStyleCnt="6"/>
      <dgm:spPr/>
    </dgm:pt>
    <dgm:pt modelId="{7D7EDCE2-D738-4C0B-ABD2-08B7846E2E44}" type="pres">
      <dgm:prSet presAssocID="{29FB88B7-7CED-460E-856D-FFF3B27ACAA8}" presName="txLvlOnly1" presStyleLbl="revTx" presStyleIdx="5" presStyleCnt="6"/>
      <dgm:spPr/>
    </dgm:pt>
  </dgm:ptLst>
  <dgm:cxnLst>
    <dgm:cxn modelId="{14D50F0F-53A3-412B-9F2D-51C636A1148F}" srcId="{C11CAC16-3BD4-4CA0-9810-741E74B488EB}" destId="{29FB88B7-7CED-460E-856D-FFF3B27ACAA8}" srcOrd="5" destOrd="0" parTransId="{FCAF7A1D-977D-41E1-9C52-CF94F0810A59}" sibTransId="{B65B983F-37F7-4748-BA06-0EC0255365D6}"/>
    <dgm:cxn modelId="{CF9E0D13-4193-4F74-B1D9-9B4822E3AC0F}" type="presOf" srcId="{7EBCE0F9-9831-4318-9059-326E666E96D2}" destId="{9653BCAD-F706-45BA-A249-C3FCFACC6477}" srcOrd="0" destOrd="0" presId="urn:microsoft.com/office/officeart/2008/layout/VerticalCircleList"/>
    <dgm:cxn modelId="{2ACF1027-54CF-4622-AFAE-C471785FF624}" type="presOf" srcId="{29FB88B7-7CED-460E-856D-FFF3B27ACAA8}" destId="{7D7EDCE2-D738-4C0B-ABD2-08B7846E2E44}" srcOrd="0" destOrd="0" presId="urn:microsoft.com/office/officeart/2008/layout/VerticalCircleList"/>
    <dgm:cxn modelId="{3DF62A40-498E-4293-8076-41AD0AADEA5E}" type="presOf" srcId="{C4A8DF93-6EF1-4949-A3D5-4E278D4CE53A}" destId="{FF8C4E57-8650-4399-88E7-FC81713FA81D}" srcOrd="0" destOrd="0" presId="urn:microsoft.com/office/officeart/2008/layout/VerticalCircleList"/>
    <dgm:cxn modelId="{799C316F-D478-43D5-8A82-94B1ECB9C8B4}" type="presOf" srcId="{BA5C4706-592B-4916-BCE6-E164D812AB84}" destId="{1C2B18AE-6E36-40F5-9E0B-B60E0FA0C937}" srcOrd="0" destOrd="0" presId="urn:microsoft.com/office/officeart/2008/layout/VerticalCircleList"/>
    <dgm:cxn modelId="{5E104383-59E2-48A1-B464-5576735A6599}" srcId="{C11CAC16-3BD4-4CA0-9810-741E74B488EB}" destId="{AAC74DE2-8238-49AA-BBE2-964716808CEA}" srcOrd="4" destOrd="0" parTransId="{AAD02B02-B331-4663-BFCA-F7639A46D674}" sibTransId="{FBF345D3-DD5B-4682-A5DC-FA9739713C63}"/>
    <dgm:cxn modelId="{D1408D8E-C428-4537-B1AE-5E50C6828215}" type="presOf" srcId="{C11CAC16-3BD4-4CA0-9810-741E74B488EB}" destId="{ED9039B5-05DA-4C8F-A764-B1928997CD5A}" srcOrd="0" destOrd="0" presId="urn:microsoft.com/office/officeart/2008/layout/VerticalCircleList"/>
    <dgm:cxn modelId="{5EBE69A6-78D6-473D-9BAF-F5A19AA86501}" srcId="{C11CAC16-3BD4-4CA0-9810-741E74B488EB}" destId="{C4A8DF93-6EF1-4949-A3D5-4E278D4CE53A}" srcOrd="2" destOrd="0" parTransId="{7B4B823A-4CC5-404A-8EEA-11AFE8937DE8}" sibTransId="{86B66192-5176-43A7-9820-EB712975F4EF}"/>
    <dgm:cxn modelId="{4C345FBB-590E-45A2-A3E9-4D4875591A74}" srcId="{C11CAC16-3BD4-4CA0-9810-741E74B488EB}" destId="{BA5C4706-592B-4916-BCE6-E164D812AB84}" srcOrd="1" destOrd="0" parTransId="{1B10CB22-CF30-44A7-A7DC-AAEAEDA114A7}" sibTransId="{AFEC9469-1808-4D9E-B04D-1EE4AC047626}"/>
    <dgm:cxn modelId="{B59F16C8-C99B-4ED7-B24C-CADE38AE877B}" type="presOf" srcId="{AAC74DE2-8238-49AA-BBE2-964716808CEA}" destId="{063C8BE7-E236-4066-BF38-95D55A2A2556}" srcOrd="0" destOrd="0" presId="urn:microsoft.com/office/officeart/2008/layout/VerticalCircleList"/>
    <dgm:cxn modelId="{8DCC8BCB-5E77-4668-9B8B-D48802AEA10B}" srcId="{C11CAC16-3BD4-4CA0-9810-741E74B488EB}" destId="{7EBCE0F9-9831-4318-9059-326E666E96D2}" srcOrd="3" destOrd="0" parTransId="{5C5171A7-BDBA-4F0A-B293-602A2B37BE2C}" sibTransId="{67910686-12B0-490E-A053-6FB64192019D}"/>
    <dgm:cxn modelId="{F26C31F5-4FD3-48B4-9D7A-1E376235FA99}" type="presOf" srcId="{44156EE3-1C21-4602-B7FF-547BA53EE853}" destId="{73219925-890D-426D-8D94-72E027532C1A}" srcOrd="0" destOrd="0" presId="urn:microsoft.com/office/officeart/2008/layout/VerticalCircleList"/>
    <dgm:cxn modelId="{D13FE2FA-0948-4957-B8B6-305D90249226}" srcId="{C11CAC16-3BD4-4CA0-9810-741E74B488EB}" destId="{44156EE3-1C21-4602-B7FF-547BA53EE853}" srcOrd="0" destOrd="0" parTransId="{6C6C2DF9-1267-4DE5-B06F-C82A3785777A}" sibTransId="{9CBDBEBD-6469-46A4-8485-6513F6D60FCF}"/>
    <dgm:cxn modelId="{3D8E8BC4-4561-4801-A69F-6BCAE5EEE7CA}" type="presParOf" srcId="{ED9039B5-05DA-4C8F-A764-B1928997CD5A}" destId="{E5D08958-CA09-4C9F-8BE9-1AC12C773D6E}" srcOrd="0" destOrd="0" presId="urn:microsoft.com/office/officeart/2008/layout/VerticalCircleList"/>
    <dgm:cxn modelId="{982A08A6-7C66-4B96-8308-12E34CF5E4D4}" type="presParOf" srcId="{E5D08958-CA09-4C9F-8BE9-1AC12C773D6E}" destId="{2ACD31D5-4986-42B7-84A1-D328883C27F8}" srcOrd="0" destOrd="0" presId="urn:microsoft.com/office/officeart/2008/layout/VerticalCircleList"/>
    <dgm:cxn modelId="{8F085CBD-7FD9-49B4-BE85-1364FA367383}" type="presParOf" srcId="{E5D08958-CA09-4C9F-8BE9-1AC12C773D6E}" destId="{0D47A5D4-8000-482E-A3DC-DFC7306ADAA7}" srcOrd="1" destOrd="0" presId="urn:microsoft.com/office/officeart/2008/layout/VerticalCircleList"/>
    <dgm:cxn modelId="{6186AB87-2BA0-4E8A-90F9-D0B7EFD9A32B}" type="presParOf" srcId="{E5D08958-CA09-4C9F-8BE9-1AC12C773D6E}" destId="{73219925-890D-426D-8D94-72E027532C1A}" srcOrd="2" destOrd="0" presId="urn:microsoft.com/office/officeart/2008/layout/VerticalCircleList"/>
    <dgm:cxn modelId="{9C749CAD-8B21-4112-85D9-4579FE2C1A02}" type="presParOf" srcId="{ED9039B5-05DA-4C8F-A764-B1928997CD5A}" destId="{07243ED4-07CB-44FC-A30E-51A59DE4DCAC}" srcOrd="1" destOrd="0" presId="urn:microsoft.com/office/officeart/2008/layout/VerticalCircleList"/>
    <dgm:cxn modelId="{36029C31-1679-4DE2-8942-8CA8A231B4F6}" type="presParOf" srcId="{07243ED4-07CB-44FC-A30E-51A59DE4DCAC}" destId="{78C9900A-D102-4A8C-BF90-D18679FA5EC3}" srcOrd="0" destOrd="0" presId="urn:microsoft.com/office/officeart/2008/layout/VerticalCircleList"/>
    <dgm:cxn modelId="{0D9B1C0B-7865-47F2-A411-3F821F1D4C13}" type="presParOf" srcId="{07243ED4-07CB-44FC-A30E-51A59DE4DCAC}" destId="{38B9E43B-A86D-467B-B964-320515F8CDA0}" srcOrd="1" destOrd="0" presId="urn:microsoft.com/office/officeart/2008/layout/VerticalCircleList"/>
    <dgm:cxn modelId="{FF275068-9BF9-4B0B-863D-AA7D47D33E56}" type="presParOf" srcId="{07243ED4-07CB-44FC-A30E-51A59DE4DCAC}" destId="{1C2B18AE-6E36-40F5-9E0B-B60E0FA0C937}" srcOrd="2" destOrd="0" presId="urn:microsoft.com/office/officeart/2008/layout/VerticalCircleList"/>
    <dgm:cxn modelId="{60FAEAF3-99B8-4583-ADAB-1024CCB9B197}" type="presParOf" srcId="{ED9039B5-05DA-4C8F-A764-B1928997CD5A}" destId="{85B4C81B-B70B-477D-ADDA-74A619B538B0}" srcOrd="2" destOrd="0" presId="urn:microsoft.com/office/officeart/2008/layout/VerticalCircleList"/>
    <dgm:cxn modelId="{B4B64FD3-201B-4648-A7D6-B91046AD19CB}" type="presParOf" srcId="{85B4C81B-B70B-477D-ADDA-74A619B538B0}" destId="{3CBB52A5-150C-4AAA-914E-0886B082C3BC}" srcOrd="0" destOrd="0" presId="urn:microsoft.com/office/officeart/2008/layout/VerticalCircleList"/>
    <dgm:cxn modelId="{0A182FEF-12C7-41C8-9675-89F12ECEF64A}" type="presParOf" srcId="{85B4C81B-B70B-477D-ADDA-74A619B538B0}" destId="{DDA0C45B-3FA1-4718-9CFE-E49E68E76B9C}" srcOrd="1" destOrd="0" presId="urn:microsoft.com/office/officeart/2008/layout/VerticalCircleList"/>
    <dgm:cxn modelId="{52E0590B-BD7A-4019-8C49-BDB870AB8ED2}" type="presParOf" srcId="{85B4C81B-B70B-477D-ADDA-74A619B538B0}" destId="{FF8C4E57-8650-4399-88E7-FC81713FA81D}" srcOrd="2" destOrd="0" presId="urn:microsoft.com/office/officeart/2008/layout/VerticalCircleList"/>
    <dgm:cxn modelId="{FCEE984E-46A0-4A03-B9A8-FABED5FA1A62}" type="presParOf" srcId="{ED9039B5-05DA-4C8F-A764-B1928997CD5A}" destId="{C9E866EE-4123-4603-A313-D903BE418E9B}" srcOrd="3" destOrd="0" presId="urn:microsoft.com/office/officeart/2008/layout/VerticalCircleList"/>
    <dgm:cxn modelId="{13CB8DEF-0DE0-4DB6-88FB-E345D1DF79BF}" type="presParOf" srcId="{C9E866EE-4123-4603-A313-D903BE418E9B}" destId="{C391667E-0AFC-4B61-92F4-029F45CDB31B}" srcOrd="0" destOrd="0" presId="urn:microsoft.com/office/officeart/2008/layout/VerticalCircleList"/>
    <dgm:cxn modelId="{85B193BD-6D15-40FB-9FD1-1304C2B87241}" type="presParOf" srcId="{C9E866EE-4123-4603-A313-D903BE418E9B}" destId="{B7E3E1C5-61CC-480F-A4A3-DC20A2765EB9}" srcOrd="1" destOrd="0" presId="urn:microsoft.com/office/officeart/2008/layout/VerticalCircleList"/>
    <dgm:cxn modelId="{BAE2AD84-B8A6-43F1-B658-10652F479B0D}" type="presParOf" srcId="{C9E866EE-4123-4603-A313-D903BE418E9B}" destId="{9653BCAD-F706-45BA-A249-C3FCFACC6477}" srcOrd="2" destOrd="0" presId="urn:microsoft.com/office/officeart/2008/layout/VerticalCircleList"/>
    <dgm:cxn modelId="{0C994BD9-6DED-4F39-A121-D628FC36E736}" type="presParOf" srcId="{ED9039B5-05DA-4C8F-A764-B1928997CD5A}" destId="{2AE88990-785D-4AAF-9CC5-520E2BEE95FD}" srcOrd="4" destOrd="0" presId="urn:microsoft.com/office/officeart/2008/layout/VerticalCircleList"/>
    <dgm:cxn modelId="{23560ED6-1E9C-4576-A6D8-DD8AA9139E84}" type="presParOf" srcId="{2AE88990-785D-4AAF-9CC5-520E2BEE95FD}" destId="{8851469D-2542-4D6B-BD4D-97C049EE0D96}" srcOrd="0" destOrd="0" presId="urn:microsoft.com/office/officeart/2008/layout/VerticalCircleList"/>
    <dgm:cxn modelId="{80A4D6BD-5896-4651-B82A-AD086AC16902}" type="presParOf" srcId="{2AE88990-785D-4AAF-9CC5-520E2BEE95FD}" destId="{2C2D6DD1-2175-4586-A039-362662DF63F8}" srcOrd="1" destOrd="0" presId="urn:microsoft.com/office/officeart/2008/layout/VerticalCircleList"/>
    <dgm:cxn modelId="{A758F5C6-8914-490A-AD46-CC25868F9730}" type="presParOf" srcId="{2AE88990-785D-4AAF-9CC5-520E2BEE95FD}" destId="{063C8BE7-E236-4066-BF38-95D55A2A2556}" srcOrd="2" destOrd="0" presId="urn:microsoft.com/office/officeart/2008/layout/VerticalCircleList"/>
    <dgm:cxn modelId="{F967B8AB-904C-4A25-B9BB-7DD971CDC7A0}" type="presParOf" srcId="{ED9039B5-05DA-4C8F-A764-B1928997CD5A}" destId="{C66291DC-1D73-4598-81DC-FCC7006D93C3}" srcOrd="5" destOrd="0" presId="urn:microsoft.com/office/officeart/2008/layout/VerticalCircleList"/>
    <dgm:cxn modelId="{54281A62-2DA3-4CDD-A179-47AB06947CFD}" type="presParOf" srcId="{C66291DC-1D73-4598-81DC-FCC7006D93C3}" destId="{F2C075BB-A0CF-4A28-A7BA-2F99D2176F6C}" srcOrd="0" destOrd="0" presId="urn:microsoft.com/office/officeart/2008/layout/VerticalCircleList"/>
    <dgm:cxn modelId="{AFA86A15-A16D-42BA-B0D5-BAD07A1B87FA}" type="presParOf" srcId="{C66291DC-1D73-4598-81DC-FCC7006D93C3}" destId="{0F8A7A87-DC38-44AA-B07C-A7D05B75F4AA}" srcOrd="1" destOrd="0" presId="urn:microsoft.com/office/officeart/2008/layout/VerticalCircleList"/>
    <dgm:cxn modelId="{93E97E16-9FB3-4A10-972C-05E8D341BA10}" type="presParOf" srcId="{C66291DC-1D73-4598-81DC-FCC7006D93C3}" destId="{7D7EDCE2-D738-4C0B-ABD2-08B7846E2E44}"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51F734-272E-4F97-97B3-A11C2A50A7FD}"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s-MX"/>
        </a:p>
      </dgm:t>
    </dgm:pt>
    <dgm:pt modelId="{23F6883D-F76C-4525-9A6B-906720C044EC}">
      <dgm:prSet phldrT="[Texto]" custT="1"/>
      <dgm:spPr/>
      <dgm:t>
        <a:bodyPr/>
        <a:lstStyle/>
        <a:p>
          <a:r>
            <a:rPr lang="es-MX" sz="1000" b="1" dirty="0">
              <a:latin typeface="Arial" panose="020B0604020202020204" pitchFamily="34" charset="0"/>
              <a:cs typeface="Arial" panose="020B0604020202020204" pitchFamily="34" charset="0"/>
            </a:rPr>
            <a:t>Capital Social </a:t>
          </a:r>
        </a:p>
      </dgm:t>
    </dgm:pt>
    <dgm:pt modelId="{E90686C8-5B45-44BF-A13D-E662A557732C}" type="parTrans" cxnId="{CF4D5599-2E06-4A33-82A6-0C6125A7B6B7}">
      <dgm:prSet/>
      <dgm:spPr/>
      <dgm:t>
        <a:bodyPr/>
        <a:lstStyle/>
        <a:p>
          <a:endParaRPr lang="es-MX" sz="1000">
            <a:latin typeface="Arial" panose="020B0604020202020204" pitchFamily="34" charset="0"/>
            <a:cs typeface="Arial" panose="020B0604020202020204" pitchFamily="34" charset="0"/>
          </a:endParaRPr>
        </a:p>
      </dgm:t>
    </dgm:pt>
    <dgm:pt modelId="{859ACBCE-9ACD-4F88-A276-74FF98806176}" type="sibTrans" cxnId="{CF4D5599-2E06-4A33-82A6-0C6125A7B6B7}">
      <dgm:prSet/>
      <dgm:spPr/>
      <dgm:t>
        <a:bodyPr/>
        <a:lstStyle/>
        <a:p>
          <a:endParaRPr lang="es-MX" sz="1000">
            <a:latin typeface="Arial" panose="020B0604020202020204" pitchFamily="34" charset="0"/>
            <a:cs typeface="Arial" panose="020B0604020202020204" pitchFamily="34" charset="0"/>
          </a:endParaRPr>
        </a:p>
      </dgm:t>
    </dgm:pt>
    <dgm:pt modelId="{206D25A6-7822-4563-B068-B67FC7613F6A}">
      <dgm:prSet phldrT="[Texto]" custT="1"/>
      <dgm:spPr/>
      <dgm:t>
        <a:bodyPr/>
        <a:lstStyle/>
        <a:p>
          <a:r>
            <a:rPr lang="es-MX" sz="1000" b="1" dirty="0">
              <a:latin typeface="Arial" panose="020B0604020202020204" pitchFamily="34" charset="0"/>
              <a:cs typeface="Arial" panose="020B0604020202020204" pitchFamily="34" charset="0"/>
            </a:rPr>
            <a:t>Capital Autorizado no emitido </a:t>
          </a:r>
        </a:p>
      </dgm:t>
    </dgm:pt>
    <dgm:pt modelId="{BE6B42A4-ABFB-41D8-8B27-9DE873C759E8}" type="parTrans" cxnId="{6EA4DCBB-4A2B-406E-B5F3-5CE1805DF417}">
      <dgm:prSet/>
      <dgm:spPr/>
      <dgm:t>
        <a:bodyPr/>
        <a:lstStyle/>
        <a:p>
          <a:endParaRPr lang="es-MX" sz="1000">
            <a:latin typeface="Arial" panose="020B0604020202020204" pitchFamily="34" charset="0"/>
            <a:cs typeface="Arial" panose="020B0604020202020204" pitchFamily="34" charset="0"/>
          </a:endParaRPr>
        </a:p>
      </dgm:t>
    </dgm:pt>
    <dgm:pt modelId="{22780AA9-2C6E-468D-A40E-167D6AE56120}" type="sibTrans" cxnId="{6EA4DCBB-4A2B-406E-B5F3-5CE1805DF417}">
      <dgm:prSet/>
      <dgm:spPr/>
      <dgm:t>
        <a:bodyPr/>
        <a:lstStyle/>
        <a:p>
          <a:endParaRPr lang="es-MX" sz="1000">
            <a:latin typeface="Arial" panose="020B0604020202020204" pitchFamily="34" charset="0"/>
            <a:cs typeface="Arial" panose="020B0604020202020204" pitchFamily="34" charset="0"/>
          </a:endParaRPr>
        </a:p>
      </dgm:t>
    </dgm:pt>
    <dgm:pt modelId="{B787D42D-981C-401B-8A40-4DAB1623D963}">
      <dgm:prSet phldrT="[Texto]" custT="1"/>
      <dgm:spPr/>
      <dgm:t>
        <a:bodyPr/>
        <a:lstStyle/>
        <a:p>
          <a:r>
            <a:rPr lang="es-MX" sz="1000" b="1" dirty="0">
              <a:latin typeface="Arial" panose="020B0604020202020204" pitchFamily="34" charset="0"/>
              <a:cs typeface="Arial" panose="020B0604020202020204" pitchFamily="34" charset="0"/>
            </a:rPr>
            <a:t>Capital Emitido no suscrito </a:t>
          </a:r>
        </a:p>
      </dgm:t>
    </dgm:pt>
    <dgm:pt modelId="{8CE0BDB9-D645-4C86-B738-6523C3626DCD}" type="parTrans" cxnId="{584F714B-1E58-4B53-A118-DE4ACB42586E}">
      <dgm:prSet/>
      <dgm:spPr/>
      <dgm:t>
        <a:bodyPr/>
        <a:lstStyle/>
        <a:p>
          <a:endParaRPr lang="es-MX" sz="1000">
            <a:latin typeface="Arial" panose="020B0604020202020204" pitchFamily="34" charset="0"/>
            <a:cs typeface="Arial" panose="020B0604020202020204" pitchFamily="34" charset="0"/>
          </a:endParaRPr>
        </a:p>
      </dgm:t>
    </dgm:pt>
    <dgm:pt modelId="{F9C5C6CB-B268-43C2-9DC9-39665EC82FBB}" type="sibTrans" cxnId="{584F714B-1E58-4B53-A118-DE4ACB42586E}">
      <dgm:prSet/>
      <dgm:spPr/>
      <dgm:t>
        <a:bodyPr/>
        <a:lstStyle/>
        <a:p>
          <a:endParaRPr lang="es-MX" sz="1000">
            <a:latin typeface="Arial" panose="020B0604020202020204" pitchFamily="34" charset="0"/>
            <a:cs typeface="Arial" panose="020B0604020202020204" pitchFamily="34" charset="0"/>
          </a:endParaRPr>
        </a:p>
      </dgm:t>
    </dgm:pt>
    <dgm:pt modelId="{5BF274D8-9FD1-44BE-9745-72D19477B386}">
      <dgm:prSet phldrT="[Texto]" custT="1"/>
      <dgm:spPr/>
      <dgm:t>
        <a:bodyPr/>
        <a:lstStyle/>
        <a:p>
          <a:r>
            <a:rPr lang="es-MX" sz="1000" b="1" dirty="0">
              <a:latin typeface="Arial" panose="020B0604020202020204" pitchFamily="34" charset="0"/>
              <a:cs typeface="Arial" panose="020B0604020202020204" pitchFamily="34" charset="0"/>
            </a:rPr>
            <a:t>Capital Suscrito </a:t>
          </a:r>
        </a:p>
      </dgm:t>
    </dgm:pt>
    <dgm:pt modelId="{9BE567D7-3541-4310-83DF-042CD337DAB3}" type="parTrans" cxnId="{3E6D18D9-42F6-44E1-A0F9-8076B1E14A4A}">
      <dgm:prSet/>
      <dgm:spPr/>
      <dgm:t>
        <a:bodyPr/>
        <a:lstStyle/>
        <a:p>
          <a:endParaRPr lang="es-MX" sz="1000">
            <a:latin typeface="Arial" panose="020B0604020202020204" pitchFamily="34" charset="0"/>
            <a:cs typeface="Arial" panose="020B0604020202020204" pitchFamily="34" charset="0"/>
          </a:endParaRPr>
        </a:p>
      </dgm:t>
    </dgm:pt>
    <dgm:pt modelId="{7DF8216E-7CEE-434E-8DC8-B3081B1EBAF2}" type="sibTrans" cxnId="{3E6D18D9-42F6-44E1-A0F9-8076B1E14A4A}">
      <dgm:prSet/>
      <dgm:spPr/>
      <dgm:t>
        <a:bodyPr/>
        <a:lstStyle/>
        <a:p>
          <a:endParaRPr lang="es-MX" sz="1000">
            <a:latin typeface="Arial" panose="020B0604020202020204" pitchFamily="34" charset="0"/>
            <a:cs typeface="Arial" panose="020B0604020202020204" pitchFamily="34" charset="0"/>
          </a:endParaRPr>
        </a:p>
      </dgm:t>
    </dgm:pt>
    <dgm:pt modelId="{CBE47F85-9CAF-4949-92DC-0A21A92D8381}">
      <dgm:prSet phldrT="[Texto]" custT="1"/>
      <dgm:spPr/>
      <dgm:t>
        <a:bodyPr/>
        <a:lstStyle/>
        <a:p>
          <a:r>
            <a:rPr lang="es-MX" sz="1000" b="1" dirty="0">
              <a:latin typeface="Arial" panose="020B0604020202020204" pitchFamily="34" charset="0"/>
              <a:cs typeface="Arial" panose="020B0604020202020204" pitchFamily="34" charset="0"/>
            </a:rPr>
            <a:t>Capital Suscrito y no exhibido </a:t>
          </a:r>
        </a:p>
      </dgm:t>
    </dgm:pt>
    <dgm:pt modelId="{0EA21E07-5782-47A4-A458-74AB28C5B5A7}" type="parTrans" cxnId="{9697CD22-1B4F-45F7-9591-1344C8A82281}">
      <dgm:prSet/>
      <dgm:spPr/>
      <dgm:t>
        <a:bodyPr/>
        <a:lstStyle/>
        <a:p>
          <a:endParaRPr lang="es-MX" sz="1000">
            <a:latin typeface="Arial" panose="020B0604020202020204" pitchFamily="34" charset="0"/>
            <a:cs typeface="Arial" panose="020B0604020202020204" pitchFamily="34" charset="0"/>
          </a:endParaRPr>
        </a:p>
      </dgm:t>
    </dgm:pt>
    <dgm:pt modelId="{E63D88FA-89EC-4730-8030-0DF4CFA88C13}" type="sibTrans" cxnId="{9697CD22-1B4F-45F7-9591-1344C8A82281}">
      <dgm:prSet/>
      <dgm:spPr/>
      <dgm:t>
        <a:bodyPr/>
        <a:lstStyle/>
        <a:p>
          <a:endParaRPr lang="es-MX" sz="1000">
            <a:latin typeface="Arial" panose="020B0604020202020204" pitchFamily="34" charset="0"/>
            <a:cs typeface="Arial" panose="020B0604020202020204" pitchFamily="34" charset="0"/>
          </a:endParaRPr>
        </a:p>
      </dgm:t>
    </dgm:pt>
    <dgm:pt modelId="{379958A6-BC62-488D-8E7A-27ED99F0CDC6}">
      <dgm:prSet phldrT="[Texto]" custT="1"/>
      <dgm:spPr/>
      <dgm:t>
        <a:bodyPr/>
        <a:lstStyle/>
        <a:p>
          <a:r>
            <a:rPr lang="es-MX" sz="1000" b="1" dirty="0">
              <a:latin typeface="Arial" panose="020B0604020202020204" pitchFamily="34" charset="0"/>
              <a:cs typeface="Arial" panose="020B0604020202020204" pitchFamily="34" charset="0"/>
            </a:rPr>
            <a:t>Capital Exhibido  </a:t>
          </a:r>
        </a:p>
      </dgm:t>
    </dgm:pt>
    <dgm:pt modelId="{D301FC3C-7551-4DE2-820B-798407ED4E71}" type="parTrans" cxnId="{EEBEAE33-B769-45A4-BCFF-FA5455E7D3C0}">
      <dgm:prSet/>
      <dgm:spPr/>
      <dgm:t>
        <a:bodyPr/>
        <a:lstStyle/>
        <a:p>
          <a:endParaRPr lang="es-MX" sz="1000">
            <a:latin typeface="Arial" panose="020B0604020202020204" pitchFamily="34" charset="0"/>
            <a:cs typeface="Arial" panose="020B0604020202020204" pitchFamily="34" charset="0"/>
          </a:endParaRPr>
        </a:p>
      </dgm:t>
    </dgm:pt>
    <dgm:pt modelId="{68498031-C9E5-42E9-B985-AC7254A65F33}" type="sibTrans" cxnId="{EEBEAE33-B769-45A4-BCFF-FA5455E7D3C0}">
      <dgm:prSet/>
      <dgm:spPr/>
      <dgm:t>
        <a:bodyPr/>
        <a:lstStyle/>
        <a:p>
          <a:endParaRPr lang="es-MX" sz="1000">
            <a:latin typeface="Arial" panose="020B0604020202020204" pitchFamily="34" charset="0"/>
            <a:cs typeface="Arial" panose="020B0604020202020204" pitchFamily="34" charset="0"/>
          </a:endParaRPr>
        </a:p>
      </dgm:t>
    </dgm:pt>
    <dgm:pt modelId="{D509DE18-D814-4047-9186-251966884304}">
      <dgm:prSet custT="1"/>
      <dgm:spPr/>
      <dgm:t>
        <a:bodyPr/>
        <a:lstStyle/>
        <a:p>
          <a:r>
            <a:rPr lang="es-MX" sz="1000" b="0" dirty="0">
              <a:solidFill>
                <a:schemeClr val="tx1"/>
              </a:solidFill>
              <a:latin typeface="Arial" panose="020B0604020202020204" pitchFamily="34" charset="0"/>
              <a:cs typeface="Arial" panose="020B0604020202020204" pitchFamily="34" charset="0"/>
            </a:rPr>
            <a:t>Constituye la diferencia entre el capital de la sociedad autorizado en las escrituras y la cantidad que se ha puesto a suscripción. </a:t>
          </a:r>
        </a:p>
      </dgm:t>
    </dgm:pt>
    <dgm:pt modelId="{AB8AFD19-5424-4C3E-8FCC-8AB01FC0BE15}" type="parTrans" cxnId="{0F78CBFE-D35B-45BC-BD66-134BB1D00F6D}">
      <dgm:prSet/>
      <dgm:spPr/>
      <dgm:t>
        <a:bodyPr/>
        <a:lstStyle/>
        <a:p>
          <a:endParaRPr lang="es-MX" sz="1000">
            <a:latin typeface="Arial" panose="020B0604020202020204" pitchFamily="34" charset="0"/>
            <a:cs typeface="Arial" panose="020B0604020202020204" pitchFamily="34" charset="0"/>
          </a:endParaRPr>
        </a:p>
      </dgm:t>
    </dgm:pt>
    <dgm:pt modelId="{8A5BBBD9-2809-4DC2-8CC1-A7E38435AE8E}" type="sibTrans" cxnId="{0F78CBFE-D35B-45BC-BD66-134BB1D00F6D}">
      <dgm:prSet/>
      <dgm:spPr/>
      <dgm:t>
        <a:bodyPr/>
        <a:lstStyle/>
        <a:p>
          <a:endParaRPr lang="es-MX" sz="1000">
            <a:latin typeface="Arial" panose="020B0604020202020204" pitchFamily="34" charset="0"/>
            <a:cs typeface="Arial" panose="020B0604020202020204" pitchFamily="34" charset="0"/>
          </a:endParaRPr>
        </a:p>
      </dgm:t>
    </dgm:pt>
    <dgm:pt modelId="{7EDA0D7F-BC93-4585-8EBE-8A65623770E7}">
      <dgm:prSet custT="1"/>
      <dgm:spPr/>
      <dgm:t>
        <a:bodyPr/>
        <a:lstStyle/>
        <a:p>
          <a:r>
            <a:rPr lang="es-MX" sz="1000" dirty="0">
              <a:latin typeface="Arial" panose="020B0604020202020204" pitchFamily="34" charset="0"/>
              <a:cs typeface="Arial" panose="020B0604020202020204" pitchFamily="34" charset="0"/>
            </a:rPr>
            <a:t>Lo representa aquella parte del </a:t>
          </a:r>
          <a:r>
            <a:rPr lang="es-MX" sz="1000" dirty="0">
              <a:solidFill>
                <a:schemeClr val="tx1"/>
              </a:solidFill>
              <a:latin typeface="Arial" panose="020B0604020202020204" pitchFamily="34" charset="0"/>
              <a:cs typeface="Arial" panose="020B0604020202020204" pitchFamily="34" charset="0"/>
            </a:rPr>
            <a:t>capital </a:t>
          </a:r>
          <a:r>
            <a:rPr lang="es-MX" sz="1000" b="0" dirty="0">
              <a:solidFill>
                <a:schemeClr val="tx1"/>
              </a:solidFill>
              <a:latin typeface="Arial" panose="020B0604020202020204" pitchFamily="34" charset="0"/>
              <a:cs typeface="Arial" panose="020B0604020202020204" pitchFamily="34" charset="0"/>
            </a:rPr>
            <a:t>emitido en las actas de asamblea </a:t>
          </a:r>
          <a:r>
            <a:rPr lang="es-MX" sz="1000" dirty="0">
              <a:latin typeface="Arial" panose="020B0604020202020204" pitchFamily="34" charset="0"/>
              <a:cs typeface="Arial" panose="020B0604020202020204" pitchFamily="34" charset="0"/>
            </a:rPr>
            <a:t>de accionistas y pendientes de suscribir.</a:t>
          </a:r>
          <a:endParaRPr lang="es-ES" sz="1000" dirty="0">
            <a:latin typeface="Arial" panose="020B0604020202020204" pitchFamily="34" charset="0"/>
            <a:cs typeface="Arial" panose="020B0604020202020204" pitchFamily="34" charset="0"/>
          </a:endParaRPr>
        </a:p>
      </dgm:t>
    </dgm:pt>
    <dgm:pt modelId="{A8B0334D-97FC-46F6-ACE5-C67B8E51D9E5}" type="parTrans" cxnId="{298A5E62-2531-409A-8D0F-AF8DBA85D4C6}">
      <dgm:prSet/>
      <dgm:spPr/>
      <dgm:t>
        <a:bodyPr/>
        <a:lstStyle/>
        <a:p>
          <a:endParaRPr lang="es-MX" sz="1000">
            <a:latin typeface="Arial" panose="020B0604020202020204" pitchFamily="34" charset="0"/>
            <a:cs typeface="Arial" panose="020B0604020202020204" pitchFamily="34" charset="0"/>
          </a:endParaRPr>
        </a:p>
      </dgm:t>
    </dgm:pt>
    <dgm:pt modelId="{C1F4DABC-665C-4686-BEF5-4570ADE030BF}" type="sibTrans" cxnId="{298A5E62-2531-409A-8D0F-AF8DBA85D4C6}">
      <dgm:prSet/>
      <dgm:spPr/>
      <dgm:t>
        <a:bodyPr/>
        <a:lstStyle/>
        <a:p>
          <a:endParaRPr lang="es-MX" sz="1000">
            <a:latin typeface="Arial" panose="020B0604020202020204" pitchFamily="34" charset="0"/>
            <a:cs typeface="Arial" panose="020B0604020202020204" pitchFamily="34" charset="0"/>
          </a:endParaRPr>
        </a:p>
      </dgm:t>
    </dgm:pt>
    <dgm:pt modelId="{725C90AF-30A4-4740-8A7C-92410B46DA71}">
      <dgm:prSet custT="1"/>
      <dgm:spPr/>
      <dgm:t>
        <a:bodyPr/>
        <a:lstStyle/>
        <a:p>
          <a:r>
            <a:rPr lang="es-MX" sz="1000" dirty="0">
              <a:latin typeface="Arial" panose="020B0604020202020204" pitchFamily="34" charset="0"/>
              <a:cs typeface="Arial" panose="020B0604020202020204" pitchFamily="34" charset="0"/>
            </a:rPr>
            <a:t>Representa la parte del capital emitido que los socios </a:t>
          </a:r>
          <a:r>
            <a:rPr lang="es-MX" sz="1000" b="0" dirty="0">
              <a:latin typeface="Arial" panose="020B0604020202020204" pitchFamily="34" charset="0"/>
              <a:cs typeface="Arial" panose="020B0604020202020204" pitchFamily="34" charset="0"/>
            </a:rPr>
            <a:t>o accionistas se comprometen a exhibir.</a:t>
          </a:r>
          <a:endParaRPr lang="es-ES" sz="1000" b="0" dirty="0">
            <a:latin typeface="Arial" panose="020B0604020202020204" pitchFamily="34" charset="0"/>
            <a:cs typeface="Arial" panose="020B0604020202020204" pitchFamily="34" charset="0"/>
          </a:endParaRPr>
        </a:p>
      </dgm:t>
    </dgm:pt>
    <dgm:pt modelId="{C5A01AA6-5F9F-4FAC-B936-89B5C780C82A}" type="parTrans" cxnId="{18685E4B-E70A-4A5C-82EE-BCC7129E3D8A}">
      <dgm:prSet/>
      <dgm:spPr/>
      <dgm:t>
        <a:bodyPr/>
        <a:lstStyle/>
        <a:p>
          <a:endParaRPr lang="es-MX" sz="1000">
            <a:latin typeface="Arial" panose="020B0604020202020204" pitchFamily="34" charset="0"/>
            <a:cs typeface="Arial" panose="020B0604020202020204" pitchFamily="34" charset="0"/>
          </a:endParaRPr>
        </a:p>
      </dgm:t>
    </dgm:pt>
    <dgm:pt modelId="{E4075261-09A8-40E0-A2AE-5C2C8B178A10}" type="sibTrans" cxnId="{18685E4B-E70A-4A5C-82EE-BCC7129E3D8A}">
      <dgm:prSet/>
      <dgm:spPr/>
      <dgm:t>
        <a:bodyPr/>
        <a:lstStyle/>
        <a:p>
          <a:endParaRPr lang="es-MX" sz="1000">
            <a:latin typeface="Arial" panose="020B0604020202020204" pitchFamily="34" charset="0"/>
            <a:cs typeface="Arial" panose="020B0604020202020204" pitchFamily="34" charset="0"/>
          </a:endParaRPr>
        </a:p>
      </dgm:t>
    </dgm:pt>
    <dgm:pt modelId="{12E2F9F6-8672-4EF2-9F24-41CCE7B8FA49}">
      <dgm:prSet custT="1"/>
      <dgm:spPr/>
      <dgm:t>
        <a:bodyPr/>
        <a:lstStyle/>
        <a:p>
          <a:r>
            <a:rPr lang="es-MX" sz="1000" dirty="0">
              <a:latin typeface="Arial" panose="020B0604020202020204" pitchFamily="34" charset="0"/>
              <a:cs typeface="Arial" panose="020B0604020202020204" pitchFamily="34" charset="0"/>
            </a:rPr>
            <a:t>Representa la parte del Capital Suscrito por los socios o accionistas cuya </a:t>
          </a:r>
          <a:r>
            <a:rPr lang="es-MX" sz="1000" b="0" dirty="0">
              <a:latin typeface="Arial" panose="020B0604020202020204" pitchFamily="34" charset="0"/>
              <a:cs typeface="Arial" panose="020B0604020202020204" pitchFamily="34" charset="0"/>
            </a:rPr>
            <a:t>exhibición se encuentra pendiente de recibir.</a:t>
          </a:r>
          <a:endParaRPr lang="es-ES" sz="1000" b="0" dirty="0">
            <a:latin typeface="Arial" panose="020B0604020202020204" pitchFamily="34" charset="0"/>
            <a:cs typeface="Arial" panose="020B0604020202020204" pitchFamily="34" charset="0"/>
          </a:endParaRPr>
        </a:p>
      </dgm:t>
    </dgm:pt>
    <dgm:pt modelId="{89D6C61F-B11B-4680-BE4B-CF0A22AACAB9}" type="parTrans" cxnId="{B7500353-0950-4806-84AF-8C8E77DBA796}">
      <dgm:prSet/>
      <dgm:spPr/>
      <dgm:t>
        <a:bodyPr/>
        <a:lstStyle/>
        <a:p>
          <a:endParaRPr lang="es-MX" sz="1000">
            <a:latin typeface="Arial" panose="020B0604020202020204" pitchFamily="34" charset="0"/>
            <a:cs typeface="Arial" panose="020B0604020202020204" pitchFamily="34" charset="0"/>
          </a:endParaRPr>
        </a:p>
      </dgm:t>
    </dgm:pt>
    <dgm:pt modelId="{A6168865-DD30-4688-8B05-ED9568ECE9E8}" type="sibTrans" cxnId="{B7500353-0950-4806-84AF-8C8E77DBA796}">
      <dgm:prSet/>
      <dgm:spPr/>
      <dgm:t>
        <a:bodyPr/>
        <a:lstStyle/>
        <a:p>
          <a:endParaRPr lang="es-MX" sz="1000">
            <a:latin typeface="Arial" panose="020B0604020202020204" pitchFamily="34" charset="0"/>
            <a:cs typeface="Arial" panose="020B0604020202020204" pitchFamily="34" charset="0"/>
          </a:endParaRPr>
        </a:p>
      </dgm:t>
    </dgm:pt>
    <dgm:pt modelId="{7588FA45-206A-4152-994A-C09A2F2ED583}">
      <dgm:prSet custT="1"/>
      <dgm:spPr/>
      <dgm:t>
        <a:bodyPr/>
        <a:lstStyle/>
        <a:p>
          <a:r>
            <a:rPr lang="es-MX" sz="1000" dirty="0">
              <a:latin typeface="Arial" panose="020B0604020202020204" pitchFamily="34" charset="0"/>
              <a:cs typeface="Arial" panose="020B0604020202020204" pitchFamily="34" charset="0"/>
            </a:rPr>
            <a:t>Representa la cantidad que los socios o accionistas han exhibido o han </a:t>
          </a:r>
          <a:r>
            <a:rPr lang="es-MX" sz="1000" b="0" dirty="0">
              <a:latin typeface="Arial" panose="020B0604020202020204" pitchFamily="34" charset="0"/>
              <a:cs typeface="Arial" panose="020B0604020202020204" pitchFamily="34" charset="0"/>
            </a:rPr>
            <a:t>aportado efectivamente</a:t>
          </a:r>
          <a:endParaRPr lang="es-ES" sz="1000" b="0" dirty="0">
            <a:latin typeface="Arial" panose="020B0604020202020204" pitchFamily="34" charset="0"/>
            <a:cs typeface="Arial" panose="020B0604020202020204" pitchFamily="34" charset="0"/>
          </a:endParaRPr>
        </a:p>
      </dgm:t>
    </dgm:pt>
    <dgm:pt modelId="{7D7CD70A-0A92-44DC-879E-51CA852151B2}" type="parTrans" cxnId="{06390AA2-62C6-4200-B807-05B7B08B0016}">
      <dgm:prSet/>
      <dgm:spPr/>
      <dgm:t>
        <a:bodyPr/>
        <a:lstStyle/>
        <a:p>
          <a:endParaRPr lang="es-MX" sz="1000">
            <a:latin typeface="Arial" panose="020B0604020202020204" pitchFamily="34" charset="0"/>
            <a:cs typeface="Arial" panose="020B0604020202020204" pitchFamily="34" charset="0"/>
          </a:endParaRPr>
        </a:p>
      </dgm:t>
    </dgm:pt>
    <dgm:pt modelId="{1279BB78-F80A-4132-B979-61BD8BA7963A}" type="sibTrans" cxnId="{06390AA2-62C6-4200-B807-05B7B08B0016}">
      <dgm:prSet/>
      <dgm:spPr/>
      <dgm:t>
        <a:bodyPr/>
        <a:lstStyle/>
        <a:p>
          <a:endParaRPr lang="es-MX" sz="1000">
            <a:latin typeface="Arial" panose="020B0604020202020204" pitchFamily="34" charset="0"/>
            <a:cs typeface="Arial" panose="020B0604020202020204" pitchFamily="34" charset="0"/>
          </a:endParaRPr>
        </a:p>
      </dgm:t>
    </dgm:pt>
    <dgm:pt modelId="{E0FABC07-C916-4987-B436-A2983C8B8B11}" type="pres">
      <dgm:prSet presAssocID="{D551F734-272E-4F97-97B3-A11C2A50A7FD}" presName="hierChild1" presStyleCnt="0">
        <dgm:presLayoutVars>
          <dgm:chPref val="1"/>
          <dgm:dir/>
          <dgm:animOne val="branch"/>
          <dgm:animLvl val="lvl"/>
          <dgm:resizeHandles/>
        </dgm:presLayoutVars>
      </dgm:prSet>
      <dgm:spPr/>
    </dgm:pt>
    <dgm:pt modelId="{0FAAF3FA-6FAB-4F79-A17E-E17F4FB6EA19}" type="pres">
      <dgm:prSet presAssocID="{23F6883D-F76C-4525-9A6B-906720C044EC}" presName="hierRoot1" presStyleCnt="0"/>
      <dgm:spPr/>
    </dgm:pt>
    <dgm:pt modelId="{A8AFD00B-9AC3-4A5F-8871-522CD1405769}" type="pres">
      <dgm:prSet presAssocID="{23F6883D-F76C-4525-9A6B-906720C044EC}" presName="composite" presStyleCnt="0"/>
      <dgm:spPr/>
    </dgm:pt>
    <dgm:pt modelId="{8ACC0251-7855-4227-BE32-C4E353F462FF}" type="pres">
      <dgm:prSet presAssocID="{23F6883D-F76C-4525-9A6B-906720C044EC}" presName="background" presStyleLbl="node0" presStyleIdx="0" presStyleCnt="1"/>
      <dgm:spPr/>
    </dgm:pt>
    <dgm:pt modelId="{2B90553E-4885-463F-9E46-36A27754B86E}" type="pres">
      <dgm:prSet presAssocID="{23F6883D-F76C-4525-9A6B-906720C044EC}" presName="text" presStyleLbl="fgAcc0" presStyleIdx="0" presStyleCnt="1">
        <dgm:presLayoutVars>
          <dgm:chPref val="3"/>
        </dgm:presLayoutVars>
      </dgm:prSet>
      <dgm:spPr/>
    </dgm:pt>
    <dgm:pt modelId="{33D348E2-294C-44B8-9261-6CC449BC8B2D}" type="pres">
      <dgm:prSet presAssocID="{23F6883D-F76C-4525-9A6B-906720C044EC}" presName="hierChild2" presStyleCnt="0"/>
      <dgm:spPr/>
    </dgm:pt>
    <dgm:pt modelId="{10383E04-9046-42B9-B6FC-812663C930E1}" type="pres">
      <dgm:prSet presAssocID="{BE6B42A4-ABFB-41D8-8B27-9DE873C759E8}" presName="Name10" presStyleLbl="parChTrans1D2" presStyleIdx="0" presStyleCnt="5"/>
      <dgm:spPr/>
    </dgm:pt>
    <dgm:pt modelId="{73B6ECE1-B338-4391-B208-2E8A5D968189}" type="pres">
      <dgm:prSet presAssocID="{206D25A6-7822-4563-B068-B67FC7613F6A}" presName="hierRoot2" presStyleCnt="0"/>
      <dgm:spPr/>
    </dgm:pt>
    <dgm:pt modelId="{77D832DB-F4BF-44A3-8FDC-2072B8359374}" type="pres">
      <dgm:prSet presAssocID="{206D25A6-7822-4563-B068-B67FC7613F6A}" presName="composite2" presStyleCnt="0"/>
      <dgm:spPr/>
    </dgm:pt>
    <dgm:pt modelId="{D3AF19A7-4D56-44D7-B612-07E7F5AA3243}" type="pres">
      <dgm:prSet presAssocID="{206D25A6-7822-4563-B068-B67FC7613F6A}" presName="background2" presStyleLbl="node2" presStyleIdx="0" presStyleCnt="5"/>
      <dgm:spPr/>
    </dgm:pt>
    <dgm:pt modelId="{6FBB0A37-0AB2-41C4-AB1E-A8781E4BA04A}" type="pres">
      <dgm:prSet presAssocID="{206D25A6-7822-4563-B068-B67FC7613F6A}" presName="text2" presStyleLbl="fgAcc2" presStyleIdx="0" presStyleCnt="5">
        <dgm:presLayoutVars>
          <dgm:chPref val="3"/>
        </dgm:presLayoutVars>
      </dgm:prSet>
      <dgm:spPr/>
    </dgm:pt>
    <dgm:pt modelId="{45D9B9AA-572B-4669-A474-831A7EC5BC33}" type="pres">
      <dgm:prSet presAssocID="{206D25A6-7822-4563-B068-B67FC7613F6A}" presName="hierChild3" presStyleCnt="0"/>
      <dgm:spPr/>
    </dgm:pt>
    <dgm:pt modelId="{5603D764-FB17-4BB6-AD17-8C8469A12215}" type="pres">
      <dgm:prSet presAssocID="{AB8AFD19-5424-4C3E-8FCC-8AB01FC0BE15}" presName="Name17" presStyleLbl="parChTrans1D3" presStyleIdx="0" presStyleCnt="5"/>
      <dgm:spPr/>
    </dgm:pt>
    <dgm:pt modelId="{9B991B11-0DC3-4237-BB4F-B9B3D3CA8E58}" type="pres">
      <dgm:prSet presAssocID="{D509DE18-D814-4047-9186-251966884304}" presName="hierRoot3" presStyleCnt="0"/>
      <dgm:spPr/>
    </dgm:pt>
    <dgm:pt modelId="{BB5FC929-CACE-4D84-9572-A75DD9F29579}" type="pres">
      <dgm:prSet presAssocID="{D509DE18-D814-4047-9186-251966884304}" presName="composite3" presStyleCnt="0"/>
      <dgm:spPr/>
    </dgm:pt>
    <dgm:pt modelId="{A03E4FA2-AD6A-4BC9-A966-C69143FCB071}" type="pres">
      <dgm:prSet presAssocID="{D509DE18-D814-4047-9186-251966884304}" presName="background3" presStyleLbl="node3" presStyleIdx="0" presStyleCnt="5"/>
      <dgm:spPr/>
    </dgm:pt>
    <dgm:pt modelId="{5A672E0F-4966-4B61-80E8-61D576658D90}" type="pres">
      <dgm:prSet presAssocID="{D509DE18-D814-4047-9186-251966884304}" presName="text3" presStyleLbl="fgAcc3" presStyleIdx="0" presStyleCnt="5">
        <dgm:presLayoutVars>
          <dgm:chPref val="3"/>
        </dgm:presLayoutVars>
      </dgm:prSet>
      <dgm:spPr/>
    </dgm:pt>
    <dgm:pt modelId="{212678EC-083E-4317-8E40-D5E43A65F784}" type="pres">
      <dgm:prSet presAssocID="{D509DE18-D814-4047-9186-251966884304}" presName="hierChild4" presStyleCnt="0"/>
      <dgm:spPr/>
    </dgm:pt>
    <dgm:pt modelId="{AC2CFB07-DCF7-49DB-820F-4BCC9B90BF60}" type="pres">
      <dgm:prSet presAssocID="{8CE0BDB9-D645-4C86-B738-6523C3626DCD}" presName="Name10" presStyleLbl="parChTrans1D2" presStyleIdx="1" presStyleCnt="5"/>
      <dgm:spPr/>
    </dgm:pt>
    <dgm:pt modelId="{FC219F4C-3A67-475C-9870-97F674BF283D}" type="pres">
      <dgm:prSet presAssocID="{B787D42D-981C-401B-8A40-4DAB1623D963}" presName="hierRoot2" presStyleCnt="0"/>
      <dgm:spPr/>
    </dgm:pt>
    <dgm:pt modelId="{26B061AE-4FC0-45F5-BA31-148265AD9D93}" type="pres">
      <dgm:prSet presAssocID="{B787D42D-981C-401B-8A40-4DAB1623D963}" presName="composite2" presStyleCnt="0"/>
      <dgm:spPr/>
    </dgm:pt>
    <dgm:pt modelId="{36BF46E4-7A8F-4055-A981-9BC484DB4AE1}" type="pres">
      <dgm:prSet presAssocID="{B787D42D-981C-401B-8A40-4DAB1623D963}" presName="background2" presStyleLbl="node2" presStyleIdx="1" presStyleCnt="5"/>
      <dgm:spPr/>
    </dgm:pt>
    <dgm:pt modelId="{EC5E2DB1-2903-4E98-A750-A840110798EF}" type="pres">
      <dgm:prSet presAssocID="{B787D42D-981C-401B-8A40-4DAB1623D963}" presName="text2" presStyleLbl="fgAcc2" presStyleIdx="1" presStyleCnt="5">
        <dgm:presLayoutVars>
          <dgm:chPref val="3"/>
        </dgm:presLayoutVars>
      </dgm:prSet>
      <dgm:spPr/>
    </dgm:pt>
    <dgm:pt modelId="{3033336B-4DED-4308-B6B4-C5619A74DF14}" type="pres">
      <dgm:prSet presAssocID="{B787D42D-981C-401B-8A40-4DAB1623D963}" presName="hierChild3" presStyleCnt="0"/>
      <dgm:spPr/>
    </dgm:pt>
    <dgm:pt modelId="{06B27B12-9A54-4557-8ABA-BCA98B7BCFB7}" type="pres">
      <dgm:prSet presAssocID="{A8B0334D-97FC-46F6-ACE5-C67B8E51D9E5}" presName="Name17" presStyleLbl="parChTrans1D3" presStyleIdx="1" presStyleCnt="5"/>
      <dgm:spPr/>
    </dgm:pt>
    <dgm:pt modelId="{53954E51-104E-4871-81C0-EB52B8521586}" type="pres">
      <dgm:prSet presAssocID="{7EDA0D7F-BC93-4585-8EBE-8A65623770E7}" presName="hierRoot3" presStyleCnt="0"/>
      <dgm:spPr/>
    </dgm:pt>
    <dgm:pt modelId="{6EFF0293-23C0-4E37-9AAB-ADE5766CB49A}" type="pres">
      <dgm:prSet presAssocID="{7EDA0D7F-BC93-4585-8EBE-8A65623770E7}" presName="composite3" presStyleCnt="0"/>
      <dgm:spPr/>
    </dgm:pt>
    <dgm:pt modelId="{4079A7D5-3516-4E89-AAFE-4E6B2B584C0B}" type="pres">
      <dgm:prSet presAssocID="{7EDA0D7F-BC93-4585-8EBE-8A65623770E7}" presName="background3" presStyleLbl="node3" presStyleIdx="1" presStyleCnt="5"/>
      <dgm:spPr/>
    </dgm:pt>
    <dgm:pt modelId="{31A0317C-89E5-46F2-B4B3-4D7648DF00A5}" type="pres">
      <dgm:prSet presAssocID="{7EDA0D7F-BC93-4585-8EBE-8A65623770E7}" presName="text3" presStyleLbl="fgAcc3" presStyleIdx="1" presStyleCnt="5">
        <dgm:presLayoutVars>
          <dgm:chPref val="3"/>
        </dgm:presLayoutVars>
      </dgm:prSet>
      <dgm:spPr/>
    </dgm:pt>
    <dgm:pt modelId="{9C1FEDF3-4392-42D6-995B-A997B4D56A85}" type="pres">
      <dgm:prSet presAssocID="{7EDA0D7F-BC93-4585-8EBE-8A65623770E7}" presName="hierChild4" presStyleCnt="0"/>
      <dgm:spPr/>
    </dgm:pt>
    <dgm:pt modelId="{F4411A9A-0A15-4B41-9A91-ED95B8AC403C}" type="pres">
      <dgm:prSet presAssocID="{9BE567D7-3541-4310-83DF-042CD337DAB3}" presName="Name10" presStyleLbl="parChTrans1D2" presStyleIdx="2" presStyleCnt="5"/>
      <dgm:spPr/>
    </dgm:pt>
    <dgm:pt modelId="{540FBB44-31AF-4EB8-B963-D32713336DC7}" type="pres">
      <dgm:prSet presAssocID="{5BF274D8-9FD1-44BE-9745-72D19477B386}" presName="hierRoot2" presStyleCnt="0"/>
      <dgm:spPr/>
    </dgm:pt>
    <dgm:pt modelId="{9BC7D07B-6F42-4F3B-B580-7331660A569A}" type="pres">
      <dgm:prSet presAssocID="{5BF274D8-9FD1-44BE-9745-72D19477B386}" presName="composite2" presStyleCnt="0"/>
      <dgm:spPr/>
    </dgm:pt>
    <dgm:pt modelId="{98059B48-AEA9-4F07-B311-60203DDCA6ED}" type="pres">
      <dgm:prSet presAssocID="{5BF274D8-9FD1-44BE-9745-72D19477B386}" presName="background2" presStyleLbl="node2" presStyleIdx="2" presStyleCnt="5"/>
      <dgm:spPr/>
    </dgm:pt>
    <dgm:pt modelId="{35BEE30D-47B5-435F-AD40-12FDAA338CA7}" type="pres">
      <dgm:prSet presAssocID="{5BF274D8-9FD1-44BE-9745-72D19477B386}" presName="text2" presStyleLbl="fgAcc2" presStyleIdx="2" presStyleCnt="5">
        <dgm:presLayoutVars>
          <dgm:chPref val="3"/>
        </dgm:presLayoutVars>
      </dgm:prSet>
      <dgm:spPr/>
    </dgm:pt>
    <dgm:pt modelId="{82891679-E2BC-43B7-948E-16CBB35FD8F5}" type="pres">
      <dgm:prSet presAssocID="{5BF274D8-9FD1-44BE-9745-72D19477B386}" presName="hierChild3" presStyleCnt="0"/>
      <dgm:spPr/>
    </dgm:pt>
    <dgm:pt modelId="{CA340657-16C6-462C-AB63-6508CF4DCF64}" type="pres">
      <dgm:prSet presAssocID="{C5A01AA6-5F9F-4FAC-B936-89B5C780C82A}" presName="Name17" presStyleLbl="parChTrans1D3" presStyleIdx="2" presStyleCnt="5"/>
      <dgm:spPr/>
    </dgm:pt>
    <dgm:pt modelId="{0E47CE7A-4CAA-440E-98C5-EFBC680579A5}" type="pres">
      <dgm:prSet presAssocID="{725C90AF-30A4-4740-8A7C-92410B46DA71}" presName="hierRoot3" presStyleCnt="0"/>
      <dgm:spPr/>
    </dgm:pt>
    <dgm:pt modelId="{308530C7-9746-482F-AEBE-AC806114F881}" type="pres">
      <dgm:prSet presAssocID="{725C90AF-30A4-4740-8A7C-92410B46DA71}" presName="composite3" presStyleCnt="0"/>
      <dgm:spPr/>
    </dgm:pt>
    <dgm:pt modelId="{8A69A278-D118-4D49-A274-43A3EC687B72}" type="pres">
      <dgm:prSet presAssocID="{725C90AF-30A4-4740-8A7C-92410B46DA71}" presName="background3" presStyleLbl="node3" presStyleIdx="2" presStyleCnt="5"/>
      <dgm:spPr/>
    </dgm:pt>
    <dgm:pt modelId="{950028B9-9E8E-4928-850C-7D7257135F16}" type="pres">
      <dgm:prSet presAssocID="{725C90AF-30A4-4740-8A7C-92410B46DA71}" presName="text3" presStyleLbl="fgAcc3" presStyleIdx="2" presStyleCnt="5">
        <dgm:presLayoutVars>
          <dgm:chPref val="3"/>
        </dgm:presLayoutVars>
      </dgm:prSet>
      <dgm:spPr/>
    </dgm:pt>
    <dgm:pt modelId="{1CBE58C0-9560-4B28-831A-6375926A3398}" type="pres">
      <dgm:prSet presAssocID="{725C90AF-30A4-4740-8A7C-92410B46DA71}" presName="hierChild4" presStyleCnt="0"/>
      <dgm:spPr/>
    </dgm:pt>
    <dgm:pt modelId="{199E5345-39A4-4BA0-8008-FE8067BF3B3E}" type="pres">
      <dgm:prSet presAssocID="{0EA21E07-5782-47A4-A458-74AB28C5B5A7}" presName="Name10" presStyleLbl="parChTrans1D2" presStyleIdx="3" presStyleCnt="5"/>
      <dgm:spPr/>
    </dgm:pt>
    <dgm:pt modelId="{3D641CB8-DFCF-4203-B9AD-5B21B4A51654}" type="pres">
      <dgm:prSet presAssocID="{CBE47F85-9CAF-4949-92DC-0A21A92D8381}" presName="hierRoot2" presStyleCnt="0"/>
      <dgm:spPr/>
    </dgm:pt>
    <dgm:pt modelId="{56042BC3-44F9-4F53-896C-CBB86D491B7F}" type="pres">
      <dgm:prSet presAssocID="{CBE47F85-9CAF-4949-92DC-0A21A92D8381}" presName="composite2" presStyleCnt="0"/>
      <dgm:spPr/>
    </dgm:pt>
    <dgm:pt modelId="{C14B6CF6-47FE-4E8B-AAA5-6C9C6B8CFB49}" type="pres">
      <dgm:prSet presAssocID="{CBE47F85-9CAF-4949-92DC-0A21A92D8381}" presName="background2" presStyleLbl="node2" presStyleIdx="3" presStyleCnt="5"/>
      <dgm:spPr/>
    </dgm:pt>
    <dgm:pt modelId="{71A2B830-177F-4C99-AEC0-52B667591D5A}" type="pres">
      <dgm:prSet presAssocID="{CBE47F85-9CAF-4949-92DC-0A21A92D8381}" presName="text2" presStyleLbl="fgAcc2" presStyleIdx="3" presStyleCnt="5">
        <dgm:presLayoutVars>
          <dgm:chPref val="3"/>
        </dgm:presLayoutVars>
      </dgm:prSet>
      <dgm:spPr/>
    </dgm:pt>
    <dgm:pt modelId="{F250B618-C542-4F52-96FD-CBD7F8312A32}" type="pres">
      <dgm:prSet presAssocID="{CBE47F85-9CAF-4949-92DC-0A21A92D8381}" presName="hierChild3" presStyleCnt="0"/>
      <dgm:spPr/>
    </dgm:pt>
    <dgm:pt modelId="{EF7ED2C2-CE82-41B8-84A4-23629906AFED}" type="pres">
      <dgm:prSet presAssocID="{89D6C61F-B11B-4680-BE4B-CF0A22AACAB9}" presName="Name17" presStyleLbl="parChTrans1D3" presStyleIdx="3" presStyleCnt="5"/>
      <dgm:spPr/>
    </dgm:pt>
    <dgm:pt modelId="{F6B2DBD3-23E4-43A5-84D7-277146460563}" type="pres">
      <dgm:prSet presAssocID="{12E2F9F6-8672-4EF2-9F24-41CCE7B8FA49}" presName="hierRoot3" presStyleCnt="0"/>
      <dgm:spPr/>
    </dgm:pt>
    <dgm:pt modelId="{7E7CB8E8-D010-431B-86AE-E412DEC72310}" type="pres">
      <dgm:prSet presAssocID="{12E2F9F6-8672-4EF2-9F24-41CCE7B8FA49}" presName="composite3" presStyleCnt="0"/>
      <dgm:spPr/>
    </dgm:pt>
    <dgm:pt modelId="{02AB05AE-01BB-4348-AA79-3858D6C40525}" type="pres">
      <dgm:prSet presAssocID="{12E2F9F6-8672-4EF2-9F24-41CCE7B8FA49}" presName="background3" presStyleLbl="node3" presStyleIdx="3" presStyleCnt="5"/>
      <dgm:spPr/>
    </dgm:pt>
    <dgm:pt modelId="{9BB6647D-2619-4843-9EEF-FEE2EAF6AAEE}" type="pres">
      <dgm:prSet presAssocID="{12E2F9F6-8672-4EF2-9F24-41CCE7B8FA49}" presName="text3" presStyleLbl="fgAcc3" presStyleIdx="3" presStyleCnt="5">
        <dgm:presLayoutVars>
          <dgm:chPref val="3"/>
        </dgm:presLayoutVars>
      </dgm:prSet>
      <dgm:spPr/>
    </dgm:pt>
    <dgm:pt modelId="{DBE20910-B728-4BA7-AAAA-719F2FBBAB20}" type="pres">
      <dgm:prSet presAssocID="{12E2F9F6-8672-4EF2-9F24-41CCE7B8FA49}" presName="hierChild4" presStyleCnt="0"/>
      <dgm:spPr/>
    </dgm:pt>
    <dgm:pt modelId="{AF603B74-9F56-4508-975D-15E39F79884C}" type="pres">
      <dgm:prSet presAssocID="{D301FC3C-7551-4DE2-820B-798407ED4E71}" presName="Name10" presStyleLbl="parChTrans1D2" presStyleIdx="4" presStyleCnt="5"/>
      <dgm:spPr/>
    </dgm:pt>
    <dgm:pt modelId="{9CA6800A-3434-4352-B78B-A23796814BDF}" type="pres">
      <dgm:prSet presAssocID="{379958A6-BC62-488D-8E7A-27ED99F0CDC6}" presName="hierRoot2" presStyleCnt="0"/>
      <dgm:spPr/>
    </dgm:pt>
    <dgm:pt modelId="{CBADB73F-8A8F-4069-8D2E-27C7B4B3245F}" type="pres">
      <dgm:prSet presAssocID="{379958A6-BC62-488D-8E7A-27ED99F0CDC6}" presName="composite2" presStyleCnt="0"/>
      <dgm:spPr/>
    </dgm:pt>
    <dgm:pt modelId="{B979F233-BA4E-4F6D-9FA5-4ECEF5A9A434}" type="pres">
      <dgm:prSet presAssocID="{379958A6-BC62-488D-8E7A-27ED99F0CDC6}" presName="background2" presStyleLbl="node2" presStyleIdx="4" presStyleCnt="5"/>
      <dgm:spPr/>
    </dgm:pt>
    <dgm:pt modelId="{14A25AF8-9210-4897-8E0D-70F1B18E2D18}" type="pres">
      <dgm:prSet presAssocID="{379958A6-BC62-488D-8E7A-27ED99F0CDC6}" presName="text2" presStyleLbl="fgAcc2" presStyleIdx="4" presStyleCnt="5">
        <dgm:presLayoutVars>
          <dgm:chPref val="3"/>
        </dgm:presLayoutVars>
      </dgm:prSet>
      <dgm:spPr/>
    </dgm:pt>
    <dgm:pt modelId="{B2DE2915-16DE-4B36-A311-1AFB2D4A3B39}" type="pres">
      <dgm:prSet presAssocID="{379958A6-BC62-488D-8E7A-27ED99F0CDC6}" presName="hierChild3" presStyleCnt="0"/>
      <dgm:spPr/>
    </dgm:pt>
    <dgm:pt modelId="{37109D2D-19D8-485C-A097-5C80876300FA}" type="pres">
      <dgm:prSet presAssocID="{7D7CD70A-0A92-44DC-879E-51CA852151B2}" presName="Name17" presStyleLbl="parChTrans1D3" presStyleIdx="4" presStyleCnt="5"/>
      <dgm:spPr/>
    </dgm:pt>
    <dgm:pt modelId="{84F77494-225E-4BFE-838D-F7FD5B85E0CD}" type="pres">
      <dgm:prSet presAssocID="{7588FA45-206A-4152-994A-C09A2F2ED583}" presName="hierRoot3" presStyleCnt="0"/>
      <dgm:spPr/>
    </dgm:pt>
    <dgm:pt modelId="{F9DCB7A8-06BE-499F-8598-709A2BAD3257}" type="pres">
      <dgm:prSet presAssocID="{7588FA45-206A-4152-994A-C09A2F2ED583}" presName="composite3" presStyleCnt="0"/>
      <dgm:spPr/>
    </dgm:pt>
    <dgm:pt modelId="{1AC944AB-5511-457E-8A2C-F74D1B1DCBEE}" type="pres">
      <dgm:prSet presAssocID="{7588FA45-206A-4152-994A-C09A2F2ED583}" presName="background3" presStyleLbl="node3" presStyleIdx="4" presStyleCnt="5"/>
      <dgm:spPr/>
    </dgm:pt>
    <dgm:pt modelId="{CE81D64E-C73B-47CA-8C3E-5880E4E5790A}" type="pres">
      <dgm:prSet presAssocID="{7588FA45-206A-4152-994A-C09A2F2ED583}" presName="text3" presStyleLbl="fgAcc3" presStyleIdx="4" presStyleCnt="5">
        <dgm:presLayoutVars>
          <dgm:chPref val="3"/>
        </dgm:presLayoutVars>
      </dgm:prSet>
      <dgm:spPr/>
    </dgm:pt>
    <dgm:pt modelId="{AFA3CFC5-74DC-41B8-9DCE-CC84B3F5911E}" type="pres">
      <dgm:prSet presAssocID="{7588FA45-206A-4152-994A-C09A2F2ED583}" presName="hierChild4" presStyleCnt="0"/>
      <dgm:spPr/>
    </dgm:pt>
  </dgm:ptLst>
  <dgm:cxnLst>
    <dgm:cxn modelId="{7A990312-F51C-42E9-BC8C-91E81742E8CE}" type="presOf" srcId="{379958A6-BC62-488D-8E7A-27ED99F0CDC6}" destId="{14A25AF8-9210-4897-8E0D-70F1B18E2D18}" srcOrd="0" destOrd="0" presId="urn:microsoft.com/office/officeart/2005/8/layout/hierarchy1"/>
    <dgm:cxn modelId="{F0664822-65B1-4258-8ADA-9F8F2F0ACC60}" type="presOf" srcId="{BE6B42A4-ABFB-41D8-8B27-9DE873C759E8}" destId="{10383E04-9046-42B9-B6FC-812663C930E1}" srcOrd="0" destOrd="0" presId="urn:microsoft.com/office/officeart/2005/8/layout/hierarchy1"/>
    <dgm:cxn modelId="{9697CD22-1B4F-45F7-9591-1344C8A82281}" srcId="{23F6883D-F76C-4525-9A6B-906720C044EC}" destId="{CBE47F85-9CAF-4949-92DC-0A21A92D8381}" srcOrd="3" destOrd="0" parTransId="{0EA21E07-5782-47A4-A458-74AB28C5B5A7}" sibTransId="{E63D88FA-89EC-4730-8030-0DF4CFA88C13}"/>
    <dgm:cxn modelId="{80DFB326-4E9A-4BF3-8C26-F001ED7354C3}" type="presOf" srcId="{D509DE18-D814-4047-9186-251966884304}" destId="{5A672E0F-4966-4B61-80E8-61D576658D90}" srcOrd="0" destOrd="0" presId="urn:microsoft.com/office/officeart/2005/8/layout/hierarchy1"/>
    <dgm:cxn modelId="{ED5B372A-EF1B-4822-B544-C2AB18CABACE}" type="presOf" srcId="{0EA21E07-5782-47A4-A458-74AB28C5B5A7}" destId="{199E5345-39A4-4BA0-8008-FE8067BF3B3E}" srcOrd="0" destOrd="0" presId="urn:microsoft.com/office/officeart/2005/8/layout/hierarchy1"/>
    <dgm:cxn modelId="{A641B630-DE03-445E-B3B3-AE8AC674726F}" type="presOf" srcId="{B787D42D-981C-401B-8A40-4DAB1623D963}" destId="{EC5E2DB1-2903-4E98-A750-A840110798EF}" srcOrd="0" destOrd="0" presId="urn:microsoft.com/office/officeart/2005/8/layout/hierarchy1"/>
    <dgm:cxn modelId="{EEBEAE33-B769-45A4-BCFF-FA5455E7D3C0}" srcId="{23F6883D-F76C-4525-9A6B-906720C044EC}" destId="{379958A6-BC62-488D-8E7A-27ED99F0CDC6}" srcOrd="4" destOrd="0" parTransId="{D301FC3C-7551-4DE2-820B-798407ED4E71}" sibTransId="{68498031-C9E5-42E9-B985-AC7254A65F33}"/>
    <dgm:cxn modelId="{85A7B15C-0F69-4B12-9778-DEAFA78167BB}" type="presOf" srcId="{206D25A6-7822-4563-B068-B67FC7613F6A}" destId="{6FBB0A37-0AB2-41C4-AB1E-A8781E4BA04A}" srcOrd="0" destOrd="0" presId="urn:microsoft.com/office/officeart/2005/8/layout/hierarchy1"/>
    <dgm:cxn modelId="{0757515F-FA0C-40F6-823B-FF97B96276C3}" type="presOf" srcId="{D551F734-272E-4F97-97B3-A11C2A50A7FD}" destId="{E0FABC07-C916-4987-B436-A2983C8B8B11}" srcOrd="0" destOrd="0" presId="urn:microsoft.com/office/officeart/2005/8/layout/hierarchy1"/>
    <dgm:cxn modelId="{2E9B6360-AAA3-4CA7-8241-E40D0ABE0CCE}" type="presOf" srcId="{8CE0BDB9-D645-4C86-B738-6523C3626DCD}" destId="{AC2CFB07-DCF7-49DB-820F-4BCC9B90BF60}" srcOrd="0" destOrd="0" presId="urn:microsoft.com/office/officeart/2005/8/layout/hierarchy1"/>
    <dgm:cxn modelId="{298A5E62-2531-409A-8D0F-AF8DBA85D4C6}" srcId="{B787D42D-981C-401B-8A40-4DAB1623D963}" destId="{7EDA0D7F-BC93-4585-8EBE-8A65623770E7}" srcOrd="0" destOrd="0" parTransId="{A8B0334D-97FC-46F6-ACE5-C67B8E51D9E5}" sibTransId="{C1F4DABC-665C-4686-BEF5-4570ADE030BF}"/>
    <dgm:cxn modelId="{8BA91963-6456-44AF-B260-A99BF3223FE9}" type="presOf" srcId="{23F6883D-F76C-4525-9A6B-906720C044EC}" destId="{2B90553E-4885-463F-9E46-36A27754B86E}" srcOrd="0" destOrd="0" presId="urn:microsoft.com/office/officeart/2005/8/layout/hierarchy1"/>
    <dgm:cxn modelId="{18685E4B-E70A-4A5C-82EE-BCC7129E3D8A}" srcId="{5BF274D8-9FD1-44BE-9745-72D19477B386}" destId="{725C90AF-30A4-4740-8A7C-92410B46DA71}" srcOrd="0" destOrd="0" parTransId="{C5A01AA6-5F9F-4FAC-B936-89B5C780C82A}" sibTransId="{E4075261-09A8-40E0-A2AE-5C2C8B178A10}"/>
    <dgm:cxn modelId="{584F714B-1E58-4B53-A118-DE4ACB42586E}" srcId="{23F6883D-F76C-4525-9A6B-906720C044EC}" destId="{B787D42D-981C-401B-8A40-4DAB1623D963}" srcOrd="1" destOrd="0" parTransId="{8CE0BDB9-D645-4C86-B738-6523C3626DCD}" sibTransId="{F9C5C6CB-B268-43C2-9DC9-39665EC82FBB}"/>
    <dgm:cxn modelId="{8521524E-6053-4C35-A6DF-F860F45F5006}" type="presOf" srcId="{A8B0334D-97FC-46F6-ACE5-C67B8E51D9E5}" destId="{06B27B12-9A54-4557-8ABA-BCA98B7BCFB7}" srcOrd="0" destOrd="0" presId="urn:microsoft.com/office/officeart/2005/8/layout/hierarchy1"/>
    <dgm:cxn modelId="{A9D48771-627A-45B3-A204-40F3BF7574FB}" type="presOf" srcId="{AB8AFD19-5424-4C3E-8FCC-8AB01FC0BE15}" destId="{5603D764-FB17-4BB6-AD17-8C8469A12215}" srcOrd="0" destOrd="0" presId="urn:microsoft.com/office/officeart/2005/8/layout/hierarchy1"/>
    <dgm:cxn modelId="{B7500353-0950-4806-84AF-8C8E77DBA796}" srcId="{CBE47F85-9CAF-4949-92DC-0A21A92D8381}" destId="{12E2F9F6-8672-4EF2-9F24-41CCE7B8FA49}" srcOrd="0" destOrd="0" parTransId="{89D6C61F-B11B-4680-BE4B-CF0A22AACAB9}" sibTransId="{A6168865-DD30-4688-8B05-ED9568ECE9E8}"/>
    <dgm:cxn modelId="{CBA98073-E1CA-41BC-AADE-A47B635AF558}" type="presOf" srcId="{C5A01AA6-5F9F-4FAC-B936-89B5C780C82A}" destId="{CA340657-16C6-462C-AB63-6508CF4DCF64}" srcOrd="0" destOrd="0" presId="urn:microsoft.com/office/officeart/2005/8/layout/hierarchy1"/>
    <dgm:cxn modelId="{E369B676-BFBB-4126-9551-77C27DA92F51}" type="presOf" srcId="{5BF274D8-9FD1-44BE-9745-72D19477B386}" destId="{35BEE30D-47B5-435F-AD40-12FDAA338CA7}" srcOrd="0" destOrd="0" presId="urn:microsoft.com/office/officeart/2005/8/layout/hierarchy1"/>
    <dgm:cxn modelId="{E53DBB58-B046-4FA5-88DA-5BD997D98AAB}" type="presOf" srcId="{9BE567D7-3541-4310-83DF-042CD337DAB3}" destId="{F4411A9A-0A15-4B41-9A91-ED95B8AC403C}" srcOrd="0" destOrd="0" presId="urn:microsoft.com/office/officeart/2005/8/layout/hierarchy1"/>
    <dgm:cxn modelId="{A318E87C-B61B-443D-B8DF-99C7EE458CFD}" type="presOf" srcId="{725C90AF-30A4-4740-8A7C-92410B46DA71}" destId="{950028B9-9E8E-4928-850C-7D7257135F16}" srcOrd="0" destOrd="0" presId="urn:microsoft.com/office/officeart/2005/8/layout/hierarchy1"/>
    <dgm:cxn modelId="{D257C893-6CAB-4700-825D-F9F2BB184E79}" type="presOf" srcId="{89D6C61F-B11B-4680-BE4B-CF0A22AACAB9}" destId="{EF7ED2C2-CE82-41B8-84A4-23629906AFED}" srcOrd="0" destOrd="0" presId="urn:microsoft.com/office/officeart/2005/8/layout/hierarchy1"/>
    <dgm:cxn modelId="{CF4D5599-2E06-4A33-82A6-0C6125A7B6B7}" srcId="{D551F734-272E-4F97-97B3-A11C2A50A7FD}" destId="{23F6883D-F76C-4525-9A6B-906720C044EC}" srcOrd="0" destOrd="0" parTransId="{E90686C8-5B45-44BF-A13D-E662A557732C}" sibTransId="{859ACBCE-9ACD-4F88-A276-74FF98806176}"/>
    <dgm:cxn modelId="{06390AA2-62C6-4200-B807-05B7B08B0016}" srcId="{379958A6-BC62-488D-8E7A-27ED99F0CDC6}" destId="{7588FA45-206A-4152-994A-C09A2F2ED583}" srcOrd="0" destOrd="0" parTransId="{7D7CD70A-0A92-44DC-879E-51CA852151B2}" sibTransId="{1279BB78-F80A-4132-B979-61BD8BA7963A}"/>
    <dgm:cxn modelId="{0E5FB2B6-6D85-4DA1-B67B-A634147527DF}" type="presOf" srcId="{CBE47F85-9CAF-4949-92DC-0A21A92D8381}" destId="{71A2B830-177F-4C99-AEC0-52B667591D5A}" srcOrd="0" destOrd="0" presId="urn:microsoft.com/office/officeart/2005/8/layout/hierarchy1"/>
    <dgm:cxn modelId="{6EA4DCBB-4A2B-406E-B5F3-5CE1805DF417}" srcId="{23F6883D-F76C-4525-9A6B-906720C044EC}" destId="{206D25A6-7822-4563-B068-B67FC7613F6A}" srcOrd="0" destOrd="0" parTransId="{BE6B42A4-ABFB-41D8-8B27-9DE873C759E8}" sibTransId="{22780AA9-2C6E-468D-A40E-167D6AE56120}"/>
    <dgm:cxn modelId="{11CEC8D2-DDE0-4DB3-B3A9-8CF0E6AEE491}" type="presOf" srcId="{7588FA45-206A-4152-994A-C09A2F2ED583}" destId="{CE81D64E-C73B-47CA-8C3E-5880E4E5790A}" srcOrd="0" destOrd="0" presId="urn:microsoft.com/office/officeart/2005/8/layout/hierarchy1"/>
    <dgm:cxn modelId="{72A8C3D7-DE78-40E9-B1FF-CA244C31FF3A}" type="presOf" srcId="{12E2F9F6-8672-4EF2-9F24-41CCE7B8FA49}" destId="{9BB6647D-2619-4843-9EEF-FEE2EAF6AAEE}" srcOrd="0" destOrd="0" presId="urn:microsoft.com/office/officeart/2005/8/layout/hierarchy1"/>
    <dgm:cxn modelId="{3E6D18D9-42F6-44E1-A0F9-8076B1E14A4A}" srcId="{23F6883D-F76C-4525-9A6B-906720C044EC}" destId="{5BF274D8-9FD1-44BE-9745-72D19477B386}" srcOrd="2" destOrd="0" parTransId="{9BE567D7-3541-4310-83DF-042CD337DAB3}" sibTransId="{7DF8216E-7CEE-434E-8DC8-B3081B1EBAF2}"/>
    <dgm:cxn modelId="{2D88AEE3-76C1-42D2-9024-31FE1733B2AA}" type="presOf" srcId="{7EDA0D7F-BC93-4585-8EBE-8A65623770E7}" destId="{31A0317C-89E5-46F2-B4B3-4D7648DF00A5}" srcOrd="0" destOrd="0" presId="urn:microsoft.com/office/officeart/2005/8/layout/hierarchy1"/>
    <dgm:cxn modelId="{CE5E55E6-E0D2-4DB3-AB96-67DC72A5D32D}" type="presOf" srcId="{7D7CD70A-0A92-44DC-879E-51CA852151B2}" destId="{37109D2D-19D8-485C-A097-5C80876300FA}" srcOrd="0" destOrd="0" presId="urn:microsoft.com/office/officeart/2005/8/layout/hierarchy1"/>
    <dgm:cxn modelId="{A16772EE-B589-4891-A5ED-85A1FBE2F08B}" type="presOf" srcId="{D301FC3C-7551-4DE2-820B-798407ED4E71}" destId="{AF603B74-9F56-4508-975D-15E39F79884C}" srcOrd="0" destOrd="0" presId="urn:microsoft.com/office/officeart/2005/8/layout/hierarchy1"/>
    <dgm:cxn modelId="{0F78CBFE-D35B-45BC-BD66-134BB1D00F6D}" srcId="{206D25A6-7822-4563-B068-B67FC7613F6A}" destId="{D509DE18-D814-4047-9186-251966884304}" srcOrd="0" destOrd="0" parTransId="{AB8AFD19-5424-4C3E-8FCC-8AB01FC0BE15}" sibTransId="{8A5BBBD9-2809-4DC2-8CC1-A7E38435AE8E}"/>
    <dgm:cxn modelId="{38468324-CB67-439B-834D-7A6E2475E768}" type="presParOf" srcId="{E0FABC07-C916-4987-B436-A2983C8B8B11}" destId="{0FAAF3FA-6FAB-4F79-A17E-E17F4FB6EA19}" srcOrd="0" destOrd="0" presId="urn:microsoft.com/office/officeart/2005/8/layout/hierarchy1"/>
    <dgm:cxn modelId="{1D370930-D314-46ED-A0F7-146A68C90B58}" type="presParOf" srcId="{0FAAF3FA-6FAB-4F79-A17E-E17F4FB6EA19}" destId="{A8AFD00B-9AC3-4A5F-8871-522CD1405769}" srcOrd="0" destOrd="0" presId="urn:microsoft.com/office/officeart/2005/8/layout/hierarchy1"/>
    <dgm:cxn modelId="{58ECA8BF-F27B-420B-9FDB-9A0D5BEA1E60}" type="presParOf" srcId="{A8AFD00B-9AC3-4A5F-8871-522CD1405769}" destId="{8ACC0251-7855-4227-BE32-C4E353F462FF}" srcOrd="0" destOrd="0" presId="urn:microsoft.com/office/officeart/2005/8/layout/hierarchy1"/>
    <dgm:cxn modelId="{C0ADDDFE-88CD-4987-B8C2-7F7AD7E10469}" type="presParOf" srcId="{A8AFD00B-9AC3-4A5F-8871-522CD1405769}" destId="{2B90553E-4885-463F-9E46-36A27754B86E}" srcOrd="1" destOrd="0" presId="urn:microsoft.com/office/officeart/2005/8/layout/hierarchy1"/>
    <dgm:cxn modelId="{4047CDE9-0CF2-464F-A19E-2A14A39259A0}" type="presParOf" srcId="{0FAAF3FA-6FAB-4F79-A17E-E17F4FB6EA19}" destId="{33D348E2-294C-44B8-9261-6CC449BC8B2D}" srcOrd="1" destOrd="0" presId="urn:microsoft.com/office/officeart/2005/8/layout/hierarchy1"/>
    <dgm:cxn modelId="{869D6844-D8A5-4AF2-8415-88A2F0BD8A77}" type="presParOf" srcId="{33D348E2-294C-44B8-9261-6CC449BC8B2D}" destId="{10383E04-9046-42B9-B6FC-812663C930E1}" srcOrd="0" destOrd="0" presId="urn:microsoft.com/office/officeart/2005/8/layout/hierarchy1"/>
    <dgm:cxn modelId="{2DAF1D1E-2FFA-4552-8C99-88BB7AC3678B}" type="presParOf" srcId="{33D348E2-294C-44B8-9261-6CC449BC8B2D}" destId="{73B6ECE1-B338-4391-B208-2E8A5D968189}" srcOrd="1" destOrd="0" presId="urn:microsoft.com/office/officeart/2005/8/layout/hierarchy1"/>
    <dgm:cxn modelId="{3A2A1A11-F156-4A0D-A10E-EC890E23814C}" type="presParOf" srcId="{73B6ECE1-B338-4391-B208-2E8A5D968189}" destId="{77D832DB-F4BF-44A3-8FDC-2072B8359374}" srcOrd="0" destOrd="0" presId="urn:microsoft.com/office/officeart/2005/8/layout/hierarchy1"/>
    <dgm:cxn modelId="{6F74B1CA-5098-4B47-902C-5FCB8B0CF148}" type="presParOf" srcId="{77D832DB-F4BF-44A3-8FDC-2072B8359374}" destId="{D3AF19A7-4D56-44D7-B612-07E7F5AA3243}" srcOrd="0" destOrd="0" presId="urn:microsoft.com/office/officeart/2005/8/layout/hierarchy1"/>
    <dgm:cxn modelId="{2DE1B36B-BD9A-4933-98B4-9DCF031A2F10}" type="presParOf" srcId="{77D832DB-F4BF-44A3-8FDC-2072B8359374}" destId="{6FBB0A37-0AB2-41C4-AB1E-A8781E4BA04A}" srcOrd="1" destOrd="0" presId="urn:microsoft.com/office/officeart/2005/8/layout/hierarchy1"/>
    <dgm:cxn modelId="{FE316D0B-E9CD-4214-9557-F646908F2A4F}" type="presParOf" srcId="{73B6ECE1-B338-4391-B208-2E8A5D968189}" destId="{45D9B9AA-572B-4669-A474-831A7EC5BC33}" srcOrd="1" destOrd="0" presId="urn:microsoft.com/office/officeart/2005/8/layout/hierarchy1"/>
    <dgm:cxn modelId="{75145684-35A3-499A-AA8C-5E99B84902EB}" type="presParOf" srcId="{45D9B9AA-572B-4669-A474-831A7EC5BC33}" destId="{5603D764-FB17-4BB6-AD17-8C8469A12215}" srcOrd="0" destOrd="0" presId="urn:microsoft.com/office/officeart/2005/8/layout/hierarchy1"/>
    <dgm:cxn modelId="{06AF8E22-444B-4F53-962B-70872E26177D}" type="presParOf" srcId="{45D9B9AA-572B-4669-A474-831A7EC5BC33}" destId="{9B991B11-0DC3-4237-BB4F-B9B3D3CA8E58}" srcOrd="1" destOrd="0" presId="urn:microsoft.com/office/officeart/2005/8/layout/hierarchy1"/>
    <dgm:cxn modelId="{A2BBD1AF-B571-43CA-AFCC-5D7B6AE43A37}" type="presParOf" srcId="{9B991B11-0DC3-4237-BB4F-B9B3D3CA8E58}" destId="{BB5FC929-CACE-4D84-9572-A75DD9F29579}" srcOrd="0" destOrd="0" presId="urn:microsoft.com/office/officeart/2005/8/layout/hierarchy1"/>
    <dgm:cxn modelId="{9D1AB157-92A3-43FE-A52C-5A9B1AD6D930}" type="presParOf" srcId="{BB5FC929-CACE-4D84-9572-A75DD9F29579}" destId="{A03E4FA2-AD6A-4BC9-A966-C69143FCB071}" srcOrd="0" destOrd="0" presId="urn:microsoft.com/office/officeart/2005/8/layout/hierarchy1"/>
    <dgm:cxn modelId="{C412793F-C551-48B7-AE8F-CB8C903036D7}" type="presParOf" srcId="{BB5FC929-CACE-4D84-9572-A75DD9F29579}" destId="{5A672E0F-4966-4B61-80E8-61D576658D90}" srcOrd="1" destOrd="0" presId="urn:microsoft.com/office/officeart/2005/8/layout/hierarchy1"/>
    <dgm:cxn modelId="{7FE78E6C-5D4A-4802-875E-4FDEA5892436}" type="presParOf" srcId="{9B991B11-0DC3-4237-BB4F-B9B3D3CA8E58}" destId="{212678EC-083E-4317-8E40-D5E43A65F784}" srcOrd="1" destOrd="0" presId="urn:microsoft.com/office/officeart/2005/8/layout/hierarchy1"/>
    <dgm:cxn modelId="{58807D0D-621F-4AC2-BFE1-2F71A309E68B}" type="presParOf" srcId="{33D348E2-294C-44B8-9261-6CC449BC8B2D}" destId="{AC2CFB07-DCF7-49DB-820F-4BCC9B90BF60}" srcOrd="2" destOrd="0" presId="urn:microsoft.com/office/officeart/2005/8/layout/hierarchy1"/>
    <dgm:cxn modelId="{4E060D07-D546-4846-8DCC-30003C302932}" type="presParOf" srcId="{33D348E2-294C-44B8-9261-6CC449BC8B2D}" destId="{FC219F4C-3A67-475C-9870-97F674BF283D}" srcOrd="3" destOrd="0" presId="urn:microsoft.com/office/officeart/2005/8/layout/hierarchy1"/>
    <dgm:cxn modelId="{5AC4D078-8470-4B32-B0BE-9FF7685743C5}" type="presParOf" srcId="{FC219F4C-3A67-475C-9870-97F674BF283D}" destId="{26B061AE-4FC0-45F5-BA31-148265AD9D93}" srcOrd="0" destOrd="0" presId="urn:microsoft.com/office/officeart/2005/8/layout/hierarchy1"/>
    <dgm:cxn modelId="{74EA8B32-4BB6-4CD7-AEC6-80AA5CDA6573}" type="presParOf" srcId="{26B061AE-4FC0-45F5-BA31-148265AD9D93}" destId="{36BF46E4-7A8F-4055-A981-9BC484DB4AE1}" srcOrd="0" destOrd="0" presId="urn:microsoft.com/office/officeart/2005/8/layout/hierarchy1"/>
    <dgm:cxn modelId="{AC6C072C-0818-4F59-ABE2-90D31A72DADE}" type="presParOf" srcId="{26B061AE-4FC0-45F5-BA31-148265AD9D93}" destId="{EC5E2DB1-2903-4E98-A750-A840110798EF}" srcOrd="1" destOrd="0" presId="urn:microsoft.com/office/officeart/2005/8/layout/hierarchy1"/>
    <dgm:cxn modelId="{73C19A19-581D-4B0C-A45D-7C6C118F02B8}" type="presParOf" srcId="{FC219F4C-3A67-475C-9870-97F674BF283D}" destId="{3033336B-4DED-4308-B6B4-C5619A74DF14}" srcOrd="1" destOrd="0" presId="urn:microsoft.com/office/officeart/2005/8/layout/hierarchy1"/>
    <dgm:cxn modelId="{9A07ED71-7C1D-4578-A1A7-A7EC225A911E}" type="presParOf" srcId="{3033336B-4DED-4308-B6B4-C5619A74DF14}" destId="{06B27B12-9A54-4557-8ABA-BCA98B7BCFB7}" srcOrd="0" destOrd="0" presId="urn:microsoft.com/office/officeart/2005/8/layout/hierarchy1"/>
    <dgm:cxn modelId="{AA7FB59B-95BF-40A7-8EB4-B2E008E135B8}" type="presParOf" srcId="{3033336B-4DED-4308-B6B4-C5619A74DF14}" destId="{53954E51-104E-4871-81C0-EB52B8521586}" srcOrd="1" destOrd="0" presId="urn:microsoft.com/office/officeart/2005/8/layout/hierarchy1"/>
    <dgm:cxn modelId="{FBCCFF9D-4E70-4F36-8872-DCD44409C97B}" type="presParOf" srcId="{53954E51-104E-4871-81C0-EB52B8521586}" destId="{6EFF0293-23C0-4E37-9AAB-ADE5766CB49A}" srcOrd="0" destOrd="0" presId="urn:microsoft.com/office/officeart/2005/8/layout/hierarchy1"/>
    <dgm:cxn modelId="{EC097724-0D7B-4CE6-88FE-C28AC073F064}" type="presParOf" srcId="{6EFF0293-23C0-4E37-9AAB-ADE5766CB49A}" destId="{4079A7D5-3516-4E89-AAFE-4E6B2B584C0B}" srcOrd="0" destOrd="0" presId="urn:microsoft.com/office/officeart/2005/8/layout/hierarchy1"/>
    <dgm:cxn modelId="{8F32AA4A-15D0-4C1B-A200-AAD25D3BE8BC}" type="presParOf" srcId="{6EFF0293-23C0-4E37-9AAB-ADE5766CB49A}" destId="{31A0317C-89E5-46F2-B4B3-4D7648DF00A5}" srcOrd="1" destOrd="0" presId="urn:microsoft.com/office/officeart/2005/8/layout/hierarchy1"/>
    <dgm:cxn modelId="{58239A31-F188-461D-85E9-95318D59401C}" type="presParOf" srcId="{53954E51-104E-4871-81C0-EB52B8521586}" destId="{9C1FEDF3-4392-42D6-995B-A997B4D56A85}" srcOrd="1" destOrd="0" presId="urn:microsoft.com/office/officeart/2005/8/layout/hierarchy1"/>
    <dgm:cxn modelId="{1B62DF6A-0A8C-4D80-93A9-AC8CE0BBB970}" type="presParOf" srcId="{33D348E2-294C-44B8-9261-6CC449BC8B2D}" destId="{F4411A9A-0A15-4B41-9A91-ED95B8AC403C}" srcOrd="4" destOrd="0" presId="urn:microsoft.com/office/officeart/2005/8/layout/hierarchy1"/>
    <dgm:cxn modelId="{A3C8F684-72AA-478E-820E-E5D8211AD026}" type="presParOf" srcId="{33D348E2-294C-44B8-9261-6CC449BC8B2D}" destId="{540FBB44-31AF-4EB8-B963-D32713336DC7}" srcOrd="5" destOrd="0" presId="urn:microsoft.com/office/officeart/2005/8/layout/hierarchy1"/>
    <dgm:cxn modelId="{0A6BFB4C-F9C6-4998-895C-AF96C7C33C33}" type="presParOf" srcId="{540FBB44-31AF-4EB8-B963-D32713336DC7}" destId="{9BC7D07B-6F42-4F3B-B580-7331660A569A}" srcOrd="0" destOrd="0" presId="urn:microsoft.com/office/officeart/2005/8/layout/hierarchy1"/>
    <dgm:cxn modelId="{9C81FB06-31EA-4E5D-B5AA-C112AAA2011E}" type="presParOf" srcId="{9BC7D07B-6F42-4F3B-B580-7331660A569A}" destId="{98059B48-AEA9-4F07-B311-60203DDCA6ED}" srcOrd="0" destOrd="0" presId="urn:microsoft.com/office/officeart/2005/8/layout/hierarchy1"/>
    <dgm:cxn modelId="{728DF79D-782D-441B-8340-00D1BB5B2A76}" type="presParOf" srcId="{9BC7D07B-6F42-4F3B-B580-7331660A569A}" destId="{35BEE30D-47B5-435F-AD40-12FDAA338CA7}" srcOrd="1" destOrd="0" presId="urn:microsoft.com/office/officeart/2005/8/layout/hierarchy1"/>
    <dgm:cxn modelId="{F4CACA07-4F64-4940-8D0D-9CE7289C04A2}" type="presParOf" srcId="{540FBB44-31AF-4EB8-B963-D32713336DC7}" destId="{82891679-E2BC-43B7-948E-16CBB35FD8F5}" srcOrd="1" destOrd="0" presId="urn:microsoft.com/office/officeart/2005/8/layout/hierarchy1"/>
    <dgm:cxn modelId="{DE84962F-72C3-4696-8124-83E118857B2B}" type="presParOf" srcId="{82891679-E2BC-43B7-948E-16CBB35FD8F5}" destId="{CA340657-16C6-462C-AB63-6508CF4DCF64}" srcOrd="0" destOrd="0" presId="urn:microsoft.com/office/officeart/2005/8/layout/hierarchy1"/>
    <dgm:cxn modelId="{40B4136B-EF1F-41AB-952D-C513BD2B823C}" type="presParOf" srcId="{82891679-E2BC-43B7-948E-16CBB35FD8F5}" destId="{0E47CE7A-4CAA-440E-98C5-EFBC680579A5}" srcOrd="1" destOrd="0" presId="urn:microsoft.com/office/officeart/2005/8/layout/hierarchy1"/>
    <dgm:cxn modelId="{972CCC55-6CC0-4222-A558-90C159D80FD6}" type="presParOf" srcId="{0E47CE7A-4CAA-440E-98C5-EFBC680579A5}" destId="{308530C7-9746-482F-AEBE-AC806114F881}" srcOrd="0" destOrd="0" presId="urn:microsoft.com/office/officeart/2005/8/layout/hierarchy1"/>
    <dgm:cxn modelId="{F4E93872-3366-4444-92D5-E491DA3C1F42}" type="presParOf" srcId="{308530C7-9746-482F-AEBE-AC806114F881}" destId="{8A69A278-D118-4D49-A274-43A3EC687B72}" srcOrd="0" destOrd="0" presId="urn:microsoft.com/office/officeart/2005/8/layout/hierarchy1"/>
    <dgm:cxn modelId="{BB2C161B-CA50-4AAD-A4A6-62EF6916A380}" type="presParOf" srcId="{308530C7-9746-482F-AEBE-AC806114F881}" destId="{950028B9-9E8E-4928-850C-7D7257135F16}" srcOrd="1" destOrd="0" presId="urn:microsoft.com/office/officeart/2005/8/layout/hierarchy1"/>
    <dgm:cxn modelId="{18B61A32-E835-4D2C-85FE-2F0963C384D4}" type="presParOf" srcId="{0E47CE7A-4CAA-440E-98C5-EFBC680579A5}" destId="{1CBE58C0-9560-4B28-831A-6375926A3398}" srcOrd="1" destOrd="0" presId="urn:microsoft.com/office/officeart/2005/8/layout/hierarchy1"/>
    <dgm:cxn modelId="{DCAF9D8D-DE3D-4713-9B44-E4FAFC991479}" type="presParOf" srcId="{33D348E2-294C-44B8-9261-6CC449BC8B2D}" destId="{199E5345-39A4-4BA0-8008-FE8067BF3B3E}" srcOrd="6" destOrd="0" presId="urn:microsoft.com/office/officeart/2005/8/layout/hierarchy1"/>
    <dgm:cxn modelId="{E0B6EC7B-32C8-402E-B522-4A743BAB9DA1}" type="presParOf" srcId="{33D348E2-294C-44B8-9261-6CC449BC8B2D}" destId="{3D641CB8-DFCF-4203-B9AD-5B21B4A51654}" srcOrd="7" destOrd="0" presId="urn:microsoft.com/office/officeart/2005/8/layout/hierarchy1"/>
    <dgm:cxn modelId="{6A5A9EC8-C4AC-40BB-919B-3EE64D386DDA}" type="presParOf" srcId="{3D641CB8-DFCF-4203-B9AD-5B21B4A51654}" destId="{56042BC3-44F9-4F53-896C-CBB86D491B7F}" srcOrd="0" destOrd="0" presId="urn:microsoft.com/office/officeart/2005/8/layout/hierarchy1"/>
    <dgm:cxn modelId="{0A37C740-9C7C-4B1C-BF22-9F8863A73112}" type="presParOf" srcId="{56042BC3-44F9-4F53-896C-CBB86D491B7F}" destId="{C14B6CF6-47FE-4E8B-AAA5-6C9C6B8CFB49}" srcOrd="0" destOrd="0" presId="urn:microsoft.com/office/officeart/2005/8/layout/hierarchy1"/>
    <dgm:cxn modelId="{E3BB0567-F32D-475E-9468-E986D6716AD4}" type="presParOf" srcId="{56042BC3-44F9-4F53-896C-CBB86D491B7F}" destId="{71A2B830-177F-4C99-AEC0-52B667591D5A}" srcOrd="1" destOrd="0" presId="urn:microsoft.com/office/officeart/2005/8/layout/hierarchy1"/>
    <dgm:cxn modelId="{57F5F9EE-0008-472B-8EDD-36EE65FC15AD}" type="presParOf" srcId="{3D641CB8-DFCF-4203-B9AD-5B21B4A51654}" destId="{F250B618-C542-4F52-96FD-CBD7F8312A32}" srcOrd="1" destOrd="0" presId="urn:microsoft.com/office/officeart/2005/8/layout/hierarchy1"/>
    <dgm:cxn modelId="{CBAC75A6-4B59-4CC4-9C68-35B148F3269C}" type="presParOf" srcId="{F250B618-C542-4F52-96FD-CBD7F8312A32}" destId="{EF7ED2C2-CE82-41B8-84A4-23629906AFED}" srcOrd="0" destOrd="0" presId="urn:microsoft.com/office/officeart/2005/8/layout/hierarchy1"/>
    <dgm:cxn modelId="{E63ECE54-CE43-4C16-BDDC-5F51343ACB22}" type="presParOf" srcId="{F250B618-C542-4F52-96FD-CBD7F8312A32}" destId="{F6B2DBD3-23E4-43A5-84D7-277146460563}" srcOrd="1" destOrd="0" presId="urn:microsoft.com/office/officeart/2005/8/layout/hierarchy1"/>
    <dgm:cxn modelId="{7A4F5DB2-F2E9-4210-9879-F32BEE846A22}" type="presParOf" srcId="{F6B2DBD3-23E4-43A5-84D7-277146460563}" destId="{7E7CB8E8-D010-431B-86AE-E412DEC72310}" srcOrd="0" destOrd="0" presId="urn:microsoft.com/office/officeart/2005/8/layout/hierarchy1"/>
    <dgm:cxn modelId="{13C2F9B4-F6CC-49DC-AA8C-68D98262829C}" type="presParOf" srcId="{7E7CB8E8-D010-431B-86AE-E412DEC72310}" destId="{02AB05AE-01BB-4348-AA79-3858D6C40525}" srcOrd="0" destOrd="0" presId="urn:microsoft.com/office/officeart/2005/8/layout/hierarchy1"/>
    <dgm:cxn modelId="{D3360FD0-70E7-4C6B-B327-3E79C018B97C}" type="presParOf" srcId="{7E7CB8E8-D010-431B-86AE-E412DEC72310}" destId="{9BB6647D-2619-4843-9EEF-FEE2EAF6AAEE}" srcOrd="1" destOrd="0" presId="urn:microsoft.com/office/officeart/2005/8/layout/hierarchy1"/>
    <dgm:cxn modelId="{60501B85-F272-4104-963A-E0FA1D32228B}" type="presParOf" srcId="{F6B2DBD3-23E4-43A5-84D7-277146460563}" destId="{DBE20910-B728-4BA7-AAAA-719F2FBBAB20}" srcOrd="1" destOrd="0" presId="urn:microsoft.com/office/officeart/2005/8/layout/hierarchy1"/>
    <dgm:cxn modelId="{25E1BE45-573A-4A85-9DE2-6A58F2E24447}" type="presParOf" srcId="{33D348E2-294C-44B8-9261-6CC449BC8B2D}" destId="{AF603B74-9F56-4508-975D-15E39F79884C}" srcOrd="8" destOrd="0" presId="urn:microsoft.com/office/officeart/2005/8/layout/hierarchy1"/>
    <dgm:cxn modelId="{1114F4F0-DA79-441F-9F90-E426C8842BE9}" type="presParOf" srcId="{33D348E2-294C-44B8-9261-6CC449BC8B2D}" destId="{9CA6800A-3434-4352-B78B-A23796814BDF}" srcOrd="9" destOrd="0" presId="urn:microsoft.com/office/officeart/2005/8/layout/hierarchy1"/>
    <dgm:cxn modelId="{86B29398-D403-4034-A7C4-C25DA398D597}" type="presParOf" srcId="{9CA6800A-3434-4352-B78B-A23796814BDF}" destId="{CBADB73F-8A8F-4069-8D2E-27C7B4B3245F}" srcOrd="0" destOrd="0" presId="urn:microsoft.com/office/officeart/2005/8/layout/hierarchy1"/>
    <dgm:cxn modelId="{3979000D-65D8-4497-8C9A-34A88B512BD0}" type="presParOf" srcId="{CBADB73F-8A8F-4069-8D2E-27C7B4B3245F}" destId="{B979F233-BA4E-4F6D-9FA5-4ECEF5A9A434}" srcOrd="0" destOrd="0" presId="urn:microsoft.com/office/officeart/2005/8/layout/hierarchy1"/>
    <dgm:cxn modelId="{FBC1426E-4D4E-4CE7-A894-1CDC5455687A}" type="presParOf" srcId="{CBADB73F-8A8F-4069-8D2E-27C7B4B3245F}" destId="{14A25AF8-9210-4897-8E0D-70F1B18E2D18}" srcOrd="1" destOrd="0" presId="urn:microsoft.com/office/officeart/2005/8/layout/hierarchy1"/>
    <dgm:cxn modelId="{DC48FBE6-3B0E-4361-949D-ED06203E5C92}" type="presParOf" srcId="{9CA6800A-3434-4352-B78B-A23796814BDF}" destId="{B2DE2915-16DE-4B36-A311-1AFB2D4A3B39}" srcOrd="1" destOrd="0" presId="urn:microsoft.com/office/officeart/2005/8/layout/hierarchy1"/>
    <dgm:cxn modelId="{00AFDDA6-5825-4E15-90F2-78BAAEA8D121}" type="presParOf" srcId="{B2DE2915-16DE-4B36-A311-1AFB2D4A3B39}" destId="{37109D2D-19D8-485C-A097-5C80876300FA}" srcOrd="0" destOrd="0" presId="urn:microsoft.com/office/officeart/2005/8/layout/hierarchy1"/>
    <dgm:cxn modelId="{EC4649A2-2EF0-46C2-AD2A-60BA8A129E6B}" type="presParOf" srcId="{B2DE2915-16DE-4B36-A311-1AFB2D4A3B39}" destId="{84F77494-225E-4BFE-838D-F7FD5B85E0CD}" srcOrd="1" destOrd="0" presId="urn:microsoft.com/office/officeart/2005/8/layout/hierarchy1"/>
    <dgm:cxn modelId="{5A6DB6F4-8A12-4A29-A0D7-EC359C0CD886}" type="presParOf" srcId="{84F77494-225E-4BFE-838D-F7FD5B85E0CD}" destId="{F9DCB7A8-06BE-499F-8598-709A2BAD3257}" srcOrd="0" destOrd="0" presId="urn:microsoft.com/office/officeart/2005/8/layout/hierarchy1"/>
    <dgm:cxn modelId="{7E2BEA85-06D7-424E-8390-3768221982C0}" type="presParOf" srcId="{F9DCB7A8-06BE-499F-8598-709A2BAD3257}" destId="{1AC944AB-5511-457E-8A2C-F74D1B1DCBEE}" srcOrd="0" destOrd="0" presId="urn:microsoft.com/office/officeart/2005/8/layout/hierarchy1"/>
    <dgm:cxn modelId="{0E538B4D-90B9-429E-9DC8-B90128434757}" type="presParOf" srcId="{F9DCB7A8-06BE-499F-8598-709A2BAD3257}" destId="{CE81D64E-C73B-47CA-8C3E-5880E4E5790A}" srcOrd="1" destOrd="0" presId="urn:microsoft.com/office/officeart/2005/8/layout/hierarchy1"/>
    <dgm:cxn modelId="{3E96D79A-CB5E-44C6-A302-AE1DB60BBB06}" type="presParOf" srcId="{84F77494-225E-4BFE-838D-F7FD5B85E0CD}" destId="{AFA3CFC5-74DC-41B8-9DCE-CC84B3F5911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8C00B09-63A4-4D9F-9943-70A41D21E804}" type="doc">
      <dgm:prSet loTypeId="urn:microsoft.com/office/officeart/2005/8/layout/lProcess3" loCatId="process" qsTypeId="urn:microsoft.com/office/officeart/2005/8/quickstyle/simple1" qsCatId="simple" csTypeId="urn:microsoft.com/office/officeart/2005/8/colors/colorful2" csCatId="colorful" phldr="1"/>
      <dgm:spPr/>
      <dgm:t>
        <a:bodyPr/>
        <a:lstStyle/>
        <a:p>
          <a:endParaRPr lang="es-ES"/>
        </a:p>
      </dgm:t>
    </dgm:pt>
    <dgm:pt modelId="{A5C7411F-7443-4D5D-83C3-22B4794A21DE}">
      <dgm:prSet phldrT="[Texto]" custT="1"/>
      <dgm:spPr/>
      <dgm:t>
        <a:bodyPr/>
        <a:lstStyle/>
        <a:p>
          <a:r>
            <a:rPr lang="es-MX" sz="1600" b="1">
              <a:solidFill>
                <a:schemeClr val="tx1"/>
              </a:solidFill>
              <a:latin typeface="Arial" panose="020B0604020202020204" pitchFamily="34" charset="0"/>
              <a:cs typeface="Arial" panose="020B0604020202020204" pitchFamily="34" charset="0"/>
            </a:rPr>
            <a:t>Acciones ordinarias </a:t>
          </a:r>
          <a:endParaRPr lang="es-ES" sz="1600" b="1" dirty="0">
            <a:solidFill>
              <a:schemeClr val="tx1"/>
            </a:solidFill>
            <a:latin typeface="Arial" panose="020B0604020202020204" pitchFamily="34" charset="0"/>
            <a:cs typeface="Arial" panose="020B0604020202020204" pitchFamily="34" charset="0"/>
          </a:endParaRPr>
        </a:p>
      </dgm:t>
    </dgm:pt>
    <dgm:pt modelId="{5448537E-577B-41B0-9D7D-8F8ECC35998D}" type="parTrans" cxnId="{C74DD0E1-56D7-4E2D-A41D-2DEE25FE753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5B0C7E7F-4088-400F-A505-69DC5E9D2BDF}" type="sibTrans" cxnId="{C74DD0E1-56D7-4E2D-A41D-2DEE25FE753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630447EC-9053-447D-8FC3-5F3586596D99}">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nominativas</a:t>
          </a:r>
          <a:endParaRPr lang="es-ES" sz="1600" b="1" dirty="0">
            <a:solidFill>
              <a:schemeClr val="tx1"/>
            </a:solidFill>
            <a:latin typeface="Arial" panose="020B0604020202020204" pitchFamily="34" charset="0"/>
            <a:cs typeface="Arial" panose="020B0604020202020204" pitchFamily="34" charset="0"/>
          </a:endParaRPr>
        </a:p>
      </dgm:t>
    </dgm:pt>
    <dgm:pt modelId="{93F28B7A-3853-4B50-9370-7D688B7F98E2}" type="parTrans" cxnId="{DFBA6D4A-E02A-4461-963B-5235586C76F5}">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0BB12EDE-8847-45EA-9DD1-019C3CADE4B6}" type="sibTrans" cxnId="{DFBA6D4A-E02A-4461-963B-5235586C76F5}">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1A2A30E6-3A5A-4D78-BFE9-A87593210C92}">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preferentes</a:t>
          </a:r>
          <a:endParaRPr lang="es-ES" sz="1600" b="1" dirty="0">
            <a:solidFill>
              <a:schemeClr val="tx1"/>
            </a:solidFill>
            <a:latin typeface="Arial" panose="020B0604020202020204" pitchFamily="34" charset="0"/>
            <a:cs typeface="Arial" panose="020B0604020202020204" pitchFamily="34" charset="0"/>
          </a:endParaRPr>
        </a:p>
      </dgm:t>
    </dgm:pt>
    <dgm:pt modelId="{9AE2FA8C-8294-420C-B071-0CD92E1E099C}" type="parTrans" cxnId="{15EAD58E-58E7-46C6-8C50-786716B2D088}">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ABC3E4DC-17B9-4029-B4EA-1A825145AA15}" type="sibTrans" cxnId="{15EAD58E-58E7-46C6-8C50-786716B2D088}">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9C9B7041-D200-4F34-9E89-569C454C4372}">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con  valor nominal y sin valor          nominal</a:t>
          </a:r>
          <a:endParaRPr lang="es-ES" sz="1600" b="1" dirty="0">
            <a:solidFill>
              <a:schemeClr val="tx1"/>
            </a:solidFill>
            <a:latin typeface="Arial" panose="020B0604020202020204" pitchFamily="34" charset="0"/>
            <a:cs typeface="Arial" panose="020B0604020202020204" pitchFamily="34" charset="0"/>
          </a:endParaRPr>
        </a:p>
      </dgm:t>
    </dgm:pt>
    <dgm:pt modelId="{CAE4B078-5DF4-43D8-858F-71028D35C98E}" type="parTrans" cxnId="{4A643B97-93A2-47FE-AA90-43DB1CB0C8E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44A3E00B-C869-4D51-BDD7-AE71D4CC5E58}" type="sibTrans" cxnId="{4A643B97-93A2-47FE-AA90-43DB1CB0C8E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7C9760C3-474E-4788-A6FA-C1212DFED5F0}">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sencillas </a:t>
          </a:r>
        </a:p>
        <a:p>
          <a:r>
            <a:rPr lang="es-MX" sz="1600" b="1" dirty="0">
              <a:solidFill>
                <a:schemeClr val="tx1"/>
              </a:solidFill>
              <a:latin typeface="Arial" panose="020B0604020202020204" pitchFamily="34" charset="0"/>
              <a:cs typeface="Arial" panose="020B0604020202020204" pitchFamily="34" charset="0"/>
            </a:rPr>
            <a:t>y múltiples</a:t>
          </a:r>
          <a:endParaRPr lang="es-ES" sz="1600" b="1" dirty="0">
            <a:solidFill>
              <a:schemeClr val="tx1"/>
            </a:solidFill>
            <a:latin typeface="Arial" panose="020B0604020202020204" pitchFamily="34" charset="0"/>
            <a:cs typeface="Arial" panose="020B0604020202020204" pitchFamily="34" charset="0"/>
          </a:endParaRPr>
        </a:p>
      </dgm:t>
    </dgm:pt>
    <dgm:pt modelId="{E5BABF83-6D51-406D-9F38-39F444DC0F64}" type="parTrans" cxnId="{CD61491F-578D-418A-B214-CE22A2163534}">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FA5A5F35-315F-4B95-9926-AD4509BD41FF}" type="sibTrans" cxnId="{CD61491F-578D-418A-B214-CE22A2163534}">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F2B5DAE8-B2D8-4E96-82E5-10C0B01E2DD5}">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pagadoras </a:t>
          </a:r>
        </a:p>
        <a:p>
          <a:r>
            <a:rPr lang="es-MX" sz="1600" b="1" dirty="0">
              <a:solidFill>
                <a:schemeClr val="tx1"/>
              </a:solidFill>
              <a:latin typeface="Arial" panose="020B0604020202020204" pitchFamily="34" charset="0"/>
              <a:cs typeface="Arial" panose="020B0604020202020204" pitchFamily="34" charset="0"/>
            </a:rPr>
            <a:t>y liberadas</a:t>
          </a:r>
          <a:endParaRPr lang="es-ES" sz="1600" b="1" dirty="0">
            <a:solidFill>
              <a:schemeClr val="tx1"/>
            </a:solidFill>
            <a:latin typeface="Arial" panose="020B0604020202020204" pitchFamily="34" charset="0"/>
            <a:cs typeface="Arial" panose="020B0604020202020204" pitchFamily="34" charset="0"/>
          </a:endParaRPr>
        </a:p>
      </dgm:t>
    </dgm:pt>
    <dgm:pt modelId="{0BAE63A8-1152-46E5-8679-8775E2494143}" type="parTrans" cxnId="{74061649-C141-4CC3-8F48-741A14DD66B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E6BBEA42-D91D-436B-9D1C-ACED9AF04419}" type="sibTrans" cxnId="{74061649-C141-4CC3-8F48-741A14DD66B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7156B64F-F135-43DE-B702-99EE967D6A13}">
      <dgm:prSet phldrT="[Texto]" custT="1"/>
      <dgm:spPr/>
      <dgm:t>
        <a:bodyPr/>
        <a:lstStyle/>
        <a:p>
          <a:r>
            <a:rPr lang="es-MX" sz="1600" b="1">
              <a:solidFill>
                <a:schemeClr val="tx1"/>
              </a:solidFill>
              <a:latin typeface="Arial" panose="020B0604020202020204" pitchFamily="34" charset="0"/>
              <a:cs typeface="Arial" panose="020B0604020202020204" pitchFamily="34" charset="0"/>
            </a:rPr>
            <a:t>Acciones </a:t>
          </a:r>
        </a:p>
        <a:p>
          <a:r>
            <a:rPr lang="es-MX" sz="1600" b="1">
              <a:solidFill>
                <a:schemeClr val="tx1"/>
              </a:solidFill>
              <a:latin typeface="Arial" panose="020B0604020202020204" pitchFamily="34" charset="0"/>
              <a:cs typeface="Arial" panose="020B0604020202020204" pitchFamily="34" charset="0"/>
            </a:rPr>
            <a:t>amortizables</a:t>
          </a:r>
          <a:endParaRPr lang="es-ES" sz="1600" b="1" dirty="0">
            <a:solidFill>
              <a:schemeClr val="tx1"/>
            </a:solidFill>
            <a:latin typeface="Arial" panose="020B0604020202020204" pitchFamily="34" charset="0"/>
            <a:cs typeface="Arial" panose="020B0604020202020204" pitchFamily="34" charset="0"/>
          </a:endParaRPr>
        </a:p>
      </dgm:t>
    </dgm:pt>
    <dgm:pt modelId="{0A7837E3-F24B-4040-9286-981B9B765BAC}" type="parTrans" cxnId="{A30E920D-9453-4B62-956D-1430CC99C16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CC7F6A0D-BF0B-4A32-9D60-62A190330230}" type="sibTrans" cxnId="{A30E920D-9453-4B62-956D-1430CC99C16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3B999512-D1E4-4A5E-904C-22ABFEF4B751}">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a:t>
          </a:r>
        </a:p>
        <a:p>
          <a:r>
            <a:rPr lang="es-MX" sz="1600" b="1" dirty="0">
              <a:solidFill>
                <a:schemeClr val="tx1"/>
              </a:solidFill>
              <a:latin typeface="Arial" panose="020B0604020202020204" pitchFamily="34" charset="0"/>
              <a:cs typeface="Arial" panose="020B0604020202020204" pitchFamily="34" charset="0"/>
            </a:rPr>
            <a:t>convertibles</a:t>
          </a:r>
          <a:endParaRPr lang="es-ES" sz="1600" b="1" dirty="0">
            <a:solidFill>
              <a:schemeClr val="tx1"/>
            </a:solidFill>
            <a:latin typeface="Arial" panose="020B0604020202020204" pitchFamily="34" charset="0"/>
            <a:cs typeface="Arial" panose="020B0604020202020204" pitchFamily="34" charset="0"/>
          </a:endParaRPr>
        </a:p>
      </dgm:t>
    </dgm:pt>
    <dgm:pt modelId="{83FB2F76-AD3F-4DFC-98F6-6C570CDA81F2}" type="parTrans" cxnId="{0F4CF3CE-EBEB-42F5-B49E-28611D9E9D0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19F6E100-E3E0-46B1-8975-FB8C6B6DF365}" type="sibTrans" cxnId="{0F4CF3CE-EBEB-42F5-B49E-28611D9E9D0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4FD91C02-BB62-4F48-A6AF-387A80BD07C6}">
      <dgm:prSet phldrT="[Texto]" custT="1"/>
      <dgm:spPr/>
      <dgm:t>
        <a:bodyPr/>
        <a:lstStyle/>
        <a:p>
          <a:r>
            <a:rPr lang="es-MX" sz="1600" b="1" dirty="0">
              <a:solidFill>
                <a:schemeClr val="tx1"/>
              </a:solidFill>
              <a:latin typeface="Arial" panose="020B0604020202020204" pitchFamily="34" charset="0"/>
              <a:cs typeface="Arial" panose="020B0604020202020204" pitchFamily="34" charset="0"/>
            </a:rPr>
            <a:t>Acciones </a:t>
          </a:r>
        </a:p>
        <a:p>
          <a:r>
            <a:rPr lang="es-MX" sz="1600" b="1" dirty="0">
              <a:solidFill>
                <a:schemeClr val="tx1"/>
              </a:solidFill>
              <a:latin typeface="Arial" panose="020B0604020202020204" pitchFamily="34" charset="0"/>
              <a:cs typeface="Arial" panose="020B0604020202020204" pitchFamily="34" charset="0"/>
            </a:rPr>
            <a:t>desertas</a:t>
          </a:r>
          <a:endParaRPr lang="es-ES" sz="1600" b="1" dirty="0">
            <a:solidFill>
              <a:schemeClr val="tx1"/>
            </a:solidFill>
            <a:latin typeface="Arial" panose="020B0604020202020204" pitchFamily="34" charset="0"/>
            <a:cs typeface="Arial" panose="020B0604020202020204" pitchFamily="34" charset="0"/>
          </a:endParaRPr>
        </a:p>
      </dgm:t>
    </dgm:pt>
    <dgm:pt modelId="{A00AC5F0-7F2D-4385-A6EB-DA0759BE3319}" type="parTrans" cxnId="{1530F8F3-1258-41E8-9750-485561D28B0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47BB4077-AD28-4550-A33D-E229AC3702A4}" type="sibTrans" cxnId="{1530F8F3-1258-41E8-9750-485561D28B0D}">
      <dgm:prSet/>
      <dgm:spPr/>
      <dgm:t>
        <a:bodyPr/>
        <a:lstStyle/>
        <a:p>
          <a:endParaRPr lang="es-ES" sz="1600" b="1">
            <a:solidFill>
              <a:schemeClr val="tx1"/>
            </a:solidFill>
            <a:latin typeface="Arial" panose="020B0604020202020204" pitchFamily="34" charset="0"/>
            <a:cs typeface="Arial" panose="020B0604020202020204" pitchFamily="34" charset="0"/>
          </a:endParaRPr>
        </a:p>
      </dgm:t>
    </dgm:pt>
    <dgm:pt modelId="{AF4D8746-134E-4940-902C-1045328723EF}" type="pres">
      <dgm:prSet presAssocID="{58C00B09-63A4-4D9F-9943-70A41D21E804}" presName="Name0" presStyleCnt="0">
        <dgm:presLayoutVars>
          <dgm:chPref val="3"/>
          <dgm:dir/>
          <dgm:animLvl val="lvl"/>
          <dgm:resizeHandles/>
        </dgm:presLayoutVars>
      </dgm:prSet>
      <dgm:spPr/>
    </dgm:pt>
    <dgm:pt modelId="{42E330EE-B6E5-4C27-A698-538A514769E0}" type="pres">
      <dgm:prSet presAssocID="{A5C7411F-7443-4D5D-83C3-22B4794A21DE}" presName="horFlow" presStyleCnt="0"/>
      <dgm:spPr/>
    </dgm:pt>
    <dgm:pt modelId="{D63273A4-F921-4023-AF52-C9F99A80FAD5}" type="pres">
      <dgm:prSet presAssocID="{A5C7411F-7443-4D5D-83C3-22B4794A21DE}" presName="bigChev" presStyleLbl="node1" presStyleIdx="0" presStyleCnt="3" custScaleY="129599"/>
      <dgm:spPr/>
    </dgm:pt>
    <dgm:pt modelId="{E10D640A-24F4-4F8B-A6B9-FF8F93235FF0}" type="pres">
      <dgm:prSet presAssocID="{93F28B7A-3853-4B50-9370-7D688B7F98E2}" presName="parTrans" presStyleCnt="0"/>
      <dgm:spPr/>
    </dgm:pt>
    <dgm:pt modelId="{092B6652-611F-4D60-A023-669D931591CF}" type="pres">
      <dgm:prSet presAssocID="{630447EC-9053-447D-8FC3-5F3586596D99}" presName="node" presStyleLbl="alignAccFollowNode1" presStyleIdx="0" presStyleCnt="6" custScaleX="125987" custScaleY="105153">
        <dgm:presLayoutVars>
          <dgm:bulletEnabled val="1"/>
        </dgm:presLayoutVars>
      </dgm:prSet>
      <dgm:spPr/>
    </dgm:pt>
    <dgm:pt modelId="{2ED0AD26-36E0-4498-9355-FFE24D4BC673}" type="pres">
      <dgm:prSet presAssocID="{0BB12EDE-8847-45EA-9DD1-019C3CADE4B6}" presName="sibTrans" presStyleCnt="0"/>
      <dgm:spPr/>
    </dgm:pt>
    <dgm:pt modelId="{7D80DD22-4AE4-448E-A43E-F4382EDD5DC5}" type="pres">
      <dgm:prSet presAssocID="{1A2A30E6-3A5A-4D78-BFE9-A87593210C92}" presName="node" presStyleLbl="alignAccFollowNode1" presStyleIdx="1" presStyleCnt="6" custScaleX="109915">
        <dgm:presLayoutVars>
          <dgm:bulletEnabled val="1"/>
        </dgm:presLayoutVars>
      </dgm:prSet>
      <dgm:spPr/>
    </dgm:pt>
    <dgm:pt modelId="{C3DA6CF3-C5FA-4A76-820F-49514938196E}" type="pres">
      <dgm:prSet presAssocID="{A5C7411F-7443-4D5D-83C3-22B4794A21DE}" presName="vSp" presStyleCnt="0"/>
      <dgm:spPr/>
    </dgm:pt>
    <dgm:pt modelId="{62354AEA-C3A2-4733-BEF0-47A348494225}" type="pres">
      <dgm:prSet presAssocID="{9C9B7041-D200-4F34-9E89-569C454C4372}" presName="horFlow" presStyleCnt="0"/>
      <dgm:spPr/>
    </dgm:pt>
    <dgm:pt modelId="{CE765D4B-ACF5-430E-9400-095CC32CAAE2}" type="pres">
      <dgm:prSet presAssocID="{9C9B7041-D200-4F34-9E89-569C454C4372}" presName="bigChev" presStyleLbl="node1" presStyleIdx="1" presStyleCnt="3" custScaleY="109666"/>
      <dgm:spPr/>
    </dgm:pt>
    <dgm:pt modelId="{3BAC04C1-22C2-433F-9327-5480D48010A3}" type="pres">
      <dgm:prSet presAssocID="{E5BABF83-6D51-406D-9F38-39F444DC0F64}" presName="parTrans" presStyleCnt="0"/>
      <dgm:spPr/>
    </dgm:pt>
    <dgm:pt modelId="{6A4A06E3-FAD5-492C-91CE-9CA447CCA154}" type="pres">
      <dgm:prSet presAssocID="{7C9760C3-474E-4788-A6FA-C1212DFED5F0}" presName="node" presStyleLbl="alignAccFollowNode1" presStyleIdx="2" presStyleCnt="6" custScaleX="125977" custScaleY="106577">
        <dgm:presLayoutVars>
          <dgm:bulletEnabled val="1"/>
        </dgm:presLayoutVars>
      </dgm:prSet>
      <dgm:spPr/>
    </dgm:pt>
    <dgm:pt modelId="{F8FABF49-C38E-438F-A465-4E4AE4C70489}" type="pres">
      <dgm:prSet presAssocID="{FA5A5F35-315F-4B95-9926-AD4509BD41FF}" presName="sibTrans" presStyleCnt="0"/>
      <dgm:spPr/>
    </dgm:pt>
    <dgm:pt modelId="{BD29A4B5-4762-468F-A1AE-66DF05324794}" type="pres">
      <dgm:prSet presAssocID="{F2B5DAE8-B2D8-4E96-82E5-10C0B01E2DD5}" presName="node" presStyleLbl="alignAccFollowNode1" presStyleIdx="3" presStyleCnt="6" custScaleX="107759" custScaleY="104333">
        <dgm:presLayoutVars>
          <dgm:bulletEnabled val="1"/>
        </dgm:presLayoutVars>
      </dgm:prSet>
      <dgm:spPr/>
    </dgm:pt>
    <dgm:pt modelId="{D5F20D05-BEF3-4D90-AB75-AC154299A6D8}" type="pres">
      <dgm:prSet presAssocID="{9C9B7041-D200-4F34-9E89-569C454C4372}" presName="vSp" presStyleCnt="0"/>
      <dgm:spPr/>
    </dgm:pt>
    <dgm:pt modelId="{AD30A26E-6012-4C93-9E5D-591050DE838E}" type="pres">
      <dgm:prSet presAssocID="{7156B64F-F135-43DE-B702-99EE967D6A13}" presName="horFlow" presStyleCnt="0"/>
      <dgm:spPr/>
    </dgm:pt>
    <dgm:pt modelId="{9C117F89-5E70-4386-8CCA-BCE348EF169A}" type="pres">
      <dgm:prSet presAssocID="{7156B64F-F135-43DE-B702-99EE967D6A13}" presName="bigChev" presStyleLbl="node1" presStyleIdx="2" presStyleCnt="3" custScaleY="118229"/>
      <dgm:spPr/>
    </dgm:pt>
    <dgm:pt modelId="{1F6A14A4-47E3-4FAC-805B-5919E4B2E77C}" type="pres">
      <dgm:prSet presAssocID="{83FB2F76-AD3F-4DFC-98F6-6C570CDA81F2}" presName="parTrans" presStyleCnt="0"/>
      <dgm:spPr/>
    </dgm:pt>
    <dgm:pt modelId="{3E189137-A150-41B3-A96B-CBDBA3A85318}" type="pres">
      <dgm:prSet presAssocID="{3B999512-D1E4-4A5E-904C-22ABFEF4B751}" presName="node" presStyleLbl="alignAccFollowNode1" presStyleIdx="4" presStyleCnt="6" custScaleX="124184" custScaleY="109735">
        <dgm:presLayoutVars>
          <dgm:bulletEnabled val="1"/>
        </dgm:presLayoutVars>
      </dgm:prSet>
      <dgm:spPr/>
    </dgm:pt>
    <dgm:pt modelId="{5230081D-9C84-4831-95AC-44ED4DA2D76C}" type="pres">
      <dgm:prSet presAssocID="{19F6E100-E3E0-46B1-8975-FB8C6B6DF365}" presName="sibTrans" presStyleCnt="0"/>
      <dgm:spPr/>
    </dgm:pt>
    <dgm:pt modelId="{53D811A4-8292-4321-87B0-FD247B4A4F13}" type="pres">
      <dgm:prSet presAssocID="{4FD91C02-BB62-4F48-A6AF-387A80BD07C6}" presName="node" presStyleLbl="alignAccFollowNode1" presStyleIdx="5" presStyleCnt="6" custScaleX="115314" custScaleY="118712">
        <dgm:presLayoutVars>
          <dgm:bulletEnabled val="1"/>
        </dgm:presLayoutVars>
      </dgm:prSet>
      <dgm:spPr/>
    </dgm:pt>
  </dgm:ptLst>
  <dgm:cxnLst>
    <dgm:cxn modelId="{DB59A601-C71E-4A15-BE74-D2CCBDFFC393}" type="presOf" srcId="{A5C7411F-7443-4D5D-83C3-22B4794A21DE}" destId="{D63273A4-F921-4023-AF52-C9F99A80FAD5}" srcOrd="0" destOrd="0" presId="urn:microsoft.com/office/officeart/2005/8/layout/lProcess3"/>
    <dgm:cxn modelId="{CC91F706-1707-42E3-B13F-5588E7B0755B}" type="presOf" srcId="{3B999512-D1E4-4A5E-904C-22ABFEF4B751}" destId="{3E189137-A150-41B3-A96B-CBDBA3A85318}" srcOrd="0" destOrd="0" presId="urn:microsoft.com/office/officeart/2005/8/layout/lProcess3"/>
    <dgm:cxn modelId="{A30E920D-9453-4B62-956D-1430CC99C16D}" srcId="{58C00B09-63A4-4D9F-9943-70A41D21E804}" destId="{7156B64F-F135-43DE-B702-99EE967D6A13}" srcOrd="2" destOrd="0" parTransId="{0A7837E3-F24B-4040-9286-981B9B765BAC}" sibTransId="{CC7F6A0D-BF0B-4A32-9D60-62A190330230}"/>
    <dgm:cxn modelId="{4245A814-CCE7-44E8-9FD0-8DDDEBBC0CFB}" type="presOf" srcId="{1A2A30E6-3A5A-4D78-BFE9-A87593210C92}" destId="{7D80DD22-4AE4-448E-A43E-F4382EDD5DC5}" srcOrd="0" destOrd="0" presId="urn:microsoft.com/office/officeart/2005/8/layout/lProcess3"/>
    <dgm:cxn modelId="{D31B3216-90AE-470E-A042-E5FAFE24646A}" type="presOf" srcId="{F2B5DAE8-B2D8-4E96-82E5-10C0B01E2DD5}" destId="{BD29A4B5-4762-468F-A1AE-66DF05324794}" srcOrd="0" destOrd="0" presId="urn:microsoft.com/office/officeart/2005/8/layout/lProcess3"/>
    <dgm:cxn modelId="{CD61491F-578D-418A-B214-CE22A2163534}" srcId="{9C9B7041-D200-4F34-9E89-569C454C4372}" destId="{7C9760C3-474E-4788-A6FA-C1212DFED5F0}" srcOrd="0" destOrd="0" parTransId="{E5BABF83-6D51-406D-9F38-39F444DC0F64}" sibTransId="{FA5A5F35-315F-4B95-9926-AD4509BD41FF}"/>
    <dgm:cxn modelId="{DABF3028-A5B8-463A-A926-BC812CF7F3C5}" type="presOf" srcId="{7156B64F-F135-43DE-B702-99EE967D6A13}" destId="{9C117F89-5E70-4386-8CCA-BCE348EF169A}" srcOrd="0" destOrd="0" presId="urn:microsoft.com/office/officeart/2005/8/layout/lProcess3"/>
    <dgm:cxn modelId="{DE615D68-DE08-41F1-A43B-CE9FC74E84E8}" type="presOf" srcId="{4FD91C02-BB62-4F48-A6AF-387A80BD07C6}" destId="{53D811A4-8292-4321-87B0-FD247B4A4F13}" srcOrd="0" destOrd="0" presId="urn:microsoft.com/office/officeart/2005/8/layout/lProcess3"/>
    <dgm:cxn modelId="{666D1149-7252-4F3D-9CAC-30309A595580}" type="presOf" srcId="{9C9B7041-D200-4F34-9E89-569C454C4372}" destId="{CE765D4B-ACF5-430E-9400-095CC32CAAE2}" srcOrd="0" destOrd="0" presId="urn:microsoft.com/office/officeart/2005/8/layout/lProcess3"/>
    <dgm:cxn modelId="{74061649-C141-4CC3-8F48-741A14DD66BD}" srcId="{9C9B7041-D200-4F34-9E89-569C454C4372}" destId="{F2B5DAE8-B2D8-4E96-82E5-10C0B01E2DD5}" srcOrd="1" destOrd="0" parTransId="{0BAE63A8-1152-46E5-8679-8775E2494143}" sibTransId="{E6BBEA42-D91D-436B-9D1C-ACED9AF04419}"/>
    <dgm:cxn modelId="{DFBA6D4A-E02A-4461-963B-5235586C76F5}" srcId="{A5C7411F-7443-4D5D-83C3-22B4794A21DE}" destId="{630447EC-9053-447D-8FC3-5F3586596D99}" srcOrd="0" destOrd="0" parTransId="{93F28B7A-3853-4B50-9370-7D688B7F98E2}" sibTransId="{0BB12EDE-8847-45EA-9DD1-019C3CADE4B6}"/>
    <dgm:cxn modelId="{8C77C88D-85F6-438D-8CB3-9B37A80844D1}" type="presOf" srcId="{630447EC-9053-447D-8FC3-5F3586596D99}" destId="{092B6652-611F-4D60-A023-669D931591CF}" srcOrd="0" destOrd="0" presId="urn:microsoft.com/office/officeart/2005/8/layout/lProcess3"/>
    <dgm:cxn modelId="{15EAD58E-58E7-46C6-8C50-786716B2D088}" srcId="{A5C7411F-7443-4D5D-83C3-22B4794A21DE}" destId="{1A2A30E6-3A5A-4D78-BFE9-A87593210C92}" srcOrd="1" destOrd="0" parTransId="{9AE2FA8C-8294-420C-B071-0CD92E1E099C}" sibTransId="{ABC3E4DC-17B9-4029-B4EA-1A825145AA15}"/>
    <dgm:cxn modelId="{4A643B97-93A2-47FE-AA90-43DB1CB0C8ED}" srcId="{58C00B09-63A4-4D9F-9943-70A41D21E804}" destId="{9C9B7041-D200-4F34-9E89-569C454C4372}" srcOrd="1" destOrd="0" parTransId="{CAE4B078-5DF4-43D8-858F-71028D35C98E}" sibTransId="{44A3E00B-C869-4D51-BDD7-AE71D4CC5E58}"/>
    <dgm:cxn modelId="{3B2468AE-49B5-42C3-9686-8CE978E1BF4B}" type="presOf" srcId="{58C00B09-63A4-4D9F-9943-70A41D21E804}" destId="{AF4D8746-134E-4940-902C-1045328723EF}" srcOrd="0" destOrd="0" presId="urn:microsoft.com/office/officeart/2005/8/layout/lProcess3"/>
    <dgm:cxn modelId="{0F4CF3CE-EBEB-42F5-B49E-28611D9E9D0D}" srcId="{7156B64F-F135-43DE-B702-99EE967D6A13}" destId="{3B999512-D1E4-4A5E-904C-22ABFEF4B751}" srcOrd="0" destOrd="0" parTransId="{83FB2F76-AD3F-4DFC-98F6-6C570CDA81F2}" sibTransId="{19F6E100-E3E0-46B1-8975-FB8C6B6DF365}"/>
    <dgm:cxn modelId="{C74DD0E1-56D7-4E2D-A41D-2DEE25FE753D}" srcId="{58C00B09-63A4-4D9F-9943-70A41D21E804}" destId="{A5C7411F-7443-4D5D-83C3-22B4794A21DE}" srcOrd="0" destOrd="0" parTransId="{5448537E-577B-41B0-9D7D-8F8ECC35998D}" sibTransId="{5B0C7E7F-4088-400F-A505-69DC5E9D2BDF}"/>
    <dgm:cxn modelId="{1530F8F3-1258-41E8-9750-485561D28B0D}" srcId="{7156B64F-F135-43DE-B702-99EE967D6A13}" destId="{4FD91C02-BB62-4F48-A6AF-387A80BD07C6}" srcOrd="1" destOrd="0" parTransId="{A00AC5F0-7F2D-4385-A6EB-DA0759BE3319}" sibTransId="{47BB4077-AD28-4550-A33D-E229AC3702A4}"/>
    <dgm:cxn modelId="{27139FFF-AA78-4F3E-9F20-FCEEFEAC56A8}" type="presOf" srcId="{7C9760C3-474E-4788-A6FA-C1212DFED5F0}" destId="{6A4A06E3-FAD5-492C-91CE-9CA447CCA154}" srcOrd="0" destOrd="0" presId="urn:microsoft.com/office/officeart/2005/8/layout/lProcess3"/>
    <dgm:cxn modelId="{4CE51A52-3C6A-4F0F-A853-62ADE798D5B5}" type="presParOf" srcId="{AF4D8746-134E-4940-902C-1045328723EF}" destId="{42E330EE-B6E5-4C27-A698-538A514769E0}" srcOrd="0" destOrd="0" presId="urn:microsoft.com/office/officeart/2005/8/layout/lProcess3"/>
    <dgm:cxn modelId="{80428568-A268-4D7B-8056-AB744DAAAA92}" type="presParOf" srcId="{42E330EE-B6E5-4C27-A698-538A514769E0}" destId="{D63273A4-F921-4023-AF52-C9F99A80FAD5}" srcOrd="0" destOrd="0" presId="urn:microsoft.com/office/officeart/2005/8/layout/lProcess3"/>
    <dgm:cxn modelId="{BBD32695-0F77-4793-9B88-5A6E01FFDACB}" type="presParOf" srcId="{42E330EE-B6E5-4C27-A698-538A514769E0}" destId="{E10D640A-24F4-4F8B-A6B9-FF8F93235FF0}" srcOrd="1" destOrd="0" presId="urn:microsoft.com/office/officeart/2005/8/layout/lProcess3"/>
    <dgm:cxn modelId="{F6241843-8E7D-430F-8C92-75E4287B7863}" type="presParOf" srcId="{42E330EE-B6E5-4C27-A698-538A514769E0}" destId="{092B6652-611F-4D60-A023-669D931591CF}" srcOrd="2" destOrd="0" presId="urn:microsoft.com/office/officeart/2005/8/layout/lProcess3"/>
    <dgm:cxn modelId="{F3FACC00-1E9D-4BBA-94DB-B5F1E5C791C3}" type="presParOf" srcId="{42E330EE-B6E5-4C27-A698-538A514769E0}" destId="{2ED0AD26-36E0-4498-9355-FFE24D4BC673}" srcOrd="3" destOrd="0" presId="urn:microsoft.com/office/officeart/2005/8/layout/lProcess3"/>
    <dgm:cxn modelId="{4B55C833-8BF2-408E-8812-AA40D382F141}" type="presParOf" srcId="{42E330EE-B6E5-4C27-A698-538A514769E0}" destId="{7D80DD22-4AE4-448E-A43E-F4382EDD5DC5}" srcOrd="4" destOrd="0" presId="urn:microsoft.com/office/officeart/2005/8/layout/lProcess3"/>
    <dgm:cxn modelId="{725BC64B-E9A4-43A8-B680-8EA0959B6912}" type="presParOf" srcId="{AF4D8746-134E-4940-902C-1045328723EF}" destId="{C3DA6CF3-C5FA-4A76-820F-49514938196E}" srcOrd="1" destOrd="0" presId="urn:microsoft.com/office/officeart/2005/8/layout/lProcess3"/>
    <dgm:cxn modelId="{38A48DCA-0B4D-44C6-AAA5-903B7781D62D}" type="presParOf" srcId="{AF4D8746-134E-4940-902C-1045328723EF}" destId="{62354AEA-C3A2-4733-BEF0-47A348494225}" srcOrd="2" destOrd="0" presId="urn:microsoft.com/office/officeart/2005/8/layout/lProcess3"/>
    <dgm:cxn modelId="{2571C86D-E16A-4130-B658-DF816CF1DF72}" type="presParOf" srcId="{62354AEA-C3A2-4733-BEF0-47A348494225}" destId="{CE765D4B-ACF5-430E-9400-095CC32CAAE2}" srcOrd="0" destOrd="0" presId="urn:microsoft.com/office/officeart/2005/8/layout/lProcess3"/>
    <dgm:cxn modelId="{7C7DBD3E-358E-4314-8394-9E9F45025A83}" type="presParOf" srcId="{62354AEA-C3A2-4733-BEF0-47A348494225}" destId="{3BAC04C1-22C2-433F-9327-5480D48010A3}" srcOrd="1" destOrd="0" presId="urn:microsoft.com/office/officeart/2005/8/layout/lProcess3"/>
    <dgm:cxn modelId="{340C73D8-79AD-4247-B87D-0BE93CF25168}" type="presParOf" srcId="{62354AEA-C3A2-4733-BEF0-47A348494225}" destId="{6A4A06E3-FAD5-492C-91CE-9CA447CCA154}" srcOrd="2" destOrd="0" presId="urn:microsoft.com/office/officeart/2005/8/layout/lProcess3"/>
    <dgm:cxn modelId="{657AC31A-6C4F-4BA5-8B7F-68270FA8C64D}" type="presParOf" srcId="{62354AEA-C3A2-4733-BEF0-47A348494225}" destId="{F8FABF49-C38E-438F-A465-4E4AE4C70489}" srcOrd="3" destOrd="0" presId="urn:microsoft.com/office/officeart/2005/8/layout/lProcess3"/>
    <dgm:cxn modelId="{61C67F06-49F2-4FB6-A6A6-1293535BC935}" type="presParOf" srcId="{62354AEA-C3A2-4733-BEF0-47A348494225}" destId="{BD29A4B5-4762-468F-A1AE-66DF05324794}" srcOrd="4" destOrd="0" presId="urn:microsoft.com/office/officeart/2005/8/layout/lProcess3"/>
    <dgm:cxn modelId="{5A3A22FA-2F79-42A9-B1C6-8E567EC6D5A4}" type="presParOf" srcId="{AF4D8746-134E-4940-902C-1045328723EF}" destId="{D5F20D05-BEF3-4D90-AB75-AC154299A6D8}" srcOrd="3" destOrd="0" presId="urn:microsoft.com/office/officeart/2005/8/layout/lProcess3"/>
    <dgm:cxn modelId="{E4DC20C0-65A4-4D74-BD0F-44EDC146AD01}" type="presParOf" srcId="{AF4D8746-134E-4940-902C-1045328723EF}" destId="{AD30A26E-6012-4C93-9E5D-591050DE838E}" srcOrd="4" destOrd="0" presId="urn:microsoft.com/office/officeart/2005/8/layout/lProcess3"/>
    <dgm:cxn modelId="{D0D2E35E-4056-4D22-9709-D0C4CFD31F54}" type="presParOf" srcId="{AD30A26E-6012-4C93-9E5D-591050DE838E}" destId="{9C117F89-5E70-4386-8CCA-BCE348EF169A}" srcOrd="0" destOrd="0" presId="urn:microsoft.com/office/officeart/2005/8/layout/lProcess3"/>
    <dgm:cxn modelId="{973F8468-83D2-405D-BA82-9B162AE65926}" type="presParOf" srcId="{AD30A26E-6012-4C93-9E5D-591050DE838E}" destId="{1F6A14A4-47E3-4FAC-805B-5919E4B2E77C}" srcOrd="1" destOrd="0" presId="urn:microsoft.com/office/officeart/2005/8/layout/lProcess3"/>
    <dgm:cxn modelId="{F8E3591C-5CD3-4F83-8B93-113D62FD1DC1}" type="presParOf" srcId="{AD30A26E-6012-4C93-9E5D-591050DE838E}" destId="{3E189137-A150-41B3-A96B-CBDBA3A85318}" srcOrd="2" destOrd="0" presId="urn:microsoft.com/office/officeart/2005/8/layout/lProcess3"/>
    <dgm:cxn modelId="{6F98738C-7825-430E-A93F-8E36DBAC8325}" type="presParOf" srcId="{AD30A26E-6012-4C93-9E5D-591050DE838E}" destId="{5230081D-9C84-4831-95AC-44ED4DA2D76C}" srcOrd="3" destOrd="0" presId="urn:microsoft.com/office/officeart/2005/8/layout/lProcess3"/>
    <dgm:cxn modelId="{F0E7CD5E-4924-4ABE-87BF-54F69A11786C}" type="presParOf" srcId="{AD30A26E-6012-4C93-9E5D-591050DE838E}" destId="{53D811A4-8292-4321-87B0-FD247B4A4F13}"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33DC3F5-F5F6-457B-83CC-070F0147F3C7}" type="doc">
      <dgm:prSet loTypeId="urn:microsoft.com/office/officeart/2008/layout/RadialCluster" loCatId="cycle" qsTypeId="urn:microsoft.com/office/officeart/2005/8/quickstyle/simple1" qsCatId="simple" csTypeId="urn:microsoft.com/office/officeart/2005/8/colors/colorful5" csCatId="colorful" phldr="1"/>
      <dgm:spPr/>
      <dgm:t>
        <a:bodyPr/>
        <a:lstStyle/>
        <a:p>
          <a:endParaRPr lang="es-MX"/>
        </a:p>
      </dgm:t>
    </dgm:pt>
    <dgm:pt modelId="{7F2FC5BF-98C6-4DD2-AE7D-77120C53FA3E}">
      <dgm:prSet phldrT="[Texto]" custT="1"/>
      <dgm:spPr/>
      <dgm:t>
        <a:bodyPr/>
        <a:lstStyle/>
        <a:p>
          <a:r>
            <a:rPr lang="es-MX" sz="1400" b="1" i="0" dirty="0">
              <a:solidFill>
                <a:schemeClr val="tx1"/>
              </a:solidFill>
              <a:latin typeface="Arial" panose="020B0604020202020204" pitchFamily="34" charset="0"/>
              <a:cs typeface="Arial" panose="020B0604020202020204" pitchFamily="34" charset="0"/>
            </a:rPr>
            <a:t>Clasificación de las reservas</a:t>
          </a:r>
          <a:endParaRPr lang="es-MX" sz="1400" dirty="0">
            <a:solidFill>
              <a:schemeClr val="tx1"/>
            </a:solidFill>
            <a:latin typeface="Arial" panose="020B0604020202020204" pitchFamily="34" charset="0"/>
            <a:cs typeface="Arial" panose="020B0604020202020204" pitchFamily="34" charset="0"/>
          </a:endParaRPr>
        </a:p>
      </dgm:t>
    </dgm:pt>
    <dgm:pt modelId="{A431E72E-A042-4DEB-9646-2D69F9826D9A}" type="parTrans" cxnId="{C1471905-37C0-46FE-9ED0-8EC9E4FB673C}">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8D6EC0F2-0841-48AC-AB81-23F1A2EB098B}" type="sibTrans" cxnId="{C1471905-37C0-46FE-9ED0-8EC9E4FB673C}">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BA9502FE-E453-4A4D-9AD6-28EFDF814F4E}">
      <dgm:prSet phldrT="[Texto]" custT="1"/>
      <dgm:spPr/>
      <dgm:t>
        <a:bodyPr/>
        <a:lstStyle/>
        <a:p>
          <a:pPr>
            <a:buFont typeface="Arial" panose="020B0604020202020204" pitchFamily="34" charset="0"/>
            <a:buChar char="•"/>
          </a:pPr>
          <a:r>
            <a:rPr lang="es-MX" sz="1400" b="1" i="0">
              <a:solidFill>
                <a:schemeClr val="tx1"/>
              </a:solidFill>
              <a:latin typeface="Arial" panose="020B0604020202020204" pitchFamily="34" charset="0"/>
              <a:cs typeface="Arial" panose="020B0604020202020204" pitchFamily="34" charset="0"/>
            </a:rPr>
            <a:t>Reserva legal</a:t>
          </a:r>
        </a:p>
        <a:p>
          <a:pPr>
            <a:buFont typeface="Arial" panose="020B0604020202020204" pitchFamily="34" charset="0"/>
            <a:buChar char="•"/>
          </a:pPr>
          <a:r>
            <a:rPr lang="es-MX" sz="1400" b="0" i="0">
              <a:solidFill>
                <a:schemeClr val="tx1"/>
              </a:solidFill>
              <a:latin typeface="Arial" panose="020B0604020202020204" pitchFamily="34" charset="0"/>
              <a:cs typeface="Arial" panose="020B0604020202020204" pitchFamily="34" charset="0"/>
            </a:rPr>
            <a:t>La ley obligar a destinar un 10% del beneficio obtenido por la compañía a reservas durante todos los</a:t>
          </a:r>
          <a:r>
            <a:rPr lang="es-MX" sz="1400" b="0" i="0" u="none">
              <a:solidFill>
                <a:schemeClr val="tx1"/>
              </a:solidFill>
              <a:latin typeface="Arial" panose="020B0604020202020204" pitchFamily="34" charset="0"/>
              <a:cs typeface="Arial" panose="020B0604020202020204" pitchFamily="34" charset="0"/>
            </a:rPr>
            <a:t> periodos contables.</a:t>
          </a:r>
          <a:endParaRPr lang="es-MX" sz="1400" u="none" dirty="0">
            <a:solidFill>
              <a:schemeClr val="tx1"/>
            </a:solidFill>
            <a:latin typeface="Arial" panose="020B0604020202020204" pitchFamily="34" charset="0"/>
            <a:cs typeface="Arial" panose="020B0604020202020204" pitchFamily="34" charset="0"/>
          </a:endParaRPr>
        </a:p>
      </dgm:t>
    </dgm:pt>
    <dgm:pt modelId="{98989156-4B51-43FE-9688-A8B8F288BB57}" type="parTrans" cxnId="{C165DD95-1877-445E-8C00-37DE31881194}">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FDD442C4-C7E9-4EAC-87E3-8CE54359609C}" type="sibTrans" cxnId="{C165DD95-1877-445E-8C00-37DE31881194}">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FE974EF6-840A-4393-92E6-AE3A90E2D69F}">
      <dgm:prSet phldrT="[Texto]" phldr="1" custRadScaleRad="138488" custRadScaleInc="-11318"/>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9BC1B08B-A8B3-4678-8436-82FDC1FC85A3}" type="parTrans" cxnId="{2E711F73-15D4-4FBF-A62C-A2A0599AEE9C}">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223FDF2A-DBA4-471B-9006-E7201C0E5769}" type="sibTrans" cxnId="{2E711F73-15D4-4FBF-A62C-A2A0599AEE9C}">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9E555AAB-7BD9-466F-9655-724F79692A09}">
      <dgm:prSet phldrT="[Texto]" custT="1"/>
      <dgm:spPr/>
      <dgm:t>
        <a:bodyPr/>
        <a:lstStyle/>
        <a:p>
          <a:pPr>
            <a:buFont typeface="Arial" panose="020B0604020202020204" pitchFamily="34" charset="0"/>
            <a:buChar char="•"/>
          </a:pPr>
          <a:r>
            <a:rPr lang="es-MX" sz="1400" b="1" i="0">
              <a:solidFill>
                <a:schemeClr val="tx1"/>
              </a:solidFill>
              <a:latin typeface="Arial" panose="020B0604020202020204" pitchFamily="34" charset="0"/>
              <a:cs typeface="Arial" panose="020B0604020202020204" pitchFamily="34" charset="0"/>
            </a:rPr>
            <a:t>Reservas especiales</a:t>
          </a:r>
        </a:p>
        <a:p>
          <a:pPr>
            <a:buFont typeface="Arial" panose="020B0604020202020204" pitchFamily="34" charset="0"/>
            <a:buChar char="•"/>
          </a:pPr>
          <a:r>
            <a:rPr lang="es-MX" sz="1400" b="0" i="0">
              <a:solidFill>
                <a:schemeClr val="tx1"/>
              </a:solidFill>
              <a:latin typeface="Arial" panose="020B0604020202020204" pitchFamily="34" charset="0"/>
              <a:cs typeface="Arial" panose="020B0604020202020204" pitchFamily="34" charset="0"/>
            </a:rPr>
            <a:t>La ley puede obligar a la constitución de reservas por algún motivo determinado.</a:t>
          </a:r>
          <a:endParaRPr lang="es-MX" sz="1400" dirty="0">
            <a:solidFill>
              <a:schemeClr val="tx1"/>
            </a:solidFill>
            <a:latin typeface="Arial" panose="020B0604020202020204" pitchFamily="34" charset="0"/>
            <a:cs typeface="Arial" panose="020B0604020202020204" pitchFamily="34" charset="0"/>
          </a:endParaRPr>
        </a:p>
      </dgm:t>
    </dgm:pt>
    <dgm:pt modelId="{6ADDA3D7-5C7E-4C85-BAA3-218C22098F6F}" type="parTrans" cxnId="{A9603DBE-B74B-4038-9C3F-41DD8BF64953}">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EC5FA4E3-8293-431C-A3FA-1475090DFCCF}" type="sibTrans" cxnId="{A9603DBE-B74B-4038-9C3F-41DD8BF64953}">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660F6742-FC50-4178-B5E6-EB952E0DCA2E}">
      <dgm:prSet custT="1"/>
      <dgm:spPr/>
      <dgm:t>
        <a:bodyPr/>
        <a:lstStyle/>
        <a:p>
          <a:r>
            <a:rPr lang="es-MX" sz="1400" b="1">
              <a:solidFill>
                <a:schemeClr val="tx1"/>
              </a:solidFill>
              <a:latin typeface="Arial" panose="020B0604020202020204" pitchFamily="34" charset="0"/>
              <a:cs typeface="Arial" panose="020B0604020202020204" pitchFamily="34" charset="0"/>
            </a:rPr>
            <a:t>Reservas estatutarias</a:t>
          </a:r>
        </a:p>
        <a:p>
          <a:r>
            <a:rPr lang="es-MX" sz="1400">
              <a:solidFill>
                <a:schemeClr val="tx1"/>
              </a:solidFill>
              <a:latin typeface="Arial" panose="020B0604020202020204" pitchFamily="34" charset="0"/>
              <a:cs typeface="Arial" panose="020B0604020202020204" pitchFamily="34" charset="0"/>
            </a:rPr>
            <a:t>El procedimiento es el mismo que la reserva legal, pero el origen no es la ley, sino que los estatutos de la empresa obligan a constituir esta reserva.</a:t>
          </a:r>
          <a:endParaRPr lang="es-MX" sz="1400" dirty="0">
            <a:solidFill>
              <a:schemeClr val="tx1"/>
            </a:solidFill>
            <a:latin typeface="Arial" panose="020B0604020202020204" pitchFamily="34" charset="0"/>
            <a:cs typeface="Arial" panose="020B0604020202020204" pitchFamily="34" charset="0"/>
          </a:endParaRPr>
        </a:p>
      </dgm:t>
    </dgm:pt>
    <dgm:pt modelId="{178271D8-F12C-4B89-A32E-19E676C8AD3B}" type="parTrans" cxnId="{6273A481-E984-465A-B6CF-4822B0314BD1}">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F44C4ACA-2942-42AE-A8A5-FA840F1C43A9}" type="sibTrans" cxnId="{6273A481-E984-465A-B6CF-4822B0314BD1}">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36968A84-5659-4675-84EF-1619D8BC56A3}">
      <dgm:prSet custT="1"/>
      <dgm:spPr/>
      <dgm:t>
        <a:bodyPr/>
        <a:lstStyle/>
        <a:p>
          <a:r>
            <a:rPr lang="es-MX" sz="1400" b="1">
              <a:solidFill>
                <a:schemeClr val="tx1"/>
              </a:solidFill>
              <a:latin typeface="Arial" panose="020B0604020202020204" pitchFamily="34" charset="0"/>
              <a:cs typeface="Arial" panose="020B0604020202020204" pitchFamily="34" charset="0"/>
            </a:rPr>
            <a:t>Reservas voluntarias</a:t>
          </a:r>
        </a:p>
        <a:p>
          <a:r>
            <a:rPr lang="es-MX" sz="1400">
              <a:solidFill>
                <a:schemeClr val="tx1"/>
              </a:solidFill>
              <a:latin typeface="Arial" panose="020B0604020202020204" pitchFamily="34" charset="0"/>
              <a:cs typeface="Arial" panose="020B0604020202020204" pitchFamily="34" charset="0"/>
            </a:rPr>
            <a:t>La sociedad en sí misma decide de forma voluntaria establecer esta reserva. Estas reservas incluyen los beneficios que la empresa ha decidido no distribuir y dejar en el balance de situación</a:t>
          </a:r>
          <a:endParaRPr lang="es-MX" sz="1400" dirty="0">
            <a:solidFill>
              <a:schemeClr val="tx1"/>
            </a:solidFill>
            <a:latin typeface="Arial" panose="020B0604020202020204" pitchFamily="34" charset="0"/>
            <a:cs typeface="Arial" panose="020B0604020202020204" pitchFamily="34" charset="0"/>
          </a:endParaRPr>
        </a:p>
      </dgm:t>
    </dgm:pt>
    <dgm:pt modelId="{9097F209-9452-4C7B-9B43-EBDE3E248314}" type="parTrans" cxnId="{F0E6371F-5FB0-4F7C-8AC0-11C64E9409EF}">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400FE946-C067-4E28-933C-E1896D894BD9}" type="sibTrans" cxnId="{F0E6371F-5FB0-4F7C-8AC0-11C64E9409EF}">
      <dgm:prSet/>
      <dgm:spPr/>
      <dgm:t>
        <a:bodyPr/>
        <a:lstStyle/>
        <a:p>
          <a:endParaRPr lang="es-MX" sz="1400">
            <a:solidFill>
              <a:schemeClr val="tx1"/>
            </a:solidFill>
            <a:latin typeface="Arial" panose="020B0604020202020204" pitchFamily="34" charset="0"/>
            <a:cs typeface="Arial" panose="020B0604020202020204" pitchFamily="34" charset="0"/>
          </a:endParaRPr>
        </a:p>
      </dgm:t>
    </dgm:pt>
    <dgm:pt modelId="{4F6C544F-6C96-43A3-B72D-DCD231202933}" type="pres">
      <dgm:prSet presAssocID="{133DC3F5-F5F6-457B-83CC-070F0147F3C7}" presName="Name0" presStyleCnt="0">
        <dgm:presLayoutVars>
          <dgm:chMax val="1"/>
          <dgm:chPref val="1"/>
          <dgm:dir/>
          <dgm:animOne val="branch"/>
          <dgm:animLvl val="lvl"/>
        </dgm:presLayoutVars>
      </dgm:prSet>
      <dgm:spPr/>
    </dgm:pt>
    <dgm:pt modelId="{90A26DB6-76A0-468E-A08E-75A5C2DB4987}" type="pres">
      <dgm:prSet presAssocID="{7F2FC5BF-98C6-4DD2-AE7D-77120C53FA3E}" presName="singleCycle" presStyleCnt="0"/>
      <dgm:spPr/>
    </dgm:pt>
    <dgm:pt modelId="{FD17DFC4-85D4-471A-B020-08ECF2B0A927}" type="pres">
      <dgm:prSet presAssocID="{7F2FC5BF-98C6-4DD2-AE7D-77120C53FA3E}" presName="singleCenter" presStyleLbl="node1" presStyleIdx="0" presStyleCnt="5" custScaleX="156250">
        <dgm:presLayoutVars>
          <dgm:chMax val="7"/>
          <dgm:chPref val="7"/>
        </dgm:presLayoutVars>
      </dgm:prSet>
      <dgm:spPr/>
    </dgm:pt>
    <dgm:pt modelId="{42E4D5DF-DEBF-4550-A2D9-530DF49C8764}" type="pres">
      <dgm:prSet presAssocID="{98989156-4B51-43FE-9688-A8B8F288BB57}" presName="Name56" presStyleLbl="parChTrans1D2" presStyleIdx="0" presStyleCnt="4"/>
      <dgm:spPr/>
    </dgm:pt>
    <dgm:pt modelId="{961AFCCB-FD78-401E-A160-1B29596F9F06}" type="pres">
      <dgm:prSet presAssocID="{BA9502FE-E453-4A4D-9AD6-28EFDF814F4E}" presName="text0" presStyleLbl="node1" presStyleIdx="1" presStyleCnt="5" custScaleX="362382" custScaleY="112926" custRadScaleRad="100508" custRadScaleInc="0">
        <dgm:presLayoutVars>
          <dgm:bulletEnabled val="1"/>
        </dgm:presLayoutVars>
      </dgm:prSet>
      <dgm:spPr/>
    </dgm:pt>
    <dgm:pt modelId="{85C6DBB6-2513-467A-AE0D-E19408B1E90F}" type="pres">
      <dgm:prSet presAssocID="{178271D8-F12C-4B89-A32E-19E676C8AD3B}" presName="Name56" presStyleLbl="parChTrans1D2" presStyleIdx="1" presStyleCnt="4"/>
      <dgm:spPr/>
    </dgm:pt>
    <dgm:pt modelId="{E605EA02-A02D-4C5E-AE46-475770CA4CE0}" type="pres">
      <dgm:prSet presAssocID="{660F6742-FC50-4178-B5E6-EB952E0DCA2E}" presName="text0" presStyleLbl="node1" presStyleIdx="2" presStyleCnt="5" custScaleX="301985" custScaleY="112926" custRadScaleRad="156919" custRadScaleInc="0">
        <dgm:presLayoutVars>
          <dgm:bulletEnabled val="1"/>
        </dgm:presLayoutVars>
      </dgm:prSet>
      <dgm:spPr/>
    </dgm:pt>
    <dgm:pt modelId="{D77076C4-B644-4467-8B7C-91B8D1F1D728}" type="pres">
      <dgm:prSet presAssocID="{6ADDA3D7-5C7E-4C85-BAA3-218C22098F6F}" presName="Name56" presStyleLbl="parChTrans1D2" presStyleIdx="2" presStyleCnt="4"/>
      <dgm:spPr/>
    </dgm:pt>
    <dgm:pt modelId="{4DF4AD38-DF61-41DB-8F6B-5A6ABA6597AF}" type="pres">
      <dgm:prSet presAssocID="{9E555AAB-7BD9-466F-9655-724F79692A09}" presName="text0" presStyleLbl="node1" presStyleIdx="3" presStyleCnt="5" custScaleX="301985" custScaleY="112926" custRadScaleRad="93053" custRadScaleInc="783">
        <dgm:presLayoutVars>
          <dgm:bulletEnabled val="1"/>
        </dgm:presLayoutVars>
      </dgm:prSet>
      <dgm:spPr/>
    </dgm:pt>
    <dgm:pt modelId="{3D1A1061-A20B-4139-97E4-BB98F3A4DE1A}" type="pres">
      <dgm:prSet presAssocID="{9097F209-9452-4C7B-9B43-EBDE3E248314}" presName="Name56" presStyleLbl="parChTrans1D2" presStyleIdx="3" presStyleCnt="4"/>
      <dgm:spPr/>
    </dgm:pt>
    <dgm:pt modelId="{616E1912-03AF-40C5-9548-EECABB149BBC}" type="pres">
      <dgm:prSet presAssocID="{36968A84-5659-4675-84EF-1619D8BC56A3}" presName="text0" presStyleLbl="node1" presStyleIdx="4" presStyleCnt="5" custScaleX="301985" custScaleY="151277" custRadScaleRad="154412" custRadScaleInc="-3316">
        <dgm:presLayoutVars>
          <dgm:bulletEnabled val="1"/>
        </dgm:presLayoutVars>
      </dgm:prSet>
      <dgm:spPr/>
    </dgm:pt>
  </dgm:ptLst>
  <dgm:cxnLst>
    <dgm:cxn modelId="{C1471905-37C0-46FE-9ED0-8EC9E4FB673C}" srcId="{133DC3F5-F5F6-457B-83CC-070F0147F3C7}" destId="{7F2FC5BF-98C6-4DD2-AE7D-77120C53FA3E}" srcOrd="0" destOrd="0" parTransId="{A431E72E-A042-4DEB-9646-2D69F9826D9A}" sibTransId="{8D6EC0F2-0841-48AC-AB81-23F1A2EB098B}"/>
    <dgm:cxn modelId="{B26BB509-A4CE-4A9E-8514-E9D7E35F69C9}" type="presOf" srcId="{660F6742-FC50-4178-B5E6-EB952E0DCA2E}" destId="{E605EA02-A02D-4C5E-AE46-475770CA4CE0}" srcOrd="0" destOrd="0" presId="urn:microsoft.com/office/officeart/2008/layout/RadialCluster"/>
    <dgm:cxn modelId="{F0E6371F-5FB0-4F7C-8AC0-11C64E9409EF}" srcId="{7F2FC5BF-98C6-4DD2-AE7D-77120C53FA3E}" destId="{36968A84-5659-4675-84EF-1619D8BC56A3}" srcOrd="3" destOrd="0" parTransId="{9097F209-9452-4C7B-9B43-EBDE3E248314}" sibTransId="{400FE946-C067-4E28-933C-E1896D894BD9}"/>
    <dgm:cxn modelId="{3070923B-9A5B-4422-967E-051DF9A9C89C}" type="presOf" srcId="{6ADDA3D7-5C7E-4C85-BAA3-218C22098F6F}" destId="{D77076C4-B644-4467-8B7C-91B8D1F1D728}" srcOrd="0" destOrd="0" presId="urn:microsoft.com/office/officeart/2008/layout/RadialCluster"/>
    <dgm:cxn modelId="{A817ED5D-C673-4ADA-9BE4-DFB0B792F182}" type="presOf" srcId="{9097F209-9452-4C7B-9B43-EBDE3E248314}" destId="{3D1A1061-A20B-4139-97E4-BB98F3A4DE1A}" srcOrd="0" destOrd="0" presId="urn:microsoft.com/office/officeart/2008/layout/RadialCluster"/>
    <dgm:cxn modelId="{C81DA869-445D-4EB1-8A16-4D6AD844B8A8}" type="presOf" srcId="{7F2FC5BF-98C6-4DD2-AE7D-77120C53FA3E}" destId="{FD17DFC4-85D4-471A-B020-08ECF2B0A927}" srcOrd="0" destOrd="0" presId="urn:microsoft.com/office/officeart/2008/layout/RadialCluster"/>
    <dgm:cxn modelId="{2E711F73-15D4-4FBF-A62C-A2A0599AEE9C}" srcId="{133DC3F5-F5F6-457B-83CC-070F0147F3C7}" destId="{FE974EF6-840A-4393-92E6-AE3A90E2D69F}" srcOrd="1" destOrd="0" parTransId="{9BC1B08B-A8B3-4678-8436-82FDC1FC85A3}" sibTransId="{223FDF2A-DBA4-471B-9006-E7201C0E5769}"/>
    <dgm:cxn modelId="{641E8E81-DC01-44EE-8883-B729AA4D1279}" type="presOf" srcId="{133DC3F5-F5F6-457B-83CC-070F0147F3C7}" destId="{4F6C544F-6C96-43A3-B72D-DCD231202933}" srcOrd="0" destOrd="0" presId="urn:microsoft.com/office/officeart/2008/layout/RadialCluster"/>
    <dgm:cxn modelId="{6273A481-E984-465A-B6CF-4822B0314BD1}" srcId="{7F2FC5BF-98C6-4DD2-AE7D-77120C53FA3E}" destId="{660F6742-FC50-4178-B5E6-EB952E0DCA2E}" srcOrd="1" destOrd="0" parTransId="{178271D8-F12C-4B89-A32E-19E676C8AD3B}" sibTransId="{F44C4ACA-2942-42AE-A8A5-FA840F1C43A9}"/>
    <dgm:cxn modelId="{C165DD95-1877-445E-8C00-37DE31881194}" srcId="{7F2FC5BF-98C6-4DD2-AE7D-77120C53FA3E}" destId="{BA9502FE-E453-4A4D-9AD6-28EFDF814F4E}" srcOrd="0" destOrd="0" parTransId="{98989156-4B51-43FE-9688-A8B8F288BB57}" sibTransId="{FDD442C4-C7E9-4EAC-87E3-8CE54359609C}"/>
    <dgm:cxn modelId="{9CA3D0B3-7E8C-4A61-907E-E133EBA61746}" type="presOf" srcId="{36968A84-5659-4675-84EF-1619D8BC56A3}" destId="{616E1912-03AF-40C5-9548-EECABB149BBC}" srcOrd="0" destOrd="0" presId="urn:microsoft.com/office/officeart/2008/layout/RadialCluster"/>
    <dgm:cxn modelId="{A9603DBE-B74B-4038-9C3F-41DD8BF64953}" srcId="{7F2FC5BF-98C6-4DD2-AE7D-77120C53FA3E}" destId="{9E555AAB-7BD9-466F-9655-724F79692A09}" srcOrd="2" destOrd="0" parTransId="{6ADDA3D7-5C7E-4C85-BAA3-218C22098F6F}" sibTransId="{EC5FA4E3-8293-431C-A3FA-1475090DFCCF}"/>
    <dgm:cxn modelId="{5D4B1BD4-014A-4C82-8DE9-0505D29D0C42}" type="presOf" srcId="{98989156-4B51-43FE-9688-A8B8F288BB57}" destId="{42E4D5DF-DEBF-4550-A2D9-530DF49C8764}" srcOrd="0" destOrd="0" presId="urn:microsoft.com/office/officeart/2008/layout/RadialCluster"/>
    <dgm:cxn modelId="{540640EC-9BEF-433C-AF35-185520EFAF3B}" type="presOf" srcId="{9E555AAB-7BD9-466F-9655-724F79692A09}" destId="{4DF4AD38-DF61-41DB-8F6B-5A6ABA6597AF}" srcOrd="0" destOrd="0" presId="urn:microsoft.com/office/officeart/2008/layout/RadialCluster"/>
    <dgm:cxn modelId="{05440BF7-2715-41ED-BD36-B76DCEFD852B}" type="presOf" srcId="{178271D8-F12C-4B89-A32E-19E676C8AD3B}" destId="{85C6DBB6-2513-467A-AE0D-E19408B1E90F}" srcOrd="0" destOrd="0" presId="urn:microsoft.com/office/officeart/2008/layout/RadialCluster"/>
    <dgm:cxn modelId="{0A4A23FD-486A-43C4-9E9C-5504093A2EDB}" type="presOf" srcId="{BA9502FE-E453-4A4D-9AD6-28EFDF814F4E}" destId="{961AFCCB-FD78-401E-A160-1B29596F9F06}" srcOrd="0" destOrd="0" presId="urn:microsoft.com/office/officeart/2008/layout/RadialCluster"/>
    <dgm:cxn modelId="{ED7F7BB6-F4B2-4D04-8267-4E4EB36B12AF}" type="presParOf" srcId="{4F6C544F-6C96-43A3-B72D-DCD231202933}" destId="{90A26DB6-76A0-468E-A08E-75A5C2DB4987}" srcOrd="0" destOrd="0" presId="urn:microsoft.com/office/officeart/2008/layout/RadialCluster"/>
    <dgm:cxn modelId="{375D649F-D7B5-40FB-ABCF-3467A49D4478}" type="presParOf" srcId="{90A26DB6-76A0-468E-A08E-75A5C2DB4987}" destId="{FD17DFC4-85D4-471A-B020-08ECF2B0A927}" srcOrd="0" destOrd="0" presId="urn:microsoft.com/office/officeart/2008/layout/RadialCluster"/>
    <dgm:cxn modelId="{AA20D4AC-15F2-49BF-B3E6-23B94C75503C}" type="presParOf" srcId="{90A26DB6-76A0-468E-A08E-75A5C2DB4987}" destId="{42E4D5DF-DEBF-4550-A2D9-530DF49C8764}" srcOrd="1" destOrd="0" presId="urn:microsoft.com/office/officeart/2008/layout/RadialCluster"/>
    <dgm:cxn modelId="{C6099EB9-48E3-4B2E-9C3E-DB4DC8ED543D}" type="presParOf" srcId="{90A26DB6-76A0-468E-A08E-75A5C2DB4987}" destId="{961AFCCB-FD78-401E-A160-1B29596F9F06}" srcOrd="2" destOrd="0" presId="urn:microsoft.com/office/officeart/2008/layout/RadialCluster"/>
    <dgm:cxn modelId="{CD39063D-5738-4591-9DEC-0AAF54024992}" type="presParOf" srcId="{90A26DB6-76A0-468E-A08E-75A5C2DB4987}" destId="{85C6DBB6-2513-467A-AE0D-E19408B1E90F}" srcOrd="3" destOrd="0" presId="urn:microsoft.com/office/officeart/2008/layout/RadialCluster"/>
    <dgm:cxn modelId="{0BA5BBE2-EA37-4FDE-8DE0-4484771A2FB3}" type="presParOf" srcId="{90A26DB6-76A0-468E-A08E-75A5C2DB4987}" destId="{E605EA02-A02D-4C5E-AE46-475770CA4CE0}" srcOrd="4" destOrd="0" presId="urn:microsoft.com/office/officeart/2008/layout/RadialCluster"/>
    <dgm:cxn modelId="{DBB3BE69-2F74-4F67-B907-473E61A4FB1F}" type="presParOf" srcId="{90A26DB6-76A0-468E-A08E-75A5C2DB4987}" destId="{D77076C4-B644-4467-8B7C-91B8D1F1D728}" srcOrd="5" destOrd="0" presId="urn:microsoft.com/office/officeart/2008/layout/RadialCluster"/>
    <dgm:cxn modelId="{7AE9D7E4-552B-4468-BDD7-FD9A346D0143}" type="presParOf" srcId="{90A26DB6-76A0-468E-A08E-75A5C2DB4987}" destId="{4DF4AD38-DF61-41DB-8F6B-5A6ABA6597AF}" srcOrd="6" destOrd="0" presId="urn:microsoft.com/office/officeart/2008/layout/RadialCluster"/>
    <dgm:cxn modelId="{3D2188BD-610A-4E2F-ACF7-7CF41E760069}" type="presParOf" srcId="{90A26DB6-76A0-468E-A08E-75A5C2DB4987}" destId="{3D1A1061-A20B-4139-97E4-BB98F3A4DE1A}" srcOrd="7" destOrd="0" presId="urn:microsoft.com/office/officeart/2008/layout/RadialCluster"/>
    <dgm:cxn modelId="{EB76B6BE-DD1E-4977-9DC2-F0A78A0D39E6}" type="presParOf" srcId="{90A26DB6-76A0-468E-A08E-75A5C2DB4987}" destId="{616E1912-03AF-40C5-9548-EECABB149BBC}"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53848F-AC06-4DAF-A91B-1590A62B582A}" type="doc">
      <dgm:prSet loTypeId="urn:microsoft.com/office/officeart/2005/8/layout/process1" loCatId="process" qsTypeId="urn:microsoft.com/office/officeart/2005/8/quickstyle/simple1" qsCatId="simple" csTypeId="urn:microsoft.com/office/officeart/2005/8/colors/accent1_2" csCatId="accent1" phldr="1"/>
      <dgm:spPr/>
    </dgm:pt>
    <dgm:pt modelId="{F5003259-AC6C-4DA5-BADE-148FE6E4419C}">
      <dgm:prSet phldrT="[Texto]" custT="1"/>
      <dgm:spPr/>
      <dgm:t>
        <a:bodyPr/>
        <a:lstStyle/>
        <a:p>
          <a:r>
            <a:rPr lang="es-MX" sz="2000" dirty="0">
              <a:latin typeface="Arial" panose="020B0604020202020204" pitchFamily="34" charset="0"/>
              <a:cs typeface="Arial" panose="020B0604020202020204" pitchFamily="34" charset="0"/>
            </a:rPr>
            <a:t>Escritura pública </a:t>
          </a:r>
        </a:p>
      </dgm:t>
    </dgm:pt>
    <dgm:pt modelId="{40764530-2017-4EB0-8967-3AF127EBD268}" type="parTrans" cxnId="{54A78046-324C-4078-B6A4-1EB8AF4DAA8A}">
      <dgm:prSet/>
      <dgm:spPr/>
      <dgm:t>
        <a:bodyPr/>
        <a:lstStyle/>
        <a:p>
          <a:endParaRPr lang="es-MX" sz="2000">
            <a:latin typeface="Arial" panose="020B0604020202020204" pitchFamily="34" charset="0"/>
            <a:cs typeface="Arial" panose="020B0604020202020204" pitchFamily="34" charset="0"/>
          </a:endParaRPr>
        </a:p>
      </dgm:t>
    </dgm:pt>
    <dgm:pt modelId="{AEE6A751-FA10-4DBE-B913-58BF2BF177FC}" type="sibTrans" cxnId="{54A78046-324C-4078-B6A4-1EB8AF4DAA8A}">
      <dgm:prSet custT="1"/>
      <dgm:spPr/>
      <dgm:t>
        <a:bodyPr/>
        <a:lstStyle/>
        <a:p>
          <a:endParaRPr lang="es-MX" sz="2000">
            <a:latin typeface="Arial" panose="020B0604020202020204" pitchFamily="34" charset="0"/>
            <a:cs typeface="Arial" panose="020B0604020202020204" pitchFamily="34" charset="0"/>
          </a:endParaRPr>
        </a:p>
      </dgm:t>
    </dgm:pt>
    <dgm:pt modelId="{36F5A5A1-EA63-45DE-897E-31D6FD5AF582}">
      <dgm:prSet phldrT="[Texto]" custT="1"/>
      <dgm:spPr/>
      <dgm:t>
        <a:bodyPr/>
        <a:lstStyle/>
        <a:p>
          <a:r>
            <a:rPr lang="es-MX" sz="2000" dirty="0">
              <a:latin typeface="Arial" panose="020B0604020202020204" pitchFamily="34" charset="0"/>
              <a:cs typeface="Arial" panose="020B0604020202020204" pitchFamily="34" charset="0"/>
            </a:rPr>
            <a:t>Registro mercantil </a:t>
          </a:r>
        </a:p>
      </dgm:t>
    </dgm:pt>
    <dgm:pt modelId="{53B353C4-9C8F-4606-AA11-4757CA070112}" type="parTrans" cxnId="{CB139244-CE16-4220-91DB-FD38FAFF8B2A}">
      <dgm:prSet/>
      <dgm:spPr/>
      <dgm:t>
        <a:bodyPr/>
        <a:lstStyle/>
        <a:p>
          <a:endParaRPr lang="es-MX" sz="2000">
            <a:latin typeface="Arial" panose="020B0604020202020204" pitchFamily="34" charset="0"/>
            <a:cs typeface="Arial" panose="020B0604020202020204" pitchFamily="34" charset="0"/>
          </a:endParaRPr>
        </a:p>
      </dgm:t>
    </dgm:pt>
    <dgm:pt modelId="{BA30BC4C-D780-4D1C-B411-7B5B2416D0BD}" type="sibTrans" cxnId="{CB139244-CE16-4220-91DB-FD38FAFF8B2A}">
      <dgm:prSet custT="1"/>
      <dgm:spPr/>
      <dgm:t>
        <a:bodyPr/>
        <a:lstStyle/>
        <a:p>
          <a:endParaRPr lang="es-MX" sz="2000">
            <a:latin typeface="Arial" panose="020B0604020202020204" pitchFamily="34" charset="0"/>
            <a:cs typeface="Arial" panose="020B0604020202020204" pitchFamily="34" charset="0"/>
          </a:endParaRPr>
        </a:p>
      </dgm:t>
    </dgm:pt>
    <dgm:pt modelId="{D38E8DD5-5E2A-46D7-A902-552DA3CB2D36}">
      <dgm:prSet phldrT="[Texto]" custT="1"/>
      <dgm:spPr/>
      <dgm:t>
        <a:bodyPr/>
        <a:lstStyle/>
        <a:p>
          <a:r>
            <a:rPr lang="es-MX" sz="2000" dirty="0">
              <a:latin typeface="Arial" panose="020B0604020202020204" pitchFamily="34" charset="0"/>
              <a:cs typeface="Arial" panose="020B0604020202020204" pitchFamily="34" charset="0"/>
            </a:rPr>
            <a:t>Personalidad jurídica </a:t>
          </a:r>
        </a:p>
      </dgm:t>
    </dgm:pt>
    <dgm:pt modelId="{00AFB3A2-1E59-4A8F-8D31-65B9C79965E0}" type="par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97CB29F6-DBC8-4608-A259-19B30687AA39}" type="sib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712CEDDB-8857-436B-B9F9-FE375351AF03}" type="pres">
      <dgm:prSet presAssocID="{7B53848F-AC06-4DAF-A91B-1590A62B582A}" presName="Name0" presStyleCnt="0">
        <dgm:presLayoutVars>
          <dgm:dir/>
          <dgm:resizeHandles val="exact"/>
        </dgm:presLayoutVars>
      </dgm:prSet>
      <dgm:spPr/>
    </dgm:pt>
    <dgm:pt modelId="{14420411-EFCB-4D92-9DD4-EBFF558FE10D}" type="pres">
      <dgm:prSet presAssocID="{F5003259-AC6C-4DA5-BADE-148FE6E4419C}" presName="node" presStyleLbl="node1" presStyleIdx="0" presStyleCnt="3">
        <dgm:presLayoutVars>
          <dgm:bulletEnabled val="1"/>
        </dgm:presLayoutVars>
      </dgm:prSet>
      <dgm:spPr/>
    </dgm:pt>
    <dgm:pt modelId="{B8761656-FD2F-4384-A20D-55AFCC8362AB}" type="pres">
      <dgm:prSet presAssocID="{AEE6A751-FA10-4DBE-B913-58BF2BF177FC}" presName="sibTrans" presStyleLbl="sibTrans2D1" presStyleIdx="0" presStyleCnt="2"/>
      <dgm:spPr/>
    </dgm:pt>
    <dgm:pt modelId="{7016CA82-A79C-407E-8718-EAC7C8877F01}" type="pres">
      <dgm:prSet presAssocID="{AEE6A751-FA10-4DBE-B913-58BF2BF177FC}" presName="connectorText" presStyleLbl="sibTrans2D1" presStyleIdx="0" presStyleCnt="2"/>
      <dgm:spPr/>
    </dgm:pt>
    <dgm:pt modelId="{C79F4BE5-0906-4202-B37E-43156C646362}" type="pres">
      <dgm:prSet presAssocID="{36F5A5A1-EA63-45DE-897E-31D6FD5AF582}" presName="node" presStyleLbl="node1" presStyleIdx="1" presStyleCnt="3">
        <dgm:presLayoutVars>
          <dgm:bulletEnabled val="1"/>
        </dgm:presLayoutVars>
      </dgm:prSet>
      <dgm:spPr/>
    </dgm:pt>
    <dgm:pt modelId="{D07DDFEF-E78E-4DB4-A85F-7E03D3FA2ED9}" type="pres">
      <dgm:prSet presAssocID="{BA30BC4C-D780-4D1C-B411-7B5B2416D0BD}" presName="sibTrans" presStyleLbl="sibTrans2D1" presStyleIdx="1" presStyleCnt="2"/>
      <dgm:spPr/>
    </dgm:pt>
    <dgm:pt modelId="{AFE03798-4143-4D21-9C09-DB82663794CB}" type="pres">
      <dgm:prSet presAssocID="{BA30BC4C-D780-4D1C-B411-7B5B2416D0BD}" presName="connectorText" presStyleLbl="sibTrans2D1" presStyleIdx="1" presStyleCnt="2"/>
      <dgm:spPr/>
    </dgm:pt>
    <dgm:pt modelId="{08C1897D-10E3-41A5-B237-4925DAAB5999}" type="pres">
      <dgm:prSet presAssocID="{D38E8DD5-5E2A-46D7-A902-552DA3CB2D36}" presName="node" presStyleLbl="node1" presStyleIdx="2" presStyleCnt="3">
        <dgm:presLayoutVars>
          <dgm:bulletEnabled val="1"/>
        </dgm:presLayoutVars>
      </dgm:prSet>
      <dgm:spPr/>
    </dgm:pt>
  </dgm:ptLst>
  <dgm:cxnLst>
    <dgm:cxn modelId="{12277B16-2DF2-4D9A-A4BD-163E44C8E4C0}" type="presOf" srcId="{BA30BC4C-D780-4D1C-B411-7B5B2416D0BD}" destId="{D07DDFEF-E78E-4DB4-A85F-7E03D3FA2ED9}" srcOrd="0" destOrd="0" presId="urn:microsoft.com/office/officeart/2005/8/layout/process1"/>
    <dgm:cxn modelId="{4C5F125F-371D-4AF6-84C5-F44D2D235CB6}" type="presOf" srcId="{36F5A5A1-EA63-45DE-897E-31D6FD5AF582}" destId="{C79F4BE5-0906-4202-B37E-43156C646362}" srcOrd="0" destOrd="0" presId="urn:microsoft.com/office/officeart/2005/8/layout/process1"/>
    <dgm:cxn modelId="{CB139244-CE16-4220-91DB-FD38FAFF8B2A}" srcId="{7B53848F-AC06-4DAF-A91B-1590A62B582A}" destId="{36F5A5A1-EA63-45DE-897E-31D6FD5AF582}" srcOrd="1" destOrd="0" parTransId="{53B353C4-9C8F-4606-AA11-4757CA070112}" sibTransId="{BA30BC4C-D780-4D1C-B411-7B5B2416D0BD}"/>
    <dgm:cxn modelId="{54A78046-324C-4078-B6A4-1EB8AF4DAA8A}" srcId="{7B53848F-AC06-4DAF-A91B-1590A62B582A}" destId="{F5003259-AC6C-4DA5-BADE-148FE6E4419C}" srcOrd="0" destOrd="0" parTransId="{40764530-2017-4EB0-8967-3AF127EBD268}" sibTransId="{AEE6A751-FA10-4DBE-B913-58BF2BF177FC}"/>
    <dgm:cxn modelId="{E889726F-DEDA-423B-8D93-58DD2895F7C6}" type="presOf" srcId="{7B53848F-AC06-4DAF-A91B-1590A62B582A}" destId="{712CEDDB-8857-436B-B9F9-FE375351AF03}" srcOrd="0" destOrd="0" presId="urn:microsoft.com/office/officeart/2005/8/layout/process1"/>
    <dgm:cxn modelId="{7D3AC69C-CD4F-4CA9-86DD-DA75FEC49C58}" type="presOf" srcId="{AEE6A751-FA10-4DBE-B913-58BF2BF177FC}" destId="{7016CA82-A79C-407E-8718-EAC7C8877F01}" srcOrd="1" destOrd="0" presId="urn:microsoft.com/office/officeart/2005/8/layout/process1"/>
    <dgm:cxn modelId="{F04341C3-466F-4C7C-BB5E-EE6FCBB3A0B5}" srcId="{7B53848F-AC06-4DAF-A91B-1590A62B582A}" destId="{D38E8DD5-5E2A-46D7-A902-552DA3CB2D36}" srcOrd="2" destOrd="0" parTransId="{00AFB3A2-1E59-4A8F-8D31-65B9C79965E0}" sibTransId="{97CB29F6-DBC8-4608-A259-19B30687AA39}"/>
    <dgm:cxn modelId="{D29C60DA-2EB8-433B-B82F-9E518AA9917D}" type="presOf" srcId="{AEE6A751-FA10-4DBE-B913-58BF2BF177FC}" destId="{B8761656-FD2F-4384-A20D-55AFCC8362AB}" srcOrd="0" destOrd="0" presId="urn:microsoft.com/office/officeart/2005/8/layout/process1"/>
    <dgm:cxn modelId="{DE59BDF1-D852-4225-96D1-7B470A3D7DD0}" type="presOf" srcId="{BA30BC4C-D780-4D1C-B411-7B5B2416D0BD}" destId="{AFE03798-4143-4D21-9C09-DB82663794CB}" srcOrd="1" destOrd="0" presId="urn:microsoft.com/office/officeart/2005/8/layout/process1"/>
    <dgm:cxn modelId="{B3A4DBF2-1CC0-4EC6-A2C4-5A7CBB33D7B4}" type="presOf" srcId="{D38E8DD5-5E2A-46D7-A902-552DA3CB2D36}" destId="{08C1897D-10E3-41A5-B237-4925DAAB5999}" srcOrd="0" destOrd="0" presId="urn:microsoft.com/office/officeart/2005/8/layout/process1"/>
    <dgm:cxn modelId="{D76E04F9-BD1D-4D82-99A0-229B6BB2FA9F}" type="presOf" srcId="{F5003259-AC6C-4DA5-BADE-148FE6E4419C}" destId="{14420411-EFCB-4D92-9DD4-EBFF558FE10D}" srcOrd="0" destOrd="0" presId="urn:microsoft.com/office/officeart/2005/8/layout/process1"/>
    <dgm:cxn modelId="{8F33DFA5-4E0E-403C-ACEA-AFDD87583A0F}" type="presParOf" srcId="{712CEDDB-8857-436B-B9F9-FE375351AF03}" destId="{14420411-EFCB-4D92-9DD4-EBFF558FE10D}" srcOrd="0" destOrd="0" presId="urn:microsoft.com/office/officeart/2005/8/layout/process1"/>
    <dgm:cxn modelId="{8DAB93C5-BDE2-406D-942B-6B5EF970B67F}" type="presParOf" srcId="{712CEDDB-8857-436B-B9F9-FE375351AF03}" destId="{B8761656-FD2F-4384-A20D-55AFCC8362AB}" srcOrd="1" destOrd="0" presId="urn:microsoft.com/office/officeart/2005/8/layout/process1"/>
    <dgm:cxn modelId="{67CCD6EA-2AD6-4350-98EE-3B0708A9407D}" type="presParOf" srcId="{B8761656-FD2F-4384-A20D-55AFCC8362AB}" destId="{7016CA82-A79C-407E-8718-EAC7C8877F01}" srcOrd="0" destOrd="0" presId="urn:microsoft.com/office/officeart/2005/8/layout/process1"/>
    <dgm:cxn modelId="{670495BB-6B7E-4688-92FF-6E3853D9AC0F}" type="presParOf" srcId="{712CEDDB-8857-436B-B9F9-FE375351AF03}" destId="{C79F4BE5-0906-4202-B37E-43156C646362}" srcOrd="2" destOrd="0" presId="urn:microsoft.com/office/officeart/2005/8/layout/process1"/>
    <dgm:cxn modelId="{CC876BF5-DB47-4368-A266-13F125BB9FA1}" type="presParOf" srcId="{712CEDDB-8857-436B-B9F9-FE375351AF03}" destId="{D07DDFEF-E78E-4DB4-A85F-7E03D3FA2ED9}" srcOrd="3" destOrd="0" presId="urn:microsoft.com/office/officeart/2005/8/layout/process1"/>
    <dgm:cxn modelId="{E4D00807-2181-4182-87C7-A78E22A0577A}" type="presParOf" srcId="{D07DDFEF-E78E-4DB4-A85F-7E03D3FA2ED9}" destId="{AFE03798-4143-4D21-9C09-DB82663794CB}" srcOrd="0" destOrd="0" presId="urn:microsoft.com/office/officeart/2005/8/layout/process1"/>
    <dgm:cxn modelId="{F5D8CA31-9023-406C-823C-37A0DE494FB8}" type="presParOf" srcId="{712CEDDB-8857-436B-B9F9-FE375351AF03}" destId="{08C1897D-10E3-41A5-B237-4925DAAB59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B53848F-AC06-4DAF-A91B-1590A62B582A}" type="doc">
      <dgm:prSet loTypeId="urn:microsoft.com/office/officeart/2005/8/layout/process1" loCatId="process" qsTypeId="urn:microsoft.com/office/officeart/2005/8/quickstyle/simple1" qsCatId="simple" csTypeId="urn:microsoft.com/office/officeart/2005/8/colors/accent1_2" csCatId="accent1" phldr="1"/>
      <dgm:spPr/>
    </dgm:pt>
    <dgm:pt modelId="{F5003259-AC6C-4DA5-BADE-148FE6E4419C}">
      <dgm:prSet phldrT="[Texto]" custT="1"/>
      <dgm:spPr/>
      <dgm:t>
        <a:bodyPr/>
        <a:lstStyle/>
        <a:p>
          <a:r>
            <a:rPr lang="es-MX" sz="2000" dirty="0">
              <a:latin typeface="Arial" panose="020B0604020202020204" pitchFamily="34" charset="0"/>
              <a:cs typeface="Arial" panose="020B0604020202020204" pitchFamily="34" charset="0"/>
            </a:rPr>
            <a:t>Inscripción de escritura </a:t>
          </a:r>
        </a:p>
      </dgm:t>
    </dgm:pt>
    <dgm:pt modelId="{40764530-2017-4EB0-8967-3AF127EBD268}" type="parTrans" cxnId="{54A78046-324C-4078-B6A4-1EB8AF4DAA8A}">
      <dgm:prSet/>
      <dgm:spPr/>
      <dgm:t>
        <a:bodyPr/>
        <a:lstStyle/>
        <a:p>
          <a:endParaRPr lang="es-MX" sz="2000">
            <a:latin typeface="Arial" panose="020B0604020202020204" pitchFamily="34" charset="0"/>
            <a:cs typeface="Arial" panose="020B0604020202020204" pitchFamily="34" charset="0"/>
          </a:endParaRPr>
        </a:p>
      </dgm:t>
    </dgm:pt>
    <dgm:pt modelId="{AEE6A751-FA10-4DBE-B913-58BF2BF177FC}" type="sibTrans" cxnId="{54A78046-324C-4078-B6A4-1EB8AF4DAA8A}">
      <dgm:prSet custT="1"/>
      <dgm:spPr/>
      <dgm:t>
        <a:bodyPr/>
        <a:lstStyle/>
        <a:p>
          <a:endParaRPr lang="es-MX" sz="2000">
            <a:latin typeface="Arial" panose="020B0604020202020204" pitchFamily="34" charset="0"/>
            <a:cs typeface="Arial" panose="020B0604020202020204" pitchFamily="34" charset="0"/>
          </a:endParaRPr>
        </a:p>
      </dgm:t>
    </dgm:pt>
    <dgm:pt modelId="{36F5A5A1-EA63-45DE-897E-31D6FD5AF582}">
      <dgm:prSet phldrT="[Texto]" custT="1"/>
      <dgm:spPr/>
      <dgm:t>
        <a:bodyPr/>
        <a:lstStyle/>
        <a:p>
          <a:r>
            <a:rPr lang="es-MX" sz="2000" dirty="0">
              <a:latin typeface="Arial" panose="020B0604020202020204" pitchFamily="34" charset="0"/>
              <a:cs typeface="Arial" panose="020B0604020202020204" pitchFamily="34" charset="0"/>
            </a:rPr>
            <a:t>Realización de liquidación </a:t>
          </a:r>
        </a:p>
      </dgm:t>
    </dgm:pt>
    <dgm:pt modelId="{53B353C4-9C8F-4606-AA11-4757CA070112}" type="parTrans" cxnId="{CB139244-CE16-4220-91DB-FD38FAFF8B2A}">
      <dgm:prSet/>
      <dgm:spPr/>
      <dgm:t>
        <a:bodyPr/>
        <a:lstStyle/>
        <a:p>
          <a:endParaRPr lang="es-MX" sz="2000">
            <a:latin typeface="Arial" panose="020B0604020202020204" pitchFamily="34" charset="0"/>
            <a:cs typeface="Arial" panose="020B0604020202020204" pitchFamily="34" charset="0"/>
          </a:endParaRPr>
        </a:p>
      </dgm:t>
    </dgm:pt>
    <dgm:pt modelId="{BA30BC4C-D780-4D1C-B411-7B5B2416D0BD}" type="sibTrans" cxnId="{CB139244-CE16-4220-91DB-FD38FAFF8B2A}">
      <dgm:prSet custT="1"/>
      <dgm:spPr/>
      <dgm:t>
        <a:bodyPr/>
        <a:lstStyle/>
        <a:p>
          <a:endParaRPr lang="es-MX" sz="2000">
            <a:latin typeface="Arial" panose="020B0604020202020204" pitchFamily="34" charset="0"/>
            <a:cs typeface="Arial" panose="020B0604020202020204" pitchFamily="34" charset="0"/>
          </a:endParaRPr>
        </a:p>
      </dgm:t>
    </dgm:pt>
    <dgm:pt modelId="{D38E8DD5-5E2A-46D7-A902-552DA3CB2D36}">
      <dgm:prSet phldrT="[Texto]" custT="1"/>
      <dgm:spPr/>
      <dgm:t>
        <a:bodyPr/>
        <a:lstStyle/>
        <a:p>
          <a:r>
            <a:rPr lang="es-MX" sz="2000" dirty="0">
              <a:latin typeface="Arial" panose="020B0604020202020204" pitchFamily="34" charset="0"/>
              <a:cs typeface="Arial" panose="020B0604020202020204" pitchFamily="34" charset="0"/>
            </a:rPr>
            <a:t>Impuestos correspondientes </a:t>
          </a:r>
        </a:p>
      </dgm:t>
    </dgm:pt>
    <dgm:pt modelId="{00AFB3A2-1E59-4A8F-8D31-65B9C79965E0}" type="par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97CB29F6-DBC8-4608-A259-19B30687AA39}" type="sib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712CEDDB-8857-436B-B9F9-FE375351AF03}" type="pres">
      <dgm:prSet presAssocID="{7B53848F-AC06-4DAF-A91B-1590A62B582A}" presName="Name0" presStyleCnt="0">
        <dgm:presLayoutVars>
          <dgm:dir/>
          <dgm:resizeHandles val="exact"/>
        </dgm:presLayoutVars>
      </dgm:prSet>
      <dgm:spPr/>
    </dgm:pt>
    <dgm:pt modelId="{14420411-EFCB-4D92-9DD4-EBFF558FE10D}" type="pres">
      <dgm:prSet presAssocID="{F5003259-AC6C-4DA5-BADE-148FE6E4419C}" presName="node" presStyleLbl="node1" presStyleIdx="0" presStyleCnt="3">
        <dgm:presLayoutVars>
          <dgm:bulletEnabled val="1"/>
        </dgm:presLayoutVars>
      </dgm:prSet>
      <dgm:spPr/>
    </dgm:pt>
    <dgm:pt modelId="{B8761656-FD2F-4384-A20D-55AFCC8362AB}" type="pres">
      <dgm:prSet presAssocID="{AEE6A751-FA10-4DBE-B913-58BF2BF177FC}" presName="sibTrans" presStyleLbl="sibTrans2D1" presStyleIdx="0" presStyleCnt="2"/>
      <dgm:spPr/>
    </dgm:pt>
    <dgm:pt modelId="{7016CA82-A79C-407E-8718-EAC7C8877F01}" type="pres">
      <dgm:prSet presAssocID="{AEE6A751-FA10-4DBE-B913-58BF2BF177FC}" presName="connectorText" presStyleLbl="sibTrans2D1" presStyleIdx="0" presStyleCnt="2"/>
      <dgm:spPr/>
    </dgm:pt>
    <dgm:pt modelId="{C79F4BE5-0906-4202-B37E-43156C646362}" type="pres">
      <dgm:prSet presAssocID="{36F5A5A1-EA63-45DE-897E-31D6FD5AF582}" presName="node" presStyleLbl="node1" presStyleIdx="1" presStyleCnt="3" custLinFactNeighborY="1246">
        <dgm:presLayoutVars>
          <dgm:bulletEnabled val="1"/>
        </dgm:presLayoutVars>
      </dgm:prSet>
      <dgm:spPr/>
    </dgm:pt>
    <dgm:pt modelId="{D07DDFEF-E78E-4DB4-A85F-7E03D3FA2ED9}" type="pres">
      <dgm:prSet presAssocID="{BA30BC4C-D780-4D1C-B411-7B5B2416D0BD}" presName="sibTrans" presStyleLbl="sibTrans2D1" presStyleIdx="1" presStyleCnt="2"/>
      <dgm:spPr/>
    </dgm:pt>
    <dgm:pt modelId="{AFE03798-4143-4D21-9C09-DB82663794CB}" type="pres">
      <dgm:prSet presAssocID="{BA30BC4C-D780-4D1C-B411-7B5B2416D0BD}" presName="connectorText" presStyleLbl="sibTrans2D1" presStyleIdx="1" presStyleCnt="2"/>
      <dgm:spPr/>
    </dgm:pt>
    <dgm:pt modelId="{08C1897D-10E3-41A5-B237-4925DAAB5999}" type="pres">
      <dgm:prSet presAssocID="{D38E8DD5-5E2A-46D7-A902-552DA3CB2D36}" presName="node" presStyleLbl="node1" presStyleIdx="2" presStyleCnt="3" custLinFactNeighborX="837" custLinFactNeighborY="680">
        <dgm:presLayoutVars>
          <dgm:bulletEnabled val="1"/>
        </dgm:presLayoutVars>
      </dgm:prSet>
      <dgm:spPr/>
    </dgm:pt>
  </dgm:ptLst>
  <dgm:cxnLst>
    <dgm:cxn modelId="{12277B16-2DF2-4D9A-A4BD-163E44C8E4C0}" type="presOf" srcId="{BA30BC4C-D780-4D1C-B411-7B5B2416D0BD}" destId="{D07DDFEF-E78E-4DB4-A85F-7E03D3FA2ED9}" srcOrd="0" destOrd="0" presId="urn:microsoft.com/office/officeart/2005/8/layout/process1"/>
    <dgm:cxn modelId="{4C5F125F-371D-4AF6-84C5-F44D2D235CB6}" type="presOf" srcId="{36F5A5A1-EA63-45DE-897E-31D6FD5AF582}" destId="{C79F4BE5-0906-4202-B37E-43156C646362}" srcOrd="0" destOrd="0" presId="urn:microsoft.com/office/officeart/2005/8/layout/process1"/>
    <dgm:cxn modelId="{CB139244-CE16-4220-91DB-FD38FAFF8B2A}" srcId="{7B53848F-AC06-4DAF-A91B-1590A62B582A}" destId="{36F5A5A1-EA63-45DE-897E-31D6FD5AF582}" srcOrd="1" destOrd="0" parTransId="{53B353C4-9C8F-4606-AA11-4757CA070112}" sibTransId="{BA30BC4C-D780-4D1C-B411-7B5B2416D0BD}"/>
    <dgm:cxn modelId="{54A78046-324C-4078-B6A4-1EB8AF4DAA8A}" srcId="{7B53848F-AC06-4DAF-A91B-1590A62B582A}" destId="{F5003259-AC6C-4DA5-BADE-148FE6E4419C}" srcOrd="0" destOrd="0" parTransId="{40764530-2017-4EB0-8967-3AF127EBD268}" sibTransId="{AEE6A751-FA10-4DBE-B913-58BF2BF177FC}"/>
    <dgm:cxn modelId="{E889726F-DEDA-423B-8D93-58DD2895F7C6}" type="presOf" srcId="{7B53848F-AC06-4DAF-A91B-1590A62B582A}" destId="{712CEDDB-8857-436B-B9F9-FE375351AF03}" srcOrd="0" destOrd="0" presId="urn:microsoft.com/office/officeart/2005/8/layout/process1"/>
    <dgm:cxn modelId="{7D3AC69C-CD4F-4CA9-86DD-DA75FEC49C58}" type="presOf" srcId="{AEE6A751-FA10-4DBE-B913-58BF2BF177FC}" destId="{7016CA82-A79C-407E-8718-EAC7C8877F01}" srcOrd="1" destOrd="0" presId="urn:microsoft.com/office/officeart/2005/8/layout/process1"/>
    <dgm:cxn modelId="{F04341C3-466F-4C7C-BB5E-EE6FCBB3A0B5}" srcId="{7B53848F-AC06-4DAF-A91B-1590A62B582A}" destId="{D38E8DD5-5E2A-46D7-A902-552DA3CB2D36}" srcOrd="2" destOrd="0" parTransId="{00AFB3A2-1E59-4A8F-8D31-65B9C79965E0}" sibTransId="{97CB29F6-DBC8-4608-A259-19B30687AA39}"/>
    <dgm:cxn modelId="{D29C60DA-2EB8-433B-B82F-9E518AA9917D}" type="presOf" srcId="{AEE6A751-FA10-4DBE-B913-58BF2BF177FC}" destId="{B8761656-FD2F-4384-A20D-55AFCC8362AB}" srcOrd="0" destOrd="0" presId="urn:microsoft.com/office/officeart/2005/8/layout/process1"/>
    <dgm:cxn modelId="{DE59BDF1-D852-4225-96D1-7B470A3D7DD0}" type="presOf" srcId="{BA30BC4C-D780-4D1C-B411-7B5B2416D0BD}" destId="{AFE03798-4143-4D21-9C09-DB82663794CB}" srcOrd="1" destOrd="0" presId="urn:microsoft.com/office/officeart/2005/8/layout/process1"/>
    <dgm:cxn modelId="{B3A4DBF2-1CC0-4EC6-A2C4-5A7CBB33D7B4}" type="presOf" srcId="{D38E8DD5-5E2A-46D7-A902-552DA3CB2D36}" destId="{08C1897D-10E3-41A5-B237-4925DAAB5999}" srcOrd="0" destOrd="0" presId="urn:microsoft.com/office/officeart/2005/8/layout/process1"/>
    <dgm:cxn modelId="{D76E04F9-BD1D-4D82-99A0-229B6BB2FA9F}" type="presOf" srcId="{F5003259-AC6C-4DA5-BADE-148FE6E4419C}" destId="{14420411-EFCB-4D92-9DD4-EBFF558FE10D}" srcOrd="0" destOrd="0" presId="urn:microsoft.com/office/officeart/2005/8/layout/process1"/>
    <dgm:cxn modelId="{8F33DFA5-4E0E-403C-ACEA-AFDD87583A0F}" type="presParOf" srcId="{712CEDDB-8857-436B-B9F9-FE375351AF03}" destId="{14420411-EFCB-4D92-9DD4-EBFF558FE10D}" srcOrd="0" destOrd="0" presId="urn:microsoft.com/office/officeart/2005/8/layout/process1"/>
    <dgm:cxn modelId="{8DAB93C5-BDE2-406D-942B-6B5EF970B67F}" type="presParOf" srcId="{712CEDDB-8857-436B-B9F9-FE375351AF03}" destId="{B8761656-FD2F-4384-A20D-55AFCC8362AB}" srcOrd="1" destOrd="0" presId="urn:microsoft.com/office/officeart/2005/8/layout/process1"/>
    <dgm:cxn modelId="{67CCD6EA-2AD6-4350-98EE-3B0708A9407D}" type="presParOf" srcId="{B8761656-FD2F-4384-A20D-55AFCC8362AB}" destId="{7016CA82-A79C-407E-8718-EAC7C8877F01}" srcOrd="0" destOrd="0" presId="urn:microsoft.com/office/officeart/2005/8/layout/process1"/>
    <dgm:cxn modelId="{670495BB-6B7E-4688-92FF-6E3853D9AC0F}" type="presParOf" srcId="{712CEDDB-8857-436B-B9F9-FE375351AF03}" destId="{C79F4BE5-0906-4202-B37E-43156C646362}" srcOrd="2" destOrd="0" presId="urn:microsoft.com/office/officeart/2005/8/layout/process1"/>
    <dgm:cxn modelId="{CC876BF5-DB47-4368-A266-13F125BB9FA1}" type="presParOf" srcId="{712CEDDB-8857-436B-B9F9-FE375351AF03}" destId="{D07DDFEF-E78E-4DB4-A85F-7E03D3FA2ED9}" srcOrd="3" destOrd="0" presId="urn:microsoft.com/office/officeart/2005/8/layout/process1"/>
    <dgm:cxn modelId="{E4D00807-2181-4182-87C7-A78E22A0577A}" type="presParOf" srcId="{D07DDFEF-E78E-4DB4-A85F-7E03D3FA2ED9}" destId="{AFE03798-4143-4D21-9C09-DB82663794CB}" srcOrd="0" destOrd="0" presId="urn:microsoft.com/office/officeart/2005/8/layout/process1"/>
    <dgm:cxn modelId="{F5D8CA31-9023-406C-823C-37A0DE494FB8}" type="presParOf" srcId="{712CEDDB-8857-436B-B9F9-FE375351AF03}" destId="{08C1897D-10E3-41A5-B237-4925DAAB5999}"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B53848F-AC06-4DAF-A91B-1590A62B582A}" type="doc">
      <dgm:prSet loTypeId="urn:microsoft.com/office/officeart/2005/8/layout/process1" loCatId="process" qsTypeId="urn:microsoft.com/office/officeart/2005/8/quickstyle/simple1" qsCatId="simple" csTypeId="urn:microsoft.com/office/officeart/2005/8/colors/accent1_2" csCatId="accent1" phldr="1"/>
      <dgm:spPr/>
    </dgm:pt>
    <dgm:pt modelId="{F5003259-AC6C-4DA5-BADE-148FE6E4419C}">
      <dgm:prSet phldrT="[Texto]" custT="1"/>
      <dgm:spPr/>
      <dgm:t>
        <a:bodyPr/>
        <a:lstStyle/>
        <a:p>
          <a:r>
            <a:rPr lang="es-MX" sz="2000" dirty="0">
              <a:latin typeface="Arial" panose="020B0604020202020204" pitchFamily="34" charset="0"/>
              <a:cs typeface="Arial" panose="020B0604020202020204" pitchFamily="34" charset="0"/>
            </a:rPr>
            <a:t>Inscripción se publicará en: </a:t>
          </a:r>
        </a:p>
      </dgm:t>
    </dgm:pt>
    <dgm:pt modelId="{40764530-2017-4EB0-8967-3AF127EBD268}" type="parTrans" cxnId="{54A78046-324C-4078-B6A4-1EB8AF4DAA8A}">
      <dgm:prSet/>
      <dgm:spPr/>
      <dgm:t>
        <a:bodyPr/>
        <a:lstStyle/>
        <a:p>
          <a:endParaRPr lang="es-MX" sz="2000">
            <a:latin typeface="Arial" panose="020B0604020202020204" pitchFamily="34" charset="0"/>
            <a:cs typeface="Arial" panose="020B0604020202020204" pitchFamily="34" charset="0"/>
          </a:endParaRPr>
        </a:p>
      </dgm:t>
    </dgm:pt>
    <dgm:pt modelId="{AEE6A751-FA10-4DBE-B913-58BF2BF177FC}" type="sibTrans" cxnId="{54A78046-324C-4078-B6A4-1EB8AF4DAA8A}">
      <dgm:prSet custT="1"/>
      <dgm:spPr/>
      <dgm:t>
        <a:bodyPr/>
        <a:lstStyle/>
        <a:p>
          <a:endParaRPr lang="es-MX" sz="2000">
            <a:latin typeface="Arial" panose="020B0604020202020204" pitchFamily="34" charset="0"/>
            <a:cs typeface="Arial" panose="020B0604020202020204" pitchFamily="34" charset="0"/>
          </a:endParaRPr>
        </a:p>
      </dgm:t>
    </dgm:pt>
    <dgm:pt modelId="{36F5A5A1-EA63-45DE-897E-31D6FD5AF582}">
      <dgm:prSet phldrT="[Texto]" custT="1"/>
      <dgm:spPr/>
      <dgm:t>
        <a:bodyPr/>
        <a:lstStyle/>
        <a:p>
          <a:r>
            <a:rPr lang="es-MX" sz="2000" dirty="0">
              <a:latin typeface="Arial" panose="020B0604020202020204" pitchFamily="34" charset="0"/>
              <a:cs typeface="Arial" panose="020B0604020202020204" pitchFamily="34" charset="0"/>
            </a:rPr>
            <a:t>Boletín Oficial de Registro Mercantil </a:t>
          </a:r>
        </a:p>
      </dgm:t>
    </dgm:pt>
    <dgm:pt modelId="{53B353C4-9C8F-4606-AA11-4757CA070112}" type="parTrans" cxnId="{CB139244-CE16-4220-91DB-FD38FAFF8B2A}">
      <dgm:prSet/>
      <dgm:spPr/>
      <dgm:t>
        <a:bodyPr/>
        <a:lstStyle/>
        <a:p>
          <a:endParaRPr lang="es-MX" sz="2000">
            <a:latin typeface="Arial" panose="020B0604020202020204" pitchFamily="34" charset="0"/>
            <a:cs typeface="Arial" panose="020B0604020202020204" pitchFamily="34" charset="0"/>
          </a:endParaRPr>
        </a:p>
      </dgm:t>
    </dgm:pt>
    <dgm:pt modelId="{BA30BC4C-D780-4D1C-B411-7B5B2416D0BD}" type="sibTrans" cxnId="{CB139244-CE16-4220-91DB-FD38FAFF8B2A}">
      <dgm:prSet custT="1"/>
      <dgm:spPr/>
      <dgm:t>
        <a:bodyPr/>
        <a:lstStyle/>
        <a:p>
          <a:endParaRPr lang="es-MX" sz="2000">
            <a:latin typeface="Arial" panose="020B0604020202020204" pitchFamily="34" charset="0"/>
            <a:cs typeface="Arial" panose="020B0604020202020204" pitchFamily="34" charset="0"/>
          </a:endParaRPr>
        </a:p>
      </dgm:t>
    </dgm:pt>
    <dgm:pt modelId="{D38E8DD5-5E2A-46D7-A902-552DA3CB2D36}">
      <dgm:prSet phldrT="[Texto]" custT="1"/>
      <dgm:spPr/>
      <dgm:t>
        <a:bodyPr/>
        <a:lstStyle/>
        <a:p>
          <a:r>
            <a:rPr lang="es-MX" sz="2000" dirty="0">
              <a:latin typeface="Arial" panose="020B0604020202020204" pitchFamily="34" charset="0"/>
              <a:cs typeface="Arial" panose="020B0604020202020204" pitchFamily="34" charset="0"/>
            </a:rPr>
            <a:t>Se</a:t>
          </a:r>
          <a:r>
            <a:rPr lang="es-MX" sz="2000" baseline="0" dirty="0">
              <a:latin typeface="Arial" panose="020B0604020202020204" pitchFamily="34" charset="0"/>
              <a:cs typeface="Arial" panose="020B0604020202020204" pitchFamily="34" charset="0"/>
            </a:rPr>
            <a:t> consignarán los datos relativos </a:t>
          </a:r>
          <a:endParaRPr lang="es-MX" sz="2000" dirty="0">
            <a:latin typeface="Arial" panose="020B0604020202020204" pitchFamily="34" charset="0"/>
            <a:cs typeface="Arial" panose="020B0604020202020204" pitchFamily="34" charset="0"/>
          </a:endParaRPr>
        </a:p>
      </dgm:t>
    </dgm:pt>
    <dgm:pt modelId="{00AFB3A2-1E59-4A8F-8D31-65B9C79965E0}" type="par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97CB29F6-DBC8-4608-A259-19B30687AA39}" type="sibTrans" cxnId="{F04341C3-466F-4C7C-BB5E-EE6FCBB3A0B5}">
      <dgm:prSet/>
      <dgm:spPr/>
      <dgm:t>
        <a:bodyPr/>
        <a:lstStyle/>
        <a:p>
          <a:endParaRPr lang="es-MX" sz="2000">
            <a:latin typeface="Arial" panose="020B0604020202020204" pitchFamily="34" charset="0"/>
            <a:cs typeface="Arial" panose="020B0604020202020204" pitchFamily="34" charset="0"/>
          </a:endParaRPr>
        </a:p>
      </dgm:t>
    </dgm:pt>
    <dgm:pt modelId="{712CEDDB-8857-436B-B9F9-FE375351AF03}" type="pres">
      <dgm:prSet presAssocID="{7B53848F-AC06-4DAF-A91B-1590A62B582A}" presName="Name0" presStyleCnt="0">
        <dgm:presLayoutVars>
          <dgm:dir/>
          <dgm:resizeHandles val="exact"/>
        </dgm:presLayoutVars>
      </dgm:prSet>
      <dgm:spPr/>
    </dgm:pt>
    <dgm:pt modelId="{14420411-EFCB-4D92-9DD4-EBFF558FE10D}" type="pres">
      <dgm:prSet presAssocID="{F5003259-AC6C-4DA5-BADE-148FE6E4419C}" presName="node" presStyleLbl="node1" presStyleIdx="0" presStyleCnt="3" custLinFactNeighborX="-5893" custLinFactNeighborY="30">
        <dgm:presLayoutVars>
          <dgm:bulletEnabled val="1"/>
        </dgm:presLayoutVars>
      </dgm:prSet>
      <dgm:spPr/>
    </dgm:pt>
    <dgm:pt modelId="{B8761656-FD2F-4384-A20D-55AFCC8362AB}" type="pres">
      <dgm:prSet presAssocID="{AEE6A751-FA10-4DBE-B913-58BF2BF177FC}" presName="sibTrans" presStyleLbl="sibTrans2D1" presStyleIdx="0" presStyleCnt="2"/>
      <dgm:spPr/>
    </dgm:pt>
    <dgm:pt modelId="{7016CA82-A79C-407E-8718-EAC7C8877F01}" type="pres">
      <dgm:prSet presAssocID="{AEE6A751-FA10-4DBE-B913-58BF2BF177FC}" presName="connectorText" presStyleLbl="sibTrans2D1" presStyleIdx="0" presStyleCnt="2"/>
      <dgm:spPr/>
    </dgm:pt>
    <dgm:pt modelId="{C79F4BE5-0906-4202-B37E-43156C646362}" type="pres">
      <dgm:prSet presAssocID="{36F5A5A1-EA63-45DE-897E-31D6FD5AF582}" presName="node" presStyleLbl="node1" presStyleIdx="1" presStyleCnt="3">
        <dgm:presLayoutVars>
          <dgm:bulletEnabled val="1"/>
        </dgm:presLayoutVars>
      </dgm:prSet>
      <dgm:spPr/>
    </dgm:pt>
    <dgm:pt modelId="{D07DDFEF-E78E-4DB4-A85F-7E03D3FA2ED9}" type="pres">
      <dgm:prSet presAssocID="{BA30BC4C-D780-4D1C-B411-7B5B2416D0BD}" presName="sibTrans" presStyleLbl="sibTrans2D1" presStyleIdx="1" presStyleCnt="2"/>
      <dgm:spPr/>
    </dgm:pt>
    <dgm:pt modelId="{AFE03798-4143-4D21-9C09-DB82663794CB}" type="pres">
      <dgm:prSet presAssocID="{BA30BC4C-D780-4D1C-B411-7B5B2416D0BD}" presName="connectorText" presStyleLbl="sibTrans2D1" presStyleIdx="1" presStyleCnt="2"/>
      <dgm:spPr/>
    </dgm:pt>
    <dgm:pt modelId="{08C1897D-10E3-41A5-B237-4925DAAB5999}" type="pres">
      <dgm:prSet presAssocID="{D38E8DD5-5E2A-46D7-A902-552DA3CB2D36}" presName="node" presStyleLbl="node1" presStyleIdx="2" presStyleCnt="3" custLinFactNeighborX="837" custLinFactNeighborY="680">
        <dgm:presLayoutVars>
          <dgm:bulletEnabled val="1"/>
        </dgm:presLayoutVars>
      </dgm:prSet>
      <dgm:spPr/>
    </dgm:pt>
  </dgm:ptLst>
  <dgm:cxnLst>
    <dgm:cxn modelId="{12277B16-2DF2-4D9A-A4BD-163E44C8E4C0}" type="presOf" srcId="{BA30BC4C-D780-4D1C-B411-7B5B2416D0BD}" destId="{D07DDFEF-E78E-4DB4-A85F-7E03D3FA2ED9}" srcOrd="0" destOrd="0" presId="urn:microsoft.com/office/officeart/2005/8/layout/process1"/>
    <dgm:cxn modelId="{4C5F125F-371D-4AF6-84C5-F44D2D235CB6}" type="presOf" srcId="{36F5A5A1-EA63-45DE-897E-31D6FD5AF582}" destId="{C79F4BE5-0906-4202-B37E-43156C646362}" srcOrd="0" destOrd="0" presId="urn:microsoft.com/office/officeart/2005/8/layout/process1"/>
    <dgm:cxn modelId="{CB139244-CE16-4220-91DB-FD38FAFF8B2A}" srcId="{7B53848F-AC06-4DAF-A91B-1590A62B582A}" destId="{36F5A5A1-EA63-45DE-897E-31D6FD5AF582}" srcOrd="1" destOrd="0" parTransId="{53B353C4-9C8F-4606-AA11-4757CA070112}" sibTransId="{BA30BC4C-D780-4D1C-B411-7B5B2416D0BD}"/>
    <dgm:cxn modelId="{54A78046-324C-4078-B6A4-1EB8AF4DAA8A}" srcId="{7B53848F-AC06-4DAF-A91B-1590A62B582A}" destId="{F5003259-AC6C-4DA5-BADE-148FE6E4419C}" srcOrd="0" destOrd="0" parTransId="{40764530-2017-4EB0-8967-3AF127EBD268}" sibTransId="{AEE6A751-FA10-4DBE-B913-58BF2BF177FC}"/>
    <dgm:cxn modelId="{E889726F-DEDA-423B-8D93-58DD2895F7C6}" type="presOf" srcId="{7B53848F-AC06-4DAF-A91B-1590A62B582A}" destId="{712CEDDB-8857-436B-B9F9-FE375351AF03}" srcOrd="0" destOrd="0" presId="urn:microsoft.com/office/officeart/2005/8/layout/process1"/>
    <dgm:cxn modelId="{7D3AC69C-CD4F-4CA9-86DD-DA75FEC49C58}" type="presOf" srcId="{AEE6A751-FA10-4DBE-B913-58BF2BF177FC}" destId="{7016CA82-A79C-407E-8718-EAC7C8877F01}" srcOrd="1" destOrd="0" presId="urn:microsoft.com/office/officeart/2005/8/layout/process1"/>
    <dgm:cxn modelId="{F04341C3-466F-4C7C-BB5E-EE6FCBB3A0B5}" srcId="{7B53848F-AC06-4DAF-A91B-1590A62B582A}" destId="{D38E8DD5-5E2A-46D7-A902-552DA3CB2D36}" srcOrd="2" destOrd="0" parTransId="{00AFB3A2-1E59-4A8F-8D31-65B9C79965E0}" sibTransId="{97CB29F6-DBC8-4608-A259-19B30687AA39}"/>
    <dgm:cxn modelId="{D29C60DA-2EB8-433B-B82F-9E518AA9917D}" type="presOf" srcId="{AEE6A751-FA10-4DBE-B913-58BF2BF177FC}" destId="{B8761656-FD2F-4384-A20D-55AFCC8362AB}" srcOrd="0" destOrd="0" presId="urn:microsoft.com/office/officeart/2005/8/layout/process1"/>
    <dgm:cxn modelId="{DE59BDF1-D852-4225-96D1-7B470A3D7DD0}" type="presOf" srcId="{BA30BC4C-D780-4D1C-B411-7B5B2416D0BD}" destId="{AFE03798-4143-4D21-9C09-DB82663794CB}" srcOrd="1" destOrd="0" presId="urn:microsoft.com/office/officeart/2005/8/layout/process1"/>
    <dgm:cxn modelId="{B3A4DBF2-1CC0-4EC6-A2C4-5A7CBB33D7B4}" type="presOf" srcId="{D38E8DD5-5E2A-46D7-A902-552DA3CB2D36}" destId="{08C1897D-10E3-41A5-B237-4925DAAB5999}" srcOrd="0" destOrd="0" presId="urn:microsoft.com/office/officeart/2005/8/layout/process1"/>
    <dgm:cxn modelId="{D76E04F9-BD1D-4D82-99A0-229B6BB2FA9F}" type="presOf" srcId="{F5003259-AC6C-4DA5-BADE-148FE6E4419C}" destId="{14420411-EFCB-4D92-9DD4-EBFF558FE10D}" srcOrd="0" destOrd="0" presId="urn:microsoft.com/office/officeart/2005/8/layout/process1"/>
    <dgm:cxn modelId="{8F33DFA5-4E0E-403C-ACEA-AFDD87583A0F}" type="presParOf" srcId="{712CEDDB-8857-436B-B9F9-FE375351AF03}" destId="{14420411-EFCB-4D92-9DD4-EBFF558FE10D}" srcOrd="0" destOrd="0" presId="urn:microsoft.com/office/officeart/2005/8/layout/process1"/>
    <dgm:cxn modelId="{8DAB93C5-BDE2-406D-942B-6B5EF970B67F}" type="presParOf" srcId="{712CEDDB-8857-436B-B9F9-FE375351AF03}" destId="{B8761656-FD2F-4384-A20D-55AFCC8362AB}" srcOrd="1" destOrd="0" presId="urn:microsoft.com/office/officeart/2005/8/layout/process1"/>
    <dgm:cxn modelId="{67CCD6EA-2AD6-4350-98EE-3B0708A9407D}" type="presParOf" srcId="{B8761656-FD2F-4384-A20D-55AFCC8362AB}" destId="{7016CA82-A79C-407E-8718-EAC7C8877F01}" srcOrd="0" destOrd="0" presId="urn:microsoft.com/office/officeart/2005/8/layout/process1"/>
    <dgm:cxn modelId="{670495BB-6B7E-4688-92FF-6E3853D9AC0F}" type="presParOf" srcId="{712CEDDB-8857-436B-B9F9-FE375351AF03}" destId="{C79F4BE5-0906-4202-B37E-43156C646362}" srcOrd="2" destOrd="0" presId="urn:microsoft.com/office/officeart/2005/8/layout/process1"/>
    <dgm:cxn modelId="{CC876BF5-DB47-4368-A266-13F125BB9FA1}" type="presParOf" srcId="{712CEDDB-8857-436B-B9F9-FE375351AF03}" destId="{D07DDFEF-E78E-4DB4-A85F-7E03D3FA2ED9}" srcOrd="3" destOrd="0" presId="urn:microsoft.com/office/officeart/2005/8/layout/process1"/>
    <dgm:cxn modelId="{E4D00807-2181-4182-87C7-A78E22A0577A}" type="presParOf" srcId="{D07DDFEF-E78E-4DB4-A85F-7E03D3FA2ED9}" destId="{AFE03798-4143-4D21-9C09-DB82663794CB}" srcOrd="0" destOrd="0" presId="urn:microsoft.com/office/officeart/2005/8/layout/process1"/>
    <dgm:cxn modelId="{F5D8CA31-9023-406C-823C-37A0DE494FB8}" type="presParOf" srcId="{712CEDDB-8857-436B-B9F9-FE375351AF03}" destId="{08C1897D-10E3-41A5-B237-4925DAAB5999}" srcOrd="4" destOrd="0" presId="urn:microsoft.com/office/officeart/2005/8/layout/process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4D7E1A-52EE-4CC1-B2A8-9E1B82B9CF2F}">
      <dsp:nvSpPr>
        <dsp:cNvPr id="0" name=""/>
        <dsp:cNvSpPr/>
      </dsp:nvSpPr>
      <dsp:spPr>
        <a:xfrm>
          <a:off x="4723" y="1425764"/>
          <a:ext cx="2147526" cy="82080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s-MX" sz="1900" kern="1200" dirty="0"/>
            <a:t>Unidad 1</a:t>
          </a:r>
        </a:p>
      </dsp:txBody>
      <dsp:txXfrm>
        <a:off x="4723" y="1425764"/>
        <a:ext cx="2147526" cy="547200"/>
      </dsp:txXfrm>
    </dsp:sp>
    <dsp:sp modelId="{2A150A32-A0B4-4AD0-8686-7D7B3F0C76C1}">
      <dsp:nvSpPr>
        <dsp:cNvPr id="0" name=""/>
        <dsp:cNvSpPr/>
      </dsp:nvSpPr>
      <dsp:spPr>
        <a:xfrm>
          <a:off x="444577" y="1972964"/>
          <a:ext cx="2147526" cy="201993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t>Sociedades y Asociaciones </a:t>
          </a:r>
        </a:p>
      </dsp:txBody>
      <dsp:txXfrm>
        <a:off x="503739" y="2032126"/>
        <a:ext cx="2029202" cy="1901613"/>
      </dsp:txXfrm>
    </dsp:sp>
    <dsp:sp modelId="{58E473E2-0830-4B6E-B0AA-5C8FBDDA29E5}">
      <dsp:nvSpPr>
        <dsp:cNvPr id="0" name=""/>
        <dsp:cNvSpPr/>
      </dsp:nvSpPr>
      <dsp:spPr>
        <a:xfrm>
          <a:off x="2477806" y="1432028"/>
          <a:ext cx="690181" cy="5346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a:off x="2477806" y="1538962"/>
        <a:ext cx="529780" cy="320803"/>
      </dsp:txXfrm>
    </dsp:sp>
    <dsp:sp modelId="{E1ACB207-6266-41F8-955B-4CC1EFE9843E}">
      <dsp:nvSpPr>
        <dsp:cNvPr id="0" name=""/>
        <dsp:cNvSpPr/>
      </dsp:nvSpPr>
      <dsp:spPr>
        <a:xfrm>
          <a:off x="3454478" y="1425764"/>
          <a:ext cx="2147526" cy="82080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s-MX" sz="1900" kern="1200" dirty="0"/>
            <a:t>Unidad 2</a:t>
          </a:r>
        </a:p>
      </dsp:txBody>
      <dsp:txXfrm>
        <a:off x="3454478" y="1425764"/>
        <a:ext cx="2147526" cy="547200"/>
      </dsp:txXfrm>
    </dsp:sp>
    <dsp:sp modelId="{D6F82DC6-5E74-4CC7-B750-5E8CB1AB7E85}">
      <dsp:nvSpPr>
        <dsp:cNvPr id="0" name=""/>
        <dsp:cNvSpPr/>
      </dsp:nvSpPr>
      <dsp:spPr>
        <a:xfrm>
          <a:off x="3894332" y="1972964"/>
          <a:ext cx="2147526" cy="201993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t>Aplicación contable en la Sociedad Anónima </a:t>
          </a:r>
        </a:p>
      </dsp:txBody>
      <dsp:txXfrm>
        <a:off x="3953494" y="2032126"/>
        <a:ext cx="2029202" cy="1901613"/>
      </dsp:txXfrm>
    </dsp:sp>
    <dsp:sp modelId="{2BE5883D-F4BA-4505-8511-F2F64881D961}">
      <dsp:nvSpPr>
        <dsp:cNvPr id="0" name=""/>
        <dsp:cNvSpPr/>
      </dsp:nvSpPr>
      <dsp:spPr>
        <a:xfrm>
          <a:off x="5927561" y="1432028"/>
          <a:ext cx="690181" cy="5346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a:off x="5927561" y="1538962"/>
        <a:ext cx="529780" cy="320803"/>
      </dsp:txXfrm>
    </dsp:sp>
    <dsp:sp modelId="{AF5D6ED8-E30A-4794-855E-10C9109B456C}">
      <dsp:nvSpPr>
        <dsp:cNvPr id="0" name=""/>
        <dsp:cNvSpPr/>
      </dsp:nvSpPr>
      <dsp:spPr>
        <a:xfrm>
          <a:off x="6904232" y="1425764"/>
          <a:ext cx="2147526" cy="82080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s-MX" sz="1900" kern="1200" dirty="0"/>
            <a:t>Unidad 3</a:t>
          </a:r>
        </a:p>
      </dsp:txBody>
      <dsp:txXfrm>
        <a:off x="6904232" y="1425764"/>
        <a:ext cx="2147526" cy="547200"/>
      </dsp:txXfrm>
    </dsp:sp>
    <dsp:sp modelId="{E883D552-1637-4893-B281-26C4723B347A}">
      <dsp:nvSpPr>
        <dsp:cNvPr id="0" name=""/>
        <dsp:cNvSpPr/>
      </dsp:nvSpPr>
      <dsp:spPr>
        <a:xfrm>
          <a:off x="7344087" y="1972964"/>
          <a:ext cx="2147526" cy="201993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t>Estudio de casos específicos en las Sociedades Mercantiles </a:t>
          </a:r>
        </a:p>
      </dsp:txBody>
      <dsp:txXfrm>
        <a:off x="7403249" y="2032126"/>
        <a:ext cx="2029202" cy="190161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CA4C8-73F1-41E2-9CB5-8F62B3D55FE5}">
      <dsp:nvSpPr>
        <dsp:cNvPr id="0" name=""/>
        <dsp:cNvSpPr/>
      </dsp:nvSpPr>
      <dsp:spPr>
        <a:xfrm rot="5400000">
          <a:off x="101826" y="1472135"/>
          <a:ext cx="1470800" cy="1674454"/>
        </a:xfrm>
        <a:prstGeom prst="bentUpArrow">
          <a:avLst>
            <a:gd name="adj1" fmla="val 32840"/>
            <a:gd name="adj2" fmla="val 25000"/>
            <a:gd name="adj3" fmla="val 35780"/>
          </a:avLst>
        </a:prstGeom>
        <a:solidFill>
          <a:schemeClr val="lt1"/>
        </a:solidFill>
        <a:ln w="15875" cap="rnd"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11422EDC-5147-4BA9-982F-41ABCAA63A8B}">
      <dsp:nvSpPr>
        <dsp:cNvPr id="0" name=""/>
        <dsp:cNvSpPr/>
      </dsp:nvSpPr>
      <dsp:spPr>
        <a:xfrm>
          <a:off x="0" y="526188"/>
          <a:ext cx="4483251" cy="935714"/>
        </a:xfrm>
        <a:prstGeom prst="roundRect">
          <a:avLst>
            <a:gd name="adj" fmla="val 16670"/>
          </a:avLst>
        </a:prstGeom>
        <a:solidFill>
          <a:schemeClr val="lt1"/>
        </a:solidFill>
        <a:ln w="15875" cap="rnd"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latin typeface="Arial" panose="020B0604020202020204" pitchFamily="34" charset="0"/>
              <a:cs typeface="Arial" panose="020B0604020202020204" pitchFamily="34" charset="0"/>
            </a:rPr>
            <a:t>En caso de ser personas jurídicas, tener carácter civil y sin fines de lucro.</a:t>
          </a:r>
          <a:endParaRPr lang="es-MX" sz="2000" kern="1200" dirty="0">
            <a:latin typeface="Arial" panose="020B0604020202020204" pitchFamily="34" charset="0"/>
            <a:cs typeface="Arial" panose="020B0604020202020204" pitchFamily="34" charset="0"/>
          </a:endParaRPr>
        </a:p>
      </dsp:txBody>
      <dsp:txXfrm>
        <a:off x="45686" y="571874"/>
        <a:ext cx="4391879" cy="844342"/>
      </dsp:txXfrm>
    </dsp:sp>
    <dsp:sp modelId="{53435F42-D750-440D-89C2-39577BA0C0F4}">
      <dsp:nvSpPr>
        <dsp:cNvPr id="0" name=""/>
        <dsp:cNvSpPr/>
      </dsp:nvSpPr>
      <dsp:spPr>
        <a:xfrm>
          <a:off x="3480697" y="148092"/>
          <a:ext cx="1800779" cy="1400762"/>
        </a:xfrm>
        <a:prstGeom prst="rect">
          <a:avLst/>
        </a:prstGeom>
        <a:noFill/>
        <a:ln>
          <a:noFill/>
        </a:ln>
        <a:effectLst/>
      </dsp:spPr>
      <dsp:style>
        <a:lnRef idx="0">
          <a:scrgbClr r="0" g="0" b="0"/>
        </a:lnRef>
        <a:fillRef idx="0">
          <a:scrgbClr r="0" g="0" b="0"/>
        </a:fillRef>
        <a:effectRef idx="0">
          <a:scrgbClr r="0" g="0" b="0"/>
        </a:effectRef>
        <a:fontRef idx="minor"/>
      </dsp:style>
    </dsp:sp>
    <dsp:sp modelId="{B74D2E73-2794-4AC9-A9DF-62494F1A52F7}">
      <dsp:nvSpPr>
        <dsp:cNvPr id="0" name=""/>
        <dsp:cNvSpPr/>
      </dsp:nvSpPr>
      <dsp:spPr>
        <a:xfrm rot="5400000">
          <a:off x="1385625" y="3151064"/>
          <a:ext cx="1470800" cy="1674454"/>
        </a:xfrm>
        <a:prstGeom prst="bentUpArrow">
          <a:avLst>
            <a:gd name="adj1" fmla="val 32840"/>
            <a:gd name="adj2" fmla="val 25000"/>
            <a:gd name="adj3" fmla="val 35780"/>
          </a:avLst>
        </a:prstGeom>
        <a:solidFill>
          <a:schemeClr val="lt1"/>
        </a:solidFill>
        <a:ln w="15875" cap="rnd"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DC413665-EB11-4BEC-9035-37A6B17F7B08}">
      <dsp:nvSpPr>
        <dsp:cNvPr id="0" name=""/>
        <dsp:cNvSpPr/>
      </dsp:nvSpPr>
      <dsp:spPr>
        <a:xfrm>
          <a:off x="1671539" y="1921141"/>
          <a:ext cx="4570281" cy="1195696"/>
        </a:xfrm>
        <a:prstGeom prst="roundRect">
          <a:avLst>
            <a:gd name="adj" fmla="val 16670"/>
          </a:avLst>
        </a:prstGeom>
        <a:solidFill>
          <a:schemeClr val="lt1"/>
        </a:solidFill>
        <a:ln w="15875" cap="rnd"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latin typeface="Arial" panose="020B0604020202020204" pitchFamily="34" charset="0"/>
              <a:cs typeface="Arial" panose="020B0604020202020204" pitchFamily="34" charset="0"/>
            </a:rPr>
            <a:t>En caso de ser personas naturales: ser mayor de edad o caso de ser adolescente contar con la autorización de su representan.</a:t>
          </a:r>
          <a:endParaRPr lang="es-MX" sz="2000" kern="1200" dirty="0">
            <a:latin typeface="Arial" panose="020B0604020202020204" pitchFamily="34" charset="0"/>
            <a:cs typeface="Arial" panose="020B0604020202020204" pitchFamily="34" charset="0"/>
          </a:endParaRPr>
        </a:p>
      </dsp:txBody>
      <dsp:txXfrm>
        <a:off x="1729919" y="1979521"/>
        <a:ext cx="4453521" cy="1078936"/>
      </dsp:txXfrm>
    </dsp:sp>
    <dsp:sp modelId="{66085860-0F53-4924-918D-DB49DC21862D}">
      <dsp:nvSpPr>
        <dsp:cNvPr id="0" name=""/>
        <dsp:cNvSpPr/>
      </dsp:nvSpPr>
      <dsp:spPr>
        <a:xfrm>
          <a:off x="6058797" y="1929638"/>
          <a:ext cx="1800779" cy="1400762"/>
        </a:xfrm>
        <a:prstGeom prst="rect">
          <a:avLst/>
        </a:prstGeom>
        <a:noFill/>
        <a:ln>
          <a:noFill/>
        </a:ln>
        <a:effectLst/>
      </dsp:spPr>
      <dsp:style>
        <a:lnRef idx="0">
          <a:scrgbClr r="0" g="0" b="0"/>
        </a:lnRef>
        <a:fillRef idx="0">
          <a:scrgbClr r="0" g="0" b="0"/>
        </a:fillRef>
        <a:effectRef idx="0">
          <a:scrgbClr r="0" g="0" b="0"/>
        </a:effectRef>
        <a:fontRef idx="minor"/>
      </dsp:style>
    </dsp:sp>
    <dsp:sp modelId="{2E14920E-418F-4FA9-968C-811E73FB2FC0}">
      <dsp:nvSpPr>
        <dsp:cNvPr id="0" name=""/>
        <dsp:cNvSpPr/>
      </dsp:nvSpPr>
      <dsp:spPr>
        <a:xfrm>
          <a:off x="3207767" y="3756696"/>
          <a:ext cx="4825800" cy="1202957"/>
        </a:xfrm>
        <a:prstGeom prst="roundRect">
          <a:avLst>
            <a:gd name="adj" fmla="val 16670"/>
          </a:avLst>
        </a:prstGeom>
        <a:solidFill>
          <a:schemeClr val="lt1"/>
        </a:solidFill>
        <a:ln w="15875" cap="rnd"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solidFill>
                <a:schemeClr val="tx1"/>
              </a:solidFill>
              <a:latin typeface="Arial" panose="020B0604020202020204" pitchFamily="34" charset="0"/>
              <a:cs typeface="Arial" panose="020B0604020202020204" pitchFamily="34" charset="0"/>
            </a:rPr>
            <a:t>Conocer los principios, Formas Organizativas, Estatutos y Normas Legales que sustentas al movimiento cooperativo.</a:t>
          </a:r>
          <a:endParaRPr lang="es-MX" sz="2000" kern="1200" dirty="0">
            <a:solidFill>
              <a:schemeClr val="tx1"/>
            </a:solidFill>
            <a:latin typeface="Arial" panose="020B0604020202020204" pitchFamily="34" charset="0"/>
            <a:cs typeface="Arial" panose="020B0604020202020204" pitchFamily="34" charset="0"/>
          </a:endParaRPr>
        </a:p>
      </dsp:txBody>
      <dsp:txXfrm>
        <a:off x="3266501" y="3815430"/>
        <a:ext cx="4708332" cy="108548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3F4AF-85CC-4E9C-86ED-070F6B1915B3}">
      <dsp:nvSpPr>
        <dsp:cNvPr id="0" name=""/>
        <dsp:cNvSpPr/>
      </dsp:nvSpPr>
      <dsp:spPr>
        <a:xfrm rot="16200000">
          <a:off x="-1057689" y="1059854"/>
          <a:ext cx="3949148" cy="1829439"/>
        </a:xfrm>
        <a:prstGeom prst="flowChartManualOperation">
          <a:avLst/>
        </a:prstGeom>
        <a:solidFill>
          <a:schemeClr val="lt1"/>
        </a:solidFill>
        <a:ln w="15875" cap="rnd"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s-MX" sz="1600" b="0" i="0" kern="1200" dirty="0">
              <a:latin typeface="Arial" panose="020B0604020202020204" pitchFamily="34" charset="0"/>
              <a:cs typeface="Arial" panose="020B0604020202020204" pitchFamily="34" charset="0"/>
            </a:rPr>
            <a:t>Acuse de preinscripción en el RFC, en caso de haber iniciado la solicitud a través este Portal.</a:t>
          </a:r>
        </a:p>
      </dsp:txBody>
      <dsp:txXfrm rot="5400000">
        <a:off x="2165" y="789830"/>
        <a:ext cx="1829439" cy="2369488"/>
      </dsp:txXfrm>
    </dsp:sp>
    <dsp:sp modelId="{133A2B3F-0D2C-4261-8EC8-700E14D53A33}">
      <dsp:nvSpPr>
        <dsp:cNvPr id="0" name=""/>
        <dsp:cNvSpPr/>
      </dsp:nvSpPr>
      <dsp:spPr>
        <a:xfrm rot="16200000">
          <a:off x="768559" y="1189766"/>
          <a:ext cx="3949148" cy="1569614"/>
        </a:xfrm>
        <a:prstGeom prst="flowChartManualOperation">
          <a:avLst/>
        </a:prstGeom>
        <a:solidFill>
          <a:schemeClr val="lt1"/>
        </a:solidFill>
        <a:ln w="15875" cap="rnd"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pt-BR" sz="1600" b="0" i="0" kern="1200" dirty="0">
              <a:latin typeface="Arial" panose="020B0604020202020204" pitchFamily="34" charset="0"/>
              <a:cs typeface="Arial" panose="020B0604020202020204" pitchFamily="34" charset="0"/>
            </a:rPr>
            <a:t>Documento constitutivo protocolizado (copia certificada).</a:t>
          </a:r>
          <a:endParaRPr lang="es-MX" sz="1600" kern="1200" dirty="0">
            <a:latin typeface="Arial" panose="020B0604020202020204" pitchFamily="34" charset="0"/>
            <a:cs typeface="Arial" panose="020B0604020202020204" pitchFamily="34" charset="0"/>
          </a:endParaRPr>
        </a:p>
      </dsp:txBody>
      <dsp:txXfrm rot="5400000">
        <a:off x="1958326" y="789829"/>
        <a:ext cx="1569614" cy="2369488"/>
      </dsp:txXfrm>
    </dsp:sp>
    <dsp:sp modelId="{52A4BADC-8FB9-4A27-85EC-4D1E4FE69CCC}">
      <dsp:nvSpPr>
        <dsp:cNvPr id="0" name=""/>
        <dsp:cNvSpPr/>
      </dsp:nvSpPr>
      <dsp:spPr>
        <a:xfrm rot="16200000">
          <a:off x="2460621" y="1192041"/>
          <a:ext cx="3949148" cy="1565065"/>
        </a:xfrm>
        <a:prstGeom prst="flowChartManualOperation">
          <a:avLst/>
        </a:prstGeom>
        <a:solidFill>
          <a:schemeClr val="lt1"/>
        </a:solidFill>
        <a:ln w="15875" cap="rnd"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b="0" i="0" kern="1200" dirty="0">
              <a:latin typeface="Arial" panose="020B0604020202020204" pitchFamily="34" charset="0"/>
              <a:cs typeface="Arial" panose="020B0604020202020204" pitchFamily="34" charset="0"/>
            </a:rPr>
            <a:t>Comprobante de domicilio fiscal.</a:t>
          </a:r>
          <a:endParaRPr lang="es-MX" sz="1600" kern="1200" dirty="0">
            <a:latin typeface="Arial" panose="020B0604020202020204" pitchFamily="34" charset="0"/>
            <a:cs typeface="Arial" panose="020B0604020202020204" pitchFamily="34" charset="0"/>
          </a:endParaRPr>
        </a:p>
      </dsp:txBody>
      <dsp:txXfrm rot="5400000">
        <a:off x="3652662" y="789830"/>
        <a:ext cx="1565065" cy="2369488"/>
      </dsp:txXfrm>
    </dsp:sp>
    <dsp:sp modelId="{59BEBC84-9E0C-44FC-B243-575C7E4D2730}">
      <dsp:nvSpPr>
        <dsp:cNvPr id="0" name=""/>
        <dsp:cNvSpPr/>
      </dsp:nvSpPr>
      <dsp:spPr>
        <a:xfrm rot="16200000">
          <a:off x="4227953" y="1106316"/>
          <a:ext cx="3949148" cy="1736515"/>
        </a:xfrm>
        <a:prstGeom prst="flowChartManualOperation">
          <a:avLst/>
        </a:prstGeom>
        <a:solidFill>
          <a:schemeClr val="lt1"/>
        </a:solidFill>
        <a:ln w="15875" cap="rnd"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b="0" i="0" kern="1200" dirty="0">
              <a:latin typeface="Arial" panose="020B0604020202020204" pitchFamily="34" charset="0"/>
              <a:cs typeface="Arial" panose="020B0604020202020204" pitchFamily="34" charset="0"/>
            </a:rPr>
            <a:t>Poder notarial en caso de representación legal, que acredite la personalidad del representante legal.</a:t>
          </a:r>
          <a:endParaRPr lang="es-MX" sz="1600" kern="1200" dirty="0">
            <a:latin typeface="Arial" panose="020B0604020202020204" pitchFamily="34" charset="0"/>
            <a:cs typeface="Arial" panose="020B0604020202020204" pitchFamily="34" charset="0"/>
          </a:endParaRPr>
        </a:p>
      </dsp:txBody>
      <dsp:txXfrm rot="5400000">
        <a:off x="5334269" y="789830"/>
        <a:ext cx="1736515" cy="2369488"/>
      </dsp:txXfrm>
    </dsp:sp>
    <dsp:sp modelId="{685AD57C-1EC2-4FB2-AB7B-490209A32968}">
      <dsp:nvSpPr>
        <dsp:cNvPr id="0" name=""/>
        <dsp:cNvSpPr/>
      </dsp:nvSpPr>
      <dsp:spPr>
        <a:xfrm rot="16200000">
          <a:off x="8452123" y="901310"/>
          <a:ext cx="3949148" cy="2146527"/>
        </a:xfrm>
        <a:prstGeom prst="flowChartManualOperation">
          <a:avLst/>
        </a:prstGeom>
        <a:solidFill>
          <a:schemeClr val="lt1"/>
        </a:solidFill>
        <a:ln w="15875" cap="rnd"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b="0" i="0" kern="1200" dirty="0">
              <a:latin typeface="Arial" panose="020B0604020202020204" pitchFamily="34" charset="0"/>
              <a:cs typeface="Arial" panose="020B0604020202020204" pitchFamily="34" charset="0"/>
            </a:rPr>
            <a:t>Personas morales diferentes del Título III de la Ley del ISR, deben contar con clave de RFC válido, de cada uno de los socios, accionistas o asociados dentro del acta constitutiva.</a:t>
          </a:r>
          <a:endParaRPr lang="es-MX" sz="1600" kern="1200" dirty="0">
            <a:latin typeface="Arial" panose="020B0604020202020204" pitchFamily="34" charset="0"/>
            <a:cs typeface="Arial" panose="020B0604020202020204" pitchFamily="34" charset="0"/>
          </a:endParaRPr>
        </a:p>
      </dsp:txBody>
      <dsp:txXfrm rot="5400000">
        <a:off x="9353433" y="789830"/>
        <a:ext cx="2146527" cy="2369488"/>
      </dsp:txXfrm>
    </dsp:sp>
    <dsp:sp modelId="{09FF26CE-6B54-4047-B134-CE0C0AF302B4}">
      <dsp:nvSpPr>
        <dsp:cNvPr id="0" name=""/>
        <dsp:cNvSpPr/>
      </dsp:nvSpPr>
      <dsp:spPr>
        <a:xfrm rot="16200000">
          <a:off x="6157643" y="1085959"/>
          <a:ext cx="3949148" cy="1777229"/>
        </a:xfrm>
        <a:prstGeom prst="flowChartManualOperation">
          <a:avLst/>
        </a:prstGeom>
        <a:solidFill>
          <a:schemeClr val="lt1"/>
        </a:solidFill>
        <a:ln w="15875" cap="rnd"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b="0" i="0" kern="1200" dirty="0">
              <a:latin typeface="Arial" panose="020B0604020202020204" pitchFamily="34" charset="0"/>
              <a:cs typeface="Arial" panose="020B0604020202020204" pitchFamily="34" charset="0"/>
            </a:rPr>
            <a:t>Identificación oficial vigente del representante legal, del Catálogo de Servicios y Trámites (original).</a:t>
          </a:r>
          <a:endParaRPr lang="es-MX" sz="1600" kern="1200" dirty="0">
            <a:latin typeface="Arial" panose="020B0604020202020204" pitchFamily="34" charset="0"/>
            <a:cs typeface="Arial" panose="020B0604020202020204" pitchFamily="34" charset="0"/>
          </a:endParaRPr>
        </a:p>
      </dsp:txBody>
      <dsp:txXfrm rot="5400000">
        <a:off x="7243602" y="789830"/>
        <a:ext cx="1777229" cy="23694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1DAF45-721C-4F6F-94DA-085BD9F30C42}">
      <dsp:nvSpPr>
        <dsp:cNvPr id="0" name=""/>
        <dsp:cNvSpPr/>
      </dsp:nvSpPr>
      <dsp:spPr>
        <a:xfrm>
          <a:off x="212346" y="92403"/>
          <a:ext cx="5237876" cy="5237876"/>
        </a:xfrm>
        <a:prstGeom prst="ellipse">
          <a:avLst/>
        </a:prstGeom>
        <a:solidFill>
          <a:schemeClr val="accent2">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800100">
            <a:lnSpc>
              <a:spcPct val="90000"/>
            </a:lnSpc>
            <a:spcBef>
              <a:spcPct val="0"/>
            </a:spcBef>
            <a:spcAft>
              <a:spcPct val="35000"/>
            </a:spcAft>
            <a:buNone/>
          </a:pPr>
          <a:r>
            <a:rPr lang="es-US" sz="1800" b="1" kern="1200">
              <a:latin typeface="Arial" panose="020B0604020202020204" pitchFamily="34" charset="0"/>
              <a:cs typeface="Arial" panose="020B0604020202020204" pitchFamily="34" charset="0"/>
            </a:rPr>
            <a:t>Las Cooperativas de primer grado pueden ser:</a:t>
          </a:r>
          <a:endParaRPr lang="es-MX" sz="1800" b="1"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Trabajo asociado.</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Consumidores y usuarios.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dirty="0">
              <a:latin typeface="Arial" panose="020B0604020202020204" pitchFamily="34" charset="0"/>
              <a:cs typeface="Arial" panose="020B0604020202020204" pitchFamily="34" charset="0"/>
            </a:rPr>
            <a:t>Viviendas.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Agrarias.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Explotación comunitaria de la tierra.</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Servicios.</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Mar.</a:t>
          </a:r>
          <a:endParaRPr lang="es-MX" sz="1600" kern="1200" dirty="0">
            <a:latin typeface="Arial" panose="020B0604020202020204" pitchFamily="34" charset="0"/>
            <a:cs typeface="Arial" panose="020B0604020202020204" pitchFamily="34" charset="0"/>
          </a:endParaRPr>
        </a:p>
      </dsp:txBody>
      <dsp:txXfrm>
        <a:off x="943761" y="710061"/>
        <a:ext cx="3020036" cy="4002559"/>
      </dsp:txXfrm>
    </dsp:sp>
    <dsp:sp modelId="{C09155E7-A05D-4798-9774-BF33F287F015}">
      <dsp:nvSpPr>
        <dsp:cNvPr id="0" name=""/>
        <dsp:cNvSpPr/>
      </dsp:nvSpPr>
      <dsp:spPr>
        <a:xfrm>
          <a:off x="3987392" y="92403"/>
          <a:ext cx="5237876" cy="5237876"/>
        </a:xfrm>
        <a:prstGeom prst="ellipse">
          <a:avLst/>
        </a:prstGeom>
        <a:solidFill>
          <a:schemeClr val="accent3">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800100">
            <a:lnSpc>
              <a:spcPct val="90000"/>
            </a:lnSpc>
            <a:spcBef>
              <a:spcPct val="0"/>
            </a:spcBef>
            <a:spcAft>
              <a:spcPct val="35000"/>
            </a:spcAft>
            <a:buNone/>
          </a:pPr>
          <a:r>
            <a:rPr lang="es-US" sz="1800" b="1" kern="1200">
              <a:latin typeface="Arial" panose="020B0604020202020204" pitchFamily="34" charset="0"/>
              <a:cs typeface="Arial" panose="020B0604020202020204" pitchFamily="34" charset="0"/>
            </a:rPr>
            <a:t>Las Cooperativas de segundo grado:</a:t>
          </a:r>
          <a:endParaRPr lang="es-MX" sz="1800" b="1"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Tienen por objeto promover, coordinar y desarrollar fines económicos comunes de sus socios y reforzar e integrar la actividad económica de la misma.</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US" sz="1600" kern="1200">
              <a:latin typeface="Arial" panose="020B0604020202020204" pitchFamily="34" charset="0"/>
              <a:cs typeface="Arial" panose="020B0604020202020204" pitchFamily="34" charset="0"/>
            </a:rPr>
            <a:t>Las cooperativas de segundo grado deberán estar constituidas por, al menos, dos Cooperativas.</a:t>
          </a:r>
          <a:endParaRPr lang="es-MX" sz="1600" kern="1200" dirty="0">
            <a:latin typeface="Arial" panose="020B0604020202020204" pitchFamily="34" charset="0"/>
            <a:cs typeface="Arial" panose="020B0604020202020204" pitchFamily="34" charset="0"/>
          </a:endParaRPr>
        </a:p>
      </dsp:txBody>
      <dsp:txXfrm>
        <a:off x="5473816" y="710061"/>
        <a:ext cx="3020036" cy="40025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47A5D4-8000-482E-A3DC-DFC7306ADAA7}">
      <dsp:nvSpPr>
        <dsp:cNvPr id="0" name=""/>
        <dsp:cNvSpPr/>
      </dsp:nvSpPr>
      <dsp:spPr>
        <a:xfrm>
          <a:off x="2080211" y="924"/>
          <a:ext cx="714749" cy="714749"/>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73219925-890D-426D-8D94-72E027532C1A}">
      <dsp:nvSpPr>
        <dsp:cNvPr id="0" name=""/>
        <dsp:cNvSpPr/>
      </dsp:nvSpPr>
      <dsp:spPr>
        <a:xfrm>
          <a:off x="2437586" y="924"/>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Constitución </a:t>
          </a:r>
        </a:p>
      </dsp:txBody>
      <dsp:txXfrm>
        <a:off x="2437586" y="924"/>
        <a:ext cx="3813451" cy="714749"/>
      </dsp:txXfrm>
    </dsp:sp>
    <dsp:sp modelId="{38B9E43B-A86D-467B-B964-320515F8CDA0}">
      <dsp:nvSpPr>
        <dsp:cNvPr id="0" name=""/>
        <dsp:cNvSpPr/>
      </dsp:nvSpPr>
      <dsp:spPr>
        <a:xfrm>
          <a:off x="2080211" y="715674"/>
          <a:ext cx="714749" cy="714749"/>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1C2B18AE-6E36-40F5-9E0B-B60E0FA0C937}">
      <dsp:nvSpPr>
        <dsp:cNvPr id="0" name=""/>
        <dsp:cNvSpPr/>
      </dsp:nvSpPr>
      <dsp:spPr>
        <a:xfrm>
          <a:off x="2437586" y="715674"/>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Socios </a:t>
          </a:r>
        </a:p>
      </dsp:txBody>
      <dsp:txXfrm>
        <a:off x="2437586" y="715674"/>
        <a:ext cx="3813451" cy="714749"/>
      </dsp:txXfrm>
    </dsp:sp>
    <dsp:sp modelId="{DDA0C45B-3FA1-4718-9CFE-E49E68E76B9C}">
      <dsp:nvSpPr>
        <dsp:cNvPr id="0" name=""/>
        <dsp:cNvSpPr/>
      </dsp:nvSpPr>
      <dsp:spPr>
        <a:xfrm>
          <a:off x="2080211" y="1430424"/>
          <a:ext cx="714749" cy="714749"/>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FF8C4E57-8650-4399-88E7-FC81713FA81D}">
      <dsp:nvSpPr>
        <dsp:cNvPr id="0" name=""/>
        <dsp:cNvSpPr/>
      </dsp:nvSpPr>
      <dsp:spPr>
        <a:xfrm>
          <a:off x="2437586" y="1430424"/>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Responsabilidad </a:t>
          </a:r>
        </a:p>
      </dsp:txBody>
      <dsp:txXfrm>
        <a:off x="2437586" y="1430424"/>
        <a:ext cx="3813451" cy="714749"/>
      </dsp:txXfrm>
    </dsp:sp>
    <dsp:sp modelId="{B7E3E1C5-61CC-480F-A4A3-DC20A2765EB9}">
      <dsp:nvSpPr>
        <dsp:cNvPr id="0" name=""/>
        <dsp:cNvSpPr/>
      </dsp:nvSpPr>
      <dsp:spPr>
        <a:xfrm>
          <a:off x="2080211" y="2145173"/>
          <a:ext cx="714749" cy="714749"/>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9653BCAD-F706-45BA-A249-C3FCFACC6477}">
      <dsp:nvSpPr>
        <dsp:cNvPr id="0" name=""/>
        <dsp:cNvSpPr/>
      </dsp:nvSpPr>
      <dsp:spPr>
        <a:xfrm>
          <a:off x="2437586" y="2145173"/>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Capital social </a:t>
          </a:r>
        </a:p>
      </dsp:txBody>
      <dsp:txXfrm>
        <a:off x="2437586" y="2145173"/>
        <a:ext cx="3813451" cy="714749"/>
      </dsp:txXfrm>
    </dsp:sp>
    <dsp:sp modelId="{2C2D6DD1-2175-4586-A039-362662DF63F8}">
      <dsp:nvSpPr>
        <dsp:cNvPr id="0" name=""/>
        <dsp:cNvSpPr/>
      </dsp:nvSpPr>
      <dsp:spPr>
        <a:xfrm>
          <a:off x="2080211" y="2859923"/>
          <a:ext cx="714749" cy="714749"/>
        </a:xfrm>
        <a:prstGeom prst="ellipse">
          <a:avLst/>
        </a:prstGeom>
        <a:solidFill>
          <a:schemeClr val="accent6">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063C8BE7-E236-4066-BF38-95D55A2A2556}">
      <dsp:nvSpPr>
        <dsp:cNvPr id="0" name=""/>
        <dsp:cNvSpPr/>
      </dsp:nvSpPr>
      <dsp:spPr>
        <a:xfrm>
          <a:off x="2437586" y="2859923"/>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Régimen</a:t>
          </a:r>
        </a:p>
      </dsp:txBody>
      <dsp:txXfrm>
        <a:off x="2437586" y="2859923"/>
        <a:ext cx="3813451" cy="714749"/>
      </dsp:txXfrm>
    </dsp:sp>
    <dsp:sp modelId="{0F8A7A87-DC38-44AA-B07C-A7D05B75F4AA}">
      <dsp:nvSpPr>
        <dsp:cNvPr id="0" name=""/>
        <dsp:cNvSpPr/>
      </dsp:nvSpPr>
      <dsp:spPr>
        <a:xfrm>
          <a:off x="2080211" y="3574673"/>
          <a:ext cx="714749" cy="714749"/>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7D7EDCE2-D738-4C0B-ABD2-08B7846E2E44}">
      <dsp:nvSpPr>
        <dsp:cNvPr id="0" name=""/>
        <dsp:cNvSpPr/>
      </dsp:nvSpPr>
      <dsp:spPr>
        <a:xfrm>
          <a:off x="2437586" y="3574673"/>
          <a:ext cx="3813451" cy="714749"/>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Órganos de gestión</a:t>
          </a:r>
        </a:p>
      </dsp:txBody>
      <dsp:txXfrm>
        <a:off x="2437586" y="3574673"/>
        <a:ext cx="3813451" cy="7147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09D2D-19D8-485C-A097-5C80876300FA}">
      <dsp:nvSpPr>
        <dsp:cNvPr id="0" name=""/>
        <dsp:cNvSpPr/>
      </dsp:nvSpPr>
      <dsp:spPr>
        <a:xfrm>
          <a:off x="9805655" y="3793622"/>
          <a:ext cx="91440" cy="531467"/>
        </a:xfrm>
        <a:custGeom>
          <a:avLst/>
          <a:gdLst/>
          <a:ahLst/>
          <a:cxnLst/>
          <a:rect l="0" t="0" r="0" b="0"/>
          <a:pathLst>
            <a:path>
              <a:moveTo>
                <a:pt x="45720" y="0"/>
              </a:moveTo>
              <a:lnTo>
                <a:pt x="45720" y="5314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603B74-9F56-4508-975D-15E39F79884C}">
      <dsp:nvSpPr>
        <dsp:cNvPr id="0" name=""/>
        <dsp:cNvSpPr/>
      </dsp:nvSpPr>
      <dsp:spPr>
        <a:xfrm>
          <a:off x="5384411" y="2101759"/>
          <a:ext cx="4466964" cy="531467"/>
        </a:xfrm>
        <a:custGeom>
          <a:avLst/>
          <a:gdLst/>
          <a:ahLst/>
          <a:cxnLst/>
          <a:rect l="0" t="0" r="0" b="0"/>
          <a:pathLst>
            <a:path>
              <a:moveTo>
                <a:pt x="0" y="0"/>
              </a:moveTo>
              <a:lnTo>
                <a:pt x="0" y="362179"/>
              </a:lnTo>
              <a:lnTo>
                <a:pt x="4466964" y="362179"/>
              </a:lnTo>
              <a:lnTo>
                <a:pt x="4466964" y="531467"/>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7ED2C2-CE82-41B8-84A4-23629906AFED}">
      <dsp:nvSpPr>
        <dsp:cNvPr id="0" name=""/>
        <dsp:cNvSpPr/>
      </dsp:nvSpPr>
      <dsp:spPr>
        <a:xfrm>
          <a:off x="7572173" y="3793622"/>
          <a:ext cx="91440" cy="531467"/>
        </a:xfrm>
        <a:custGeom>
          <a:avLst/>
          <a:gdLst/>
          <a:ahLst/>
          <a:cxnLst/>
          <a:rect l="0" t="0" r="0" b="0"/>
          <a:pathLst>
            <a:path>
              <a:moveTo>
                <a:pt x="45720" y="0"/>
              </a:moveTo>
              <a:lnTo>
                <a:pt x="45720" y="5314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9E5345-39A4-4BA0-8008-FE8067BF3B3E}">
      <dsp:nvSpPr>
        <dsp:cNvPr id="0" name=""/>
        <dsp:cNvSpPr/>
      </dsp:nvSpPr>
      <dsp:spPr>
        <a:xfrm>
          <a:off x="5384411" y="2101759"/>
          <a:ext cx="2233482" cy="531467"/>
        </a:xfrm>
        <a:custGeom>
          <a:avLst/>
          <a:gdLst/>
          <a:ahLst/>
          <a:cxnLst/>
          <a:rect l="0" t="0" r="0" b="0"/>
          <a:pathLst>
            <a:path>
              <a:moveTo>
                <a:pt x="0" y="0"/>
              </a:moveTo>
              <a:lnTo>
                <a:pt x="0" y="362179"/>
              </a:lnTo>
              <a:lnTo>
                <a:pt x="2233482" y="362179"/>
              </a:lnTo>
              <a:lnTo>
                <a:pt x="2233482" y="531467"/>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340657-16C6-462C-AB63-6508CF4DCF64}">
      <dsp:nvSpPr>
        <dsp:cNvPr id="0" name=""/>
        <dsp:cNvSpPr/>
      </dsp:nvSpPr>
      <dsp:spPr>
        <a:xfrm>
          <a:off x="5338691" y="3793622"/>
          <a:ext cx="91440" cy="531467"/>
        </a:xfrm>
        <a:custGeom>
          <a:avLst/>
          <a:gdLst/>
          <a:ahLst/>
          <a:cxnLst/>
          <a:rect l="0" t="0" r="0" b="0"/>
          <a:pathLst>
            <a:path>
              <a:moveTo>
                <a:pt x="45720" y="0"/>
              </a:moveTo>
              <a:lnTo>
                <a:pt x="45720" y="5314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411A9A-0A15-4B41-9A91-ED95B8AC403C}">
      <dsp:nvSpPr>
        <dsp:cNvPr id="0" name=""/>
        <dsp:cNvSpPr/>
      </dsp:nvSpPr>
      <dsp:spPr>
        <a:xfrm>
          <a:off x="5338691" y="2101759"/>
          <a:ext cx="91440" cy="531467"/>
        </a:xfrm>
        <a:custGeom>
          <a:avLst/>
          <a:gdLst/>
          <a:ahLst/>
          <a:cxnLst/>
          <a:rect l="0" t="0" r="0" b="0"/>
          <a:pathLst>
            <a:path>
              <a:moveTo>
                <a:pt x="45720" y="0"/>
              </a:moveTo>
              <a:lnTo>
                <a:pt x="45720" y="531467"/>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B27B12-9A54-4557-8ABA-BCA98B7BCFB7}">
      <dsp:nvSpPr>
        <dsp:cNvPr id="0" name=""/>
        <dsp:cNvSpPr/>
      </dsp:nvSpPr>
      <dsp:spPr>
        <a:xfrm>
          <a:off x="3105209" y="3793622"/>
          <a:ext cx="91440" cy="531467"/>
        </a:xfrm>
        <a:custGeom>
          <a:avLst/>
          <a:gdLst/>
          <a:ahLst/>
          <a:cxnLst/>
          <a:rect l="0" t="0" r="0" b="0"/>
          <a:pathLst>
            <a:path>
              <a:moveTo>
                <a:pt x="45720" y="0"/>
              </a:moveTo>
              <a:lnTo>
                <a:pt x="45720" y="5314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2CFB07-DCF7-49DB-820F-4BCC9B90BF60}">
      <dsp:nvSpPr>
        <dsp:cNvPr id="0" name=""/>
        <dsp:cNvSpPr/>
      </dsp:nvSpPr>
      <dsp:spPr>
        <a:xfrm>
          <a:off x="3150929" y="2101759"/>
          <a:ext cx="2233482" cy="531467"/>
        </a:xfrm>
        <a:custGeom>
          <a:avLst/>
          <a:gdLst/>
          <a:ahLst/>
          <a:cxnLst/>
          <a:rect l="0" t="0" r="0" b="0"/>
          <a:pathLst>
            <a:path>
              <a:moveTo>
                <a:pt x="2233482" y="0"/>
              </a:moveTo>
              <a:lnTo>
                <a:pt x="2233482" y="362179"/>
              </a:lnTo>
              <a:lnTo>
                <a:pt x="0" y="362179"/>
              </a:lnTo>
              <a:lnTo>
                <a:pt x="0" y="531467"/>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03D764-FB17-4BB6-AD17-8C8469A12215}">
      <dsp:nvSpPr>
        <dsp:cNvPr id="0" name=""/>
        <dsp:cNvSpPr/>
      </dsp:nvSpPr>
      <dsp:spPr>
        <a:xfrm>
          <a:off x="871727" y="3793622"/>
          <a:ext cx="91440" cy="531467"/>
        </a:xfrm>
        <a:custGeom>
          <a:avLst/>
          <a:gdLst/>
          <a:ahLst/>
          <a:cxnLst/>
          <a:rect l="0" t="0" r="0" b="0"/>
          <a:pathLst>
            <a:path>
              <a:moveTo>
                <a:pt x="45720" y="0"/>
              </a:moveTo>
              <a:lnTo>
                <a:pt x="45720" y="531467"/>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383E04-9046-42B9-B6FC-812663C930E1}">
      <dsp:nvSpPr>
        <dsp:cNvPr id="0" name=""/>
        <dsp:cNvSpPr/>
      </dsp:nvSpPr>
      <dsp:spPr>
        <a:xfrm>
          <a:off x="917447" y="2101759"/>
          <a:ext cx="4466964" cy="531467"/>
        </a:xfrm>
        <a:custGeom>
          <a:avLst/>
          <a:gdLst/>
          <a:ahLst/>
          <a:cxnLst/>
          <a:rect l="0" t="0" r="0" b="0"/>
          <a:pathLst>
            <a:path>
              <a:moveTo>
                <a:pt x="4466964" y="0"/>
              </a:moveTo>
              <a:lnTo>
                <a:pt x="4466964" y="362179"/>
              </a:lnTo>
              <a:lnTo>
                <a:pt x="0" y="362179"/>
              </a:lnTo>
              <a:lnTo>
                <a:pt x="0" y="531467"/>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CC0251-7855-4227-BE32-C4E353F462FF}">
      <dsp:nvSpPr>
        <dsp:cNvPr id="0" name=""/>
        <dsp:cNvSpPr/>
      </dsp:nvSpPr>
      <dsp:spPr>
        <a:xfrm>
          <a:off x="4470714" y="941364"/>
          <a:ext cx="1827394" cy="116039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90553E-4885-463F-9E46-36A27754B86E}">
      <dsp:nvSpPr>
        <dsp:cNvPr id="0" name=""/>
        <dsp:cNvSpPr/>
      </dsp:nvSpPr>
      <dsp:spPr>
        <a:xfrm>
          <a:off x="4673758" y="1134255"/>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Social </a:t>
          </a:r>
        </a:p>
      </dsp:txBody>
      <dsp:txXfrm>
        <a:off x="4707745" y="1168242"/>
        <a:ext cx="1759420" cy="1092421"/>
      </dsp:txXfrm>
    </dsp:sp>
    <dsp:sp modelId="{D3AF19A7-4D56-44D7-B612-07E7F5AA3243}">
      <dsp:nvSpPr>
        <dsp:cNvPr id="0" name=""/>
        <dsp:cNvSpPr/>
      </dsp:nvSpPr>
      <dsp:spPr>
        <a:xfrm>
          <a:off x="3750" y="2633226"/>
          <a:ext cx="1827394" cy="1160395"/>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BB0A37-0AB2-41C4-AB1E-A8781E4BA04A}">
      <dsp:nvSpPr>
        <dsp:cNvPr id="0" name=""/>
        <dsp:cNvSpPr/>
      </dsp:nvSpPr>
      <dsp:spPr>
        <a:xfrm>
          <a:off x="206793" y="2826118"/>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Autorizado no emitido </a:t>
          </a:r>
        </a:p>
      </dsp:txBody>
      <dsp:txXfrm>
        <a:off x="240780" y="2860105"/>
        <a:ext cx="1759420" cy="1092421"/>
      </dsp:txXfrm>
    </dsp:sp>
    <dsp:sp modelId="{A03E4FA2-AD6A-4BC9-A966-C69143FCB071}">
      <dsp:nvSpPr>
        <dsp:cNvPr id="0" name=""/>
        <dsp:cNvSpPr/>
      </dsp:nvSpPr>
      <dsp:spPr>
        <a:xfrm>
          <a:off x="3750" y="4325089"/>
          <a:ext cx="1827394" cy="1160395"/>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672E0F-4966-4B61-80E8-61D576658D90}">
      <dsp:nvSpPr>
        <dsp:cNvPr id="0" name=""/>
        <dsp:cNvSpPr/>
      </dsp:nvSpPr>
      <dsp:spPr>
        <a:xfrm>
          <a:off x="206793" y="4517981"/>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0" kern="1200" dirty="0">
              <a:solidFill>
                <a:schemeClr val="tx1"/>
              </a:solidFill>
              <a:latin typeface="Arial" panose="020B0604020202020204" pitchFamily="34" charset="0"/>
              <a:cs typeface="Arial" panose="020B0604020202020204" pitchFamily="34" charset="0"/>
            </a:rPr>
            <a:t>Constituye la diferencia entre el capital de la sociedad autorizado en las escrituras y la cantidad que se ha puesto a suscripción. </a:t>
          </a:r>
        </a:p>
      </dsp:txBody>
      <dsp:txXfrm>
        <a:off x="240780" y="4551968"/>
        <a:ext cx="1759420" cy="1092421"/>
      </dsp:txXfrm>
    </dsp:sp>
    <dsp:sp modelId="{36BF46E4-7A8F-4055-A981-9BC484DB4AE1}">
      <dsp:nvSpPr>
        <dsp:cNvPr id="0" name=""/>
        <dsp:cNvSpPr/>
      </dsp:nvSpPr>
      <dsp:spPr>
        <a:xfrm>
          <a:off x="2237232" y="2633226"/>
          <a:ext cx="1827394" cy="1160395"/>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5E2DB1-2903-4E98-A750-A840110798EF}">
      <dsp:nvSpPr>
        <dsp:cNvPr id="0" name=""/>
        <dsp:cNvSpPr/>
      </dsp:nvSpPr>
      <dsp:spPr>
        <a:xfrm>
          <a:off x="2440276" y="2826118"/>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Emitido no suscrito </a:t>
          </a:r>
        </a:p>
      </dsp:txBody>
      <dsp:txXfrm>
        <a:off x="2474263" y="2860105"/>
        <a:ext cx="1759420" cy="1092421"/>
      </dsp:txXfrm>
    </dsp:sp>
    <dsp:sp modelId="{4079A7D5-3516-4E89-AAFE-4E6B2B584C0B}">
      <dsp:nvSpPr>
        <dsp:cNvPr id="0" name=""/>
        <dsp:cNvSpPr/>
      </dsp:nvSpPr>
      <dsp:spPr>
        <a:xfrm>
          <a:off x="2237232" y="4325089"/>
          <a:ext cx="1827394" cy="1160395"/>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A0317C-89E5-46F2-B4B3-4D7648DF00A5}">
      <dsp:nvSpPr>
        <dsp:cNvPr id="0" name=""/>
        <dsp:cNvSpPr/>
      </dsp:nvSpPr>
      <dsp:spPr>
        <a:xfrm>
          <a:off x="2440276" y="4517981"/>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Arial" panose="020B0604020202020204" pitchFamily="34" charset="0"/>
              <a:cs typeface="Arial" panose="020B0604020202020204" pitchFamily="34" charset="0"/>
            </a:rPr>
            <a:t>Lo representa aquella parte del </a:t>
          </a:r>
          <a:r>
            <a:rPr lang="es-MX" sz="1000" kern="1200" dirty="0">
              <a:solidFill>
                <a:schemeClr val="tx1"/>
              </a:solidFill>
              <a:latin typeface="Arial" panose="020B0604020202020204" pitchFamily="34" charset="0"/>
              <a:cs typeface="Arial" panose="020B0604020202020204" pitchFamily="34" charset="0"/>
            </a:rPr>
            <a:t>capital </a:t>
          </a:r>
          <a:r>
            <a:rPr lang="es-MX" sz="1000" b="0" kern="1200" dirty="0">
              <a:solidFill>
                <a:schemeClr val="tx1"/>
              </a:solidFill>
              <a:latin typeface="Arial" panose="020B0604020202020204" pitchFamily="34" charset="0"/>
              <a:cs typeface="Arial" panose="020B0604020202020204" pitchFamily="34" charset="0"/>
            </a:rPr>
            <a:t>emitido en las actas de asamblea </a:t>
          </a:r>
          <a:r>
            <a:rPr lang="es-MX" sz="1000" kern="1200" dirty="0">
              <a:latin typeface="Arial" panose="020B0604020202020204" pitchFamily="34" charset="0"/>
              <a:cs typeface="Arial" panose="020B0604020202020204" pitchFamily="34" charset="0"/>
            </a:rPr>
            <a:t>de accionistas y pendientes de suscribir.</a:t>
          </a:r>
          <a:endParaRPr lang="es-ES" sz="1000" kern="1200" dirty="0">
            <a:latin typeface="Arial" panose="020B0604020202020204" pitchFamily="34" charset="0"/>
            <a:cs typeface="Arial" panose="020B0604020202020204" pitchFamily="34" charset="0"/>
          </a:endParaRPr>
        </a:p>
      </dsp:txBody>
      <dsp:txXfrm>
        <a:off x="2474263" y="4551968"/>
        <a:ext cx="1759420" cy="1092421"/>
      </dsp:txXfrm>
    </dsp:sp>
    <dsp:sp modelId="{98059B48-AEA9-4F07-B311-60203DDCA6ED}">
      <dsp:nvSpPr>
        <dsp:cNvPr id="0" name=""/>
        <dsp:cNvSpPr/>
      </dsp:nvSpPr>
      <dsp:spPr>
        <a:xfrm>
          <a:off x="4470714" y="2633226"/>
          <a:ext cx="1827394" cy="1160395"/>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EE30D-47B5-435F-AD40-12FDAA338CA7}">
      <dsp:nvSpPr>
        <dsp:cNvPr id="0" name=""/>
        <dsp:cNvSpPr/>
      </dsp:nvSpPr>
      <dsp:spPr>
        <a:xfrm>
          <a:off x="4673758" y="2826118"/>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Suscrito </a:t>
          </a:r>
        </a:p>
      </dsp:txBody>
      <dsp:txXfrm>
        <a:off x="4707745" y="2860105"/>
        <a:ext cx="1759420" cy="1092421"/>
      </dsp:txXfrm>
    </dsp:sp>
    <dsp:sp modelId="{8A69A278-D118-4D49-A274-43A3EC687B72}">
      <dsp:nvSpPr>
        <dsp:cNvPr id="0" name=""/>
        <dsp:cNvSpPr/>
      </dsp:nvSpPr>
      <dsp:spPr>
        <a:xfrm>
          <a:off x="4470714" y="4325089"/>
          <a:ext cx="1827394" cy="1160395"/>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0028B9-9E8E-4928-850C-7D7257135F16}">
      <dsp:nvSpPr>
        <dsp:cNvPr id="0" name=""/>
        <dsp:cNvSpPr/>
      </dsp:nvSpPr>
      <dsp:spPr>
        <a:xfrm>
          <a:off x="4673758" y="4517981"/>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Arial" panose="020B0604020202020204" pitchFamily="34" charset="0"/>
              <a:cs typeface="Arial" panose="020B0604020202020204" pitchFamily="34" charset="0"/>
            </a:rPr>
            <a:t>Representa la parte del capital emitido que los socios </a:t>
          </a:r>
          <a:r>
            <a:rPr lang="es-MX" sz="1000" b="0" kern="1200" dirty="0">
              <a:latin typeface="Arial" panose="020B0604020202020204" pitchFamily="34" charset="0"/>
              <a:cs typeface="Arial" panose="020B0604020202020204" pitchFamily="34" charset="0"/>
            </a:rPr>
            <a:t>o accionistas se comprometen a exhibir.</a:t>
          </a:r>
          <a:endParaRPr lang="es-ES" sz="1000" b="0" kern="1200" dirty="0">
            <a:latin typeface="Arial" panose="020B0604020202020204" pitchFamily="34" charset="0"/>
            <a:cs typeface="Arial" panose="020B0604020202020204" pitchFamily="34" charset="0"/>
          </a:endParaRPr>
        </a:p>
      </dsp:txBody>
      <dsp:txXfrm>
        <a:off x="4707745" y="4551968"/>
        <a:ext cx="1759420" cy="1092421"/>
      </dsp:txXfrm>
    </dsp:sp>
    <dsp:sp modelId="{C14B6CF6-47FE-4E8B-AAA5-6C9C6B8CFB49}">
      <dsp:nvSpPr>
        <dsp:cNvPr id="0" name=""/>
        <dsp:cNvSpPr/>
      </dsp:nvSpPr>
      <dsp:spPr>
        <a:xfrm>
          <a:off x="6704196" y="2633226"/>
          <a:ext cx="1827394" cy="1160395"/>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A2B830-177F-4C99-AEC0-52B667591D5A}">
      <dsp:nvSpPr>
        <dsp:cNvPr id="0" name=""/>
        <dsp:cNvSpPr/>
      </dsp:nvSpPr>
      <dsp:spPr>
        <a:xfrm>
          <a:off x="6907240" y="2826118"/>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Suscrito y no exhibido </a:t>
          </a:r>
        </a:p>
      </dsp:txBody>
      <dsp:txXfrm>
        <a:off x="6941227" y="2860105"/>
        <a:ext cx="1759420" cy="1092421"/>
      </dsp:txXfrm>
    </dsp:sp>
    <dsp:sp modelId="{02AB05AE-01BB-4348-AA79-3858D6C40525}">
      <dsp:nvSpPr>
        <dsp:cNvPr id="0" name=""/>
        <dsp:cNvSpPr/>
      </dsp:nvSpPr>
      <dsp:spPr>
        <a:xfrm>
          <a:off x="6704196" y="4325089"/>
          <a:ext cx="1827394" cy="1160395"/>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B6647D-2619-4843-9EEF-FEE2EAF6AAEE}">
      <dsp:nvSpPr>
        <dsp:cNvPr id="0" name=""/>
        <dsp:cNvSpPr/>
      </dsp:nvSpPr>
      <dsp:spPr>
        <a:xfrm>
          <a:off x="6907240" y="4517981"/>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Arial" panose="020B0604020202020204" pitchFamily="34" charset="0"/>
              <a:cs typeface="Arial" panose="020B0604020202020204" pitchFamily="34" charset="0"/>
            </a:rPr>
            <a:t>Representa la parte del Capital Suscrito por los socios o accionistas cuya </a:t>
          </a:r>
          <a:r>
            <a:rPr lang="es-MX" sz="1000" b="0" kern="1200" dirty="0">
              <a:latin typeface="Arial" panose="020B0604020202020204" pitchFamily="34" charset="0"/>
              <a:cs typeface="Arial" panose="020B0604020202020204" pitchFamily="34" charset="0"/>
            </a:rPr>
            <a:t>exhibición se encuentra pendiente de recibir.</a:t>
          </a:r>
          <a:endParaRPr lang="es-ES" sz="1000" b="0" kern="1200" dirty="0">
            <a:latin typeface="Arial" panose="020B0604020202020204" pitchFamily="34" charset="0"/>
            <a:cs typeface="Arial" panose="020B0604020202020204" pitchFamily="34" charset="0"/>
          </a:endParaRPr>
        </a:p>
      </dsp:txBody>
      <dsp:txXfrm>
        <a:off x="6941227" y="4551968"/>
        <a:ext cx="1759420" cy="1092421"/>
      </dsp:txXfrm>
    </dsp:sp>
    <dsp:sp modelId="{B979F233-BA4E-4F6D-9FA5-4ECEF5A9A434}">
      <dsp:nvSpPr>
        <dsp:cNvPr id="0" name=""/>
        <dsp:cNvSpPr/>
      </dsp:nvSpPr>
      <dsp:spPr>
        <a:xfrm>
          <a:off x="8937678" y="2633226"/>
          <a:ext cx="1827394" cy="1160395"/>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A25AF8-9210-4897-8E0D-70F1B18E2D18}">
      <dsp:nvSpPr>
        <dsp:cNvPr id="0" name=""/>
        <dsp:cNvSpPr/>
      </dsp:nvSpPr>
      <dsp:spPr>
        <a:xfrm>
          <a:off x="9140722" y="2826118"/>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b="1" kern="1200" dirty="0">
              <a:latin typeface="Arial" panose="020B0604020202020204" pitchFamily="34" charset="0"/>
              <a:cs typeface="Arial" panose="020B0604020202020204" pitchFamily="34" charset="0"/>
            </a:rPr>
            <a:t>Capital Exhibido  </a:t>
          </a:r>
        </a:p>
      </dsp:txBody>
      <dsp:txXfrm>
        <a:off x="9174709" y="2860105"/>
        <a:ext cx="1759420" cy="1092421"/>
      </dsp:txXfrm>
    </dsp:sp>
    <dsp:sp modelId="{1AC944AB-5511-457E-8A2C-F74D1B1DCBEE}">
      <dsp:nvSpPr>
        <dsp:cNvPr id="0" name=""/>
        <dsp:cNvSpPr/>
      </dsp:nvSpPr>
      <dsp:spPr>
        <a:xfrm>
          <a:off x="8937678" y="4325089"/>
          <a:ext cx="1827394" cy="1160395"/>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81D64E-C73B-47CA-8C3E-5880E4E5790A}">
      <dsp:nvSpPr>
        <dsp:cNvPr id="0" name=""/>
        <dsp:cNvSpPr/>
      </dsp:nvSpPr>
      <dsp:spPr>
        <a:xfrm>
          <a:off x="9140722" y="4517981"/>
          <a:ext cx="1827394" cy="1160395"/>
        </a:xfrm>
        <a:prstGeom prst="roundRect">
          <a:avLst>
            <a:gd name="adj" fmla="val 10000"/>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latin typeface="Arial" panose="020B0604020202020204" pitchFamily="34" charset="0"/>
              <a:cs typeface="Arial" panose="020B0604020202020204" pitchFamily="34" charset="0"/>
            </a:rPr>
            <a:t>Representa la cantidad que los socios o accionistas han exhibido o han </a:t>
          </a:r>
          <a:r>
            <a:rPr lang="es-MX" sz="1000" b="0" kern="1200" dirty="0">
              <a:latin typeface="Arial" panose="020B0604020202020204" pitchFamily="34" charset="0"/>
              <a:cs typeface="Arial" panose="020B0604020202020204" pitchFamily="34" charset="0"/>
            </a:rPr>
            <a:t>aportado efectivamente</a:t>
          </a:r>
          <a:endParaRPr lang="es-ES" sz="1000" b="0" kern="1200" dirty="0">
            <a:latin typeface="Arial" panose="020B0604020202020204" pitchFamily="34" charset="0"/>
            <a:cs typeface="Arial" panose="020B0604020202020204" pitchFamily="34" charset="0"/>
          </a:endParaRPr>
        </a:p>
      </dsp:txBody>
      <dsp:txXfrm>
        <a:off x="9174709" y="4551968"/>
        <a:ext cx="1759420" cy="10924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273A4-F921-4023-AF52-C9F99A80FAD5}">
      <dsp:nvSpPr>
        <dsp:cNvPr id="0" name=""/>
        <dsp:cNvSpPr/>
      </dsp:nvSpPr>
      <dsp:spPr>
        <a:xfrm>
          <a:off x="1526711" y="3041"/>
          <a:ext cx="2773902" cy="1437979"/>
        </a:xfrm>
        <a:prstGeom prst="chevron">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a:solidFill>
                <a:schemeClr val="tx1"/>
              </a:solidFill>
              <a:latin typeface="Arial" panose="020B0604020202020204" pitchFamily="34" charset="0"/>
              <a:cs typeface="Arial" panose="020B0604020202020204" pitchFamily="34" charset="0"/>
            </a:rPr>
            <a:t>Acciones ordinarias </a:t>
          </a:r>
          <a:endParaRPr lang="es-ES" sz="1600" b="1" kern="1200" dirty="0">
            <a:solidFill>
              <a:schemeClr val="tx1"/>
            </a:solidFill>
            <a:latin typeface="Arial" panose="020B0604020202020204" pitchFamily="34" charset="0"/>
            <a:cs typeface="Arial" panose="020B0604020202020204" pitchFamily="34" charset="0"/>
          </a:endParaRPr>
        </a:p>
      </dsp:txBody>
      <dsp:txXfrm>
        <a:off x="2245701" y="3041"/>
        <a:ext cx="1335923" cy="1437979"/>
      </dsp:txXfrm>
    </dsp:sp>
    <dsp:sp modelId="{092B6652-611F-4D60-A023-669D931591CF}">
      <dsp:nvSpPr>
        <dsp:cNvPr id="0" name=""/>
        <dsp:cNvSpPr/>
      </dsp:nvSpPr>
      <dsp:spPr>
        <a:xfrm>
          <a:off x="3940006" y="237835"/>
          <a:ext cx="2900647" cy="968391"/>
        </a:xfrm>
        <a:prstGeom prst="chevron">
          <a:avLst/>
        </a:prstGeom>
        <a:solidFill>
          <a:schemeClr val="accent2">
            <a:tint val="40000"/>
            <a:alpha val="90000"/>
            <a:hueOff val="0"/>
            <a:satOff val="0"/>
            <a:lumOff val="0"/>
            <a:alphaOff val="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nominativas</a:t>
          </a:r>
          <a:endParaRPr lang="es-ES" sz="1600" b="1" kern="1200" dirty="0">
            <a:solidFill>
              <a:schemeClr val="tx1"/>
            </a:solidFill>
            <a:latin typeface="Arial" panose="020B0604020202020204" pitchFamily="34" charset="0"/>
            <a:cs typeface="Arial" panose="020B0604020202020204" pitchFamily="34" charset="0"/>
          </a:endParaRPr>
        </a:p>
      </dsp:txBody>
      <dsp:txXfrm>
        <a:off x="4424202" y="237835"/>
        <a:ext cx="1932256" cy="968391"/>
      </dsp:txXfrm>
    </dsp:sp>
    <dsp:sp modelId="{7D80DD22-4AE4-448E-A43E-F4382EDD5DC5}">
      <dsp:nvSpPr>
        <dsp:cNvPr id="0" name=""/>
        <dsp:cNvSpPr/>
      </dsp:nvSpPr>
      <dsp:spPr>
        <a:xfrm>
          <a:off x="6518327" y="261563"/>
          <a:ext cx="2530615" cy="920935"/>
        </a:xfrm>
        <a:prstGeom prst="chevron">
          <a:avLst/>
        </a:prstGeom>
        <a:solidFill>
          <a:schemeClr val="accent2">
            <a:tint val="40000"/>
            <a:alpha val="90000"/>
            <a:hueOff val="185731"/>
            <a:satOff val="-8371"/>
            <a:lumOff val="-591"/>
            <a:alphaOff val="0"/>
          </a:schemeClr>
        </a:solidFill>
        <a:ln w="15875" cap="rnd" cmpd="sng" algn="ctr">
          <a:solidFill>
            <a:schemeClr val="accent2">
              <a:tint val="40000"/>
              <a:alpha val="90000"/>
              <a:hueOff val="185731"/>
              <a:satOff val="-8371"/>
              <a:lumOff val="-5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preferentes</a:t>
          </a:r>
          <a:endParaRPr lang="es-ES" sz="1600" b="1" kern="1200" dirty="0">
            <a:solidFill>
              <a:schemeClr val="tx1"/>
            </a:solidFill>
            <a:latin typeface="Arial" panose="020B0604020202020204" pitchFamily="34" charset="0"/>
            <a:cs typeface="Arial" panose="020B0604020202020204" pitchFamily="34" charset="0"/>
          </a:endParaRPr>
        </a:p>
      </dsp:txBody>
      <dsp:txXfrm>
        <a:off x="6978795" y="261563"/>
        <a:ext cx="1609680" cy="920935"/>
      </dsp:txXfrm>
    </dsp:sp>
    <dsp:sp modelId="{CE765D4B-ACF5-430E-9400-095CC32CAAE2}">
      <dsp:nvSpPr>
        <dsp:cNvPr id="0" name=""/>
        <dsp:cNvSpPr/>
      </dsp:nvSpPr>
      <dsp:spPr>
        <a:xfrm>
          <a:off x="1526711" y="1596359"/>
          <a:ext cx="2773902" cy="1216811"/>
        </a:xfrm>
        <a:prstGeom prst="chevron">
          <a:avLst/>
        </a:prstGeom>
        <a:solidFill>
          <a:schemeClr val="accent2">
            <a:hueOff val="226582"/>
            <a:satOff val="-23996"/>
            <a:lumOff val="-58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con  valor nominal y sin valor          nominal</a:t>
          </a:r>
          <a:endParaRPr lang="es-ES" sz="1600" b="1" kern="1200" dirty="0">
            <a:solidFill>
              <a:schemeClr val="tx1"/>
            </a:solidFill>
            <a:latin typeface="Arial" panose="020B0604020202020204" pitchFamily="34" charset="0"/>
            <a:cs typeface="Arial" panose="020B0604020202020204" pitchFamily="34" charset="0"/>
          </a:endParaRPr>
        </a:p>
      </dsp:txBody>
      <dsp:txXfrm>
        <a:off x="2135117" y="1596359"/>
        <a:ext cx="1557091" cy="1216811"/>
      </dsp:txXfrm>
    </dsp:sp>
    <dsp:sp modelId="{6A4A06E3-FAD5-492C-91CE-9CA447CCA154}">
      <dsp:nvSpPr>
        <dsp:cNvPr id="0" name=""/>
        <dsp:cNvSpPr/>
      </dsp:nvSpPr>
      <dsp:spPr>
        <a:xfrm>
          <a:off x="3940006" y="1714012"/>
          <a:ext cx="2900417" cy="981505"/>
        </a:xfrm>
        <a:prstGeom prst="chevron">
          <a:avLst/>
        </a:prstGeom>
        <a:solidFill>
          <a:schemeClr val="accent2">
            <a:tint val="40000"/>
            <a:alpha val="90000"/>
            <a:hueOff val="371462"/>
            <a:satOff val="-16742"/>
            <a:lumOff val="-1182"/>
            <a:alphaOff val="0"/>
          </a:schemeClr>
        </a:solidFill>
        <a:ln w="15875" cap="rnd" cmpd="sng" algn="ctr">
          <a:solidFill>
            <a:schemeClr val="accent2">
              <a:tint val="40000"/>
              <a:alpha val="90000"/>
              <a:hueOff val="371462"/>
              <a:satOff val="-16742"/>
              <a:lumOff val="-118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sencillas </a:t>
          </a:r>
        </a:p>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y múltiples</a:t>
          </a:r>
          <a:endParaRPr lang="es-ES" sz="1600" b="1" kern="1200" dirty="0">
            <a:solidFill>
              <a:schemeClr val="tx1"/>
            </a:solidFill>
            <a:latin typeface="Arial" panose="020B0604020202020204" pitchFamily="34" charset="0"/>
            <a:cs typeface="Arial" panose="020B0604020202020204" pitchFamily="34" charset="0"/>
          </a:endParaRPr>
        </a:p>
      </dsp:txBody>
      <dsp:txXfrm>
        <a:off x="4430759" y="1714012"/>
        <a:ext cx="1918912" cy="981505"/>
      </dsp:txXfrm>
    </dsp:sp>
    <dsp:sp modelId="{BD29A4B5-4762-468F-A1AE-66DF05324794}">
      <dsp:nvSpPr>
        <dsp:cNvPr id="0" name=""/>
        <dsp:cNvSpPr/>
      </dsp:nvSpPr>
      <dsp:spPr>
        <a:xfrm>
          <a:off x="6518097" y="1724345"/>
          <a:ext cx="2480977" cy="960839"/>
        </a:xfrm>
        <a:prstGeom prst="chevron">
          <a:avLst/>
        </a:prstGeom>
        <a:solidFill>
          <a:schemeClr val="accent2">
            <a:tint val="40000"/>
            <a:alpha val="90000"/>
            <a:hueOff val="557194"/>
            <a:satOff val="-25114"/>
            <a:lumOff val="-1772"/>
            <a:alphaOff val="0"/>
          </a:schemeClr>
        </a:solidFill>
        <a:ln w="15875" cap="rnd" cmpd="sng" algn="ctr">
          <a:solidFill>
            <a:schemeClr val="accent2">
              <a:tint val="40000"/>
              <a:alpha val="90000"/>
              <a:hueOff val="557194"/>
              <a:satOff val="-25114"/>
              <a:lumOff val="-177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pagadoras </a:t>
          </a:r>
        </a:p>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y liberadas</a:t>
          </a:r>
          <a:endParaRPr lang="es-ES" sz="1600" b="1" kern="1200" dirty="0">
            <a:solidFill>
              <a:schemeClr val="tx1"/>
            </a:solidFill>
            <a:latin typeface="Arial" panose="020B0604020202020204" pitchFamily="34" charset="0"/>
            <a:cs typeface="Arial" panose="020B0604020202020204" pitchFamily="34" charset="0"/>
          </a:endParaRPr>
        </a:p>
      </dsp:txBody>
      <dsp:txXfrm>
        <a:off x="6998517" y="1724345"/>
        <a:ext cx="1520138" cy="960839"/>
      </dsp:txXfrm>
    </dsp:sp>
    <dsp:sp modelId="{9C117F89-5E70-4386-8CCA-BCE348EF169A}">
      <dsp:nvSpPr>
        <dsp:cNvPr id="0" name=""/>
        <dsp:cNvSpPr/>
      </dsp:nvSpPr>
      <dsp:spPr>
        <a:xfrm>
          <a:off x="1526711" y="2968509"/>
          <a:ext cx="2773902" cy="1311822"/>
        </a:xfrm>
        <a:prstGeom prst="chevron">
          <a:avLst/>
        </a:prstGeom>
        <a:solidFill>
          <a:schemeClr val="accent2">
            <a:hueOff val="453165"/>
            <a:satOff val="-47993"/>
            <a:lumOff val="-117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a:solidFill>
                <a:schemeClr val="tx1"/>
              </a:solidFill>
              <a:latin typeface="Arial" panose="020B0604020202020204" pitchFamily="34" charset="0"/>
              <a:cs typeface="Arial" panose="020B0604020202020204" pitchFamily="34" charset="0"/>
            </a:rPr>
            <a:t>Acciones </a:t>
          </a:r>
        </a:p>
        <a:p>
          <a:pPr marL="0" lvl="0" indent="0" algn="ctr" defTabSz="711200">
            <a:lnSpc>
              <a:spcPct val="90000"/>
            </a:lnSpc>
            <a:spcBef>
              <a:spcPct val="0"/>
            </a:spcBef>
            <a:spcAft>
              <a:spcPct val="35000"/>
            </a:spcAft>
            <a:buNone/>
          </a:pPr>
          <a:r>
            <a:rPr lang="es-MX" sz="1600" b="1" kern="1200">
              <a:solidFill>
                <a:schemeClr val="tx1"/>
              </a:solidFill>
              <a:latin typeface="Arial" panose="020B0604020202020204" pitchFamily="34" charset="0"/>
              <a:cs typeface="Arial" panose="020B0604020202020204" pitchFamily="34" charset="0"/>
            </a:rPr>
            <a:t>amortizables</a:t>
          </a:r>
          <a:endParaRPr lang="es-ES" sz="1600" b="1" kern="1200" dirty="0">
            <a:solidFill>
              <a:schemeClr val="tx1"/>
            </a:solidFill>
            <a:latin typeface="Arial" panose="020B0604020202020204" pitchFamily="34" charset="0"/>
            <a:cs typeface="Arial" panose="020B0604020202020204" pitchFamily="34" charset="0"/>
          </a:endParaRPr>
        </a:p>
      </dsp:txBody>
      <dsp:txXfrm>
        <a:off x="2182622" y="2968509"/>
        <a:ext cx="1462080" cy="1311822"/>
      </dsp:txXfrm>
    </dsp:sp>
    <dsp:sp modelId="{3E189137-A150-41B3-A96B-CBDBA3A85318}">
      <dsp:nvSpPr>
        <dsp:cNvPr id="0" name=""/>
        <dsp:cNvSpPr/>
      </dsp:nvSpPr>
      <dsp:spPr>
        <a:xfrm>
          <a:off x="3940006" y="3119126"/>
          <a:ext cx="2859136" cy="1010588"/>
        </a:xfrm>
        <a:prstGeom prst="chevron">
          <a:avLst/>
        </a:prstGeom>
        <a:solidFill>
          <a:schemeClr val="accent2">
            <a:tint val="40000"/>
            <a:alpha val="90000"/>
            <a:hueOff val="742925"/>
            <a:satOff val="-33485"/>
            <a:lumOff val="-2363"/>
            <a:alphaOff val="0"/>
          </a:schemeClr>
        </a:solidFill>
        <a:ln w="15875" cap="rnd" cmpd="sng" algn="ctr">
          <a:solidFill>
            <a:schemeClr val="accent2">
              <a:tint val="40000"/>
              <a:alpha val="90000"/>
              <a:hueOff val="742925"/>
              <a:satOff val="-33485"/>
              <a:lumOff val="-23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a:t>
          </a:r>
        </a:p>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convertibles</a:t>
          </a:r>
          <a:endParaRPr lang="es-ES" sz="1600" b="1" kern="1200" dirty="0">
            <a:solidFill>
              <a:schemeClr val="tx1"/>
            </a:solidFill>
            <a:latin typeface="Arial" panose="020B0604020202020204" pitchFamily="34" charset="0"/>
            <a:cs typeface="Arial" panose="020B0604020202020204" pitchFamily="34" charset="0"/>
          </a:endParaRPr>
        </a:p>
      </dsp:txBody>
      <dsp:txXfrm>
        <a:off x="4445300" y="3119126"/>
        <a:ext cx="1848548" cy="1010588"/>
      </dsp:txXfrm>
    </dsp:sp>
    <dsp:sp modelId="{53D811A4-8292-4321-87B0-FD247B4A4F13}">
      <dsp:nvSpPr>
        <dsp:cNvPr id="0" name=""/>
        <dsp:cNvSpPr/>
      </dsp:nvSpPr>
      <dsp:spPr>
        <a:xfrm>
          <a:off x="6476816" y="3077790"/>
          <a:ext cx="2654919" cy="1093261"/>
        </a:xfrm>
        <a:prstGeom prst="chevron">
          <a:avLst/>
        </a:prstGeom>
        <a:solidFill>
          <a:schemeClr val="accent2">
            <a:tint val="40000"/>
            <a:alpha val="90000"/>
            <a:hueOff val="928656"/>
            <a:satOff val="-41856"/>
            <a:lumOff val="-2954"/>
            <a:alphaOff val="0"/>
          </a:schemeClr>
        </a:solidFill>
        <a:ln w="15875" cap="rnd" cmpd="sng" algn="ctr">
          <a:solidFill>
            <a:schemeClr val="accent2">
              <a:tint val="40000"/>
              <a:alpha val="90000"/>
              <a:hueOff val="928656"/>
              <a:satOff val="-41856"/>
              <a:lumOff val="-29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Acciones </a:t>
          </a:r>
        </a:p>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desertas</a:t>
          </a:r>
          <a:endParaRPr lang="es-ES" sz="1600" b="1" kern="1200" dirty="0">
            <a:solidFill>
              <a:schemeClr val="tx1"/>
            </a:solidFill>
            <a:latin typeface="Arial" panose="020B0604020202020204" pitchFamily="34" charset="0"/>
            <a:cs typeface="Arial" panose="020B0604020202020204" pitchFamily="34" charset="0"/>
          </a:endParaRPr>
        </a:p>
      </dsp:txBody>
      <dsp:txXfrm>
        <a:off x="7023447" y="3077790"/>
        <a:ext cx="1561658" cy="109326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7DFC4-85D4-471A-B020-08ECF2B0A927}">
      <dsp:nvSpPr>
        <dsp:cNvPr id="0" name=""/>
        <dsp:cNvSpPr/>
      </dsp:nvSpPr>
      <dsp:spPr>
        <a:xfrm>
          <a:off x="3757679" y="1907068"/>
          <a:ext cx="2554109" cy="1634629"/>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MX" sz="1400" b="1" i="0" kern="1200" dirty="0">
              <a:solidFill>
                <a:schemeClr val="tx1"/>
              </a:solidFill>
              <a:latin typeface="Arial" panose="020B0604020202020204" pitchFamily="34" charset="0"/>
              <a:cs typeface="Arial" panose="020B0604020202020204" pitchFamily="34" charset="0"/>
            </a:rPr>
            <a:t>Clasificación de las reservas</a:t>
          </a:r>
          <a:endParaRPr lang="es-MX" sz="1400" kern="1200" dirty="0">
            <a:solidFill>
              <a:schemeClr val="tx1"/>
            </a:solidFill>
            <a:latin typeface="Arial" panose="020B0604020202020204" pitchFamily="34" charset="0"/>
            <a:cs typeface="Arial" panose="020B0604020202020204" pitchFamily="34" charset="0"/>
          </a:endParaRPr>
        </a:p>
      </dsp:txBody>
      <dsp:txXfrm>
        <a:off x="3837475" y="1986864"/>
        <a:ext cx="2394517" cy="1475037"/>
      </dsp:txXfrm>
    </dsp:sp>
    <dsp:sp modelId="{42E4D5DF-DEBF-4550-A2D9-530DF49C8764}">
      <dsp:nvSpPr>
        <dsp:cNvPr id="0" name=""/>
        <dsp:cNvSpPr/>
      </dsp:nvSpPr>
      <dsp:spPr>
        <a:xfrm rot="16200000">
          <a:off x="4664427" y="1536760"/>
          <a:ext cx="740614" cy="0"/>
        </a:xfrm>
        <a:custGeom>
          <a:avLst/>
          <a:gdLst/>
          <a:ahLst/>
          <a:cxnLst/>
          <a:rect l="0" t="0" r="0" b="0"/>
          <a:pathLst>
            <a:path>
              <a:moveTo>
                <a:pt x="0" y="0"/>
              </a:moveTo>
              <a:lnTo>
                <a:pt x="740614" y="0"/>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1AFCCB-FD78-401E-A160-1B29596F9F06}">
      <dsp:nvSpPr>
        <dsp:cNvPr id="0" name=""/>
        <dsp:cNvSpPr/>
      </dsp:nvSpPr>
      <dsp:spPr>
        <a:xfrm>
          <a:off x="3050327" y="-70314"/>
          <a:ext cx="3968814" cy="1236767"/>
        </a:xfrm>
        <a:prstGeom prst="roundRect">
          <a:avLst/>
        </a:prstGeom>
        <a:solidFill>
          <a:schemeClr val="accent5">
            <a:hueOff val="1202033"/>
            <a:satOff val="-2441"/>
            <a:lumOff val="156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s-MX" sz="1400" b="1" i="0" kern="1200">
              <a:solidFill>
                <a:schemeClr val="tx1"/>
              </a:solidFill>
              <a:latin typeface="Arial" panose="020B0604020202020204" pitchFamily="34" charset="0"/>
              <a:cs typeface="Arial" panose="020B0604020202020204" pitchFamily="34" charset="0"/>
            </a:rPr>
            <a:t>Reserva legal</a:t>
          </a:r>
        </a:p>
        <a:p>
          <a:pPr marL="0" lvl="0" indent="0" algn="ctr" defTabSz="622300">
            <a:lnSpc>
              <a:spcPct val="90000"/>
            </a:lnSpc>
            <a:spcBef>
              <a:spcPct val="0"/>
            </a:spcBef>
            <a:spcAft>
              <a:spcPct val="35000"/>
            </a:spcAft>
            <a:buFont typeface="Arial" panose="020B0604020202020204" pitchFamily="34" charset="0"/>
            <a:buNone/>
          </a:pPr>
          <a:r>
            <a:rPr lang="es-MX" sz="1400" b="0" i="0" kern="1200">
              <a:solidFill>
                <a:schemeClr val="tx1"/>
              </a:solidFill>
              <a:latin typeface="Arial" panose="020B0604020202020204" pitchFamily="34" charset="0"/>
              <a:cs typeface="Arial" panose="020B0604020202020204" pitchFamily="34" charset="0"/>
            </a:rPr>
            <a:t>La ley obligar a destinar un 10% del beneficio obtenido por la compañía a reservas durante todos los</a:t>
          </a:r>
          <a:r>
            <a:rPr lang="es-MX" sz="1400" b="0" i="0" u="none" kern="1200">
              <a:solidFill>
                <a:schemeClr val="tx1"/>
              </a:solidFill>
              <a:latin typeface="Arial" panose="020B0604020202020204" pitchFamily="34" charset="0"/>
              <a:cs typeface="Arial" panose="020B0604020202020204" pitchFamily="34" charset="0"/>
            </a:rPr>
            <a:t> periodos contables.</a:t>
          </a:r>
          <a:endParaRPr lang="es-MX" sz="1400" u="none" kern="1200" dirty="0">
            <a:solidFill>
              <a:schemeClr val="tx1"/>
            </a:solidFill>
            <a:latin typeface="Arial" panose="020B0604020202020204" pitchFamily="34" charset="0"/>
            <a:cs typeface="Arial" panose="020B0604020202020204" pitchFamily="34" charset="0"/>
          </a:endParaRPr>
        </a:p>
      </dsp:txBody>
      <dsp:txXfrm>
        <a:off x="3110701" y="-9940"/>
        <a:ext cx="3848066" cy="1116019"/>
      </dsp:txXfrm>
    </dsp:sp>
    <dsp:sp modelId="{85C6DBB6-2513-467A-AE0D-E19408B1E90F}">
      <dsp:nvSpPr>
        <dsp:cNvPr id="0" name=""/>
        <dsp:cNvSpPr/>
      </dsp:nvSpPr>
      <dsp:spPr>
        <a:xfrm>
          <a:off x="6311789" y="2724382"/>
          <a:ext cx="450334" cy="0"/>
        </a:xfrm>
        <a:custGeom>
          <a:avLst/>
          <a:gdLst/>
          <a:ahLst/>
          <a:cxnLst/>
          <a:rect l="0" t="0" r="0" b="0"/>
          <a:pathLst>
            <a:path>
              <a:moveTo>
                <a:pt x="0" y="0"/>
              </a:moveTo>
              <a:lnTo>
                <a:pt x="450334" y="0"/>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05EA02-A02D-4C5E-AE46-475770CA4CE0}">
      <dsp:nvSpPr>
        <dsp:cNvPr id="0" name=""/>
        <dsp:cNvSpPr/>
      </dsp:nvSpPr>
      <dsp:spPr>
        <a:xfrm>
          <a:off x="6762123" y="2105999"/>
          <a:ext cx="3307345" cy="1236767"/>
        </a:xfrm>
        <a:prstGeom prst="roundRect">
          <a:avLst/>
        </a:prstGeom>
        <a:solidFill>
          <a:schemeClr val="accent5">
            <a:hueOff val="2404066"/>
            <a:satOff val="-4882"/>
            <a:lumOff val="313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MX" sz="1400" b="1" kern="1200">
              <a:solidFill>
                <a:schemeClr val="tx1"/>
              </a:solidFill>
              <a:latin typeface="Arial" panose="020B0604020202020204" pitchFamily="34" charset="0"/>
              <a:cs typeface="Arial" panose="020B0604020202020204" pitchFamily="34" charset="0"/>
            </a:rPr>
            <a:t>Reservas estatutarias</a:t>
          </a:r>
        </a:p>
        <a:p>
          <a:pPr marL="0" lvl="0" indent="0" algn="ctr" defTabSz="622300">
            <a:lnSpc>
              <a:spcPct val="90000"/>
            </a:lnSpc>
            <a:spcBef>
              <a:spcPct val="0"/>
            </a:spcBef>
            <a:spcAft>
              <a:spcPct val="35000"/>
            </a:spcAft>
            <a:buNone/>
          </a:pPr>
          <a:r>
            <a:rPr lang="es-MX" sz="1400" kern="1200">
              <a:solidFill>
                <a:schemeClr val="tx1"/>
              </a:solidFill>
              <a:latin typeface="Arial" panose="020B0604020202020204" pitchFamily="34" charset="0"/>
              <a:cs typeface="Arial" panose="020B0604020202020204" pitchFamily="34" charset="0"/>
            </a:rPr>
            <a:t>El procedimiento es el mismo que la reserva legal, pero el origen no es la ley, sino que los estatutos de la empresa obligan a constituir esta reserva.</a:t>
          </a:r>
          <a:endParaRPr lang="es-MX" sz="1400" kern="1200" dirty="0">
            <a:solidFill>
              <a:schemeClr val="tx1"/>
            </a:solidFill>
            <a:latin typeface="Arial" panose="020B0604020202020204" pitchFamily="34" charset="0"/>
            <a:cs typeface="Arial" panose="020B0604020202020204" pitchFamily="34" charset="0"/>
          </a:endParaRPr>
        </a:p>
      </dsp:txBody>
      <dsp:txXfrm>
        <a:off x="6822497" y="2166373"/>
        <a:ext cx="3186597" cy="1116019"/>
      </dsp:txXfrm>
    </dsp:sp>
    <dsp:sp modelId="{D77076C4-B644-4467-8B7C-91B8D1F1D728}">
      <dsp:nvSpPr>
        <dsp:cNvPr id="0" name=""/>
        <dsp:cNvSpPr/>
      </dsp:nvSpPr>
      <dsp:spPr>
        <a:xfrm rot="5421141">
          <a:off x="4733196" y="3836391"/>
          <a:ext cx="589399" cy="0"/>
        </a:xfrm>
        <a:custGeom>
          <a:avLst/>
          <a:gdLst/>
          <a:ahLst/>
          <a:cxnLst/>
          <a:rect l="0" t="0" r="0" b="0"/>
          <a:pathLst>
            <a:path>
              <a:moveTo>
                <a:pt x="0" y="0"/>
              </a:moveTo>
              <a:lnTo>
                <a:pt x="589399" y="0"/>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F4AD38-DF61-41DB-8F6B-5A6ABA6597AF}">
      <dsp:nvSpPr>
        <dsp:cNvPr id="0" name=""/>
        <dsp:cNvSpPr/>
      </dsp:nvSpPr>
      <dsp:spPr>
        <a:xfrm>
          <a:off x="3368607" y="4131086"/>
          <a:ext cx="3307345" cy="1236767"/>
        </a:xfrm>
        <a:prstGeom prst="roundRect">
          <a:avLst/>
        </a:prstGeom>
        <a:solidFill>
          <a:schemeClr val="accent5">
            <a:hueOff val="3606099"/>
            <a:satOff val="-7323"/>
            <a:lumOff val="470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s-MX" sz="1400" b="1" i="0" kern="1200">
              <a:solidFill>
                <a:schemeClr val="tx1"/>
              </a:solidFill>
              <a:latin typeface="Arial" panose="020B0604020202020204" pitchFamily="34" charset="0"/>
              <a:cs typeface="Arial" panose="020B0604020202020204" pitchFamily="34" charset="0"/>
            </a:rPr>
            <a:t>Reservas especiales</a:t>
          </a:r>
        </a:p>
        <a:p>
          <a:pPr marL="0" lvl="0" indent="0" algn="ctr" defTabSz="622300">
            <a:lnSpc>
              <a:spcPct val="90000"/>
            </a:lnSpc>
            <a:spcBef>
              <a:spcPct val="0"/>
            </a:spcBef>
            <a:spcAft>
              <a:spcPct val="35000"/>
            </a:spcAft>
            <a:buFont typeface="Arial" panose="020B0604020202020204" pitchFamily="34" charset="0"/>
            <a:buNone/>
          </a:pPr>
          <a:r>
            <a:rPr lang="es-MX" sz="1400" b="0" i="0" kern="1200">
              <a:solidFill>
                <a:schemeClr val="tx1"/>
              </a:solidFill>
              <a:latin typeface="Arial" panose="020B0604020202020204" pitchFamily="34" charset="0"/>
              <a:cs typeface="Arial" panose="020B0604020202020204" pitchFamily="34" charset="0"/>
            </a:rPr>
            <a:t>La ley puede obligar a la constitución de reservas por algún motivo determinado.</a:t>
          </a:r>
          <a:endParaRPr lang="es-MX" sz="1400" kern="1200" dirty="0">
            <a:solidFill>
              <a:schemeClr val="tx1"/>
            </a:solidFill>
            <a:latin typeface="Arial" panose="020B0604020202020204" pitchFamily="34" charset="0"/>
            <a:cs typeface="Arial" panose="020B0604020202020204" pitchFamily="34" charset="0"/>
          </a:endParaRPr>
        </a:p>
      </dsp:txBody>
      <dsp:txXfrm>
        <a:off x="3428981" y="4191460"/>
        <a:ext cx="3186597" cy="1116019"/>
      </dsp:txXfrm>
    </dsp:sp>
    <dsp:sp modelId="{3D1A1061-A20B-4139-97E4-BB98F3A4DE1A}">
      <dsp:nvSpPr>
        <dsp:cNvPr id="0" name=""/>
        <dsp:cNvSpPr/>
      </dsp:nvSpPr>
      <dsp:spPr>
        <a:xfrm rot="10710468">
          <a:off x="3328984" y="2763232"/>
          <a:ext cx="428768" cy="0"/>
        </a:xfrm>
        <a:custGeom>
          <a:avLst/>
          <a:gdLst/>
          <a:ahLst/>
          <a:cxnLst/>
          <a:rect l="0" t="0" r="0" b="0"/>
          <a:pathLst>
            <a:path>
              <a:moveTo>
                <a:pt x="0" y="0"/>
              </a:moveTo>
              <a:lnTo>
                <a:pt x="428768" y="0"/>
              </a:lnTo>
            </a:path>
          </a:pathLst>
        </a:custGeom>
        <a:noFill/>
        <a:ln w="15875"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6E1912-03AF-40C5-9548-EECABB149BBC}">
      <dsp:nvSpPr>
        <dsp:cNvPr id="0" name=""/>
        <dsp:cNvSpPr/>
      </dsp:nvSpPr>
      <dsp:spPr>
        <a:xfrm>
          <a:off x="21711" y="1983498"/>
          <a:ext cx="3307345" cy="1656788"/>
        </a:xfrm>
        <a:prstGeom prst="round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MX" sz="1400" b="1" kern="1200">
              <a:solidFill>
                <a:schemeClr val="tx1"/>
              </a:solidFill>
              <a:latin typeface="Arial" panose="020B0604020202020204" pitchFamily="34" charset="0"/>
              <a:cs typeface="Arial" panose="020B0604020202020204" pitchFamily="34" charset="0"/>
            </a:rPr>
            <a:t>Reservas voluntarias</a:t>
          </a:r>
        </a:p>
        <a:p>
          <a:pPr marL="0" lvl="0" indent="0" algn="ctr" defTabSz="622300">
            <a:lnSpc>
              <a:spcPct val="90000"/>
            </a:lnSpc>
            <a:spcBef>
              <a:spcPct val="0"/>
            </a:spcBef>
            <a:spcAft>
              <a:spcPct val="35000"/>
            </a:spcAft>
            <a:buNone/>
          </a:pPr>
          <a:r>
            <a:rPr lang="es-MX" sz="1400" kern="1200">
              <a:solidFill>
                <a:schemeClr val="tx1"/>
              </a:solidFill>
              <a:latin typeface="Arial" panose="020B0604020202020204" pitchFamily="34" charset="0"/>
              <a:cs typeface="Arial" panose="020B0604020202020204" pitchFamily="34" charset="0"/>
            </a:rPr>
            <a:t>La sociedad en sí misma decide de forma voluntaria establecer esta reserva. Estas reservas incluyen los beneficios que la empresa ha decidido no distribuir y dejar en el balance de situación</a:t>
          </a:r>
          <a:endParaRPr lang="es-MX" sz="1400" kern="1200" dirty="0">
            <a:solidFill>
              <a:schemeClr val="tx1"/>
            </a:solidFill>
            <a:latin typeface="Arial" panose="020B0604020202020204" pitchFamily="34" charset="0"/>
            <a:cs typeface="Arial" panose="020B0604020202020204" pitchFamily="34" charset="0"/>
          </a:endParaRPr>
        </a:p>
      </dsp:txBody>
      <dsp:txXfrm>
        <a:off x="102589" y="2064376"/>
        <a:ext cx="3145589" cy="14950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20411-EFCB-4D92-9DD4-EBFF558FE10D}">
      <dsp:nvSpPr>
        <dsp:cNvPr id="0" name=""/>
        <dsp:cNvSpPr/>
      </dsp:nvSpPr>
      <dsp:spPr>
        <a:xfrm>
          <a:off x="7801" y="35267"/>
          <a:ext cx="2331884"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Escritura pública </a:t>
          </a:r>
        </a:p>
      </dsp:txBody>
      <dsp:txXfrm>
        <a:off x="48780" y="76246"/>
        <a:ext cx="2249926" cy="1317172"/>
      </dsp:txXfrm>
    </dsp:sp>
    <dsp:sp modelId="{B8761656-FD2F-4384-A20D-55AFCC8362AB}">
      <dsp:nvSpPr>
        <dsp:cNvPr id="0" name=""/>
        <dsp:cNvSpPr/>
      </dsp:nvSpPr>
      <dsp:spPr>
        <a:xfrm>
          <a:off x="2572874" y="445678"/>
          <a:ext cx="494359"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2572874" y="561339"/>
        <a:ext cx="346051" cy="346985"/>
      </dsp:txXfrm>
    </dsp:sp>
    <dsp:sp modelId="{C79F4BE5-0906-4202-B37E-43156C646362}">
      <dsp:nvSpPr>
        <dsp:cNvPr id="0" name=""/>
        <dsp:cNvSpPr/>
      </dsp:nvSpPr>
      <dsp:spPr>
        <a:xfrm>
          <a:off x="3272439" y="35267"/>
          <a:ext cx="2331884"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Registro mercantil </a:t>
          </a:r>
        </a:p>
      </dsp:txBody>
      <dsp:txXfrm>
        <a:off x="3313418" y="76246"/>
        <a:ext cx="2249926" cy="1317172"/>
      </dsp:txXfrm>
    </dsp:sp>
    <dsp:sp modelId="{D07DDFEF-E78E-4DB4-A85F-7E03D3FA2ED9}">
      <dsp:nvSpPr>
        <dsp:cNvPr id="0" name=""/>
        <dsp:cNvSpPr/>
      </dsp:nvSpPr>
      <dsp:spPr>
        <a:xfrm>
          <a:off x="5837511" y="445678"/>
          <a:ext cx="494359"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5837511" y="561339"/>
        <a:ext cx="346051" cy="346985"/>
      </dsp:txXfrm>
    </dsp:sp>
    <dsp:sp modelId="{08C1897D-10E3-41A5-B237-4925DAAB5999}">
      <dsp:nvSpPr>
        <dsp:cNvPr id="0" name=""/>
        <dsp:cNvSpPr/>
      </dsp:nvSpPr>
      <dsp:spPr>
        <a:xfrm>
          <a:off x="6537077" y="35267"/>
          <a:ext cx="2331884"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Personalidad jurídica </a:t>
          </a:r>
        </a:p>
      </dsp:txBody>
      <dsp:txXfrm>
        <a:off x="6578056" y="76246"/>
        <a:ext cx="2249926" cy="13171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20411-EFCB-4D92-9DD4-EBFF558FE10D}">
      <dsp:nvSpPr>
        <dsp:cNvPr id="0" name=""/>
        <dsp:cNvSpPr/>
      </dsp:nvSpPr>
      <dsp:spPr>
        <a:xfrm>
          <a:off x="7801" y="35267"/>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Inscripción de escritura </a:t>
          </a:r>
        </a:p>
      </dsp:txBody>
      <dsp:txXfrm>
        <a:off x="48780" y="76246"/>
        <a:ext cx="2249925" cy="1317172"/>
      </dsp:txXfrm>
    </dsp:sp>
    <dsp:sp modelId="{B8761656-FD2F-4384-A20D-55AFCC8362AB}">
      <dsp:nvSpPr>
        <dsp:cNvPr id="0" name=""/>
        <dsp:cNvSpPr/>
      </dsp:nvSpPr>
      <dsp:spPr>
        <a:xfrm rot="18357">
          <a:off x="2572870" y="454470"/>
          <a:ext cx="494366"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2572871" y="569735"/>
        <a:ext cx="346056" cy="346985"/>
      </dsp:txXfrm>
    </dsp:sp>
    <dsp:sp modelId="{C79F4BE5-0906-4202-B37E-43156C646362}">
      <dsp:nvSpPr>
        <dsp:cNvPr id="0" name=""/>
        <dsp:cNvSpPr/>
      </dsp:nvSpPr>
      <dsp:spPr>
        <a:xfrm>
          <a:off x="3272439" y="52700"/>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Realización de liquidación </a:t>
          </a:r>
        </a:p>
      </dsp:txBody>
      <dsp:txXfrm>
        <a:off x="3313418" y="93679"/>
        <a:ext cx="2249925" cy="1317172"/>
      </dsp:txXfrm>
    </dsp:sp>
    <dsp:sp modelId="{D07DDFEF-E78E-4DB4-A85F-7E03D3FA2ED9}">
      <dsp:nvSpPr>
        <dsp:cNvPr id="0" name=""/>
        <dsp:cNvSpPr/>
      </dsp:nvSpPr>
      <dsp:spPr>
        <a:xfrm rot="21591681">
          <a:off x="5839460" y="459118"/>
          <a:ext cx="498495"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5839460" y="574960"/>
        <a:ext cx="348947" cy="346985"/>
      </dsp:txXfrm>
    </dsp:sp>
    <dsp:sp modelId="{08C1897D-10E3-41A5-B237-4925DAAB5999}">
      <dsp:nvSpPr>
        <dsp:cNvPr id="0" name=""/>
        <dsp:cNvSpPr/>
      </dsp:nvSpPr>
      <dsp:spPr>
        <a:xfrm>
          <a:off x="6544878" y="44781"/>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Impuestos correspondientes </a:t>
          </a:r>
        </a:p>
      </dsp:txBody>
      <dsp:txXfrm>
        <a:off x="6585857" y="85760"/>
        <a:ext cx="2249925" cy="13171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20411-EFCB-4D92-9DD4-EBFF558FE10D}">
      <dsp:nvSpPr>
        <dsp:cNvPr id="0" name=""/>
        <dsp:cNvSpPr/>
      </dsp:nvSpPr>
      <dsp:spPr>
        <a:xfrm>
          <a:off x="0" y="35687"/>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Inscripción se publicará en: </a:t>
          </a:r>
        </a:p>
      </dsp:txBody>
      <dsp:txXfrm>
        <a:off x="40979" y="76666"/>
        <a:ext cx="2249925" cy="1317172"/>
      </dsp:txXfrm>
    </dsp:sp>
    <dsp:sp modelId="{B8761656-FD2F-4384-A20D-55AFCC8362AB}">
      <dsp:nvSpPr>
        <dsp:cNvPr id="0" name=""/>
        <dsp:cNvSpPr/>
      </dsp:nvSpPr>
      <dsp:spPr>
        <a:xfrm rot="21599559">
          <a:off x="2567022" y="445886"/>
          <a:ext cx="498494"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2567022" y="561557"/>
        <a:ext cx="348946" cy="346985"/>
      </dsp:txXfrm>
    </dsp:sp>
    <dsp:sp modelId="{C79F4BE5-0906-4202-B37E-43156C646362}">
      <dsp:nvSpPr>
        <dsp:cNvPr id="0" name=""/>
        <dsp:cNvSpPr/>
      </dsp:nvSpPr>
      <dsp:spPr>
        <a:xfrm>
          <a:off x="3272439" y="35267"/>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Boletín Oficial de Registro Mercantil </a:t>
          </a:r>
        </a:p>
      </dsp:txBody>
      <dsp:txXfrm>
        <a:off x="3313418" y="76246"/>
        <a:ext cx="2249925" cy="1317172"/>
      </dsp:txXfrm>
    </dsp:sp>
    <dsp:sp modelId="{D07DDFEF-E78E-4DB4-A85F-7E03D3FA2ED9}">
      <dsp:nvSpPr>
        <dsp:cNvPr id="0" name=""/>
        <dsp:cNvSpPr/>
      </dsp:nvSpPr>
      <dsp:spPr>
        <a:xfrm rot="9995">
          <a:off x="5839460" y="450476"/>
          <a:ext cx="498496" cy="57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5839460" y="565920"/>
        <a:ext cx="348947" cy="346985"/>
      </dsp:txXfrm>
    </dsp:sp>
    <dsp:sp modelId="{08C1897D-10E3-41A5-B237-4925DAAB5999}">
      <dsp:nvSpPr>
        <dsp:cNvPr id="0" name=""/>
        <dsp:cNvSpPr/>
      </dsp:nvSpPr>
      <dsp:spPr>
        <a:xfrm>
          <a:off x="6544878" y="44781"/>
          <a:ext cx="2331883" cy="139913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Se</a:t>
          </a:r>
          <a:r>
            <a:rPr lang="es-MX" sz="2000" kern="1200" baseline="0" dirty="0">
              <a:latin typeface="Arial" panose="020B0604020202020204" pitchFamily="34" charset="0"/>
              <a:cs typeface="Arial" panose="020B0604020202020204" pitchFamily="34" charset="0"/>
            </a:rPr>
            <a:t> consignarán los datos relativos </a:t>
          </a:r>
          <a:endParaRPr lang="es-MX" sz="2000" kern="1200" dirty="0">
            <a:latin typeface="Arial" panose="020B0604020202020204" pitchFamily="34" charset="0"/>
            <a:cs typeface="Arial" panose="020B0604020202020204" pitchFamily="34" charset="0"/>
          </a:endParaRPr>
        </a:p>
      </dsp:txBody>
      <dsp:txXfrm>
        <a:off x="6585857" y="85760"/>
        <a:ext cx="2249925" cy="131717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48309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95439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21824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43493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48170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88732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808355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1241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35498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92400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54222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5410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89187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06724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5712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8/24/2019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35489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8/24/2019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4761552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diagramData" Target="../diagrams/data9.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17" Type="http://schemas.microsoft.com/office/2007/relationships/diagramDrawing" Target="../diagrams/drawing9.xml"/><Relationship Id="rId2" Type="http://schemas.openxmlformats.org/officeDocument/2006/relationships/image" Target="../media/image2.jpeg"/><Relationship Id="rId16" Type="http://schemas.openxmlformats.org/officeDocument/2006/relationships/diagramColors" Target="../diagrams/colors9.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5" Type="http://schemas.openxmlformats.org/officeDocument/2006/relationships/diagramQuickStyle" Target="../diagrams/quickStyle9.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diagramLayout" Target="../diagrams/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1.emf"/><Relationship Id="rId4" Type="http://schemas.openxmlformats.org/officeDocument/2006/relationships/package" Target="../embeddings/Microsoft_Excel_Worksheet.xlsx"/></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2.emf"/><Relationship Id="rId4" Type="http://schemas.openxmlformats.org/officeDocument/2006/relationships/package" Target="../embeddings/Microsoft_Excel_Worksheet1.xlsx"/></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3.emf"/><Relationship Id="rId4" Type="http://schemas.openxmlformats.org/officeDocument/2006/relationships/package" Target="../embeddings/Microsoft_Excel_Worksheet2.xlsx"/></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4.emf"/><Relationship Id="rId4" Type="http://schemas.openxmlformats.org/officeDocument/2006/relationships/package" Target="../embeddings/Microsoft_Excel_Worksheet3.xlsx"/></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5.emf"/><Relationship Id="rId4" Type="http://schemas.openxmlformats.org/officeDocument/2006/relationships/package" Target="../embeddings/Microsoft_Excel_Worksheet4.xlsx"/></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6.emf"/><Relationship Id="rId4" Type="http://schemas.openxmlformats.org/officeDocument/2006/relationships/package" Target="../embeddings/Microsoft_Excel_Worksheet5.xlsx"/></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7.emf"/><Relationship Id="rId4" Type="http://schemas.openxmlformats.org/officeDocument/2006/relationships/package" Target="../embeddings/Microsoft_Excel_Worksheet6.xlsx"/></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8.emf"/><Relationship Id="rId4" Type="http://schemas.openxmlformats.org/officeDocument/2006/relationships/package" Target="../embeddings/Microsoft_Excel_Worksheet7.xlsx"/></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9.emf"/><Relationship Id="rId4" Type="http://schemas.openxmlformats.org/officeDocument/2006/relationships/package" Target="../embeddings/Microsoft_Excel_Worksheet8.xlsx"/></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1.e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package" Target="../embeddings/Microsoft_Excel_Worksheet10.xlsx"/><Relationship Id="rId5" Type="http://schemas.openxmlformats.org/officeDocument/2006/relationships/image" Target="../media/image30.emf"/><Relationship Id="rId4" Type="http://schemas.openxmlformats.org/officeDocument/2006/relationships/package" Target="../embeddings/Microsoft_Excel_Worksheet9.xlsx"/></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32.emf"/><Relationship Id="rId4" Type="http://schemas.openxmlformats.org/officeDocument/2006/relationships/package" Target="../embeddings/Microsoft_Excel_Worksheet11.xlsx"/></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blog.monex.com.mx/se-clasifican-las-acciones" TargetMode="External"/><Relationship Id="rId2" Type="http://schemas.openxmlformats.org/officeDocument/2006/relationships/hyperlink" Target="http://cf-u4-informacion-financiera.blogspot.com/2012/06/clasificacion-y-caracteristicas-de-las.html"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s://www.emagister.com/uploads_courses/Comunidad_Emagister_62525_62525.pdf" TargetMode="External"/><Relationship Id="rId4" Type="http://schemas.openxmlformats.org/officeDocument/2006/relationships/hyperlink" Target="http://itcved-tu.blogspot.com/p/5-clasificacion-y-caracteristicas-de.html"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www.tuabogadodefensor.com/sociedad-anonima/#constitucion" TargetMode="External"/><Relationship Id="rId2" Type="http://schemas.openxmlformats.org/officeDocument/2006/relationships/hyperlink" Target="https://www.comparativadebancos.com/tipos-acciones-caracteristicas/"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www.derecho.unam.mx/oferta-educativa/licenciatura/"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8663" y="459919"/>
            <a:ext cx="10603090" cy="1371778"/>
          </a:xfrm>
        </p:spPr>
        <p:txBody>
          <a:bodyPr>
            <a:normAutofit/>
          </a:bodyPr>
          <a:lstStyle/>
          <a:p>
            <a:pPr marL="0" indent="0" algn="ctr">
              <a:buNone/>
            </a:pPr>
            <a:r>
              <a:rPr lang="es-ES" sz="2800" dirty="0">
                <a:solidFill>
                  <a:schemeClr val="tx1"/>
                </a:solidFill>
                <a:latin typeface="Arial" panose="020B0604020202020204" pitchFamily="34" charset="0"/>
                <a:cs typeface="Arial" panose="020B0604020202020204" pitchFamily="34" charset="0"/>
              </a:rPr>
              <a:t>Universidad Autónoma del Estado de México</a:t>
            </a:r>
            <a:endParaRPr lang="es-ES" sz="1400" dirty="0">
              <a:solidFill>
                <a:schemeClr val="tx1"/>
              </a:solidFill>
              <a:latin typeface="Arial" panose="020B0604020202020204" pitchFamily="34" charset="0"/>
              <a:cs typeface="Arial" panose="020B0604020202020204" pitchFamily="34" charset="0"/>
            </a:endParaRPr>
          </a:p>
          <a:p>
            <a:pPr marL="0" indent="0" algn="ctr">
              <a:lnSpc>
                <a:spcPct val="150000"/>
              </a:lnSpc>
              <a:buNone/>
            </a:pPr>
            <a:r>
              <a:rPr lang="es-ES" sz="2400" dirty="0">
                <a:solidFill>
                  <a:schemeClr val="tx1"/>
                </a:solidFill>
                <a:latin typeface="Arial" panose="020B0604020202020204" pitchFamily="34" charset="0"/>
                <a:cs typeface="Arial" panose="020B0604020202020204" pitchFamily="34" charset="0"/>
              </a:rPr>
              <a:t>Centro Universitario UAEM Valle de Teotihuacán</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663" y="392807"/>
            <a:ext cx="1409691" cy="10738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2">
            <a:extLst>
              <a:ext uri="{FF2B5EF4-FFF2-40B4-BE49-F238E27FC236}">
                <a16:creationId xmlns:a16="http://schemas.microsoft.com/office/drawing/2014/main" id="{8B7CFE81-3637-40BC-8AD1-88073483F143}"/>
              </a:ext>
            </a:extLst>
          </p:cNvPr>
          <p:cNvSpPr>
            <a:spLocks noChangeArrowheads="1"/>
          </p:cNvSpPr>
          <p:nvPr/>
        </p:nvSpPr>
        <p:spPr bwMode="auto">
          <a:xfrm>
            <a:off x="2403508" y="1898809"/>
            <a:ext cx="8476987"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4400" b="1"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Licenciatura en Contaduría</a:t>
            </a:r>
            <a:endParaRPr kumimoji="0" lang="es-MX" altLang="es-MX" sz="4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9" name="Rectangle 3">
            <a:extLst>
              <a:ext uri="{FF2B5EF4-FFF2-40B4-BE49-F238E27FC236}">
                <a16:creationId xmlns:a16="http://schemas.microsoft.com/office/drawing/2014/main" id="{C45908CE-FE0D-478B-8A60-1AFC2BDA8DBC}"/>
              </a:ext>
            </a:extLst>
          </p:cNvPr>
          <p:cNvSpPr>
            <a:spLocks noChangeArrowheads="1"/>
          </p:cNvSpPr>
          <p:nvPr/>
        </p:nvSpPr>
        <p:spPr bwMode="auto">
          <a:xfrm>
            <a:off x="768626" y="1516884"/>
            <a:ext cx="10813774"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3200" b="1"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sz="3200"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3200" b="1"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3600" b="1" i="0" u="none" strike="noStrike" cap="none" normalizeH="0" baseline="0" dirty="0">
                <a:ln>
                  <a:noFill/>
                </a:ln>
                <a:solidFill>
                  <a:srgbClr val="006600"/>
                </a:solidFill>
                <a:effectLst/>
                <a:latin typeface="Cambria" panose="02040503050406030204" pitchFamily="18" charset="0"/>
                <a:ea typeface="Arial Unicode MS" panose="020B0604020202020204" pitchFamily="34" charset="-128"/>
                <a:cs typeface="Arial" panose="020B0604020202020204" pitchFamily="34" charset="0"/>
              </a:rPr>
              <a:t>Unidad de aprendizaje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3200" b="1"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 </a:t>
            </a:r>
            <a:r>
              <a:rPr kumimoji="0" lang="es-MX" altLang="es-MX" sz="3200"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Contabilidad de Sociedades </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sz="3200"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es-MX" altLang="es-MX" sz="3600" b="1" dirty="0">
                <a:solidFill>
                  <a:srgbClr val="006600"/>
                </a:solidFill>
                <a:latin typeface="Cambria" panose="02040503050406030204" pitchFamily="18" charset="0"/>
                <a:ea typeface="Arial Unicode MS" panose="020B0604020202020204" pitchFamily="34" charset="-128"/>
                <a:cs typeface="Arial" panose="020B0604020202020204" pitchFamily="34" charset="0"/>
              </a:rPr>
              <a:t>Unidad de Competencia</a:t>
            </a:r>
          </a:p>
          <a:p>
            <a:pPr marL="0" marR="0" lvl="0" indent="0" algn="ctr" defTabSz="914400" rtl="0" eaLnBrk="0" fontAlgn="base" latinLnBrk="0" hangingPunct="0">
              <a:lnSpc>
                <a:spcPct val="100000"/>
              </a:lnSpc>
              <a:spcBef>
                <a:spcPct val="0"/>
              </a:spcBef>
              <a:spcAft>
                <a:spcPct val="0"/>
              </a:spcAft>
              <a:buClrTx/>
              <a:buSzTx/>
              <a:buFontTx/>
              <a:buNone/>
              <a:tabLst/>
            </a:pPr>
            <a:r>
              <a:rPr lang="es-MX" altLang="es-MX" sz="3200" dirty="0">
                <a:solidFill>
                  <a:srgbClr val="000000"/>
                </a:solidFill>
                <a:latin typeface="Cambria" panose="02040503050406030204" pitchFamily="18" charset="0"/>
                <a:ea typeface="Arial Unicode MS" panose="020B0604020202020204" pitchFamily="34" charset="-128"/>
                <a:cs typeface="Arial" panose="020B0604020202020204" pitchFamily="34" charset="0"/>
              </a:rPr>
              <a:t> </a:t>
            </a:r>
            <a:r>
              <a:rPr kumimoji="0" lang="es-MX" altLang="es-MX" sz="3200"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Sociedades y Asociaciones </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sz="2400" b="1" dirty="0">
              <a:solidFill>
                <a:srgbClr val="000000"/>
              </a:solidFill>
              <a:latin typeface="Cambria" panose="02040503050406030204" pitchFamily="18" charset="0"/>
              <a:ea typeface="Arial Unicode MS" panose="020B0604020202020204" pitchFamily="34" charset="-128"/>
              <a:cs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a:ln>
                  <a:noFill/>
                </a:ln>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Agosto, 2019</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1104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56225" y="599358"/>
            <a:ext cx="8041741"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 1 Tipos de Sociedades Mercantiles. Estudio legal – contable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Rectángulo 5">
            <a:extLst>
              <a:ext uri="{FF2B5EF4-FFF2-40B4-BE49-F238E27FC236}">
                <a16:creationId xmlns:a16="http://schemas.microsoft.com/office/drawing/2014/main" id="{9B5707F0-7347-41E6-9CFE-A2946CD4CB9B}"/>
              </a:ext>
            </a:extLst>
          </p:cNvPr>
          <p:cNvSpPr/>
          <p:nvPr/>
        </p:nvSpPr>
        <p:spPr>
          <a:xfrm>
            <a:off x="748373" y="2688874"/>
            <a:ext cx="6952721" cy="29238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s-MX" dirty="0"/>
          </a:p>
          <a:p>
            <a:r>
              <a:rPr lang="es-MX" sz="2200" b="1" dirty="0"/>
              <a:t>Concepto de Sociedades mercantiles</a:t>
            </a:r>
          </a:p>
          <a:p>
            <a:endParaRPr lang="es-MX" sz="2000" dirty="0">
              <a:solidFill>
                <a:schemeClr val="tx1"/>
              </a:solidFill>
              <a:latin typeface="Arial" panose="020B0604020202020204" pitchFamily="34" charset="0"/>
              <a:cs typeface="Arial" panose="020B0604020202020204" pitchFamily="34" charset="0"/>
            </a:endParaRPr>
          </a:p>
          <a:p>
            <a:pPr algn="just"/>
            <a:r>
              <a:rPr lang="es-MX" sz="2000" dirty="0">
                <a:solidFill>
                  <a:schemeClr val="tx1"/>
                </a:solidFill>
                <a:latin typeface="Arial" panose="020B0604020202020204" pitchFamily="34" charset="0"/>
                <a:cs typeface="Arial" panose="020B0604020202020204" pitchFamily="34" charset="0"/>
              </a:rPr>
              <a:t>Es el </a:t>
            </a:r>
            <a:r>
              <a:rPr lang="es-MX" sz="2000" b="1" dirty="0">
                <a:solidFill>
                  <a:schemeClr val="accent1">
                    <a:lumMod val="75000"/>
                  </a:schemeClr>
                </a:solidFill>
                <a:latin typeface="Arial" panose="020B0604020202020204" pitchFamily="34" charset="0"/>
                <a:cs typeface="Arial" panose="020B0604020202020204" pitchFamily="34" charset="0"/>
              </a:rPr>
              <a:t>agrupamiento</a:t>
            </a:r>
            <a:r>
              <a:rPr lang="es-MX" sz="2000" dirty="0">
                <a:solidFill>
                  <a:schemeClr val="tx1"/>
                </a:solidFill>
                <a:latin typeface="Arial" panose="020B0604020202020204" pitchFamily="34" charset="0"/>
                <a:cs typeface="Arial" panose="020B0604020202020204" pitchFamily="34" charset="0"/>
              </a:rPr>
              <a:t> de personas que han </a:t>
            </a:r>
            <a:r>
              <a:rPr lang="es-MX" sz="2000" b="1" dirty="0">
                <a:solidFill>
                  <a:schemeClr val="accent1">
                    <a:lumMod val="75000"/>
                  </a:schemeClr>
                </a:solidFill>
                <a:latin typeface="Arial" panose="020B0604020202020204" pitchFamily="34" charset="0"/>
                <a:cs typeface="Arial" panose="020B0604020202020204" pitchFamily="34" charset="0"/>
              </a:rPr>
              <a:t>puesto</a:t>
            </a:r>
            <a:r>
              <a:rPr lang="es-MX" sz="2000" dirty="0">
                <a:solidFill>
                  <a:schemeClr val="tx1"/>
                </a:solidFill>
                <a:latin typeface="Arial" panose="020B0604020202020204" pitchFamily="34" charset="0"/>
                <a:cs typeface="Arial" panose="020B0604020202020204" pitchFamily="34" charset="0"/>
              </a:rPr>
              <a:t> algo en común para </a:t>
            </a:r>
            <a:r>
              <a:rPr lang="es-MX" sz="2000" b="1" dirty="0">
                <a:solidFill>
                  <a:schemeClr val="accent1">
                    <a:lumMod val="75000"/>
                  </a:schemeClr>
                </a:solidFill>
                <a:latin typeface="Arial" panose="020B0604020202020204" pitchFamily="34" charset="0"/>
                <a:cs typeface="Arial" panose="020B0604020202020204" pitchFamily="34" charset="0"/>
              </a:rPr>
              <a:t>compartir </a:t>
            </a:r>
            <a:r>
              <a:rPr lang="es-MX" sz="2000" dirty="0">
                <a:solidFill>
                  <a:schemeClr val="tx1"/>
                </a:solidFill>
                <a:latin typeface="Arial" panose="020B0604020202020204" pitchFamily="34" charset="0"/>
                <a:cs typeface="Arial" panose="020B0604020202020204" pitchFamily="34" charset="0"/>
              </a:rPr>
              <a:t>el beneficio que pueda </a:t>
            </a:r>
            <a:r>
              <a:rPr lang="es-MX" sz="2000" b="1" dirty="0">
                <a:solidFill>
                  <a:schemeClr val="accent1">
                    <a:lumMod val="75000"/>
                  </a:schemeClr>
                </a:solidFill>
                <a:latin typeface="Arial" panose="020B0604020202020204" pitchFamily="34" charset="0"/>
                <a:cs typeface="Arial" panose="020B0604020202020204" pitchFamily="34" charset="0"/>
              </a:rPr>
              <a:t>resultar</a:t>
            </a:r>
            <a:r>
              <a:rPr lang="es-MX" sz="2000" dirty="0">
                <a:solidFill>
                  <a:schemeClr val="tx1"/>
                </a:solidFill>
                <a:latin typeface="Arial" panose="020B0604020202020204" pitchFamily="34" charset="0"/>
                <a:cs typeface="Arial" panose="020B0604020202020204" pitchFamily="34" charset="0"/>
              </a:rPr>
              <a:t> de ello y que la ley </a:t>
            </a:r>
            <a:r>
              <a:rPr lang="es-MX" sz="2000" b="1" dirty="0">
                <a:solidFill>
                  <a:schemeClr val="accent1">
                    <a:lumMod val="75000"/>
                  </a:schemeClr>
                </a:solidFill>
                <a:latin typeface="Arial" panose="020B0604020202020204" pitchFamily="34" charset="0"/>
                <a:cs typeface="Arial" panose="020B0604020202020204" pitchFamily="34" charset="0"/>
              </a:rPr>
              <a:t>reconoce</a:t>
            </a:r>
            <a:r>
              <a:rPr lang="es-MX" sz="2000" dirty="0">
                <a:solidFill>
                  <a:schemeClr val="tx1"/>
                </a:solidFill>
                <a:latin typeface="Arial" panose="020B0604020202020204" pitchFamily="34" charset="0"/>
                <a:cs typeface="Arial" panose="020B0604020202020204" pitchFamily="34" charset="0"/>
              </a:rPr>
              <a:t> como </a:t>
            </a:r>
            <a:r>
              <a:rPr lang="es-MX" sz="2000" b="1" dirty="0">
                <a:solidFill>
                  <a:schemeClr val="accent1">
                    <a:lumMod val="75000"/>
                  </a:schemeClr>
                </a:solidFill>
                <a:latin typeface="Arial" panose="020B0604020202020204" pitchFamily="34" charset="0"/>
                <a:cs typeface="Arial" panose="020B0604020202020204" pitchFamily="34" charset="0"/>
              </a:rPr>
              <a:t>personalidad</a:t>
            </a:r>
            <a:r>
              <a:rPr lang="es-MX" sz="2000" dirty="0">
                <a:solidFill>
                  <a:schemeClr val="tx1"/>
                </a:solidFill>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moral jurídica</a:t>
            </a:r>
            <a:r>
              <a:rPr lang="es-MX" sz="2000" dirty="0">
                <a:solidFill>
                  <a:schemeClr val="tx1"/>
                </a:solidFill>
                <a:latin typeface="Arial" panose="020B0604020202020204" pitchFamily="34" charset="0"/>
                <a:cs typeface="Arial" panose="020B0604020202020204" pitchFamily="34" charset="0"/>
              </a:rPr>
              <a:t>.</a:t>
            </a:r>
          </a:p>
          <a:p>
            <a:endParaRPr lang="es-MX" sz="2200" dirty="0"/>
          </a:p>
          <a:p>
            <a:r>
              <a:rPr lang="es-MX" sz="2000" dirty="0">
                <a:latin typeface="Arial" panose="020B0604020202020204" pitchFamily="34" charset="0"/>
                <a:cs typeface="Arial" panose="020B0604020202020204" pitchFamily="34" charset="0"/>
              </a:rPr>
              <a:t>(Ximénez, 2017)</a:t>
            </a:r>
          </a:p>
        </p:txBody>
      </p:sp>
      <p:pic>
        <p:nvPicPr>
          <p:cNvPr id="13314" name="Picture 2" descr="Resultado de imagen para sociedades mercantiles">
            <a:extLst>
              <a:ext uri="{FF2B5EF4-FFF2-40B4-BE49-F238E27FC236}">
                <a16:creationId xmlns:a16="http://schemas.microsoft.com/office/drawing/2014/main" id="{FF5884AA-22AA-4F3A-8373-6467C0C441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4710" y="2688874"/>
            <a:ext cx="3491864" cy="252068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460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56226" y="599358"/>
            <a:ext cx="7345456"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Características de Sociedades Mercantiles</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3" name="Rectángulo 2">
            <a:extLst>
              <a:ext uri="{FF2B5EF4-FFF2-40B4-BE49-F238E27FC236}">
                <a16:creationId xmlns:a16="http://schemas.microsoft.com/office/drawing/2014/main" id="{8A19803E-9898-442C-BC3F-A9A31269F3BB}"/>
              </a:ext>
            </a:extLst>
          </p:cNvPr>
          <p:cNvSpPr/>
          <p:nvPr/>
        </p:nvSpPr>
        <p:spPr>
          <a:xfrm>
            <a:off x="1492616" y="2484562"/>
            <a:ext cx="10272676" cy="3477875"/>
          </a:xfrm>
          <a:prstGeom prst="rect">
            <a:avLst/>
          </a:prstGeom>
        </p:spPr>
        <p:txBody>
          <a:bodyPr wrap="square">
            <a:spAutoFit/>
          </a:bodyPr>
          <a:lstStyle/>
          <a:p>
            <a:pPr marL="285750" indent="-285750">
              <a:buClr>
                <a:schemeClr val="tx2"/>
              </a:buClr>
              <a:buFont typeface="Wingdings" panose="05000000000000000000" pitchFamily="2" charset="2"/>
              <a:buChar char="q"/>
            </a:pPr>
            <a:r>
              <a:rPr lang="es-MX" sz="2000" dirty="0">
                <a:latin typeface="Arial" panose="020B0604020202020204" pitchFamily="34" charset="0"/>
                <a:cs typeface="Arial" panose="020B0604020202020204" pitchFamily="34" charset="0"/>
              </a:rPr>
              <a:t>Ente colectivo con propósito común.</a:t>
            </a:r>
          </a:p>
          <a:p>
            <a:pPr marL="285750" indent="-285750">
              <a:buClr>
                <a:schemeClr val="tx2"/>
              </a:buClr>
              <a:buFont typeface="Wingdings" panose="05000000000000000000" pitchFamily="2" charset="2"/>
              <a:buChar char="q"/>
            </a:pPr>
            <a:endParaRPr lang="es-MX" sz="2000" dirty="0">
              <a:latin typeface="Arial" panose="020B0604020202020204" pitchFamily="34" charset="0"/>
              <a:cs typeface="Arial" panose="020B0604020202020204" pitchFamily="34" charset="0"/>
            </a:endParaRPr>
          </a:p>
          <a:p>
            <a:pPr marL="285750" indent="-285750">
              <a:buClr>
                <a:schemeClr val="tx2"/>
              </a:buClr>
              <a:buFont typeface="Wingdings" panose="05000000000000000000" pitchFamily="2" charset="2"/>
              <a:buChar char="q"/>
            </a:pPr>
            <a:r>
              <a:rPr lang="es-MX" sz="2000" dirty="0">
                <a:latin typeface="Arial" panose="020B0604020202020204" pitchFamily="34" charset="0"/>
                <a:cs typeface="Arial" panose="020B0604020202020204" pitchFamily="34" charset="0"/>
              </a:rPr>
              <a:t>Obtener ganancias  (lucrativa).</a:t>
            </a:r>
          </a:p>
          <a:p>
            <a:pPr marL="285750" indent="-285750">
              <a:buClr>
                <a:schemeClr val="tx2"/>
              </a:buClr>
              <a:buFont typeface="Wingdings" panose="05000000000000000000" pitchFamily="2" charset="2"/>
              <a:buChar char="q"/>
            </a:pPr>
            <a:endParaRPr lang="es-MX" sz="2000" dirty="0">
              <a:latin typeface="Arial" panose="020B0604020202020204" pitchFamily="34" charset="0"/>
              <a:cs typeface="Arial" panose="020B0604020202020204" pitchFamily="34" charset="0"/>
            </a:endParaRPr>
          </a:p>
          <a:p>
            <a:pPr marL="285750" indent="-285750">
              <a:buClr>
                <a:schemeClr val="tx2"/>
              </a:buClr>
              <a:buFont typeface="Wingdings" panose="05000000000000000000" pitchFamily="2" charset="2"/>
              <a:buChar char="q"/>
            </a:pPr>
            <a:r>
              <a:rPr lang="es-MX" sz="2000" dirty="0">
                <a:latin typeface="Arial" panose="020B0604020202020204" pitchFamily="34" charset="0"/>
                <a:cs typeface="Arial" panose="020B0604020202020204" pitchFamily="34" charset="0"/>
              </a:rPr>
              <a:t>Comparte la contribución a las perdidas por riesgos de negocio en todos los socios.</a:t>
            </a:r>
          </a:p>
          <a:p>
            <a:pPr marL="285750" indent="-285750">
              <a:buClr>
                <a:schemeClr val="tx2"/>
              </a:buClr>
              <a:buFont typeface="Wingdings" panose="05000000000000000000" pitchFamily="2" charset="2"/>
              <a:buChar char="q"/>
            </a:pPr>
            <a:endParaRPr lang="es-MX" sz="2000" dirty="0">
              <a:latin typeface="Arial" panose="020B0604020202020204" pitchFamily="34" charset="0"/>
              <a:cs typeface="Arial" panose="020B0604020202020204" pitchFamily="34" charset="0"/>
            </a:endParaRPr>
          </a:p>
          <a:p>
            <a:pPr marL="285750" indent="-285750">
              <a:buClr>
                <a:schemeClr val="tx2"/>
              </a:buClr>
              <a:buFont typeface="Wingdings" panose="05000000000000000000" pitchFamily="2" charset="2"/>
              <a:buChar char="q"/>
            </a:pPr>
            <a:r>
              <a:rPr lang="es-MX" sz="2000" dirty="0">
                <a:latin typeface="Arial" panose="020B0604020202020204" pitchFamily="34" charset="0"/>
                <a:cs typeface="Arial" panose="020B0604020202020204" pitchFamily="34" charset="0"/>
              </a:rPr>
              <a:t>Cada socio aporta una contribución patrimonial</a:t>
            </a:r>
          </a:p>
          <a:p>
            <a:pPr marL="285750" indent="-285750">
              <a:buClr>
                <a:schemeClr val="tx2"/>
              </a:buClr>
              <a:buFont typeface="Wingdings" panose="05000000000000000000" pitchFamily="2" charset="2"/>
              <a:buChar char="q"/>
            </a:pPr>
            <a:endParaRPr lang="es-MX" sz="2000" dirty="0">
              <a:latin typeface="Arial" panose="020B0604020202020204" pitchFamily="34" charset="0"/>
              <a:cs typeface="Arial" panose="020B0604020202020204" pitchFamily="34" charset="0"/>
            </a:endParaRPr>
          </a:p>
          <a:p>
            <a:pPr marL="514350" indent="-514350" algn="just">
              <a:buClr>
                <a:schemeClr val="tx2"/>
              </a:buClr>
              <a:buFont typeface="+mj-lt"/>
              <a:buAutoNum type="arabicPeriod"/>
            </a:pPr>
            <a:r>
              <a:rPr lang="es-MX" sz="2000" dirty="0">
                <a:solidFill>
                  <a:schemeClr val="accent1">
                    <a:lumMod val="75000"/>
                  </a:schemeClr>
                </a:solidFill>
                <a:latin typeface="Arial" panose="020B0604020202020204" pitchFamily="34" charset="0"/>
                <a:cs typeface="Arial" panose="020B0604020202020204" pitchFamily="34" charset="0"/>
              </a:rPr>
              <a:t>-Capital</a:t>
            </a:r>
          </a:p>
          <a:p>
            <a:pPr marL="514350" indent="-514350" algn="just">
              <a:buClr>
                <a:schemeClr val="tx2"/>
              </a:buClr>
              <a:buFont typeface="+mj-lt"/>
              <a:buAutoNum type="arabicPeriod"/>
            </a:pPr>
            <a:r>
              <a:rPr lang="es-MX" sz="2000" dirty="0">
                <a:solidFill>
                  <a:schemeClr val="accent1">
                    <a:lumMod val="75000"/>
                  </a:schemeClr>
                </a:solidFill>
                <a:latin typeface="Arial" panose="020B0604020202020204" pitchFamily="34" charset="0"/>
                <a:cs typeface="Arial" panose="020B0604020202020204" pitchFamily="34" charset="0"/>
              </a:rPr>
              <a:t>-Bienes</a:t>
            </a:r>
          </a:p>
          <a:p>
            <a:pPr marL="514350" indent="-514350" algn="just">
              <a:buClr>
                <a:schemeClr val="tx2"/>
              </a:buClr>
              <a:buFont typeface="+mj-lt"/>
              <a:buAutoNum type="arabicPeriod"/>
            </a:pPr>
            <a:r>
              <a:rPr lang="es-MX" sz="2000" dirty="0">
                <a:solidFill>
                  <a:schemeClr val="accent1">
                    <a:lumMod val="75000"/>
                  </a:schemeClr>
                </a:solidFill>
                <a:latin typeface="Arial" panose="020B0604020202020204" pitchFamily="34" charset="0"/>
                <a:cs typeface="Arial" panose="020B0604020202020204" pitchFamily="34" charset="0"/>
              </a:rPr>
              <a:t>-Trabajo</a:t>
            </a:r>
          </a:p>
        </p:txBody>
      </p:sp>
      <p:sp>
        <p:nvSpPr>
          <p:cNvPr id="4" name="Flecha: a la derecha 3">
            <a:extLst>
              <a:ext uri="{FF2B5EF4-FFF2-40B4-BE49-F238E27FC236}">
                <a16:creationId xmlns:a16="http://schemas.microsoft.com/office/drawing/2014/main" id="{88D6BF3B-0710-401D-8BCE-EA00710077DD}"/>
              </a:ext>
            </a:extLst>
          </p:cNvPr>
          <p:cNvSpPr/>
          <p:nvPr/>
        </p:nvSpPr>
        <p:spPr>
          <a:xfrm>
            <a:off x="1124138" y="2484562"/>
            <a:ext cx="553673" cy="3103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a la derecha 8">
            <a:extLst>
              <a:ext uri="{FF2B5EF4-FFF2-40B4-BE49-F238E27FC236}">
                <a16:creationId xmlns:a16="http://schemas.microsoft.com/office/drawing/2014/main" id="{C9B2A6DE-E539-4ED9-A7A0-EAD3C0239BB8}"/>
              </a:ext>
            </a:extLst>
          </p:cNvPr>
          <p:cNvSpPr/>
          <p:nvPr/>
        </p:nvSpPr>
        <p:spPr>
          <a:xfrm>
            <a:off x="1124137" y="3135004"/>
            <a:ext cx="553673" cy="31039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0" name="Flecha: a la derecha 9">
            <a:extLst>
              <a:ext uri="{FF2B5EF4-FFF2-40B4-BE49-F238E27FC236}">
                <a16:creationId xmlns:a16="http://schemas.microsoft.com/office/drawing/2014/main" id="{19806872-369C-493F-88D6-48B1F2080E5C}"/>
              </a:ext>
            </a:extLst>
          </p:cNvPr>
          <p:cNvSpPr/>
          <p:nvPr/>
        </p:nvSpPr>
        <p:spPr>
          <a:xfrm>
            <a:off x="1124137" y="3743082"/>
            <a:ext cx="553673" cy="31039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11" name="Flecha: a la derecha 10">
            <a:extLst>
              <a:ext uri="{FF2B5EF4-FFF2-40B4-BE49-F238E27FC236}">
                <a16:creationId xmlns:a16="http://schemas.microsoft.com/office/drawing/2014/main" id="{551241C4-05A4-455B-B0EF-D21E78306F30}"/>
              </a:ext>
            </a:extLst>
          </p:cNvPr>
          <p:cNvSpPr/>
          <p:nvPr/>
        </p:nvSpPr>
        <p:spPr>
          <a:xfrm>
            <a:off x="1124137" y="4351160"/>
            <a:ext cx="553673" cy="31039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73E2AD1-B286-47E2-8536-75C66358C595}"/>
              </a:ext>
            </a:extLst>
          </p:cNvPr>
          <p:cNvSpPr/>
          <p:nvPr/>
        </p:nvSpPr>
        <p:spPr>
          <a:xfrm>
            <a:off x="552931" y="6302487"/>
            <a:ext cx="2249757" cy="369332"/>
          </a:xfrm>
          <a:prstGeom prst="rect">
            <a:avLst/>
          </a:prstGeom>
        </p:spPr>
        <p:txBody>
          <a:bodyPr wrap="square">
            <a:spAutoFit/>
          </a:bodyPr>
          <a:lstStyle/>
          <a:p>
            <a:pPr algn="ctr">
              <a:lnSpc>
                <a:spcPct val="90000"/>
              </a:lnSpc>
            </a:pPr>
            <a:r>
              <a:rPr lang="es-MX" sz="2000" dirty="0">
                <a:latin typeface="Arial" panose="020B0604020202020204" pitchFamily="34" charset="0"/>
                <a:cs typeface="Arial" panose="020B0604020202020204" pitchFamily="34" charset="0"/>
              </a:rPr>
              <a:t>(Martínez, 2015)</a:t>
            </a:r>
          </a:p>
        </p:txBody>
      </p:sp>
    </p:spTree>
    <p:extLst>
      <p:ext uri="{BB962C8B-B14F-4D97-AF65-F5344CB8AC3E}">
        <p14:creationId xmlns:p14="http://schemas.microsoft.com/office/powerpoint/2010/main" val="3406076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56226" y="599358"/>
            <a:ext cx="734545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Sociedades Mercantiles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pSp>
        <p:nvGrpSpPr>
          <p:cNvPr id="49" name="Grupo 48">
            <a:extLst>
              <a:ext uri="{FF2B5EF4-FFF2-40B4-BE49-F238E27FC236}">
                <a16:creationId xmlns:a16="http://schemas.microsoft.com/office/drawing/2014/main" id="{E15115C8-AE85-4072-BC6D-686B64F380D4}"/>
              </a:ext>
            </a:extLst>
          </p:cNvPr>
          <p:cNvGrpSpPr/>
          <p:nvPr/>
        </p:nvGrpSpPr>
        <p:grpSpPr>
          <a:xfrm>
            <a:off x="1535198" y="1561349"/>
            <a:ext cx="9598856" cy="4989680"/>
            <a:chOff x="1551976" y="1528314"/>
            <a:chExt cx="9598856" cy="4989680"/>
          </a:xfrm>
        </p:grpSpPr>
        <p:grpSp>
          <p:nvGrpSpPr>
            <p:cNvPr id="12" name="Grupo 11">
              <a:extLst>
                <a:ext uri="{FF2B5EF4-FFF2-40B4-BE49-F238E27FC236}">
                  <a16:creationId xmlns:a16="http://schemas.microsoft.com/office/drawing/2014/main" id="{181E7BED-A5E8-46DE-A418-91BD137387BB}"/>
                </a:ext>
              </a:extLst>
            </p:cNvPr>
            <p:cNvGrpSpPr/>
            <p:nvPr/>
          </p:nvGrpSpPr>
          <p:grpSpPr>
            <a:xfrm>
              <a:off x="1551976" y="1528314"/>
              <a:ext cx="9598856" cy="4989680"/>
              <a:chOff x="1992393" y="1691939"/>
              <a:chExt cx="9336789" cy="4042117"/>
            </a:xfrm>
            <a:solidFill>
              <a:schemeClr val="accent2">
                <a:lumMod val="60000"/>
                <a:lumOff val="40000"/>
              </a:schemeClr>
            </a:solidFill>
          </p:grpSpPr>
          <p:sp>
            <p:nvSpPr>
              <p:cNvPr id="13" name="CuadroTexto 12">
                <a:extLst>
                  <a:ext uri="{FF2B5EF4-FFF2-40B4-BE49-F238E27FC236}">
                    <a16:creationId xmlns:a16="http://schemas.microsoft.com/office/drawing/2014/main" id="{57D2104A-AC84-4740-8862-6D791980DC0C}"/>
                  </a:ext>
                </a:extLst>
              </p:cNvPr>
              <p:cNvSpPr txBox="1"/>
              <p:nvPr/>
            </p:nvSpPr>
            <p:spPr>
              <a:xfrm>
                <a:off x="4631635" y="1691939"/>
                <a:ext cx="2928730" cy="473723"/>
              </a:xfrm>
              <a:prstGeom prst="rect">
                <a:avLst/>
              </a:prstGeom>
              <a:grpFill/>
            </p:spPr>
            <p:txBody>
              <a:bodyPr wrap="square" rtlCol="0">
                <a:spAutoFit/>
              </a:bodyPr>
              <a:lstStyle/>
              <a:p>
                <a:pPr algn="ctr"/>
                <a:r>
                  <a:rPr lang="es-MX" sz="1600" dirty="0">
                    <a:latin typeface="Arial" panose="020B0604020202020204" pitchFamily="34" charset="0"/>
                    <a:cs typeface="Arial" panose="020B0604020202020204" pitchFamily="34" charset="0"/>
                  </a:rPr>
                  <a:t>Clasificación de las sociedades mercantiles</a:t>
                </a:r>
              </a:p>
            </p:txBody>
          </p:sp>
          <p:cxnSp>
            <p:nvCxnSpPr>
              <p:cNvPr id="14" name="Conector recto 13">
                <a:extLst>
                  <a:ext uri="{FF2B5EF4-FFF2-40B4-BE49-F238E27FC236}">
                    <a16:creationId xmlns:a16="http://schemas.microsoft.com/office/drawing/2014/main" id="{4B867B7F-705F-47C0-A3ED-BF589A6C2EFD}"/>
                  </a:ext>
                </a:extLst>
              </p:cNvPr>
              <p:cNvCxnSpPr>
                <a:stCxn id="13" idx="2"/>
              </p:cNvCxnSpPr>
              <p:nvPr/>
            </p:nvCxnSpPr>
            <p:spPr>
              <a:xfrm>
                <a:off x="6096000" y="2165662"/>
                <a:ext cx="0" cy="710061"/>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A32D1CCA-3C66-40EA-A83F-B50D2A6D83EB}"/>
                  </a:ext>
                </a:extLst>
              </p:cNvPr>
              <p:cNvCxnSpPr/>
              <p:nvPr/>
            </p:nvCxnSpPr>
            <p:spPr>
              <a:xfrm>
                <a:off x="2902226" y="2570922"/>
                <a:ext cx="6904383" cy="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C2DEF22F-0A2C-4F58-B579-59DED6C0D335}"/>
                  </a:ext>
                </a:extLst>
              </p:cNvPr>
              <p:cNvCxnSpPr>
                <a:cxnSpLocks/>
              </p:cNvCxnSpPr>
              <p:nvPr/>
            </p:nvCxnSpPr>
            <p:spPr>
              <a:xfrm>
                <a:off x="2902226" y="2570922"/>
                <a:ext cx="0" cy="30480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6C066A58-02DF-4B4B-8992-DECDE376EACF}"/>
                  </a:ext>
                </a:extLst>
              </p:cNvPr>
              <p:cNvCxnSpPr>
                <a:cxnSpLocks/>
              </p:cNvCxnSpPr>
              <p:nvPr/>
            </p:nvCxnSpPr>
            <p:spPr>
              <a:xfrm>
                <a:off x="9806609" y="2579619"/>
                <a:ext cx="0" cy="223956"/>
              </a:xfrm>
              <a:prstGeom prst="line">
                <a:avLst/>
              </a:prstGeom>
              <a:grpFill/>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1B9B278-EA41-4BFE-B8F9-1A2A79C1664B}"/>
                  </a:ext>
                </a:extLst>
              </p:cNvPr>
              <p:cNvSpPr txBox="1"/>
              <p:nvPr/>
            </p:nvSpPr>
            <p:spPr>
              <a:xfrm>
                <a:off x="1992393" y="2875722"/>
                <a:ext cx="1819666" cy="473723"/>
              </a:xfrm>
              <a:prstGeom prst="rect">
                <a:avLst/>
              </a:prstGeom>
              <a:grpFill/>
            </p:spPr>
            <p:txBody>
              <a:bodyPr wrap="square" rtlCol="0">
                <a:spAutoFit/>
              </a:bodyPr>
              <a:lstStyle/>
              <a:p>
                <a:pPr algn="ctr"/>
                <a:r>
                  <a:rPr lang="es-MX" sz="1600" dirty="0">
                    <a:latin typeface="Arial" panose="020B0604020202020204" pitchFamily="34" charset="0"/>
                    <a:cs typeface="Arial" panose="020B0604020202020204" pitchFamily="34" charset="0"/>
                  </a:rPr>
                  <a:t>Sociedades de personas</a:t>
                </a:r>
              </a:p>
            </p:txBody>
          </p:sp>
          <p:sp>
            <p:nvSpPr>
              <p:cNvPr id="19" name="CuadroTexto 18">
                <a:extLst>
                  <a:ext uri="{FF2B5EF4-FFF2-40B4-BE49-F238E27FC236}">
                    <a16:creationId xmlns:a16="http://schemas.microsoft.com/office/drawing/2014/main" id="{3C095B95-BECA-4259-A018-66A680D77309}"/>
                  </a:ext>
                </a:extLst>
              </p:cNvPr>
              <p:cNvSpPr txBox="1"/>
              <p:nvPr/>
            </p:nvSpPr>
            <p:spPr>
              <a:xfrm>
                <a:off x="5010166" y="2875722"/>
                <a:ext cx="2171667" cy="473723"/>
              </a:xfrm>
              <a:prstGeom prst="rect">
                <a:avLst/>
              </a:prstGeom>
              <a:grpFill/>
            </p:spPr>
            <p:txBody>
              <a:bodyPr wrap="square" rtlCol="0">
                <a:spAutoFit/>
              </a:bodyPr>
              <a:lstStyle/>
              <a:p>
                <a:pPr algn="ctr"/>
                <a:r>
                  <a:rPr lang="es-MX" sz="1600" dirty="0">
                    <a:latin typeface="Arial" panose="020B0604020202020204" pitchFamily="34" charset="0"/>
                    <a:cs typeface="Arial" panose="020B0604020202020204" pitchFamily="34" charset="0"/>
                  </a:rPr>
                  <a:t>Sociedades intermedias</a:t>
                </a:r>
              </a:p>
            </p:txBody>
          </p:sp>
          <p:sp>
            <p:nvSpPr>
              <p:cNvPr id="21" name="CuadroTexto 20">
                <a:extLst>
                  <a:ext uri="{FF2B5EF4-FFF2-40B4-BE49-F238E27FC236}">
                    <a16:creationId xmlns:a16="http://schemas.microsoft.com/office/drawing/2014/main" id="{2BEE1F79-9148-4420-B4D3-ADD8E66A5B52}"/>
                  </a:ext>
                </a:extLst>
              </p:cNvPr>
              <p:cNvSpPr txBox="1"/>
              <p:nvPr/>
            </p:nvSpPr>
            <p:spPr>
              <a:xfrm>
                <a:off x="8763624" y="2831741"/>
                <a:ext cx="2085970" cy="473723"/>
              </a:xfrm>
              <a:prstGeom prst="rect">
                <a:avLst/>
              </a:prstGeom>
              <a:grpFill/>
            </p:spPr>
            <p:txBody>
              <a:bodyPr wrap="square" rtlCol="0">
                <a:spAutoFit/>
              </a:bodyPr>
              <a:lstStyle/>
              <a:p>
                <a:pPr algn="ctr"/>
                <a:r>
                  <a:rPr lang="es-MX" sz="1600" dirty="0">
                    <a:latin typeface="Arial" panose="020B0604020202020204" pitchFamily="34" charset="0"/>
                    <a:cs typeface="Arial" panose="020B0604020202020204" pitchFamily="34" charset="0"/>
                  </a:rPr>
                  <a:t>sociedades capitalistas</a:t>
                </a:r>
              </a:p>
            </p:txBody>
          </p:sp>
          <p:sp>
            <p:nvSpPr>
              <p:cNvPr id="22" name="CuadroTexto 21">
                <a:extLst>
                  <a:ext uri="{FF2B5EF4-FFF2-40B4-BE49-F238E27FC236}">
                    <a16:creationId xmlns:a16="http://schemas.microsoft.com/office/drawing/2014/main" id="{5D6E5DED-AD69-4674-BDA7-FAE89F44F496}"/>
                  </a:ext>
                </a:extLst>
              </p:cNvPr>
              <p:cNvSpPr txBox="1"/>
              <p:nvPr/>
            </p:nvSpPr>
            <p:spPr>
              <a:xfrm>
                <a:off x="5493273" y="3754708"/>
                <a:ext cx="2085970" cy="673187"/>
              </a:xfrm>
              <a:prstGeom prst="rect">
                <a:avLst/>
              </a:prstGeom>
              <a:grpFill/>
            </p:spPr>
            <p:txBody>
              <a:bodyPr wrap="square" rtlCol="0">
                <a:spAutoFit/>
              </a:bodyPr>
              <a:lstStyle/>
              <a:p>
                <a:r>
                  <a:rPr lang="es-MX" sz="1600" dirty="0">
                    <a:latin typeface="Arial" panose="020B0604020202020204" pitchFamily="34" charset="0"/>
                    <a:cs typeface="Arial" panose="020B0604020202020204" pitchFamily="34" charset="0"/>
                  </a:rPr>
                  <a:t>Sociedades de responsabilidad limitada</a:t>
                </a:r>
              </a:p>
            </p:txBody>
          </p:sp>
          <p:sp>
            <p:nvSpPr>
              <p:cNvPr id="23" name="CuadroTexto 22">
                <a:extLst>
                  <a:ext uri="{FF2B5EF4-FFF2-40B4-BE49-F238E27FC236}">
                    <a16:creationId xmlns:a16="http://schemas.microsoft.com/office/drawing/2014/main" id="{DD8A0CD5-314D-4B4B-A133-78AEE1182496}"/>
                  </a:ext>
                </a:extLst>
              </p:cNvPr>
              <p:cNvSpPr txBox="1"/>
              <p:nvPr/>
            </p:nvSpPr>
            <p:spPr>
              <a:xfrm>
                <a:off x="2434307" y="4136958"/>
                <a:ext cx="2085970" cy="274261"/>
              </a:xfrm>
              <a:prstGeom prst="rect">
                <a:avLst/>
              </a:prstGeom>
              <a:grpFill/>
            </p:spPr>
            <p:txBody>
              <a:bodyPr wrap="square" rtlCol="0">
                <a:spAutoFit/>
              </a:bodyPr>
              <a:lstStyle/>
              <a:p>
                <a:r>
                  <a:rPr lang="es-MX" sz="1600" dirty="0">
                    <a:latin typeface="Arial" panose="020B0604020202020204" pitchFamily="34" charset="0"/>
                    <a:cs typeface="Arial" panose="020B0604020202020204" pitchFamily="34" charset="0"/>
                  </a:rPr>
                  <a:t>Sociedad colectiva</a:t>
                </a:r>
              </a:p>
            </p:txBody>
          </p:sp>
          <p:sp>
            <p:nvSpPr>
              <p:cNvPr id="24" name="CuadroTexto 23">
                <a:extLst>
                  <a:ext uri="{FF2B5EF4-FFF2-40B4-BE49-F238E27FC236}">
                    <a16:creationId xmlns:a16="http://schemas.microsoft.com/office/drawing/2014/main" id="{AAE1BE81-AFD4-437E-9DE7-EBB943639A76}"/>
                  </a:ext>
                </a:extLst>
              </p:cNvPr>
              <p:cNvSpPr txBox="1"/>
              <p:nvPr/>
            </p:nvSpPr>
            <p:spPr>
              <a:xfrm>
                <a:off x="5435992" y="5260333"/>
                <a:ext cx="2085970" cy="473723"/>
              </a:xfrm>
              <a:prstGeom prst="rect">
                <a:avLst/>
              </a:prstGeom>
              <a:grpFill/>
            </p:spPr>
            <p:txBody>
              <a:bodyPr wrap="square" rtlCol="0">
                <a:spAutoFit/>
              </a:bodyPr>
              <a:lstStyle/>
              <a:p>
                <a:r>
                  <a:rPr lang="es-MX" sz="1600" dirty="0">
                    <a:latin typeface="Arial" panose="020B0604020202020204" pitchFamily="34" charset="0"/>
                    <a:cs typeface="Arial" panose="020B0604020202020204" pitchFamily="34" charset="0"/>
                  </a:rPr>
                  <a:t>Sociedad comandita de acciones</a:t>
                </a:r>
              </a:p>
            </p:txBody>
          </p:sp>
          <p:sp>
            <p:nvSpPr>
              <p:cNvPr id="25" name="CuadroTexto 24">
                <a:extLst>
                  <a:ext uri="{FF2B5EF4-FFF2-40B4-BE49-F238E27FC236}">
                    <a16:creationId xmlns:a16="http://schemas.microsoft.com/office/drawing/2014/main" id="{354B4863-1F1D-4758-A8D9-E8288DADC896}"/>
                  </a:ext>
                </a:extLst>
              </p:cNvPr>
              <p:cNvSpPr txBox="1"/>
              <p:nvPr/>
            </p:nvSpPr>
            <p:spPr>
              <a:xfrm>
                <a:off x="9243212" y="3933298"/>
                <a:ext cx="2085970" cy="274261"/>
              </a:xfrm>
              <a:prstGeom prst="rect">
                <a:avLst/>
              </a:prstGeom>
              <a:grpFill/>
            </p:spPr>
            <p:txBody>
              <a:bodyPr wrap="square" rtlCol="0">
                <a:spAutoFit/>
              </a:bodyPr>
              <a:lstStyle/>
              <a:p>
                <a:r>
                  <a:rPr lang="es-MX" sz="1600" dirty="0">
                    <a:latin typeface="Arial" panose="020B0604020202020204" pitchFamily="34" charset="0"/>
                    <a:cs typeface="Arial" panose="020B0604020202020204" pitchFamily="34" charset="0"/>
                  </a:rPr>
                  <a:t>Capital fijo</a:t>
                </a:r>
              </a:p>
            </p:txBody>
          </p:sp>
          <p:sp>
            <p:nvSpPr>
              <p:cNvPr id="26" name="CuadroTexto 25">
                <a:extLst>
                  <a:ext uri="{FF2B5EF4-FFF2-40B4-BE49-F238E27FC236}">
                    <a16:creationId xmlns:a16="http://schemas.microsoft.com/office/drawing/2014/main" id="{082C2C33-8650-4FC3-B4B8-32F183F924FF}"/>
                  </a:ext>
                </a:extLst>
              </p:cNvPr>
              <p:cNvSpPr txBox="1"/>
              <p:nvPr/>
            </p:nvSpPr>
            <p:spPr>
              <a:xfrm>
                <a:off x="2447637" y="4632999"/>
                <a:ext cx="2085970" cy="473724"/>
              </a:xfrm>
              <a:prstGeom prst="rect">
                <a:avLst/>
              </a:prstGeom>
              <a:grpFill/>
            </p:spPr>
            <p:txBody>
              <a:bodyPr wrap="square" rtlCol="0">
                <a:spAutoFit/>
              </a:bodyPr>
              <a:lstStyle/>
              <a:p>
                <a:pPr algn="ctr"/>
                <a:r>
                  <a:rPr lang="es-MX" sz="1600" dirty="0">
                    <a:latin typeface="Arial" panose="020B0604020202020204" pitchFamily="34" charset="0"/>
                    <a:cs typeface="Arial" panose="020B0604020202020204" pitchFamily="34" charset="0"/>
                  </a:rPr>
                  <a:t>Sociedad comandita simple</a:t>
                </a:r>
              </a:p>
            </p:txBody>
          </p:sp>
          <p:sp>
            <p:nvSpPr>
              <p:cNvPr id="27" name="CuadroTexto 26">
                <a:extLst>
                  <a:ext uri="{FF2B5EF4-FFF2-40B4-BE49-F238E27FC236}">
                    <a16:creationId xmlns:a16="http://schemas.microsoft.com/office/drawing/2014/main" id="{91B29E4A-142D-4D27-84AE-1E06046769A5}"/>
                  </a:ext>
                </a:extLst>
              </p:cNvPr>
              <p:cNvSpPr txBox="1"/>
              <p:nvPr/>
            </p:nvSpPr>
            <p:spPr>
              <a:xfrm>
                <a:off x="9243212" y="4636198"/>
                <a:ext cx="2085970" cy="274261"/>
              </a:xfrm>
              <a:prstGeom prst="rect">
                <a:avLst/>
              </a:prstGeom>
              <a:grpFill/>
            </p:spPr>
            <p:txBody>
              <a:bodyPr wrap="square" rtlCol="0">
                <a:spAutoFit/>
              </a:bodyPr>
              <a:lstStyle/>
              <a:p>
                <a:r>
                  <a:rPr lang="es-MX" sz="1600" dirty="0">
                    <a:latin typeface="Arial" panose="020B0604020202020204" pitchFamily="34" charset="0"/>
                    <a:cs typeface="Arial" panose="020B0604020202020204" pitchFamily="34" charset="0"/>
                  </a:rPr>
                  <a:t>Capital variable</a:t>
                </a:r>
              </a:p>
            </p:txBody>
          </p:sp>
          <p:cxnSp>
            <p:nvCxnSpPr>
              <p:cNvPr id="28" name="Conector recto 27">
                <a:extLst>
                  <a:ext uri="{FF2B5EF4-FFF2-40B4-BE49-F238E27FC236}">
                    <a16:creationId xmlns:a16="http://schemas.microsoft.com/office/drawing/2014/main" id="{5E9E8346-3C47-4645-B9EA-490BE2F27364}"/>
                  </a:ext>
                </a:extLst>
              </p:cNvPr>
              <p:cNvCxnSpPr>
                <a:cxnSpLocks/>
              </p:cNvCxnSpPr>
              <p:nvPr/>
            </p:nvCxnSpPr>
            <p:spPr>
              <a:xfrm>
                <a:off x="2110154" y="3429000"/>
                <a:ext cx="0" cy="1530363"/>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624BC905-8F2A-459F-8618-697B1CA86A0A}"/>
                  </a:ext>
                </a:extLst>
              </p:cNvPr>
              <p:cNvCxnSpPr>
                <a:cxnSpLocks/>
              </p:cNvCxnSpPr>
              <p:nvPr/>
            </p:nvCxnSpPr>
            <p:spPr>
              <a:xfrm flipV="1">
                <a:off x="2118384" y="4286555"/>
                <a:ext cx="317390" cy="1"/>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25D03A3D-A73B-4903-920D-53DCC8921ECD}"/>
                  </a:ext>
                </a:extLst>
              </p:cNvPr>
              <p:cNvCxnSpPr>
                <a:cxnSpLocks/>
              </p:cNvCxnSpPr>
              <p:nvPr/>
            </p:nvCxnSpPr>
            <p:spPr>
              <a:xfrm>
                <a:off x="2110154" y="4959363"/>
                <a:ext cx="324154" cy="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6C31ABF6-AE4B-4D86-B3CF-601E4347FA44}"/>
                  </a:ext>
                </a:extLst>
              </p:cNvPr>
              <p:cNvCxnSpPr/>
              <p:nvPr/>
            </p:nvCxnSpPr>
            <p:spPr>
              <a:xfrm>
                <a:off x="5010166" y="3400963"/>
                <a:ext cx="0" cy="211765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603899BC-312A-407E-AC15-69E47B46E512}"/>
                  </a:ext>
                </a:extLst>
              </p:cNvPr>
              <p:cNvCxnSpPr>
                <a:cxnSpLocks/>
              </p:cNvCxnSpPr>
              <p:nvPr/>
            </p:nvCxnSpPr>
            <p:spPr>
              <a:xfrm>
                <a:off x="5022408" y="4091302"/>
                <a:ext cx="458624" cy="2135"/>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51E90C4D-7C39-4CA6-8BA9-93773F50D034}"/>
                  </a:ext>
                </a:extLst>
              </p:cNvPr>
              <p:cNvCxnSpPr>
                <a:cxnSpLocks/>
              </p:cNvCxnSpPr>
              <p:nvPr/>
            </p:nvCxnSpPr>
            <p:spPr>
              <a:xfrm>
                <a:off x="5010166" y="5511589"/>
                <a:ext cx="425826" cy="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98148C22-7FB2-4EB3-BB33-7050F3ED298A}"/>
                  </a:ext>
                </a:extLst>
              </p:cNvPr>
              <p:cNvCxnSpPr>
                <a:cxnSpLocks/>
              </p:cNvCxnSpPr>
              <p:nvPr/>
            </p:nvCxnSpPr>
            <p:spPr>
              <a:xfrm>
                <a:off x="8760106" y="3362838"/>
                <a:ext cx="0" cy="1456930"/>
              </a:xfrm>
              <a:prstGeom prst="line">
                <a:avLst/>
              </a:prstGeom>
              <a:grpFill/>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7EA812B3-ED7C-4442-B39B-F0FAA7A051F1}"/>
                  </a:ext>
                </a:extLst>
              </p:cNvPr>
              <p:cNvCxnSpPr>
                <a:cxnSpLocks/>
              </p:cNvCxnSpPr>
              <p:nvPr/>
            </p:nvCxnSpPr>
            <p:spPr>
              <a:xfrm>
                <a:off x="8760106" y="4082895"/>
                <a:ext cx="435601" cy="0"/>
              </a:xfrm>
              <a:prstGeom prst="line">
                <a:avLst/>
              </a:prstGeom>
              <a:grpFill/>
            </p:spPr>
            <p:style>
              <a:lnRef idx="1">
                <a:schemeClr val="accent1"/>
              </a:lnRef>
              <a:fillRef idx="0">
                <a:schemeClr val="accent1"/>
              </a:fillRef>
              <a:effectRef idx="0">
                <a:schemeClr val="accent1"/>
              </a:effectRef>
              <a:fontRef idx="minor">
                <a:schemeClr val="tx1"/>
              </a:fontRef>
            </p:style>
          </p:cxnSp>
        </p:grpSp>
        <p:cxnSp>
          <p:nvCxnSpPr>
            <p:cNvPr id="46" name="Conector recto 45">
              <a:extLst>
                <a:ext uri="{FF2B5EF4-FFF2-40B4-BE49-F238E27FC236}">
                  <a16:creationId xmlns:a16="http://schemas.microsoft.com/office/drawing/2014/main" id="{5FBBD7BD-BA34-4797-87F4-F1AB3C373C84}"/>
                </a:ext>
              </a:extLst>
            </p:cNvPr>
            <p:cNvCxnSpPr>
              <a:cxnSpLocks/>
            </p:cNvCxnSpPr>
            <p:nvPr/>
          </p:nvCxnSpPr>
          <p:spPr>
            <a:xfrm>
              <a:off x="8509647" y="5389377"/>
              <a:ext cx="447828" cy="0"/>
            </a:xfrm>
            <a:prstGeom prst="line">
              <a:avLst/>
            </a:prstGeom>
            <a:solidFill>
              <a:schemeClr val="accent2">
                <a:lumMod val="60000"/>
                <a:lumOff val="40000"/>
              </a:schemeClr>
            </a:solidFill>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83641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56226" y="599358"/>
            <a:ext cx="734545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Tipos de Sociedades Mercantiles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3" name="Rectángulo 2">
            <a:extLst>
              <a:ext uri="{FF2B5EF4-FFF2-40B4-BE49-F238E27FC236}">
                <a16:creationId xmlns:a16="http://schemas.microsoft.com/office/drawing/2014/main" id="{C95FEB11-97CE-4C18-AFA5-CDE3ABA31005}"/>
              </a:ext>
            </a:extLst>
          </p:cNvPr>
          <p:cNvSpPr/>
          <p:nvPr/>
        </p:nvSpPr>
        <p:spPr>
          <a:xfrm>
            <a:off x="1677810" y="2082000"/>
            <a:ext cx="8212809" cy="3477875"/>
          </a:xfrm>
          <a:prstGeom prst="rect">
            <a:avLst/>
          </a:prstGeom>
        </p:spPr>
        <p:txBody>
          <a:bodyPr wrap="square">
            <a:spAutoFit/>
          </a:bodyPr>
          <a:lstStyle/>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en nombre colectivo  (S. en N.C)</a:t>
            </a:r>
          </a:p>
          <a:p>
            <a:pPr marL="457200" indent="-457200" algn="just">
              <a:buClr>
                <a:schemeClr val="tx2"/>
              </a:buClr>
              <a:buFont typeface="+mj-lt"/>
              <a:buAutoNum type="alphaUcPeriod"/>
            </a:pPr>
            <a:endParaRPr lang="es-MX" sz="2000" dirty="0">
              <a:latin typeface="Arial" panose="020B0604020202020204" pitchFamily="34" charset="0"/>
              <a:cs typeface="Arial" panose="020B0604020202020204" pitchFamily="34" charset="0"/>
            </a:endParaRPr>
          </a:p>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en comandita simple (S. en C.S)</a:t>
            </a:r>
          </a:p>
          <a:p>
            <a:pPr marL="457200" indent="-457200" algn="just">
              <a:buClr>
                <a:schemeClr val="tx2"/>
              </a:buClr>
              <a:buFont typeface="+mj-lt"/>
              <a:buAutoNum type="alphaUcPeriod"/>
            </a:pPr>
            <a:endParaRPr lang="es-MX" sz="2000" dirty="0">
              <a:latin typeface="Arial" panose="020B0604020202020204" pitchFamily="34" charset="0"/>
              <a:cs typeface="Arial" panose="020B0604020202020204" pitchFamily="34" charset="0"/>
            </a:endParaRPr>
          </a:p>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de responsabilidad limitada (S.R.L)</a:t>
            </a:r>
          </a:p>
          <a:p>
            <a:pPr marL="457200" indent="-457200" algn="just">
              <a:buClr>
                <a:schemeClr val="tx2"/>
              </a:buClr>
              <a:buFont typeface="+mj-lt"/>
              <a:buAutoNum type="alphaUcPeriod"/>
            </a:pPr>
            <a:endParaRPr lang="es-MX" sz="2000" dirty="0">
              <a:latin typeface="Arial" panose="020B0604020202020204" pitchFamily="34" charset="0"/>
              <a:cs typeface="Arial" panose="020B0604020202020204" pitchFamily="34" charset="0"/>
            </a:endParaRPr>
          </a:p>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anónima (S.A.)</a:t>
            </a:r>
          </a:p>
          <a:p>
            <a:pPr marL="457200" indent="-457200" algn="just">
              <a:buClr>
                <a:schemeClr val="tx2"/>
              </a:buClr>
              <a:buFont typeface="+mj-lt"/>
              <a:buAutoNum type="alphaUcPeriod"/>
            </a:pPr>
            <a:endParaRPr lang="es-MX" sz="2000" dirty="0">
              <a:latin typeface="Arial" panose="020B0604020202020204" pitchFamily="34" charset="0"/>
              <a:cs typeface="Arial" panose="020B0604020202020204" pitchFamily="34" charset="0"/>
            </a:endParaRPr>
          </a:p>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en comandita por acciones (S. en C.A)</a:t>
            </a:r>
          </a:p>
          <a:p>
            <a:pPr marL="457200" indent="-457200" algn="just">
              <a:buClr>
                <a:schemeClr val="tx2"/>
              </a:buClr>
              <a:buFont typeface="+mj-lt"/>
              <a:buAutoNum type="alphaUcPeriod"/>
            </a:pPr>
            <a:endParaRPr lang="es-MX" sz="2000" dirty="0">
              <a:latin typeface="Arial" panose="020B0604020202020204" pitchFamily="34" charset="0"/>
              <a:cs typeface="Arial" panose="020B0604020202020204" pitchFamily="34" charset="0"/>
            </a:endParaRPr>
          </a:p>
          <a:p>
            <a:pPr marL="457200" indent="-457200" algn="just">
              <a:buClr>
                <a:schemeClr val="tx2"/>
              </a:buClr>
              <a:buFont typeface="+mj-lt"/>
              <a:buAutoNum type="alphaUcPeriod"/>
            </a:pPr>
            <a:r>
              <a:rPr lang="es-MX" sz="2000" dirty="0">
                <a:latin typeface="Arial" panose="020B0604020202020204" pitchFamily="34" charset="0"/>
                <a:cs typeface="Arial" panose="020B0604020202020204" pitchFamily="34" charset="0"/>
              </a:rPr>
              <a:t>Sociedad cooperativa (S. Coop.)</a:t>
            </a:r>
          </a:p>
        </p:txBody>
      </p:sp>
      <p:sp>
        <p:nvSpPr>
          <p:cNvPr id="4" name="Rombo 3">
            <a:extLst>
              <a:ext uri="{FF2B5EF4-FFF2-40B4-BE49-F238E27FC236}">
                <a16:creationId xmlns:a16="http://schemas.microsoft.com/office/drawing/2014/main" id="{745D18C9-7ADA-47CA-B055-97CC71B40077}"/>
              </a:ext>
            </a:extLst>
          </p:cNvPr>
          <p:cNvSpPr/>
          <p:nvPr/>
        </p:nvSpPr>
        <p:spPr>
          <a:xfrm>
            <a:off x="1593908" y="2169017"/>
            <a:ext cx="352338" cy="335559"/>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ombo 35">
            <a:extLst>
              <a:ext uri="{FF2B5EF4-FFF2-40B4-BE49-F238E27FC236}">
                <a16:creationId xmlns:a16="http://schemas.microsoft.com/office/drawing/2014/main" id="{9F13B9EC-7C12-41D7-85FB-5D094D5651DA}"/>
              </a:ext>
            </a:extLst>
          </p:cNvPr>
          <p:cNvSpPr/>
          <p:nvPr/>
        </p:nvSpPr>
        <p:spPr>
          <a:xfrm>
            <a:off x="1593908" y="2688216"/>
            <a:ext cx="352338" cy="335559"/>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37" name="Rombo 36">
            <a:extLst>
              <a:ext uri="{FF2B5EF4-FFF2-40B4-BE49-F238E27FC236}">
                <a16:creationId xmlns:a16="http://schemas.microsoft.com/office/drawing/2014/main" id="{393B677A-C9A7-4B33-969C-A56C5443E1CA}"/>
              </a:ext>
            </a:extLst>
          </p:cNvPr>
          <p:cNvSpPr/>
          <p:nvPr/>
        </p:nvSpPr>
        <p:spPr>
          <a:xfrm>
            <a:off x="1593908" y="3315661"/>
            <a:ext cx="352338" cy="335559"/>
          </a:xfrm>
          <a:prstGeom prst="diamo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38" name="Rombo 37">
            <a:extLst>
              <a:ext uri="{FF2B5EF4-FFF2-40B4-BE49-F238E27FC236}">
                <a16:creationId xmlns:a16="http://schemas.microsoft.com/office/drawing/2014/main" id="{FAE21887-9396-41DF-8C4B-F545DA193B1A}"/>
              </a:ext>
            </a:extLst>
          </p:cNvPr>
          <p:cNvSpPr/>
          <p:nvPr/>
        </p:nvSpPr>
        <p:spPr>
          <a:xfrm>
            <a:off x="1593908" y="3943106"/>
            <a:ext cx="352338" cy="335559"/>
          </a:xfrm>
          <a:prstGeom prst="diamond">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39" name="Rombo 38">
            <a:extLst>
              <a:ext uri="{FF2B5EF4-FFF2-40B4-BE49-F238E27FC236}">
                <a16:creationId xmlns:a16="http://schemas.microsoft.com/office/drawing/2014/main" id="{1393400D-78A1-4B5F-B28A-2B61944A997F}"/>
              </a:ext>
            </a:extLst>
          </p:cNvPr>
          <p:cNvSpPr/>
          <p:nvPr/>
        </p:nvSpPr>
        <p:spPr>
          <a:xfrm>
            <a:off x="1593908" y="4583710"/>
            <a:ext cx="352338" cy="335559"/>
          </a:xfrm>
          <a:prstGeom prst="diamo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sp>
        <p:nvSpPr>
          <p:cNvPr id="40" name="Rombo 39">
            <a:extLst>
              <a:ext uri="{FF2B5EF4-FFF2-40B4-BE49-F238E27FC236}">
                <a16:creationId xmlns:a16="http://schemas.microsoft.com/office/drawing/2014/main" id="{6C483FFD-E841-48EC-90D0-5BF3DE3410B2}"/>
              </a:ext>
            </a:extLst>
          </p:cNvPr>
          <p:cNvSpPr/>
          <p:nvPr/>
        </p:nvSpPr>
        <p:spPr>
          <a:xfrm>
            <a:off x="1593908" y="5209059"/>
            <a:ext cx="352338" cy="335559"/>
          </a:xfrm>
          <a:prstGeom prst="diamo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270414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847818" y="2802402"/>
            <a:ext cx="5854986" cy="2246769"/>
          </a:xfrm>
          <a:prstGeom prst="rect">
            <a:avLst/>
          </a:prstGeom>
        </p:spPr>
        <p:txBody>
          <a:bodyPr wrap="square">
            <a:spAutoFit/>
          </a:bodyPr>
          <a:lstStyle/>
          <a:p>
            <a:pPr algn="just"/>
            <a:r>
              <a:rPr lang="es-MX" sz="2000" b="1" dirty="0">
                <a:latin typeface="Arial" panose="020B0604020202020204" pitchFamily="34" charset="0"/>
                <a:cs typeface="Arial" panose="020B0604020202020204" pitchFamily="34" charset="0"/>
              </a:rPr>
              <a:t>Asociaciones Civiles: </a:t>
            </a:r>
          </a:p>
          <a:p>
            <a:pPr algn="just"/>
            <a:endParaRPr lang="es-MX" sz="2000" b="1"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Es la </a:t>
            </a:r>
            <a:r>
              <a:rPr lang="es-MX" sz="2000" b="1" dirty="0">
                <a:solidFill>
                  <a:schemeClr val="accent1">
                    <a:lumMod val="75000"/>
                  </a:schemeClr>
                </a:solidFill>
                <a:latin typeface="Arial" panose="020B0604020202020204" pitchFamily="34" charset="0"/>
                <a:cs typeface="Arial" panose="020B0604020202020204" pitchFamily="34" charset="0"/>
              </a:rPr>
              <a:t>reunión</a:t>
            </a:r>
            <a:r>
              <a:rPr lang="es-MX" sz="2000" dirty="0">
                <a:latin typeface="Arial" panose="020B0604020202020204" pitchFamily="34" charset="0"/>
                <a:cs typeface="Arial" panose="020B0604020202020204" pitchFamily="34" charset="0"/>
              </a:rPr>
              <a:t> voluntaria de </a:t>
            </a:r>
            <a:r>
              <a:rPr lang="es-MX" sz="2000" b="1" dirty="0">
                <a:solidFill>
                  <a:schemeClr val="accent1">
                    <a:lumMod val="75000"/>
                  </a:schemeClr>
                </a:solidFill>
                <a:latin typeface="Arial" panose="020B0604020202020204" pitchFamily="34" charset="0"/>
                <a:cs typeface="Arial" panose="020B0604020202020204" pitchFamily="34" charset="0"/>
              </a:rPr>
              <a:t>varios</a:t>
            </a:r>
            <a:r>
              <a:rPr lang="es-MX" sz="2000" dirty="0">
                <a:latin typeface="Arial" panose="020B0604020202020204" pitchFamily="34" charset="0"/>
                <a:cs typeface="Arial" panose="020B0604020202020204" pitchFamily="34" charset="0"/>
              </a:rPr>
              <a:t> individuos (</a:t>
            </a:r>
            <a:r>
              <a:rPr lang="es-MX" sz="2000" b="1" dirty="0">
                <a:solidFill>
                  <a:schemeClr val="accent1">
                    <a:lumMod val="75000"/>
                  </a:schemeClr>
                </a:solidFill>
                <a:latin typeface="Arial" panose="020B0604020202020204" pitchFamily="34" charset="0"/>
                <a:cs typeface="Arial" panose="020B0604020202020204" pitchFamily="34" charset="0"/>
              </a:rPr>
              <a:t>asociados</a:t>
            </a:r>
            <a:r>
              <a:rPr lang="es-MX" sz="2000" dirty="0">
                <a:latin typeface="Arial" panose="020B0604020202020204" pitchFamily="34" charset="0"/>
                <a:cs typeface="Arial" panose="020B0604020202020204" pitchFamily="34" charset="0"/>
              </a:rPr>
              <a:t>) para </a:t>
            </a:r>
            <a:r>
              <a:rPr lang="es-MX" sz="2000" b="1" dirty="0">
                <a:solidFill>
                  <a:schemeClr val="accent1">
                    <a:lumMod val="75000"/>
                  </a:schemeClr>
                </a:solidFill>
                <a:latin typeface="Arial" panose="020B0604020202020204" pitchFamily="34" charset="0"/>
                <a:cs typeface="Arial" panose="020B0604020202020204" pitchFamily="34" charset="0"/>
              </a:rPr>
              <a:t>realizar</a:t>
            </a:r>
            <a:r>
              <a:rPr lang="es-MX" sz="2000" dirty="0">
                <a:latin typeface="Arial" panose="020B0604020202020204" pitchFamily="34" charset="0"/>
                <a:cs typeface="Arial" panose="020B0604020202020204" pitchFamily="34" charset="0"/>
              </a:rPr>
              <a:t> un fin </a:t>
            </a:r>
            <a:r>
              <a:rPr lang="es-MX" sz="2000" b="1" dirty="0">
                <a:solidFill>
                  <a:schemeClr val="accent1">
                    <a:lumMod val="75000"/>
                  </a:schemeClr>
                </a:solidFill>
                <a:latin typeface="Arial" panose="020B0604020202020204" pitchFamily="34" charset="0"/>
                <a:cs typeface="Arial" panose="020B0604020202020204" pitchFamily="34" charset="0"/>
              </a:rPr>
              <a:t>común</a:t>
            </a:r>
            <a:r>
              <a:rPr lang="es-MX" sz="2000" dirty="0">
                <a:latin typeface="Arial" panose="020B0604020202020204" pitchFamily="34" charset="0"/>
                <a:cs typeface="Arial" panose="020B0604020202020204" pitchFamily="34" charset="0"/>
              </a:rPr>
              <a:t> que no este </a:t>
            </a:r>
            <a:r>
              <a:rPr lang="es-MX" sz="2000" b="1" dirty="0">
                <a:solidFill>
                  <a:schemeClr val="accent1">
                    <a:lumMod val="75000"/>
                  </a:schemeClr>
                </a:solidFill>
                <a:latin typeface="Arial" panose="020B0604020202020204" pitchFamily="34" charset="0"/>
                <a:cs typeface="Arial" panose="020B0604020202020204" pitchFamily="34" charset="0"/>
              </a:rPr>
              <a:t>prohibido </a:t>
            </a:r>
            <a:r>
              <a:rPr lang="es-MX" sz="2000" dirty="0">
                <a:latin typeface="Arial" panose="020B0604020202020204" pitchFamily="34" charset="0"/>
                <a:cs typeface="Arial" panose="020B0604020202020204" pitchFamily="34" charset="0"/>
              </a:rPr>
              <a:t>por la ley y que no tenga preponderadamente </a:t>
            </a:r>
            <a:r>
              <a:rPr lang="es-MX" sz="2000" b="1" dirty="0">
                <a:solidFill>
                  <a:schemeClr val="accent1">
                    <a:lumMod val="75000"/>
                  </a:schemeClr>
                </a:solidFill>
                <a:latin typeface="Arial" panose="020B0604020202020204" pitchFamily="34" charset="0"/>
                <a:cs typeface="Arial" panose="020B0604020202020204" pitchFamily="34" charset="0"/>
              </a:rPr>
              <a:t>económico.</a:t>
            </a:r>
          </a:p>
          <a:p>
            <a:endParaRPr lang="es-MX" sz="2000" dirty="0">
              <a:latin typeface="Arial" panose="020B0604020202020204" pitchFamily="34" charset="0"/>
              <a:cs typeface="Arial" panose="020B0604020202020204" pitchFamily="34" charset="0"/>
            </a:endParaRPr>
          </a:p>
        </p:txBody>
      </p:sp>
      <p:pic>
        <p:nvPicPr>
          <p:cNvPr id="7" name="Imagen 6" descr="Resultado de imagen para escudo de la uaemex">
            <a:extLst>
              <a:ext uri="{FF2B5EF4-FFF2-40B4-BE49-F238E27FC236}">
                <a16:creationId xmlns:a16="http://schemas.microsoft.com/office/drawing/2014/main" id="{3FB0C3EC-D1FD-4F6F-824A-73FA1C0D804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9" name="6 Rectángulo">
            <a:extLst>
              <a:ext uri="{FF2B5EF4-FFF2-40B4-BE49-F238E27FC236}">
                <a16:creationId xmlns:a16="http://schemas.microsoft.com/office/drawing/2014/main" id="{7635AD2B-06C9-429E-925D-D5419FE8CA77}"/>
              </a:ext>
            </a:extLst>
          </p:cNvPr>
          <p:cNvSpPr/>
          <p:nvPr/>
        </p:nvSpPr>
        <p:spPr>
          <a:xfrm>
            <a:off x="3132395" y="487859"/>
            <a:ext cx="8880641" cy="1234762"/>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1.2 Sociedades y asociaciones civiles. Estudio legal – contable</a:t>
            </a:r>
          </a:p>
        </p:txBody>
      </p:sp>
      <p:sp>
        <p:nvSpPr>
          <p:cNvPr id="12" name="Cuadro de texto 2">
            <a:extLst>
              <a:ext uri="{FF2B5EF4-FFF2-40B4-BE49-F238E27FC236}">
                <a16:creationId xmlns:a16="http://schemas.microsoft.com/office/drawing/2014/main" id="{54D3E9F4-AA29-4FDB-906E-17A55ADBE0CB}"/>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8" name="Imagen 7">
            <a:extLst>
              <a:ext uri="{FF2B5EF4-FFF2-40B4-BE49-F238E27FC236}">
                <a16:creationId xmlns:a16="http://schemas.microsoft.com/office/drawing/2014/main" id="{265AC909-3250-4B82-8A28-ED4331A60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5099" y="2912798"/>
            <a:ext cx="1810138" cy="1787585"/>
          </a:xfrm>
          <a:prstGeom prst="rect">
            <a:avLst/>
          </a:prstGeom>
        </p:spPr>
      </p:pic>
    </p:spTree>
    <p:extLst>
      <p:ext uri="{BB962C8B-B14F-4D97-AF65-F5344CB8AC3E}">
        <p14:creationId xmlns:p14="http://schemas.microsoft.com/office/powerpoint/2010/main" val="2356476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Resultado de imagen para escudo de la uaemex">
            <a:extLst>
              <a:ext uri="{FF2B5EF4-FFF2-40B4-BE49-F238E27FC236}">
                <a16:creationId xmlns:a16="http://schemas.microsoft.com/office/drawing/2014/main" id="{3FB0C3EC-D1FD-4F6F-824A-73FA1C0D804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9" name="6 Rectángulo">
            <a:extLst>
              <a:ext uri="{FF2B5EF4-FFF2-40B4-BE49-F238E27FC236}">
                <a16:creationId xmlns:a16="http://schemas.microsoft.com/office/drawing/2014/main" id="{7635AD2B-06C9-429E-925D-D5419FE8CA77}"/>
              </a:ext>
            </a:extLst>
          </p:cNvPr>
          <p:cNvSpPr/>
          <p:nvPr/>
        </p:nvSpPr>
        <p:spPr>
          <a:xfrm>
            <a:off x="3132395" y="487859"/>
            <a:ext cx="88806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Tipos de Asociaciones Civiles </a:t>
            </a:r>
          </a:p>
        </p:txBody>
      </p:sp>
      <p:sp>
        <p:nvSpPr>
          <p:cNvPr id="12" name="Cuadro de texto 2">
            <a:extLst>
              <a:ext uri="{FF2B5EF4-FFF2-40B4-BE49-F238E27FC236}">
                <a16:creationId xmlns:a16="http://schemas.microsoft.com/office/drawing/2014/main" id="{54D3E9F4-AA29-4FDB-906E-17A55ADBE0CB}"/>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11" name="Marcador de contenido 5">
            <a:extLst>
              <a:ext uri="{FF2B5EF4-FFF2-40B4-BE49-F238E27FC236}">
                <a16:creationId xmlns:a16="http://schemas.microsoft.com/office/drawing/2014/main" id="{ABB15694-F1D3-426A-AF7B-1372343044C6}"/>
              </a:ext>
            </a:extLst>
          </p:cNvPr>
          <p:cNvSpPr txBox="1">
            <a:spLocks/>
          </p:cNvSpPr>
          <p:nvPr/>
        </p:nvSpPr>
        <p:spPr>
          <a:xfrm>
            <a:off x="1176905" y="2569827"/>
            <a:ext cx="8915400" cy="2891406"/>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Cooperadoras</a:t>
            </a:r>
          </a:p>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Organizaciones de colectividades</a:t>
            </a:r>
          </a:p>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Sociedades de fomento</a:t>
            </a:r>
          </a:p>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Bibliotecas populares</a:t>
            </a:r>
          </a:p>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Academias nacionales y centros de investigación</a:t>
            </a:r>
          </a:p>
          <a:p>
            <a:pP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Organizaciones no gubernamentales</a:t>
            </a:r>
          </a:p>
          <a:p>
            <a:pPr marL="0" indent="0">
              <a:buFont typeface="Wingdings 3" charset="2"/>
              <a:buNone/>
            </a:pPr>
            <a:endParaRPr lang="es-MX" sz="2000" dirty="0">
              <a:solidFill>
                <a:schemeClr val="tx1"/>
              </a:solidFill>
              <a:latin typeface="Arial" panose="020B0604020202020204" pitchFamily="34" charset="0"/>
              <a:cs typeface="Arial" panose="020B0604020202020204" pitchFamily="34" charset="0"/>
            </a:endParaRPr>
          </a:p>
        </p:txBody>
      </p:sp>
      <p:pic>
        <p:nvPicPr>
          <p:cNvPr id="15362" name="Picture 2" descr="Resultado de imagen para asociaciones civiles">
            <a:extLst>
              <a:ext uri="{FF2B5EF4-FFF2-40B4-BE49-F238E27FC236}">
                <a16:creationId xmlns:a16="http://schemas.microsoft.com/office/drawing/2014/main" id="{AA3365AD-6323-4F39-AAC8-CA0733E8EB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5377" y="2511104"/>
            <a:ext cx="4230427" cy="26440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723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fade">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fade">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fade">
                                      <p:cBhvr>
                                        <p:cTn id="27" dur="5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xEl>
                                              <p:pRg st="5" end="5"/>
                                            </p:txEl>
                                          </p:spTgt>
                                        </p:tgtEl>
                                        <p:attrNameLst>
                                          <p:attrName>style.visibility</p:attrName>
                                        </p:attrNameLst>
                                      </p:cBhvr>
                                      <p:to>
                                        <p:strVal val="visible"/>
                                      </p:to>
                                    </p:set>
                                    <p:animEffect transition="in" filter="fade">
                                      <p:cBhvr>
                                        <p:cTn id="32"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Resultado de imagen para escudo de la uaemex">
            <a:extLst>
              <a:ext uri="{FF2B5EF4-FFF2-40B4-BE49-F238E27FC236}">
                <a16:creationId xmlns:a16="http://schemas.microsoft.com/office/drawing/2014/main" id="{3FB0C3EC-D1FD-4F6F-824A-73FA1C0D804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9" name="6 Rectángulo">
            <a:extLst>
              <a:ext uri="{FF2B5EF4-FFF2-40B4-BE49-F238E27FC236}">
                <a16:creationId xmlns:a16="http://schemas.microsoft.com/office/drawing/2014/main" id="{7635AD2B-06C9-429E-925D-D5419FE8CA77}"/>
              </a:ext>
            </a:extLst>
          </p:cNvPr>
          <p:cNvSpPr/>
          <p:nvPr/>
        </p:nvSpPr>
        <p:spPr>
          <a:xfrm>
            <a:off x="3132395" y="487859"/>
            <a:ext cx="88806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Constitución de Asociaciones Civiles </a:t>
            </a:r>
          </a:p>
        </p:txBody>
      </p:sp>
      <p:sp>
        <p:nvSpPr>
          <p:cNvPr id="12" name="Cuadro de texto 2">
            <a:extLst>
              <a:ext uri="{FF2B5EF4-FFF2-40B4-BE49-F238E27FC236}">
                <a16:creationId xmlns:a16="http://schemas.microsoft.com/office/drawing/2014/main" id="{54D3E9F4-AA29-4FDB-906E-17A55ADBE0CB}"/>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10" name="Marcador de contenido 2">
            <a:extLst>
              <a:ext uri="{FF2B5EF4-FFF2-40B4-BE49-F238E27FC236}">
                <a16:creationId xmlns:a16="http://schemas.microsoft.com/office/drawing/2014/main" id="{A447EFB2-5D88-4363-A992-BE250E3611A1}"/>
              </a:ext>
            </a:extLst>
          </p:cNvPr>
          <p:cNvSpPr txBox="1">
            <a:spLocks/>
          </p:cNvSpPr>
          <p:nvPr/>
        </p:nvSpPr>
        <p:spPr>
          <a:xfrm>
            <a:off x="1515420" y="2567031"/>
            <a:ext cx="9608381" cy="2491530"/>
          </a:xfrm>
          <a:prstGeom prst="rect">
            <a:avLst/>
          </a:prstGeom>
          <a:ln>
            <a:solidFill>
              <a:schemeClr val="bg1"/>
            </a:solidFill>
          </a:ln>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buClr>
                <a:schemeClr val="tx2"/>
              </a:buCl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Personas </a:t>
            </a:r>
          </a:p>
          <a:p>
            <a:pPr algn="just">
              <a:buClr>
                <a:schemeClr val="tx2"/>
              </a:buCl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El código civil federal señala se requiere como mínimo de dos personas para constituir una sociedad sin tener un limite máximo de socios </a:t>
            </a:r>
          </a:p>
          <a:p>
            <a:pPr algn="just">
              <a:buClr>
                <a:schemeClr val="tx2"/>
              </a:buCl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Patrimonio</a:t>
            </a:r>
          </a:p>
          <a:p>
            <a:pPr algn="just">
              <a:buClr>
                <a:schemeClr val="tx2"/>
              </a:buClr>
              <a:buFont typeface="Wingdings" panose="05000000000000000000" pitchFamily="2" charset="2"/>
              <a:buChar char="§"/>
            </a:pPr>
            <a:r>
              <a:rPr lang="es-MX" sz="2000" dirty="0">
                <a:solidFill>
                  <a:schemeClr val="tx1"/>
                </a:solidFill>
                <a:latin typeface="Arial" panose="020B0604020202020204" pitchFamily="34" charset="0"/>
                <a:cs typeface="Arial" panose="020B0604020202020204" pitchFamily="34" charset="0"/>
              </a:rPr>
              <a:t>Se conforma de los activos de carácter económico que adquiere la asociación por bienes lícitos. </a:t>
            </a:r>
          </a:p>
          <a:p>
            <a:pPr marL="0" indent="0" algn="just">
              <a:buClr>
                <a:schemeClr val="tx2"/>
              </a:buClr>
              <a:buFont typeface="Wingdings 3" charset="2"/>
              <a:buNone/>
            </a:pPr>
            <a:r>
              <a:rPr lang="es-MX" sz="2000" dirty="0">
                <a:solidFill>
                  <a:schemeClr val="tx1"/>
                </a:solidFill>
                <a:latin typeface="Arial" panose="020B0604020202020204" pitchFamily="34" charset="0"/>
                <a:cs typeface="Arial" panose="020B0604020202020204" pitchFamily="34" charset="0"/>
              </a:rPr>
              <a:t>     </a:t>
            </a:r>
          </a:p>
        </p:txBody>
      </p:sp>
      <p:sp>
        <p:nvSpPr>
          <p:cNvPr id="4" name="Triángulo isósceles 3">
            <a:extLst>
              <a:ext uri="{FF2B5EF4-FFF2-40B4-BE49-F238E27FC236}">
                <a16:creationId xmlns:a16="http://schemas.microsoft.com/office/drawing/2014/main" id="{8CAFD454-BAF0-4B0A-80AE-F3D66746CA62}"/>
              </a:ext>
            </a:extLst>
          </p:cNvPr>
          <p:cNvSpPr/>
          <p:nvPr/>
        </p:nvSpPr>
        <p:spPr>
          <a:xfrm rot="5400000">
            <a:off x="1456202" y="2642532"/>
            <a:ext cx="304990" cy="22650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riángulo isósceles 12">
            <a:extLst>
              <a:ext uri="{FF2B5EF4-FFF2-40B4-BE49-F238E27FC236}">
                <a16:creationId xmlns:a16="http://schemas.microsoft.com/office/drawing/2014/main" id="{0BE39B0B-A862-481D-965B-FCBE89882860}"/>
              </a:ext>
            </a:extLst>
          </p:cNvPr>
          <p:cNvSpPr/>
          <p:nvPr/>
        </p:nvSpPr>
        <p:spPr>
          <a:xfrm rot="5400000">
            <a:off x="1456201" y="3061749"/>
            <a:ext cx="304990" cy="226503"/>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4" name="Triángulo isósceles 13">
            <a:extLst>
              <a:ext uri="{FF2B5EF4-FFF2-40B4-BE49-F238E27FC236}">
                <a16:creationId xmlns:a16="http://schemas.microsoft.com/office/drawing/2014/main" id="{D1C94BFA-E886-4798-AD8F-6C8A0F55A566}"/>
              </a:ext>
            </a:extLst>
          </p:cNvPr>
          <p:cNvSpPr/>
          <p:nvPr/>
        </p:nvSpPr>
        <p:spPr>
          <a:xfrm rot="5400000">
            <a:off x="1456201" y="3820944"/>
            <a:ext cx="304990" cy="226503"/>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15" name="Triángulo isósceles 14">
            <a:extLst>
              <a:ext uri="{FF2B5EF4-FFF2-40B4-BE49-F238E27FC236}">
                <a16:creationId xmlns:a16="http://schemas.microsoft.com/office/drawing/2014/main" id="{04808131-58BE-4614-8968-27BCE8B16501}"/>
              </a:ext>
            </a:extLst>
          </p:cNvPr>
          <p:cNvSpPr/>
          <p:nvPr/>
        </p:nvSpPr>
        <p:spPr>
          <a:xfrm rot="5400000">
            <a:off x="1456201" y="4244356"/>
            <a:ext cx="304990" cy="226503"/>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p>
        </p:txBody>
      </p:sp>
      <p:pic>
        <p:nvPicPr>
          <p:cNvPr id="19458" name="Picture 2" descr="Resultado de imagen para asociaciones civiles">
            <a:extLst>
              <a:ext uri="{FF2B5EF4-FFF2-40B4-BE49-F238E27FC236}">
                <a16:creationId xmlns:a16="http://schemas.microsoft.com/office/drawing/2014/main" id="{03F8300D-2CBB-4C9E-A5C9-BCB4567BE9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9258" y="4698483"/>
            <a:ext cx="2373484" cy="19212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4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500"/>
                                        <p:tgtEl>
                                          <p:spTgt spid="1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Effect transition="in" filter="fade">
                                      <p:cBhvr>
                                        <p:cTn id="27" dur="500"/>
                                        <p:tgtEl>
                                          <p:spTgt spid="1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4" end="4"/>
                                            </p:txEl>
                                          </p:spTgt>
                                        </p:tgtEl>
                                        <p:attrNameLst>
                                          <p:attrName>style.visibility</p:attrName>
                                        </p:attrNameLst>
                                      </p:cBhvr>
                                      <p:to>
                                        <p:strVal val="visible"/>
                                      </p:to>
                                    </p:set>
                                    <p:animEffect transition="in" filter="fade">
                                      <p:cBhvr>
                                        <p:cTn id="32"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712944" y="626964"/>
            <a:ext cx="9018703"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1.3 Sociedad Cooperativa. Estudio legal – contable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Rectángulo 5">
            <a:extLst>
              <a:ext uri="{FF2B5EF4-FFF2-40B4-BE49-F238E27FC236}">
                <a16:creationId xmlns:a16="http://schemas.microsoft.com/office/drawing/2014/main" id="{9B5707F0-7347-41E6-9CFE-A2946CD4CB9B}"/>
              </a:ext>
            </a:extLst>
          </p:cNvPr>
          <p:cNvSpPr/>
          <p:nvPr/>
        </p:nvSpPr>
        <p:spPr>
          <a:xfrm>
            <a:off x="303757" y="2428020"/>
            <a:ext cx="8504684" cy="357020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s-MX" dirty="0"/>
          </a:p>
          <a:p>
            <a:r>
              <a:rPr lang="es-MX" sz="2200" b="1" dirty="0"/>
              <a:t>Concepto de sociedad cooperativa</a:t>
            </a:r>
          </a:p>
          <a:p>
            <a:endParaRPr lang="es-MX" sz="2200" b="1" dirty="0"/>
          </a:p>
          <a:p>
            <a:pPr algn="just"/>
            <a:r>
              <a:rPr lang="es-MX" sz="2000" dirty="0">
                <a:latin typeface="Arial" panose="020B0604020202020204" pitchFamily="34" charset="0"/>
                <a:cs typeface="Arial" panose="020B0604020202020204" pitchFamily="34" charset="0"/>
              </a:rPr>
              <a:t>Es la forma de </a:t>
            </a:r>
            <a:r>
              <a:rPr lang="es-MX" sz="2000" b="1" dirty="0">
                <a:solidFill>
                  <a:schemeClr val="accent1">
                    <a:lumMod val="75000"/>
                  </a:schemeClr>
                </a:solidFill>
                <a:latin typeface="Arial" panose="020B0604020202020204" pitchFamily="34" charset="0"/>
                <a:cs typeface="Arial" panose="020B0604020202020204" pitchFamily="34" charset="0"/>
              </a:rPr>
              <a:t>organización</a:t>
            </a:r>
            <a:r>
              <a:rPr lang="es-MX" sz="2000" dirty="0">
                <a:latin typeface="Arial" panose="020B0604020202020204" pitchFamily="34" charset="0"/>
                <a:cs typeface="Arial" panose="020B0604020202020204" pitchFamily="34" charset="0"/>
              </a:rPr>
              <a:t> integrada por </a:t>
            </a:r>
            <a:r>
              <a:rPr lang="es-MX" sz="2000" b="1" dirty="0">
                <a:solidFill>
                  <a:schemeClr val="accent1">
                    <a:lumMod val="75000"/>
                  </a:schemeClr>
                </a:solidFill>
                <a:latin typeface="Arial" panose="020B0604020202020204" pitchFamily="34" charset="0"/>
                <a:cs typeface="Arial" panose="020B0604020202020204" pitchFamily="34" charset="0"/>
              </a:rPr>
              <a:t>personas</a:t>
            </a:r>
            <a:r>
              <a:rPr lang="es-MX" sz="2000" dirty="0">
                <a:latin typeface="Arial" panose="020B0604020202020204" pitchFamily="34" charset="0"/>
                <a:cs typeface="Arial" panose="020B0604020202020204" pitchFamily="34" charset="0"/>
              </a:rPr>
              <a:t> físicas con base en </a:t>
            </a:r>
            <a:r>
              <a:rPr lang="es-MX" sz="2000" b="1" dirty="0">
                <a:solidFill>
                  <a:schemeClr val="accent1">
                    <a:lumMod val="75000"/>
                  </a:schemeClr>
                </a:solidFill>
                <a:latin typeface="Arial" panose="020B0604020202020204" pitchFamily="34" charset="0"/>
                <a:cs typeface="Arial" panose="020B0604020202020204" pitchFamily="34" charset="0"/>
              </a:rPr>
              <a:t>intereses</a:t>
            </a:r>
            <a:r>
              <a:rPr lang="es-MX" sz="2000" dirty="0">
                <a:latin typeface="Arial" panose="020B0604020202020204" pitchFamily="34" charset="0"/>
                <a:cs typeface="Arial" panose="020B0604020202020204" pitchFamily="34" charset="0"/>
              </a:rPr>
              <a:t> comunes y en los principios de </a:t>
            </a:r>
            <a:r>
              <a:rPr lang="es-MX" sz="2000" b="1" dirty="0">
                <a:solidFill>
                  <a:schemeClr val="accent1">
                    <a:lumMod val="75000"/>
                  </a:schemeClr>
                </a:solidFill>
                <a:latin typeface="Arial" panose="020B0604020202020204" pitchFamily="34" charset="0"/>
                <a:cs typeface="Arial" panose="020B0604020202020204" pitchFamily="34" charset="0"/>
              </a:rPr>
              <a:t>solidaridad</a:t>
            </a:r>
            <a:r>
              <a:rPr lang="es-MX" sz="2000" dirty="0">
                <a:latin typeface="Arial" panose="020B0604020202020204" pitchFamily="34" charset="0"/>
                <a:cs typeface="Arial" panose="020B0604020202020204" pitchFamily="34" charset="0"/>
              </a:rPr>
              <a:t>, esfuerzo propio y ayuda mutua, con el propósito de satisfacer necesidades </a:t>
            </a:r>
            <a:r>
              <a:rPr lang="es-MX" sz="2000" b="1" dirty="0">
                <a:solidFill>
                  <a:schemeClr val="accent1">
                    <a:lumMod val="75000"/>
                  </a:schemeClr>
                </a:solidFill>
                <a:latin typeface="Arial" panose="020B0604020202020204" pitchFamily="34" charset="0"/>
                <a:cs typeface="Arial" panose="020B0604020202020204" pitchFamily="34" charset="0"/>
              </a:rPr>
              <a:t>individuales</a:t>
            </a:r>
            <a:r>
              <a:rPr lang="es-MX" sz="2000" dirty="0">
                <a:latin typeface="Arial" panose="020B0604020202020204" pitchFamily="34" charset="0"/>
                <a:cs typeface="Arial" panose="020B0604020202020204" pitchFamily="34" charset="0"/>
              </a:rPr>
              <a:t> y </a:t>
            </a:r>
            <a:r>
              <a:rPr lang="es-MX" sz="2000" b="1" dirty="0">
                <a:solidFill>
                  <a:schemeClr val="accent1">
                    <a:lumMod val="75000"/>
                  </a:schemeClr>
                </a:solidFill>
                <a:latin typeface="Arial" panose="020B0604020202020204" pitchFamily="34" charset="0"/>
                <a:cs typeface="Arial" panose="020B0604020202020204" pitchFamily="34" charset="0"/>
              </a:rPr>
              <a:t>colectivas</a:t>
            </a:r>
            <a:r>
              <a:rPr lang="es-MX" sz="2000" dirty="0">
                <a:latin typeface="Arial" panose="020B0604020202020204" pitchFamily="34" charset="0"/>
                <a:cs typeface="Arial" panose="020B0604020202020204" pitchFamily="34" charset="0"/>
              </a:rPr>
              <a:t> a través de la realización de actividades </a:t>
            </a:r>
            <a:r>
              <a:rPr lang="es-MX" sz="2000" b="1" dirty="0">
                <a:solidFill>
                  <a:schemeClr val="accent1">
                    <a:lumMod val="75000"/>
                  </a:schemeClr>
                </a:solidFill>
                <a:latin typeface="Arial" panose="020B0604020202020204" pitchFamily="34" charset="0"/>
                <a:cs typeface="Arial" panose="020B0604020202020204" pitchFamily="34" charset="0"/>
              </a:rPr>
              <a:t>económicas</a:t>
            </a:r>
            <a:r>
              <a:rPr lang="es-MX" sz="2000" dirty="0">
                <a:latin typeface="Arial" panose="020B0604020202020204" pitchFamily="34" charset="0"/>
                <a:cs typeface="Arial" panose="020B0604020202020204" pitchFamily="34" charset="0"/>
              </a:rPr>
              <a:t> de producción, distribución y consumo de </a:t>
            </a:r>
            <a:r>
              <a:rPr lang="es-MX" sz="2000" b="1" dirty="0">
                <a:solidFill>
                  <a:schemeClr val="accent1">
                    <a:lumMod val="75000"/>
                  </a:schemeClr>
                </a:solidFill>
                <a:latin typeface="Arial" panose="020B0604020202020204" pitchFamily="34" charset="0"/>
                <a:cs typeface="Arial" panose="020B0604020202020204" pitchFamily="34" charset="0"/>
              </a:rPr>
              <a:t>bienes y servicios </a:t>
            </a:r>
            <a:r>
              <a:rPr lang="es-MX" sz="2000" dirty="0">
                <a:latin typeface="Arial" panose="020B0604020202020204" pitchFamily="34" charset="0"/>
                <a:cs typeface="Arial" panose="020B0604020202020204" pitchFamily="34" charset="0"/>
              </a:rPr>
              <a:t>(artículo 2°, LGSC).</a:t>
            </a:r>
          </a:p>
          <a:p>
            <a:endParaRPr lang="es-MX" sz="2200" dirty="0">
              <a:highlight>
                <a:srgbClr val="FFFF00"/>
              </a:highlight>
            </a:endParaRPr>
          </a:p>
          <a:p>
            <a:endParaRPr lang="es-MX" sz="2200" dirty="0"/>
          </a:p>
        </p:txBody>
      </p:sp>
      <p:pic>
        <p:nvPicPr>
          <p:cNvPr id="5122" name="Picture 2" descr="Imagen relacionada">
            <a:extLst>
              <a:ext uri="{FF2B5EF4-FFF2-40B4-BE49-F238E27FC236}">
                <a16:creationId xmlns:a16="http://schemas.microsoft.com/office/drawing/2014/main" id="{4DAF267C-903E-42A9-B464-D648D4EE31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1387" y="3340906"/>
            <a:ext cx="2266030" cy="1308866"/>
          </a:xfrm>
          <a:prstGeom prst="rect">
            <a:avLst/>
          </a:prstGeom>
          <a:noFill/>
          <a:extLst>
            <a:ext uri="{909E8E84-426E-40DD-AFC4-6F175D3DCCD1}">
              <a14:hiddenFill xmlns:a14="http://schemas.microsoft.com/office/drawing/2010/main">
                <a:solidFill>
                  <a:srgbClr val="FFFFFF"/>
                </a:solidFill>
              </a14:hiddenFill>
            </a:ext>
          </a:extLst>
        </p:spPr>
      </p:pic>
      <p:sp>
        <p:nvSpPr>
          <p:cNvPr id="9" name="4 CuadroTexto">
            <a:extLst>
              <a:ext uri="{FF2B5EF4-FFF2-40B4-BE49-F238E27FC236}">
                <a16:creationId xmlns:a16="http://schemas.microsoft.com/office/drawing/2014/main" id="{265BB962-4AD3-4B29-BCC5-C5E420A9B7FA}"/>
              </a:ext>
            </a:extLst>
          </p:cNvPr>
          <p:cNvSpPr txBox="1"/>
          <p:nvPr/>
        </p:nvSpPr>
        <p:spPr>
          <a:xfrm>
            <a:off x="312159" y="5506724"/>
            <a:ext cx="2520280" cy="400110"/>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(Cruz, 2014)</a:t>
            </a:r>
          </a:p>
        </p:txBody>
      </p:sp>
    </p:spTree>
    <p:extLst>
      <p:ext uri="{BB962C8B-B14F-4D97-AF65-F5344CB8AC3E}">
        <p14:creationId xmlns:p14="http://schemas.microsoft.com/office/powerpoint/2010/main" val="536960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3207895" y="604706"/>
            <a:ext cx="8691532"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Tipos de Sociedad Cooperativa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aphicFrame>
        <p:nvGraphicFramePr>
          <p:cNvPr id="9" name="Marcador de contenido 8">
            <a:extLst>
              <a:ext uri="{FF2B5EF4-FFF2-40B4-BE49-F238E27FC236}">
                <a16:creationId xmlns:a16="http://schemas.microsoft.com/office/drawing/2014/main" id="{DC3F77B1-B423-40DA-A3A5-4527F0E182FD}"/>
              </a:ext>
            </a:extLst>
          </p:cNvPr>
          <p:cNvGraphicFramePr>
            <a:graphicFrameLocks/>
          </p:cNvGraphicFramePr>
          <p:nvPr>
            <p:extLst>
              <p:ext uri="{D42A27DB-BD31-4B8C-83A1-F6EECF244321}">
                <p14:modId xmlns:p14="http://schemas.microsoft.com/office/powerpoint/2010/main" val="3619834645"/>
              </p:ext>
            </p:extLst>
          </p:nvPr>
        </p:nvGraphicFramePr>
        <p:xfrm>
          <a:off x="897622" y="1248517"/>
          <a:ext cx="9437615" cy="5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7570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27758" y="60470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Características de la Sociedad Cooperativa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aphicFrame>
        <p:nvGraphicFramePr>
          <p:cNvPr id="3" name="Diagrama 2">
            <a:extLst>
              <a:ext uri="{FF2B5EF4-FFF2-40B4-BE49-F238E27FC236}">
                <a16:creationId xmlns:a16="http://schemas.microsoft.com/office/drawing/2014/main" id="{4A27C3AD-E00A-4590-BFA8-B756F1883DE2}"/>
              </a:ext>
            </a:extLst>
          </p:cNvPr>
          <p:cNvGraphicFramePr/>
          <p:nvPr>
            <p:extLst>
              <p:ext uri="{D42A27DB-BD31-4B8C-83A1-F6EECF244321}">
                <p14:modId xmlns:p14="http://schemas.microsoft.com/office/powerpoint/2010/main" val="2700551474"/>
              </p:ext>
            </p:extLst>
          </p:nvPr>
        </p:nvGraphicFramePr>
        <p:xfrm>
          <a:off x="1151156" y="2046886"/>
          <a:ext cx="8143846" cy="4290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5650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663" y="392807"/>
            <a:ext cx="1409691" cy="10738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ángulo 7">
            <a:extLst>
              <a:ext uri="{FF2B5EF4-FFF2-40B4-BE49-F238E27FC236}">
                <a16:creationId xmlns:a16="http://schemas.microsoft.com/office/drawing/2014/main" id="{0CF9B294-5EDE-4E85-A870-E76F3A6A7315}"/>
              </a:ext>
            </a:extLst>
          </p:cNvPr>
          <p:cNvSpPr/>
          <p:nvPr/>
        </p:nvSpPr>
        <p:spPr>
          <a:xfrm>
            <a:off x="5123934" y="5655151"/>
            <a:ext cx="6800335" cy="879793"/>
          </a:xfrm>
          <a:prstGeom prst="rect">
            <a:avLst/>
          </a:prstGeom>
        </p:spPr>
        <p:txBody>
          <a:bodyPr wrap="square">
            <a:spAutoFit/>
          </a:bodyPr>
          <a:lstStyle/>
          <a:p>
            <a:pPr marL="1544955" indent="-1096645" algn="r">
              <a:lnSpc>
                <a:spcPct val="111000"/>
              </a:lnSpc>
              <a:spcAft>
                <a:spcPts val="30"/>
              </a:spcAft>
            </a:pPr>
            <a:r>
              <a:rPr lang="es-MX" sz="2400" b="1" i="1" dirty="0">
                <a:solidFill>
                  <a:srgbClr val="000000"/>
                </a:solidFill>
                <a:effectLst/>
                <a:latin typeface="Cambria" panose="02040503050406030204" pitchFamily="18" charset="0"/>
                <a:ea typeface="Arial Unicode MS" panose="020B0604020202020204" pitchFamily="34" charset="-128"/>
                <a:cs typeface="Arial" panose="020B0604020202020204" pitchFamily="34" charset="0"/>
              </a:rPr>
              <a:t>Elaborado por:</a:t>
            </a:r>
          </a:p>
          <a:p>
            <a:pPr marL="1544955" indent="-1096645" algn="r">
              <a:lnSpc>
                <a:spcPct val="111000"/>
              </a:lnSpc>
              <a:spcAft>
                <a:spcPts val="30"/>
              </a:spcAft>
            </a:pPr>
            <a:r>
              <a:rPr lang="es-MX" sz="2400" b="1" i="1" dirty="0">
                <a:solidFill>
                  <a:srgbClr val="000000"/>
                </a:solidFill>
                <a:latin typeface="Cambria" panose="02040503050406030204" pitchFamily="18" charset="0"/>
                <a:ea typeface="Arial Unicode MS" panose="020B0604020202020204" pitchFamily="34" charset="-128"/>
                <a:cs typeface="Arial" panose="020B0604020202020204" pitchFamily="34" charset="0"/>
              </a:rPr>
              <a:t>Dra. en C. A. Blanca Estela Hernández Bonilla</a:t>
            </a:r>
          </a:p>
        </p:txBody>
      </p:sp>
      <p:graphicFrame>
        <p:nvGraphicFramePr>
          <p:cNvPr id="6" name="Tabla 5">
            <a:extLst>
              <a:ext uri="{FF2B5EF4-FFF2-40B4-BE49-F238E27FC236}">
                <a16:creationId xmlns:a16="http://schemas.microsoft.com/office/drawing/2014/main" id="{48370C6A-DB76-405E-AD19-6B9F3AA5FEEA}"/>
              </a:ext>
            </a:extLst>
          </p:cNvPr>
          <p:cNvGraphicFramePr>
            <a:graphicFrameLocks noGrp="1"/>
          </p:cNvGraphicFramePr>
          <p:nvPr>
            <p:extLst>
              <p:ext uri="{D42A27DB-BD31-4B8C-83A1-F6EECF244321}">
                <p14:modId xmlns:p14="http://schemas.microsoft.com/office/powerpoint/2010/main" val="1655046273"/>
              </p:ext>
            </p:extLst>
          </p:nvPr>
        </p:nvGraphicFramePr>
        <p:xfrm>
          <a:off x="1822276" y="1829775"/>
          <a:ext cx="8128000" cy="3774071"/>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9062392"/>
                    </a:ext>
                  </a:extLst>
                </a:gridCol>
                <a:gridCol w="4064000">
                  <a:extLst>
                    <a:ext uri="{9D8B030D-6E8A-4147-A177-3AD203B41FA5}">
                      <a16:colId xmlns:a16="http://schemas.microsoft.com/office/drawing/2014/main" val="2178810707"/>
                    </a:ext>
                  </a:extLst>
                </a:gridCol>
              </a:tblGrid>
              <a:tr h="478172">
                <a:tc>
                  <a:txBody>
                    <a:bodyPr/>
                    <a:lstStyle/>
                    <a:p>
                      <a:r>
                        <a:rPr lang="es-MX" sz="2000" dirty="0">
                          <a:solidFill>
                            <a:schemeClr val="tx1"/>
                          </a:solidFill>
                          <a:latin typeface="Arial" panose="020B0604020202020204" pitchFamily="34" charset="0"/>
                          <a:cs typeface="Arial" panose="020B0604020202020204" pitchFamily="34" charset="0"/>
                        </a:rPr>
                        <a:t>Unidad de aprendizaje </a:t>
                      </a:r>
                    </a:p>
                  </a:txBody>
                  <a:tcPr/>
                </a:tc>
                <a:tc>
                  <a:txBody>
                    <a:bodyPr/>
                    <a:lstStyle/>
                    <a:p>
                      <a:r>
                        <a:rPr lang="es-MX" sz="2000" dirty="0">
                          <a:solidFill>
                            <a:schemeClr val="tx1"/>
                          </a:solidFill>
                          <a:latin typeface="Arial" panose="020B0604020202020204" pitchFamily="34" charset="0"/>
                          <a:cs typeface="Arial" panose="020B0604020202020204" pitchFamily="34" charset="0"/>
                        </a:rPr>
                        <a:t>Contabilidad de Sociedades </a:t>
                      </a:r>
                    </a:p>
                  </a:txBody>
                  <a:tcPr/>
                </a:tc>
                <a:extLst>
                  <a:ext uri="{0D108BD9-81ED-4DB2-BD59-A6C34878D82A}">
                    <a16:rowId xmlns:a16="http://schemas.microsoft.com/office/drawing/2014/main" val="2637596746"/>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Clave </a:t>
                      </a:r>
                    </a:p>
                  </a:txBody>
                  <a:tcPr/>
                </a:tc>
                <a:tc>
                  <a:txBody>
                    <a:bodyPr/>
                    <a:lstStyle/>
                    <a:p>
                      <a:r>
                        <a:rPr lang="es-MX" sz="2000" dirty="0">
                          <a:solidFill>
                            <a:schemeClr val="tx1"/>
                          </a:solidFill>
                          <a:latin typeface="Arial" panose="020B0604020202020204" pitchFamily="34" charset="0"/>
                          <a:cs typeface="Arial" panose="020B0604020202020204" pitchFamily="34" charset="0"/>
                        </a:rPr>
                        <a:t>L30116</a:t>
                      </a:r>
                    </a:p>
                  </a:txBody>
                  <a:tcPr/>
                </a:tc>
                <a:extLst>
                  <a:ext uri="{0D108BD9-81ED-4DB2-BD59-A6C34878D82A}">
                    <a16:rowId xmlns:a16="http://schemas.microsoft.com/office/drawing/2014/main" val="793931427"/>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Horas Teóricas </a:t>
                      </a:r>
                    </a:p>
                  </a:txBody>
                  <a:tcPr/>
                </a:tc>
                <a:tc>
                  <a:txBody>
                    <a:bodyPr/>
                    <a:lstStyle/>
                    <a:p>
                      <a:r>
                        <a:rPr lang="es-MX" sz="2000" dirty="0">
                          <a:solidFill>
                            <a:schemeClr val="tx1"/>
                          </a:solidFill>
                          <a:latin typeface="Arial" panose="020B0604020202020204" pitchFamily="34" charset="0"/>
                          <a:cs typeface="Arial" panose="020B0604020202020204" pitchFamily="34" charset="0"/>
                        </a:rPr>
                        <a:t>3</a:t>
                      </a:r>
                    </a:p>
                  </a:txBody>
                  <a:tcPr/>
                </a:tc>
                <a:extLst>
                  <a:ext uri="{0D108BD9-81ED-4DB2-BD59-A6C34878D82A}">
                    <a16:rowId xmlns:a16="http://schemas.microsoft.com/office/drawing/2014/main" val="1385541276"/>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Horas Prácticas </a:t>
                      </a:r>
                    </a:p>
                  </a:txBody>
                  <a:tcPr/>
                </a:tc>
                <a:tc>
                  <a:txBody>
                    <a:bodyPr/>
                    <a:lstStyle/>
                    <a:p>
                      <a:r>
                        <a:rPr lang="es-MX" sz="2000" dirty="0">
                          <a:solidFill>
                            <a:schemeClr val="tx1"/>
                          </a:solidFill>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02626754"/>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Total de Horas </a:t>
                      </a:r>
                    </a:p>
                  </a:txBody>
                  <a:tcPr/>
                </a:tc>
                <a:tc>
                  <a:txBody>
                    <a:bodyPr/>
                    <a:lstStyle/>
                    <a:p>
                      <a:r>
                        <a:rPr lang="es-MX" sz="2000" dirty="0">
                          <a:solidFill>
                            <a:schemeClr val="tx1"/>
                          </a:solidFill>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val="2954629477"/>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Créditos </a:t>
                      </a:r>
                    </a:p>
                  </a:txBody>
                  <a:tcPr/>
                </a:tc>
                <a:tc>
                  <a:txBody>
                    <a:bodyPr/>
                    <a:lstStyle/>
                    <a:p>
                      <a:r>
                        <a:rPr lang="es-MX" sz="2000" dirty="0">
                          <a:solidFill>
                            <a:schemeClr val="tx1"/>
                          </a:solidFill>
                          <a:latin typeface="Arial" panose="020B0604020202020204" pitchFamily="34" charset="0"/>
                          <a:cs typeface="Arial" panose="020B0604020202020204" pitchFamily="34" charset="0"/>
                        </a:rPr>
                        <a:t>7</a:t>
                      </a:r>
                    </a:p>
                  </a:txBody>
                  <a:tcPr/>
                </a:tc>
                <a:extLst>
                  <a:ext uri="{0D108BD9-81ED-4DB2-BD59-A6C34878D82A}">
                    <a16:rowId xmlns:a16="http://schemas.microsoft.com/office/drawing/2014/main" val="2296516582"/>
                  </a:ext>
                </a:extLst>
              </a:tr>
              <a:tr h="478172">
                <a:tc>
                  <a:txBody>
                    <a:bodyPr/>
                    <a:lstStyle/>
                    <a:p>
                      <a:r>
                        <a:rPr lang="es-MX" sz="2000" dirty="0">
                          <a:solidFill>
                            <a:schemeClr val="tx1"/>
                          </a:solidFill>
                          <a:latin typeface="Arial" panose="020B0604020202020204" pitchFamily="34" charset="0"/>
                          <a:cs typeface="Arial" panose="020B0604020202020204" pitchFamily="34" charset="0"/>
                        </a:rPr>
                        <a:t>Carácter de la UA</a:t>
                      </a:r>
                    </a:p>
                  </a:txBody>
                  <a:tcPr/>
                </a:tc>
                <a:tc>
                  <a:txBody>
                    <a:bodyPr/>
                    <a:lstStyle/>
                    <a:p>
                      <a:r>
                        <a:rPr lang="es-MX" sz="2000" dirty="0">
                          <a:solidFill>
                            <a:schemeClr val="tx1"/>
                          </a:solidFill>
                          <a:latin typeface="Arial" panose="020B0604020202020204" pitchFamily="34" charset="0"/>
                          <a:cs typeface="Arial" panose="020B0604020202020204" pitchFamily="34" charset="0"/>
                        </a:rPr>
                        <a:t>Obligatoria </a:t>
                      </a:r>
                    </a:p>
                  </a:txBody>
                  <a:tcPr/>
                </a:tc>
                <a:extLst>
                  <a:ext uri="{0D108BD9-81ED-4DB2-BD59-A6C34878D82A}">
                    <a16:rowId xmlns:a16="http://schemas.microsoft.com/office/drawing/2014/main" val="4276286118"/>
                  </a:ext>
                </a:extLst>
              </a:tr>
              <a:tr h="426867">
                <a:tc>
                  <a:txBody>
                    <a:bodyPr/>
                    <a:lstStyle/>
                    <a:p>
                      <a:r>
                        <a:rPr lang="es-MX" sz="2000" dirty="0">
                          <a:solidFill>
                            <a:schemeClr val="tx1"/>
                          </a:solidFill>
                          <a:latin typeface="Arial" panose="020B0604020202020204" pitchFamily="34" charset="0"/>
                          <a:cs typeface="Arial" panose="020B0604020202020204" pitchFamily="34" charset="0"/>
                        </a:rPr>
                        <a:t>Área curricular </a:t>
                      </a:r>
                    </a:p>
                  </a:txBody>
                  <a:tcPr/>
                </a:tc>
                <a:tc>
                  <a:txBody>
                    <a:bodyPr/>
                    <a:lstStyle/>
                    <a:p>
                      <a:r>
                        <a:rPr lang="es-MX" sz="2000" dirty="0">
                          <a:solidFill>
                            <a:schemeClr val="tx1"/>
                          </a:solidFill>
                          <a:latin typeface="Arial" panose="020B0604020202020204" pitchFamily="34" charset="0"/>
                          <a:cs typeface="Arial" panose="020B0604020202020204" pitchFamily="34" charset="0"/>
                        </a:rPr>
                        <a:t>Contaduría</a:t>
                      </a:r>
                    </a:p>
                  </a:txBody>
                  <a:tcPr/>
                </a:tc>
                <a:extLst>
                  <a:ext uri="{0D108BD9-81ED-4DB2-BD59-A6C34878D82A}">
                    <a16:rowId xmlns:a16="http://schemas.microsoft.com/office/drawing/2014/main" val="2685649844"/>
                  </a:ext>
                </a:extLst>
              </a:tr>
            </a:tbl>
          </a:graphicData>
        </a:graphic>
      </p:graphicFrame>
      <p:sp>
        <p:nvSpPr>
          <p:cNvPr id="10" name="Marcador de contenido 2">
            <a:extLst>
              <a:ext uri="{FF2B5EF4-FFF2-40B4-BE49-F238E27FC236}">
                <a16:creationId xmlns:a16="http://schemas.microsoft.com/office/drawing/2014/main" id="{80241E04-3950-422E-A848-87112ED08861}"/>
              </a:ext>
            </a:extLst>
          </p:cNvPr>
          <p:cNvSpPr>
            <a:spLocks noGrp="1"/>
          </p:cNvSpPr>
          <p:nvPr>
            <p:ph idx="1"/>
          </p:nvPr>
        </p:nvSpPr>
        <p:spPr>
          <a:xfrm>
            <a:off x="1698663" y="459919"/>
            <a:ext cx="10603090" cy="1371778"/>
          </a:xfrm>
        </p:spPr>
        <p:txBody>
          <a:bodyPr>
            <a:normAutofit/>
          </a:bodyPr>
          <a:lstStyle/>
          <a:p>
            <a:pPr marL="0" indent="0" algn="ctr">
              <a:buNone/>
            </a:pPr>
            <a:r>
              <a:rPr lang="es-ES" sz="2800" dirty="0">
                <a:solidFill>
                  <a:schemeClr val="tx1"/>
                </a:solidFill>
                <a:latin typeface="Arial" panose="020B0604020202020204" pitchFamily="34" charset="0"/>
                <a:cs typeface="Arial" panose="020B0604020202020204" pitchFamily="34" charset="0"/>
              </a:rPr>
              <a:t>Universidad Autónoma del Estado de México</a:t>
            </a:r>
            <a:endParaRPr lang="es-ES" sz="1400" dirty="0">
              <a:solidFill>
                <a:schemeClr val="tx1"/>
              </a:solidFill>
              <a:latin typeface="Arial" panose="020B0604020202020204" pitchFamily="34" charset="0"/>
              <a:cs typeface="Arial" panose="020B0604020202020204" pitchFamily="34" charset="0"/>
            </a:endParaRPr>
          </a:p>
          <a:p>
            <a:pPr marL="0" indent="0" algn="ctr">
              <a:lnSpc>
                <a:spcPct val="150000"/>
              </a:lnSpc>
              <a:buNone/>
            </a:pPr>
            <a:r>
              <a:rPr lang="es-ES" sz="2400" dirty="0">
                <a:solidFill>
                  <a:schemeClr val="tx1"/>
                </a:solidFill>
                <a:latin typeface="Arial" panose="020B0604020202020204" pitchFamily="34" charset="0"/>
                <a:cs typeface="Arial" panose="020B0604020202020204" pitchFamily="34" charset="0"/>
              </a:rPr>
              <a:t>Centro Universitario UAEM Valle de Teotihuacán</a:t>
            </a:r>
          </a:p>
        </p:txBody>
      </p:sp>
    </p:spTree>
    <p:extLst>
      <p:ext uri="{BB962C8B-B14F-4D97-AF65-F5344CB8AC3E}">
        <p14:creationId xmlns:p14="http://schemas.microsoft.com/office/powerpoint/2010/main" val="895349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19369" y="626540"/>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1.4  Capital social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Marcador de contenido 2">
            <a:extLst>
              <a:ext uri="{FF2B5EF4-FFF2-40B4-BE49-F238E27FC236}">
                <a16:creationId xmlns:a16="http://schemas.microsoft.com/office/drawing/2014/main" id="{B2A6BA0E-AC86-4BBC-A211-AC155431DF77}"/>
              </a:ext>
            </a:extLst>
          </p:cNvPr>
          <p:cNvSpPr txBox="1">
            <a:spLocks/>
          </p:cNvSpPr>
          <p:nvPr/>
        </p:nvSpPr>
        <p:spPr>
          <a:xfrm>
            <a:off x="1371599" y="1815737"/>
            <a:ext cx="9076888" cy="3997234"/>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t">
              <a:lnSpc>
                <a:spcPct val="150000"/>
              </a:lnSpc>
              <a:buFont typeface="Wingdings 3" charset="2"/>
              <a:buNone/>
            </a:pPr>
            <a:r>
              <a:rPr lang="es-US" sz="2000" b="1" dirty="0">
                <a:solidFill>
                  <a:schemeClr val="tx1"/>
                </a:solidFill>
                <a:latin typeface="Arial" panose="020B0604020202020204" pitchFamily="34" charset="0"/>
                <a:cs typeface="Arial" panose="020B0604020202020204" pitchFamily="34" charset="0"/>
              </a:rPr>
              <a:t>Concepto:</a:t>
            </a:r>
          </a:p>
          <a:p>
            <a:pPr marL="0" indent="0" algn="just" fontAlgn="t">
              <a:lnSpc>
                <a:spcPct val="150000"/>
              </a:lnSpc>
              <a:buFont typeface="Wingdings 3" charset="2"/>
              <a:buNone/>
            </a:pPr>
            <a:r>
              <a:rPr lang="es-US" sz="2000" dirty="0">
                <a:solidFill>
                  <a:schemeClr val="tx1"/>
                </a:solidFill>
                <a:latin typeface="Arial" panose="020B0604020202020204" pitchFamily="34" charset="0"/>
                <a:cs typeface="Arial" panose="020B0604020202020204" pitchFamily="34" charset="0"/>
              </a:rPr>
              <a:t>El capital social se refiere a los </a:t>
            </a:r>
            <a:r>
              <a:rPr lang="es-US" sz="2000" b="1" dirty="0">
                <a:solidFill>
                  <a:schemeClr val="accent1">
                    <a:lumMod val="75000"/>
                  </a:schemeClr>
                </a:solidFill>
                <a:latin typeface="Arial" panose="020B0604020202020204" pitchFamily="34" charset="0"/>
                <a:cs typeface="Arial" panose="020B0604020202020204" pitchFamily="34" charset="0"/>
              </a:rPr>
              <a:t>aportes monetarios </a:t>
            </a:r>
            <a:r>
              <a:rPr lang="es-US" sz="2000" dirty="0">
                <a:solidFill>
                  <a:schemeClr val="tx1"/>
                </a:solidFill>
                <a:latin typeface="Arial" panose="020B0604020202020204" pitchFamily="34" charset="0"/>
                <a:cs typeface="Arial" panose="020B0604020202020204" pitchFamily="34" charset="0"/>
              </a:rPr>
              <a:t>o de </a:t>
            </a:r>
            <a:r>
              <a:rPr lang="es-US" sz="2000" b="1" dirty="0">
                <a:solidFill>
                  <a:schemeClr val="accent1">
                    <a:lumMod val="75000"/>
                  </a:schemeClr>
                </a:solidFill>
                <a:latin typeface="Arial" panose="020B0604020202020204" pitchFamily="34" charset="0"/>
                <a:cs typeface="Arial" panose="020B0604020202020204" pitchFamily="34" charset="0"/>
              </a:rPr>
              <a:t>bienes patrimoniales</a:t>
            </a:r>
            <a:r>
              <a:rPr lang="es-US" sz="2000" dirty="0">
                <a:solidFill>
                  <a:schemeClr val="tx1"/>
                </a:solidFill>
                <a:latin typeface="Arial" panose="020B0604020202020204" pitchFamily="34" charset="0"/>
                <a:cs typeface="Arial" panose="020B0604020202020204" pitchFamily="34" charset="0"/>
              </a:rPr>
              <a:t> hechos por los </a:t>
            </a:r>
            <a:r>
              <a:rPr lang="es-US" sz="2000" b="1" dirty="0">
                <a:solidFill>
                  <a:schemeClr val="accent1">
                    <a:lumMod val="75000"/>
                  </a:schemeClr>
                </a:solidFill>
                <a:latin typeface="Arial" panose="020B0604020202020204" pitchFamily="34" charset="0"/>
                <a:cs typeface="Arial" panose="020B0604020202020204" pitchFamily="34" charset="0"/>
              </a:rPr>
              <a:t>socios</a:t>
            </a:r>
            <a:r>
              <a:rPr lang="es-US" sz="2000" dirty="0">
                <a:solidFill>
                  <a:schemeClr val="tx1"/>
                </a:solidFill>
                <a:latin typeface="Arial" panose="020B0604020202020204" pitchFamily="34" charset="0"/>
                <a:cs typeface="Arial" panose="020B0604020202020204" pitchFamily="34" charset="0"/>
              </a:rPr>
              <a:t> que conforman una </a:t>
            </a:r>
            <a:r>
              <a:rPr lang="es-US" sz="2000" b="1" dirty="0">
                <a:solidFill>
                  <a:schemeClr val="accent1">
                    <a:lumMod val="75000"/>
                  </a:schemeClr>
                </a:solidFill>
                <a:latin typeface="Arial" panose="020B0604020202020204" pitchFamily="34" charset="0"/>
                <a:cs typeface="Arial" panose="020B0604020202020204" pitchFamily="34" charset="0"/>
              </a:rPr>
              <a:t>sociedad anónima </a:t>
            </a:r>
            <a:r>
              <a:rPr lang="es-US" sz="2000" dirty="0">
                <a:solidFill>
                  <a:schemeClr val="tx1"/>
                </a:solidFill>
                <a:latin typeface="Arial" panose="020B0604020202020204" pitchFamily="34" charset="0"/>
                <a:cs typeface="Arial" panose="020B0604020202020204" pitchFamily="34" charset="0"/>
              </a:rPr>
              <a:t>(propietarios), </a:t>
            </a:r>
            <a:r>
              <a:rPr lang="es-US" sz="2000" b="1" dirty="0">
                <a:solidFill>
                  <a:schemeClr val="accent1">
                    <a:lumMod val="75000"/>
                  </a:schemeClr>
                </a:solidFill>
                <a:latin typeface="Arial" panose="020B0604020202020204" pitchFamily="34" charset="0"/>
                <a:cs typeface="Arial" panose="020B0604020202020204" pitchFamily="34" charset="0"/>
              </a:rPr>
              <a:t>sociedad limitada </a:t>
            </a:r>
            <a:r>
              <a:rPr lang="es-US" sz="2000" dirty="0">
                <a:solidFill>
                  <a:schemeClr val="tx1"/>
                </a:solidFill>
                <a:latin typeface="Arial" panose="020B0604020202020204" pitchFamily="34" charset="0"/>
                <a:cs typeface="Arial" panose="020B0604020202020204" pitchFamily="34" charset="0"/>
              </a:rPr>
              <a:t>(participantes) o </a:t>
            </a:r>
            <a:r>
              <a:rPr lang="es-US" sz="2000" b="1" dirty="0">
                <a:solidFill>
                  <a:schemeClr val="accent1">
                    <a:lumMod val="75000"/>
                  </a:schemeClr>
                </a:solidFill>
                <a:latin typeface="Arial" panose="020B0604020202020204" pitchFamily="34" charset="0"/>
                <a:cs typeface="Arial" panose="020B0604020202020204" pitchFamily="34" charset="0"/>
              </a:rPr>
              <a:t>empresa,</a:t>
            </a:r>
            <a:r>
              <a:rPr lang="es-US" sz="2000" dirty="0">
                <a:solidFill>
                  <a:schemeClr val="tx1"/>
                </a:solidFill>
                <a:latin typeface="Arial" panose="020B0604020202020204" pitchFamily="34" charset="0"/>
                <a:cs typeface="Arial" panose="020B0604020202020204" pitchFamily="34" charset="0"/>
              </a:rPr>
              <a:t> para dar inicio al desarrollo una actividad.  </a:t>
            </a:r>
          </a:p>
          <a:p>
            <a:pPr marL="0" indent="0" algn="just" fontAlgn="t">
              <a:lnSpc>
                <a:spcPct val="150000"/>
              </a:lnSpc>
              <a:buFont typeface="Wingdings 3" charset="2"/>
              <a:buNone/>
            </a:pPr>
            <a:r>
              <a:rPr lang="es-US" sz="2000" dirty="0">
                <a:solidFill>
                  <a:schemeClr val="tx1"/>
                </a:solidFill>
                <a:latin typeface="Arial" panose="020B0604020202020204" pitchFamily="34" charset="0"/>
                <a:cs typeface="Arial" panose="020B0604020202020204" pitchFamily="34" charset="0"/>
              </a:rPr>
              <a:t>También se considera capital social </a:t>
            </a:r>
            <a:r>
              <a:rPr lang="es-US" sz="2000" b="1" dirty="0">
                <a:solidFill>
                  <a:schemeClr val="accent1">
                    <a:lumMod val="75000"/>
                  </a:schemeClr>
                </a:solidFill>
                <a:latin typeface="Arial" panose="020B0604020202020204" pitchFamily="34" charset="0"/>
                <a:cs typeface="Arial" panose="020B0604020202020204" pitchFamily="34" charset="0"/>
              </a:rPr>
              <a:t>los activos, riquezas y propiedades</a:t>
            </a:r>
            <a:r>
              <a:rPr lang="es-US" sz="2000" dirty="0">
                <a:solidFill>
                  <a:schemeClr val="tx1"/>
                </a:solidFill>
                <a:latin typeface="Arial" panose="020B0604020202020204" pitchFamily="34" charset="0"/>
                <a:cs typeface="Arial" panose="020B0604020202020204" pitchFamily="34" charset="0"/>
              </a:rPr>
              <a:t> que posee una </a:t>
            </a:r>
            <a:r>
              <a:rPr lang="es-US" sz="2000" b="1" dirty="0">
                <a:solidFill>
                  <a:schemeClr val="accent1">
                    <a:lumMod val="75000"/>
                  </a:schemeClr>
                </a:solidFill>
                <a:latin typeface="Arial" panose="020B0604020202020204" pitchFamily="34" charset="0"/>
                <a:cs typeface="Arial" panose="020B0604020202020204" pitchFamily="34" charset="0"/>
              </a:rPr>
              <a:t>empresa.</a:t>
            </a:r>
          </a:p>
          <a:p>
            <a:endParaRPr lang="es-MX" sz="2000"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40177832-F99D-4229-9E36-5C24599D0867}"/>
              </a:ext>
            </a:extLst>
          </p:cNvPr>
          <p:cNvSpPr txBox="1"/>
          <p:nvPr/>
        </p:nvSpPr>
        <p:spPr>
          <a:xfrm>
            <a:off x="1371599" y="6031405"/>
            <a:ext cx="2057400" cy="400110"/>
          </a:xfrm>
          <a:prstGeom prst="rect">
            <a:avLst/>
          </a:prstGeom>
          <a:noFill/>
        </p:spPr>
        <p:txBody>
          <a:bodyPr wrap="square" rtlCol="0">
            <a:spAutoFit/>
          </a:bodyPr>
          <a:lstStyle/>
          <a:p>
            <a:r>
              <a:rPr lang="es-ES" altLang="es-MX" sz="2000" dirty="0">
                <a:latin typeface="Arial" panose="020B0604020202020204" pitchFamily="34" charset="0"/>
                <a:ea typeface="Times New Roman" panose="02020603050405020304" pitchFamily="18" charset="0"/>
                <a:cs typeface="Arial" panose="020B0604020202020204" pitchFamily="34" charset="0"/>
              </a:rPr>
              <a:t>(Márquez, 2016)</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4257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19369" y="626540"/>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Características del Capital social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Marcador de contenido 2">
            <a:extLst>
              <a:ext uri="{FF2B5EF4-FFF2-40B4-BE49-F238E27FC236}">
                <a16:creationId xmlns:a16="http://schemas.microsoft.com/office/drawing/2014/main" id="{B2A6BA0E-AC86-4BBC-A211-AC155431DF77}"/>
              </a:ext>
            </a:extLst>
          </p:cNvPr>
          <p:cNvSpPr txBox="1">
            <a:spLocks/>
          </p:cNvSpPr>
          <p:nvPr/>
        </p:nvSpPr>
        <p:spPr>
          <a:xfrm>
            <a:off x="394283" y="2298583"/>
            <a:ext cx="10972800" cy="4321158"/>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es-US" sz="2000" dirty="0">
                <a:latin typeface="Arial" panose="020B0604020202020204" pitchFamily="34" charset="0"/>
                <a:cs typeface="Arial" panose="020B0604020202020204" pitchFamily="34" charset="0"/>
              </a:rPr>
              <a:t>Las personas o accionistas que integran una sociedad hacen aportes de sus recursos </a:t>
            </a:r>
            <a:r>
              <a:rPr lang="es-US" sz="2000" b="1" dirty="0">
                <a:solidFill>
                  <a:schemeClr val="accent1">
                    <a:lumMod val="75000"/>
                  </a:schemeClr>
                </a:solidFill>
                <a:latin typeface="Arial" panose="020B0604020202020204" pitchFamily="34" charset="0"/>
                <a:cs typeface="Arial" panose="020B0604020202020204" pitchFamily="34" charset="0"/>
              </a:rPr>
              <a:t>monetarios o bienes </a:t>
            </a:r>
            <a:r>
              <a:rPr lang="es-US" sz="2000" dirty="0">
                <a:latin typeface="Arial" panose="020B0604020202020204" pitchFamily="34" charset="0"/>
                <a:cs typeface="Arial" panose="020B0604020202020204" pitchFamily="34" charset="0"/>
              </a:rPr>
              <a:t>para </a:t>
            </a:r>
            <a:r>
              <a:rPr lang="es-US" sz="2000" b="1" dirty="0">
                <a:solidFill>
                  <a:schemeClr val="accent1">
                    <a:lumMod val="75000"/>
                  </a:schemeClr>
                </a:solidFill>
                <a:latin typeface="Arial" panose="020B0604020202020204" pitchFamily="34" charset="0"/>
                <a:cs typeface="Arial" panose="020B0604020202020204" pitchFamily="34" charset="0"/>
              </a:rPr>
              <a:t>financiar</a:t>
            </a:r>
            <a:r>
              <a:rPr lang="es-US" sz="2000" b="1" dirty="0">
                <a:latin typeface="Arial" panose="020B0604020202020204" pitchFamily="34" charset="0"/>
                <a:cs typeface="Arial" panose="020B0604020202020204" pitchFamily="34" charset="0"/>
              </a:rPr>
              <a:t> </a:t>
            </a:r>
            <a:r>
              <a:rPr lang="es-US" sz="2000" dirty="0">
                <a:latin typeface="Arial" panose="020B0604020202020204" pitchFamily="34" charset="0"/>
                <a:cs typeface="Arial" panose="020B0604020202020204" pitchFamily="34" charset="0"/>
              </a:rPr>
              <a:t>las inversiones de la </a:t>
            </a:r>
            <a:r>
              <a:rPr lang="es-US" sz="2000" b="1" dirty="0">
                <a:solidFill>
                  <a:schemeClr val="accent1">
                    <a:lumMod val="75000"/>
                  </a:schemeClr>
                </a:solidFill>
                <a:latin typeface="Arial" panose="020B0604020202020204" pitchFamily="34" charset="0"/>
                <a:cs typeface="Arial" panose="020B0604020202020204" pitchFamily="34" charset="0"/>
              </a:rPr>
              <a:t>empresa.</a:t>
            </a:r>
          </a:p>
          <a:p>
            <a:pPr algn="just"/>
            <a:r>
              <a:rPr lang="es-US" sz="2000" dirty="0">
                <a:latin typeface="Arial" panose="020B0604020202020204" pitchFamily="34" charset="0"/>
                <a:cs typeface="Arial" panose="020B0604020202020204" pitchFamily="34" charset="0"/>
              </a:rPr>
              <a:t>Cuando se constituye una empresa u asociación anónima, los integrantes que la conforman deben hacer un </a:t>
            </a:r>
            <a:r>
              <a:rPr lang="es-US" sz="2000" b="1" dirty="0">
                <a:solidFill>
                  <a:schemeClr val="accent1">
                    <a:lumMod val="75000"/>
                  </a:schemeClr>
                </a:solidFill>
                <a:latin typeface="Arial" panose="020B0604020202020204" pitchFamily="34" charset="0"/>
                <a:cs typeface="Arial" panose="020B0604020202020204" pitchFamily="34" charset="0"/>
              </a:rPr>
              <a:t>aporte mínimo </a:t>
            </a:r>
            <a:r>
              <a:rPr lang="es-US" sz="2000" dirty="0">
                <a:latin typeface="Arial" panose="020B0604020202020204" pitchFamily="34" charset="0"/>
                <a:cs typeface="Arial" panose="020B0604020202020204" pitchFamily="34" charset="0"/>
              </a:rPr>
              <a:t>de recursos </a:t>
            </a:r>
            <a:r>
              <a:rPr lang="es-US" sz="2000" b="1" dirty="0">
                <a:solidFill>
                  <a:schemeClr val="accent1">
                    <a:lumMod val="75000"/>
                  </a:schemeClr>
                </a:solidFill>
                <a:latin typeface="Arial" panose="020B0604020202020204" pitchFamily="34" charset="0"/>
                <a:cs typeface="Arial" panose="020B0604020202020204" pitchFamily="34" charset="0"/>
              </a:rPr>
              <a:t>financieros.</a:t>
            </a:r>
          </a:p>
          <a:p>
            <a:pPr algn="just"/>
            <a:r>
              <a:rPr lang="es-US" sz="2000" dirty="0">
                <a:latin typeface="Arial" panose="020B0604020202020204" pitchFamily="34" charset="0"/>
                <a:cs typeface="Arial" panose="020B0604020202020204" pitchFamily="34" charset="0"/>
              </a:rPr>
              <a:t>El </a:t>
            </a:r>
            <a:r>
              <a:rPr lang="es-US" sz="2000" b="1" dirty="0">
                <a:solidFill>
                  <a:schemeClr val="accent1">
                    <a:lumMod val="75000"/>
                  </a:schemeClr>
                </a:solidFill>
                <a:latin typeface="Arial" panose="020B0604020202020204" pitchFamily="34" charset="0"/>
                <a:cs typeface="Arial" panose="020B0604020202020204" pitchFamily="34" charset="0"/>
              </a:rPr>
              <a:t>capital social </a:t>
            </a:r>
            <a:r>
              <a:rPr lang="es-US" sz="2000" dirty="0">
                <a:latin typeface="Arial" panose="020B0604020202020204" pitchFamily="34" charset="0"/>
                <a:cs typeface="Arial" panose="020B0604020202020204" pitchFamily="34" charset="0"/>
              </a:rPr>
              <a:t>se divide en </a:t>
            </a:r>
            <a:r>
              <a:rPr lang="es-US" sz="2000" b="1" dirty="0">
                <a:solidFill>
                  <a:schemeClr val="accent1">
                    <a:lumMod val="75000"/>
                  </a:schemeClr>
                </a:solidFill>
                <a:latin typeface="Arial" panose="020B0604020202020204" pitchFamily="34" charset="0"/>
                <a:cs typeface="Arial" panose="020B0604020202020204" pitchFamily="34" charset="0"/>
              </a:rPr>
              <a:t>acciones</a:t>
            </a:r>
            <a:r>
              <a:rPr lang="es-US" sz="2000" dirty="0">
                <a:latin typeface="Arial" panose="020B0604020202020204" pitchFamily="34" charset="0"/>
                <a:cs typeface="Arial" panose="020B0604020202020204" pitchFamily="34" charset="0"/>
              </a:rPr>
              <a:t>, que representan una </a:t>
            </a:r>
            <a:r>
              <a:rPr lang="es-US" sz="2000" b="1" dirty="0">
                <a:solidFill>
                  <a:schemeClr val="accent1">
                    <a:lumMod val="75000"/>
                  </a:schemeClr>
                </a:solidFill>
                <a:latin typeface="Arial" panose="020B0604020202020204" pitchFamily="34" charset="0"/>
                <a:cs typeface="Arial" panose="020B0604020202020204" pitchFamily="34" charset="0"/>
              </a:rPr>
              <a:t>participación</a:t>
            </a:r>
            <a:r>
              <a:rPr lang="es-US" sz="2000" dirty="0">
                <a:latin typeface="Arial" panose="020B0604020202020204" pitchFamily="34" charset="0"/>
                <a:cs typeface="Arial" panose="020B0604020202020204" pitchFamily="34" charset="0"/>
              </a:rPr>
              <a:t> y </a:t>
            </a:r>
            <a:r>
              <a:rPr lang="es-US" sz="2000" b="1" dirty="0">
                <a:solidFill>
                  <a:schemeClr val="accent1">
                    <a:lumMod val="75000"/>
                  </a:schemeClr>
                </a:solidFill>
                <a:latin typeface="Arial" panose="020B0604020202020204" pitchFamily="34" charset="0"/>
                <a:cs typeface="Arial" panose="020B0604020202020204" pitchFamily="34" charset="0"/>
              </a:rPr>
              <a:t>derecho</a:t>
            </a:r>
            <a:r>
              <a:rPr lang="es-US" sz="2000" dirty="0">
                <a:latin typeface="Arial" panose="020B0604020202020204" pitchFamily="34" charset="0"/>
                <a:cs typeface="Arial" panose="020B0604020202020204" pitchFamily="34" charset="0"/>
              </a:rPr>
              <a:t> de propiedad de la sociedad.</a:t>
            </a:r>
          </a:p>
          <a:p>
            <a:pPr algn="just"/>
            <a:r>
              <a:rPr lang="es-US" sz="2000" dirty="0">
                <a:latin typeface="Arial" panose="020B0604020202020204" pitchFamily="34" charset="0"/>
                <a:cs typeface="Arial" panose="020B0604020202020204" pitchFamily="34" charset="0"/>
              </a:rPr>
              <a:t>Los fundadores pueden </a:t>
            </a:r>
            <a:r>
              <a:rPr lang="es-US" sz="2000" b="1" dirty="0">
                <a:solidFill>
                  <a:schemeClr val="accent1">
                    <a:lumMod val="75000"/>
                  </a:schemeClr>
                </a:solidFill>
                <a:latin typeface="Arial" panose="020B0604020202020204" pitchFamily="34" charset="0"/>
                <a:cs typeface="Arial" panose="020B0604020202020204" pitchFamily="34" charset="0"/>
              </a:rPr>
              <a:t>percibir</a:t>
            </a:r>
            <a:r>
              <a:rPr lang="es-US" sz="2000" b="1" dirty="0">
                <a:latin typeface="Arial" panose="020B0604020202020204" pitchFamily="34" charset="0"/>
                <a:cs typeface="Arial" panose="020B0604020202020204" pitchFamily="34" charset="0"/>
              </a:rPr>
              <a:t> </a:t>
            </a:r>
            <a:r>
              <a:rPr lang="es-US" sz="2000" dirty="0">
                <a:latin typeface="Arial" panose="020B0604020202020204" pitchFamily="34" charset="0"/>
                <a:cs typeface="Arial" panose="020B0604020202020204" pitchFamily="34" charset="0"/>
              </a:rPr>
              <a:t>un</a:t>
            </a:r>
            <a:r>
              <a:rPr lang="es-US" sz="2000" b="1" dirty="0">
                <a:latin typeface="Arial" panose="020B0604020202020204" pitchFamily="34" charset="0"/>
                <a:cs typeface="Arial" panose="020B0604020202020204" pitchFamily="34" charset="0"/>
              </a:rPr>
              <a:t> </a:t>
            </a:r>
            <a:r>
              <a:rPr lang="es-US" sz="2000" b="1" dirty="0">
                <a:solidFill>
                  <a:schemeClr val="accent1">
                    <a:lumMod val="75000"/>
                  </a:schemeClr>
                </a:solidFill>
                <a:latin typeface="Arial" panose="020B0604020202020204" pitchFamily="34" charset="0"/>
                <a:cs typeface="Arial" panose="020B0604020202020204" pitchFamily="34" charset="0"/>
              </a:rPr>
              <a:t>porcentaje</a:t>
            </a:r>
            <a:r>
              <a:rPr lang="es-US" sz="2000" b="1" dirty="0">
                <a:latin typeface="Arial" panose="020B0604020202020204" pitchFamily="34" charset="0"/>
                <a:cs typeface="Arial" panose="020B0604020202020204" pitchFamily="34" charset="0"/>
              </a:rPr>
              <a:t> </a:t>
            </a:r>
            <a:r>
              <a:rPr lang="es-US" sz="2000" dirty="0">
                <a:latin typeface="Arial" panose="020B0604020202020204" pitchFamily="34" charset="0"/>
                <a:cs typeface="Arial" panose="020B0604020202020204" pitchFamily="34" charset="0"/>
              </a:rPr>
              <a:t>de las </a:t>
            </a:r>
            <a:r>
              <a:rPr lang="es-US" sz="2000" b="1" dirty="0">
                <a:solidFill>
                  <a:schemeClr val="accent1">
                    <a:lumMod val="75000"/>
                  </a:schemeClr>
                </a:solidFill>
                <a:latin typeface="Arial" panose="020B0604020202020204" pitchFamily="34" charset="0"/>
                <a:cs typeface="Arial" panose="020B0604020202020204" pitchFamily="34" charset="0"/>
              </a:rPr>
              <a:t>ganancias</a:t>
            </a:r>
            <a:r>
              <a:rPr lang="es-US" sz="2000" dirty="0">
                <a:latin typeface="Arial" panose="020B0604020202020204" pitchFamily="34" charset="0"/>
                <a:cs typeface="Arial" panose="020B0604020202020204" pitchFamily="34" charset="0"/>
              </a:rPr>
              <a:t> obtenidas por la </a:t>
            </a:r>
            <a:r>
              <a:rPr lang="es-US" sz="2000" b="1" dirty="0">
                <a:solidFill>
                  <a:schemeClr val="accent1">
                    <a:lumMod val="75000"/>
                  </a:schemeClr>
                </a:solidFill>
                <a:latin typeface="Arial" panose="020B0604020202020204" pitchFamily="34" charset="0"/>
                <a:cs typeface="Arial" panose="020B0604020202020204" pitchFamily="34" charset="0"/>
              </a:rPr>
              <a:t>sociedad</a:t>
            </a:r>
            <a:r>
              <a:rPr lang="es-US" sz="2000" dirty="0">
                <a:latin typeface="Arial" panose="020B0604020202020204" pitchFamily="34" charset="0"/>
                <a:cs typeface="Arial" panose="020B0604020202020204" pitchFamily="34" charset="0"/>
              </a:rPr>
              <a:t> o </a:t>
            </a:r>
            <a:r>
              <a:rPr lang="es-US" sz="2000" b="1" dirty="0">
                <a:solidFill>
                  <a:schemeClr val="accent1">
                    <a:lumMod val="75000"/>
                  </a:schemeClr>
                </a:solidFill>
                <a:latin typeface="Arial" panose="020B0604020202020204" pitchFamily="34" charset="0"/>
                <a:cs typeface="Arial" panose="020B0604020202020204" pitchFamily="34" charset="0"/>
              </a:rPr>
              <a:t>empresa</a:t>
            </a:r>
            <a:r>
              <a:rPr lang="es-US" sz="2000" dirty="0">
                <a:latin typeface="Arial" panose="020B0604020202020204" pitchFamily="34" charset="0"/>
                <a:cs typeface="Arial" panose="020B0604020202020204" pitchFamily="34" charset="0"/>
              </a:rPr>
              <a:t>, que varía según sus aportes y participación.</a:t>
            </a:r>
          </a:p>
          <a:p>
            <a:pPr marL="0" indent="0" algn="just" fontAlgn="t">
              <a:lnSpc>
                <a:spcPct val="150000"/>
              </a:lnSpc>
              <a:buFont typeface="Wingdings 3" charset="2"/>
              <a:buNone/>
            </a:pPr>
            <a:endParaRPr lang="es-US" sz="2000" dirty="0">
              <a:solidFill>
                <a:schemeClr val="tx1"/>
              </a:solidFill>
              <a:latin typeface="Arial" panose="020B0604020202020204" pitchFamily="34" charset="0"/>
              <a:cs typeface="Arial" panose="020B0604020202020204" pitchFamily="34" charset="0"/>
            </a:endParaRPr>
          </a:p>
          <a:p>
            <a:pPr marL="0" indent="0" algn="just" fontAlgn="t">
              <a:lnSpc>
                <a:spcPct val="150000"/>
              </a:lnSpc>
              <a:buFont typeface="Wingdings 3" charset="2"/>
              <a:buNone/>
            </a:pPr>
            <a:endParaRPr lang="es-US" sz="2000" b="1" dirty="0">
              <a:solidFill>
                <a:schemeClr val="tx1"/>
              </a:solidFill>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6553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19369" y="626540"/>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del Capital social </a:t>
            </a:r>
          </a:p>
        </p:txBody>
      </p:sp>
      <p:graphicFrame>
        <p:nvGraphicFramePr>
          <p:cNvPr id="4" name="Diagrama 3">
            <a:extLst>
              <a:ext uri="{FF2B5EF4-FFF2-40B4-BE49-F238E27FC236}">
                <a16:creationId xmlns:a16="http://schemas.microsoft.com/office/drawing/2014/main" id="{E83630C5-0E6F-489A-9F15-10FFBC12D995}"/>
              </a:ext>
            </a:extLst>
          </p:cNvPr>
          <p:cNvGraphicFramePr/>
          <p:nvPr>
            <p:extLst>
              <p:ext uri="{D42A27DB-BD31-4B8C-83A1-F6EECF244321}">
                <p14:modId xmlns:p14="http://schemas.microsoft.com/office/powerpoint/2010/main" val="1989505962"/>
              </p:ext>
            </p:extLst>
          </p:nvPr>
        </p:nvGraphicFramePr>
        <p:xfrm>
          <a:off x="831442" y="238258"/>
          <a:ext cx="10971867" cy="6619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06552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919369" y="626540"/>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1.5 Acciones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3" name="Rectángulo 2">
            <a:extLst>
              <a:ext uri="{FF2B5EF4-FFF2-40B4-BE49-F238E27FC236}">
                <a16:creationId xmlns:a16="http://schemas.microsoft.com/office/drawing/2014/main" id="{6D369DE8-BD25-4E74-82AA-350B48909268}"/>
              </a:ext>
            </a:extLst>
          </p:cNvPr>
          <p:cNvSpPr/>
          <p:nvPr/>
        </p:nvSpPr>
        <p:spPr>
          <a:xfrm>
            <a:off x="724249" y="2125853"/>
            <a:ext cx="6096000" cy="1323439"/>
          </a:xfrm>
          <a:prstGeom prst="rect">
            <a:avLst/>
          </a:prstGeom>
        </p:spPr>
        <p:txBody>
          <a:bodyPr>
            <a:spAutoFit/>
          </a:bodyPr>
          <a:lstStyle/>
          <a:p>
            <a:pPr lvl="0" algn="just">
              <a:lnSpc>
                <a:spcPct val="100000"/>
              </a:lnSpc>
            </a:pPr>
            <a:r>
              <a:rPr lang="es-MX" sz="2000" dirty="0">
                <a:latin typeface="Arial" panose="020B0604020202020204" pitchFamily="34" charset="0"/>
                <a:cs typeface="Arial" panose="020B0604020202020204" pitchFamily="34" charset="0"/>
              </a:rPr>
              <a:t>Las Acciones son </a:t>
            </a:r>
            <a:r>
              <a:rPr lang="es-MX" sz="2000" b="1" dirty="0">
                <a:solidFill>
                  <a:schemeClr val="accent1">
                    <a:lumMod val="75000"/>
                  </a:schemeClr>
                </a:solidFill>
                <a:latin typeface="Arial" panose="020B0604020202020204" pitchFamily="34" charset="0"/>
                <a:cs typeface="Arial" panose="020B0604020202020204" pitchFamily="34" charset="0"/>
              </a:rPr>
              <a:t>partes</a:t>
            </a:r>
            <a:r>
              <a:rPr lang="es-MX" sz="2000" dirty="0">
                <a:latin typeface="Arial" panose="020B0604020202020204" pitchFamily="34" charset="0"/>
                <a:cs typeface="Arial" panose="020B0604020202020204" pitchFamily="34" charset="0"/>
              </a:rPr>
              <a:t> de igual </a:t>
            </a:r>
            <a:r>
              <a:rPr lang="es-MX" sz="2000" b="1" dirty="0">
                <a:solidFill>
                  <a:schemeClr val="accent1">
                    <a:lumMod val="75000"/>
                  </a:schemeClr>
                </a:solidFill>
                <a:latin typeface="Arial" panose="020B0604020202020204" pitchFamily="34" charset="0"/>
                <a:cs typeface="Arial" panose="020B0604020202020204" pitchFamily="34" charset="0"/>
              </a:rPr>
              <a:t>cantidad</a:t>
            </a:r>
            <a:r>
              <a:rPr lang="es-MX" sz="2000" dirty="0">
                <a:latin typeface="Arial" panose="020B0604020202020204" pitchFamily="34" charset="0"/>
                <a:cs typeface="Arial" panose="020B0604020202020204" pitchFamily="34" charset="0"/>
              </a:rPr>
              <a:t> en las que se </a:t>
            </a:r>
            <a:r>
              <a:rPr lang="es-MX" sz="2000" b="1" dirty="0">
                <a:solidFill>
                  <a:schemeClr val="accent1">
                    <a:lumMod val="75000"/>
                  </a:schemeClr>
                </a:solidFill>
                <a:latin typeface="Arial" panose="020B0604020202020204" pitchFamily="34" charset="0"/>
                <a:cs typeface="Arial" panose="020B0604020202020204" pitchFamily="34" charset="0"/>
              </a:rPr>
              <a:t>divide</a:t>
            </a:r>
            <a:r>
              <a:rPr lang="es-MX" sz="2000" dirty="0">
                <a:latin typeface="Arial" panose="020B0604020202020204" pitchFamily="34" charset="0"/>
                <a:cs typeface="Arial" panose="020B0604020202020204" pitchFamily="34" charset="0"/>
              </a:rPr>
              <a:t> el </a:t>
            </a:r>
            <a:r>
              <a:rPr lang="es-MX" sz="2000" b="1" dirty="0">
                <a:solidFill>
                  <a:schemeClr val="accent1">
                    <a:lumMod val="75000"/>
                  </a:schemeClr>
                </a:solidFill>
                <a:latin typeface="Arial" panose="020B0604020202020204" pitchFamily="34" charset="0"/>
                <a:cs typeface="Arial" panose="020B0604020202020204" pitchFamily="34" charset="0"/>
              </a:rPr>
              <a:t>capital social </a:t>
            </a:r>
            <a:r>
              <a:rPr lang="es-MX" sz="2000" dirty="0">
                <a:latin typeface="Arial" panose="020B0604020202020204" pitchFamily="34" charset="0"/>
                <a:cs typeface="Arial" panose="020B0604020202020204" pitchFamily="34" charset="0"/>
              </a:rPr>
              <a:t>de una </a:t>
            </a:r>
            <a:r>
              <a:rPr lang="es-MX" sz="2000" b="1" dirty="0">
                <a:solidFill>
                  <a:schemeClr val="accent1">
                    <a:lumMod val="75000"/>
                  </a:schemeClr>
                </a:solidFill>
                <a:latin typeface="Arial" panose="020B0604020202020204" pitchFamily="34" charset="0"/>
                <a:cs typeface="Arial" panose="020B0604020202020204" pitchFamily="34" charset="0"/>
              </a:rPr>
              <a:t>empresa.</a:t>
            </a:r>
            <a:r>
              <a:rPr lang="es-MX" sz="2000" dirty="0">
                <a:latin typeface="Arial" panose="020B0604020202020204" pitchFamily="34" charset="0"/>
                <a:cs typeface="Arial" panose="020B0604020202020204" pitchFamily="34" charset="0"/>
              </a:rPr>
              <a:t> Cada </a:t>
            </a:r>
            <a:r>
              <a:rPr lang="es-MX" sz="2000" b="1" dirty="0">
                <a:solidFill>
                  <a:schemeClr val="accent1">
                    <a:lumMod val="75000"/>
                  </a:schemeClr>
                </a:solidFill>
                <a:latin typeface="Arial" panose="020B0604020202020204" pitchFamily="34" charset="0"/>
                <a:cs typeface="Arial" panose="020B0604020202020204" pitchFamily="34" charset="0"/>
              </a:rPr>
              <a:t>acción</a:t>
            </a:r>
            <a:r>
              <a:rPr lang="es-MX" sz="2000" dirty="0">
                <a:latin typeface="Arial" panose="020B0604020202020204" pitchFamily="34" charset="0"/>
                <a:cs typeface="Arial" panose="020B0604020202020204" pitchFamily="34" charset="0"/>
              </a:rPr>
              <a:t> representa la </a:t>
            </a:r>
            <a:r>
              <a:rPr lang="es-MX" sz="2000" b="1" dirty="0">
                <a:solidFill>
                  <a:schemeClr val="accent1">
                    <a:lumMod val="75000"/>
                  </a:schemeClr>
                </a:solidFill>
                <a:latin typeface="Arial" panose="020B0604020202020204" pitchFamily="34" charset="0"/>
                <a:cs typeface="Arial" panose="020B0604020202020204" pitchFamily="34" charset="0"/>
              </a:rPr>
              <a:t>propiedad</a:t>
            </a:r>
            <a:r>
              <a:rPr lang="es-MX" sz="2000" dirty="0">
                <a:latin typeface="Arial" panose="020B0604020202020204" pitchFamily="34" charset="0"/>
                <a:cs typeface="Arial" panose="020B0604020202020204" pitchFamily="34" charset="0"/>
              </a:rPr>
              <a:t> que tiene el </a:t>
            </a:r>
            <a:r>
              <a:rPr lang="es-MX" sz="2000" b="1" dirty="0">
                <a:solidFill>
                  <a:schemeClr val="accent1">
                    <a:lumMod val="75000"/>
                  </a:schemeClr>
                </a:solidFill>
                <a:latin typeface="Arial" panose="020B0604020202020204" pitchFamily="34" charset="0"/>
                <a:cs typeface="Arial" panose="020B0604020202020204" pitchFamily="34" charset="0"/>
              </a:rPr>
              <a:t>poseedor</a:t>
            </a:r>
            <a:r>
              <a:rPr lang="es-MX" sz="2000" dirty="0">
                <a:latin typeface="Arial" panose="020B0604020202020204" pitchFamily="34" charset="0"/>
                <a:cs typeface="Arial" panose="020B0604020202020204" pitchFamily="34" charset="0"/>
              </a:rPr>
              <a:t> de la </a:t>
            </a:r>
            <a:r>
              <a:rPr lang="es-MX" sz="2000" b="1" dirty="0">
                <a:solidFill>
                  <a:schemeClr val="accent1">
                    <a:lumMod val="75000"/>
                  </a:schemeClr>
                </a:solidFill>
                <a:latin typeface="Arial" panose="020B0604020202020204" pitchFamily="34" charset="0"/>
                <a:cs typeface="Arial" panose="020B0604020202020204" pitchFamily="34" charset="0"/>
              </a:rPr>
              <a:t>acción</a:t>
            </a:r>
            <a:r>
              <a:rPr lang="es-MX" sz="2000" dirty="0">
                <a:latin typeface="Arial" panose="020B0604020202020204" pitchFamily="34" charset="0"/>
                <a:cs typeface="Arial" panose="020B0604020202020204" pitchFamily="34" charset="0"/>
              </a:rPr>
              <a:t> de la empresa. </a:t>
            </a:r>
          </a:p>
        </p:txBody>
      </p:sp>
      <p:sp>
        <p:nvSpPr>
          <p:cNvPr id="5" name="Rectángulo 4">
            <a:extLst>
              <a:ext uri="{FF2B5EF4-FFF2-40B4-BE49-F238E27FC236}">
                <a16:creationId xmlns:a16="http://schemas.microsoft.com/office/drawing/2014/main" id="{F5076935-A4A6-47B6-9FA7-23EB6950AF64}"/>
              </a:ext>
            </a:extLst>
          </p:cNvPr>
          <p:cNvSpPr/>
          <p:nvPr/>
        </p:nvSpPr>
        <p:spPr>
          <a:xfrm>
            <a:off x="5740866" y="3855598"/>
            <a:ext cx="6096000" cy="1938992"/>
          </a:xfrm>
          <a:prstGeom prst="rect">
            <a:avLst/>
          </a:prstGeom>
        </p:spPr>
        <p:txBody>
          <a:bodyPr>
            <a:spAutoFit/>
          </a:bodyPr>
          <a:lstStyle/>
          <a:p>
            <a:pPr lvl="0" algn="just">
              <a:lnSpc>
                <a:spcPct val="100000"/>
              </a:lnSpc>
            </a:pPr>
            <a:r>
              <a:rPr lang="es-MX" sz="2000" dirty="0">
                <a:latin typeface="Arial" panose="020B0604020202020204" pitchFamily="34" charset="0"/>
                <a:cs typeface="Arial" panose="020B0604020202020204" pitchFamily="34" charset="0"/>
              </a:rPr>
              <a:t>Las Acciones son una </a:t>
            </a:r>
            <a:r>
              <a:rPr lang="es-MX" sz="2000" b="1" dirty="0">
                <a:solidFill>
                  <a:schemeClr val="accent1">
                    <a:lumMod val="75000"/>
                  </a:schemeClr>
                </a:solidFill>
                <a:latin typeface="Arial" panose="020B0604020202020204" pitchFamily="34" charset="0"/>
                <a:cs typeface="Arial" panose="020B0604020202020204" pitchFamily="34" charset="0"/>
              </a:rPr>
              <a:t>parte proporcional </a:t>
            </a:r>
            <a:r>
              <a:rPr lang="es-MX" sz="2000" dirty="0">
                <a:latin typeface="Arial" panose="020B0604020202020204" pitchFamily="34" charset="0"/>
                <a:cs typeface="Arial" panose="020B0604020202020204" pitchFamily="34" charset="0"/>
              </a:rPr>
              <a:t>del capital social de una </a:t>
            </a:r>
            <a:r>
              <a:rPr lang="es-MX" sz="2000" b="1" dirty="0">
                <a:solidFill>
                  <a:schemeClr val="accent1">
                    <a:lumMod val="75000"/>
                  </a:schemeClr>
                </a:solidFill>
                <a:latin typeface="Arial" panose="020B0604020202020204" pitchFamily="34" charset="0"/>
                <a:cs typeface="Arial" panose="020B0604020202020204" pitchFamily="34" charset="0"/>
              </a:rPr>
              <a:t>compañía</a:t>
            </a:r>
            <a:r>
              <a:rPr lang="es-MX" sz="2000" dirty="0">
                <a:latin typeface="Arial" panose="020B0604020202020204" pitchFamily="34" charset="0"/>
                <a:cs typeface="Arial" panose="020B0604020202020204" pitchFamily="34" charset="0"/>
              </a:rPr>
              <a:t>, e incorporan tanto </a:t>
            </a:r>
            <a:r>
              <a:rPr lang="es-MX" sz="2000" b="1" dirty="0">
                <a:solidFill>
                  <a:schemeClr val="accent1">
                    <a:lumMod val="75000"/>
                  </a:schemeClr>
                </a:solidFill>
                <a:latin typeface="Arial" panose="020B0604020202020204" pitchFamily="34" charset="0"/>
                <a:cs typeface="Arial" panose="020B0604020202020204" pitchFamily="34" charset="0"/>
              </a:rPr>
              <a:t>derechos</a:t>
            </a:r>
            <a:r>
              <a:rPr lang="es-MX" sz="2000" dirty="0">
                <a:latin typeface="Arial" panose="020B0604020202020204" pitchFamily="34" charset="0"/>
                <a:cs typeface="Arial" panose="020B0604020202020204" pitchFamily="34" charset="0"/>
              </a:rPr>
              <a:t> como </a:t>
            </a:r>
            <a:r>
              <a:rPr lang="es-MX" sz="2000" b="1" dirty="0">
                <a:solidFill>
                  <a:schemeClr val="accent1">
                    <a:lumMod val="75000"/>
                  </a:schemeClr>
                </a:solidFill>
                <a:latin typeface="Arial" panose="020B0604020202020204" pitchFamily="34" charset="0"/>
                <a:cs typeface="Arial" panose="020B0604020202020204" pitchFamily="34" charset="0"/>
              </a:rPr>
              <a:t>obligaciones</a:t>
            </a:r>
            <a:r>
              <a:rPr lang="es-MX" sz="2000" dirty="0">
                <a:latin typeface="Arial" panose="020B0604020202020204" pitchFamily="34" charset="0"/>
                <a:cs typeface="Arial" panose="020B0604020202020204" pitchFamily="34" charset="0"/>
              </a:rPr>
              <a:t> a los </a:t>
            </a:r>
            <a:r>
              <a:rPr lang="es-MX" sz="2000" b="1" dirty="0">
                <a:solidFill>
                  <a:schemeClr val="accent1">
                    <a:lumMod val="75000"/>
                  </a:schemeClr>
                </a:solidFill>
                <a:latin typeface="Arial" panose="020B0604020202020204" pitchFamily="34" charset="0"/>
                <a:cs typeface="Arial" panose="020B0604020202020204" pitchFamily="34" charset="0"/>
              </a:rPr>
              <a:t>socios</a:t>
            </a:r>
            <a:r>
              <a:rPr lang="es-MX" sz="2000" dirty="0">
                <a:latin typeface="Arial" panose="020B0604020202020204" pitchFamily="34" charset="0"/>
                <a:cs typeface="Arial" panose="020B0604020202020204" pitchFamily="34" charset="0"/>
              </a:rPr>
              <a:t> accionistas. Las </a:t>
            </a:r>
            <a:r>
              <a:rPr lang="es-MX" sz="2000" b="1" dirty="0">
                <a:solidFill>
                  <a:schemeClr val="accent1">
                    <a:lumMod val="75000"/>
                  </a:schemeClr>
                </a:solidFill>
                <a:latin typeface="Arial" panose="020B0604020202020204" pitchFamily="34" charset="0"/>
                <a:cs typeface="Arial" panose="020B0604020202020204" pitchFamily="34" charset="0"/>
              </a:rPr>
              <a:t>ganancias</a:t>
            </a:r>
            <a:r>
              <a:rPr lang="es-MX" sz="2000" dirty="0">
                <a:latin typeface="Arial" panose="020B0604020202020204" pitchFamily="34" charset="0"/>
                <a:cs typeface="Arial" panose="020B0604020202020204" pitchFamily="34" charset="0"/>
              </a:rPr>
              <a:t> de éstas se obtienen de dos maneras: por </a:t>
            </a:r>
            <a:r>
              <a:rPr lang="es-MX" sz="2000" b="1" dirty="0">
                <a:solidFill>
                  <a:schemeClr val="accent1">
                    <a:lumMod val="75000"/>
                  </a:schemeClr>
                </a:solidFill>
                <a:latin typeface="Arial" panose="020B0604020202020204" pitchFamily="34" charset="0"/>
                <a:cs typeface="Arial" panose="020B0604020202020204" pitchFamily="34" charset="0"/>
              </a:rPr>
              <a:t>diferencia</a:t>
            </a:r>
            <a:r>
              <a:rPr lang="es-MX" sz="2000" dirty="0">
                <a:latin typeface="Arial" panose="020B0604020202020204" pitchFamily="34" charset="0"/>
                <a:cs typeface="Arial" panose="020B0604020202020204" pitchFamily="34" charset="0"/>
              </a:rPr>
              <a:t> de </a:t>
            </a:r>
            <a:r>
              <a:rPr lang="es-MX" sz="2000" b="1" dirty="0">
                <a:solidFill>
                  <a:schemeClr val="accent1">
                    <a:lumMod val="75000"/>
                  </a:schemeClr>
                </a:solidFill>
                <a:latin typeface="Arial" panose="020B0604020202020204" pitchFamily="34" charset="0"/>
                <a:cs typeface="Arial" panose="020B0604020202020204" pitchFamily="34" charset="0"/>
              </a:rPr>
              <a:t>capital</a:t>
            </a:r>
            <a:r>
              <a:rPr lang="es-MX" sz="2000" dirty="0">
                <a:latin typeface="Arial" panose="020B0604020202020204" pitchFamily="34" charset="0"/>
                <a:cs typeface="Arial" panose="020B0604020202020204" pitchFamily="34" charset="0"/>
              </a:rPr>
              <a:t> o por </a:t>
            </a:r>
            <a:r>
              <a:rPr lang="es-MX" sz="2000" b="1" dirty="0">
                <a:solidFill>
                  <a:schemeClr val="accent1">
                    <a:lumMod val="75000"/>
                  </a:schemeClr>
                </a:solidFill>
                <a:latin typeface="Arial" panose="020B0604020202020204" pitchFamily="34" charset="0"/>
                <a:cs typeface="Arial" panose="020B0604020202020204" pitchFamily="34" charset="0"/>
              </a:rPr>
              <a:t>dividendos.</a:t>
            </a:r>
          </a:p>
        </p:txBody>
      </p:sp>
      <p:pic>
        <p:nvPicPr>
          <p:cNvPr id="1026" name="Picture 2" descr="Imagen relacionada">
            <a:extLst>
              <a:ext uri="{FF2B5EF4-FFF2-40B4-BE49-F238E27FC236}">
                <a16:creationId xmlns:a16="http://schemas.microsoft.com/office/drawing/2014/main" id="{FD61E088-88FA-4804-9931-6B97009202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7806" y="4079018"/>
            <a:ext cx="3055560" cy="17155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Imagen relacionada">
            <a:extLst>
              <a:ext uri="{FF2B5EF4-FFF2-40B4-BE49-F238E27FC236}">
                <a16:creationId xmlns:a16="http://schemas.microsoft.com/office/drawing/2014/main" id="{D9B53155-C5D0-4060-AD34-129CDB896B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6220" y="1710660"/>
            <a:ext cx="2928872" cy="1810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B55E3E6A-7277-417B-AA8E-66BE06C715A2}"/>
              </a:ext>
            </a:extLst>
          </p:cNvPr>
          <p:cNvSpPr txBox="1"/>
          <p:nvPr/>
        </p:nvSpPr>
        <p:spPr>
          <a:xfrm>
            <a:off x="724249" y="6224260"/>
            <a:ext cx="3606800" cy="400110"/>
          </a:xfrm>
          <a:prstGeom prst="rect">
            <a:avLst/>
          </a:prstGeom>
          <a:noFill/>
        </p:spPr>
        <p:txBody>
          <a:bodyPr wrap="square" rtlCol="0">
            <a:spAutoFit/>
          </a:bodyPr>
          <a:lstStyle/>
          <a:p>
            <a:r>
              <a:rPr lang="es-ES" altLang="es-MX" sz="2000" dirty="0">
                <a:latin typeface="Arial" panose="020B0604020202020204" pitchFamily="34" charset="0"/>
                <a:ea typeface="Times New Roman" panose="02020603050405020304" pitchFamily="18" charset="0"/>
                <a:cs typeface="Arial" panose="020B0604020202020204" pitchFamily="34" charset="0"/>
              </a:rPr>
              <a:t>(Juárez, 2018)</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4946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Resultado de imagen para escudo de la uaemex">
            <a:extLst>
              <a:ext uri="{FF2B5EF4-FFF2-40B4-BE49-F238E27FC236}">
                <a16:creationId xmlns:a16="http://schemas.microsoft.com/office/drawing/2014/main" id="{60D5BACD-456D-4A22-8E7A-C66830BC868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8" name="6 Rectángulo">
            <a:extLst>
              <a:ext uri="{FF2B5EF4-FFF2-40B4-BE49-F238E27FC236}">
                <a16:creationId xmlns:a16="http://schemas.microsoft.com/office/drawing/2014/main" id="{0CAF530D-EBB8-4428-8ABF-779EF6869B1F}"/>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Características de las Acciones  </a:t>
            </a:r>
          </a:p>
        </p:txBody>
      </p:sp>
      <p:pic>
        <p:nvPicPr>
          <p:cNvPr id="11" name="Marcador de contenido 3">
            <a:extLst>
              <a:ext uri="{FF2B5EF4-FFF2-40B4-BE49-F238E27FC236}">
                <a16:creationId xmlns:a16="http://schemas.microsoft.com/office/drawing/2014/main" id="{FD7079C0-795B-444F-9691-F66FC20BE43E}"/>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3208" y="1595422"/>
            <a:ext cx="6753679" cy="5029200"/>
          </a:xfrm>
          <a:prstGeom prst="rect">
            <a:avLst/>
          </a:prstGeom>
          <a:noFill/>
          <a:ln>
            <a:noFill/>
          </a:ln>
        </p:spPr>
      </p:pic>
      <p:sp>
        <p:nvSpPr>
          <p:cNvPr id="12" name="Cuadro de texto 2">
            <a:extLst>
              <a:ext uri="{FF2B5EF4-FFF2-40B4-BE49-F238E27FC236}">
                <a16:creationId xmlns:a16="http://schemas.microsoft.com/office/drawing/2014/main" id="{11ADAF3F-B181-44FC-B138-317DA36822F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30747878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 las Acciones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aphicFrame>
        <p:nvGraphicFramePr>
          <p:cNvPr id="9" name="Marcador de contenido 3">
            <a:extLst>
              <a:ext uri="{FF2B5EF4-FFF2-40B4-BE49-F238E27FC236}">
                <a16:creationId xmlns:a16="http://schemas.microsoft.com/office/drawing/2014/main" id="{ECF29BBB-0C60-4872-93BD-3C195D2C582C}"/>
              </a:ext>
            </a:extLst>
          </p:cNvPr>
          <p:cNvGraphicFramePr>
            <a:graphicFrameLocks/>
          </p:cNvGraphicFramePr>
          <p:nvPr>
            <p:extLst>
              <p:ext uri="{D42A27DB-BD31-4B8C-83A1-F6EECF244321}">
                <p14:modId xmlns:p14="http://schemas.microsoft.com/office/powerpoint/2010/main" val="2309360077"/>
              </p:ext>
            </p:extLst>
          </p:nvPr>
        </p:nvGraphicFramePr>
        <p:xfrm>
          <a:off x="675081" y="1845578"/>
          <a:ext cx="10658447" cy="42833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5D49081E-E3EA-4DF3-8A22-992C1FD35C44}"/>
              </a:ext>
            </a:extLst>
          </p:cNvPr>
          <p:cNvSpPr txBox="1"/>
          <p:nvPr/>
        </p:nvSpPr>
        <p:spPr>
          <a:xfrm>
            <a:off x="1214261" y="6332401"/>
            <a:ext cx="2032000" cy="400110"/>
          </a:xfrm>
          <a:prstGeom prst="rect">
            <a:avLst/>
          </a:prstGeom>
          <a:noFill/>
        </p:spPr>
        <p:txBody>
          <a:bodyPr wrap="square" rtlCol="0">
            <a:spAutoFit/>
          </a:bodyPr>
          <a:lstStyle/>
          <a:p>
            <a:r>
              <a:rPr lang="es-ES" altLang="es-MX" sz="2000" dirty="0">
                <a:latin typeface="Arial" panose="020B0604020202020204" pitchFamily="34" charset="0"/>
                <a:ea typeface="Times New Roman" panose="02020603050405020304" pitchFamily="18" charset="0"/>
                <a:cs typeface="Arial" panose="020B0604020202020204" pitchFamily="34" charset="0"/>
              </a:rPr>
              <a:t>(Gaona, 2012)</a:t>
            </a:r>
          </a:p>
        </p:txBody>
      </p:sp>
    </p:spTree>
    <p:extLst>
      <p:ext uri="{BB962C8B-B14F-4D97-AF65-F5344CB8AC3E}">
        <p14:creationId xmlns:p14="http://schemas.microsoft.com/office/powerpoint/2010/main" val="1104460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ordinarias  </a:t>
            </a:r>
          </a:p>
        </p:txBody>
      </p:sp>
      <p:sp>
        <p:nvSpPr>
          <p:cNvPr id="3" name="Rectángulo 2">
            <a:extLst>
              <a:ext uri="{FF2B5EF4-FFF2-40B4-BE49-F238E27FC236}">
                <a16:creationId xmlns:a16="http://schemas.microsoft.com/office/drawing/2014/main" id="{0F0D5906-E93D-4057-A773-E13D0BC3E9F9}"/>
              </a:ext>
            </a:extLst>
          </p:cNvPr>
          <p:cNvSpPr/>
          <p:nvPr/>
        </p:nvSpPr>
        <p:spPr>
          <a:xfrm>
            <a:off x="343949" y="1599996"/>
            <a:ext cx="11627141" cy="4490396"/>
          </a:xfrm>
          <a:prstGeom prst="rect">
            <a:avLst/>
          </a:prstGeom>
        </p:spPr>
        <p:txBody>
          <a:bodyPr wrap="square">
            <a:spAutoFit/>
          </a:bodyPr>
          <a:lstStyle/>
          <a:p>
            <a:pPr algn="just">
              <a:lnSpc>
                <a:spcPct val="120000"/>
              </a:lnSpc>
            </a:pPr>
            <a:r>
              <a:rPr lang="es-MX" sz="2000" dirty="0">
                <a:latin typeface="Arial" panose="020B0604020202020204" pitchFamily="34" charset="0"/>
                <a:cs typeface="Arial" panose="020B0604020202020204" pitchFamily="34" charset="0"/>
              </a:rPr>
              <a:t>También conocidas como </a:t>
            </a:r>
            <a:r>
              <a:rPr lang="es-MX" sz="2000" b="1" dirty="0">
                <a:solidFill>
                  <a:schemeClr val="accent1">
                    <a:lumMod val="75000"/>
                  </a:schemeClr>
                </a:solidFill>
                <a:latin typeface="Arial" panose="020B0604020202020204" pitchFamily="34" charset="0"/>
                <a:cs typeface="Arial" panose="020B0604020202020204" pitchFamily="34" charset="0"/>
              </a:rPr>
              <a:t>Acciones comunes</a:t>
            </a:r>
            <a:r>
              <a:rPr lang="es-MX" sz="2000" dirty="0">
                <a:latin typeface="Arial" panose="020B0604020202020204" pitchFamily="34" charset="0"/>
                <a:cs typeface="Arial" panose="020B0604020202020204" pitchFamily="34" charset="0"/>
              </a:rPr>
              <a:t>, éstas </a:t>
            </a:r>
            <a:r>
              <a:rPr lang="es-MX" sz="2000" b="1" dirty="0">
                <a:solidFill>
                  <a:schemeClr val="accent1">
                    <a:lumMod val="75000"/>
                  </a:schemeClr>
                </a:solidFill>
                <a:latin typeface="Arial" panose="020B0604020202020204" pitchFamily="34" charset="0"/>
                <a:cs typeface="Arial" panose="020B0604020202020204" pitchFamily="34" charset="0"/>
              </a:rPr>
              <a:t>representan</a:t>
            </a:r>
            <a:r>
              <a:rPr lang="es-MX" sz="2000" dirty="0">
                <a:latin typeface="Arial" panose="020B0604020202020204" pitchFamily="34" charset="0"/>
                <a:cs typeface="Arial" panose="020B0604020202020204" pitchFamily="34" charset="0"/>
              </a:rPr>
              <a:t> la </a:t>
            </a:r>
            <a:r>
              <a:rPr lang="es-MX" sz="2000" b="1" dirty="0">
                <a:solidFill>
                  <a:schemeClr val="accent1">
                    <a:lumMod val="75000"/>
                  </a:schemeClr>
                </a:solidFill>
                <a:latin typeface="Arial" panose="020B0604020202020204" pitchFamily="34" charset="0"/>
                <a:cs typeface="Arial" panose="020B0604020202020204" pitchFamily="34" charset="0"/>
              </a:rPr>
              <a:t>propiedad</a:t>
            </a:r>
            <a:r>
              <a:rPr lang="es-MX" sz="2000" dirty="0">
                <a:latin typeface="Arial" panose="020B0604020202020204" pitchFamily="34" charset="0"/>
                <a:cs typeface="Arial" panose="020B0604020202020204" pitchFamily="34" charset="0"/>
              </a:rPr>
              <a:t> de capital de una empresa y </a:t>
            </a:r>
            <a:r>
              <a:rPr lang="es-MX" sz="2000" b="1" dirty="0">
                <a:solidFill>
                  <a:schemeClr val="accent1">
                    <a:lumMod val="75000"/>
                  </a:schemeClr>
                </a:solidFill>
                <a:latin typeface="Arial" panose="020B0604020202020204" pitchFamily="34" charset="0"/>
                <a:cs typeface="Arial" panose="020B0604020202020204" pitchFamily="34" charset="0"/>
              </a:rPr>
              <a:t>otorgan</a:t>
            </a:r>
            <a:r>
              <a:rPr lang="es-MX" sz="2000" dirty="0">
                <a:latin typeface="Arial" panose="020B0604020202020204" pitchFamily="34" charset="0"/>
                <a:cs typeface="Arial" panose="020B0604020202020204" pitchFamily="34" charset="0"/>
              </a:rPr>
              <a:t> derecho a voto en </a:t>
            </a:r>
            <a:r>
              <a:rPr lang="es-MX" sz="2000" b="1" dirty="0">
                <a:solidFill>
                  <a:schemeClr val="accent1">
                    <a:lumMod val="75000"/>
                  </a:schemeClr>
                </a:solidFill>
                <a:latin typeface="Arial" panose="020B0604020202020204" pitchFamily="34" charset="0"/>
                <a:cs typeface="Arial" panose="020B0604020202020204" pitchFamily="34" charset="0"/>
              </a:rPr>
              <a:t>proporción </a:t>
            </a:r>
            <a:r>
              <a:rPr lang="es-MX" sz="2000" dirty="0">
                <a:latin typeface="Arial" panose="020B0604020202020204" pitchFamily="34" charset="0"/>
                <a:cs typeface="Arial" panose="020B0604020202020204" pitchFamily="34" charset="0"/>
              </a:rPr>
              <a:t>al </a:t>
            </a:r>
            <a:r>
              <a:rPr lang="es-MX" sz="2000" b="1" dirty="0">
                <a:solidFill>
                  <a:schemeClr val="accent1">
                    <a:lumMod val="75000"/>
                  </a:schemeClr>
                </a:solidFill>
                <a:latin typeface="Arial" panose="020B0604020202020204" pitchFamily="34" charset="0"/>
                <a:cs typeface="Arial" panose="020B0604020202020204" pitchFamily="34" charset="0"/>
              </a:rPr>
              <a:t>porcentaje</a:t>
            </a:r>
            <a:r>
              <a:rPr lang="es-MX" sz="2000" dirty="0">
                <a:latin typeface="Arial" panose="020B0604020202020204" pitchFamily="34" charset="0"/>
                <a:cs typeface="Arial" panose="020B0604020202020204" pitchFamily="34" charset="0"/>
              </a:rPr>
              <a:t> de participación en la </a:t>
            </a:r>
            <a:r>
              <a:rPr lang="es-MX" sz="2000" b="1" dirty="0">
                <a:solidFill>
                  <a:schemeClr val="accent1">
                    <a:lumMod val="75000"/>
                  </a:schemeClr>
                </a:solidFill>
                <a:latin typeface="Arial" panose="020B0604020202020204" pitchFamily="34" charset="0"/>
                <a:cs typeface="Arial" panose="020B0604020202020204" pitchFamily="34" charset="0"/>
              </a:rPr>
              <a:t>compañía.</a:t>
            </a:r>
            <a:r>
              <a:rPr lang="es-MX" sz="2000" dirty="0">
                <a:latin typeface="Arial" panose="020B0604020202020204" pitchFamily="34" charset="0"/>
                <a:cs typeface="Arial" panose="020B0604020202020204" pitchFamily="34" charset="0"/>
              </a:rPr>
              <a:t> </a:t>
            </a:r>
          </a:p>
          <a:p>
            <a:pPr algn="just">
              <a:lnSpc>
                <a:spcPct val="120000"/>
              </a:lnSpc>
            </a:pPr>
            <a:endParaRPr lang="es-MX" sz="2000" dirty="0">
              <a:latin typeface="Arial" panose="020B0604020202020204" pitchFamily="34" charset="0"/>
              <a:cs typeface="Arial" panose="020B0604020202020204" pitchFamily="34" charset="0"/>
            </a:endParaRPr>
          </a:p>
          <a:p>
            <a:pPr algn="just">
              <a:lnSpc>
                <a:spcPct val="120000"/>
              </a:lnSpc>
            </a:pPr>
            <a:r>
              <a:rPr lang="es-ES" sz="2000" dirty="0">
                <a:latin typeface="Arial" panose="020B0604020202020204" pitchFamily="34" charset="0"/>
                <a:cs typeface="Arial" panose="020B0604020202020204" pitchFamily="34" charset="0"/>
              </a:rPr>
              <a:t>Son aquellas que </a:t>
            </a:r>
            <a:r>
              <a:rPr lang="es-ES" sz="2000" b="1" dirty="0">
                <a:solidFill>
                  <a:schemeClr val="accent1">
                    <a:lumMod val="75000"/>
                  </a:schemeClr>
                </a:solidFill>
                <a:latin typeface="Arial" panose="020B0604020202020204" pitchFamily="34" charset="0"/>
                <a:cs typeface="Arial" panose="020B0604020202020204" pitchFamily="34" charset="0"/>
              </a:rPr>
              <a:t>conforme</a:t>
            </a:r>
            <a:r>
              <a:rPr lang="es-ES" sz="2000" dirty="0">
                <a:latin typeface="Arial" panose="020B0604020202020204" pitchFamily="34" charset="0"/>
                <a:cs typeface="Arial" panose="020B0604020202020204" pitchFamily="34" charset="0"/>
              </a:rPr>
              <a:t> al artículo de la </a:t>
            </a:r>
            <a:r>
              <a:rPr lang="es-ES" sz="2000" b="1" dirty="0">
                <a:solidFill>
                  <a:schemeClr val="accent1">
                    <a:lumMod val="75000"/>
                  </a:schemeClr>
                </a:solidFill>
                <a:latin typeface="Arial" panose="020B0604020202020204" pitchFamily="34" charset="0"/>
                <a:cs typeface="Arial" panose="020B0604020202020204" pitchFamily="34" charset="0"/>
              </a:rPr>
              <a:t>ley general de sociedades mercantiles </a:t>
            </a:r>
            <a:r>
              <a:rPr lang="es-ES" sz="2000" dirty="0">
                <a:latin typeface="Arial" panose="020B0604020202020204" pitchFamily="34" charset="0"/>
                <a:cs typeface="Arial" panose="020B0604020202020204" pitchFamily="34" charset="0"/>
              </a:rPr>
              <a:t>tienen igual el </a:t>
            </a:r>
            <a:r>
              <a:rPr lang="es-ES" sz="2000" b="1" dirty="0">
                <a:solidFill>
                  <a:schemeClr val="accent1">
                    <a:lumMod val="75000"/>
                  </a:schemeClr>
                </a:solidFill>
                <a:latin typeface="Arial" panose="020B0604020202020204" pitchFamily="34" charset="0"/>
                <a:cs typeface="Arial" panose="020B0604020202020204" pitchFamily="34" charset="0"/>
              </a:rPr>
              <a:t>valor </a:t>
            </a:r>
            <a:r>
              <a:rPr lang="es-ES" sz="2000" dirty="0">
                <a:latin typeface="Arial" panose="020B0604020202020204" pitchFamily="34" charset="0"/>
                <a:cs typeface="Arial" panose="020B0604020202020204" pitchFamily="34" charset="0"/>
              </a:rPr>
              <a:t>y confieren iguales los </a:t>
            </a:r>
            <a:r>
              <a:rPr lang="es-ES" sz="2000" b="1" dirty="0">
                <a:solidFill>
                  <a:schemeClr val="accent1">
                    <a:lumMod val="75000"/>
                  </a:schemeClr>
                </a:solidFill>
                <a:latin typeface="Arial" panose="020B0604020202020204" pitchFamily="34" charset="0"/>
                <a:cs typeface="Arial" panose="020B0604020202020204" pitchFamily="34" charset="0"/>
              </a:rPr>
              <a:t>derechos</a:t>
            </a:r>
            <a:r>
              <a:rPr lang="es-ES" sz="2000" dirty="0">
                <a:latin typeface="Arial" panose="020B0604020202020204" pitchFamily="34" charset="0"/>
                <a:cs typeface="Arial" panose="020B0604020202020204" pitchFamily="34" charset="0"/>
              </a:rPr>
              <a:t> y </a:t>
            </a:r>
            <a:r>
              <a:rPr lang="es-ES" sz="2000" b="1" dirty="0">
                <a:solidFill>
                  <a:schemeClr val="accent1">
                    <a:lumMod val="75000"/>
                  </a:schemeClr>
                </a:solidFill>
                <a:latin typeface="Arial" panose="020B0604020202020204" pitchFamily="34" charset="0"/>
                <a:cs typeface="Arial" panose="020B0604020202020204" pitchFamily="34" charset="0"/>
              </a:rPr>
              <a:t>obligaciones</a:t>
            </a:r>
            <a:r>
              <a:rPr lang="es-ES" sz="2000" dirty="0">
                <a:latin typeface="Arial" panose="020B0604020202020204" pitchFamily="34" charset="0"/>
                <a:cs typeface="Arial" panose="020B0604020202020204" pitchFamily="34" charset="0"/>
              </a:rPr>
              <a:t> a sus </a:t>
            </a:r>
            <a:r>
              <a:rPr lang="es-ES" sz="2000" b="1" dirty="0">
                <a:solidFill>
                  <a:schemeClr val="accent1">
                    <a:lumMod val="75000"/>
                  </a:schemeClr>
                </a:solidFill>
                <a:latin typeface="Arial" panose="020B0604020202020204" pitchFamily="34" charset="0"/>
                <a:cs typeface="Arial" panose="020B0604020202020204" pitchFamily="34" charset="0"/>
              </a:rPr>
              <a:t>poseedores.</a:t>
            </a:r>
          </a:p>
          <a:p>
            <a:pPr algn="just">
              <a:lnSpc>
                <a:spcPct val="120000"/>
              </a:lnSpc>
            </a:pPr>
            <a:endParaRPr lang="es-MX" sz="2000" dirty="0">
              <a:latin typeface="Arial" panose="020B0604020202020204" pitchFamily="34" charset="0"/>
              <a:cs typeface="Arial" panose="020B0604020202020204" pitchFamily="34" charset="0"/>
            </a:endParaRPr>
          </a:p>
          <a:p>
            <a:pPr algn="just">
              <a:lnSpc>
                <a:spcPct val="120000"/>
              </a:lnSpc>
            </a:pPr>
            <a:r>
              <a:rPr lang="es-MX" sz="2000" dirty="0">
                <a:latin typeface="Arial" panose="020B0604020202020204" pitchFamily="34" charset="0"/>
                <a:cs typeface="Arial" panose="020B0604020202020204" pitchFamily="34" charset="0"/>
              </a:rPr>
              <a:t>Este tipo de acciones dan derecho al titular a recibir parte:</a:t>
            </a:r>
          </a:p>
          <a:p>
            <a:pPr algn="just">
              <a:lnSpc>
                <a:spcPct val="120000"/>
              </a:lnSpc>
            </a:pPr>
            <a:endParaRPr lang="es-MX" sz="2000" dirty="0">
              <a:latin typeface="Arial" panose="020B0604020202020204" pitchFamily="34" charset="0"/>
              <a:cs typeface="Arial" panose="020B0604020202020204" pitchFamily="34" charset="0"/>
            </a:endParaRPr>
          </a:p>
          <a:p>
            <a:pPr algn="just">
              <a:lnSpc>
                <a:spcPct val="12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De los </a:t>
            </a:r>
            <a:r>
              <a:rPr lang="es-MX" sz="2000" b="1" dirty="0">
                <a:solidFill>
                  <a:schemeClr val="accent1">
                    <a:lumMod val="75000"/>
                  </a:schemeClr>
                </a:solidFill>
                <a:latin typeface="Arial" panose="020B0604020202020204" pitchFamily="34" charset="0"/>
                <a:cs typeface="Arial" panose="020B0604020202020204" pitchFamily="34" charset="0"/>
              </a:rPr>
              <a:t>beneficios</a:t>
            </a:r>
            <a:r>
              <a:rPr lang="es-MX" sz="2000" dirty="0">
                <a:latin typeface="Arial" panose="020B0604020202020204" pitchFamily="34" charset="0"/>
                <a:cs typeface="Arial" panose="020B0604020202020204" pitchFamily="34" charset="0"/>
              </a:rPr>
              <a:t> en forma de dividendos.</a:t>
            </a:r>
          </a:p>
          <a:p>
            <a:pPr algn="just">
              <a:lnSpc>
                <a:spcPct val="120000"/>
              </a:lnSpc>
              <a:buFont typeface="Wingdings" panose="05000000000000000000" pitchFamily="2" charset="2"/>
              <a:buChar char="ü"/>
            </a:pPr>
            <a:r>
              <a:rPr lang="es-MX" sz="2000" b="1" dirty="0">
                <a:solidFill>
                  <a:schemeClr val="accent1">
                    <a:lumMod val="75000"/>
                  </a:schemeClr>
                </a:solidFill>
                <a:latin typeface="Arial" panose="020B0604020202020204" pitchFamily="34" charset="0"/>
                <a:cs typeface="Arial" panose="020B0604020202020204" pitchFamily="34" charset="0"/>
              </a:rPr>
              <a:t>Recibir</a:t>
            </a:r>
            <a:r>
              <a:rPr lang="es-MX" sz="2000" dirty="0">
                <a:latin typeface="Arial" panose="020B0604020202020204" pitchFamily="34" charset="0"/>
                <a:cs typeface="Arial" panose="020B0604020202020204" pitchFamily="34" charset="0"/>
              </a:rPr>
              <a:t> la parte proporcional que le </a:t>
            </a:r>
            <a:r>
              <a:rPr lang="es-MX" sz="2000" b="1" dirty="0">
                <a:solidFill>
                  <a:schemeClr val="accent1">
                    <a:lumMod val="75000"/>
                  </a:schemeClr>
                </a:solidFill>
                <a:latin typeface="Arial" panose="020B0604020202020204" pitchFamily="34" charset="0"/>
                <a:cs typeface="Arial" panose="020B0604020202020204" pitchFamily="34" charset="0"/>
              </a:rPr>
              <a:t>corresponda </a:t>
            </a:r>
            <a:r>
              <a:rPr lang="es-MX" sz="2000" dirty="0">
                <a:latin typeface="Arial" panose="020B0604020202020204" pitchFamily="34" charset="0"/>
                <a:cs typeface="Arial" panose="020B0604020202020204" pitchFamily="34" charset="0"/>
              </a:rPr>
              <a:t>en caso de </a:t>
            </a:r>
            <a:r>
              <a:rPr lang="es-MX" sz="2000" b="1" dirty="0">
                <a:solidFill>
                  <a:schemeClr val="accent1">
                    <a:lumMod val="75000"/>
                  </a:schemeClr>
                </a:solidFill>
                <a:latin typeface="Arial" panose="020B0604020202020204" pitchFamily="34" charset="0"/>
                <a:cs typeface="Arial" panose="020B0604020202020204" pitchFamily="34" charset="0"/>
              </a:rPr>
              <a:t>liquidación</a:t>
            </a:r>
            <a:r>
              <a:rPr lang="es-MX" sz="2000" dirty="0">
                <a:latin typeface="Arial" panose="020B0604020202020204" pitchFamily="34" charset="0"/>
                <a:cs typeface="Arial" panose="020B0604020202020204" pitchFamily="34" charset="0"/>
              </a:rPr>
              <a:t> de la empresa.</a:t>
            </a:r>
          </a:p>
          <a:p>
            <a:pPr algn="just">
              <a:lnSpc>
                <a:spcPct val="12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La </a:t>
            </a:r>
            <a:r>
              <a:rPr lang="es-MX" sz="2000" b="1" dirty="0">
                <a:solidFill>
                  <a:schemeClr val="accent1">
                    <a:lumMod val="75000"/>
                  </a:schemeClr>
                </a:solidFill>
                <a:latin typeface="Arial" panose="020B0604020202020204" pitchFamily="34" charset="0"/>
                <a:cs typeface="Arial" panose="020B0604020202020204" pitchFamily="34" charset="0"/>
              </a:rPr>
              <a:t>suscripción</a:t>
            </a:r>
            <a:r>
              <a:rPr lang="es-MX" sz="2000" dirty="0">
                <a:latin typeface="Arial" panose="020B0604020202020204" pitchFamily="34" charset="0"/>
                <a:cs typeface="Arial" panose="020B0604020202020204" pitchFamily="34" charset="0"/>
              </a:rPr>
              <a:t> preferente de nuevas </a:t>
            </a:r>
            <a:r>
              <a:rPr lang="es-MX"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e incluso obligaciones </a:t>
            </a:r>
            <a:r>
              <a:rPr lang="es-MX" sz="2000" b="1" dirty="0">
                <a:solidFill>
                  <a:schemeClr val="accent1">
                    <a:lumMod val="75000"/>
                  </a:schemeClr>
                </a:solidFill>
                <a:latin typeface="Arial" panose="020B0604020202020204" pitchFamily="34" charset="0"/>
                <a:cs typeface="Arial" panose="020B0604020202020204" pitchFamily="34" charset="0"/>
              </a:rPr>
              <a:t>convertibles </a:t>
            </a:r>
            <a:r>
              <a:rPr lang="es-MX" sz="2000" dirty="0">
                <a:latin typeface="Arial" panose="020B0604020202020204" pitchFamily="34" charset="0"/>
                <a:cs typeface="Arial" panose="020B0604020202020204" pitchFamily="34" charset="0"/>
              </a:rPr>
              <a:t>en acciones.</a:t>
            </a:r>
          </a:p>
          <a:p>
            <a:pPr algn="just">
              <a:lnSpc>
                <a:spcPct val="120000"/>
              </a:lnSpc>
              <a:buFont typeface="Wingdings" panose="05000000000000000000" pitchFamily="2" charset="2"/>
              <a:buChar char="ü"/>
            </a:pPr>
            <a:r>
              <a:rPr lang="es-MX" sz="2000" dirty="0">
                <a:latin typeface="Arial" panose="020B0604020202020204" pitchFamily="34" charset="0"/>
                <a:cs typeface="Arial" panose="020B0604020202020204" pitchFamily="34" charset="0"/>
              </a:rPr>
              <a:t>Realizar acto de presencia en la </a:t>
            </a:r>
            <a:r>
              <a:rPr lang="es-MX" sz="2000" b="1" dirty="0">
                <a:solidFill>
                  <a:schemeClr val="accent1">
                    <a:lumMod val="75000"/>
                  </a:schemeClr>
                </a:solidFill>
                <a:latin typeface="Arial" panose="020B0604020202020204" pitchFamily="34" charset="0"/>
                <a:cs typeface="Arial" panose="020B0604020202020204" pitchFamily="34" charset="0"/>
              </a:rPr>
              <a:t>Junta General </a:t>
            </a:r>
            <a:r>
              <a:rPr lang="es-MX" sz="2000" dirty="0">
                <a:latin typeface="Arial" panose="020B0604020202020204" pitchFamily="34" charset="0"/>
                <a:cs typeface="Arial" panose="020B0604020202020204" pitchFamily="34" charset="0"/>
              </a:rPr>
              <a:t>de </a:t>
            </a:r>
            <a:r>
              <a:rPr lang="es-MX" sz="2000" b="1" dirty="0">
                <a:solidFill>
                  <a:schemeClr val="accent1">
                    <a:lumMod val="75000"/>
                  </a:schemeClr>
                </a:solidFill>
                <a:latin typeface="Arial" panose="020B0604020202020204" pitchFamily="34" charset="0"/>
                <a:cs typeface="Arial" panose="020B0604020202020204" pitchFamily="34" charset="0"/>
              </a:rPr>
              <a:t>Accionistas.</a:t>
            </a:r>
            <a:endParaRPr lang="es-MX" sz="2000" dirty="0">
              <a:latin typeface="Arial" panose="020B0604020202020204" pitchFamily="34" charset="0"/>
              <a:cs typeface="Arial" panose="020B0604020202020204" pitchFamily="34" charset="0"/>
            </a:endParaRP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19189074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nominativas  </a:t>
            </a:r>
          </a:p>
        </p:txBody>
      </p:sp>
      <p:sp>
        <p:nvSpPr>
          <p:cNvPr id="3" name="Rectángulo 2">
            <a:extLst>
              <a:ext uri="{FF2B5EF4-FFF2-40B4-BE49-F238E27FC236}">
                <a16:creationId xmlns:a16="http://schemas.microsoft.com/office/drawing/2014/main" id="{0F0D5906-E93D-4057-A773-E13D0BC3E9F9}"/>
              </a:ext>
            </a:extLst>
          </p:cNvPr>
          <p:cNvSpPr/>
          <p:nvPr/>
        </p:nvSpPr>
        <p:spPr>
          <a:xfrm>
            <a:off x="343949" y="1599996"/>
            <a:ext cx="11627141" cy="163121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Son </a:t>
            </a:r>
            <a:r>
              <a:rPr lang="es-MX" sz="2000" b="1" dirty="0">
                <a:solidFill>
                  <a:schemeClr val="accent1">
                    <a:lumMod val="75000"/>
                  </a:schemeClr>
                </a:solidFill>
                <a:latin typeface="Arial" panose="020B0604020202020204" pitchFamily="34" charset="0"/>
                <a:cs typeface="Arial" panose="020B0604020202020204" pitchFamily="34" charset="0"/>
              </a:rPr>
              <a:t>títulos</a:t>
            </a:r>
            <a:r>
              <a:rPr lang="es-MX" sz="2000" dirty="0">
                <a:latin typeface="Arial" panose="020B0604020202020204" pitchFamily="34" charset="0"/>
                <a:cs typeface="Arial" panose="020B0604020202020204" pitchFamily="34" charset="0"/>
              </a:rPr>
              <a:t> que llevan el </a:t>
            </a:r>
            <a:r>
              <a:rPr lang="es-MX" sz="2000" b="1" dirty="0">
                <a:solidFill>
                  <a:schemeClr val="accent1">
                    <a:lumMod val="75000"/>
                  </a:schemeClr>
                </a:solidFill>
                <a:latin typeface="Arial" panose="020B0604020202020204" pitchFamily="34" charset="0"/>
                <a:cs typeface="Arial" panose="020B0604020202020204" pitchFamily="34" charset="0"/>
              </a:rPr>
              <a:t>nombre</a:t>
            </a:r>
            <a:r>
              <a:rPr lang="es-MX" sz="2000" dirty="0">
                <a:latin typeface="Arial" panose="020B0604020202020204" pitchFamily="34" charset="0"/>
                <a:cs typeface="Arial" panose="020B0604020202020204" pitchFamily="34" charset="0"/>
              </a:rPr>
              <a:t> del </a:t>
            </a:r>
            <a:r>
              <a:rPr lang="es-MX" sz="2000" b="1" dirty="0">
                <a:solidFill>
                  <a:schemeClr val="accent1">
                    <a:lumMod val="75000"/>
                  </a:schemeClr>
                </a:solidFill>
                <a:latin typeface="Arial" panose="020B0604020202020204" pitchFamily="34" charset="0"/>
                <a:cs typeface="Arial" panose="020B0604020202020204" pitchFamily="34" charset="0"/>
              </a:rPr>
              <a:t>accionista </a:t>
            </a:r>
            <a:r>
              <a:rPr lang="es-MX" sz="2000" dirty="0">
                <a:latin typeface="Arial" panose="020B0604020202020204" pitchFamily="34" charset="0"/>
                <a:cs typeface="Arial" panose="020B0604020202020204" pitchFamily="34" charset="0"/>
              </a:rPr>
              <a:t>y cuya propiedad no es </a:t>
            </a:r>
            <a:r>
              <a:rPr lang="es-MX" sz="2000" b="1" dirty="0">
                <a:solidFill>
                  <a:schemeClr val="accent1">
                    <a:lumMod val="75000"/>
                  </a:schemeClr>
                </a:solidFill>
                <a:latin typeface="Arial" panose="020B0604020202020204" pitchFamily="34" charset="0"/>
                <a:cs typeface="Arial" panose="020B0604020202020204" pitchFamily="34" charset="0"/>
              </a:rPr>
              <a:t>transferible</a:t>
            </a:r>
            <a:r>
              <a:rPr lang="es-MX" sz="2000" dirty="0">
                <a:latin typeface="Arial" panose="020B0604020202020204" pitchFamily="34" charset="0"/>
                <a:cs typeface="Arial" panose="020B0604020202020204" pitchFamily="34" charset="0"/>
              </a:rPr>
              <a:t> a menos que se llenen ciertos </a:t>
            </a:r>
            <a:r>
              <a:rPr lang="es-MX" sz="2000" b="1" dirty="0">
                <a:solidFill>
                  <a:schemeClr val="accent1">
                    <a:lumMod val="75000"/>
                  </a:schemeClr>
                </a:solidFill>
                <a:latin typeface="Arial" panose="020B0604020202020204" pitchFamily="34" charset="0"/>
                <a:cs typeface="Arial" panose="020B0604020202020204" pitchFamily="34" charset="0"/>
              </a:rPr>
              <a:t>requisitos</a:t>
            </a:r>
            <a:r>
              <a:rPr lang="es-MX" sz="2000" dirty="0">
                <a:latin typeface="Arial" panose="020B0604020202020204" pitchFamily="34" charset="0"/>
                <a:cs typeface="Arial" panose="020B0604020202020204" pitchFamily="34" charset="0"/>
              </a:rPr>
              <a:t> tanto de endoso como de </a:t>
            </a:r>
            <a:r>
              <a:rPr lang="es-MX" sz="2000" b="1" dirty="0">
                <a:solidFill>
                  <a:schemeClr val="accent1">
                    <a:lumMod val="75000"/>
                  </a:schemeClr>
                </a:solidFill>
                <a:latin typeface="Arial" panose="020B0604020202020204" pitchFamily="34" charset="0"/>
                <a:cs typeface="Arial" panose="020B0604020202020204" pitchFamily="34" charset="0"/>
              </a:rPr>
              <a:t>registro.</a:t>
            </a:r>
            <a:r>
              <a:rPr lang="es-MX" sz="2000" dirty="0">
                <a:latin typeface="Arial" panose="020B0604020202020204" pitchFamily="34" charset="0"/>
                <a:cs typeface="Arial" panose="020B0604020202020204" pitchFamily="34" charset="0"/>
              </a:rPr>
              <a:t>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Los </a:t>
            </a:r>
            <a:r>
              <a:rPr lang="es-MX" sz="2000" b="1" dirty="0">
                <a:solidFill>
                  <a:schemeClr val="accent1">
                    <a:lumMod val="75000"/>
                  </a:schemeClr>
                </a:solidFill>
                <a:latin typeface="Arial" panose="020B0604020202020204" pitchFamily="34" charset="0"/>
                <a:cs typeface="Arial" panose="020B0604020202020204" pitchFamily="34" charset="0"/>
              </a:rPr>
              <a:t>dividendos</a:t>
            </a:r>
            <a:r>
              <a:rPr lang="es-MX" sz="2000" dirty="0">
                <a:latin typeface="Arial" panose="020B0604020202020204" pitchFamily="34" charset="0"/>
                <a:cs typeface="Arial" panose="020B0604020202020204" pitchFamily="34" charset="0"/>
              </a:rPr>
              <a:t> que pagan las empresas serán deducibles de </a:t>
            </a:r>
            <a:r>
              <a:rPr lang="es-MX" sz="2000" b="1" dirty="0">
                <a:solidFill>
                  <a:schemeClr val="accent1">
                    <a:lumMod val="75000"/>
                  </a:schemeClr>
                </a:solidFill>
                <a:latin typeface="Arial" panose="020B0604020202020204" pitchFamily="34" charset="0"/>
                <a:cs typeface="Arial" panose="020B0604020202020204" pitchFamily="34" charset="0"/>
              </a:rPr>
              <a:t>impuestos,</a:t>
            </a:r>
            <a:r>
              <a:rPr lang="es-MX" sz="2000" dirty="0">
                <a:latin typeface="Arial" panose="020B0604020202020204" pitchFamily="34" charset="0"/>
                <a:cs typeface="Arial" panose="020B0604020202020204" pitchFamily="34" charset="0"/>
              </a:rPr>
              <a:t> únicamente si se hacen mediante un </a:t>
            </a:r>
            <a:r>
              <a:rPr lang="es-MX" sz="2000" b="1" dirty="0">
                <a:solidFill>
                  <a:schemeClr val="accent1">
                    <a:lumMod val="75000"/>
                  </a:schemeClr>
                </a:solidFill>
                <a:latin typeface="Arial" panose="020B0604020202020204" pitchFamily="34" charset="0"/>
                <a:cs typeface="Arial" panose="020B0604020202020204" pitchFamily="34" charset="0"/>
              </a:rPr>
              <a:t>cheque nominativo</a:t>
            </a:r>
            <a:r>
              <a:rPr lang="es-MX" sz="2000" dirty="0">
                <a:latin typeface="Arial" panose="020B0604020202020204" pitchFamily="34" charset="0"/>
                <a:cs typeface="Arial" panose="020B0604020202020204" pitchFamily="34" charset="0"/>
              </a:rPr>
              <a:t>, correspondiente al </a:t>
            </a:r>
            <a:r>
              <a:rPr lang="es-MX" sz="2000" b="1" dirty="0">
                <a:solidFill>
                  <a:schemeClr val="accent1">
                    <a:lumMod val="75000"/>
                  </a:schemeClr>
                </a:solidFill>
                <a:latin typeface="Arial" panose="020B0604020202020204" pitchFamily="34" charset="0"/>
                <a:cs typeface="Arial" panose="020B0604020202020204" pitchFamily="34" charset="0"/>
              </a:rPr>
              <a:t>titular</a:t>
            </a:r>
            <a:r>
              <a:rPr lang="es-MX" sz="2000" dirty="0">
                <a:latin typeface="Arial" panose="020B0604020202020204" pitchFamily="34" charset="0"/>
                <a:cs typeface="Arial" panose="020B0604020202020204" pitchFamily="34" charset="0"/>
              </a:rPr>
              <a:t> de la </a:t>
            </a:r>
            <a:r>
              <a:rPr lang="es-MX" sz="2000" b="1" dirty="0">
                <a:solidFill>
                  <a:schemeClr val="accent1">
                    <a:lumMod val="75000"/>
                  </a:schemeClr>
                </a:solidFill>
                <a:latin typeface="Arial" panose="020B0604020202020204" pitchFamily="34" charset="0"/>
                <a:cs typeface="Arial" panose="020B0604020202020204" pitchFamily="34" charset="0"/>
              </a:rPr>
              <a:t>Acción.</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6 Rectángulo">
            <a:extLst>
              <a:ext uri="{FF2B5EF4-FFF2-40B4-BE49-F238E27FC236}">
                <a16:creationId xmlns:a16="http://schemas.microsoft.com/office/drawing/2014/main" id="{4D3EA42C-176C-4A19-A6FA-D1CA8C296F26}"/>
              </a:ext>
            </a:extLst>
          </p:cNvPr>
          <p:cNvSpPr/>
          <p:nvPr/>
        </p:nvSpPr>
        <p:spPr>
          <a:xfrm>
            <a:off x="2894202" y="3517033"/>
            <a:ext cx="54192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preferentes </a:t>
            </a:r>
          </a:p>
        </p:txBody>
      </p:sp>
      <p:sp>
        <p:nvSpPr>
          <p:cNvPr id="2" name="Rectángulo 1">
            <a:extLst>
              <a:ext uri="{FF2B5EF4-FFF2-40B4-BE49-F238E27FC236}">
                <a16:creationId xmlns:a16="http://schemas.microsoft.com/office/drawing/2014/main" id="{CA1E92CC-EA3F-4096-8374-C35AB3B204A7}"/>
              </a:ext>
            </a:extLst>
          </p:cNvPr>
          <p:cNvSpPr/>
          <p:nvPr/>
        </p:nvSpPr>
        <p:spPr>
          <a:xfrm>
            <a:off x="343949" y="4444825"/>
            <a:ext cx="11627140" cy="193899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En estos </a:t>
            </a:r>
            <a:r>
              <a:rPr lang="es-MX" sz="2000" b="1" dirty="0">
                <a:solidFill>
                  <a:schemeClr val="accent1">
                    <a:lumMod val="75000"/>
                  </a:schemeClr>
                </a:solidFill>
                <a:latin typeface="Arial" panose="020B0604020202020204" pitchFamily="34" charset="0"/>
                <a:cs typeface="Arial" panose="020B0604020202020204" pitchFamily="34" charset="0"/>
              </a:rPr>
              <a:t>instrumentos</a:t>
            </a:r>
            <a:r>
              <a:rPr lang="es-MX" sz="2000" dirty="0">
                <a:latin typeface="Arial" panose="020B0604020202020204" pitchFamily="34" charset="0"/>
                <a:cs typeface="Arial" panose="020B0604020202020204" pitchFamily="34" charset="0"/>
              </a:rPr>
              <a:t> los </a:t>
            </a:r>
            <a:r>
              <a:rPr lang="es-MX" sz="2000" b="1" dirty="0">
                <a:solidFill>
                  <a:schemeClr val="accent1">
                    <a:lumMod val="75000"/>
                  </a:schemeClr>
                </a:solidFill>
                <a:latin typeface="Arial" panose="020B0604020202020204" pitchFamily="34" charset="0"/>
                <a:cs typeface="Arial" panose="020B0604020202020204" pitchFamily="34" charset="0"/>
              </a:rPr>
              <a:t>dividendos</a:t>
            </a:r>
            <a:r>
              <a:rPr lang="es-MX" sz="2000" dirty="0">
                <a:latin typeface="Arial" panose="020B0604020202020204" pitchFamily="34" charset="0"/>
                <a:cs typeface="Arial" panose="020B0604020202020204" pitchFamily="34" charset="0"/>
              </a:rPr>
              <a:t> a los que se tiene derecho están </a:t>
            </a:r>
            <a:r>
              <a:rPr lang="es-MX" sz="2000" b="1" dirty="0">
                <a:solidFill>
                  <a:schemeClr val="accent1">
                    <a:lumMod val="75000"/>
                  </a:schemeClr>
                </a:solidFill>
                <a:latin typeface="Arial" panose="020B0604020202020204" pitchFamily="34" charset="0"/>
                <a:cs typeface="Arial" panose="020B0604020202020204" pitchFamily="34" charset="0"/>
              </a:rPr>
              <a:t>predeterminados</a:t>
            </a:r>
            <a:r>
              <a:rPr lang="es-MX" sz="2000" dirty="0">
                <a:latin typeface="Arial" panose="020B0604020202020204" pitchFamily="34" charset="0"/>
                <a:cs typeface="Arial" panose="020B0604020202020204" pitchFamily="34" charset="0"/>
              </a:rPr>
              <a:t> y </a:t>
            </a:r>
            <a:r>
              <a:rPr lang="es-MX" sz="2000" b="1" dirty="0">
                <a:solidFill>
                  <a:schemeClr val="accent1">
                    <a:lumMod val="75000"/>
                  </a:schemeClr>
                </a:solidFill>
                <a:latin typeface="Arial" panose="020B0604020202020204" pitchFamily="34" charset="0"/>
                <a:cs typeface="Arial" panose="020B0604020202020204" pitchFamily="34" charset="0"/>
              </a:rPr>
              <a:t>condicionados</a:t>
            </a:r>
            <a:r>
              <a:rPr lang="es-MX" sz="2000" dirty="0">
                <a:latin typeface="Arial" panose="020B0604020202020204" pitchFamily="34" charset="0"/>
                <a:cs typeface="Arial" panose="020B0604020202020204" pitchFamily="34" charset="0"/>
              </a:rPr>
              <a:t> a resultados </a:t>
            </a:r>
            <a:r>
              <a:rPr lang="es-MX" sz="2000" b="1" dirty="0">
                <a:solidFill>
                  <a:schemeClr val="accent1">
                    <a:lumMod val="75000"/>
                  </a:schemeClr>
                </a:solidFill>
                <a:latin typeface="Arial" panose="020B0604020202020204" pitchFamily="34" charset="0"/>
                <a:cs typeface="Arial" panose="020B0604020202020204" pitchFamily="34" charset="0"/>
              </a:rPr>
              <a:t>positivos.</a:t>
            </a:r>
          </a:p>
          <a:p>
            <a:pPr algn="just"/>
            <a:endParaRPr lang="es-MX" sz="2000" dirty="0">
              <a:latin typeface="Arial" panose="020B0604020202020204" pitchFamily="34" charset="0"/>
              <a:cs typeface="Arial" panose="020B0604020202020204" pitchFamily="34" charset="0"/>
            </a:endParaRPr>
          </a:p>
          <a:p>
            <a:pPr algn="just"/>
            <a:r>
              <a:rPr lang="es-ES" sz="2000" dirty="0">
                <a:latin typeface="Arial" panose="020B0604020202020204" pitchFamily="34" charset="0"/>
                <a:cs typeface="Arial" panose="020B0604020202020204" pitchFamily="34" charset="0"/>
              </a:rPr>
              <a:t>Son las que </a:t>
            </a:r>
            <a:r>
              <a:rPr lang="es-ES" sz="2000" b="1" dirty="0">
                <a:solidFill>
                  <a:schemeClr val="accent1">
                    <a:lumMod val="75000"/>
                  </a:schemeClr>
                </a:solidFill>
                <a:latin typeface="Arial" panose="020B0604020202020204" pitchFamily="34" charset="0"/>
                <a:cs typeface="Arial" panose="020B0604020202020204" pitchFamily="34" charset="0"/>
              </a:rPr>
              <a:t>emiten</a:t>
            </a:r>
            <a:r>
              <a:rPr lang="es-ES" sz="2000" dirty="0">
                <a:latin typeface="Arial" panose="020B0604020202020204" pitchFamily="34" charset="0"/>
                <a:cs typeface="Arial" panose="020B0604020202020204" pitchFamily="34" charset="0"/>
              </a:rPr>
              <a:t> ofreciendo un </a:t>
            </a:r>
            <a:r>
              <a:rPr lang="es-ES" sz="2000" b="1" dirty="0">
                <a:solidFill>
                  <a:schemeClr val="accent1">
                    <a:lumMod val="75000"/>
                  </a:schemeClr>
                </a:solidFill>
                <a:latin typeface="Arial" panose="020B0604020202020204" pitchFamily="34" charset="0"/>
                <a:cs typeface="Arial" panose="020B0604020202020204" pitchFamily="34" charset="0"/>
              </a:rPr>
              <a:t>dividendo</a:t>
            </a:r>
            <a:r>
              <a:rPr lang="es-ES" sz="2000" dirty="0">
                <a:latin typeface="Arial" panose="020B0604020202020204" pitchFamily="34" charset="0"/>
                <a:cs typeface="Arial" panose="020B0604020202020204" pitchFamily="34" charset="0"/>
              </a:rPr>
              <a:t> mínimo sobre el valor </a:t>
            </a:r>
            <a:r>
              <a:rPr lang="es-ES" sz="2000" b="1" dirty="0">
                <a:solidFill>
                  <a:schemeClr val="accent1">
                    <a:lumMod val="75000"/>
                  </a:schemeClr>
                </a:solidFill>
                <a:latin typeface="Arial" panose="020B0604020202020204" pitchFamily="34" charset="0"/>
                <a:cs typeface="Arial" panose="020B0604020202020204" pitchFamily="34" charset="0"/>
              </a:rPr>
              <a:t>nominal</a:t>
            </a:r>
            <a:r>
              <a:rPr lang="es-ES" sz="2000" dirty="0">
                <a:latin typeface="Arial" panose="020B0604020202020204" pitchFamily="34" charset="0"/>
                <a:cs typeface="Arial" panose="020B0604020202020204" pitchFamily="34" charset="0"/>
              </a:rPr>
              <a:t> de las acciones que sirve para </a:t>
            </a:r>
            <a:r>
              <a:rPr lang="es-ES" sz="2000" b="1" dirty="0">
                <a:solidFill>
                  <a:schemeClr val="accent1">
                    <a:lumMod val="75000"/>
                  </a:schemeClr>
                </a:solidFill>
                <a:latin typeface="Arial" panose="020B0604020202020204" pitchFamily="34" charset="0"/>
                <a:cs typeface="Arial" panose="020B0604020202020204" pitchFamily="34" charset="0"/>
              </a:rPr>
              <a:t>estimular</a:t>
            </a:r>
            <a:r>
              <a:rPr lang="es-ES" sz="2000" dirty="0">
                <a:latin typeface="Arial" panose="020B0604020202020204" pitchFamily="34" charset="0"/>
                <a:cs typeface="Arial" panose="020B0604020202020204" pitchFamily="34" charset="0"/>
              </a:rPr>
              <a:t> a los inversionistas en estas operaciones, al </a:t>
            </a:r>
            <a:r>
              <a:rPr lang="es-ES" sz="2000" b="1" dirty="0">
                <a:solidFill>
                  <a:schemeClr val="accent1">
                    <a:lumMod val="75000"/>
                  </a:schemeClr>
                </a:solidFill>
                <a:latin typeface="Arial" panose="020B0604020202020204" pitchFamily="34" charset="0"/>
                <a:cs typeface="Arial" panose="020B0604020202020204" pitchFamily="34" charset="0"/>
              </a:rPr>
              <a:t>adquirir</a:t>
            </a:r>
            <a:r>
              <a:rPr lang="es-ES" sz="2000" dirty="0">
                <a:latin typeface="Arial" panose="020B0604020202020204" pitchFamily="34" charset="0"/>
                <a:cs typeface="Arial" panose="020B0604020202020204" pitchFamily="34" charset="0"/>
              </a:rPr>
              <a:t> una categoría de </a:t>
            </a:r>
            <a:r>
              <a:rPr lang="es-ES"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4904777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550254" y="520766"/>
            <a:ext cx="9076888"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con valor nominal y sin valor nominal </a:t>
            </a:r>
          </a:p>
        </p:txBody>
      </p:sp>
      <p:sp>
        <p:nvSpPr>
          <p:cNvPr id="3" name="Rectángulo 2">
            <a:extLst>
              <a:ext uri="{FF2B5EF4-FFF2-40B4-BE49-F238E27FC236}">
                <a16:creationId xmlns:a16="http://schemas.microsoft.com/office/drawing/2014/main" id="{0F0D5906-E93D-4057-A773-E13D0BC3E9F9}"/>
              </a:ext>
            </a:extLst>
          </p:cNvPr>
          <p:cNvSpPr/>
          <p:nvPr/>
        </p:nvSpPr>
        <p:spPr>
          <a:xfrm>
            <a:off x="343949" y="2073314"/>
            <a:ext cx="11627141" cy="1631216"/>
          </a:xfrm>
          <a:prstGeom prst="rect">
            <a:avLst/>
          </a:prstGeom>
        </p:spPr>
        <p:txBody>
          <a:bodyPr wrap="square">
            <a:spAutoFit/>
          </a:bodyPr>
          <a:lstStyle/>
          <a:p>
            <a:pPr algn="just"/>
            <a:r>
              <a:rPr lang="es-MX" sz="2000" b="1" dirty="0">
                <a:latin typeface="Arial" panose="020B0604020202020204" pitchFamily="34" charset="0"/>
                <a:cs typeface="Arial" panose="020B0604020202020204" pitchFamily="34" charset="0"/>
              </a:rPr>
              <a:t>Con valor nominal:</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Cuando en el </a:t>
            </a:r>
            <a:r>
              <a:rPr lang="es-MX" sz="2000" b="1" dirty="0">
                <a:solidFill>
                  <a:schemeClr val="accent1">
                    <a:lumMod val="75000"/>
                  </a:schemeClr>
                </a:solidFill>
                <a:latin typeface="Arial" panose="020B0604020202020204" pitchFamily="34" charset="0"/>
                <a:cs typeface="Arial" panose="020B0604020202020204" pitchFamily="34" charset="0"/>
              </a:rPr>
              <a:t>título </a:t>
            </a:r>
            <a:r>
              <a:rPr lang="es-MX" sz="2000" dirty="0">
                <a:latin typeface="Arial" panose="020B0604020202020204" pitchFamily="34" charset="0"/>
                <a:cs typeface="Arial" panose="020B0604020202020204" pitchFamily="34" charset="0"/>
              </a:rPr>
              <a:t>mismo se indica el </a:t>
            </a:r>
            <a:r>
              <a:rPr lang="es-MX" sz="2000" b="1" dirty="0">
                <a:solidFill>
                  <a:schemeClr val="accent1">
                    <a:lumMod val="75000"/>
                  </a:schemeClr>
                </a:solidFill>
                <a:latin typeface="Arial" panose="020B0604020202020204" pitchFamily="34" charset="0"/>
                <a:cs typeface="Arial" panose="020B0604020202020204" pitchFamily="34" charset="0"/>
              </a:rPr>
              <a:t>importe</a:t>
            </a:r>
            <a:r>
              <a:rPr lang="es-MX" sz="2000" dirty="0">
                <a:latin typeface="Arial" panose="020B0604020202020204" pitchFamily="34" charset="0"/>
                <a:cs typeface="Arial" panose="020B0604020202020204" pitchFamily="34" charset="0"/>
              </a:rPr>
              <a:t> del título, contienen el </a:t>
            </a:r>
            <a:r>
              <a:rPr lang="es-MX" sz="2000" b="1" dirty="0">
                <a:solidFill>
                  <a:schemeClr val="accent1">
                    <a:lumMod val="75000"/>
                  </a:schemeClr>
                </a:solidFill>
                <a:latin typeface="Arial" panose="020B0604020202020204" pitchFamily="34" charset="0"/>
                <a:cs typeface="Arial" panose="020B0604020202020204" pitchFamily="34" charset="0"/>
              </a:rPr>
              <a:t>valor</a:t>
            </a:r>
            <a:r>
              <a:rPr lang="es-MX" sz="2000" dirty="0">
                <a:latin typeface="Arial" panose="020B0604020202020204" pitchFamily="34" charset="0"/>
                <a:cs typeface="Arial" panose="020B0604020202020204" pitchFamily="34" charset="0"/>
              </a:rPr>
              <a:t> de la </a:t>
            </a:r>
            <a:r>
              <a:rPr lang="es-MX" sz="2000" b="1" dirty="0">
                <a:solidFill>
                  <a:schemeClr val="accent1">
                    <a:lumMod val="75000"/>
                  </a:schemeClr>
                </a:solidFill>
                <a:latin typeface="Arial" panose="020B0604020202020204" pitchFamily="34" charset="0"/>
                <a:cs typeface="Arial" panose="020B0604020202020204" pitchFamily="34" charset="0"/>
              </a:rPr>
              <a:t>emisión.</a:t>
            </a:r>
          </a:p>
          <a:p>
            <a:pPr algn="just"/>
            <a:r>
              <a:rPr lang="es-MX" sz="2000" dirty="0">
                <a:latin typeface="Arial" panose="020B0604020202020204" pitchFamily="34" charset="0"/>
                <a:cs typeface="Arial" panose="020B0604020202020204" pitchFamily="34" charset="0"/>
              </a:rPr>
              <a:t>Las </a:t>
            </a:r>
            <a:r>
              <a:rPr lang="es-MX"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con valor nominal </a:t>
            </a:r>
            <a:r>
              <a:rPr lang="es-MX" sz="2000" b="1" dirty="0">
                <a:solidFill>
                  <a:schemeClr val="accent1">
                    <a:lumMod val="75000"/>
                  </a:schemeClr>
                </a:solidFill>
                <a:latin typeface="Arial" panose="020B0604020202020204" pitchFamily="34" charset="0"/>
                <a:cs typeface="Arial" panose="020B0604020202020204" pitchFamily="34" charset="0"/>
              </a:rPr>
              <a:t>permiten</a:t>
            </a:r>
            <a:r>
              <a:rPr lang="es-MX" sz="2000" dirty="0">
                <a:latin typeface="Arial" panose="020B0604020202020204" pitchFamily="34" charset="0"/>
                <a:cs typeface="Arial" panose="020B0604020202020204" pitchFamily="34" charset="0"/>
              </a:rPr>
              <a:t> su valuación en los </a:t>
            </a:r>
            <a:r>
              <a:rPr lang="es-MX" sz="2000" b="1" dirty="0">
                <a:solidFill>
                  <a:schemeClr val="accent1">
                    <a:lumMod val="75000"/>
                  </a:schemeClr>
                </a:solidFill>
                <a:latin typeface="Arial" panose="020B0604020202020204" pitchFamily="34" charset="0"/>
                <a:cs typeface="Arial" panose="020B0604020202020204" pitchFamily="34" charset="0"/>
              </a:rPr>
              <a:t>libros</a:t>
            </a:r>
            <a:r>
              <a:rPr lang="es-MX" sz="2000" dirty="0">
                <a:latin typeface="Arial" panose="020B0604020202020204" pitchFamily="34" charset="0"/>
                <a:cs typeface="Arial" panose="020B0604020202020204" pitchFamily="34" charset="0"/>
              </a:rPr>
              <a:t> de </a:t>
            </a:r>
            <a:r>
              <a:rPr lang="es-MX" sz="2000" b="1" dirty="0">
                <a:solidFill>
                  <a:schemeClr val="accent1">
                    <a:lumMod val="75000"/>
                  </a:schemeClr>
                </a:solidFill>
                <a:latin typeface="Arial" panose="020B0604020202020204" pitchFamily="34" charset="0"/>
                <a:cs typeface="Arial" panose="020B0604020202020204" pitchFamily="34" charset="0"/>
              </a:rPr>
              <a:t>contabilidad</a:t>
            </a:r>
            <a:r>
              <a:rPr lang="es-MX" sz="2000" dirty="0">
                <a:latin typeface="Arial" panose="020B0604020202020204" pitchFamily="34" charset="0"/>
                <a:cs typeface="Arial" panose="020B0604020202020204" pitchFamily="34" charset="0"/>
              </a:rPr>
              <a:t> correspondientes y su valor en el </a:t>
            </a:r>
            <a:r>
              <a:rPr lang="es-MX" sz="2000" b="1" dirty="0">
                <a:solidFill>
                  <a:schemeClr val="accent1">
                    <a:lumMod val="75000"/>
                  </a:schemeClr>
                </a:solidFill>
                <a:latin typeface="Arial" panose="020B0604020202020204" pitchFamily="34" charset="0"/>
                <a:cs typeface="Arial" panose="020B0604020202020204" pitchFamily="34" charset="0"/>
              </a:rPr>
              <a:t>mercado.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A1E92CC-EA3F-4096-8374-C35AB3B204A7}"/>
              </a:ext>
            </a:extLst>
          </p:cNvPr>
          <p:cNvSpPr/>
          <p:nvPr/>
        </p:nvSpPr>
        <p:spPr>
          <a:xfrm>
            <a:off x="343949" y="4281718"/>
            <a:ext cx="11627140" cy="1323439"/>
          </a:xfrm>
          <a:prstGeom prst="rect">
            <a:avLst/>
          </a:prstGeom>
        </p:spPr>
        <p:txBody>
          <a:bodyPr wrap="square">
            <a:spAutoFit/>
          </a:bodyPr>
          <a:lstStyle/>
          <a:p>
            <a:pPr algn="just"/>
            <a:r>
              <a:rPr lang="es-MX" sz="2000" b="1" dirty="0">
                <a:latin typeface="Arial" panose="020B0604020202020204" pitchFamily="34" charset="0"/>
                <a:cs typeface="Arial" panose="020B0604020202020204" pitchFamily="34" charset="0"/>
              </a:rPr>
              <a:t>Sin valor nominal</a:t>
            </a:r>
            <a:r>
              <a:rPr lang="es-MX" sz="2000" dirty="0">
                <a:latin typeface="Arial" panose="020B0604020202020204" pitchFamily="34" charset="0"/>
                <a:cs typeface="Arial" panose="020B0604020202020204" pitchFamily="34" charset="0"/>
              </a:rPr>
              <a:t>:</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Cuando no </a:t>
            </a:r>
            <a:r>
              <a:rPr lang="es-MX" sz="2000" b="1" dirty="0">
                <a:solidFill>
                  <a:schemeClr val="accent1">
                    <a:lumMod val="75000"/>
                  </a:schemeClr>
                </a:solidFill>
                <a:latin typeface="Arial" panose="020B0604020202020204" pitchFamily="34" charset="0"/>
                <a:cs typeface="Arial" panose="020B0604020202020204" pitchFamily="34" charset="0"/>
              </a:rPr>
              <a:t>consta</a:t>
            </a:r>
            <a:r>
              <a:rPr lang="es-MX" sz="2000" dirty="0">
                <a:latin typeface="Arial" panose="020B0604020202020204" pitchFamily="34" charset="0"/>
                <a:cs typeface="Arial" panose="020B0604020202020204" pitchFamily="34" charset="0"/>
              </a:rPr>
              <a:t> importe o </a:t>
            </a:r>
            <a:r>
              <a:rPr lang="es-MX" sz="2000" b="1" dirty="0">
                <a:solidFill>
                  <a:schemeClr val="accent1">
                    <a:lumMod val="75000"/>
                  </a:schemeClr>
                </a:solidFill>
                <a:latin typeface="Arial" panose="020B0604020202020204" pitchFamily="34" charset="0"/>
                <a:cs typeface="Arial" panose="020B0604020202020204" pitchFamily="34" charset="0"/>
              </a:rPr>
              <a:t>valor </a:t>
            </a:r>
            <a:r>
              <a:rPr lang="es-MX" sz="2000" dirty="0">
                <a:latin typeface="Arial" panose="020B0604020202020204" pitchFamily="34" charset="0"/>
                <a:cs typeface="Arial" panose="020B0604020202020204" pitchFamily="34" charset="0"/>
              </a:rPr>
              <a:t>alguno en el </a:t>
            </a:r>
            <a:r>
              <a:rPr lang="es-MX" sz="2000" b="1" dirty="0">
                <a:solidFill>
                  <a:schemeClr val="accent1">
                    <a:lumMod val="75000"/>
                  </a:schemeClr>
                </a:solidFill>
                <a:latin typeface="Arial" panose="020B0604020202020204" pitchFamily="34" charset="0"/>
                <a:cs typeface="Arial" panose="020B0604020202020204" pitchFamily="34" charset="0"/>
              </a:rPr>
              <a:t>título</a:t>
            </a:r>
            <a:r>
              <a:rPr lang="es-MX" sz="2000" dirty="0">
                <a:latin typeface="Arial" panose="020B0604020202020204" pitchFamily="34" charset="0"/>
                <a:cs typeface="Arial" panose="020B0604020202020204" pitchFamily="34" charset="0"/>
              </a:rPr>
              <a:t> correspondiente y se </a:t>
            </a:r>
            <a:r>
              <a:rPr lang="es-MX" sz="2000" b="1" dirty="0">
                <a:solidFill>
                  <a:schemeClr val="accent1">
                    <a:lumMod val="75000"/>
                  </a:schemeClr>
                </a:solidFill>
                <a:latin typeface="Arial" panose="020B0604020202020204" pitchFamily="34" charset="0"/>
                <a:cs typeface="Arial" panose="020B0604020202020204" pitchFamily="34" charset="0"/>
              </a:rPr>
              <a:t>conoce</a:t>
            </a:r>
            <a:r>
              <a:rPr lang="es-MX" sz="2000" dirty="0">
                <a:latin typeface="Arial" panose="020B0604020202020204" pitchFamily="34" charset="0"/>
                <a:cs typeface="Arial" panose="020B0604020202020204" pitchFamily="34" charset="0"/>
              </a:rPr>
              <a:t> su valor hasta que se </a:t>
            </a:r>
            <a:r>
              <a:rPr lang="es-MX" sz="2000" b="1" dirty="0">
                <a:solidFill>
                  <a:schemeClr val="accent1">
                    <a:lumMod val="75000"/>
                  </a:schemeClr>
                </a:solidFill>
                <a:latin typeface="Arial" panose="020B0604020202020204" pitchFamily="34" charset="0"/>
                <a:cs typeface="Arial" panose="020B0604020202020204" pitchFamily="34" charset="0"/>
              </a:rPr>
              <a:t>realiza</a:t>
            </a:r>
            <a:r>
              <a:rPr lang="es-MX" sz="2000" dirty="0">
                <a:latin typeface="Arial" panose="020B0604020202020204" pitchFamily="34" charset="0"/>
                <a:cs typeface="Arial" panose="020B0604020202020204" pitchFamily="34" charset="0"/>
              </a:rPr>
              <a:t> una </a:t>
            </a:r>
            <a:r>
              <a:rPr lang="es-MX" sz="2000" b="1" dirty="0">
                <a:solidFill>
                  <a:schemeClr val="accent1">
                    <a:lumMod val="75000"/>
                  </a:schemeClr>
                </a:solidFill>
                <a:latin typeface="Arial" panose="020B0604020202020204" pitchFamily="34" charset="0"/>
                <a:cs typeface="Arial" panose="020B0604020202020204" pitchFamily="34" charset="0"/>
              </a:rPr>
              <a:t>cotización </a:t>
            </a:r>
            <a:r>
              <a:rPr lang="es-MX" sz="2000" dirty="0">
                <a:latin typeface="Arial" panose="020B0604020202020204" pitchFamily="34" charset="0"/>
                <a:cs typeface="Arial" panose="020B0604020202020204" pitchFamily="34" charset="0"/>
              </a:rPr>
              <a:t>o la revisión en </a:t>
            </a:r>
            <a:r>
              <a:rPr lang="es-MX" sz="2000" b="1" dirty="0">
                <a:solidFill>
                  <a:schemeClr val="accent1">
                    <a:lumMod val="75000"/>
                  </a:schemeClr>
                </a:solidFill>
                <a:latin typeface="Arial" panose="020B0604020202020204" pitchFamily="34" charset="0"/>
                <a:cs typeface="Arial" panose="020B0604020202020204" pitchFamily="34" charset="0"/>
              </a:rPr>
              <a:t>libros.</a:t>
            </a:r>
          </a:p>
        </p:txBody>
      </p:sp>
      <p:pic>
        <p:nvPicPr>
          <p:cNvPr id="8" name="Picture 2" descr="Resultado de imagen para imagenes de acciones con y sin valor nominal">
            <a:extLst>
              <a:ext uri="{FF2B5EF4-FFF2-40B4-BE49-F238E27FC236}">
                <a16:creationId xmlns:a16="http://schemas.microsoft.com/office/drawing/2014/main" id="{4062DDCC-89AE-4B3F-B1B7-BB6425DEFF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7894" y="5605157"/>
            <a:ext cx="1828801" cy="12172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49756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sencillas y múltiples   </a:t>
            </a:r>
          </a:p>
        </p:txBody>
      </p:sp>
      <p:sp>
        <p:nvSpPr>
          <p:cNvPr id="3" name="Rectángulo 2">
            <a:extLst>
              <a:ext uri="{FF2B5EF4-FFF2-40B4-BE49-F238E27FC236}">
                <a16:creationId xmlns:a16="http://schemas.microsoft.com/office/drawing/2014/main" id="{0F0D5906-E93D-4057-A773-E13D0BC3E9F9}"/>
              </a:ext>
            </a:extLst>
          </p:cNvPr>
          <p:cNvSpPr/>
          <p:nvPr/>
        </p:nvSpPr>
        <p:spPr>
          <a:xfrm>
            <a:off x="343949" y="1599996"/>
            <a:ext cx="11627141"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De acuerdo con el </a:t>
            </a:r>
            <a:r>
              <a:rPr lang="es-MX" sz="2000" b="1" dirty="0">
                <a:solidFill>
                  <a:schemeClr val="accent1">
                    <a:lumMod val="75000"/>
                  </a:schemeClr>
                </a:solidFill>
                <a:latin typeface="Arial" panose="020B0604020202020204" pitchFamily="34" charset="0"/>
                <a:cs typeface="Arial" panose="020B0604020202020204" pitchFamily="34" charset="0"/>
              </a:rPr>
              <a:t>número </a:t>
            </a:r>
            <a:r>
              <a:rPr lang="es-MX" sz="2000" dirty="0">
                <a:latin typeface="Arial" panose="020B0604020202020204" pitchFamily="34" charset="0"/>
                <a:cs typeface="Arial" panose="020B0604020202020204" pitchFamily="34" charset="0"/>
              </a:rPr>
              <a:t>de </a:t>
            </a:r>
            <a:r>
              <a:rPr lang="es-MX"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que </a:t>
            </a:r>
            <a:r>
              <a:rPr lang="es-MX" sz="2000" b="1" dirty="0">
                <a:solidFill>
                  <a:schemeClr val="accent1">
                    <a:lumMod val="75000"/>
                  </a:schemeClr>
                </a:solidFill>
                <a:latin typeface="Arial" panose="020B0604020202020204" pitchFamily="34" charset="0"/>
                <a:cs typeface="Arial" panose="020B0604020202020204" pitchFamily="34" charset="0"/>
              </a:rPr>
              <a:t>representan:</a:t>
            </a:r>
            <a:r>
              <a:rPr lang="es-MX" sz="2000" dirty="0">
                <a:latin typeface="Arial" panose="020B0604020202020204" pitchFamily="34" charset="0"/>
                <a:cs typeface="Arial" panose="020B0604020202020204" pitchFamily="34" charset="0"/>
              </a:rPr>
              <a:t>    </a:t>
            </a:r>
          </a:p>
          <a:p>
            <a:pPr algn="just"/>
            <a:endParaRPr lang="es-MX" sz="2000" dirty="0">
              <a:latin typeface="Arial" panose="020B0604020202020204" pitchFamily="34" charset="0"/>
              <a:cs typeface="Arial" panose="020B0604020202020204" pitchFamily="34" charset="0"/>
            </a:endParaRPr>
          </a:p>
          <a:p>
            <a:pPr lvl="1" algn="just">
              <a:buFont typeface="Wingdings" panose="05000000000000000000" pitchFamily="2" charset="2"/>
              <a:buChar char="ü"/>
            </a:pPr>
            <a:r>
              <a:rPr lang="es-MX" sz="2000" b="1" dirty="0">
                <a:solidFill>
                  <a:schemeClr val="accent1">
                    <a:lumMod val="75000"/>
                  </a:schemeClr>
                </a:solidFill>
                <a:latin typeface="Arial" panose="020B0604020202020204" pitchFamily="34" charset="0"/>
                <a:cs typeface="Arial" panose="020B0604020202020204" pitchFamily="34" charset="0"/>
              </a:rPr>
              <a:t>Sencillas:</a:t>
            </a:r>
            <a:r>
              <a:rPr lang="es-MX" sz="2000" dirty="0">
                <a:latin typeface="Arial" panose="020B0604020202020204" pitchFamily="34" charset="0"/>
                <a:cs typeface="Arial" panose="020B0604020202020204" pitchFamily="34" charset="0"/>
              </a:rPr>
              <a:t> en las que se </a:t>
            </a:r>
            <a:r>
              <a:rPr lang="es-MX" sz="2000" b="1" dirty="0">
                <a:solidFill>
                  <a:schemeClr val="accent1">
                    <a:lumMod val="75000"/>
                  </a:schemeClr>
                </a:solidFill>
                <a:latin typeface="Arial" panose="020B0604020202020204" pitchFamily="34" charset="0"/>
                <a:cs typeface="Arial" panose="020B0604020202020204" pitchFamily="34" charset="0"/>
              </a:rPr>
              <a:t>reconoce</a:t>
            </a:r>
            <a:r>
              <a:rPr lang="es-MX" sz="2000" dirty="0">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una</a:t>
            </a:r>
            <a:r>
              <a:rPr lang="es-MX" sz="2000" dirty="0">
                <a:latin typeface="Arial" panose="020B0604020202020204" pitchFamily="34" charset="0"/>
                <a:cs typeface="Arial" panose="020B0604020202020204" pitchFamily="34" charset="0"/>
              </a:rPr>
              <a:t> sola </a:t>
            </a:r>
            <a:r>
              <a:rPr lang="es-MX" sz="2000" b="1" dirty="0">
                <a:solidFill>
                  <a:schemeClr val="accent1">
                    <a:lumMod val="75000"/>
                  </a:schemeClr>
                </a:solidFill>
                <a:latin typeface="Arial" panose="020B0604020202020204" pitchFamily="34" charset="0"/>
                <a:cs typeface="Arial" panose="020B0604020202020204" pitchFamily="34" charset="0"/>
              </a:rPr>
              <a:t>acción</a:t>
            </a:r>
            <a:r>
              <a:rPr lang="es-MX" sz="2000" dirty="0">
                <a:latin typeface="Arial" panose="020B0604020202020204" pitchFamily="34" charset="0"/>
                <a:cs typeface="Arial" panose="020B0604020202020204" pitchFamily="34" charset="0"/>
              </a:rPr>
              <a:t>    </a:t>
            </a:r>
          </a:p>
          <a:p>
            <a:pPr lvl="1" algn="just">
              <a:buFont typeface="Wingdings" panose="05000000000000000000" pitchFamily="2" charset="2"/>
              <a:buChar char="ü"/>
            </a:pPr>
            <a:r>
              <a:rPr lang="es-MX" sz="2000" b="1" dirty="0">
                <a:solidFill>
                  <a:schemeClr val="accent1">
                    <a:lumMod val="75000"/>
                  </a:schemeClr>
                </a:solidFill>
                <a:latin typeface="Arial" panose="020B0604020202020204" pitchFamily="34" charset="0"/>
                <a:cs typeface="Arial" panose="020B0604020202020204" pitchFamily="34" charset="0"/>
              </a:rPr>
              <a:t>Múltiples:</a:t>
            </a:r>
            <a:r>
              <a:rPr lang="es-MX" sz="2000" dirty="0">
                <a:latin typeface="Arial" panose="020B0604020202020204" pitchFamily="34" charset="0"/>
                <a:cs typeface="Arial" panose="020B0604020202020204" pitchFamily="34" charset="0"/>
              </a:rPr>
              <a:t> en las que se </a:t>
            </a:r>
            <a:r>
              <a:rPr lang="es-MX" sz="2000" b="1" dirty="0">
                <a:solidFill>
                  <a:schemeClr val="accent1">
                    <a:lumMod val="75000"/>
                  </a:schemeClr>
                </a:solidFill>
                <a:latin typeface="Arial" panose="020B0604020202020204" pitchFamily="34" charset="0"/>
                <a:cs typeface="Arial" panose="020B0604020202020204" pitchFamily="34" charset="0"/>
              </a:rPr>
              <a:t>reconoce</a:t>
            </a:r>
            <a:r>
              <a:rPr lang="es-MX" sz="2000" dirty="0">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más</a:t>
            </a:r>
            <a:r>
              <a:rPr lang="es-MX" sz="2000" dirty="0">
                <a:latin typeface="Arial" panose="020B0604020202020204" pitchFamily="34" charset="0"/>
                <a:cs typeface="Arial" panose="020B0604020202020204" pitchFamily="34" charset="0"/>
              </a:rPr>
              <a:t> de </a:t>
            </a:r>
            <a:r>
              <a:rPr lang="es-MX" sz="2000" b="1" dirty="0">
                <a:solidFill>
                  <a:schemeClr val="accent1">
                    <a:lumMod val="75000"/>
                  </a:schemeClr>
                </a:solidFill>
                <a:latin typeface="Arial" panose="020B0604020202020204" pitchFamily="34" charset="0"/>
                <a:cs typeface="Arial" panose="020B0604020202020204" pitchFamily="34" charset="0"/>
              </a:rPr>
              <a:t>una acción.</a:t>
            </a:r>
            <a:r>
              <a:rPr lang="es-MX" sz="2000" dirty="0">
                <a:latin typeface="Arial" panose="020B0604020202020204" pitchFamily="34" charset="0"/>
                <a:cs typeface="Arial" panose="020B0604020202020204" pitchFamily="34" charset="0"/>
              </a:rPr>
              <a:t>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6 Rectángulo">
            <a:extLst>
              <a:ext uri="{FF2B5EF4-FFF2-40B4-BE49-F238E27FC236}">
                <a16:creationId xmlns:a16="http://schemas.microsoft.com/office/drawing/2014/main" id="{4D3EA42C-176C-4A19-A6FA-D1CA8C296F26}"/>
              </a:ext>
            </a:extLst>
          </p:cNvPr>
          <p:cNvSpPr/>
          <p:nvPr/>
        </p:nvSpPr>
        <p:spPr>
          <a:xfrm>
            <a:off x="2600587" y="3187057"/>
            <a:ext cx="750814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pagadoras y liberadas  </a:t>
            </a:r>
          </a:p>
        </p:txBody>
      </p:sp>
      <p:sp>
        <p:nvSpPr>
          <p:cNvPr id="2" name="Rectángulo 1">
            <a:extLst>
              <a:ext uri="{FF2B5EF4-FFF2-40B4-BE49-F238E27FC236}">
                <a16:creationId xmlns:a16="http://schemas.microsoft.com/office/drawing/2014/main" id="{CA1E92CC-EA3F-4096-8374-C35AB3B204A7}"/>
              </a:ext>
            </a:extLst>
          </p:cNvPr>
          <p:cNvSpPr/>
          <p:nvPr/>
        </p:nvSpPr>
        <p:spPr>
          <a:xfrm>
            <a:off x="248874" y="4092650"/>
            <a:ext cx="11504102" cy="193899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Considerando el </a:t>
            </a:r>
            <a:r>
              <a:rPr lang="es-MX" sz="2000" b="1" dirty="0">
                <a:solidFill>
                  <a:schemeClr val="accent1">
                    <a:lumMod val="75000"/>
                  </a:schemeClr>
                </a:solidFill>
                <a:latin typeface="Arial" panose="020B0604020202020204" pitchFamily="34" charset="0"/>
                <a:cs typeface="Arial" panose="020B0604020202020204" pitchFamily="34" charset="0"/>
              </a:rPr>
              <a:t>tipo de pago</a:t>
            </a:r>
            <a:r>
              <a:rPr lang="es-MX" sz="2000" dirty="0">
                <a:latin typeface="Arial" panose="020B0604020202020204" pitchFamily="34" charset="0"/>
                <a:cs typeface="Arial" panose="020B0604020202020204" pitchFamily="34" charset="0"/>
              </a:rPr>
              <a:t>, puede </a:t>
            </a:r>
            <a:r>
              <a:rPr lang="es-MX" sz="2000" b="1" dirty="0">
                <a:solidFill>
                  <a:schemeClr val="accent1">
                    <a:lumMod val="75000"/>
                  </a:schemeClr>
                </a:solidFill>
                <a:latin typeface="Arial" panose="020B0604020202020204" pitchFamily="34" charset="0"/>
                <a:cs typeface="Arial" panose="020B0604020202020204" pitchFamily="34" charset="0"/>
              </a:rPr>
              <a:t>hablarse</a:t>
            </a:r>
            <a:r>
              <a:rPr lang="es-MX" sz="2000" dirty="0">
                <a:latin typeface="Arial" panose="020B0604020202020204" pitchFamily="34" charset="0"/>
                <a:cs typeface="Arial" panose="020B0604020202020204" pitchFamily="34" charset="0"/>
              </a:rPr>
              <a:t> de:   </a:t>
            </a:r>
          </a:p>
          <a:p>
            <a:pPr algn="just"/>
            <a:r>
              <a:rPr lang="es-MX" sz="2000" dirty="0">
                <a:latin typeface="Arial" panose="020B0604020202020204" pitchFamily="34" charset="0"/>
                <a:cs typeface="Arial" panose="020B0604020202020204" pitchFamily="34" charset="0"/>
              </a:rPr>
              <a:t> </a:t>
            </a:r>
          </a:p>
          <a:p>
            <a:pPr lvl="1" algn="just">
              <a:buFont typeface="Wingdings" panose="05000000000000000000" pitchFamily="2" charset="2"/>
              <a:buChar char="ü"/>
            </a:pPr>
            <a:r>
              <a:rPr lang="es-MX" sz="2000" b="1" dirty="0">
                <a:solidFill>
                  <a:schemeClr val="accent1">
                    <a:lumMod val="75000"/>
                  </a:schemeClr>
                </a:solidFill>
                <a:latin typeface="Arial" panose="020B0604020202020204" pitchFamily="34" charset="0"/>
                <a:cs typeface="Arial" panose="020B0604020202020204" pitchFamily="34" charset="0"/>
              </a:rPr>
              <a:t>Acciones pagadoras:</a:t>
            </a:r>
            <a:r>
              <a:rPr lang="es-MX" sz="2000" dirty="0">
                <a:latin typeface="Arial" panose="020B0604020202020204" pitchFamily="34" charset="0"/>
                <a:cs typeface="Arial" panose="020B0604020202020204" pitchFamily="34" charset="0"/>
              </a:rPr>
              <a:t> cuando </a:t>
            </a:r>
            <a:r>
              <a:rPr lang="es-MX" sz="2000" b="1" dirty="0">
                <a:solidFill>
                  <a:schemeClr val="accent1">
                    <a:lumMod val="75000"/>
                  </a:schemeClr>
                </a:solidFill>
                <a:latin typeface="Arial" panose="020B0604020202020204" pitchFamily="34" charset="0"/>
                <a:cs typeface="Arial" panose="020B0604020202020204" pitchFamily="34" charset="0"/>
              </a:rPr>
              <a:t>no</a:t>
            </a:r>
            <a:r>
              <a:rPr lang="es-MX" sz="2000" dirty="0">
                <a:latin typeface="Arial" panose="020B0604020202020204" pitchFamily="34" charset="0"/>
                <a:cs typeface="Arial" panose="020B0604020202020204" pitchFamily="34" charset="0"/>
              </a:rPr>
              <a:t> han sido </a:t>
            </a:r>
            <a:r>
              <a:rPr lang="es-MX" sz="2000" b="1" dirty="0">
                <a:solidFill>
                  <a:schemeClr val="accent1">
                    <a:lumMod val="75000"/>
                  </a:schemeClr>
                </a:solidFill>
                <a:latin typeface="Arial" panose="020B0604020202020204" pitchFamily="34" charset="0"/>
                <a:cs typeface="Arial" panose="020B0604020202020204" pitchFamily="34" charset="0"/>
              </a:rPr>
              <a:t>exhibidas</a:t>
            </a:r>
            <a:r>
              <a:rPr lang="es-MX" sz="2000" dirty="0">
                <a:latin typeface="Arial" panose="020B0604020202020204" pitchFamily="34" charset="0"/>
                <a:cs typeface="Arial" panose="020B0604020202020204" pitchFamily="34" charset="0"/>
              </a:rPr>
              <a:t> en su </a:t>
            </a:r>
            <a:r>
              <a:rPr lang="es-MX" sz="2000" b="1" dirty="0">
                <a:solidFill>
                  <a:schemeClr val="accent1">
                    <a:lumMod val="75000"/>
                  </a:schemeClr>
                </a:solidFill>
                <a:latin typeface="Arial" panose="020B0604020202020204" pitchFamily="34" charset="0"/>
                <a:cs typeface="Arial" panose="020B0604020202020204" pitchFamily="34" charset="0"/>
              </a:rPr>
              <a:t>totalidad</a:t>
            </a:r>
            <a:r>
              <a:rPr lang="es-MX" sz="2000" dirty="0">
                <a:latin typeface="Arial" panose="020B0604020202020204" pitchFamily="34" charset="0"/>
                <a:cs typeface="Arial" panose="020B0604020202020204" pitchFamily="34" charset="0"/>
              </a:rPr>
              <a:t>, o sea, las que todavía tienen que </a:t>
            </a:r>
            <a:r>
              <a:rPr lang="es-MX" sz="2000" b="1" dirty="0">
                <a:solidFill>
                  <a:schemeClr val="accent1">
                    <a:lumMod val="75000"/>
                  </a:schemeClr>
                </a:solidFill>
                <a:latin typeface="Arial" panose="020B0604020202020204" pitchFamily="34" charset="0"/>
                <a:cs typeface="Arial" panose="020B0604020202020204" pitchFamily="34" charset="0"/>
              </a:rPr>
              <a:t>saldar</a:t>
            </a:r>
            <a:r>
              <a:rPr lang="es-MX" sz="2000" dirty="0">
                <a:latin typeface="Arial" panose="020B0604020202020204" pitchFamily="34" charset="0"/>
                <a:cs typeface="Arial" panose="020B0604020202020204" pitchFamily="34" charset="0"/>
              </a:rPr>
              <a:t> los </a:t>
            </a:r>
            <a:r>
              <a:rPr lang="es-MX" sz="2000" b="1" dirty="0">
                <a:solidFill>
                  <a:schemeClr val="accent1">
                    <a:lumMod val="75000"/>
                  </a:schemeClr>
                </a:solidFill>
                <a:latin typeface="Arial" panose="020B0604020202020204" pitchFamily="34" charset="0"/>
                <a:cs typeface="Arial" panose="020B0604020202020204" pitchFamily="34" charset="0"/>
              </a:rPr>
              <a:t>accionistas</a:t>
            </a:r>
            <a:r>
              <a:rPr lang="es-MX" sz="2000" dirty="0">
                <a:latin typeface="Arial" panose="020B0604020202020204" pitchFamily="34" charset="0"/>
                <a:cs typeface="Arial" panose="020B0604020202020204" pitchFamily="34" charset="0"/>
              </a:rPr>
              <a:t> si desean </a:t>
            </a:r>
            <a:r>
              <a:rPr lang="es-MX" sz="2000" b="1" dirty="0">
                <a:solidFill>
                  <a:schemeClr val="accent1">
                    <a:lumMod val="75000"/>
                  </a:schemeClr>
                </a:solidFill>
                <a:latin typeface="Arial" panose="020B0604020202020204" pitchFamily="34" charset="0"/>
                <a:cs typeface="Arial" panose="020B0604020202020204" pitchFamily="34" charset="0"/>
              </a:rPr>
              <a:t>mantener</a:t>
            </a:r>
            <a:r>
              <a:rPr lang="es-MX" sz="2000" dirty="0">
                <a:latin typeface="Arial" panose="020B0604020202020204" pitchFamily="34" charset="0"/>
                <a:cs typeface="Arial" panose="020B0604020202020204" pitchFamily="34" charset="0"/>
              </a:rPr>
              <a:t> esta </a:t>
            </a:r>
            <a:r>
              <a:rPr lang="es-MX" sz="2000" b="1" dirty="0">
                <a:solidFill>
                  <a:schemeClr val="accent1">
                    <a:lumMod val="75000"/>
                  </a:schemeClr>
                </a:solidFill>
                <a:latin typeface="Arial" panose="020B0604020202020204" pitchFamily="34" charset="0"/>
                <a:cs typeface="Arial" panose="020B0604020202020204" pitchFamily="34" charset="0"/>
              </a:rPr>
              <a:t>condición.</a:t>
            </a:r>
          </a:p>
          <a:p>
            <a:pPr lvl="1">
              <a:buFont typeface="Wingdings" panose="05000000000000000000" pitchFamily="2" charset="2"/>
              <a:buChar char="ü"/>
            </a:pPr>
            <a:r>
              <a:rPr lang="es-MX" sz="2000" b="1" dirty="0">
                <a:solidFill>
                  <a:schemeClr val="accent1">
                    <a:lumMod val="75000"/>
                  </a:schemeClr>
                </a:solidFill>
                <a:latin typeface="Arial" panose="020B0604020202020204" pitchFamily="34" charset="0"/>
                <a:cs typeface="Arial" panose="020B0604020202020204" pitchFamily="34" charset="0"/>
              </a:rPr>
              <a:t>Acciones liberadas:</a:t>
            </a:r>
            <a:r>
              <a:rPr lang="es-MX" sz="2000" dirty="0">
                <a:latin typeface="Arial" panose="020B0604020202020204" pitchFamily="34" charset="0"/>
                <a:cs typeface="Arial" panose="020B0604020202020204" pitchFamily="34" charset="0"/>
              </a:rPr>
              <a:t> se refieren a las </a:t>
            </a:r>
            <a:r>
              <a:rPr lang="es-MX"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que han sido </a:t>
            </a:r>
            <a:r>
              <a:rPr lang="es-MX" sz="2000" b="1" dirty="0">
                <a:solidFill>
                  <a:schemeClr val="accent1">
                    <a:lumMod val="75000"/>
                  </a:schemeClr>
                </a:solidFill>
                <a:latin typeface="Arial" panose="020B0604020202020204" pitchFamily="34" charset="0"/>
                <a:cs typeface="Arial" panose="020B0604020202020204" pitchFamily="34" charset="0"/>
              </a:rPr>
              <a:t>exhibidas</a:t>
            </a:r>
            <a:r>
              <a:rPr lang="es-MX" sz="2000" dirty="0">
                <a:latin typeface="Arial" panose="020B0604020202020204" pitchFamily="34" charset="0"/>
                <a:cs typeface="Arial" panose="020B0604020202020204" pitchFamily="34" charset="0"/>
              </a:rPr>
              <a:t> o </a:t>
            </a:r>
            <a:r>
              <a:rPr lang="es-MX" sz="2000" b="1" dirty="0">
                <a:solidFill>
                  <a:schemeClr val="accent1">
                    <a:lumMod val="75000"/>
                  </a:schemeClr>
                </a:solidFill>
                <a:latin typeface="Arial" panose="020B0604020202020204" pitchFamily="34" charset="0"/>
                <a:cs typeface="Arial" panose="020B0604020202020204" pitchFamily="34" charset="0"/>
              </a:rPr>
              <a:t>pagadas </a:t>
            </a:r>
            <a:r>
              <a:rPr lang="es-MX" sz="2000" dirty="0">
                <a:latin typeface="Arial" panose="020B0604020202020204" pitchFamily="34" charset="0"/>
                <a:cs typeface="Arial" panose="020B0604020202020204" pitchFamily="34" charset="0"/>
              </a:rPr>
              <a:t>en su </a:t>
            </a:r>
            <a:r>
              <a:rPr lang="es-MX" sz="2000" b="1" dirty="0">
                <a:solidFill>
                  <a:schemeClr val="accent1">
                    <a:lumMod val="75000"/>
                  </a:schemeClr>
                </a:solidFill>
                <a:latin typeface="Arial" panose="020B0604020202020204" pitchFamily="34" charset="0"/>
                <a:cs typeface="Arial" panose="020B0604020202020204" pitchFamily="34" charset="0"/>
              </a:rPr>
              <a:t>totalidad.</a:t>
            </a:r>
          </a:p>
        </p:txBody>
      </p:sp>
    </p:spTree>
    <p:extLst>
      <p:ext uri="{BB962C8B-B14F-4D97-AF65-F5344CB8AC3E}">
        <p14:creationId xmlns:p14="http://schemas.microsoft.com/office/powerpoint/2010/main" val="9890254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F32E861-0CCF-4768-8766-731AE935B0B9}"/>
              </a:ext>
            </a:extLst>
          </p:cNvPr>
          <p:cNvSpPr/>
          <p:nvPr/>
        </p:nvSpPr>
        <p:spPr>
          <a:xfrm>
            <a:off x="3023287" y="1555791"/>
            <a:ext cx="6145426" cy="4749185"/>
          </a:xfrm>
          <a:prstGeom prst="rect">
            <a:avLst/>
          </a:prstGeom>
        </p:spPr>
        <p:txBody>
          <a:bodyPr wrap="square">
            <a:spAutoFit/>
          </a:bodyPr>
          <a:lstStyle/>
          <a:p>
            <a:pPr marL="400050" indent="-400050">
              <a:lnSpc>
                <a:spcPct val="107000"/>
              </a:lnSpc>
              <a:spcAft>
                <a:spcPts val="430"/>
              </a:spcAft>
              <a:buFont typeface="+mj-lt"/>
              <a:buAutoNum type="romanUcPeriod"/>
            </a:pPr>
            <a:r>
              <a:rPr lang="es-MX" sz="1600" b="1" dirty="0" err="1">
                <a:solidFill>
                  <a:srgbClr val="000000"/>
                </a:solidFill>
                <a:latin typeface="Arial" panose="020B0604020202020204" pitchFamily="34" charset="0"/>
                <a:ea typeface="Calibri" panose="020F0502020204030204" pitchFamily="34" charset="0"/>
                <a:cs typeface="Calibri" panose="020F0502020204030204" pitchFamily="34" charset="0"/>
              </a:rPr>
              <a:t>Guión</a:t>
            </a: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 explicativo</a:t>
            </a:r>
          </a:p>
          <a:p>
            <a:pPr marL="400050" indent="-400050">
              <a:lnSpc>
                <a:spcPct val="107000"/>
              </a:lnSpc>
              <a:spcAft>
                <a:spcPts val="430"/>
              </a:spcAft>
              <a:buFont typeface="+mj-lt"/>
              <a:buAutoNum type="romanUcPeriod"/>
            </a:pP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Objetivo de la unidad de aprendizaje</a:t>
            </a:r>
          </a:p>
          <a:p>
            <a:pPr marL="342900" indent="-342900">
              <a:lnSpc>
                <a:spcPct val="107000"/>
              </a:lnSpc>
              <a:spcAft>
                <a:spcPts val="430"/>
              </a:spcAft>
              <a:buAutoNum type="romanUcPeriod"/>
            </a:pP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Competencias genéricas </a:t>
            </a:r>
          </a:p>
          <a:p>
            <a:pPr marL="342900" indent="-342900">
              <a:lnSpc>
                <a:spcPct val="107000"/>
              </a:lnSpc>
              <a:spcAft>
                <a:spcPts val="430"/>
              </a:spcAft>
              <a:buAutoNum type="romanUcPeriod"/>
            </a:pPr>
            <a:r>
              <a:rPr lang="es-MX" sz="1600" b="1" dirty="0">
                <a:solidFill>
                  <a:srgbClr val="000000"/>
                </a:solidFill>
                <a:effectLst/>
                <a:latin typeface="Arial" panose="020B0604020202020204" pitchFamily="34" charset="0"/>
                <a:ea typeface="Calibri" panose="020F0502020204030204" pitchFamily="34" charset="0"/>
                <a:cs typeface="Calibri" panose="020F0502020204030204" pitchFamily="34" charset="0"/>
              </a:rPr>
              <a:t>Estructura de la unidad de aprendizaje</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 Sociedades y Asociaciones </a:t>
            </a:r>
            <a:endParaRPr lang="es-MX" sz="1600" dirty="0">
              <a:solidFill>
                <a:srgbClr val="000000"/>
              </a:solidFill>
              <a:effectLst/>
              <a:latin typeface="Arial" panose="020B0604020202020204" pitchFamily="34" charset="0"/>
              <a:ea typeface="Calibri" panose="020F0502020204030204" pitchFamily="34" charset="0"/>
              <a:cs typeface="Calibri" panose="020F0502020204030204" pitchFamily="34" charset="0"/>
            </a:endParaRP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1.1. Tipos de sociedades mercantiles. Estudio legal – contable.</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1.2. Sociedades y asociaciones civiles. Estudio legal – contable.</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1.3. Sociedad Cooperativa. Estudio legal – contable. </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1.4. Concepto y clasificación del capital social.</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1.5. Concepto y clasificación de acciones.</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1.6. Estudio legal – contable de fondos y reservas.</a:t>
            </a:r>
          </a:p>
          <a:p>
            <a:pPr>
              <a:lnSpc>
                <a:spcPct val="107000"/>
              </a:lnSpc>
              <a:spcAft>
                <a:spcPts val="430"/>
              </a:spcAft>
            </a:pPr>
            <a:r>
              <a:rPr lang="es-MX" sz="1600" dirty="0">
                <a:solidFill>
                  <a:srgbClr val="000000"/>
                </a:solidFill>
                <a:effectLst/>
                <a:latin typeface="Arial" panose="020B0604020202020204" pitchFamily="34" charset="0"/>
                <a:ea typeface="Calibri" panose="020F0502020204030204" pitchFamily="34" charset="0"/>
                <a:cs typeface="Calibri" panose="020F0502020204030204" pitchFamily="34" charset="0"/>
              </a:rPr>
              <a:t>1.7. Proce</a:t>
            </a: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dimiento de constitución de una sociedad anónima.</a:t>
            </a:r>
          </a:p>
          <a:p>
            <a:pPr>
              <a:lnSpc>
                <a:spcPct val="107000"/>
              </a:lnSpc>
              <a:spcAft>
                <a:spcPts val="430"/>
              </a:spcAft>
            </a:pPr>
            <a:r>
              <a:rPr lang="es-MX" sz="1600" dirty="0">
                <a:solidFill>
                  <a:srgbClr val="000000"/>
                </a:solidFill>
                <a:latin typeface="Arial" panose="020B0604020202020204" pitchFamily="34" charset="0"/>
                <a:ea typeface="Calibri" panose="020F0502020204030204" pitchFamily="34" charset="0"/>
                <a:cs typeface="Calibri" panose="020F0502020204030204" pitchFamily="34" charset="0"/>
              </a:rPr>
              <a:t>1.8. Caso Práctico.</a:t>
            </a:r>
            <a:endParaRPr lang="es-MX" sz="1600" dirty="0">
              <a:solidFill>
                <a:srgbClr val="000000"/>
              </a:solidFill>
              <a:effectLst/>
              <a:latin typeface="Arial" panose="020B0604020202020204" pitchFamily="34" charset="0"/>
              <a:ea typeface="Calibri" panose="020F0502020204030204" pitchFamily="34" charset="0"/>
              <a:cs typeface="Calibri" panose="020F0502020204030204" pitchFamily="34" charset="0"/>
            </a:endParaRPr>
          </a:p>
          <a:p>
            <a:pPr marL="400050" indent="-400050">
              <a:lnSpc>
                <a:spcPct val="107000"/>
              </a:lnSpc>
              <a:spcAft>
                <a:spcPts val="430"/>
              </a:spcAft>
              <a:buAutoNum type="romanUcPeriod" startAt="4"/>
            </a:pP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Conclusiones </a:t>
            </a:r>
          </a:p>
          <a:p>
            <a:pPr marL="400050" indent="-400050">
              <a:lnSpc>
                <a:spcPct val="107000"/>
              </a:lnSpc>
              <a:spcAft>
                <a:spcPts val="430"/>
              </a:spcAft>
              <a:buAutoNum type="romanUcPeriod" startAt="4"/>
            </a:pPr>
            <a:r>
              <a:rPr lang="es-MX" sz="1600" b="1" dirty="0">
                <a:solidFill>
                  <a:srgbClr val="000000"/>
                </a:solidFill>
                <a:effectLst/>
                <a:latin typeface="Arial" panose="020B0604020202020204" pitchFamily="34" charset="0"/>
                <a:ea typeface="Calibri" panose="020F0502020204030204" pitchFamily="34" charset="0"/>
                <a:cs typeface="Calibri" panose="020F0502020204030204" pitchFamily="34" charset="0"/>
              </a:rPr>
              <a:t>Bibliografía </a:t>
            </a:r>
            <a:endParaRPr lang="es-MX"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5 Rectángulo">
            <a:extLst>
              <a:ext uri="{FF2B5EF4-FFF2-40B4-BE49-F238E27FC236}">
                <a16:creationId xmlns:a16="http://schemas.microsoft.com/office/drawing/2014/main" id="{2E426CC9-1287-442A-9D97-F9993B76FC6C}"/>
              </a:ext>
            </a:extLst>
          </p:cNvPr>
          <p:cNvSpPr/>
          <p:nvPr/>
        </p:nvSpPr>
        <p:spPr>
          <a:xfrm>
            <a:off x="4040396" y="642094"/>
            <a:ext cx="1656479"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Índice </a:t>
            </a:r>
            <a:r>
              <a:rPr lang="es-MX" sz="1600" b="1" dirty="0">
                <a:solidFill>
                  <a:srgbClr val="000000"/>
                </a:solidFill>
                <a:latin typeface="Arial" panose="020B0604020202020204" pitchFamily="34" charset="0"/>
                <a:ea typeface="Calibri" panose="020F0502020204030204" pitchFamily="34" charset="0"/>
                <a:cs typeface="Calibri" panose="020F0502020204030204" pitchFamily="34" charset="0"/>
              </a:rPr>
              <a:t> </a:t>
            </a:r>
          </a:p>
        </p:txBody>
      </p:sp>
      <p:pic>
        <p:nvPicPr>
          <p:cNvPr id="8" name="Imagen 7">
            <a:extLst>
              <a:ext uri="{FF2B5EF4-FFF2-40B4-BE49-F238E27FC236}">
                <a16:creationId xmlns:a16="http://schemas.microsoft.com/office/drawing/2014/main" id="{C8D86017-7DA3-4A86-A19F-A24636190A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663" y="392807"/>
            <a:ext cx="1409691" cy="10738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Cuadro de texto 2">
            <a:extLst>
              <a:ext uri="{FF2B5EF4-FFF2-40B4-BE49-F238E27FC236}">
                <a16:creationId xmlns:a16="http://schemas.microsoft.com/office/drawing/2014/main" id="{77805C82-137C-4CE9-9B3E-BC65606AB7D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2621293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amortizables </a:t>
            </a:r>
          </a:p>
        </p:txBody>
      </p:sp>
      <p:sp>
        <p:nvSpPr>
          <p:cNvPr id="3" name="Rectángulo 2">
            <a:extLst>
              <a:ext uri="{FF2B5EF4-FFF2-40B4-BE49-F238E27FC236}">
                <a16:creationId xmlns:a16="http://schemas.microsoft.com/office/drawing/2014/main" id="{0F0D5906-E93D-4057-A773-E13D0BC3E9F9}"/>
              </a:ext>
            </a:extLst>
          </p:cNvPr>
          <p:cNvSpPr/>
          <p:nvPr/>
        </p:nvSpPr>
        <p:spPr>
          <a:xfrm>
            <a:off x="606804" y="1667065"/>
            <a:ext cx="10788242"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a:t>
            </a:r>
            <a:r>
              <a:rPr lang="es-MX" sz="2000" b="1" dirty="0">
                <a:solidFill>
                  <a:schemeClr val="accent1">
                    <a:lumMod val="75000"/>
                  </a:schemeClr>
                </a:solidFill>
                <a:latin typeface="Arial" panose="020B0604020202020204" pitchFamily="34" charset="0"/>
                <a:cs typeface="Arial" panose="020B0604020202020204" pitchFamily="34" charset="0"/>
              </a:rPr>
              <a:t>amortización</a:t>
            </a:r>
            <a:r>
              <a:rPr lang="es-MX" sz="2000" dirty="0">
                <a:latin typeface="Arial" panose="020B0604020202020204" pitchFamily="34" charset="0"/>
                <a:cs typeface="Arial" panose="020B0604020202020204" pitchFamily="34" charset="0"/>
              </a:rPr>
              <a:t> de las</a:t>
            </a:r>
            <a:r>
              <a:rPr lang="es-MX" sz="2000" b="1" dirty="0">
                <a:solidFill>
                  <a:schemeClr val="accent1">
                    <a:lumMod val="75000"/>
                  </a:schemeClr>
                </a:solidFill>
                <a:latin typeface="Arial" panose="020B0604020202020204" pitchFamily="34" charset="0"/>
                <a:cs typeface="Arial" panose="020B0604020202020204" pitchFamily="34" charset="0"/>
              </a:rPr>
              <a:t> acciones</a:t>
            </a:r>
            <a:r>
              <a:rPr lang="es-MX" sz="2000" dirty="0">
                <a:latin typeface="Arial" panose="020B0604020202020204" pitchFamily="34" charset="0"/>
                <a:cs typeface="Arial" panose="020B0604020202020204" pitchFamily="34" charset="0"/>
              </a:rPr>
              <a:t> consiste en </a:t>
            </a:r>
            <a:r>
              <a:rPr lang="es-MX" sz="2000" b="1" dirty="0">
                <a:solidFill>
                  <a:schemeClr val="accent1">
                    <a:lumMod val="75000"/>
                  </a:schemeClr>
                </a:solidFill>
                <a:latin typeface="Arial" panose="020B0604020202020204" pitchFamily="34" charset="0"/>
                <a:cs typeface="Arial" panose="020B0604020202020204" pitchFamily="34" charset="0"/>
              </a:rPr>
              <a:t>distribuir</a:t>
            </a:r>
            <a:r>
              <a:rPr lang="es-MX" sz="2000" dirty="0">
                <a:latin typeface="Arial" panose="020B0604020202020204" pitchFamily="34" charset="0"/>
                <a:cs typeface="Arial" panose="020B0604020202020204" pitchFamily="34" charset="0"/>
              </a:rPr>
              <a:t> una parte de las </a:t>
            </a:r>
            <a:r>
              <a:rPr lang="es-MX" sz="2000" b="1" dirty="0">
                <a:solidFill>
                  <a:schemeClr val="accent1">
                    <a:lumMod val="75000"/>
                  </a:schemeClr>
                </a:solidFill>
                <a:latin typeface="Arial" panose="020B0604020202020204" pitchFamily="34" charset="0"/>
                <a:cs typeface="Arial" panose="020B0604020202020204" pitchFamily="34" charset="0"/>
              </a:rPr>
              <a:t>utilidades</a:t>
            </a:r>
            <a:r>
              <a:rPr lang="es-MX" sz="2000" dirty="0">
                <a:latin typeface="Arial" panose="020B0604020202020204" pitchFamily="34" charset="0"/>
                <a:cs typeface="Arial" panose="020B0604020202020204" pitchFamily="34" charset="0"/>
              </a:rPr>
              <a:t> de cada ejercicio, hasta cubrir la </a:t>
            </a:r>
            <a:r>
              <a:rPr lang="es-MX" sz="2000" b="1" dirty="0">
                <a:solidFill>
                  <a:schemeClr val="accent1">
                    <a:lumMod val="75000"/>
                  </a:schemeClr>
                </a:solidFill>
                <a:latin typeface="Arial" panose="020B0604020202020204" pitchFamily="34" charset="0"/>
                <a:cs typeface="Arial" panose="020B0604020202020204" pitchFamily="34" charset="0"/>
              </a:rPr>
              <a:t>totalidad</a:t>
            </a:r>
            <a:r>
              <a:rPr lang="es-MX" sz="2000" dirty="0">
                <a:latin typeface="Arial" panose="020B0604020202020204" pitchFamily="34" charset="0"/>
                <a:cs typeface="Arial" panose="020B0604020202020204" pitchFamily="34" charset="0"/>
              </a:rPr>
              <a:t> de las acciones que se deban pagar a los </a:t>
            </a:r>
            <a:r>
              <a:rPr lang="es-MX" sz="2000" b="1" dirty="0">
                <a:solidFill>
                  <a:schemeClr val="accent1">
                    <a:lumMod val="75000"/>
                  </a:schemeClr>
                </a:solidFill>
                <a:latin typeface="Arial" panose="020B0604020202020204" pitchFamily="34" charset="0"/>
                <a:cs typeface="Arial" panose="020B0604020202020204" pitchFamily="34" charset="0"/>
              </a:rPr>
              <a:t>accionistas</a:t>
            </a:r>
            <a:r>
              <a:rPr lang="es-MX" sz="2000" dirty="0">
                <a:latin typeface="Arial" panose="020B0604020202020204" pitchFamily="34" charset="0"/>
                <a:cs typeface="Arial" panose="020B0604020202020204" pitchFamily="34" charset="0"/>
              </a:rPr>
              <a:t>  una vez transcurrido el plazo </a:t>
            </a:r>
            <a:r>
              <a:rPr lang="es-MX" sz="2000" b="1" dirty="0">
                <a:solidFill>
                  <a:schemeClr val="accent1">
                    <a:lumMod val="75000"/>
                  </a:schemeClr>
                </a:solidFill>
                <a:latin typeface="Arial" panose="020B0604020202020204" pitchFamily="34" charset="0"/>
                <a:cs typeface="Arial" panose="020B0604020202020204" pitchFamily="34" charset="0"/>
              </a:rPr>
              <a:t>estipulado</a:t>
            </a:r>
            <a:r>
              <a:rPr lang="es-MX" sz="2000" dirty="0">
                <a:latin typeface="Arial" panose="020B0604020202020204" pitchFamily="34" charset="0"/>
                <a:cs typeface="Arial" panose="020B0604020202020204" pitchFamily="34" charset="0"/>
              </a:rPr>
              <a:t> para su </a:t>
            </a:r>
            <a:r>
              <a:rPr lang="es-MX" sz="2000" b="1" dirty="0">
                <a:solidFill>
                  <a:schemeClr val="accent1">
                    <a:lumMod val="75000"/>
                  </a:schemeClr>
                </a:solidFill>
                <a:latin typeface="Arial" panose="020B0604020202020204" pitchFamily="34" charset="0"/>
                <a:cs typeface="Arial" panose="020B0604020202020204" pitchFamily="34" charset="0"/>
              </a:rPr>
              <a:t>pago.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6" name="6 Rectángulo">
            <a:extLst>
              <a:ext uri="{FF2B5EF4-FFF2-40B4-BE49-F238E27FC236}">
                <a16:creationId xmlns:a16="http://schemas.microsoft.com/office/drawing/2014/main" id="{4D3EA42C-176C-4A19-A6FA-D1CA8C296F26}"/>
              </a:ext>
            </a:extLst>
          </p:cNvPr>
          <p:cNvSpPr/>
          <p:nvPr/>
        </p:nvSpPr>
        <p:spPr>
          <a:xfrm>
            <a:off x="3313934" y="3187056"/>
            <a:ext cx="4806609"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convertibles </a:t>
            </a:r>
          </a:p>
        </p:txBody>
      </p:sp>
      <p:sp>
        <p:nvSpPr>
          <p:cNvPr id="2" name="Rectángulo 1">
            <a:extLst>
              <a:ext uri="{FF2B5EF4-FFF2-40B4-BE49-F238E27FC236}">
                <a16:creationId xmlns:a16="http://schemas.microsoft.com/office/drawing/2014/main" id="{CA1E92CC-EA3F-4096-8374-C35AB3B204A7}"/>
              </a:ext>
            </a:extLst>
          </p:cNvPr>
          <p:cNvSpPr/>
          <p:nvPr/>
        </p:nvSpPr>
        <p:spPr>
          <a:xfrm>
            <a:off x="606802" y="4092650"/>
            <a:ext cx="10788243"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Son las que </a:t>
            </a:r>
            <a:r>
              <a:rPr lang="es-MX" sz="2000" b="1" dirty="0">
                <a:solidFill>
                  <a:schemeClr val="accent1">
                    <a:lumMod val="75000"/>
                  </a:schemeClr>
                </a:solidFill>
                <a:latin typeface="Arial" panose="020B0604020202020204" pitchFamily="34" charset="0"/>
                <a:cs typeface="Arial" panose="020B0604020202020204" pitchFamily="34" charset="0"/>
              </a:rPr>
              <a:t>corresponden</a:t>
            </a:r>
            <a:r>
              <a:rPr lang="es-MX" sz="2000" dirty="0">
                <a:latin typeface="Arial" panose="020B0604020202020204" pitchFamily="34" charset="0"/>
                <a:cs typeface="Arial" panose="020B0604020202020204" pitchFamily="34" charset="0"/>
              </a:rPr>
              <a:t> a las acciones </a:t>
            </a:r>
            <a:r>
              <a:rPr lang="es-MX" sz="2000" b="1" dirty="0">
                <a:solidFill>
                  <a:schemeClr val="accent1">
                    <a:lumMod val="75000"/>
                  </a:schemeClr>
                </a:solidFill>
                <a:latin typeface="Arial" panose="020B0604020202020204" pitchFamily="34" charset="0"/>
                <a:cs typeface="Arial" panose="020B0604020202020204" pitchFamily="34" charset="0"/>
              </a:rPr>
              <a:t>preferentes</a:t>
            </a:r>
            <a:r>
              <a:rPr lang="es-MX" sz="2000" dirty="0">
                <a:latin typeface="Arial" panose="020B0604020202020204" pitchFamily="34" charset="0"/>
                <a:cs typeface="Arial" panose="020B0604020202020204" pitchFamily="34" charset="0"/>
              </a:rPr>
              <a:t> o </a:t>
            </a:r>
            <a:r>
              <a:rPr lang="es-MX" sz="2000" b="1" dirty="0">
                <a:solidFill>
                  <a:schemeClr val="accent1">
                    <a:lumMod val="75000"/>
                  </a:schemeClr>
                </a:solidFill>
                <a:latin typeface="Arial" panose="020B0604020202020204" pitchFamily="34" charset="0"/>
                <a:cs typeface="Arial" panose="020B0604020202020204" pitchFamily="34" charset="0"/>
              </a:rPr>
              <a:t>privilegiadas</a:t>
            </a:r>
            <a:r>
              <a:rPr lang="es-MX" sz="2000" dirty="0">
                <a:latin typeface="Arial" panose="020B0604020202020204" pitchFamily="34" charset="0"/>
                <a:cs typeface="Arial" panose="020B0604020202020204" pitchFamily="34" charset="0"/>
              </a:rPr>
              <a:t>, y que en el transcurso de cierta </a:t>
            </a:r>
            <a:r>
              <a:rPr lang="es-MX" sz="2000" b="1" dirty="0">
                <a:solidFill>
                  <a:schemeClr val="accent1">
                    <a:lumMod val="75000"/>
                  </a:schemeClr>
                </a:solidFill>
                <a:latin typeface="Arial" panose="020B0604020202020204" pitchFamily="34" charset="0"/>
                <a:cs typeface="Arial" panose="020B0604020202020204" pitchFamily="34" charset="0"/>
              </a:rPr>
              <a:t>cantidad</a:t>
            </a:r>
            <a:r>
              <a:rPr lang="es-MX" sz="2000" dirty="0">
                <a:latin typeface="Arial" panose="020B0604020202020204" pitchFamily="34" charset="0"/>
                <a:cs typeface="Arial" panose="020B0604020202020204" pitchFamily="34" charset="0"/>
              </a:rPr>
              <a:t> de ejercicios </a:t>
            </a:r>
            <a:r>
              <a:rPr lang="es-MX" sz="2000" b="1" dirty="0">
                <a:solidFill>
                  <a:schemeClr val="accent1">
                    <a:lumMod val="75000"/>
                  </a:schemeClr>
                </a:solidFill>
                <a:latin typeface="Arial" panose="020B0604020202020204" pitchFamily="34" charset="0"/>
                <a:cs typeface="Arial" panose="020B0604020202020204" pitchFamily="34" charset="0"/>
              </a:rPr>
              <a:t>gozarán</a:t>
            </a:r>
            <a:r>
              <a:rPr lang="es-MX" sz="2000" dirty="0">
                <a:latin typeface="Arial" panose="020B0604020202020204" pitchFamily="34" charset="0"/>
                <a:cs typeface="Arial" panose="020B0604020202020204" pitchFamily="34" charset="0"/>
              </a:rPr>
              <a:t> de algún privilegio, en función de las </a:t>
            </a:r>
            <a:r>
              <a:rPr lang="es-MX" sz="2000" b="1" dirty="0">
                <a:solidFill>
                  <a:schemeClr val="accent1">
                    <a:lumMod val="75000"/>
                  </a:schemeClr>
                </a:solidFill>
                <a:latin typeface="Arial" panose="020B0604020202020204" pitchFamily="34" charset="0"/>
                <a:cs typeface="Arial" panose="020B0604020202020204" pitchFamily="34" charset="0"/>
              </a:rPr>
              <a:t>utilidades;</a:t>
            </a:r>
            <a:r>
              <a:rPr lang="es-MX" sz="2000" dirty="0">
                <a:latin typeface="Arial" panose="020B0604020202020204" pitchFamily="34" charset="0"/>
                <a:cs typeface="Arial" panose="020B0604020202020204" pitchFamily="34" charset="0"/>
              </a:rPr>
              <a:t> pero al concluir el plazo se </a:t>
            </a:r>
            <a:r>
              <a:rPr lang="es-MX" sz="2000" b="1" dirty="0">
                <a:solidFill>
                  <a:schemeClr val="accent1">
                    <a:lumMod val="75000"/>
                  </a:schemeClr>
                </a:solidFill>
                <a:latin typeface="Arial" panose="020B0604020202020204" pitchFamily="34" charset="0"/>
                <a:cs typeface="Arial" panose="020B0604020202020204" pitchFamily="34" charset="0"/>
              </a:rPr>
              <a:t>convertirán</a:t>
            </a:r>
            <a:r>
              <a:rPr lang="es-MX" sz="2000" dirty="0">
                <a:latin typeface="Arial" panose="020B0604020202020204" pitchFamily="34" charset="0"/>
                <a:cs typeface="Arial" panose="020B0604020202020204" pitchFamily="34" charset="0"/>
              </a:rPr>
              <a:t> en acciones </a:t>
            </a:r>
            <a:r>
              <a:rPr lang="es-MX" sz="2000" b="1" dirty="0">
                <a:solidFill>
                  <a:schemeClr val="accent1">
                    <a:lumMod val="75000"/>
                  </a:schemeClr>
                </a:solidFill>
                <a:latin typeface="Arial" panose="020B0604020202020204" pitchFamily="34" charset="0"/>
                <a:cs typeface="Arial" panose="020B0604020202020204" pitchFamily="34" charset="0"/>
              </a:rPr>
              <a:t>ordinarias.</a:t>
            </a:r>
            <a:r>
              <a:rPr lang="es-MX" sz="2000" dirty="0">
                <a:latin typeface="Arial" panose="020B0604020202020204" pitchFamily="34" charset="0"/>
                <a:cs typeface="Arial" panose="020B0604020202020204" pitchFamily="34" charset="0"/>
              </a:rPr>
              <a:t> </a:t>
            </a:r>
          </a:p>
        </p:txBody>
      </p:sp>
      <p:pic>
        <p:nvPicPr>
          <p:cNvPr id="2050" name="Picture 2" descr="Resultado de imagen para acciones">
            <a:extLst>
              <a:ext uri="{FF2B5EF4-FFF2-40B4-BE49-F238E27FC236}">
                <a16:creationId xmlns:a16="http://schemas.microsoft.com/office/drawing/2014/main" id="{D58F327F-FB0C-49B6-BA84-AB0DAFB7C6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6559" y="5156819"/>
            <a:ext cx="2168836" cy="17011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95142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894202" y="520766"/>
            <a:ext cx="9076888"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desertas  </a:t>
            </a:r>
          </a:p>
        </p:txBody>
      </p:sp>
      <p:sp>
        <p:nvSpPr>
          <p:cNvPr id="3" name="Rectángulo 2">
            <a:extLst>
              <a:ext uri="{FF2B5EF4-FFF2-40B4-BE49-F238E27FC236}">
                <a16:creationId xmlns:a16="http://schemas.microsoft.com/office/drawing/2014/main" id="{0F0D5906-E93D-4057-A773-E13D0BC3E9F9}"/>
              </a:ext>
            </a:extLst>
          </p:cNvPr>
          <p:cNvSpPr/>
          <p:nvPr/>
        </p:nvSpPr>
        <p:spPr>
          <a:xfrm>
            <a:off x="738232" y="2394184"/>
            <a:ext cx="6618914" cy="317009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Son </a:t>
            </a:r>
            <a:r>
              <a:rPr lang="es-MX" sz="2000" b="1" dirty="0">
                <a:solidFill>
                  <a:schemeClr val="accent1">
                    <a:lumMod val="75000"/>
                  </a:schemeClr>
                </a:solidFill>
                <a:latin typeface="Arial" panose="020B0604020202020204" pitchFamily="34" charset="0"/>
                <a:cs typeface="Arial" panose="020B0604020202020204" pitchFamily="34" charset="0"/>
              </a:rPr>
              <a:t>aquellas</a:t>
            </a:r>
            <a:r>
              <a:rPr lang="es-MX" sz="2000" dirty="0">
                <a:latin typeface="Arial" panose="020B0604020202020204" pitchFamily="34" charset="0"/>
                <a:cs typeface="Arial" panose="020B0604020202020204" pitchFamily="34" charset="0"/>
              </a:rPr>
              <a:t> que </a:t>
            </a:r>
            <a:r>
              <a:rPr lang="es-MX" sz="2000" b="1" dirty="0">
                <a:solidFill>
                  <a:schemeClr val="accent1">
                    <a:lumMod val="75000"/>
                  </a:schemeClr>
                </a:solidFill>
                <a:latin typeface="Arial" panose="020B0604020202020204" pitchFamily="34" charset="0"/>
                <a:cs typeface="Arial" panose="020B0604020202020204" pitchFamily="34" charset="0"/>
              </a:rPr>
              <a:t>no</a:t>
            </a:r>
            <a:r>
              <a:rPr lang="es-MX" sz="2000" dirty="0">
                <a:latin typeface="Arial" panose="020B0604020202020204" pitchFamily="34" charset="0"/>
                <a:cs typeface="Arial" panose="020B0604020202020204" pitchFamily="34" charset="0"/>
              </a:rPr>
              <a:t> han sido </a:t>
            </a:r>
            <a:r>
              <a:rPr lang="es-MX" sz="2000" b="1" dirty="0">
                <a:solidFill>
                  <a:schemeClr val="accent1">
                    <a:lumMod val="75000"/>
                  </a:schemeClr>
                </a:solidFill>
                <a:latin typeface="Arial" panose="020B0604020202020204" pitchFamily="34" charset="0"/>
                <a:cs typeface="Arial" panose="020B0604020202020204" pitchFamily="34" charset="0"/>
              </a:rPr>
              <a:t>suscritas </a:t>
            </a:r>
            <a:r>
              <a:rPr lang="es-MX" sz="2000" dirty="0">
                <a:latin typeface="Arial" panose="020B0604020202020204" pitchFamily="34" charset="0"/>
                <a:cs typeface="Arial" panose="020B0604020202020204" pitchFamily="34" charset="0"/>
              </a:rPr>
              <a:t>y </a:t>
            </a:r>
            <a:r>
              <a:rPr lang="es-MX" sz="2000" b="1" dirty="0">
                <a:solidFill>
                  <a:schemeClr val="accent1">
                    <a:lumMod val="75000"/>
                  </a:schemeClr>
                </a:solidFill>
                <a:latin typeface="Arial" panose="020B0604020202020204" pitchFamily="34" charset="0"/>
                <a:cs typeface="Arial" panose="020B0604020202020204" pitchFamily="34" charset="0"/>
              </a:rPr>
              <a:t>parcialmente cubiertas.</a:t>
            </a:r>
          </a:p>
          <a:p>
            <a:pPr algn="just"/>
            <a:r>
              <a:rPr lang="es-MX" sz="2000" dirty="0">
                <a:latin typeface="Arial" panose="020B0604020202020204" pitchFamily="34" charset="0"/>
                <a:cs typeface="Arial" panose="020B0604020202020204" pitchFamily="34" charset="0"/>
              </a:rPr>
              <a:t>Cuando el </a:t>
            </a:r>
            <a:r>
              <a:rPr lang="es-MX" sz="2000" b="1" dirty="0">
                <a:solidFill>
                  <a:schemeClr val="accent1">
                    <a:lumMod val="75000"/>
                  </a:schemeClr>
                </a:solidFill>
                <a:latin typeface="Arial" panose="020B0604020202020204" pitchFamily="34" charset="0"/>
                <a:cs typeface="Arial" panose="020B0604020202020204" pitchFamily="34" charset="0"/>
              </a:rPr>
              <a:t>plazo</a:t>
            </a:r>
            <a:r>
              <a:rPr lang="es-MX" sz="2000" dirty="0">
                <a:latin typeface="Arial" panose="020B0604020202020204" pitchFamily="34" charset="0"/>
                <a:cs typeface="Arial" panose="020B0604020202020204" pitchFamily="34" charset="0"/>
              </a:rPr>
              <a:t> para la </a:t>
            </a:r>
            <a:r>
              <a:rPr lang="es-MX" sz="2000" b="1" dirty="0">
                <a:solidFill>
                  <a:schemeClr val="accent1">
                    <a:lumMod val="75000"/>
                  </a:schemeClr>
                </a:solidFill>
                <a:latin typeface="Arial" panose="020B0604020202020204" pitchFamily="34" charset="0"/>
                <a:cs typeface="Arial" panose="020B0604020202020204" pitchFamily="34" charset="0"/>
              </a:rPr>
              <a:t>exhibición</a:t>
            </a:r>
            <a:r>
              <a:rPr lang="es-MX" sz="2000" dirty="0">
                <a:latin typeface="Arial" panose="020B0604020202020204" pitchFamily="34" charset="0"/>
                <a:cs typeface="Arial" panose="020B0604020202020204" pitchFamily="34" charset="0"/>
              </a:rPr>
              <a:t> vence, la </a:t>
            </a:r>
            <a:r>
              <a:rPr lang="es-MX" sz="2000" b="1" dirty="0">
                <a:solidFill>
                  <a:schemeClr val="accent1">
                    <a:lumMod val="75000"/>
                  </a:schemeClr>
                </a:solidFill>
                <a:latin typeface="Arial" panose="020B0604020202020204" pitchFamily="34" charset="0"/>
                <a:cs typeface="Arial" panose="020B0604020202020204" pitchFamily="34" charset="0"/>
              </a:rPr>
              <a:t>sociedad</a:t>
            </a:r>
            <a:r>
              <a:rPr lang="es-MX" sz="2000" dirty="0">
                <a:latin typeface="Arial" panose="020B0604020202020204" pitchFamily="34" charset="0"/>
                <a:cs typeface="Arial" panose="020B0604020202020204" pitchFamily="34" charset="0"/>
              </a:rPr>
              <a:t> deberá </a:t>
            </a:r>
            <a:r>
              <a:rPr lang="es-MX" sz="2000" b="1" dirty="0">
                <a:solidFill>
                  <a:schemeClr val="accent1">
                    <a:lumMod val="75000"/>
                  </a:schemeClr>
                </a:solidFill>
                <a:latin typeface="Arial" panose="020B0604020202020204" pitchFamily="34" charset="0"/>
                <a:cs typeface="Arial" panose="020B0604020202020204" pitchFamily="34" charset="0"/>
              </a:rPr>
              <a:t>exigir</a:t>
            </a:r>
            <a:r>
              <a:rPr lang="es-MX" sz="2000" dirty="0">
                <a:latin typeface="Arial" panose="020B0604020202020204" pitchFamily="34" charset="0"/>
                <a:cs typeface="Arial" panose="020B0604020202020204" pitchFamily="34" charset="0"/>
              </a:rPr>
              <a:t> el pago o bien la </a:t>
            </a:r>
            <a:r>
              <a:rPr lang="es-MX" sz="2000" b="1" dirty="0">
                <a:solidFill>
                  <a:schemeClr val="accent1">
                    <a:lumMod val="75000"/>
                  </a:schemeClr>
                </a:solidFill>
                <a:latin typeface="Arial" panose="020B0604020202020204" pitchFamily="34" charset="0"/>
                <a:cs typeface="Arial" panose="020B0604020202020204" pitchFamily="34" charset="0"/>
              </a:rPr>
              <a:t>venta</a:t>
            </a:r>
            <a:r>
              <a:rPr lang="es-MX" sz="2000" dirty="0">
                <a:latin typeface="Arial" panose="020B0604020202020204" pitchFamily="34" charset="0"/>
                <a:cs typeface="Arial" panose="020B0604020202020204" pitchFamily="34" charset="0"/>
              </a:rPr>
              <a:t> de las </a:t>
            </a:r>
            <a:r>
              <a:rPr lang="es-MX" sz="2000" b="1" dirty="0">
                <a:solidFill>
                  <a:schemeClr val="accent1">
                    <a:lumMod val="75000"/>
                  </a:schemeClr>
                </a:solidFill>
                <a:latin typeface="Arial" panose="020B0604020202020204" pitchFamily="34" charset="0"/>
                <a:cs typeface="Arial" panose="020B0604020202020204" pitchFamily="34" charset="0"/>
              </a:rPr>
              <a:t>acciones.</a:t>
            </a:r>
          </a:p>
          <a:p>
            <a:pPr algn="just"/>
            <a:endParaRPr lang="es-MX" sz="2000" b="1" dirty="0">
              <a:solidFill>
                <a:schemeClr val="accent1">
                  <a:lumMod val="75000"/>
                </a:schemeClr>
              </a:solidFill>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Luego de </a:t>
            </a:r>
            <a:r>
              <a:rPr lang="es-MX" sz="2000" b="1" dirty="0">
                <a:solidFill>
                  <a:schemeClr val="accent1">
                    <a:lumMod val="75000"/>
                  </a:schemeClr>
                </a:solidFill>
                <a:latin typeface="Arial" panose="020B0604020202020204" pitchFamily="34" charset="0"/>
                <a:cs typeface="Arial" panose="020B0604020202020204" pitchFamily="34" charset="0"/>
              </a:rPr>
              <a:t>un procedimiento </a:t>
            </a:r>
            <a:r>
              <a:rPr lang="es-MX" sz="2000" dirty="0">
                <a:latin typeface="Arial" panose="020B0604020202020204" pitchFamily="34" charset="0"/>
                <a:cs typeface="Arial" panose="020B0604020202020204" pitchFamily="34" charset="0"/>
              </a:rPr>
              <a:t>de oferta de dichas </a:t>
            </a:r>
            <a:r>
              <a:rPr lang="es-MX" sz="2000" b="1" dirty="0">
                <a:solidFill>
                  <a:schemeClr val="accent1">
                    <a:lumMod val="75000"/>
                  </a:schemeClr>
                </a:solidFill>
                <a:latin typeface="Arial" panose="020B0604020202020204" pitchFamily="34" charset="0"/>
                <a:cs typeface="Arial" panose="020B0604020202020204" pitchFamily="34" charset="0"/>
              </a:rPr>
              <a:t>acciones</a:t>
            </a:r>
            <a:r>
              <a:rPr lang="es-MX" sz="2000" dirty="0">
                <a:latin typeface="Arial" panose="020B0604020202020204" pitchFamily="34" charset="0"/>
                <a:cs typeface="Arial" panose="020B0604020202020204" pitchFamily="34" charset="0"/>
              </a:rPr>
              <a:t>, si no han podido </a:t>
            </a:r>
            <a:r>
              <a:rPr lang="es-MX" sz="2000" b="1" dirty="0">
                <a:solidFill>
                  <a:schemeClr val="accent1">
                    <a:lumMod val="75000"/>
                  </a:schemeClr>
                </a:solidFill>
                <a:latin typeface="Arial" panose="020B0604020202020204" pitchFamily="34" charset="0"/>
                <a:cs typeface="Arial" panose="020B0604020202020204" pitchFamily="34" charset="0"/>
              </a:rPr>
              <a:t>colocarse</a:t>
            </a:r>
            <a:r>
              <a:rPr lang="es-MX" sz="2000" dirty="0">
                <a:latin typeface="Arial" panose="020B0604020202020204" pitchFamily="34" charset="0"/>
                <a:cs typeface="Arial" panose="020B0604020202020204" pitchFamily="34" charset="0"/>
              </a:rPr>
              <a:t> en el </a:t>
            </a:r>
            <a:r>
              <a:rPr lang="es-MX" sz="2000" b="1" dirty="0">
                <a:solidFill>
                  <a:schemeClr val="accent1">
                    <a:lumMod val="75000"/>
                  </a:schemeClr>
                </a:solidFill>
                <a:latin typeface="Arial" panose="020B0604020202020204" pitchFamily="34" charset="0"/>
                <a:cs typeface="Arial" panose="020B0604020202020204" pitchFamily="34" charset="0"/>
              </a:rPr>
              <a:t>mercado</a:t>
            </a:r>
            <a:r>
              <a:rPr lang="es-MX" sz="2000" dirty="0">
                <a:latin typeface="Arial" panose="020B0604020202020204" pitchFamily="34" charset="0"/>
                <a:cs typeface="Arial" panose="020B0604020202020204" pitchFamily="34" charset="0"/>
              </a:rPr>
              <a:t>, se consideran </a:t>
            </a:r>
            <a:r>
              <a:rPr lang="es-MX" sz="2000" b="1" dirty="0">
                <a:solidFill>
                  <a:schemeClr val="accent1">
                    <a:lumMod val="75000"/>
                  </a:schemeClr>
                </a:solidFill>
                <a:latin typeface="Arial" panose="020B0604020202020204" pitchFamily="34" charset="0"/>
                <a:cs typeface="Arial" panose="020B0604020202020204" pitchFamily="34" charset="0"/>
              </a:rPr>
              <a:t>desertas</a:t>
            </a:r>
            <a:r>
              <a:rPr lang="es-MX" sz="2000" dirty="0">
                <a:latin typeface="Arial" panose="020B0604020202020204" pitchFamily="34" charset="0"/>
                <a:cs typeface="Arial" panose="020B0604020202020204" pitchFamily="34" charset="0"/>
              </a:rPr>
              <a:t> y se procede conforme a la </a:t>
            </a:r>
            <a:r>
              <a:rPr lang="es-MX" sz="2000" b="1" dirty="0">
                <a:solidFill>
                  <a:schemeClr val="accent1">
                    <a:lumMod val="75000"/>
                  </a:schemeClr>
                </a:solidFill>
                <a:latin typeface="Arial" panose="020B0604020202020204" pitchFamily="34" charset="0"/>
                <a:cs typeface="Arial" panose="020B0604020202020204" pitchFamily="34" charset="0"/>
              </a:rPr>
              <a:t>ley</a:t>
            </a:r>
            <a:r>
              <a:rPr lang="es-MX" sz="2000" dirty="0">
                <a:latin typeface="Arial" panose="020B0604020202020204" pitchFamily="34" charset="0"/>
                <a:cs typeface="Arial" panose="020B0604020202020204" pitchFamily="34" charset="0"/>
              </a:rPr>
              <a:t> para su </a:t>
            </a:r>
            <a:r>
              <a:rPr lang="es-MX" sz="2000" b="1" dirty="0">
                <a:solidFill>
                  <a:schemeClr val="accent1">
                    <a:lumMod val="75000"/>
                  </a:schemeClr>
                </a:solidFill>
                <a:latin typeface="Arial" panose="020B0604020202020204" pitchFamily="34" charset="0"/>
                <a:cs typeface="Arial" panose="020B0604020202020204" pitchFamily="34" charset="0"/>
              </a:rPr>
              <a:t>registro y control.</a:t>
            </a:r>
          </a:p>
          <a:p>
            <a:pPr algn="just"/>
            <a:endParaRPr lang="es-MX" sz="2000" b="1" dirty="0">
              <a:solidFill>
                <a:schemeClr val="accent1">
                  <a:lumMod val="75000"/>
                </a:schemeClr>
              </a:solidFill>
              <a:latin typeface="Arial" panose="020B0604020202020204" pitchFamily="34" charset="0"/>
              <a:cs typeface="Arial" panose="020B0604020202020204" pitchFamily="34" charset="0"/>
            </a:endParaRP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9218" name="Picture 2" descr="Imagen relacionada">
            <a:extLst>
              <a:ext uri="{FF2B5EF4-FFF2-40B4-BE49-F238E27FC236}">
                <a16:creationId xmlns:a16="http://schemas.microsoft.com/office/drawing/2014/main" id="{8DD74E80-BEDD-4223-951C-C4D3E7BDDC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9648" y="2488631"/>
            <a:ext cx="2821104" cy="23937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110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449586" y="520766"/>
            <a:ext cx="9076888"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1.6 Estudio legal – contable de fondos y reservas </a:t>
            </a:r>
          </a:p>
        </p:txBody>
      </p:sp>
      <p:sp>
        <p:nvSpPr>
          <p:cNvPr id="3" name="Rectángulo 2">
            <a:extLst>
              <a:ext uri="{FF2B5EF4-FFF2-40B4-BE49-F238E27FC236}">
                <a16:creationId xmlns:a16="http://schemas.microsoft.com/office/drawing/2014/main" id="{0F0D5906-E93D-4057-A773-E13D0BC3E9F9}"/>
              </a:ext>
            </a:extLst>
          </p:cNvPr>
          <p:cNvSpPr/>
          <p:nvPr/>
        </p:nvSpPr>
        <p:spPr>
          <a:xfrm>
            <a:off x="4521667" y="2276738"/>
            <a:ext cx="6618914" cy="3539430"/>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Concepto de Fondo</a:t>
            </a:r>
          </a:p>
          <a:p>
            <a:pPr algn="just"/>
            <a:endParaRPr lang="es-MX" sz="2000" b="1"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El </a:t>
            </a:r>
            <a:r>
              <a:rPr lang="es-MX" sz="2000" b="1" dirty="0">
                <a:solidFill>
                  <a:schemeClr val="accent1">
                    <a:lumMod val="75000"/>
                  </a:schemeClr>
                </a:solidFill>
                <a:latin typeface="Arial" panose="020B0604020202020204" pitchFamily="34" charset="0"/>
                <a:cs typeface="Arial" panose="020B0604020202020204" pitchFamily="34" charset="0"/>
              </a:rPr>
              <a:t>fondo</a:t>
            </a:r>
            <a:r>
              <a:rPr lang="es-MX" sz="2000" dirty="0">
                <a:latin typeface="Arial" panose="020B0604020202020204" pitchFamily="34" charset="0"/>
                <a:cs typeface="Arial" panose="020B0604020202020204" pitchFamily="34" charset="0"/>
              </a:rPr>
              <a:t> de </a:t>
            </a:r>
            <a:r>
              <a:rPr lang="es-MX" sz="2000" b="1" dirty="0">
                <a:solidFill>
                  <a:schemeClr val="accent1">
                    <a:lumMod val="75000"/>
                  </a:schemeClr>
                </a:solidFill>
                <a:latin typeface="Arial" panose="020B0604020202020204" pitchFamily="34" charset="0"/>
                <a:cs typeface="Arial" panose="020B0604020202020204" pitchFamily="34" charset="0"/>
              </a:rPr>
              <a:t>comercio</a:t>
            </a:r>
            <a:r>
              <a:rPr lang="es-MX" sz="2000" dirty="0">
                <a:latin typeface="Arial" panose="020B0604020202020204" pitchFamily="34" charset="0"/>
                <a:cs typeface="Arial" panose="020B0604020202020204" pitchFamily="34" charset="0"/>
              </a:rPr>
              <a:t> es un </a:t>
            </a:r>
            <a:r>
              <a:rPr lang="es-MX" sz="2000" b="1" dirty="0">
                <a:solidFill>
                  <a:schemeClr val="accent1">
                    <a:lumMod val="75000"/>
                  </a:schemeClr>
                </a:solidFill>
                <a:latin typeface="Arial" panose="020B0604020202020204" pitchFamily="34" charset="0"/>
                <a:cs typeface="Arial" panose="020B0604020202020204" pitchFamily="34" charset="0"/>
              </a:rPr>
              <a:t>activo</a:t>
            </a:r>
            <a:r>
              <a:rPr lang="es-MX" sz="2000" dirty="0">
                <a:latin typeface="Arial" panose="020B0604020202020204" pitchFamily="34" charset="0"/>
                <a:cs typeface="Arial" panose="020B0604020202020204" pitchFamily="34" charset="0"/>
              </a:rPr>
              <a:t> intangible </a:t>
            </a:r>
            <a:r>
              <a:rPr lang="es-MX" sz="2000" b="1" dirty="0">
                <a:solidFill>
                  <a:schemeClr val="accent1">
                    <a:lumMod val="75000"/>
                  </a:schemeClr>
                </a:solidFill>
                <a:latin typeface="Arial" panose="020B0604020202020204" pitchFamily="34" charset="0"/>
                <a:cs typeface="Arial" panose="020B0604020202020204" pitchFamily="34" charset="0"/>
              </a:rPr>
              <a:t>indefinido</a:t>
            </a:r>
            <a:r>
              <a:rPr lang="es-MX" sz="2000" dirty="0">
                <a:latin typeface="Arial" panose="020B0604020202020204" pitchFamily="34" charset="0"/>
                <a:cs typeface="Arial" panose="020B0604020202020204" pitchFamily="34" charset="0"/>
              </a:rPr>
              <a:t> capaz de </a:t>
            </a:r>
            <a:r>
              <a:rPr lang="es-MX" sz="2000" b="1" dirty="0">
                <a:solidFill>
                  <a:schemeClr val="accent1">
                    <a:lumMod val="75000"/>
                  </a:schemeClr>
                </a:solidFill>
                <a:latin typeface="Arial" panose="020B0604020202020204" pitchFamily="34" charset="0"/>
                <a:cs typeface="Arial" panose="020B0604020202020204" pitchFamily="34" charset="0"/>
              </a:rPr>
              <a:t>generar</a:t>
            </a:r>
            <a:r>
              <a:rPr lang="es-MX" sz="2000" dirty="0">
                <a:latin typeface="Arial" panose="020B0604020202020204" pitchFamily="34" charset="0"/>
                <a:cs typeface="Arial" panose="020B0604020202020204" pitchFamily="34" charset="0"/>
              </a:rPr>
              <a:t> beneficios </a:t>
            </a:r>
            <a:r>
              <a:rPr lang="es-MX" sz="2000" b="1" dirty="0">
                <a:solidFill>
                  <a:schemeClr val="accent1">
                    <a:lumMod val="75000"/>
                  </a:schemeClr>
                </a:solidFill>
                <a:latin typeface="Arial" panose="020B0604020202020204" pitchFamily="34" charset="0"/>
                <a:cs typeface="Arial" panose="020B0604020202020204" pitchFamily="34" charset="0"/>
              </a:rPr>
              <a:t>futuros</a:t>
            </a:r>
            <a:r>
              <a:rPr lang="es-MX" sz="2000" dirty="0">
                <a:latin typeface="Arial" panose="020B0604020202020204" pitchFamily="34" charset="0"/>
                <a:cs typeface="Arial" panose="020B0604020202020204" pitchFamily="34" charset="0"/>
              </a:rPr>
              <a:t> para una </a:t>
            </a:r>
            <a:r>
              <a:rPr lang="es-MX" sz="2000" b="1" dirty="0">
                <a:solidFill>
                  <a:schemeClr val="accent1">
                    <a:lumMod val="75000"/>
                  </a:schemeClr>
                </a:solidFill>
                <a:latin typeface="Arial" panose="020B0604020202020204" pitchFamily="34" charset="0"/>
                <a:cs typeface="Arial" panose="020B0604020202020204" pitchFamily="34" charset="0"/>
              </a:rPr>
              <a:t>empresa</a:t>
            </a:r>
            <a:r>
              <a:rPr lang="es-MX" sz="2000" dirty="0">
                <a:latin typeface="Arial" panose="020B0604020202020204" pitchFamily="34" charset="0"/>
                <a:cs typeface="Arial" panose="020B0604020202020204" pitchFamily="34" charset="0"/>
              </a:rPr>
              <a:t> y que </a:t>
            </a:r>
            <a:r>
              <a:rPr lang="es-MX" sz="2000" b="1" dirty="0">
                <a:solidFill>
                  <a:schemeClr val="accent1">
                    <a:lumMod val="75000"/>
                  </a:schemeClr>
                </a:solidFill>
                <a:latin typeface="Arial" panose="020B0604020202020204" pitchFamily="34" charset="0"/>
                <a:cs typeface="Arial" panose="020B0604020202020204" pitchFamily="34" charset="0"/>
              </a:rPr>
              <a:t>corresponden</a:t>
            </a:r>
            <a:r>
              <a:rPr lang="es-MX" sz="2000" dirty="0">
                <a:latin typeface="Arial" panose="020B0604020202020204" pitchFamily="34" charset="0"/>
                <a:cs typeface="Arial" panose="020B0604020202020204" pitchFamily="34" charset="0"/>
              </a:rPr>
              <a:t> con su </a:t>
            </a:r>
            <a:r>
              <a:rPr lang="es-MX" sz="2000" b="1" dirty="0">
                <a:solidFill>
                  <a:schemeClr val="accent1">
                    <a:lumMod val="75000"/>
                  </a:schemeClr>
                </a:solidFill>
                <a:latin typeface="Arial" panose="020B0604020202020204" pitchFamily="34" charset="0"/>
                <a:cs typeface="Arial" panose="020B0604020202020204" pitchFamily="34" charset="0"/>
              </a:rPr>
              <a:t>valor</a:t>
            </a:r>
            <a:r>
              <a:rPr lang="es-MX" sz="2000" dirty="0">
                <a:latin typeface="Arial" panose="020B0604020202020204" pitchFamily="34" charset="0"/>
                <a:cs typeface="Arial" panose="020B0604020202020204" pitchFamily="34" charset="0"/>
              </a:rPr>
              <a:t> de la </a:t>
            </a:r>
            <a:r>
              <a:rPr lang="es-MX" sz="2000" b="1" dirty="0">
                <a:solidFill>
                  <a:schemeClr val="accent1">
                    <a:lumMod val="75000"/>
                  </a:schemeClr>
                </a:solidFill>
                <a:latin typeface="Arial" panose="020B0604020202020204" pitchFamily="34" charset="0"/>
                <a:cs typeface="Arial" panose="020B0604020202020204" pitchFamily="34" charset="0"/>
              </a:rPr>
              <a:t>marca.</a:t>
            </a:r>
          </a:p>
          <a:p>
            <a:pPr algn="just"/>
            <a:endParaRPr lang="es-MX" sz="2000" b="1" dirty="0">
              <a:solidFill>
                <a:schemeClr val="accent1">
                  <a:lumMod val="75000"/>
                </a:schemeClr>
              </a:solidFill>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dice que una </a:t>
            </a:r>
            <a:r>
              <a:rPr lang="es-MX" sz="2000" b="1" dirty="0">
                <a:solidFill>
                  <a:schemeClr val="accent1">
                    <a:lumMod val="75000"/>
                  </a:schemeClr>
                </a:solidFill>
                <a:latin typeface="Arial" panose="020B0604020202020204" pitchFamily="34" charset="0"/>
                <a:cs typeface="Arial" panose="020B0604020202020204" pitchFamily="34" charset="0"/>
              </a:rPr>
              <a:t>empresa</a:t>
            </a:r>
            <a:r>
              <a:rPr lang="es-MX" sz="2000" dirty="0">
                <a:latin typeface="Arial" panose="020B0604020202020204" pitchFamily="34" charset="0"/>
                <a:cs typeface="Arial" panose="020B0604020202020204" pitchFamily="34" charset="0"/>
              </a:rPr>
              <a:t> puede </a:t>
            </a:r>
            <a:r>
              <a:rPr lang="es-MX" sz="2000" b="1" dirty="0">
                <a:solidFill>
                  <a:schemeClr val="accent1">
                    <a:lumMod val="75000"/>
                  </a:schemeClr>
                </a:solidFill>
                <a:latin typeface="Arial" panose="020B0604020202020204" pitchFamily="34" charset="0"/>
                <a:cs typeface="Arial" panose="020B0604020202020204" pitchFamily="34" charset="0"/>
              </a:rPr>
              <a:t>valer</a:t>
            </a:r>
            <a:r>
              <a:rPr lang="es-MX" sz="2000" dirty="0">
                <a:latin typeface="Arial" panose="020B0604020202020204" pitchFamily="34" charset="0"/>
                <a:cs typeface="Arial" panose="020B0604020202020204" pitchFamily="34" charset="0"/>
              </a:rPr>
              <a:t> más que la </a:t>
            </a:r>
            <a:r>
              <a:rPr lang="es-MX" sz="2000" b="1" dirty="0">
                <a:solidFill>
                  <a:schemeClr val="accent1">
                    <a:lumMod val="75000"/>
                  </a:schemeClr>
                </a:solidFill>
                <a:latin typeface="Arial" panose="020B0604020202020204" pitchFamily="34" charset="0"/>
                <a:cs typeface="Arial" panose="020B0604020202020204" pitchFamily="34" charset="0"/>
              </a:rPr>
              <a:t>suma</a:t>
            </a:r>
            <a:r>
              <a:rPr lang="es-MX" sz="2000" dirty="0">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algebraica</a:t>
            </a:r>
            <a:r>
              <a:rPr lang="es-MX" sz="2000" dirty="0">
                <a:latin typeface="Arial" panose="020B0604020202020204" pitchFamily="34" charset="0"/>
                <a:cs typeface="Arial" panose="020B0604020202020204" pitchFamily="34" charset="0"/>
              </a:rPr>
              <a:t> de todos los elementos que </a:t>
            </a:r>
            <a:r>
              <a:rPr lang="es-MX" sz="2000" b="1" dirty="0">
                <a:solidFill>
                  <a:schemeClr val="accent1">
                    <a:lumMod val="75000"/>
                  </a:schemeClr>
                </a:solidFill>
                <a:latin typeface="Arial" panose="020B0604020202020204" pitchFamily="34" charset="0"/>
                <a:cs typeface="Arial" panose="020B0604020202020204" pitchFamily="34" charset="0"/>
              </a:rPr>
              <a:t>componen</a:t>
            </a:r>
            <a:r>
              <a:rPr lang="es-MX" sz="2000" dirty="0">
                <a:latin typeface="Arial" panose="020B0604020202020204" pitchFamily="34" charset="0"/>
                <a:cs typeface="Arial" panose="020B0604020202020204" pitchFamily="34" charset="0"/>
              </a:rPr>
              <a:t> su patrimonio. El fondo de </a:t>
            </a:r>
            <a:r>
              <a:rPr lang="es-MX" sz="2000" b="1" dirty="0">
                <a:solidFill>
                  <a:schemeClr val="accent1">
                    <a:lumMod val="75000"/>
                  </a:schemeClr>
                </a:solidFill>
                <a:latin typeface="Arial" panose="020B0604020202020204" pitchFamily="34" charset="0"/>
                <a:cs typeface="Arial" panose="020B0604020202020204" pitchFamily="34" charset="0"/>
              </a:rPr>
              <a:t>comercio</a:t>
            </a:r>
            <a:r>
              <a:rPr lang="es-MX" sz="2000" dirty="0">
                <a:latin typeface="Arial" panose="020B0604020202020204" pitchFamily="34" charset="0"/>
                <a:cs typeface="Arial" panose="020B0604020202020204" pitchFamily="34" charset="0"/>
              </a:rPr>
              <a:t> recoge este sobre </a:t>
            </a:r>
            <a:r>
              <a:rPr lang="es-MX" sz="2000" b="1" dirty="0">
                <a:solidFill>
                  <a:schemeClr val="accent1">
                    <a:lumMod val="75000"/>
                  </a:schemeClr>
                </a:solidFill>
                <a:latin typeface="Arial" panose="020B0604020202020204" pitchFamily="34" charset="0"/>
                <a:cs typeface="Arial" panose="020B0604020202020204" pitchFamily="34" charset="0"/>
              </a:rPr>
              <a:t>valor.</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10242" name="Picture 2" descr="Resultado de imagen para fondos y reservas">
            <a:extLst>
              <a:ext uri="{FF2B5EF4-FFF2-40B4-BE49-F238E27FC236}">
                <a16:creationId xmlns:a16="http://schemas.microsoft.com/office/drawing/2014/main" id="{47520B8E-4A70-40C2-B2CE-60E8C1049E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22" y="2725182"/>
            <a:ext cx="3335891" cy="2241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CuadroTexto 7">
            <a:extLst>
              <a:ext uri="{FF2B5EF4-FFF2-40B4-BE49-F238E27FC236}">
                <a16:creationId xmlns:a16="http://schemas.microsoft.com/office/drawing/2014/main" id="{496A158B-F4FB-4BE0-9E11-4E9654570503}"/>
              </a:ext>
            </a:extLst>
          </p:cNvPr>
          <p:cNvSpPr txBox="1"/>
          <p:nvPr/>
        </p:nvSpPr>
        <p:spPr>
          <a:xfrm>
            <a:off x="518596" y="6146557"/>
            <a:ext cx="1714500" cy="400110"/>
          </a:xfrm>
          <a:prstGeom prst="rect">
            <a:avLst/>
          </a:prstGeom>
          <a:noFill/>
        </p:spPr>
        <p:txBody>
          <a:bodyPr wrap="square" rtlCol="0">
            <a:spAutoFit/>
          </a:bodyPr>
          <a:lstStyle/>
          <a:p>
            <a:r>
              <a:rPr lang="es-ES" altLang="es-MX" sz="2000">
                <a:latin typeface="Arial" panose="020B0604020202020204" pitchFamily="34" charset="0"/>
                <a:ea typeface="Times New Roman" panose="02020603050405020304" pitchFamily="18" charset="0"/>
                <a:cs typeface="Arial" panose="020B0604020202020204" pitchFamily="34" charset="0"/>
              </a:rPr>
              <a:t>(Patiño,2013)</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8449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353753" y="520766"/>
            <a:ext cx="2927891"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Fondos </a:t>
            </a:r>
          </a:p>
        </p:txBody>
      </p:sp>
      <p:sp>
        <p:nvSpPr>
          <p:cNvPr id="3" name="Rectángulo 2">
            <a:extLst>
              <a:ext uri="{FF2B5EF4-FFF2-40B4-BE49-F238E27FC236}">
                <a16:creationId xmlns:a16="http://schemas.microsoft.com/office/drawing/2014/main" id="{0F0D5906-E93D-4057-A773-E13D0BC3E9F9}"/>
              </a:ext>
            </a:extLst>
          </p:cNvPr>
          <p:cNvSpPr/>
          <p:nvPr/>
        </p:nvSpPr>
        <p:spPr>
          <a:xfrm>
            <a:off x="1317073" y="2083791"/>
            <a:ext cx="9496336" cy="286232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a:t>
            </a:r>
            <a:r>
              <a:rPr lang="es-MX" sz="2000" b="1" dirty="0">
                <a:solidFill>
                  <a:schemeClr val="accent1">
                    <a:lumMod val="75000"/>
                  </a:schemeClr>
                </a:solidFill>
                <a:latin typeface="Arial" panose="020B0604020202020204" pitchFamily="34" charset="0"/>
                <a:cs typeface="Arial" panose="020B0604020202020204" pitchFamily="34" charset="0"/>
              </a:rPr>
              <a:t>valor</a:t>
            </a:r>
            <a:r>
              <a:rPr lang="es-MX" sz="2000" dirty="0">
                <a:latin typeface="Arial" panose="020B0604020202020204" pitchFamily="34" charset="0"/>
                <a:cs typeface="Arial" panose="020B0604020202020204" pitchFamily="34" charset="0"/>
              </a:rPr>
              <a:t> del </a:t>
            </a:r>
            <a:r>
              <a:rPr lang="es-MX" sz="2000" b="1" dirty="0">
                <a:solidFill>
                  <a:schemeClr val="accent1">
                    <a:lumMod val="75000"/>
                  </a:schemeClr>
                </a:solidFill>
                <a:latin typeface="Arial" panose="020B0604020202020204" pitchFamily="34" charset="0"/>
                <a:cs typeface="Arial" panose="020B0604020202020204" pitchFamily="34" charset="0"/>
              </a:rPr>
              <a:t>fondo </a:t>
            </a:r>
            <a:r>
              <a:rPr lang="es-MX" sz="2000" dirty="0">
                <a:latin typeface="Arial" panose="020B0604020202020204" pitchFamily="34" charset="0"/>
                <a:cs typeface="Arial" panose="020B0604020202020204" pitchFamily="34" charset="0"/>
              </a:rPr>
              <a:t>de comercio es </a:t>
            </a:r>
            <a:r>
              <a:rPr lang="es-MX" sz="2000" b="1" dirty="0">
                <a:solidFill>
                  <a:schemeClr val="accent1">
                    <a:lumMod val="75000"/>
                  </a:schemeClr>
                </a:solidFill>
                <a:latin typeface="Arial" panose="020B0604020202020204" pitchFamily="34" charset="0"/>
                <a:cs typeface="Arial" panose="020B0604020202020204" pitchFamily="34" charset="0"/>
              </a:rPr>
              <a:t>inherente</a:t>
            </a:r>
            <a:r>
              <a:rPr lang="es-MX" sz="2000" dirty="0">
                <a:latin typeface="Arial" panose="020B0604020202020204" pitchFamily="34" charset="0"/>
                <a:cs typeface="Arial" panose="020B0604020202020204" pitchFamily="34" charset="0"/>
              </a:rPr>
              <a:t> a una </a:t>
            </a:r>
            <a:r>
              <a:rPr lang="es-MX" sz="2000" b="1" dirty="0">
                <a:solidFill>
                  <a:schemeClr val="accent1">
                    <a:lumMod val="75000"/>
                  </a:schemeClr>
                </a:solidFill>
                <a:latin typeface="Arial" panose="020B0604020202020204" pitchFamily="34" charset="0"/>
                <a:cs typeface="Arial" panose="020B0604020202020204" pitchFamily="34" charset="0"/>
              </a:rPr>
              <a:t>empresa</a:t>
            </a:r>
            <a:r>
              <a:rPr lang="es-MX" sz="2000" dirty="0">
                <a:latin typeface="Arial" panose="020B0604020202020204" pitchFamily="34" charset="0"/>
                <a:cs typeface="Arial" panose="020B0604020202020204" pitchFamily="34" charset="0"/>
              </a:rPr>
              <a:t>, pero surge y se </a:t>
            </a:r>
            <a:r>
              <a:rPr lang="es-MX" sz="2000" b="1" dirty="0">
                <a:solidFill>
                  <a:schemeClr val="accent1">
                    <a:lumMod val="75000"/>
                  </a:schemeClr>
                </a:solidFill>
                <a:latin typeface="Arial" panose="020B0604020202020204" pitchFamily="34" charset="0"/>
                <a:cs typeface="Arial" panose="020B0604020202020204" pitchFamily="34" charset="0"/>
              </a:rPr>
              <a:t>contabiliza</a:t>
            </a:r>
            <a:r>
              <a:rPr lang="es-MX" sz="2000" dirty="0">
                <a:latin typeface="Arial" panose="020B0604020202020204" pitchFamily="34" charset="0"/>
                <a:cs typeface="Arial" panose="020B0604020202020204" pitchFamily="34" charset="0"/>
              </a:rPr>
              <a:t> solo tras la </a:t>
            </a:r>
            <a:r>
              <a:rPr lang="es-MX" sz="2000" b="1" dirty="0">
                <a:solidFill>
                  <a:schemeClr val="accent1">
                    <a:lumMod val="75000"/>
                  </a:schemeClr>
                </a:solidFill>
                <a:latin typeface="Arial" panose="020B0604020202020204" pitchFamily="34" charset="0"/>
                <a:cs typeface="Arial" panose="020B0604020202020204" pitchFamily="34" charset="0"/>
              </a:rPr>
              <a:t>adquisición</a:t>
            </a:r>
            <a:r>
              <a:rPr lang="es-MX" sz="2000" dirty="0">
                <a:latin typeface="Arial" panose="020B0604020202020204" pitchFamily="34" charset="0"/>
                <a:cs typeface="Arial" panose="020B0604020202020204" pitchFamily="34" charset="0"/>
              </a:rPr>
              <a:t> de una empresa. Se </a:t>
            </a:r>
            <a:r>
              <a:rPr lang="es-MX" sz="2000" b="1" dirty="0">
                <a:solidFill>
                  <a:schemeClr val="accent1">
                    <a:lumMod val="75000"/>
                  </a:schemeClr>
                </a:solidFill>
                <a:latin typeface="Arial" panose="020B0604020202020204" pitchFamily="34" charset="0"/>
                <a:cs typeface="Arial" panose="020B0604020202020204" pitchFamily="34" charset="0"/>
              </a:rPr>
              <a:t>calcula</a:t>
            </a:r>
            <a:r>
              <a:rPr lang="es-MX" sz="2000" dirty="0">
                <a:latin typeface="Arial" panose="020B0604020202020204" pitchFamily="34" charset="0"/>
                <a:cs typeface="Arial" panose="020B0604020202020204" pitchFamily="34" charset="0"/>
              </a:rPr>
              <a:t> como el exceso del </a:t>
            </a:r>
            <a:r>
              <a:rPr lang="es-MX" sz="2000" b="1" dirty="0">
                <a:solidFill>
                  <a:schemeClr val="accent1">
                    <a:lumMod val="75000"/>
                  </a:schemeClr>
                </a:solidFill>
                <a:latin typeface="Arial" panose="020B0604020202020204" pitchFamily="34" charset="0"/>
                <a:cs typeface="Arial" panose="020B0604020202020204" pitchFamily="34" charset="0"/>
              </a:rPr>
              <a:t>precio</a:t>
            </a:r>
            <a:r>
              <a:rPr lang="es-MX" sz="2000" dirty="0">
                <a:latin typeface="Arial" panose="020B0604020202020204" pitchFamily="34" charset="0"/>
                <a:cs typeface="Arial" panose="020B0604020202020204" pitchFamily="34" charset="0"/>
              </a:rPr>
              <a:t> que se paga por la empresa </a:t>
            </a:r>
            <a:r>
              <a:rPr lang="es-MX" sz="2000" b="1" dirty="0">
                <a:solidFill>
                  <a:schemeClr val="accent1">
                    <a:lumMod val="75000"/>
                  </a:schemeClr>
                </a:solidFill>
                <a:latin typeface="Arial" panose="020B0604020202020204" pitchFamily="34" charset="0"/>
                <a:cs typeface="Arial" panose="020B0604020202020204" pitchFamily="34" charset="0"/>
              </a:rPr>
              <a:t>sobre</a:t>
            </a:r>
            <a:r>
              <a:rPr lang="es-MX" sz="2000" dirty="0">
                <a:latin typeface="Arial" panose="020B0604020202020204" pitchFamily="34" charset="0"/>
                <a:cs typeface="Arial" panose="020B0604020202020204" pitchFamily="34" charset="0"/>
              </a:rPr>
              <a:t> el valor del </a:t>
            </a:r>
            <a:r>
              <a:rPr lang="es-MX" sz="2000" b="1" dirty="0">
                <a:solidFill>
                  <a:schemeClr val="accent1">
                    <a:lumMod val="75000"/>
                  </a:schemeClr>
                </a:solidFill>
                <a:latin typeface="Arial" panose="020B0604020202020204" pitchFamily="34" charset="0"/>
                <a:cs typeface="Arial" panose="020B0604020202020204" pitchFamily="34" charset="0"/>
              </a:rPr>
              <a:t>patrimonio neto.</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Los </a:t>
            </a:r>
            <a:r>
              <a:rPr lang="es-MX" sz="2000" b="1" dirty="0">
                <a:solidFill>
                  <a:schemeClr val="accent1">
                    <a:lumMod val="75000"/>
                  </a:schemeClr>
                </a:solidFill>
                <a:latin typeface="Arial" panose="020B0604020202020204" pitchFamily="34" charset="0"/>
                <a:cs typeface="Arial" panose="020B0604020202020204" pitchFamily="34" charset="0"/>
              </a:rPr>
              <a:t>fondos</a:t>
            </a:r>
            <a:r>
              <a:rPr lang="es-MX" sz="2000" dirty="0">
                <a:latin typeface="Arial" panose="020B0604020202020204" pitchFamily="34" charset="0"/>
                <a:cs typeface="Arial" panose="020B0604020202020204" pitchFamily="34" charset="0"/>
              </a:rPr>
              <a:t> por corresponder a un </a:t>
            </a:r>
            <a:r>
              <a:rPr lang="es-MX" sz="2000" b="1" dirty="0">
                <a:solidFill>
                  <a:schemeClr val="accent1">
                    <a:lumMod val="75000"/>
                  </a:schemeClr>
                </a:solidFill>
                <a:latin typeface="Arial" panose="020B0604020202020204" pitchFamily="34" charset="0"/>
                <a:cs typeface="Arial" panose="020B0604020202020204" pitchFamily="34" charset="0"/>
              </a:rPr>
              <a:t>compromiso</a:t>
            </a:r>
            <a:r>
              <a:rPr lang="es-MX" sz="2000" dirty="0">
                <a:latin typeface="Arial" panose="020B0604020202020204" pitchFamily="34" charset="0"/>
                <a:cs typeface="Arial" panose="020B0604020202020204" pitchFamily="34" charset="0"/>
              </a:rPr>
              <a:t> con un tercero deben </a:t>
            </a:r>
            <a:r>
              <a:rPr lang="es-MX" sz="2000" b="1" dirty="0">
                <a:solidFill>
                  <a:schemeClr val="accent1">
                    <a:lumMod val="75000"/>
                  </a:schemeClr>
                </a:solidFill>
                <a:latin typeface="Arial" panose="020B0604020202020204" pitchFamily="34" charset="0"/>
                <a:cs typeface="Arial" panose="020B0604020202020204" pitchFamily="34" charset="0"/>
              </a:rPr>
              <a:t>reconocerse</a:t>
            </a:r>
            <a:r>
              <a:rPr lang="es-MX" sz="2000" dirty="0">
                <a:latin typeface="Arial" panose="020B0604020202020204" pitchFamily="34" charset="0"/>
                <a:cs typeface="Arial" panose="020B0604020202020204" pitchFamily="34" charset="0"/>
              </a:rPr>
              <a:t> como un </a:t>
            </a:r>
            <a:r>
              <a:rPr lang="es-MX" sz="2000" b="1" dirty="0">
                <a:solidFill>
                  <a:schemeClr val="accent1">
                    <a:lumMod val="75000"/>
                  </a:schemeClr>
                </a:solidFill>
                <a:latin typeface="Arial" panose="020B0604020202020204" pitchFamily="34" charset="0"/>
                <a:cs typeface="Arial" panose="020B0604020202020204" pitchFamily="34" charset="0"/>
              </a:rPr>
              <a:t>pasivo</a:t>
            </a:r>
            <a:r>
              <a:rPr lang="es-MX" sz="2000" dirty="0">
                <a:latin typeface="Arial" panose="020B0604020202020204" pitchFamily="34" charset="0"/>
                <a:cs typeface="Arial" panose="020B0604020202020204" pitchFamily="34" charset="0"/>
              </a:rPr>
              <a:t>, puesto que la empresa se ha </a:t>
            </a:r>
            <a:r>
              <a:rPr lang="es-MX" sz="2000" b="1" dirty="0">
                <a:solidFill>
                  <a:schemeClr val="accent1">
                    <a:lumMod val="75000"/>
                  </a:schemeClr>
                </a:solidFill>
                <a:latin typeface="Arial" panose="020B0604020202020204" pitchFamily="34" charset="0"/>
                <a:cs typeface="Arial" panose="020B0604020202020204" pitchFamily="34" charset="0"/>
              </a:rPr>
              <a:t>obligado </a:t>
            </a:r>
            <a:r>
              <a:rPr lang="es-MX" sz="2000" dirty="0">
                <a:latin typeface="Arial" panose="020B0604020202020204" pitchFamily="34" charset="0"/>
                <a:cs typeface="Arial" panose="020B0604020202020204" pitchFamily="34" charset="0"/>
              </a:rPr>
              <a:t>a girar unos </a:t>
            </a:r>
            <a:r>
              <a:rPr lang="es-MX" sz="2000" b="1" dirty="0">
                <a:solidFill>
                  <a:schemeClr val="accent1">
                    <a:lumMod val="75000"/>
                  </a:schemeClr>
                </a:solidFill>
                <a:latin typeface="Arial" panose="020B0604020202020204" pitchFamily="34" charset="0"/>
                <a:cs typeface="Arial" panose="020B0604020202020204" pitchFamily="34" charset="0"/>
              </a:rPr>
              <a:t>recursos</a:t>
            </a:r>
            <a:r>
              <a:rPr lang="es-MX" sz="2000" dirty="0">
                <a:latin typeface="Arial" panose="020B0604020202020204" pitchFamily="34" charset="0"/>
                <a:cs typeface="Arial" panose="020B0604020202020204" pitchFamily="34" charset="0"/>
              </a:rPr>
              <a:t> para el </a:t>
            </a:r>
            <a:r>
              <a:rPr lang="es-MX" sz="2000" b="1" dirty="0">
                <a:solidFill>
                  <a:schemeClr val="accent1">
                    <a:lumMod val="75000"/>
                  </a:schemeClr>
                </a:solidFill>
                <a:latin typeface="Arial" panose="020B0604020202020204" pitchFamily="34" charset="0"/>
                <a:cs typeface="Arial" panose="020B0604020202020204" pitchFamily="34" charset="0"/>
              </a:rPr>
              <a:t>cumplimiento </a:t>
            </a:r>
            <a:r>
              <a:rPr lang="es-MX" sz="2000" dirty="0">
                <a:latin typeface="Arial" panose="020B0604020202020204" pitchFamily="34" charset="0"/>
                <a:cs typeface="Arial" panose="020B0604020202020204" pitchFamily="34" charset="0"/>
              </a:rPr>
              <a:t>de un objetivo </a:t>
            </a:r>
            <a:r>
              <a:rPr lang="es-MX" sz="2000" b="1" dirty="0">
                <a:solidFill>
                  <a:schemeClr val="accent1">
                    <a:lumMod val="75000"/>
                  </a:schemeClr>
                </a:solidFill>
                <a:latin typeface="Arial" panose="020B0604020202020204" pitchFamily="34" charset="0"/>
                <a:cs typeface="Arial" panose="020B0604020202020204" pitchFamily="34" charset="0"/>
              </a:rPr>
              <a:t>propuesto.</a:t>
            </a: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8" name="Imagen 7">
            <a:extLst>
              <a:ext uri="{FF2B5EF4-FFF2-40B4-BE49-F238E27FC236}">
                <a16:creationId xmlns:a16="http://schemas.microsoft.com/office/drawing/2014/main" id="{B71C353E-59C6-45C8-BBF5-7D887EE14223}"/>
              </a:ext>
            </a:extLst>
          </p:cNvPr>
          <p:cNvPicPr>
            <a:picLocks noChangeAspect="1"/>
          </p:cNvPicPr>
          <p:nvPr/>
        </p:nvPicPr>
        <p:blipFill>
          <a:blip r:embed="rId3"/>
          <a:stretch>
            <a:fillRect/>
          </a:stretch>
        </p:blipFill>
        <p:spPr>
          <a:xfrm>
            <a:off x="4403529" y="4740139"/>
            <a:ext cx="2828337" cy="17483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893671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353753" y="520766"/>
            <a:ext cx="2927891"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Reservas  </a:t>
            </a:r>
          </a:p>
        </p:txBody>
      </p:sp>
      <p:sp>
        <p:nvSpPr>
          <p:cNvPr id="3" name="Rectángulo 2">
            <a:extLst>
              <a:ext uri="{FF2B5EF4-FFF2-40B4-BE49-F238E27FC236}">
                <a16:creationId xmlns:a16="http://schemas.microsoft.com/office/drawing/2014/main" id="{0F0D5906-E93D-4057-A773-E13D0BC3E9F9}"/>
              </a:ext>
            </a:extLst>
          </p:cNvPr>
          <p:cNvSpPr/>
          <p:nvPr/>
        </p:nvSpPr>
        <p:spPr>
          <a:xfrm>
            <a:off x="5125673" y="1884448"/>
            <a:ext cx="6115506" cy="3785652"/>
          </a:xfrm>
          <a:prstGeom prst="rect">
            <a:avLst/>
          </a:prstGeom>
        </p:spPr>
        <p:txBody>
          <a:bodyPr wrap="square">
            <a:spAutoFit/>
          </a:bodyPr>
          <a:lstStyle/>
          <a:p>
            <a:pPr lvl="0" algn="just"/>
            <a:r>
              <a:rPr lang="es-MX" sz="2000" dirty="0">
                <a:latin typeface="Arial" panose="020B0604020202020204" pitchFamily="34" charset="0"/>
                <a:cs typeface="Arial" panose="020B0604020202020204" pitchFamily="34" charset="0"/>
              </a:rPr>
              <a:t>Las </a:t>
            </a:r>
            <a:r>
              <a:rPr lang="es-MX" sz="2000" b="1" dirty="0">
                <a:solidFill>
                  <a:schemeClr val="accent1">
                    <a:lumMod val="75000"/>
                  </a:schemeClr>
                </a:solidFill>
                <a:latin typeface="Arial" panose="020B0604020202020204" pitchFamily="34" charset="0"/>
                <a:cs typeface="Arial" panose="020B0604020202020204" pitchFamily="34" charset="0"/>
              </a:rPr>
              <a:t>reservas</a:t>
            </a:r>
            <a:r>
              <a:rPr lang="es-MX" sz="2000" dirty="0">
                <a:latin typeface="Arial" panose="020B0604020202020204" pitchFamily="34" charset="0"/>
                <a:cs typeface="Arial" panose="020B0604020202020204" pitchFamily="34" charset="0"/>
              </a:rPr>
              <a:t> son los depósitos de </a:t>
            </a:r>
            <a:r>
              <a:rPr lang="es-MX" sz="2000" b="1" dirty="0">
                <a:solidFill>
                  <a:schemeClr val="accent1">
                    <a:lumMod val="75000"/>
                  </a:schemeClr>
                </a:solidFill>
                <a:latin typeface="Arial" panose="020B0604020202020204" pitchFamily="34" charset="0"/>
                <a:cs typeface="Arial" panose="020B0604020202020204" pitchFamily="34" charset="0"/>
              </a:rPr>
              <a:t>monedas</a:t>
            </a:r>
            <a:r>
              <a:rPr lang="es-MX" sz="2000" dirty="0">
                <a:latin typeface="Arial" panose="020B0604020202020204" pitchFamily="34" charset="0"/>
                <a:cs typeface="Arial" panose="020B0604020202020204" pitchFamily="34" charset="0"/>
              </a:rPr>
              <a:t> y </a:t>
            </a:r>
            <a:r>
              <a:rPr lang="es-MX" sz="2000" b="1" dirty="0">
                <a:solidFill>
                  <a:schemeClr val="accent1">
                    <a:lumMod val="75000"/>
                  </a:schemeClr>
                </a:solidFill>
                <a:latin typeface="Arial" panose="020B0604020202020204" pitchFamily="34" charset="0"/>
                <a:cs typeface="Arial" panose="020B0604020202020204" pitchFamily="34" charset="0"/>
              </a:rPr>
              <a:t>dinero</a:t>
            </a:r>
            <a:r>
              <a:rPr lang="es-MX" sz="2000" dirty="0">
                <a:latin typeface="Arial" panose="020B0604020202020204" pitchFamily="34" charset="0"/>
                <a:cs typeface="Arial" panose="020B0604020202020204" pitchFamily="34" charset="0"/>
              </a:rPr>
              <a:t> con los que cuanta una </a:t>
            </a:r>
            <a:r>
              <a:rPr lang="es-MX" sz="2000" b="1" dirty="0">
                <a:solidFill>
                  <a:schemeClr val="accent1">
                    <a:lumMod val="75000"/>
                  </a:schemeClr>
                </a:solidFill>
                <a:latin typeface="Arial" panose="020B0604020202020204" pitchFamily="34" charset="0"/>
                <a:cs typeface="Arial" panose="020B0604020202020204" pitchFamily="34" charset="0"/>
              </a:rPr>
              <a:t>empresa</a:t>
            </a:r>
            <a:r>
              <a:rPr lang="es-MX" sz="2000" dirty="0">
                <a:latin typeface="Arial" panose="020B0604020202020204" pitchFamily="34" charset="0"/>
                <a:cs typeface="Arial" panose="020B0604020202020204" pitchFamily="34" charset="0"/>
              </a:rPr>
              <a:t> para hacer </a:t>
            </a:r>
            <a:r>
              <a:rPr lang="es-MX" sz="2000" b="1" dirty="0">
                <a:solidFill>
                  <a:schemeClr val="accent1">
                    <a:lumMod val="75000"/>
                  </a:schemeClr>
                </a:solidFill>
                <a:latin typeface="Arial" panose="020B0604020202020204" pitchFamily="34" charset="0"/>
                <a:cs typeface="Arial" panose="020B0604020202020204" pitchFamily="34" charset="0"/>
              </a:rPr>
              <a:t>frente </a:t>
            </a:r>
            <a:r>
              <a:rPr lang="es-MX" sz="2000" dirty="0">
                <a:latin typeface="Arial" panose="020B0604020202020204" pitchFamily="34" charset="0"/>
                <a:cs typeface="Arial" panose="020B0604020202020204" pitchFamily="34" charset="0"/>
              </a:rPr>
              <a:t>a sus </a:t>
            </a:r>
            <a:r>
              <a:rPr lang="es-MX" sz="2000" b="1" dirty="0">
                <a:solidFill>
                  <a:schemeClr val="accent1">
                    <a:lumMod val="75000"/>
                  </a:schemeClr>
                </a:solidFill>
                <a:latin typeface="Arial" panose="020B0604020202020204" pitchFamily="34" charset="0"/>
                <a:cs typeface="Arial" panose="020B0604020202020204" pitchFamily="34" charset="0"/>
              </a:rPr>
              <a:t>obligaciones.</a:t>
            </a:r>
          </a:p>
          <a:p>
            <a:pPr lvl="0" algn="just"/>
            <a:endParaRPr lang="es-MX" sz="2000" dirty="0">
              <a:latin typeface="Arial" panose="020B0604020202020204" pitchFamily="34" charset="0"/>
              <a:cs typeface="Arial" panose="020B0604020202020204" pitchFamily="34" charset="0"/>
            </a:endParaRPr>
          </a:p>
          <a:p>
            <a:pPr lvl="0" algn="just"/>
            <a:r>
              <a:rPr lang="es-MX" sz="2000" dirty="0">
                <a:latin typeface="Arial" panose="020B0604020202020204" pitchFamily="34" charset="0"/>
                <a:cs typeface="Arial" panose="020B0604020202020204" pitchFamily="34" charset="0"/>
              </a:rPr>
              <a:t>El concepto de </a:t>
            </a:r>
            <a:r>
              <a:rPr lang="es-MX" sz="2000" b="1" dirty="0">
                <a:solidFill>
                  <a:schemeClr val="accent1">
                    <a:lumMod val="75000"/>
                  </a:schemeClr>
                </a:solidFill>
                <a:latin typeface="Arial" panose="020B0604020202020204" pitchFamily="34" charset="0"/>
                <a:cs typeface="Arial" panose="020B0604020202020204" pitchFamily="34" charset="0"/>
              </a:rPr>
              <a:t>reservas </a:t>
            </a:r>
            <a:r>
              <a:rPr lang="es-MX" sz="2000" dirty="0">
                <a:latin typeface="Arial" panose="020B0604020202020204" pitchFamily="34" charset="0"/>
                <a:cs typeface="Arial" panose="020B0604020202020204" pitchFamily="34" charset="0"/>
              </a:rPr>
              <a:t>como tal es </a:t>
            </a:r>
            <a:r>
              <a:rPr lang="es-MX" sz="2000" b="1" dirty="0">
                <a:solidFill>
                  <a:schemeClr val="accent1">
                    <a:lumMod val="75000"/>
                  </a:schemeClr>
                </a:solidFill>
                <a:latin typeface="Arial" panose="020B0604020202020204" pitchFamily="34" charset="0"/>
                <a:cs typeface="Arial" panose="020B0604020202020204" pitchFamily="34" charset="0"/>
              </a:rPr>
              <a:t>recogido</a:t>
            </a:r>
            <a:r>
              <a:rPr lang="es-MX" sz="2000" dirty="0">
                <a:latin typeface="Arial" panose="020B0604020202020204" pitchFamily="34" charset="0"/>
                <a:cs typeface="Arial" panose="020B0604020202020204" pitchFamily="34" charset="0"/>
              </a:rPr>
              <a:t> dentro del </a:t>
            </a:r>
            <a:r>
              <a:rPr lang="es-MX" sz="2000" b="1" dirty="0">
                <a:solidFill>
                  <a:schemeClr val="accent1">
                    <a:lumMod val="75000"/>
                  </a:schemeClr>
                </a:solidFill>
                <a:latin typeface="Arial" panose="020B0604020202020204" pitchFamily="34" charset="0"/>
                <a:cs typeface="Arial" panose="020B0604020202020204" pitchFamily="34" charset="0"/>
              </a:rPr>
              <a:t>balance</a:t>
            </a:r>
            <a:r>
              <a:rPr lang="es-MX" sz="2000" dirty="0">
                <a:latin typeface="Arial" panose="020B0604020202020204" pitchFamily="34" charset="0"/>
                <a:cs typeface="Arial" panose="020B0604020202020204" pitchFamily="34" charset="0"/>
              </a:rPr>
              <a:t> de </a:t>
            </a:r>
            <a:r>
              <a:rPr lang="es-MX" sz="2000" b="1" dirty="0">
                <a:solidFill>
                  <a:schemeClr val="accent1">
                    <a:lumMod val="75000"/>
                  </a:schemeClr>
                </a:solidFill>
                <a:latin typeface="Arial" panose="020B0604020202020204" pitchFamily="34" charset="0"/>
                <a:cs typeface="Arial" panose="020B0604020202020204" pitchFamily="34" charset="0"/>
              </a:rPr>
              <a:t>situación</a:t>
            </a:r>
            <a:r>
              <a:rPr lang="es-MX" sz="2000" dirty="0">
                <a:latin typeface="Arial" panose="020B0604020202020204" pitchFamily="34" charset="0"/>
                <a:cs typeface="Arial" panose="020B0604020202020204" pitchFamily="34" charset="0"/>
              </a:rPr>
              <a:t> y generalmente las reservas son </a:t>
            </a:r>
            <a:r>
              <a:rPr lang="es-MX" sz="2000" b="1" dirty="0">
                <a:solidFill>
                  <a:schemeClr val="accent1">
                    <a:lumMod val="75000"/>
                  </a:schemeClr>
                </a:solidFill>
                <a:latin typeface="Arial" panose="020B0604020202020204" pitchFamily="34" charset="0"/>
                <a:cs typeface="Arial" panose="020B0604020202020204" pitchFamily="34" charset="0"/>
              </a:rPr>
              <a:t>acumuladas </a:t>
            </a:r>
            <a:r>
              <a:rPr lang="es-MX" sz="2000" dirty="0">
                <a:latin typeface="Arial" panose="020B0604020202020204" pitchFamily="34" charset="0"/>
                <a:cs typeface="Arial" panose="020B0604020202020204" pitchFamily="34" charset="0"/>
              </a:rPr>
              <a:t>por las entidades con el fin de </a:t>
            </a:r>
            <a:r>
              <a:rPr lang="es-MX" sz="2000" b="1" dirty="0">
                <a:solidFill>
                  <a:schemeClr val="accent1">
                    <a:lumMod val="75000"/>
                  </a:schemeClr>
                </a:solidFill>
                <a:latin typeface="Arial" panose="020B0604020202020204" pitchFamily="34" charset="0"/>
                <a:cs typeface="Arial" panose="020B0604020202020204" pitchFamily="34" charset="0"/>
              </a:rPr>
              <a:t>prevenir</a:t>
            </a:r>
            <a:r>
              <a:rPr lang="es-MX" sz="2000" dirty="0">
                <a:latin typeface="Arial" panose="020B0604020202020204" pitchFamily="34" charset="0"/>
                <a:cs typeface="Arial" panose="020B0604020202020204" pitchFamily="34" charset="0"/>
              </a:rPr>
              <a:t> futuros </a:t>
            </a:r>
            <a:r>
              <a:rPr lang="es-MX" sz="2000" b="1" dirty="0">
                <a:solidFill>
                  <a:schemeClr val="accent1">
                    <a:lumMod val="75000"/>
                  </a:schemeClr>
                </a:solidFill>
                <a:latin typeface="Arial" panose="020B0604020202020204" pitchFamily="34" charset="0"/>
                <a:cs typeface="Arial" panose="020B0604020202020204" pitchFamily="34" charset="0"/>
              </a:rPr>
              <a:t>gastos</a:t>
            </a:r>
            <a:r>
              <a:rPr lang="es-MX" sz="2000" dirty="0">
                <a:latin typeface="Arial" panose="020B0604020202020204" pitchFamily="34" charset="0"/>
                <a:cs typeface="Arial" panose="020B0604020202020204" pitchFamily="34" charset="0"/>
              </a:rPr>
              <a:t> a los que no se pueda hacer frente. La </a:t>
            </a:r>
            <a:r>
              <a:rPr lang="es-MX" sz="2000" b="1" dirty="0">
                <a:solidFill>
                  <a:schemeClr val="accent1">
                    <a:lumMod val="75000"/>
                  </a:schemeClr>
                </a:solidFill>
                <a:latin typeface="Arial" panose="020B0604020202020204" pitchFamily="34" charset="0"/>
                <a:cs typeface="Arial" panose="020B0604020202020204" pitchFamily="34" charset="0"/>
              </a:rPr>
              <a:t>fuente</a:t>
            </a:r>
            <a:r>
              <a:rPr lang="es-MX" sz="2000" dirty="0">
                <a:latin typeface="Arial" panose="020B0604020202020204" pitchFamily="34" charset="0"/>
                <a:cs typeface="Arial" panose="020B0604020202020204" pitchFamily="34" charset="0"/>
              </a:rPr>
              <a:t> de las </a:t>
            </a:r>
            <a:r>
              <a:rPr lang="es-MX" sz="2000" b="1" dirty="0">
                <a:solidFill>
                  <a:schemeClr val="accent1">
                    <a:lumMod val="75000"/>
                  </a:schemeClr>
                </a:solidFill>
                <a:latin typeface="Arial" panose="020B0604020202020204" pitchFamily="34" charset="0"/>
                <a:cs typeface="Arial" panose="020B0604020202020204" pitchFamily="34" charset="0"/>
              </a:rPr>
              <a:t>reservas</a:t>
            </a:r>
            <a:r>
              <a:rPr lang="es-MX" sz="2000" dirty="0">
                <a:latin typeface="Arial" panose="020B0604020202020204" pitchFamily="34" charset="0"/>
                <a:cs typeface="Arial" panose="020B0604020202020204" pitchFamily="34" charset="0"/>
              </a:rPr>
              <a:t> proviene normalmente de los </a:t>
            </a:r>
            <a:r>
              <a:rPr lang="es-MX" sz="2000" b="1" dirty="0">
                <a:solidFill>
                  <a:schemeClr val="accent1">
                    <a:lumMod val="75000"/>
                  </a:schemeClr>
                </a:solidFill>
                <a:latin typeface="Arial" panose="020B0604020202020204" pitchFamily="34" charset="0"/>
                <a:cs typeface="Arial" panose="020B0604020202020204" pitchFamily="34" charset="0"/>
              </a:rPr>
              <a:t>beneficios</a:t>
            </a:r>
            <a:r>
              <a:rPr lang="es-MX" sz="2000" dirty="0">
                <a:latin typeface="Arial" panose="020B0604020202020204" pitchFamily="34" charset="0"/>
                <a:cs typeface="Arial" panose="020B0604020202020204" pitchFamily="34" charset="0"/>
              </a:rPr>
              <a:t> de la empresa y forma parte de los </a:t>
            </a:r>
            <a:r>
              <a:rPr lang="es-MX" sz="2000" b="1" dirty="0">
                <a:solidFill>
                  <a:schemeClr val="accent1">
                    <a:lumMod val="75000"/>
                  </a:schemeClr>
                </a:solidFill>
                <a:latin typeface="Arial" panose="020B0604020202020204" pitchFamily="34" charset="0"/>
                <a:cs typeface="Arial" panose="020B0604020202020204" pitchFamily="34" charset="0"/>
              </a:rPr>
              <a:t>fondos propios.</a:t>
            </a:r>
          </a:p>
          <a:p>
            <a:pPr algn="just"/>
            <a:endParaRPr lang="es-MX" sz="2000" dirty="0">
              <a:latin typeface="Arial" panose="020B0604020202020204" pitchFamily="34" charset="0"/>
              <a:cs typeface="Arial" panose="020B0604020202020204" pitchFamily="34" charset="0"/>
            </a:endParaRP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11266" name="Picture 2" descr="Resultado de imagen para reservas">
            <a:extLst>
              <a:ext uri="{FF2B5EF4-FFF2-40B4-BE49-F238E27FC236}">
                <a16:creationId xmlns:a16="http://schemas.microsoft.com/office/drawing/2014/main" id="{97F27525-41F5-4EAB-B3CB-766542443A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628" y="2432665"/>
            <a:ext cx="3556758" cy="26892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9D1CBF65-DA6B-4F65-8B9F-388026EBC941}"/>
              </a:ext>
            </a:extLst>
          </p:cNvPr>
          <p:cNvSpPr txBox="1"/>
          <p:nvPr/>
        </p:nvSpPr>
        <p:spPr>
          <a:xfrm>
            <a:off x="721628" y="6189680"/>
            <a:ext cx="2362200" cy="400110"/>
          </a:xfrm>
          <a:prstGeom prst="rect">
            <a:avLst/>
          </a:prstGeom>
          <a:noFill/>
        </p:spPr>
        <p:txBody>
          <a:bodyPr wrap="square" rtlCol="0">
            <a:spAutoFit/>
          </a:bodyPr>
          <a:lstStyle/>
          <a:p>
            <a:r>
              <a:rPr lang="es-ES" altLang="es-MX" sz="2000" dirty="0">
                <a:latin typeface="Arial" panose="020B0604020202020204" pitchFamily="34" charset="0"/>
                <a:ea typeface="Times New Roman" panose="02020603050405020304" pitchFamily="18" charset="0"/>
                <a:cs typeface="Arial" panose="020B0604020202020204" pitchFamily="34" charset="0"/>
              </a:rPr>
              <a:t>(Patiño,2013)</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66856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8" y="520766"/>
            <a:ext cx="6023429"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Clasificación de reservas  </a:t>
            </a:r>
          </a:p>
        </p:txBody>
      </p:sp>
      <p:graphicFrame>
        <p:nvGraphicFramePr>
          <p:cNvPr id="8" name="Diagrama 7">
            <a:extLst>
              <a:ext uri="{FF2B5EF4-FFF2-40B4-BE49-F238E27FC236}">
                <a16:creationId xmlns:a16="http://schemas.microsoft.com/office/drawing/2014/main" id="{02B3C930-388B-49B5-A703-C33C9245D671}"/>
              </a:ext>
            </a:extLst>
          </p:cNvPr>
          <p:cNvGraphicFramePr/>
          <p:nvPr>
            <p:extLst>
              <p:ext uri="{D42A27DB-BD31-4B8C-83A1-F6EECF244321}">
                <p14:modId xmlns:p14="http://schemas.microsoft.com/office/powerpoint/2010/main" val="721849055"/>
              </p:ext>
            </p:extLst>
          </p:nvPr>
        </p:nvGraphicFramePr>
        <p:xfrm>
          <a:off x="1061265" y="1342239"/>
          <a:ext cx="10069469" cy="54487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65102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782711" y="520766"/>
            <a:ext cx="8996969"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1.7 Procedimiento de constitución de una sociedad anónima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709139" y="2150354"/>
            <a:ext cx="10538830" cy="378565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a:t>
            </a:r>
            <a:r>
              <a:rPr lang="es-MX" sz="2000" b="1" dirty="0">
                <a:solidFill>
                  <a:schemeClr val="accent1">
                    <a:lumMod val="75000"/>
                  </a:schemeClr>
                </a:solidFill>
                <a:latin typeface="Arial" panose="020B0604020202020204" pitchFamily="34" charset="0"/>
                <a:cs typeface="Arial" panose="020B0604020202020204" pitchFamily="34" charset="0"/>
              </a:rPr>
              <a:t>Sociedad anónima </a:t>
            </a:r>
            <a:r>
              <a:rPr lang="es-MX" sz="2000" dirty="0">
                <a:latin typeface="Arial" panose="020B0604020202020204" pitchFamily="34" charset="0"/>
                <a:cs typeface="Arial" panose="020B0604020202020204" pitchFamily="34" charset="0"/>
              </a:rPr>
              <a:t>se constituirá mediante </a:t>
            </a:r>
            <a:r>
              <a:rPr lang="es-MX" sz="2000" b="1" dirty="0">
                <a:solidFill>
                  <a:schemeClr val="accent1">
                    <a:lumMod val="75000"/>
                  </a:schemeClr>
                </a:solidFill>
                <a:latin typeface="Arial" panose="020B0604020202020204" pitchFamily="34" charset="0"/>
                <a:cs typeface="Arial" panose="020B0604020202020204" pitchFamily="34" charset="0"/>
              </a:rPr>
              <a:t>escritura pública </a:t>
            </a:r>
            <a:r>
              <a:rPr lang="es-MX" sz="2000" dirty="0">
                <a:latin typeface="Arial" panose="020B0604020202020204" pitchFamily="34" charset="0"/>
                <a:cs typeface="Arial" panose="020B0604020202020204" pitchFamily="34" charset="0"/>
              </a:rPr>
              <a:t>que deberá ser inscrita en el </a:t>
            </a:r>
            <a:r>
              <a:rPr lang="es-MX" sz="2000" b="1" dirty="0">
                <a:solidFill>
                  <a:schemeClr val="accent1">
                    <a:lumMod val="75000"/>
                  </a:schemeClr>
                </a:solidFill>
                <a:latin typeface="Arial" panose="020B0604020202020204" pitchFamily="34" charset="0"/>
                <a:cs typeface="Arial" panose="020B0604020202020204" pitchFamily="34" charset="0"/>
              </a:rPr>
              <a:t>Registro Mercantil.</a:t>
            </a:r>
          </a:p>
          <a:p>
            <a:pPr algn="just"/>
            <a:endParaRPr lang="es-MX" sz="2000" b="1" dirty="0">
              <a:solidFill>
                <a:schemeClr val="accent1">
                  <a:lumMod val="75000"/>
                </a:schemeClr>
              </a:solidFill>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Con la inscripción </a:t>
            </a:r>
            <a:r>
              <a:rPr lang="es-MX" sz="2000" b="1" dirty="0">
                <a:solidFill>
                  <a:schemeClr val="accent1">
                    <a:lumMod val="75000"/>
                  </a:schemeClr>
                </a:solidFill>
                <a:latin typeface="Arial" panose="020B0604020202020204" pitchFamily="34" charset="0"/>
                <a:cs typeface="Arial" panose="020B0604020202020204" pitchFamily="34" charset="0"/>
              </a:rPr>
              <a:t>adquirirá</a:t>
            </a:r>
            <a:r>
              <a:rPr lang="es-MX" sz="2000" dirty="0">
                <a:latin typeface="Arial" panose="020B0604020202020204" pitchFamily="34" charset="0"/>
                <a:cs typeface="Arial" panose="020B0604020202020204" pitchFamily="34" charset="0"/>
              </a:rPr>
              <a:t> la sociedad anónima su </a:t>
            </a:r>
            <a:r>
              <a:rPr lang="es-MX" sz="2000" b="1" dirty="0">
                <a:solidFill>
                  <a:schemeClr val="accent1">
                    <a:lumMod val="75000"/>
                  </a:schemeClr>
                </a:solidFill>
                <a:latin typeface="Arial" panose="020B0604020202020204" pitchFamily="34" charset="0"/>
                <a:cs typeface="Arial" panose="020B0604020202020204" pitchFamily="34" charset="0"/>
              </a:rPr>
              <a:t>personalidad jurídica</a:t>
            </a:r>
            <a:r>
              <a:rPr lang="es-MX" sz="2000" dirty="0">
                <a:latin typeface="Arial" panose="020B0604020202020204" pitchFamily="34" charset="0"/>
                <a:cs typeface="Arial" panose="020B0604020202020204" pitchFamily="34" charset="0"/>
              </a:rPr>
              <a:t>. Los </a:t>
            </a:r>
            <a:r>
              <a:rPr lang="es-MX" sz="2000" b="1" dirty="0">
                <a:solidFill>
                  <a:schemeClr val="accent1">
                    <a:lumMod val="75000"/>
                  </a:schemeClr>
                </a:solidFill>
                <a:latin typeface="Arial" panose="020B0604020202020204" pitchFamily="34" charset="0"/>
                <a:cs typeface="Arial" panose="020B0604020202020204" pitchFamily="34" charset="0"/>
              </a:rPr>
              <a:t>pactos</a:t>
            </a:r>
            <a:r>
              <a:rPr lang="es-MX" sz="2000" dirty="0">
                <a:latin typeface="Arial" panose="020B0604020202020204" pitchFamily="34" charset="0"/>
                <a:cs typeface="Arial" panose="020B0604020202020204" pitchFamily="34" charset="0"/>
              </a:rPr>
              <a:t> que se mantengan </a:t>
            </a:r>
            <a:r>
              <a:rPr lang="es-MX" sz="2000" b="1" dirty="0">
                <a:solidFill>
                  <a:schemeClr val="accent1">
                    <a:lumMod val="75000"/>
                  </a:schemeClr>
                </a:solidFill>
                <a:latin typeface="Arial" panose="020B0604020202020204" pitchFamily="34" charset="0"/>
                <a:cs typeface="Arial" panose="020B0604020202020204" pitchFamily="34" charset="0"/>
              </a:rPr>
              <a:t>reservados</a:t>
            </a:r>
            <a:r>
              <a:rPr lang="es-MX" sz="2000" dirty="0">
                <a:latin typeface="Arial" panose="020B0604020202020204" pitchFamily="34" charset="0"/>
                <a:cs typeface="Arial" panose="020B0604020202020204" pitchFamily="34" charset="0"/>
              </a:rPr>
              <a:t> entre los socios no serán </a:t>
            </a:r>
            <a:r>
              <a:rPr lang="es-MX" sz="2000" b="1" dirty="0">
                <a:solidFill>
                  <a:schemeClr val="accent1">
                    <a:lumMod val="75000"/>
                  </a:schemeClr>
                </a:solidFill>
                <a:latin typeface="Arial" panose="020B0604020202020204" pitchFamily="34" charset="0"/>
                <a:cs typeface="Arial" panose="020B0604020202020204" pitchFamily="34" charset="0"/>
              </a:rPr>
              <a:t>oponibles</a:t>
            </a:r>
            <a:r>
              <a:rPr lang="es-MX" sz="2000" dirty="0">
                <a:latin typeface="Arial" panose="020B0604020202020204" pitchFamily="34" charset="0"/>
                <a:cs typeface="Arial" panose="020B0604020202020204" pitchFamily="34" charset="0"/>
              </a:rPr>
              <a:t> frente a la </a:t>
            </a:r>
            <a:r>
              <a:rPr lang="es-MX" sz="2000" b="1" dirty="0">
                <a:solidFill>
                  <a:schemeClr val="accent1">
                    <a:lumMod val="75000"/>
                  </a:schemeClr>
                </a:solidFill>
                <a:latin typeface="Arial" panose="020B0604020202020204" pitchFamily="34" charset="0"/>
                <a:cs typeface="Arial" panose="020B0604020202020204" pitchFamily="34" charset="0"/>
              </a:rPr>
              <a:t>sociedad.</a:t>
            </a:r>
          </a:p>
          <a:p>
            <a:pPr algn="just"/>
            <a:endParaRPr lang="es-MX" sz="2000" b="1" dirty="0">
              <a:solidFill>
                <a:schemeClr val="accent1">
                  <a:lumMod val="75000"/>
                </a:schemeClr>
              </a:solidFill>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La inscripción de la </a:t>
            </a:r>
            <a:r>
              <a:rPr lang="es-MX" sz="2000" b="1" dirty="0">
                <a:solidFill>
                  <a:schemeClr val="accent1">
                    <a:lumMod val="75000"/>
                  </a:schemeClr>
                </a:solidFill>
                <a:latin typeface="Arial" panose="020B0604020202020204" pitchFamily="34" charset="0"/>
                <a:cs typeface="Arial" panose="020B0604020202020204" pitchFamily="34" charset="0"/>
              </a:rPr>
              <a:t>escritura</a:t>
            </a:r>
            <a:r>
              <a:rPr lang="es-MX" sz="2000" dirty="0">
                <a:latin typeface="Arial" panose="020B0604020202020204" pitchFamily="34" charset="0"/>
                <a:cs typeface="Arial" panose="020B0604020202020204" pitchFamily="34" charset="0"/>
              </a:rPr>
              <a:t> de constitución de la </a:t>
            </a:r>
            <a:r>
              <a:rPr lang="es-MX" sz="2000" b="1" dirty="0">
                <a:solidFill>
                  <a:schemeClr val="accent1">
                    <a:lumMod val="75000"/>
                  </a:schemeClr>
                </a:solidFill>
                <a:latin typeface="Arial" panose="020B0604020202020204" pitchFamily="34" charset="0"/>
                <a:cs typeface="Arial" panose="020B0604020202020204" pitchFamily="34" charset="0"/>
              </a:rPr>
              <a:t>Sociedad Anónima </a:t>
            </a:r>
            <a:r>
              <a:rPr lang="es-MX" sz="2000" dirty="0">
                <a:latin typeface="Arial" panose="020B0604020202020204" pitchFamily="34" charset="0"/>
                <a:cs typeface="Arial" panose="020B0604020202020204" pitchFamily="34" charset="0"/>
              </a:rPr>
              <a:t>y la de todos los demás actos relativos a la </a:t>
            </a:r>
            <a:r>
              <a:rPr lang="es-MX" sz="2000" b="1" dirty="0">
                <a:solidFill>
                  <a:schemeClr val="accent1">
                    <a:lumMod val="75000"/>
                  </a:schemeClr>
                </a:solidFill>
                <a:latin typeface="Arial" panose="020B0604020202020204" pitchFamily="34" charset="0"/>
                <a:cs typeface="Arial" panose="020B0604020202020204" pitchFamily="34" charset="0"/>
              </a:rPr>
              <a:t>sociedad</a:t>
            </a:r>
            <a:r>
              <a:rPr lang="es-MX" sz="2000" dirty="0">
                <a:latin typeface="Arial" panose="020B0604020202020204" pitchFamily="34" charset="0"/>
                <a:cs typeface="Arial" panose="020B0604020202020204" pitchFamily="34" charset="0"/>
              </a:rPr>
              <a:t> podrán practicarse previa </a:t>
            </a:r>
            <a:r>
              <a:rPr lang="es-MX" sz="2000" b="1" dirty="0">
                <a:solidFill>
                  <a:schemeClr val="accent1">
                    <a:lumMod val="75000"/>
                  </a:schemeClr>
                </a:solidFill>
                <a:latin typeface="Arial" panose="020B0604020202020204" pitchFamily="34" charset="0"/>
                <a:cs typeface="Arial" panose="020B0604020202020204" pitchFamily="34" charset="0"/>
              </a:rPr>
              <a:t>justificación</a:t>
            </a:r>
            <a:r>
              <a:rPr lang="es-MX" sz="2000" dirty="0">
                <a:latin typeface="Arial" panose="020B0604020202020204" pitchFamily="34" charset="0"/>
                <a:cs typeface="Arial" panose="020B0604020202020204" pitchFamily="34" charset="0"/>
              </a:rPr>
              <a:t> de que ha sido solicitada o realizada la </a:t>
            </a:r>
            <a:r>
              <a:rPr lang="es-MX" sz="2000" b="1" dirty="0">
                <a:solidFill>
                  <a:schemeClr val="accent1">
                    <a:lumMod val="75000"/>
                  </a:schemeClr>
                </a:solidFill>
                <a:latin typeface="Arial" panose="020B0604020202020204" pitchFamily="34" charset="0"/>
                <a:cs typeface="Arial" panose="020B0604020202020204" pitchFamily="34" charset="0"/>
              </a:rPr>
              <a:t>liquidación </a:t>
            </a:r>
            <a:r>
              <a:rPr lang="es-MX" sz="2000" dirty="0">
                <a:latin typeface="Arial" panose="020B0604020202020204" pitchFamily="34" charset="0"/>
                <a:cs typeface="Arial" panose="020B0604020202020204" pitchFamily="34" charset="0"/>
              </a:rPr>
              <a:t>de los impuestos </a:t>
            </a:r>
            <a:r>
              <a:rPr lang="es-MX" sz="2000" b="1" dirty="0">
                <a:solidFill>
                  <a:schemeClr val="accent1">
                    <a:lumMod val="75000"/>
                  </a:schemeClr>
                </a:solidFill>
                <a:latin typeface="Arial" panose="020B0604020202020204" pitchFamily="34" charset="0"/>
                <a:cs typeface="Arial" panose="020B0604020202020204" pitchFamily="34" charset="0"/>
              </a:rPr>
              <a:t>correspondientes </a:t>
            </a:r>
            <a:r>
              <a:rPr lang="es-MX" sz="2000" dirty="0">
                <a:latin typeface="Arial" panose="020B0604020202020204" pitchFamily="34" charset="0"/>
                <a:cs typeface="Arial" panose="020B0604020202020204" pitchFamily="34" charset="0"/>
              </a:rPr>
              <a:t>al acto inscribible.</a:t>
            </a:r>
          </a:p>
          <a:p>
            <a:pPr algn="just"/>
            <a:r>
              <a:rPr lang="es-MX" sz="2000" dirty="0">
                <a:latin typeface="Arial" panose="020B0604020202020204" pitchFamily="34" charset="0"/>
                <a:cs typeface="Arial" panose="020B0604020202020204" pitchFamily="34" charset="0"/>
              </a:rPr>
              <a:t>La inscripción de la Sociedad anónima se </a:t>
            </a:r>
            <a:r>
              <a:rPr lang="es-MX" sz="2000" b="1" dirty="0">
                <a:solidFill>
                  <a:schemeClr val="accent1">
                    <a:lumMod val="75000"/>
                  </a:schemeClr>
                </a:solidFill>
                <a:latin typeface="Arial" panose="020B0604020202020204" pitchFamily="34" charset="0"/>
                <a:cs typeface="Arial" panose="020B0604020202020204" pitchFamily="34" charset="0"/>
              </a:rPr>
              <a:t>publicará </a:t>
            </a:r>
            <a:r>
              <a:rPr lang="es-MX" sz="2000" dirty="0">
                <a:latin typeface="Arial" panose="020B0604020202020204" pitchFamily="34" charset="0"/>
                <a:cs typeface="Arial" panose="020B0604020202020204" pitchFamily="34" charset="0"/>
              </a:rPr>
              <a:t>en el </a:t>
            </a:r>
            <a:r>
              <a:rPr lang="es-MX" sz="2000" b="1" dirty="0">
                <a:solidFill>
                  <a:schemeClr val="accent1">
                    <a:lumMod val="75000"/>
                  </a:schemeClr>
                </a:solidFill>
                <a:latin typeface="Arial" panose="020B0604020202020204" pitchFamily="34" charset="0"/>
                <a:cs typeface="Arial" panose="020B0604020202020204" pitchFamily="34" charset="0"/>
              </a:rPr>
              <a:t>Boletín Oficial del Registro Mercantil,</a:t>
            </a:r>
            <a:r>
              <a:rPr lang="es-MX" sz="2000" dirty="0">
                <a:latin typeface="Arial" panose="020B0604020202020204" pitchFamily="34" charset="0"/>
                <a:cs typeface="Arial" panose="020B0604020202020204" pitchFamily="34" charset="0"/>
              </a:rPr>
              <a:t> en el que se </a:t>
            </a:r>
            <a:r>
              <a:rPr lang="es-MX" sz="2000" b="1" dirty="0">
                <a:solidFill>
                  <a:schemeClr val="accent1">
                    <a:lumMod val="75000"/>
                  </a:schemeClr>
                </a:solidFill>
                <a:latin typeface="Arial" panose="020B0604020202020204" pitchFamily="34" charset="0"/>
                <a:cs typeface="Arial" panose="020B0604020202020204" pitchFamily="34" charset="0"/>
              </a:rPr>
              <a:t>consignarán</a:t>
            </a:r>
            <a:r>
              <a:rPr lang="es-MX" sz="2000" dirty="0">
                <a:latin typeface="Arial" panose="020B0604020202020204" pitchFamily="34" charset="0"/>
                <a:cs typeface="Arial" panose="020B0604020202020204" pitchFamily="34" charset="0"/>
              </a:rPr>
              <a:t> los datos relativos a su escritura de </a:t>
            </a:r>
            <a:r>
              <a:rPr lang="es-MX" sz="2000" b="1" dirty="0">
                <a:solidFill>
                  <a:schemeClr val="accent1">
                    <a:lumMod val="75000"/>
                  </a:schemeClr>
                </a:solidFill>
                <a:latin typeface="Arial" panose="020B0604020202020204" pitchFamily="34" charset="0"/>
                <a:cs typeface="Arial" panose="020B0604020202020204" pitchFamily="34" charset="0"/>
              </a:rPr>
              <a:t>constitución</a:t>
            </a:r>
            <a:r>
              <a:rPr lang="es-MX" sz="2000" dirty="0">
                <a:latin typeface="Arial" panose="020B0604020202020204" pitchFamily="34" charset="0"/>
                <a:cs typeface="Arial" panose="020B0604020202020204" pitchFamily="34" charset="0"/>
              </a:rPr>
              <a:t> que reglamentariamente se </a:t>
            </a:r>
            <a:r>
              <a:rPr lang="es-MX" sz="2000" b="1" dirty="0">
                <a:solidFill>
                  <a:schemeClr val="accent1">
                    <a:lumMod val="75000"/>
                  </a:schemeClr>
                </a:solidFill>
                <a:latin typeface="Arial" panose="020B0604020202020204" pitchFamily="34" charset="0"/>
                <a:cs typeface="Arial" panose="020B0604020202020204" pitchFamily="34" charset="0"/>
              </a:rPr>
              <a:t>determinen.</a:t>
            </a:r>
            <a:endParaRPr lang="es-MX" sz="2000" b="1" i="0" dirty="0">
              <a:solidFill>
                <a:schemeClr val="accent1">
                  <a:lumMod val="75000"/>
                </a:schemeClr>
              </a:solidFill>
              <a:effectLst/>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C9ADEB01-39ED-4FD4-A186-54D2A200DE4A}"/>
              </a:ext>
            </a:extLst>
          </p:cNvPr>
          <p:cNvSpPr/>
          <p:nvPr/>
        </p:nvSpPr>
        <p:spPr>
          <a:xfrm>
            <a:off x="709139" y="6220902"/>
            <a:ext cx="2453511" cy="400110"/>
          </a:xfrm>
          <a:prstGeom prst="rect">
            <a:avLst/>
          </a:prstGeom>
        </p:spPr>
        <p:txBody>
          <a:bodyPr wrap="square">
            <a:spAutoFit/>
          </a:bodyPr>
          <a:lstStyle/>
          <a:p>
            <a:pPr lvl="0"/>
            <a:r>
              <a:rPr lang="es-MX" sz="2000" dirty="0">
                <a:latin typeface="Arial" panose="020B0604020202020204" pitchFamily="34" charset="0"/>
                <a:cs typeface="Arial" panose="020B0604020202020204" pitchFamily="34" charset="0"/>
              </a:rPr>
              <a:t>(Vázquez, 2019)</a:t>
            </a:r>
          </a:p>
        </p:txBody>
      </p:sp>
    </p:spTree>
    <p:extLst>
      <p:ext uri="{BB962C8B-B14F-4D97-AF65-F5344CB8AC3E}">
        <p14:creationId xmlns:p14="http://schemas.microsoft.com/office/powerpoint/2010/main" val="25135438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782711" y="520766"/>
            <a:ext cx="8996969"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Constitución de una sociedad anónima </a:t>
            </a:r>
          </a:p>
        </p:txBody>
      </p:sp>
      <p:graphicFrame>
        <p:nvGraphicFramePr>
          <p:cNvPr id="6" name="Diagrama 5">
            <a:extLst>
              <a:ext uri="{FF2B5EF4-FFF2-40B4-BE49-F238E27FC236}">
                <a16:creationId xmlns:a16="http://schemas.microsoft.com/office/drawing/2014/main" id="{67C9E166-D3EE-4C90-A244-0CD32A580AC9}"/>
              </a:ext>
            </a:extLst>
          </p:cNvPr>
          <p:cNvGraphicFramePr/>
          <p:nvPr>
            <p:extLst>
              <p:ext uri="{D42A27DB-BD31-4B8C-83A1-F6EECF244321}">
                <p14:modId xmlns:p14="http://schemas.microsoft.com/office/powerpoint/2010/main" val="3817631380"/>
              </p:ext>
            </p:extLst>
          </p:nvPr>
        </p:nvGraphicFramePr>
        <p:xfrm>
          <a:off x="1810811" y="1584463"/>
          <a:ext cx="8876763" cy="1469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a 7">
            <a:extLst>
              <a:ext uri="{FF2B5EF4-FFF2-40B4-BE49-F238E27FC236}">
                <a16:creationId xmlns:a16="http://schemas.microsoft.com/office/drawing/2014/main" id="{1D162E6D-2755-4D35-9299-563B4350948B}"/>
              </a:ext>
            </a:extLst>
          </p:cNvPr>
          <p:cNvGraphicFramePr/>
          <p:nvPr>
            <p:extLst>
              <p:ext uri="{D42A27DB-BD31-4B8C-83A1-F6EECF244321}">
                <p14:modId xmlns:p14="http://schemas.microsoft.com/office/powerpoint/2010/main" val="471892765"/>
              </p:ext>
            </p:extLst>
          </p:nvPr>
        </p:nvGraphicFramePr>
        <p:xfrm>
          <a:off x="1810812" y="3496944"/>
          <a:ext cx="8876762" cy="146966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a 8">
            <a:extLst>
              <a:ext uri="{FF2B5EF4-FFF2-40B4-BE49-F238E27FC236}">
                <a16:creationId xmlns:a16="http://schemas.microsoft.com/office/drawing/2014/main" id="{77742BAB-CDF2-423D-8AA0-AB6D053C6682}"/>
              </a:ext>
            </a:extLst>
          </p:cNvPr>
          <p:cNvGraphicFramePr/>
          <p:nvPr>
            <p:extLst>
              <p:ext uri="{D42A27DB-BD31-4B8C-83A1-F6EECF244321}">
                <p14:modId xmlns:p14="http://schemas.microsoft.com/office/powerpoint/2010/main" val="3838030023"/>
              </p:ext>
            </p:extLst>
          </p:nvPr>
        </p:nvGraphicFramePr>
        <p:xfrm>
          <a:off x="1810812" y="5388335"/>
          <a:ext cx="8876762" cy="14696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10" name="Grupo 9">
            <a:extLst>
              <a:ext uri="{FF2B5EF4-FFF2-40B4-BE49-F238E27FC236}">
                <a16:creationId xmlns:a16="http://schemas.microsoft.com/office/drawing/2014/main" id="{8EA68F3B-D523-44DB-824C-3595DF07D3DA}"/>
              </a:ext>
            </a:extLst>
          </p:cNvPr>
          <p:cNvGrpSpPr/>
          <p:nvPr/>
        </p:nvGrpSpPr>
        <p:grpSpPr>
          <a:xfrm rot="5400000">
            <a:off x="2669393" y="2986382"/>
            <a:ext cx="494359" cy="578307"/>
            <a:chOff x="2572874" y="445678"/>
            <a:chExt cx="494359" cy="578307"/>
          </a:xfrm>
        </p:grpSpPr>
        <p:sp>
          <p:nvSpPr>
            <p:cNvPr id="11" name="Flecha: a la derecha 10">
              <a:extLst>
                <a:ext uri="{FF2B5EF4-FFF2-40B4-BE49-F238E27FC236}">
                  <a16:creationId xmlns:a16="http://schemas.microsoft.com/office/drawing/2014/main" id="{25B82603-109D-4852-9B49-8597D0970D6E}"/>
                </a:ext>
              </a:extLst>
            </p:cNvPr>
            <p:cNvSpPr/>
            <p:nvPr/>
          </p:nvSpPr>
          <p:spPr>
            <a:xfrm>
              <a:off x="2572874" y="445678"/>
              <a:ext cx="494359" cy="578307"/>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Flecha: a la derecha 4">
              <a:extLst>
                <a:ext uri="{FF2B5EF4-FFF2-40B4-BE49-F238E27FC236}">
                  <a16:creationId xmlns:a16="http://schemas.microsoft.com/office/drawing/2014/main" id="{E1BFB220-F244-4865-92F6-B2F6DD91B8E2}"/>
                </a:ext>
              </a:extLst>
            </p:cNvPr>
            <p:cNvSpPr txBox="1"/>
            <p:nvPr/>
          </p:nvSpPr>
          <p:spPr>
            <a:xfrm>
              <a:off x="2572874" y="561339"/>
              <a:ext cx="346051" cy="3469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p:txBody>
        </p:sp>
      </p:grpSp>
      <p:grpSp>
        <p:nvGrpSpPr>
          <p:cNvPr id="13" name="Grupo 12">
            <a:extLst>
              <a:ext uri="{FF2B5EF4-FFF2-40B4-BE49-F238E27FC236}">
                <a16:creationId xmlns:a16="http://schemas.microsoft.com/office/drawing/2014/main" id="{4FF5C74C-3315-4355-9A9E-46A0B1A667BC}"/>
              </a:ext>
            </a:extLst>
          </p:cNvPr>
          <p:cNvGrpSpPr/>
          <p:nvPr/>
        </p:nvGrpSpPr>
        <p:grpSpPr>
          <a:xfrm rot="5400000">
            <a:off x="2669393" y="4903545"/>
            <a:ext cx="494359" cy="578307"/>
            <a:chOff x="2572874" y="445678"/>
            <a:chExt cx="494359" cy="578307"/>
          </a:xfrm>
        </p:grpSpPr>
        <p:sp>
          <p:nvSpPr>
            <p:cNvPr id="14" name="Flecha: a la derecha 13">
              <a:extLst>
                <a:ext uri="{FF2B5EF4-FFF2-40B4-BE49-F238E27FC236}">
                  <a16:creationId xmlns:a16="http://schemas.microsoft.com/office/drawing/2014/main" id="{196F83A4-1B98-48E6-942A-1F3DEE74A481}"/>
                </a:ext>
              </a:extLst>
            </p:cNvPr>
            <p:cNvSpPr/>
            <p:nvPr/>
          </p:nvSpPr>
          <p:spPr>
            <a:xfrm>
              <a:off x="2572874" y="445678"/>
              <a:ext cx="494359" cy="578307"/>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Flecha: a la derecha 4">
              <a:extLst>
                <a:ext uri="{FF2B5EF4-FFF2-40B4-BE49-F238E27FC236}">
                  <a16:creationId xmlns:a16="http://schemas.microsoft.com/office/drawing/2014/main" id="{ACC74228-326F-4AB9-A190-D53867B6EB6A}"/>
                </a:ext>
              </a:extLst>
            </p:cNvPr>
            <p:cNvSpPr txBox="1"/>
            <p:nvPr/>
          </p:nvSpPr>
          <p:spPr>
            <a:xfrm>
              <a:off x="2572874" y="561339"/>
              <a:ext cx="346051" cy="3469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927391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477288" y="520766"/>
            <a:ext cx="3081194"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Constitución</a:t>
            </a:r>
          </a:p>
        </p:txBody>
      </p:sp>
      <p:sp>
        <p:nvSpPr>
          <p:cNvPr id="2" name="Rectángulo 1">
            <a:extLst>
              <a:ext uri="{FF2B5EF4-FFF2-40B4-BE49-F238E27FC236}">
                <a16:creationId xmlns:a16="http://schemas.microsoft.com/office/drawing/2014/main" id="{3E3AC680-3373-4705-9B65-B9F2D62B920D}"/>
              </a:ext>
            </a:extLst>
          </p:cNvPr>
          <p:cNvSpPr/>
          <p:nvPr/>
        </p:nvSpPr>
        <p:spPr>
          <a:xfrm>
            <a:off x="1518408" y="2050468"/>
            <a:ext cx="9622172" cy="3266985"/>
          </a:xfrm>
          <a:prstGeom prst="rect">
            <a:avLst/>
          </a:prstGeom>
        </p:spPr>
        <p:txBody>
          <a:bodyPr wrap="square">
            <a:spAutoFit/>
          </a:bodyPr>
          <a:lstStyle/>
          <a:p>
            <a:pPr marL="342900" indent="-342900" algn="just">
              <a:lnSpc>
                <a:spcPct val="150000"/>
              </a:lnSpc>
              <a:buFont typeface="Wingdings" panose="05000000000000000000" pitchFamily="2" charset="2"/>
              <a:buChar char="Ø"/>
            </a:pPr>
            <a:r>
              <a:rPr lang="es-ES" sz="2000" dirty="0">
                <a:latin typeface="Arial" panose="020B0604020202020204" pitchFamily="34" charset="0"/>
                <a:cs typeface="Arial" panose="020B0604020202020204" pitchFamily="34" charset="0"/>
              </a:rPr>
              <a:t>Los </a:t>
            </a:r>
            <a:r>
              <a:rPr lang="es-ES" sz="2000" b="1" dirty="0">
                <a:solidFill>
                  <a:schemeClr val="accent1">
                    <a:lumMod val="75000"/>
                  </a:schemeClr>
                </a:solidFill>
                <a:latin typeface="Arial" panose="020B0604020202020204" pitchFamily="34" charset="0"/>
                <a:cs typeface="Arial" panose="020B0604020202020204" pitchFamily="34" charset="0"/>
              </a:rPr>
              <a:t>socios</a:t>
            </a:r>
            <a:r>
              <a:rPr lang="es-ES" sz="2000" dirty="0">
                <a:latin typeface="Arial" panose="020B0604020202020204" pitchFamily="34" charset="0"/>
                <a:cs typeface="Arial" panose="020B0604020202020204" pitchFamily="34" charset="0"/>
              </a:rPr>
              <a:t> se presentan ante un </a:t>
            </a:r>
            <a:r>
              <a:rPr lang="es-ES" sz="2000" b="1" dirty="0">
                <a:solidFill>
                  <a:schemeClr val="accent1">
                    <a:lumMod val="75000"/>
                  </a:schemeClr>
                </a:solidFill>
                <a:latin typeface="Arial" panose="020B0604020202020204" pitchFamily="34" charset="0"/>
                <a:cs typeface="Arial" panose="020B0604020202020204" pitchFamily="34" charset="0"/>
              </a:rPr>
              <a:t>notario</a:t>
            </a:r>
            <a:r>
              <a:rPr lang="es-ES" sz="2000" dirty="0">
                <a:latin typeface="Arial" panose="020B0604020202020204" pitchFamily="34" charset="0"/>
                <a:cs typeface="Arial" panose="020B0604020202020204" pitchFamily="34" charset="0"/>
              </a:rPr>
              <a:t> público para la </a:t>
            </a:r>
            <a:r>
              <a:rPr lang="es-ES" sz="2000" b="1" dirty="0">
                <a:solidFill>
                  <a:schemeClr val="accent1">
                    <a:lumMod val="75000"/>
                  </a:schemeClr>
                </a:solidFill>
                <a:latin typeface="Arial" panose="020B0604020202020204" pitchFamily="34" charset="0"/>
                <a:cs typeface="Arial" panose="020B0604020202020204" pitchFamily="34" charset="0"/>
              </a:rPr>
              <a:t>elaboración</a:t>
            </a:r>
            <a:r>
              <a:rPr lang="es-ES" sz="2000" dirty="0">
                <a:latin typeface="Arial" panose="020B0604020202020204" pitchFamily="34" charset="0"/>
                <a:cs typeface="Arial" panose="020B0604020202020204" pitchFamily="34" charset="0"/>
              </a:rPr>
              <a:t> de la </a:t>
            </a:r>
            <a:r>
              <a:rPr lang="es-ES" sz="2000" b="1" dirty="0">
                <a:solidFill>
                  <a:schemeClr val="accent1">
                    <a:lumMod val="75000"/>
                  </a:schemeClr>
                </a:solidFill>
                <a:latin typeface="Arial" panose="020B0604020202020204" pitchFamily="34" charset="0"/>
                <a:cs typeface="Arial" panose="020B0604020202020204" pitchFamily="34" charset="0"/>
              </a:rPr>
              <a:t>escritura social</a:t>
            </a:r>
            <a:r>
              <a:rPr lang="es-ES" sz="2000" dirty="0">
                <a:latin typeface="Arial" panose="020B0604020202020204" pitchFamily="34" charset="0"/>
                <a:cs typeface="Arial" panose="020B0604020202020204" pitchFamily="34" charset="0"/>
              </a:rPr>
              <a:t>.</a:t>
            </a:r>
          </a:p>
          <a:p>
            <a:pPr marL="342900" indent="-342900" algn="just">
              <a:lnSpc>
                <a:spcPct val="150000"/>
              </a:lnSpc>
              <a:buFont typeface="Wingdings" panose="05000000000000000000" pitchFamily="2" charset="2"/>
              <a:buChar char="Ø"/>
            </a:pPr>
            <a:r>
              <a:rPr lang="es-ES" sz="2000" dirty="0">
                <a:latin typeface="Arial" panose="020B0604020202020204" pitchFamily="34" charset="0"/>
                <a:cs typeface="Arial" panose="020B0604020202020204" pitchFamily="34" charset="0"/>
              </a:rPr>
              <a:t>Deberán firmar un </a:t>
            </a:r>
            <a:r>
              <a:rPr lang="es-ES" sz="2000" b="1" dirty="0">
                <a:solidFill>
                  <a:schemeClr val="accent1">
                    <a:lumMod val="75000"/>
                  </a:schemeClr>
                </a:solidFill>
                <a:latin typeface="Arial" panose="020B0604020202020204" pitchFamily="34" charset="0"/>
                <a:cs typeface="Arial" panose="020B0604020202020204" pitchFamily="34" charset="0"/>
              </a:rPr>
              <a:t>boletín</a:t>
            </a:r>
            <a:r>
              <a:rPr lang="es-ES" sz="2000" dirty="0">
                <a:latin typeface="Arial" panose="020B0604020202020204" pitchFamily="34" charset="0"/>
                <a:cs typeface="Arial" panose="020B0604020202020204" pitchFamily="34" charset="0"/>
              </a:rPr>
              <a:t> que contenga la información </a:t>
            </a:r>
            <a:r>
              <a:rPr lang="es-ES" sz="2000" b="1" dirty="0">
                <a:solidFill>
                  <a:schemeClr val="accent1">
                    <a:lumMod val="75000"/>
                  </a:schemeClr>
                </a:solidFill>
                <a:latin typeface="Arial" panose="020B0604020202020204" pitchFamily="34" charset="0"/>
                <a:cs typeface="Arial" panose="020B0604020202020204" pitchFamily="34" charset="0"/>
              </a:rPr>
              <a:t>personal</a:t>
            </a:r>
            <a:r>
              <a:rPr lang="es-ES" sz="2000" dirty="0">
                <a:latin typeface="Arial" panose="020B0604020202020204" pitchFamily="34" charset="0"/>
                <a:cs typeface="Arial" panose="020B0604020202020204" pitchFamily="34" charset="0"/>
              </a:rPr>
              <a:t> de los socios, así como el número de </a:t>
            </a:r>
            <a:r>
              <a:rPr lang="es-ES" sz="2000" b="1" dirty="0">
                <a:solidFill>
                  <a:schemeClr val="accent1">
                    <a:lumMod val="75000"/>
                  </a:schemeClr>
                </a:solidFill>
                <a:latin typeface="Arial" panose="020B0604020202020204" pitchFamily="34" charset="0"/>
                <a:cs typeface="Arial" panose="020B0604020202020204" pitchFamily="34" charset="0"/>
              </a:rPr>
              <a:t>acciones</a:t>
            </a:r>
            <a:r>
              <a:rPr lang="es-ES" sz="2000" dirty="0">
                <a:latin typeface="Arial" panose="020B0604020202020204" pitchFamily="34" charset="0"/>
                <a:cs typeface="Arial" panose="020B0604020202020204" pitchFamily="34" charset="0"/>
              </a:rPr>
              <a:t> correspondientes.</a:t>
            </a:r>
          </a:p>
          <a:p>
            <a:pPr marL="342900" indent="-342900" algn="just">
              <a:lnSpc>
                <a:spcPct val="150000"/>
              </a:lnSpc>
              <a:buFont typeface="Wingdings" panose="05000000000000000000" pitchFamily="2" charset="2"/>
              <a:buChar char="Ø"/>
            </a:pPr>
            <a:r>
              <a:rPr lang="es-ES" sz="2000" dirty="0">
                <a:latin typeface="Arial" panose="020B0604020202020204" pitchFamily="34" charset="0"/>
                <a:cs typeface="Arial" panose="020B0604020202020204" pitchFamily="34" charset="0"/>
              </a:rPr>
              <a:t>Las </a:t>
            </a:r>
            <a:r>
              <a:rPr lang="es-ES" sz="2000" b="1" dirty="0">
                <a:solidFill>
                  <a:schemeClr val="accent1">
                    <a:lumMod val="75000"/>
                  </a:schemeClr>
                </a:solidFill>
                <a:latin typeface="Arial" panose="020B0604020202020204" pitchFamily="34" charset="0"/>
                <a:cs typeface="Arial" panose="020B0604020202020204" pitchFamily="34" charset="0"/>
              </a:rPr>
              <a:t>acciones</a:t>
            </a:r>
            <a:r>
              <a:rPr lang="es-ES" sz="2000" dirty="0">
                <a:latin typeface="Arial" panose="020B0604020202020204" pitchFamily="34" charset="0"/>
                <a:cs typeface="Arial" panose="020B0604020202020204" pitchFamily="34" charset="0"/>
              </a:rPr>
              <a:t> deberán quedar </a:t>
            </a:r>
            <a:r>
              <a:rPr lang="es-ES" sz="2000" b="1" dirty="0">
                <a:solidFill>
                  <a:schemeClr val="accent1">
                    <a:lumMod val="75000"/>
                  </a:schemeClr>
                </a:solidFill>
                <a:latin typeface="Arial" panose="020B0604020202020204" pitchFamily="34" charset="0"/>
                <a:cs typeface="Arial" panose="020B0604020202020204" pitchFamily="34" charset="0"/>
              </a:rPr>
              <a:t>suscritas</a:t>
            </a:r>
            <a:r>
              <a:rPr lang="es-ES" sz="2000" dirty="0">
                <a:latin typeface="Arial" panose="020B0604020202020204" pitchFamily="34" charset="0"/>
                <a:cs typeface="Arial" panose="020B0604020202020204" pitchFamily="34" charset="0"/>
              </a:rPr>
              <a:t> dentro del término de un </a:t>
            </a:r>
            <a:r>
              <a:rPr lang="es-ES" sz="2000" b="1" dirty="0">
                <a:solidFill>
                  <a:schemeClr val="accent1">
                    <a:lumMod val="75000"/>
                  </a:schemeClr>
                </a:solidFill>
                <a:latin typeface="Arial" panose="020B0604020202020204" pitchFamily="34" charset="0"/>
                <a:cs typeface="Arial" panose="020B0604020202020204" pitchFamily="34" charset="0"/>
              </a:rPr>
              <a:t>año.</a:t>
            </a:r>
          </a:p>
          <a:p>
            <a:pPr marL="342900" indent="-342900" algn="just">
              <a:lnSpc>
                <a:spcPct val="150000"/>
              </a:lnSpc>
              <a:buFont typeface="Wingdings" panose="05000000000000000000" pitchFamily="2" charset="2"/>
              <a:buChar char="Ø"/>
            </a:pPr>
            <a:r>
              <a:rPr lang="es-ES" sz="2000" dirty="0">
                <a:latin typeface="Arial" panose="020B0604020202020204" pitchFamily="34" charset="0"/>
                <a:cs typeface="Arial" panose="020B0604020202020204" pitchFamily="34" charset="0"/>
              </a:rPr>
              <a:t>Al finalizar el acta </a:t>
            </a:r>
            <a:r>
              <a:rPr lang="es-ES" sz="2000" b="1" dirty="0">
                <a:solidFill>
                  <a:schemeClr val="accent1">
                    <a:lumMod val="75000"/>
                  </a:schemeClr>
                </a:solidFill>
                <a:latin typeface="Arial" panose="020B0604020202020204" pitchFamily="34" charset="0"/>
                <a:cs typeface="Arial" panose="020B0604020202020204" pitchFamily="34" charset="0"/>
              </a:rPr>
              <a:t>constitutiva</a:t>
            </a:r>
            <a:r>
              <a:rPr lang="es-ES" sz="2000" dirty="0">
                <a:latin typeface="Arial" panose="020B0604020202020204" pitchFamily="34" charset="0"/>
                <a:cs typeface="Arial" panose="020B0604020202020204" pitchFamily="34" charset="0"/>
              </a:rPr>
              <a:t> deberán reunirse en una </a:t>
            </a:r>
            <a:r>
              <a:rPr lang="es-ES" sz="2000" b="1" dirty="0">
                <a:solidFill>
                  <a:schemeClr val="accent1">
                    <a:lumMod val="75000"/>
                  </a:schemeClr>
                </a:solidFill>
                <a:latin typeface="Arial" panose="020B0604020202020204" pitchFamily="34" charset="0"/>
                <a:cs typeface="Arial" panose="020B0604020202020204" pitchFamily="34" charset="0"/>
              </a:rPr>
              <a:t>asamblea</a:t>
            </a:r>
            <a:r>
              <a:rPr lang="es-ES" sz="2000" dirty="0">
                <a:latin typeface="Arial" panose="020B0604020202020204" pitchFamily="34" charset="0"/>
                <a:cs typeface="Arial" panose="020B0604020202020204" pitchFamily="34" charset="0"/>
              </a:rPr>
              <a:t> 15 días después. </a:t>
            </a:r>
          </a:p>
        </p:txBody>
      </p:sp>
    </p:spTree>
    <p:extLst>
      <p:ext uri="{BB962C8B-B14F-4D97-AF65-F5344CB8AC3E}">
        <p14:creationId xmlns:p14="http://schemas.microsoft.com/office/powerpoint/2010/main" val="7094193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477288" y="520766"/>
            <a:ext cx="388653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Acta constitutiva </a:t>
            </a:r>
          </a:p>
        </p:txBody>
      </p:sp>
      <p:graphicFrame>
        <p:nvGraphicFramePr>
          <p:cNvPr id="6" name="Diagrama 5">
            <a:extLst>
              <a:ext uri="{FF2B5EF4-FFF2-40B4-BE49-F238E27FC236}">
                <a16:creationId xmlns:a16="http://schemas.microsoft.com/office/drawing/2014/main" id="{0021FBAD-1B49-4BB2-A017-8CB09C563992}"/>
              </a:ext>
            </a:extLst>
          </p:cNvPr>
          <p:cNvGraphicFramePr/>
          <p:nvPr>
            <p:extLst>
              <p:ext uri="{D42A27DB-BD31-4B8C-83A1-F6EECF244321}">
                <p14:modId xmlns:p14="http://schemas.microsoft.com/office/powerpoint/2010/main" val="1572185489"/>
              </p:ext>
            </p:extLst>
          </p:nvPr>
        </p:nvGraphicFramePr>
        <p:xfrm>
          <a:off x="1575262" y="1423454"/>
          <a:ext cx="9897152" cy="511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308383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Rectángulo 4"/>
          <p:cNvSpPr/>
          <p:nvPr/>
        </p:nvSpPr>
        <p:spPr>
          <a:xfrm>
            <a:off x="1223097" y="1736283"/>
            <a:ext cx="9623382" cy="2695161"/>
          </a:xfrm>
          <a:prstGeom prst="rect">
            <a:avLst/>
          </a:prstGeom>
        </p:spPr>
        <p:txBody>
          <a:bodyPr wrap="square">
            <a:spAutoFit/>
          </a:bodyPr>
          <a:lstStyle/>
          <a:p>
            <a:pPr algn="just">
              <a:lnSpc>
                <a:spcPct val="107000"/>
              </a:lnSpc>
              <a:spcAft>
                <a:spcPts val="430"/>
              </a:spcAft>
            </a:pPr>
            <a:endParaRPr lang="es-MX" sz="2400"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algn="just">
              <a:lnSpc>
                <a:spcPct val="150000"/>
              </a:lnSpc>
              <a:spcAft>
                <a:spcPts val="430"/>
              </a:spcAft>
            </a:pPr>
            <a:r>
              <a:rPr lang="es-MX" sz="2400" dirty="0">
                <a:solidFill>
                  <a:srgbClr val="000000"/>
                </a:solidFill>
                <a:latin typeface="Arial" panose="020B0604020202020204" pitchFamily="34" charset="0"/>
                <a:ea typeface="Calibri" panose="020F0502020204030204" pitchFamily="34" charset="0"/>
                <a:cs typeface="Calibri" panose="020F0502020204030204" pitchFamily="34" charset="0"/>
              </a:rPr>
              <a:t>En esta unidad de aprendizaje el estudiante conocerá y analizará las diferentes situaciones que contemplan desde la forma de constitución, los registros de apertura y funcionamiento de las sociedades mercantiles que establece la normatividad en México.</a:t>
            </a:r>
            <a:endParaRPr lang="es-MX"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6 Rectángulo"/>
          <p:cNvSpPr/>
          <p:nvPr/>
        </p:nvSpPr>
        <p:spPr>
          <a:xfrm>
            <a:off x="3123763" y="615124"/>
            <a:ext cx="4220386"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 Guión explicativo</a:t>
            </a:r>
          </a:p>
        </p:txBody>
      </p:sp>
      <p:sp>
        <p:nvSpPr>
          <p:cNvPr id="8" name="Cuadro de texto 2">
            <a:extLst>
              <a:ext uri="{FF2B5EF4-FFF2-40B4-BE49-F238E27FC236}">
                <a16:creationId xmlns:a16="http://schemas.microsoft.com/office/drawing/2014/main" id="{B6C269F2-2E61-4192-94A6-B1E11E5D5DEA}"/>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13179105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477288" y="520766"/>
            <a:ext cx="388653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Régimen fiscal</a:t>
            </a:r>
          </a:p>
        </p:txBody>
      </p:sp>
      <p:sp>
        <p:nvSpPr>
          <p:cNvPr id="2" name="Rectángulo 1">
            <a:extLst>
              <a:ext uri="{FF2B5EF4-FFF2-40B4-BE49-F238E27FC236}">
                <a16:creationId xmlns:a16="http://schemas.microsoft.com/office/drawing/2014/main" id="{67CB5724-AD3A-44BF-91AF-968E9ABC11FA}"/>
              </a:ext>
            </a:extLst>
          </p:cNvPr>
          <p:cNvSpPr/>
          <p:nvPr/>
        </p:nvSpPr>
        <p:spPr>
          <a:xfrm>
            <a:off x="875252" y="2216759"/>
            <a:ext cx="5466826" cy="3266985"/>
          </a:xfrm>
          <a:prstGeom prst="rect">
            <a:avLst/>
          </a:prstGeom>
        </p:spPr>
        <p:txBody>
          <a:bodyPr wrap="square">
            <a:spAutoFit/>
          </a:bodyPr>
          <a:lstStyle/>
          <a:p>
            <a:pPr algn="just">
              <a:lnSpc>
                <a:spcPct val="150000"/>
              </a:lnSpc>
            </a:pPr>
            <a:r>
              <a:rPr lang="es-ES" sz="2000" dirty="0">
                <a:latin typeface="Arial" panose="020B0604020202020204" pitchFamily="34" charset="0"/>
                <a:cs typeface="Arial" panose="020B0604020202020204" pitchFamily="34" charset="0"/>
              </a:rPr>
              <a:t>Es el </a:t>
            </a:r>
            <a:r>
              <a:rPr lang="es-ES" sz="2000" b="1" dirty="0">
                <a:solidFill>
                  <a:schemeClr val="accent1">
                    <a:lumMod val="75000"/>
                  </a:schemeClr>
                </a:solidFill>
                <a:latin typeface="Arial" panose="020B0604020202020204" pitchFamily="34" charset="0"/>
                <a:cs typeface="Arial" panose="020B0604020202020204" pitchFamily="34" charset="0"/>
              </a:rPr>
              <a:t>conjunto</a:t>
            </a:r>
            <a:r>
              <a:rPr lang="es-ES" sz="2000" dirty="0">
                <a:latin typeface="Arial" panose="020B0604020202020204" pitchFamily="34" charset="0"/>
                <a:cs typeface="Arial" panose="020B0604020202020204" pitchFamily="34" charset="0"/>
              </a:rPr>
              <a:t> de las normas que rieguen la situación </a:t>
            </a:r>
            <a:r>
              <a:rPr lang="es-ES" sz="2000" b="1" dirty="0">
                <a:solidFill>
                  <a:schemeClr val="accent1">
                    <a:lumMod val="75000"/>
                  </a:schemeClr>
                </a:solidFill>
                <a:latin typeface="Arial" panose="020B0604020202020204" pitchFamily="34" charset="0"/>
                <a:cs typeface="Arial" panose="020B0604020202020204" pitchFamily="34" charset="0"/>
              </a:rPr>
              <a:t>tributaria</a:t>
            </a:r>
            <a:r>
              <a:rPr lang="es-ES" sz="2000" dirty="0">
                <a:latin typeface="Arial" panose="020B0604020202020204" pitchFamily="34" charset="0"/>
                <a:cs typeface="Arial" panose="020B0604020202020204" pitchFamily="34" charset="0"/>
              </a:rPr>
              <a:t> de una persona </a:t>
            </a:r>
            <a:r>
              <a:rPr lang="es-ES" sz="2000" b="1" dirty="0">
                <a:solidFill>
                  <a:schemeClr val="accent1">
                    <a:lumMod val="75000"/>
                  </a:schemeClr>
                </a:solidFill>
                <a:latin typeface="Arial" panose="020B0604020202020204" pitchFamily="34" charset="0"/>
                <a:cs typeface="Arial" panose="020B0604020202020204" pitchFamily="34" charset="0"/>
              </a:rPr>
              <a:t>física</a:t>
            </a:r>
            <a:r>
              <a:rPr lang="es-ES" sz="2000" dirty="0">
                <a:latin typeface="Arial" panose="020B0604020202020204" pitchFamily="34" charset="0"/>
                <a:cs typeface="Arial" panose="020B0604020202020204" pitchFamily="34" charset="0"/>
              </a:rPr>
              <a:t> o </a:t>
            </a:r>
            <a:r>
              <a:rPr lang="es-ES" sz="2000" b="1" dirty="0">
                <a:solidFill>
                  <a:schemeClr val="accent1">
                    <a:lumMod val="75000"/>
                  </a:schemeClr>
                </a:solidFill>
                <a:latin typeface="Arial" panose="020B0604020202020204" pitchFamily="34" charset="0"/>
                <a:cs typeface="Arial" panose="020B0604020202020204" pitchFamily="34" charset="0"/>
              </a:rPr>
              <a:t>jurídica</a:t>
            </a:r>
            <a:r>
              <a:rPr lang="es-ES" sz="2000" dirty="0">
                <a:latin typeface="Arial" panose="020B0604020202020204" pitchFamily="34" charset="0"/>
                <a:cs typeface="Arial" panose="020B0604020202020204" pitchFamily="34" charset="0"/>
              </a:rPr>
              <a:t>. Son derechos y </a:t>
            </a:r>
            <a:r>
              <a:rPr lang="es-ES" sz="2000" b="1" dirty="0">
                <a:solidFill>
                  <a:schemeClr val="accent1">
                    <a:lumMod val="75000"/>
                  </a:schemeClr>
                </a:solidFill>
                <a:latin typeface="Arial" panose="020B0604020202020204" pitchFamily="34" charset="0"/>
                <a:cs typeface="Arial" panose="020B0604020202020204" pitchFamily="34" charset="0"/>
              </a:rPr>
              <a:t>obligaciones</a:t>
            </a:r>
            <a:r>
              <a:rPr lang="es-ES" sz="2000" dirty="0">
                <a:latin typeface="Arial" panose="020B0604020202020204" pitchFamily="34" charset="0"/>
                <a:cs typeface="Arial" panose="020B0604020202020204" pitchFamily="34" charset="0"/>
              </a:rPr>
              <a:t> que surgen de una </a:t>
            </a:r>
            <a:r>
              <a:rPr lang="es-ES" sz="2000" b="1" dirty="0">
                <a:solidFill>
                  <a:schemeClr val="accent1">
                    <a:lumMod val="75000"/>
                  </a:schemeClr>
                </a:solidFill>
                <a:latin typeface="Arial" panose="020B0604020202020204" pitchFamily="34" charset="0"/>
                <a:cs typeface="Arial" panose="020B0604020202020204" pitchFamily="34" charset="0"/>
              </a:rPr>
              <a:t>determinada</a:t>
            </a:r>
            <a:r>
              <a:rPr lang="es-ES" sz="2000" dirty="0">
                <a:latin typeface="Arial" panose="020B0604020202020204" pitchFamily="34" charset="0"/>
                <a:cs typeface="Arial" panose="020B0604020202020204" pitchFamily="34" charset="0"/>
              </a:rPr>
              <a:t> actividad </a:t>
            </a:r>
            <a:r>
              <a:rPr lang="es-ES" sz="2000" b="1" dirty="0">
                <a:solidFill>
                  <a:schemeClr val="accent1">
                    <a:lumMod val="75000"/>
                  </a:schemeClr>
                </a:solidFill>
                <a:latin typeface="Arial" panose="020B0604020202020204" pitchFamily="34" charset="0"/>
                <a:cs typeface="Arial" panose="020B0604020202020204" pitchFamily="34" charset="0"/>
              </a:rPr>
              <a:t>económica.</a:t>
            </a:r>
            <a:r>
              <a:rPr lang="es-ES" sz="2000" dirty="0">
                <a:latin typeface="Arial" panose="020B0604020202020204" pitchFamily="34" charset="0"/>
                <a:cs typeface="Arial" panose="020B0604020202020204" pitchFamily="34" charset="0"/>
              </a:rPr>
              <a:t> </a:t>
            </a:r>
          </a:p>
          <a:p>
            <a:pPr algn="just">
              <a:lnSpc>
                <a:spcPct val="150000"/>
              </a:lnSpc>
            </a:pPr>
            <a:endParaRPr lang="es-ES" sz="2000" dirty="0">
              <a:latin typeface="Arial" panose="020B0604020202020204" pitchFamily="34" charset="0"/>
              <a:cs typeface="Arial" panose="020B0604020202020204" pitchFamily="34" charset="0"/>
            </a:endParaRPr>
          </a:p>
          <a:p>
            <a:pPr algn="just">
              <a:lnSpc>
                <a:spcPct val="150000"/>
              </a:lnSpc>
            </a:pPr>
            <a:r>
              <a:rPr lang="es-ES" sz="2000" dirty="0">
                <a:latin typeface="Arial" panose="020B0604020202020204" pitchFamily="34" charset="0"/>
                <a:cs typeface="Arial" panose="020B0604020202020204" pitchFamily="34" charset="0"/>
              </a:rPr>
              <a:t>(SAT, 2019)</a:t>
            </a:r>
          </a:p>
        </p:txBody>
      </p:sp>
      <p:pic>
        <p:nvPicPr>
          <p:cNvPr id="7" name="Imagen 6">
            <a:extLst>
              <a:ext uri="{FF2B5EF4-FFF2-40B4-BE49-F238E27FC236}">
                <a16:creationId xmlns:a16="http://schemas.microsoft.com/office/drawing/2014/main" id="{DF401276-3878-46DF-AE9E-45C8C9123CE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885652" y="2552689"/>
            <a:ext cx="3098396" cy="2595124"/>
          </a:xfrm>
          <a:prstGeom prst="rect">
            <a:avLst/>
          </a:prstGeom>
          <a:ln>
            <a:noFill/>
          </a:ln>
          <a:effectLst>
            <a:softEdge rad="112500"/>
          </a:effectLst>
        </p:spPr>
      </p:pic>
    </p:spTree>
    <p:extLst>
      <p:ext uri="{BB962C8B-B14F-4D97-AF65-F5344CB8AC3E}">
        <p14:creationId xmlns:p14="http://schemas.microsoft.com/office/powerpoint/2010/main" val="19029432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4477288" y="520766"/>
            <a:ext cx="3886536"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Régimen general </a:t>
            </a:r>
          </a:p>
        </p:txBody>
      </p:sp>
      <p:sp>
        <p:nvSpPr>
          <p:cNvPr id="2" name="Rectángulo 1">
            <a:extLst>
              <a:ext uri="{FF2B5EF4-FFF2-40B4-BE49-F238E27FC236}">
                <a16:creationId xmlns:a16="http://schemas.microsoft.com/office/drawing/2014/main" id="{67CB5724-AD3A-44BF-91AF-968E9ABC11FA}"/>
              </a:ext>
            </a:extLst>
          </p:cNvPr>
          <p:cNvSpPr/>
          <p:nvPr/>
        </p:nvSpPr>
        <p:spPr>
          <a:xfrm>
            <a:off x="5995866" y="2276512"/>
            <a:ext cx="5466826" cy="3266985"/>
          </a:xfrm>
          <a:prstGeom prst="rect">
            <a:avLst/>
          </a:prstGeom>
        </p:spPr>
        <p:txBody>
          <a:bodyPr wrap="square">
            <a:spAutoFit/>
          </a:bodyPr>
          <a:lstStyle/>
          <a:p>
            <a:pPr algn="just">
              <a:lnSpc>
                <a:spcPct val="150000"/>
              </a:lnSpc>
            </a:pPr>
            <a:r>
              <a:rPr lang="es-ES" sz="2000" dirty="0">
                <a:latin typeface="Arial" panose="020B0604020202020204" pitchFamily="34" charset="0"/>
                <a:cs typeface="Arial" panose="020B0604020202020204" pitchFamily="34" charset="0"/>
              </a:rPr>
              <a:t> La S. en C. por A. </a:t>
            </a:r>
            <a:r>
              <a:rPr lang="es-ES" sz="2000" b="1" dirty="0">
                <a:solidFill>
                  <a:schemeClr val="accent1">
                    <a:lumMod val="75000"/>
                  </a:schemeClr>
                </a:solidFill>
                <a:latin typeface="Arial" panose="020B0604020202020204" pitchFamily="34" charset="0"/>
                <a:cs typeface="Arial" panose="020B0604020202020204" pitchFamily="34" charset="0"/>
              </a:rPr>
              <a:t>participa</a:t>
            </a:r>
            <a:r>
              <a:rPr lang="es-ES" sz="2000" dirty="0">
                <a:latin typeface="Arial" panose="020B0604020202020204" pitchFamily="34" charset="0"/>
                <a:cs typeface="Arial" panose="020B0604020202020204" pitchFamily="34" charset="0"/>
              </a:rPr>
              <a:t> en el régimen general ya que es el régimen de todas las </a:t>
            </a:r>
            <a:r>
              <a:rPr lang="es-ES" sz="2000" b="1" dirty="0">
                <a:solidFill>
                  <a:schemeClr val="accent1">
                    <a:lumMod val="75000"/>
                  </a:schemeClr>
                </a:solidFill>
                <a:latin typeface="Arial" panose="020B0604020202020204" pitchFamily="34" charset="0"/>
                <a:cs typeface="Arial" panose="020B0604020202020204" pitchFamily="34" charset="0"/>
              </a:rPr>
              <a:t>sociedades</a:t>
            </a:r>
            <a:r>
              <a:rPr lang="es-ES" sz="2000" dirty="0">
                <a:latin typeface="Arial" panose="020B0604020202020204" pitchFamily="34" charset="0"/>
                <a:cs typeface="Arial" panose="020B0604020202020204" pitchFamily="34" charset="0"/>
              </a:rPr>
              <a:t> mercantiles con fines </a:t>
            </a:r>
            <a:r>
              <a:rPr lang="es-ES" sz="2000" b="1" dirty="0">
                <a:solidFill>
                  <a:schemeClr val="accent1">
                    <a:lumMod val="75000"/>
                  </a:schemeClr>
                </a:solidFill>
                <a:latin typeface="Arial" panose="020B0604020202020204" pitchFamily="34" charset="0"/>
                <a:cs typeface="Arial" panose="020B0604020202020204" pitchFamily="34" charset="0"/>
              </a:rPr>
              <a:t>lucrativos</a:t>
            </a:r>
            <a:r>
              <a:rPr lang="es-ES" sz="2000" dirty="0">
                <a:latin typeface="Arial" panose="020B0604020202020204" pitchFamily="34" charset="0"/>
                <a:cs typeface="Arial" panose="020B0604020202020204" pitchFamily="34" charset="0"/>
              </a:rPr>
              <a:t>, las cuales tienen como </a:t>
            </a:r>
            <a:r>
              <a:rPr lang="es-ES" sz="2000" b="1" dirty="0">
                <a:solidFill>
                  <a:schemeClr val="accent1">
                    <a:lumMod val="75000"/>
                  </a:schemeClr>
                </a:solidFill>
                <a:latin typeface="Arial" panose="020B0604020202020204" pitchFamily="34" charset="0"/>
                <a:cs typeface="Arial" panose="020B0604020202020204" pitchFamily="34" charset="0"/>
              </a:rPr>
              <a:t>actividad</a:t>
            </a:r>
            <a:r>
              <a:rPr lang="es-ES" sz="2000" dirty="0">
                <a:latin typeface="Arial" panose="020B0604020202020204" pitchFamily="34" charset="0"/>
                <a:cs typeface="Arial" panose="020B0604020202020204" pitchFamily="34" charset="0"/>
              </a:rPr>
              <a:t> comercial la </a:t>
            </a:r>
            <a:r>
              <a:rPr lang="es-ES" sz="2000" b="1" dirty="0">
                <a:solidFill>
                  <a:schemeClr val="accent1">
                    <a:lumMod val="75000"/>
                  </a:schemeClr>
                </a:solidFill>
                <a:latin typeface="Arial" panose="020B0604020202020204" pitchFamily="34" charset="0"/>
                <a:cs typeface="Arial" panose="020B0604020202020204" pitchFamily="34" charset="0"/>
              </a:rPr>
              <a:t>venta </a:t>
            </a:r>
            <a:r>
              <a:rPr lang="es-ES" sz="2000" dirty="0">
                <a:latin typeface="Arial" panose="020B0604020202020204" pitchFamily="34" charset="0"/>
                <a:cs typeface="Arial" panose="020B0604020202020204" pitchFamily="34" charset="0"/>
              </a:rPr>
              <a:t>de </a:t>
            </a:r>
            <a:r>
              <a:rPr lang="es-ES" sz="2000" b="1" dirty="0">
                <a:solidFill>
                  <a:schemeClr val="accent1">
                    <a:lumMod val="75000"/>
                  </a:schemeClr>
                </a:solidFill>
                <a:latin typeface="Arial" panose="020B0604020202020204" pitchFamily="34" charset="0"/>
                <a:cs typeface="Arial" panose="020B0604020202020204" pitchFamily="34" charset="0"/>
              </a:rPr>
              <a:t>un bien </a:t>
            </a:r>
            <a:r>
              <a:rPr lang="es-ES" sz="2000" dirty="0">
                <a:latin typeface="Arial" panose="020B0604020202020204" pitchFamily="34" charset="0"/>
                <a:cs typeface="Arial" panose="020B0604020202020204" pitchFamily="34" charset="0"/>
              </a:rPr>
              <a:t>o un </a:t>
            </a:r>
            <a:r>
              <a:rPr lang="es-ES" sz="2000" b="1" dirty="0">
                <a:solidFill>
                  <a:schemeClr val="accent1">
                    <a:lumMod val="75000"/>
                  </a:schemeClr>
                </a:solidFill>
                <a:latin typeface="Arial" panose="020B0604020202020204" pitchFamily="34" charset="0"/>
                <a:cs typeface="Arial" panose="020B0604020202020204" pitchFamily="34" charset="0"/>
              </a:rPr>
              <a:t>servicio.</a:t>
            </a:r>
            <a:r>
              <a:rPr lang="es-ES" sz="2000" dirty="0">
                <a:latin typeface="Arial" panose="020B0604020202020204" pitchFamily="34" charset="0"/>
                <a:cs typeface="Arial" panose="020B0604020202020204" pitchFamily="34" charset="0"/>
              </a:rPr>
              <a:t> </a:t>
            </a:r>
          </a:p>
          <a:p>
            <a:pPr algn="just">
              <a:lnSpc>
                <a:spcPct val="150000"/>
              </a:lnSpc>
            </a:pPr>
            <a:endParaRPr lang="es-ES" sz="2000" dirty="0">
              <a:latin typeface="Arial" panose="020B0604020202020204" pitchFamily="34" charset="0"/>
              <a:cs typeface="Arial" panose="020B0604020202020204" pitchFamily="34" charset="0"/>
            </a:endParaRPr>
          </a:p>
          <a:p>
            <a:pPr algn="just">
              <a:lnSpc>
                <a:spcPct val="150000"/>
              </a:lnSpc>
            </a:pPr>
            <a:r>
              <a:rPr lang="es-ES" sz="2000" dirty="0">
                <a:latin typeface="Arial" panose="020B0604020202020204" pitchFamily="34" charset="0"/>
                <a:cs typeface="Arial" panose="020B0604020202020204" pitchFamily="34" charset="0"/>
              </a:rPr>
              <a:t>(García, 2016)</a:t>
            </a:r>
          </a:p>
        </p:txBody>
      </p:sp>
      <p:pic>
        <p:nvPicPr>
          <p:cNvPr id="6" name="Imagen 5">
            <a:extLst>
              <a:ext uri="{FF2B5EF4-FFF2-40B4-BE49-F238E27FC236}">
                <a16:creationId xmlns:a16="http://schemas.microsoft.com/office/drawing/2014/main" id="{955E179B-1545-427A-8880-D03AD560AC7A}"/>
              </a:ext>
            </a:extLst>
          </p:cNvPr>
          <p:cNvPicPr/>
          <p:nvPr/>
        </p:nvPicPr>
        <p:blipFill>
          <a:blip r:embed="rId3">
            <a:extLst>
              <a:ext uri="{28A0092B-C50C-407E-A947-70E740481C1C}">
                <a14:useLocalDpi xmlns:a14="http://schemas.microsoft.com/office/drawing/2010/main" val="0"/>
              </a:ext>
            </a:extLst>
          </a:blip>
          <a:stretch>
            <a:fillRect/>
          </a:stretch>
        </p:blipFill>
        <p:spPr>
          <a:xfrm>
            <a:off x="1032915" y="2518170"/>
            <a:ext cx="4092758" cy="2783671"/>
          </a:xfrm>
          <a:prstGeom prst="rect">
            <a:avLst/>
          </a:prstGeom>
          <a:ln>
            <a:noFill/>
          </a:ln>
          <a:effectLst>
            <a:softEdge rad="112500"/>
          </a:effectLst>
        </p:spPr>
      </p:pic>
    </p:spTree>
    <p:extLst>
      <p:ext uri="{BB962C8B-B14F-4D97-AF65-F5344CB8AC3E}">
        <p14:creationId xmlns:p14="http://schemas.microsoft.com/office/powerpoint/2010/main" val="7212394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3311217" y="520766"/>
            <a:ext cx="6487123"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Requisitos del portal del SAT </a:t>
            </a:r>
          </a:p>
        </p:txBody>
      </p:sp>
      <p:graphicFrame>
        <p:nvGraphicFramePr>
          <p:cNvPr id="7" name="Marcador de contenido 6">
            <a:extLst>
              <a:ext uri="{FF2B5EF4-FFF2-40B4-BE49-F238E27FC236}">
                <a16:creationId xmlns:a16="http://schemas.microsoft.com/office/drawing/2014/main" id="{FF887C9D-79E2-41E7-9E2A-97B4CFC34F2A}"/>
              </a:ext>
            </a:extLst>
          </p:cNvPr>
          <p:cNvGraphicFramePr>
            <a:graphicFrameLocks noGrp="1"/>
          </p:cNvGraphicFramePr>
          <p:nvPr>
            <p:ph idx="1"/>
            <p:extLst>
              <p:ext uri="{D42A27DB-BD31-4B8C-83A1-F6EECF244321}">
                <p14:modId xmlns:p14="http://schemas.microsoft.com/office/powerpoint/2010/main" val="3721902679"/>
              </p:ext>
            </p:extLst>
          </p:nvPr>
        </p:nvGraphicFramePr>
        <p:xfrm>
          <a:off x="322193" y="1994452"/>
          <a:ext cx="11675166" cy="3949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ángulo 7">
            <a:extLst>
              <a:ext uri="{FF2B5EF4-FFF2-40B4-BE49-F238E27FC236}">
                <a16:creationId xmlns:a16="http://schemas.microsoft.com/office/drawing/2014/main" id="{AF71FE0C-CC6D-4F79-BE5C-F8018DDCD817}"/>
              </a:ext>
            </a:extLst>
          </p:cNvPr>
          <p:cNvSpPr/>
          <p:nvPr/>
        </p:nvSpPr>
        <p:spPr>
          <a:xfrm>
            <a:off x="671779" y="6247578"/>
            <a:ext cx="1519006" cy="397738"/>
          </a:xfrm>
          <a:prstGeom prst="rect">
            <a:avLst/>
          </a:prstGeom>
        </p:spPr>
        <p:txBody>
          <a:bodyPr wrap="none">
            <a:spAutoFit/>
          </a:bodyPr>
          <a:lstStyle/>
          <a:p>
            <a:pPr>
              <a:lnSpc>
                <a:spcPct val="107000"/>
              </a:lnSpc>
              <a:spcAft>
                <a:spcPts val="800"/>
              </a:spcAft>
            </a:pPr>
            <a:r>
              <a:rPr lang="es-ES" sz="2000" dirty="0">
                <a:latin typeface="Arial" panose="020B0604020202020204" pitchFamily="34" charset="0"/>
                <a:ea typeface="Calibri" panose="020F0502020204030204" pitchFamily="34" charset="0"/>
                <a:cs typeface="Arial" panose="020B0604020202020204" pitchFamily="34" charset="0"/>
              </a:rPr>
              <a:t>(SAT, 2019)</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922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3311217" y="520766"/>
            <a:ext cx="6487123"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Escritura constitutiva </a:t>
            </a:r>
          </a:p>
        </p:txBody>
      </p:sp>
      <p:sp>
        <p:nvSpPr>
          <p:cNvPr id="9" name="Marcador de contenido 2">
            <a:extLst>
              <a:ext uri="{FF2B5EF4-FFF2-40B4-BE49-F238E27FC236}">
                <a16:creationId xmlns:a16="http://schemas.microsoft.com/office/drawing/2014/main" id="{30F65352-0399-4D36-9D12-F45672DCA1DF}"/>
              </a:ext>
            </a:extLst>
          </p:cNvPr>
          <p:cNvSpPr>
            <a:spLocks noGrp="1"/>
          </p:cNvSpPr>
          <p:nvPr>
            <p:ph idx="1"/>
          </p:nvPr>
        </p:nvSpPr>
        <p:spPr>
          <a:xfrm>
            <a:off x="1071825" y="2328381"/>
            <a:ext cx="4213239" cy="3294238"/>
          </a:xfrm>
        </p:spPr>
        <p:txBody>
          <a:bodyPr>
            <a:noAutofit/>
          </a:bodyPr>
          <a:lstStyle/>
          <a:p>
            <a:pPr marL="0" indent="0" algn="just">
              <a:lnSpc>
                <a:spcPct val="150000"/>
              </a:lnSpc>
              <a:buNone/>
            </a:pPr>
            <a:r>
              <a:rPr lang="es-MX" sz="2000" dirty="0">
                <a:solidFill>
                  <a:schemeClr val="tx1"/>
                </a:solidFill>
                <a:latin typeface="Arial" panose="020B0604020202020204" pitchFamily="34" charset="0"/>
                <a:cs typeface="Arial" panose="020B0604020202020204" pitchFamily="34" charset="0"/>
              </a:rPr>
              <a:t>Es el </a:t>
            </a:r>
            <a:r>
              <a:rPr lang="es-MX" sz="2000" b="1" dirty="0">
                <a:solidFill>
                  <a:schemeClr val="accent1">
                    <a:lumMod val="75000"/>
                  </a:schemeClr>
                </a:solidFill>
                <a:latin typeface="Arial" panose="020B0604020202020204" pitchFamily="34" charset="0"/>
                <a:cs typeface="Arial" panose="020B0604020202020204" pitchFamily="34" charset="0"/>
              </a:rPr>
              <a:t>documento</a:t>
            </a:r>
            <a:r>
              <a:rPr lang="es-MX" sz="2000" dirty="0">
                <a:solidFill>
                  <a:schemeClr val="tx1"/>
                </a:solidFill>
                <a:latin typeface="Arial" panose="020B0604020202020204" pitchFamily="34" charset="0"/>
                <a:cs typeface="Arial" panose="020B0604020202020204" pitchFamily="34" charset="0"/>
              </a:rPr>
              <a:t> necesario y </a:t>
            </a:r>
            <a:r>
              <a:rPr lang="es-MX" sz="2000" b="1" dirty="0">
                <a:solidFill>
                  <a:schemeClr val="accent1">
                    <a:lumMod val="75000"/>
                  </a:schemeClr>
                </a:solidFill>
                <a:latin typeface="Arial" panose="020B0604020202020204" pitchFamily="34" charset="0"/>
                <a:cs typeface="Arial" panose="020B0604020202020204" pitchFamily="34" charset="0"/>
              </a:rPr>
              <a:t>obligatorio</a:t>
            </a:r>
            <a:r>
              <a:rPr lang="es-MX" sz="2000" dirty="0">
                <a:solidFill>
                  <a:schemeClr val="tx1"/>
                </a:solidFill>
                <a:latin typeface="Arial" panose="020B0604020202020204" pitchFamily="34" charset="0"/>
                <a:cs typeface="Arial" panose="020B0604020202020204" pitchFamily="34" charset="0"/>
              </a:rPr>
              <a:t> para la formación </a:t>
            </a:r>
            <a:r>
              <a:rPr lang="es-MX" sz="2000" b="1" dirty="0">
                <a:solidFill>
                  <a:schemeClr val="accent1">
                    <a:lumMod val="75000"/>
                  </a:schemeClr>
                </a:solidFill>
                <a:latin typeface="Arial" panose="020B0604020202020204" pitchFamily="34" charset="0"/>
                <a:cs typeface="Arial" panose="020B0604020202020204" pitchFamily="34" charset="0"/>
              </a:rPr>
              <a:t>legal</a:t>
            </a:r>
            <a:r>
              <a:rPr lang="es-MX" sz="2000" dirty="0">
                <a:solidFill>
                  <a:schemeClr val="tx1"/>
                </a:solidFill>
                <a:latin typeface="Arial" panose="020B0604020202020204" pitchFamily="34" charset="0"/>
                <a:cs typeface="Arial" panose="020B0604020202020204" pitchFamily="34" charset="0"/>
              </a:rPr>
              <a:t> de una </a:t>
            </a:r>
            <a:r>
              <a:rPr lang="es-MX" sz="2000" b="1" dirty="0">
                <a:solidFill>
                  <a:schemeClr val="accent1">
                    <a:lumMod val="75000"/>
                  </a:schemeClr>
                </a:solidFill>
                <a:latin typeface="Arial" panose="020B0604020202020204" pitchFamily="34" charset="0"/>
                <a:cs typeface="Arial" panose="020B0604020202020204" pitchFamily="34" charset="0"/>
              </a:rPr>
              <a:t>organización</a:t>
            </a:r>
            <a:r>
              <a:rPr lang="es-MX" sz="2000" dirty="0">
                <a:solidFill>
                  <a:schemeClr val="tx1"/>
                </a:solidFill>
                <a:latin typeface="Arial" panose="020B0604020202020204" pitchFamily="34" charset="0"/>
                <a:cs typeface="Arial" panose="020B0604020202020204" pitchFamily="34" charset="0"/>
              </a:rPr>
              <a:t> o sociedad, que debe estar </a:t>
            </a:r>
            <a:r>
              <a:rPr lang="es-MX" sz="2000" b="1" dirty="0">
                <a:solidFill>
                  <a:schemeClr val="accent1">
                    <a:lumMod val="75000"/>
                  </a:schemeClr>
                </a:solidFill>
                <a:latin typeface="Arial" panose="020B0604020202020204" pitchFamily="34" charset="0"/>
                <a:cs typeface="Arial" panose="020B0604020202020204" pitchFamily="34" charset="0"/>
              </a:rPr>
              <a:t>redactada</a:t>
            </a:r>
            <a:r>
              <a:rPr lang="es-MX" sz="2000" dirty="0">
                <a:solidFill>
                  <a:schemeClr val="tx1"/>
                </a:solidFill>
                <a:latin typeface="Arial" panose="020B0604020202020204" pitchFamily="34" charset="0"/>
                <a:cs typeface="Arial" panose="020B0604020202020204" pitchFamily="34" charset="0"/>
              </a:rPr>
              <a:t> (datos fundamentales) y </a:t>
            </a:r>
            <a:r>
              <a:rPr lang="es-MX" sz="2000" dirty="0">
                <a:latin typeface="Arial" panose="020B0604020202020204" pitchFamily="34" charset="0"/>
                <a:cs typeface="Arial" panose="020B0604020202020204" pitchFamily="34" charset="0"/>
              </a:rPr>
              <a:t>debidamente</a:t>
            </a:r>
            <a:r>
              <a:rPr lang="es-MX" sz="2000" dirty="0">
                <a:solidFill>
                  <a:schemeClr val="tx1"/>
                </a:solidFill>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firmada</a:t>
            </a:r>
            <a:r>
              <a:rPr lang="es-MX" sz="2000" dirty="0">
                <a:solidFill>
                  <a:schemeClr val="tx1"/>
                </a:solidFill>
                <a:latin typeface="Arial" panose="020B0604020202020204" pitchFamily="34" charset="0"/>
                <a:cs typeface="Arial" panose="020B0604020202020204" pitchFamily="34" charset="0"/>
              </a:rPr>
              <a:t> por quienes serán </a:t>
            </a:r>
            <a:r>
              <a:rPr lang="es-MX" sz="2000" b="1" dirty="0">
                <a:solidFill>
                  <a:schemeClr val="accent1">
                    <a:lumMod val="75000"/>
                  </a:schemeClr>
                </a:solidFill>
                <a:latin typeface="Arial" panose="020B0604020202020204" pitchFamily="34" charset="0"/>
                <a:cs typeface="Arial" panose="020B0604020202020204" pitchFamily="34" charset="0"/>
              </a:rPr>
              <a:t>integrantes</a:t>
            </a:r>
            <a:r>
              <a:rPr lang="es-MX" sz="2000" dirty="0">
                <a:solidFill>
                  <a:schemeClr val="tx1"/>
                </a:solidFill>
                <a:latin typeface="Arial" panose="020B0604020202020204" pitchFamily="34" charset="0"/>
                <a:cs typeface="Arial" panose="020B0604020202020204" pitchFamily="34" charset="0"/>
              </a:rPr>
              <a:t> de la </a:t>
            </a:r>
            <a:r>
              <a:rPr lang="es-MX" sz="2000" b="1" dirty="0">
                <a:solidFill>
                  <a:schemeClr val="accent1">
                    <a:lumMod val="75000"/>
                  </a:schemeClr>
                </a:solidFill>
                <a:latin typeface="Arial" panose="020B0604020202020204" pitchFamily="34" charset="0"/>
                <a:cs typeface="Arial" panose="020B0604020202020204" pitchFamily="34" charset="0"/>
              </a:rPr>
              <a:t>sociedad. </a:t>
            </a:r>
          </a:p>
          <a:p>
            <a:pPr marL="0" indent="0" algn="just">
              <a:buNone/>
            </a:pPr>
            <a:br>
              <a:rPr lang="es-MX" sz="2000" dirty="0">
                <a:latin typeface="Arial" panose="020B0604020202020204" pitchFamily="34" charset="0"/>
                <a:cs typeface="Arial" panose="020B0604020202020204" pitchFamily="34" charset="0"/>
              </a:rPr>
            </a:br>
            <a:br>
              <a:rPr lang="es-MX" sz="2000" dirty="0">
                <a:latin typeface="Arial" panose="020B0604020202020204" pitchFamily="34" charset="0"/>
                <a:cs typeface="Arial" panose="020B0604020202020204" pitchFamily="34" charset="0"/>
              </a:rPr>
            </a:br>
            <a:endParaRPr lang="es-MX" sz="2000" dirty="0">
              <a:latin typeface="Arial" panose="020B0604020202020204" pitchFamily="34" charset="0"/>
              <a:cs typeface="Arial" panose="020B0604020202020204" pitchFamily="34" charset="0"/>
            </a:endParaRPr>
          </a:p>
        </p:txBody>
      </p:sp>
      <p:pic>
        <p:nvPicPr>
          <p:cNvPr id="10" name="Imagen 3">
            <a:extLst>
              <a:ext uri="{FF2B5EF4-FFF2-40B4-BE49-F238E27FC236}">
                <a16:creationId xmlns:a16="http://schemas.microsoft.com/office/drawing/2014/main" id="{C75A9102-348A-437C-8979-C8AEB5BB84B0}"/>
              </a:ext>
            </a:extLst>
          </p:cNvPr>
          <p:cNvPicPr>
            <a:picLocks noChangeAspect="1"/>
          </p:cNvPicPr>
          <p:nvPr/>
        </p:nvPicPr>
        <p:blipFill>
          <a:blip r:embed="rId3" cstate="print"/>
          <a:stretch>
            <a:fillRect/>
          </a:stretch>
        </p:blipFill>
        <p:spPr>
          <a:xfrm>
            <a:off x="7719964" y="2040136"/>
            <a:ext cx="2291078" cy="3569703"/>
          </a:xfrm>
          <a:prstGeom prst="rect">
            <a:avLst/>
          </a:prstGeom>
          <a:ln w="38100" cap="sq">
            <a:solidFill>
              <a:srgbClr val="000000"/>
            </a:solidFill>
            <a:prstDash val="solid"/>
            <a:miter lim="800000"/>
          </a:ln>
          <a:effectLst>
            <a:glow rad="63500">
              <a:schemeClr val="accent3">
                <a:satMod val="175000"/>
                <a:alpha val="40000"/>
              </a:schemeClr>
            </a:glow>
            <a:outerShdw blurRad="50800" dist="38100" dir="2700000" algn="tl" rotWithShape="0">
              <a:srgbClr val="000000">
                <a:alpha val="43000"/>
              </a:srgbClr>
            </a:outerShdw>
          </a:effectLst>
          <a:scene3d>
            <a:camera prst="perspectiveLeft"/>
            <a:lightRig rig="threePt" dir="t"/>
          </a:scene3d>
        </p:spPr>
      </p:pic>
    </p:spTree>
    <p:extLst>
      <p:ext uri="{BB962C8B-B14F-4D97-AF65-F5344CB8AC3E}">
        <p14:creationId xmlns:p14="http://schemas.microsoft.com/office/powerpoint/2010/main" val="21542709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3825945" y="2954631"/>
            <a:ext cx="4540109"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1.8 Casos prácticos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4552088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8" y="520766"/>
            <a:ext cx="7085149"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Sociedad en nombre colectivo</a:t>
            </a:r>
          </a:p>
        </p:txBody>
      </p:sp>
      <p:sp>
        <p:nvSpPr>
          <p:cNvPr id="2" name="Rectángulo 1">
            <a:extLst>
              <a:ext uri="{FF2B5EF4-FFF2-40B4-BE49-F238E27FC236}">
                <a16:creationId xmlns:a16="http://schemas.microsoft.com/office/drawing/2014/main" id="{CDEE88A1-0A7E-4798-B257-DB0295C0FC81}"/>
              </a:ext>
            </a:extLst>
          </p:cNvPr>
          <p:cNvSpPr/>
          <p:nvPr/>
        </p:nvSpPr>
        <p:spPr>
          <a:xfrm>
            <a:off x="524581" y="1630236"/>
            <a:ext cx="4936652"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Una sociedad en nombre colectivo se forma de cuatro socios con las siguientes aportaciones: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Javier Téllez que suscribe         $4,000.00 </a:t>
            </a:r>
          </a:p>
          <a:p>
            <a:pPr algn="just"/>
            <a:r>
              <a:rPr lang="es-MX" sz="2000" dirty="0">
                <a:latin typeface="Arial" panose="020B0604020202020204" pitchFamily="34" charset="0"/>
                <a:cs typeface="Arial" panose="020B0604020202020204" pitchFamily="34" charset="0"/>
              </a:rPr>
              <a:t>Lorena Sánchez suscribe            2,000.00 </a:t>
            </a:r>
          </a:p>
          <a:p>
            <a:pPr algn="just"/>
            <a:r>
              <a:rPr lang="es-MX" sz="2000" dirty="0">
                <a:latin typeface="Arial" panose="020B0604020202020204" pitchFamily="34" charset="0"/>
                <a:cs typeface="Arial" panose="020B0604020202020204" pitchFamily="34" charset="0"/>
              </a:rPr>
              <a:t>Irving Rodríguez                          3,500.00 </a:t>
            </a:r>
          </a:p>
          <a:p>
            <a:pPr algn="just"/>
            <a:r>
              <a:rPr lang="es-MX" sz="2000" dirty="0">
                <a:latin typeface="Arial" panose="020B0604020202020204" pitchFamily="34" charset="0"/>
                <a:cs typeface="Arial" panose="020B0604020202020204" pitchFamily="34" charset="0"/>
              </a:rPr>
              <a:t>Ximena Hernández                      2,500.00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establece que se les pagará a los socios $650.00 a cada uno por consumo de alimentos dicha cantidad será pagada al final del mes, una semana después los socios exhiben el total en efectivo.</a:t>
            </a:r>
          </a:p>
        </p:txBody>
      </p:sp>
      <p:graphicFrame>
        <p:nvGraphicFramePr>
          <p:cNvPr id="6" name="Objeto 5">
            <a:extLst>
              <a:ext uri="{FF2B5EF4-FFF2-40B4-BE49-F238E27FC236}">
                <a16:creationId xmlns:a16="http://schemas.microsoft.com/office/drawing/2014/main" id="{470B4CBB-4DF7-4CF4-8729-E4086EBD79E8}"/>
              </a:ext>
            </a:extLst>
          </p:cNvPr>
          <p:cNvGraphicFramePr>
            <a:graphicFrameLocks noChangeAspect="1"/>
          </p:cNvGraphicFramePr>
          <p:nvPr>
            <p:extLst>
              <p:ext uri="{D42A27DB-BD31-4B8C-83A1-F6EECF244321}">
                <p14:modId xmlns:p14="http://schemas.microsoft.com/office/powerpoint/2010/main" val="327634833"/>
              </p:ext>
            </p:extLst>
          </p:nvPr>
        </p:nvGraphicFramePr>
        <p:xfrm>
          <a:off x="5645659" y="1732778"/>
          <a:ext cx="6115050" cy="4257675"/>
        </p:xfrm>
        <a:graphic>
          <a:graphicData uri="http://schemas.openxmlformats.org/presentationml/2006/ole">
            <mc:AlternateContent xmlns:mc="http://schemas.openxmlformats.org/markup-compatibility/2006">
              <mc:Choice xmlns:v="urn:schemas-microsoft-com:vml" Requires="v">
                <p:oleObj spid="_x0000_s21545" name="Worksheet" r:id="rId4" imgW="5686284" imgH="4400550" progId="Excel.Sheet.12">
                  <p:embed/>
                </p:oleObj>
              </mc:Choice>
              <mc:Fallback>
                <p:oleObj name="Worksheet" r:id="rId4" imgW="5686284" imgH="4400550" progId="Excel.Sheet.12">
                  <p:embed/>
                  <p:pic>
                    <p:nvPicPr>
                      <p:cNvPr id="6" name="Objeto 5">
                        <a:extLst>
                          <a:ext uri="{FF2B5EF4-FFF2-40B4-BE49-F238E27FC236}">
                            <a16:creationId xmlns:a16="http://schemas.microsoft.com/office/drawing/2014/main" id="{BE42C5FD-CEE7-42CA-BCB8-A54B84CFDA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5659" y="1732778"/>
                        <a:ext cx="6115050" cy="425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375732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7046884"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Sociedad en comandita simple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524581" y="1630236"/>
            <a:ext cx="4936652" cy="3785652"/>
          </a:xfrm>
          <a:prstGeom prst="rect">
            <a:avLst/>
          </a:prstGeom>
        </p:spPr>
        <p:txBody>
          <a:bodyPr wrap="square">
            <a:spAutoFit/>
          </a:bodyPr>
          <a:lstStyle/>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Una sociedad en comandita simple tiene tres socios comanditados que suscriben $10,000.00 cada uno y además tiene dos socios comanditarios que suscriben $15,000.00 c/u.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Una semana después exhiben el 50% en efectivo que se deposita al banco, posteriormente exhiben el otro 50% después de una semana. </a:t>
            </a:r>
          </a:p>
          <a:p>
            <a:pPr algn="just"/>
            <a:endParaRPr lang="es-MX" sz="2000" b="1" i="0" dirty="0">
              <a:solidFill>
                <a:schemeClr val="accent1">
                  <a:lumMod val="75000"/>
                </a:schemeClr>
              </a:solidFill>
              <a:effectLst/>
              <a:latin typeface="Arial" panose="020B0604020202020204" pitchFamily="34" charset="0"/>
              <a:cs typeface="Arial" panose="020B0604020202020204" pitchFamily="34" charset="0"/>
            </a:endParaRPr>
          </a:p>
        </p:txBody>
      </p:sp>
      <p:graphicFrame>
        <p:nvGraphicFramePr>
          <p:cNvPr id="3" name="Objeto 2">
            <a:extLst>
              <a:ext uri="{FF2B5EF4-FFF2-40B4-BE49-F238E27FC236}">
                <a16:creationId xmlns:a16="http://schemas.microsoft.com/office/drawing/2014/main" id="{CB91253C-4267-4972-B67B-E0DC854F6A9C}"/>
              </a:ext>
            </a:extLst>
          </p:cNvPr>
          <p:cNvGraphicFramePr>
            <a:graphicFrameLocks noChangeAspect="1"/>
          </p:cNvGraphicFramePr>
          <p:nvPr>
            <p:extLst>
              <p:ext uri="{D42A27DB-BD31-4B8C-83A1-F6EECF244321}">
                <p14:modId xmlns:p14="http://schemas.microsoft.com/office/powerpoint/2010/main" val="1171617176"/>
              </p:ext>
            </p:extLst>
          </p:nvPr>
        </p:nvGraphicFramePr>
        <p:xfrm>
          <a:off x="5556687" y="1738109"/>
          <a:ext cx="6527800" cy="3776662"/>
        </p:xfrm>
        <a:graphic>
          <a:graphicData uri="http://schemas.openxmlformats.org/presentationml/2006/ole">
            <mc:AlternateContent xmlns:mc="http://schemas.openxmlformats.org/markup-compatibility/2006">
              <mc:Choice xmlns:v="urn:schemas-microsoft-com:vml" Requires="v">
                <p:oleObj spid="_x0000_s22570" name="Worksheet" r:id="rId4" imgW="5115088" imgH="3648248" progId="Excel.Sheet.12">
                  <p:embed/>
                </p:oleObj>
              </mc:Choice>
              <mc:Fallback>
                <p:oleObj name="Worksheet" r:id="rId4" imgW="5115088" imgH="3648248"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6687" y="1738109"/>
                        <a:ext cx="6527800" cy="3776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064586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8313622"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Sociedad de responsabilidad limitada </a:t>
            </a:r>
          </a:p>
        </p:txBody>
      </p:sp>
      <p:sp>
        <p:nvSpPr>
          <p:cNvPr id="2" name="Rectángulo 1">
            <a:extLst>
              <a:ext uri="{FF2B5EF4-FFF2-40B4-BE49-F238E27FC236}">
                <a16:creationId xmlns:a16="http://schemas.microsoft.com/office/drawing/2014/main" id="{CDEE88A1-0A7E-4798-B257-DB0295C0FC81}"/>
              </a:ext>
            </a:extLst>
          </p:cNvPr>
          <p:cNvSpPr/>
          <p:nvPr/>
        </p:nvSpPr>
        <p:spPr>
          <a:xfrm>
            <a:off x="434133" y="1630236"/>
            <a:ext cx="4936652"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Una sociedad de responsabilidad limitada en la cual:</a:t>
            </a:r>
          </a:p>
          <a:p>
            <a:pPr algn="just"/>
            <a:r>
              <a:rPr lang="es-MX" sz="2000" dirty="0">
                <a:latin typeface="Arial" panose="020B0604020202020204" pitchFamily="34" charset="0"/>
                <a:cs typeface="Arial" panose="020B0604020202020204" pitchFamily="34" charset="0"/>
              </a:rPr>
              <a:t>Ulises Camarillo suscribe 	$15,000.00 </a:t>
            </a:r>
          </a:p>
          <a:p>
            <a:pPr algn="just"/>
            <a:r>
              <a:rPr lang="es-MX" sz="2000" dirty="0">
                <a:latin typeface="Arial" panose="020B0604020202020204" pitchFamily="34" charset="0"/>
                <a:cs typeface="Arial" panose="020B0604020202020204" pitchFamily="34" charset="0"/>
              </a:rPr>
              <a:t>Edgar Sánchez 				  10,000.00 </a:t>
            </a:r>
          </a:p>
          <a:p>
            <a:pPr algn="just"/>
            <a:r>
              <a:rPr lang="es-MX" sz="2000" dirty="0">
                <a:latin typeface="Arial" panose="020B0604020202020204" pitchFamily="34" charset="0"/>
                <a:cs typeface="Arial" panose="020B0604020202020204" pitchFamily="34" charset="0"/>
              </a:rPr>
              <a:t>Daniela Pérez 				  13,000.00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Del cual en la cláusula 23 del acta constitutiva se estipula una aportación suplementaria del 15% del capital suscrito, 5 meses después los socios exhiben el 100% del capital suscrito y tres meses después exhiben el 15% de la aportación suplementaria.</a:t>
            </a:r>
          </a:p>
          <a:p>
            <a:pPr algn="just"/>
            <a:endParaRPr lang="es-MX" sz="2000" b="1" dirty="0">
              <a:latin typeface="Arial" panose="020B0604020202020204" pitchFamily="34" charset="0"/>
              <a:cs typeface="Arial" panose="020B0604020202020204" pitchFamily="34" charset="0"/>
            </a:endParaRPr>
          </a:p>
        </p:txBody>
      </p:sp>
      <p:graphicFrame>
        <p:nvGraphicFramePr>
          <p:cNvPr id="10" name="Objeto 9">
            <a:extLst>
              <a:ext uri="{FF2B5EF4-FFF2-40B4-BE49-F238E27FC236}">
                <a16:creationId xmlns:a16="http://schemas.microsoft.com/office/drawing/2014/main" id="{DCFF1806-C627-4F8C-9440-AF2FF499423F}"/>
              </a:ext>
            </a:extLst>
          </p:cNvPr>
          <p:cNvGraphicFramePr>
            <a:graphicFrameLocks noChangeAspect="1"/>
          </p:cNvGraphicFramePr>
          <p:nvPr>
            <p:extLst>
              <p:ext uri="{D42A27DB-BD31-4B8C-83A1-F6EECF244321}">
                <p14:modId xmlns:p14="http://schemas.microsoft.com/office/powerpoint/2010/main" val="3745533528"/>
              </p:ext>
            </p:extLst>
          </p:nvPr>
        </p:nvGraphicFramePr>
        <p:xfrm>
          <a:off x="5768230" y="1378642"/>
          <a:ext cx="5989637" cy="4750310"/>
        </p:xfrm>
        <a:graphic>
          <a:graphicData uri="http://schemas.openxmlformats.org/presentationml/2006/ole">
            <mc:AlternateContent xmlns:mc="http://schemas.openxmlformats.org/markup-compatibility/2006">
              <mc:Choice xmlns:v="urn:schemas-microsoft-com:vml" Requires="v">
                <p:oleObj spid="_x0000_s23596" name="Worksheet" r:id="rId4" imgW="5381600" imgH="4591050" progId="Excel.Sheet.12">
                  <p:embed/>
                </p:oleObj>
              </mc:Choice>
              <mc:Fallback>
                <p:oleObj name="Worksheet" r:id="rId4" imgW="5381600" imgH="4591050" progId="Excel.Sheet.12">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8230" y="1378642"/>
                        <a:ext cx="5989637" cy="4750310"/>
                      </a:xfrm>
                      <a:prstGeom prst="rect">
                        <a:avLst/>
                      </a:prstGeom>
                      <a:noFill/>
                    </p:spPr>
                  </p:pic>
                </p:oleObj>
              </mc:Fallback>
            </mc:AlternateContent>
          </a:graphicData>
        </a:graphic>
      </p:graphicFrame>
    </p:spTree>
    <p:extLst>
      <p:ext uri="{BB962C8B-B14F-4D97-AF65-F5344CB8AC3E}">
        <p14:creationId xmlns:p14="http://schemas.microsoft.com/office/powerpoint/2010/main" val="16675587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Sociedad cooperativa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69987" y="2567361"/>
            <a:ext cx="4936652" cy="193899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Una sociedad cooperativa se constituyó con un capital emitido de $500,000.00 de los cuales los socios suscriben $400,000.00 dos meses después exhiben en efectivo $200,000.00</a:t>
            </a:r>
          </a:p>
          <a:p>
            <a:pPr algn="just"/>
            <a:endParaRPr lang="es-MX" sz="2000" b="1" dirty="0">
              <a:latin typeface="Arial" panose="020B0604020202020204" pitchFamily="34" charset="0"/>
              <a:cs typeface="Arial" panose="020B0604020202020204" pitchFamily="34" charset="0"/>
            </a:endParaRPr>
          </a:p>
        </p:txBody>
      </p:sp>
      <p:graphicFrame>
        <p:nvGraphicFramePr>
          <p:cNvPr id="3" name="Objeto 2">
            <a:extLst>
              <a:ext uri="{FF2B5EF4-FFF2-40B4-BE49-F238E27FC236}">
                <a16:creationId xmlns:a16="http://schemas.microsoft.com/office/drawing/2014/main" id="{93E7274A-CA40-457B-8292-57C5FFF5AB8D}"/>
              </a:ext>
            </a:extLst>
          </p:cNvPr>
          <p:cNvGraphicFramePr>
            <a:graphicFrameLocks noChangeAspect="1"/>
          </p:cNvGraphicFramePr>
          <p:nvPr>
            <p:extLst>
              <p:ext uri="{D42A27DB-BD31-4B8C-83A1-F6EECF244321}">
                <p14:modId xmlns:p14="http://schemas.microsoft.com/office/powerpoint/2010/main" val="1235489781"/>
              </p:ext>
            </p:extLst>
          </p:nvPr>
        </p:nvGraphicFramePr>
        <p:xfrm>
          <a:off x="5514742" y="1496126"/>
          <a:ext cx="6470650" cy="4081462"/>
        </p:xfrm>
        <a:graphic>
          <a:graphicData uri="http://schemas.openxmlformats.org/presentationml/2006/ole">
            <mc:AlternateContent xmlns:mc="http://schemas.openxmlformats.org/markup-compatibility/2006">
              <mc:Choice xmlns:v="urn:schemas-microsoft-com:vml" Requires="v">
                <p:oleObj spid="_x0000_s27690" name="Worksheet" r:id="rId4" imgW="5514856" imgH="3638550" progId="Excel.Sheet.12">
                  <p:embed/>
                </p:oleObj>
              </mc:Choice>
              <mc:Fallback>
                <p:oleObj name="Worksheet" r:id="rId4" imgW="5514856" imgH="36385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4742" y="1496126"/>
                        <a:ext cx="6470650" cy="4081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87523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ordinarias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34132" y="1630236"/>
            <a:ext cx="5316537"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empresa Bimbo S.A de C.V se constituye el 8 de enero del 2018 con los siguientes datos: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Capital emitido 				    $1,000,000.00</a:t>
            </a:r>
          </a:p>
          <a:p>
            <a:pPr algn="just"/>
            <a:r>
              <a:rPr lang="es-MX" sz="2000" dirty="0">
                <a:latin typeface="Arial" panose="020B0604020202020204" pitchFamily="34" charset="0"/>
                <a:cs typeface="Arial" panose="020B0604020202020204" pitchFamily="34" charset="0"/>
              </a:rPr>
              <a:t>Capital suscrito 				         500,000.00</a:t>
            </a:r>
          </a:p>
          <a:p>
            <a:r>
              <a:rPr lang="es-MX" sz="2000" dirty="0">
                <a:latin typeface="Arial" panose="020B0604020202020204" pitchFamily="34" charset="0"/>
                <a:cs typeface="Arial" panose="020B0604020202020204" pitchFamily="34" charset="0"/>
              </a:rPr>
              <a:t>Capital exhibido en terrenos          300,000.00 Capital exhibido en efectivo          150,000.00</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decreta la primera exhibición por $50,000.00 y por ultimo se exhibe en su totalidad la primera exhibición por $50,000.00</a:t>
            </a:r>
          </a:p>
          <a:p>
            <a:pPr algn="just"/>
            <a:endParaRPr lang="es-MX" sz="2000" b="1" dirty="0">
              <a:latin typeface="Arial" panose="020B0604020202020204" pitchFamily="34" charset="0"/>
              <a:cs typeface="Arial" panose="020B0604020202020204" pitchFamily="34" charset="0"/>
            </a:endParaRPr>
          </a:p>
        </p:txBody>
      </p:sp>
      <p:graphicFrame>
        <p:nvGraphicFramePr>
          <p:cNvPr id="6" name="Objeto 5">
            <a:extLst>
              <a:ext uri="{FF2B5EF4-FFF2-40B4-BE49-F238E27FC236}">
                <a16:creationId xmlns:a16="http://schemas.microsoft.com/office/drawing/2014/main" id="{D84302DC-F139-48D2-8C0D-A7C92562C424}"/>
              </a:ext>
            </a:extLst>
          </p:cNvPr>
          <p:cNvGraphicFramePr>
            <a:graphicFrameLocks noChangeAspect="1"/>
          </p:cNvGraphicFramePr>
          <p:nvPr>
            <p:extLst>
              <p:ext uri="{D42A27DB-BD31-4B8C-83A1-F6EECF244321}">
                <p14:modId xmlns:p14="http://schemas.microsoft.com/office/powerpoint/2010/main" val="112505008"/>
              </p:ext>
            </p:extLst>
          </p:nvPr>
        </p:nvGraphicFramePr>
        <p:xfrm>
          <a:off x="6582889" y="1092919"/>
          <a:ext cx="5316538" cy="5526822"/>
        </p:xfrm>
        <a:graphic>
          <a:graphicData uri="http://schemas.openxmlformats.org/presentationml/2006/ole">
            <mc:AlternateContent xmlns:mc="http://schemas.openxmlformats.org/markup-compatibility/2006">
              <mc:Choice xmlns:v="urn:schemas-microsoft-com:vml" Requires="v">
                <p:oleObj spid="_x0000_s28714" name="Worksheet" r:id="rId4" imgW="5381600" imgH="7448550" progId="Excel.Sheet.12">
                  <p:embed/>
                </p:oleObj>
              </mc:Choice>
              <mc:Fallback>
                <p:oleObj name="Worksheet" r:id="rId4" imgW="5381600" imgH="74485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2889" y="1092919"/>
                        <a:ext cx="5316538" cy="5526822"/>
                      </a:xfrm>
                      <a:prstGeom prst="rect">
                        <a:avLst/>
                      </a:prstGeom>
                      <a:noFill/>
                    </p:spPr>
                  </p:pic>
                </p:oleObj>
              </mc:Fallback>
            </mc:AlternateContent>
          </a:graphicData>
        </a:graphic>
      </p:graphicFrame>
    </p:spTree>
    <p:extLst>
      <p:ext uri="{BB962C8B-B14F-4D97-AF65-F5344CB8AC3E}">
        <p14:creationId xmlns:p14="http://schemas.microsoft.com/office/powerpoint/2010/main" val="38208783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Rectángulo 4"/>
          <p:cNvSpPr/>
          <p:nvPr/>
        </p:nvSpPr>
        <p:spPr>
          <a:xfrm>
            <a:off x="1677811" y="1716223"/>
            <a:ext cx="9259846" cy="3425553"/>
          </a:xfrm>
          <a:prstGeom prst="rect">
            <a:avLst/>
          </a:prstGeom>
        </p:spPr>
        <p:txBody>
          <a:bodyPr wrap="square">
            <a:spAutoFit/>
          </a:bodyPr>
          <a:lstStyle/>
          <a:p>
            <a:pPr algn="just">
              <a:lnSpc>
                <a:spcPct val="107000"/>
              </a:lnSpc>
              <a:spcAft>
                <a:spcPts val="430"/>
              </a:spcAft>
            </a:pPr>
            <a:endParaRPr lang="es-MX" sz="2400"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algn="just">
              <a:lnSpc>
                <a:spcPct val="150000"/>
              </a:lnSpc>
              <a:spcAft>
                <a:spcPts val="430"/>
              </a:spcAft>
            </a:pPr>
            <a:r>
              <a:rPr lang="es-MX" sz="2800" dirty="0">
                <a:solidFill>
                  <a:srgbClr val="000000"/>
                </a:solidFill>
                <a:latin typeface="Arial" panose="020B0604020202020204" pitchFamily="34" charset="0"/>
                <a:ea typeface="Calibri" panose="020F0502020204030204" pitchFamily="34" charset="0"/>
                <a:cs typeface="Calibri" panose="020F0502020204030204" pitchFamily="34" charset="0"/>
              </a:rPr>
              <a:t>En esta unidad de aprendizaje el estudiante conocerá las disposiciones legales y contables aplicables a las diferentes sociedades mercantiles que contempla la normatividad jurídica de nuestro país. </a:t>
            </a:r>
            <a:endParaRPr lang="es-MX" sz="28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430"/>
              </a:spcAft>
            </a:pPr>
            <a:r>
              <a:rPr lang="es-MX" sz="1600" b="1" dirty="0">
                <a:solidFill>
                  <a:srgbClr val="000000"/>
                </a:solidFill>
                <a:effectLst/>
                <a:latin typeface="Arial" panose="020B0604020202020204" pitchFamily="34" charset="0"/>
                <a:ea typeface="Calibri" panose="020F0502020204030204" pitchFamily="34" charset="0"/>
                <a:cs typeface="Calibri" panose="020F0502020204030204" pitchFamily="34" charset="0"/>
              </a:rPr>
              <a:t> </a:t>
            </a:r>
            <a:endParaRPr lang="es-MX"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6 Rectángulo"/>
          <p:cNvSpPr/>
          <p:nvPr/>
        </p:nvSpPr>
        <p:spPr>
          <a:xfrm>
            <a:off x="3123763" y="615124"/>
            <a:ext cx="8555612"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II. Objetivo de la unidad de aprendizaje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6219799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preferentes </a:t>
            </a:r>
          </a:p>
        </p:txBody>
      </p:sp>
      <p:sp>
        <p:nvSpPr>
          <p:cNvPr id="2" name="Rectángulo 1">
            <a:extLst>
              <a:ext uri="{FF2B5EF4-FFF2-40B4-BE49-F238E27FC236}">
                <a16:creationId xmlns:a16="http://schemas.microsoft.com/office/drawing/2014/main" id="{CDEE88A1-0A7E-4798-B257-DB0295C0FC81}"/>
              </a:ext>
            </a:extLst>
          </p:cNvPr>
          <p:cNvSpPr/>
          <p:nvPr/>
        </p:nvSpPr>
        <p:spPr>
          <a:xfrm>
            <a:off x="434133" y="1630236"/>
            <a:ext cx="4936652"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empresa cuenta con un capital de $300,000.00 dividido en 100 acciones de las cuales el 20% son acciones preferentes.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En el año 2015 se obtuvo una perdida de $200,000.00 y para el 2016 se obtuvo una utilidad por $100,000.00 cabe mencionar que las acciones preferentes cuentan con un dividendo del 5%, la asamblea del mes de mazo de 2017 solicita pagar dividendos; para el mes de mayo se pagan en efectivo los dividendos en su totalidad a los accionistas preferentes.</a:t>
            </a:r>
            <a:endParaRPr lang="es-MX" sz="2400" b="1" dirty="0">
              <a:latin typeface="Arial" panose="020B0604020202020204" pitchFamily="34" charset="0"/>
              <a:cs typeface="Arial" panose="020B0604020202020204" pitchFamily="34" charset="0"/>
            </a:endParaRPr>
          </a:p>
        </p:txBody>
      </p:sp>
      <p:graphicFrame>
        <p:nvGraphicFramePr>
          <p:cNvPr id="6" name="Objeto 5">
            <a:extLst>
              <a:ext uri="{FF2B5EF4-FFF2-40B4-BE49-F238E27FC236}">
                <a16:creationId xmlns:a16="http://schemas.microsoft.com/office/drawing/2014/main" id="{60FB43CE-7A9D-4DE0-AA85-9F423CFE6C34}"/>
              </a:ext>
            </a:extLst>
          </p:cNvPr>
          <p:cNvGraphicFramePr>
            <a:graphicFrameLocks noChangeAspect="1"/>
          </p:cNvGraphicFramePr>
          <p:nvPr>
            <p:extLst>
              <p:ext uri="{D42A27DB-BD31-4B8C-83A1-F6EECF244321}">
                <p14:modId xmlns:p14="http://schemas.microsoft.com/office/powerpoint/2010/main" val="344435023"/>
              </p:ext>
            </p:extLst>
          </p:nvPr>
        </p:nvGraphicFramePr>
        <p:xfrm>
          <a:off x="5845088" y="1365366"/>
          <a:ext cx="6157913" cy="4864100"/>
        </p:xfrm>
        <a:graphic>
          <a:graphicData uri="http://schemas.openxmlformats.org/presentationml/2006/ole">
            <mc:AlternateContent xmlns:mc="http://schemas.openxmlformats.org/markup-compatibility/2006">
              <mc:Choice xmlns:v="urn:schemas-microsoft-com:vml" Requires="v">
                <p:oleObj spid="_x0000_s29738" name="Worksheet" r:id="rId4" imgW="5381600" imgH="4591050" progId="Excel.Sheet.12">
                  <p:embed/>
                </p:oleObj>
              </mc:Choice>
              <mc:Fallback>
                <p:oleObj name="Worksheet" r:id="rId4" imgW="5381600" imgH="45910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5088" y="1365366"/>
                        <a:ext cx="6157913" cy="4864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187771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de trabajo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34133" y="1705737"/>
            <a:ext cx="4936652" cy="3170099"/>
          </a:xfrm>
          <a:prstGeom prst="rect">
            <a:avLst/>
          </a:prstGeom>
        </p:spPr>
        <p:txBody>
          <a:bodyPr wrap="square">
            <a:spAutoFit/>
          </a:bodyPr>
          <a:lstStyle/>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La empresa pétalo S.A de C.V emite 500 acciones de trabajo, las cuales son regaladas 200 a empleados de ventas y 100 a los obreros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Dos meses después en asamblea de accionistas se acuerda que cada acción de trabajo tendrá derecho a $100.00 de la utilidad en el presente ejercicio.</a:t>
            </a:r>
          </a:p>
        </p:txBody>
      </p:sp>
      <p:graphicFrame>
        <p:nvGraphicFramePr>
          <p:cNvPr id="3" name="Objeto 2">
            <a:extLst>
              <a:ext uri="{FF2B5EF4-FFF2-40B4-BE49-F238E27FC236}">
                <a16:creationId xmlns:a16="http://schemas.microsoft.com/office/drawing/2014/main" id="{5C5C16C5-BD51-4F38-8903-D17B9DC8FED6}"/>
              </a:ext>
            </a:extLst>
          </p:cNvPr>
          <p:cNvGraphicFramePr>
            <a:graphicFrameLocks noChangeAspect="1"/>
          </p:cNvGraphicFramePr>
          <p:nvPr>
            <p:extLst>
              <p:ext uri="{D42A27DB-BD31-4B8C-83A1-F6EECF244321}">
                <p14:modId xmlns:p14="http://schemas.microsoft.com/office/powerpoint/2010/main" val="3836506245"/>
              </p:ext>
            </p:extLst>
          </p:nvPr>
        </p:nvGraphicFramePr>
        <p:xfrm>
          <a:off x="5684110" y="1705737"/>
          <a:ext cx="5838825" cy="3240855"/>
        </p:xfrm>
        <a:graphic>
          <a:graphicData uri="http://schemas.openxmlformats.org/presentationml/2006/ole">
            <mc:AlternateContent xmlns:mc="http://schemas.openxmlformats.org/markup-compatibility/2006">
              <mc:Choice xmlns:v="urn:schemas-microsoft-com:vml" Requires="v">
                <p:oleObj spid="_x0000_s30762" name="Worksheet" r:id="rId4" imgW="5838973" imgH="2876550" progId="Excel.Sheet.12">
                  <p:embed/>
                </p:oleObj>
              </mc:Choice>
              <mc:Fallback>
                <p:oleObj name="Worksheet" r:id="rId4" imgW="5838973" imgH="28765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4110" y="1705737"/>
                        <a:ext cx="5838825" cy="3240855"/>
                      </a:xfrm>
                      <a:prstGeom prst="rect">
                        <a:avLst/>
                      </a:prstGeom>
                      <a:noFill/>
                    </p:spPr>
                  </p:pic>
                </p:oleObj>
              </mc:Fallback>
            </mc:AlternateContent>
          </a:graphicData>
        </a:graphic>
      </p:graphicFrame>
    </p:spTree>
    <p:extLst>
      <p:ext uri="{BB962C8B-B14F-4D97-AF65-F5344CB8AC3E}">
        <p14:creationId xmlns:p14="http://schemas.microsoft.com/office/powerpoint/2010/main" val="29800280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de goce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34133" y="1630236"/>
            <a:ext cx="4936652" cy="4401205"/>
          </a:xfrm>
          <a:prstGeom prst="rect">
            <a:avLst/>
          </a:prstGeom>
        </p:spPr>
        <p:txBody>
          <a:bodyPr wrap="square">
            <a:spAutoFit/>
          </a:bodyPr>
          <a:lstStyle/>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Una empresa termino de amortizar 300 acciones con valor de $1.00 cada una, mismas que al finalizar el año se expiden acciones de goce a sus tenedores.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Cabe mencionar que son suscritas 299 acciones ya que a la fecha no se a presentado un accionista a realizar el cambio después del pago de las utilidades de las acciones ordinarias y preferentes se determina un pago de las mismas por $1000.00 entre todas, las cuales son pagadas con cheque.</a:t>
            </a:r>
          </a:p>
        </p:txBody>
      </p:sp>
      <p:graphicFrame>
        <p:nvGraphicFramePr>
          <p:cNvPr id="6" name="Objeto 5">
            <a:extLst>
              <a:ext uri="{FF2B5EF4-FFF2-40B4-BE49-F238E27FC236}">
                <a16:creationId xmlns:a16="http://schemas.microsoft.com/office/drawing/2014/main" id="{514E6D04-641E-4C5D-AE5D-03B0A5136365}"/>
              </a:ext>
            </a:extLst>
          </p:cNvPr>
          <p:cNvGraphicFramePr>
            <a:graphicFrameLocks noChangeAspect="1"/>
          </p:cNvGraphicFramePr>
          <p:nvPr>
            <p:extLst>
              <p:ext uri="{D42A27DB-BD31-4B8C-83A1-F6EECF244321}">
                <p14:modId xmlns:p14="http://schemas.microsoft.com/office/powerpoint/2010/main" val="1567205950"/>
              </p:ext>
            </p:extLst>
          </p:nvPr>
        </p:nvGraphicFramePr>
        <p:xfrm>
          <a:off x="5751221" y="2162321"/>
          <a:ext cx="5838825" cy="3635375"/>
        </p:xfrm>
        <a:graphic>
          <a:graphicData uri="http://schemas.openxmlformats.org/presentationml/2006/ole">
            <mc:AlternateContent xmlns:mc="http://schemas.openxmlformats.org/markup-compatibility/2006">
              <mc:Choice xmlns:v="urn:schemas-microsoft-com:vml" Requires="v">
                <p:oleObj spid="_x0000_s31786" name="Worksheet" r:id="rId4" imgW="5838973" imgH="3638550" progId="Excel.Sheet.12">
                  <p:embed/>
                </p:oleObj>
              </mc:Choice>
              <mc:Fallback>
                <p:oleObj name="Worksheet" r:id="rId4" imgW="5838973" imgH="36385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1221" y="2162321"/>
                        <a:ext cx="5838825" cy="3635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788675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Acciones desertas </a:t>
            </a:r>
          </a:p>
        </p:txBody>
      </p:sp>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67688" y="1932240"/>
            <a:ext cx="10891005" cy="347787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Una compañía se constituye de un capital de $700,000.00, se suscriben 700 acciones con un valor de $1,000.00 cada una, a la fecha de su constitución se exhibió el 50%. Posteriormente la asamblea general de accionistas decreto una exhibición del 25% de las acciones emitidas en efectivo dando un plazo de 30 días para pagarse por los accionistas.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Transcurrido el plazo, 650 acciones fueron pagadas en su primera exhibición y los 50 restantes no se pagaron; considerándolas desertas. La empresa estableció un juicio por lo que se gastan $2,000.00 que se pagan en efectivo. Con posterioridad la empresa vende las acciones desertas en $16,000.00 que deposita en el banco. El remanente debe ser entregado a los socios de los cuales solo 30 reclaman sus acciones, el resto queda a favor de la empresa. </a:t>
            </a:r>
          </a:p>
        </p:txBody>
      </p:sp>
    </p:spTree>
    <p:extLst>
      <p:ext uri="{BB962C8B-B14F-4D97-AF65-F5344CB8AC3E}">
        <p14:creationId xmlns:p14="http://schemas.microsoft.com/office/powerpoint/2010/main" val="6133896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aphicFrame>
        <p:nvGraphicFramePr>
          <p:cNvPr id="8" name="Objeto 7">
            <a:extLst>
              <a:ext uri="{FF2B5EF4-FFF2-40B4-BE49-F238E27FC236}">
                <a16:creationId xmlns:a16="http://schemas.microsoft.com/office/drawing/2014/main" id="{7107BD8B-74DE-47D9-A531-FDC2E0981E7A}"/>
              </a:ext>
            </a:extLst>
          </p:cNvPr>
          <p:cNvGraphicFramePr>
            <a:graphicFrameLocks noChangeAspect="1"/>
          </p:cNvGraphicFramePr>
          <p:nvPr>
            <p:extLst>
              <p:ext uri="{D42A27DB-BD31-4B8C-83A1-F6EECF244321}">
                <p14:modId xmlns:p14="http://schemas.microsoft.com/office/powerpoint/2010/main" val="2137256291"/>
              </p:ext>
            </p:extLst>
          </p:nvPr>
        </p:nvGraphicFramePr>
        <p:xfrm>
          <a:off x="3544216" y="178782"/>
          <a:ext cx="5109454" cy="6500436"/>
        </p:xfrm>
        <a:graphic>
          <a:graphicData uri="http://schemas.openxmlformats.org/presentationml/2006/ole">
            <mc:AlternateContent xmlns:mc="http://schemas.openxmlformats.org/markup-compatibility/2006">
              <mc:Choice xmlns:v="urn:schemas-microsoft-com:vml" Requires="v">
                <p:oleObj spid="_x0000_s20524" name="Worksheet" r:id="rId4" imgW="5381600" imgH="8782050" progId="Excel.Sheet.12">
                  <p:embed/>
                </p:oleObj>
              </mc:Choice>
              <mc:Fallback>
                <p:oleObj name="Worksheet" r:id="rId4" imgW="5381600" imgH="8782050" progId="Excel.Sheet.12">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216" y="178782"/>
                        <a:ext cx="5109454" cy="6500436"/>
                      </a:xfrm>
                      <a:prstGeom prst="rect">
                        <a:avLst/>
                      </a:prstGeom>
                      <a:noFill/>
                    </p:spPr>
                  </p:pic>
                </p:oleObj>
              </mc:Fallback>
            </mc:AlternateContent>
          </a:graphicData>
        </a:graphic>
      </p:graphicFrame>
    </p:spTree>
    <p:extLst>
      <p:ext uri="{BB962C8B-B14F-4D97-AF65-F5344CB8AC3E}">
        <p14:creationId xmlns:p14="http://schemas.microsoft.com/office/powerpoint/2010/main" val="25813170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434133" y="1630236"/>
            <a:ext cx="4936652" cy="4708981"/>
          </a:xfrm>
          <a:prstGeom prst="rect">
            <a:avLst/>
          </a:prstGeom>
        </p:spPr>
        <p:txBody>
          <a:bodyPr wrap="square">
            <a:spAutoFit/>
          </a:bodyPr>
          <a:lstStyle/>
          <a:p>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La empresa Comercial S.A inicia operaciones con una utilidad del ejercicio de $200,000.00 pesos.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Cabe mencionar que trae utilidades anteriores por un monto de $23,000.00.</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lleva a cabo una asamblea de accionistas donde se determina que la reserva legal aumenta a $10,000.00 y la reserva contractual $5,000.00. Así mismo la reserva estatuaria es de $15,000.00. También se determina el pago de dividendos por $190,000.00.</a:t>
            </a:r>
          </a:p>
        </p:txBody>
      </p:sp>
      <p:graphicFrame>
        <p:nvGraphicFramePr>
          <p:cNvPr id="3" name="Objeto 2">
            <a:extLst>
              <a:ext uri="{FF2B5EF4-FFF2-40B4-BE49-F238E27FC236}">
                <a16:creationId xmlns:a16="http://schemas.microsoft.com/office/drawing/2014/main" id="{24869830-05BA-486B-9FD5-A5B25D5E5873}"/>
              </a:ext>
            </a:extLst>
          </p:cNvPr>
          <p:cNvGraphicFramePr>
            <a:graphicFrameLocks noChangeAspect="1"/>
          </p:cNvGraphicFramePr>
          <p:nvPr>
            <p:extLst>
              <p:ext uri="{D42A27DB-BD31-4B8C-83A1-F6EECF244321}">
                <p14:modId xmlns:p14="http://schemas.microsoft.com/office/powerpoint/2010/main" val="554403584"/>
              </p:ext>
            </p:extLst>
          </p:nvPr>
        </p:nvGraphicFramePr>
        <p:xfrm>
          <a:off x="6096000" y="139280"/>
          <a:ext cx="5803427" cy="1860550"/>
        </p:xfrm>
        <a:graphic>
          <a:graphicData uri="http://schemas.openxmlformats.org/presentationml/2006/ole">
            <mc:AlternateContent xmlns:mc="http://schemas.openxmlformats.org/markup-compatibility/2006">
              <mc:Choice xmlns:v="urn:schemas-microsoft-com:vml" Requires="v">
                <p:oleObj spid="_x0000_s32850" name="Worksheet" r:id="rId4" imgW="5029374" imgH="1924050" progId="Excel.Sheet.12">
                  <p:embed/>
                </p:oleObj>
              </mc:Choice>
              <mc:Fallback>
                <p:oleObj name="Worksheet" r:id="rId4" imgW="5029374" imgH="1924050"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39280"/>
                        <a:ext cx="5803427" cy="1860550"/>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F3BBA936-CA8A-4AF5-8D03-29B930467B36}"/>
              </a:ext>
            </a:extLst>
          </p:cNvPr>
          <p:cNvGraphicFramePr>
            <a:graphicFrameLocks noChangeAspect="1"/>
          </p:cNvGraphicFramePr>
          <p:nvPr>
            <p:extLst>
              <p:ext uri="{D42A27DB-BD31-4B8C-83A1-F6EECF244321}">
                <p14:modId xmlns:p14="http://schemas.microsoft.com/office/powerpoint/2010/main" val="1090987937"/>
              </p:ext>
            </p:extLst>
          </p:nvPr>
        </p:nvGraphicFramePr>
        <p:xfrm>
          <a:off x="6114577" y="2285056"/>
          <a:ext cx="5784850" cy="4252913"/>
        </p:xfrm>
        <a:graphic>
          <a:graphicData uri="http://schemas.openxmlformats.org/presentationml/2006/ole">
            <mc:AlternateContent xmlns:mc="http://schemas.openxmlformats.org/markup-compatibility/2006">
              <mc:Choice xmlns:v="urn:schemas-microsoft-com:vml" Requires="v">
                <p:oleObj spid="_x0000_s32851" name="Worksheet" r:id="rId6" imgW="5381600" imgH="4400550" progId="Excel.Sheet.12">
                  <p:embed/>
                </p:oleObj>
              </mc:Choice>
              <mc:Fallback>
                <p:oleObj name="Worksheet" r:id="rId6" imgW="5381600" imgH="4400550" progId="Excel.Sheet.12">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4577" y="2285056"/>
                        <a:ext cx="5784850" cy="4252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6 Rectángulo">
            <a:extLst>
              <a:ext uri="{FF2B5EF4-FFF2-40B4-BE49-F238E27FC236}">
                <a16:creationId xmlns:a16="http://schemas.microsoft.com/office/drawing/2014/main" id="{3FBB3880-70A8-4A1B-A18B-F001FA261ADA}"/>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Superávit</a:t>
            </a:r>
          </a:p>
        </p:txBody>
      </p:sp>
    </p:spTree>
    <p:extLst>
      <p:ext uri="{BB962C8B-B14F-4D97-AF65-F5344CB8AC3E}">
        <p14:creationId xmlns:p14="http://schemas.microsoft.com/office/powerpoint/2010/main" val="10691423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Cuadro de texto 2">
            <a:extLst>
              <a:ext uri="{FF2B5EF4-FFF2-40B4-BE49-F238E27FC236}">
                <a16:creationId xmlns:a16="http://schemas.microsoft.com/office/drawing/2014/main" id="{9406E831-CF41-408C-ABE9-E3075C40B959}"/>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
        <p:nvSpPr>
          <p:cNvPr id="2" name="Rectángulo 1">
            <a:extLst>
              <a:ext uri="{FF2B5EF4-FFF2-40B4-BE49-F238E27FC236}">
                <a16:creationId xmlns:a16="http://schemas.microsoft.com/office/drawing/2014/main" id="{CDEE88A1-0A7E-4798-B257-DB0295C0FC81}"/>
              </a:ext>
            </a:extLst>
          </p:cNvPr>
          <p:cNvSpPr/>
          <p:nvPr/>
        </p:nvSpPr>
        <p:spPr>
          <a:xfrm>
            <a:off x="1604211" y="1669237"/>
            <a:ext cx="8983578" cy="1323439"/>
          </a:xfrm>
          <a:prstGeom prst="rect">
            <a:avLst/>
          </a:prstGeom>
        </p:spPr>
        <p:txBody>
          <a:bodyPr wrap="square">
            <a:spAutoFit/>
          </a:bodyPr>
          <a:lstStyle/>
          <a:p>
            <a:pPr algn="just"/>
            <a:endParaRPr lang="es-MX" sz="2000" b="1"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La empresa Alfa S.A de C.V cuenta con cinco socios industriales y cinco socios capitalistas, el capital social de la empresa es de $1, 000,000.00 y se tiene una utilidad de $346,000.00 con los siguientes datos: </a:t>
            </a:r>
          </a:p>
        </p:txBody>
      </p:sp>
      <p:graphicFrame>
        <p:nvGraphicFramePr>
          <p:cNvPr id="5" name="Objeto 4">
            <a:extLst>
              <a:ext uri="{FF2B5EF4-FFF2-40B4-BE49-F238E27FC236}">
                <a16:creationId xmlns:a16="http://schemas.microsoft.com/office/drawing/2014/main" id="{D9784A87-2944-4DA2-BCB7-01CCB23CDE80}"/>
              </a:ext>
            </a:extLst>
          </p:cNvPr>
          <p:cNvGraphicFramePr>
            <a:graphicFrameLocks noChangeAspect="1"/>
          </p:cNvGraphicFramePr>
          <p:nvPr>
            <p:extLst>
              <p:ext uri="{D42A27DB-BD31-4B8C-83A1-F6EECF244321}">
                <p14:modId xmlns:p14="http://schemas.microsoft.com/office/powerpoint/2010/main" val="1843223172"/>
              </p:ext>
            </p:extLst>
          </p:nvPr>
        </p:nvGraphicFramePr>
        <p:xfrm>
          <a:off x="1604211" y="3865324"/>
          <a:ext cx="8983578" cy="2056628"/>
        </p:xfrm>
        <a:graphic>
          <a:graphicData uri="http://schemas.openxmlformats.org/presentationml/2006/ole">
            <mc:AlternateContent xmlns:mc="http://schemas.openxmlformats.org/markup-compatibility/2006">
              <mc:Choice xmlns:v="urn:schemas-microsoft-com:vml" Requires="v">
                <p:oleObj spid="_x0000_s33834" name="Worksheet" r:id="rId4" imgW="6781829" imgH="1533698" progId="Excel.Sheet.12">
                  <p:embed/>
                </p:oleObj>
              </mc:Choice>
              <mc:Fallback>
                <p:oleObj name="Worksheet" r:id="rId4" imgW="6781829" imgH="1533698" progId="Excel.Shee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4211" y="3865324"/>
                        <a:ext cx="8983578" cy="2056628"/>
                      </a:xfrm>
                      <a:prstGeom prst="rect">
                        <a:avLst/>
                      </a:prstGeom>
                      <a:noFill/>
                    </p:spPr>
                  </p:pic>
                </p:oleObj>
              </mc:Fallback>
            </mc:AlternateContent>
          </a:graphicData>
        </a:graphic>
      </p:graphicFrame>
      <p:sp>
        <p:nvSpPr>
          <p:cNvPr id="6" name="6 Rectángulo">
            <a:extLst>
              <a:ext uri="{FF2B5EF4-FFF2-40B4-BE49-F238E27FC236}">
                <a16:creationId xmlns:a16="http://schemas.microsoft.com/office/drawing/2014/main" id="{9596AF95-39A9-4F0A-84DD-0715A57D0861}"/>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Remanentes </a:t>
            </a:r>
          </a:p>
        </p:txBody>
      </p:sp>
    </p:spTree>
    <p:extLst>
      <p:ext uri="{BB962C8B-B14F-4D97-AF65-F5344CB8AC3E}">
        <p14:creationId xmlns:p14="http://schemas.microsoft.com/office/powerpoint/2010/main" val="32528722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sultado de imagen para escudo de la uaemex">
            <a:extLst>
              <a:ext uri="{FF2B5EF4-FFF2-40B4-BE49-F238E27FC236}">
                <a16:creationId xmlns:a16="http://schemas.microsoft.com/office/drawing/2014/main" id="{3AAAA7CB-EC53-4AE2-9056-A8344A1A62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6 Rectángulo">
            <a:extLst>
              <a:ext uri="{FF2B5EF4-FFF2-40B4-BE49-F238E27FC236}">
                <a16:creationId xmlns:a16="http://schemas.microsoft.com/office/drawing/2014/main" id="{A34B201B-2736-404C-BECF-49B80E65D88D}"/>
              </a:ext>
            </a:extLst>
          </p:cNvPr>
          <p:cNvSpPr/>
          <p:nvPr/>
        </p:nvSpPr>
        <p:spPr>
          <a:xfrm>
            <a:off x="2902459" y="520766"/>
            <a:ext cx="5008360"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Conclusiones </a:t>
            </a:r>
          </a:p>
        </p:txBody>
      </p:sp>
      <p:sp>
        <p:nvSpPr>
          <p:cNvPr id="6" name="Rectángulo 5">
            <a:extLst>
              <a:ext uri="{FF2B5EF4-FFF2-40B4-BE49-F238E27FC236}">
                <a16:creationId xmlns:a16="http://schemas.microsoft.com/office/drawing/2014/main" id="{9226766C-FA3E-427E-95F5-C3A1C9CC5680}"/>
              </a:ext>
            </a:extLst>
          </p:cNvPr>
          <p:cNvSpPr/>
          <p:nvPr/>
        </p:nvSpPr>
        <p:spPr>
          <a:xfrm>
            <a:off x="972077" y="1614919"/>
            <a:ext cx="10247845" cy="501675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2000" dirty="0">
                <a:latin typeface="Arial" panose="020B0604020202020204" pitchFamily="34" charset="0"/>
                <a:cs typeface="Arial" panose="020B0604020202020204" pitchFamily="34" charset="0"/>
              </a:rPr>
              <a:t>La contabilidad de sociedades es de suma importancia ya que abarca los conceptos como sociedades y asociaciones, la aplicación contable en la Sociedad Anónima, las Sociedades Mercantiles, Asociaciones Civiles, entre otros.</a:t>
            </a:r>
          </a:p>
          <a:p>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Existen tipos de Sociedades Mercantiles como son: Sociedad en nombre colectivo  (S. en N.C), Sociedad en comandita simple (S. en C.S), Sociedad de responsabilidad limitada (S.R.L), Sociedad anónima (S.A.), Sociedad en comandita por acciones (S. en C.A), Sociedad cooperativa (S. Coop.).</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Por otra parte, se tiene los tipos de asociaciones civiles: c</a:t>
            </a:r>
            <a:r>
              <a:rPr lang="es-MX" sz="2000" dirty="0">
                <a:solidFill>
                  <a:schemeClr val="tx1"/>
                </a:solidFill>
                <a:latin typeface="Arial" panose="020B0604020202020204" pitchFamily="34" charset="0"/>
                <a:cs typeface="Arial" panose="020B0604020202020204" pitchFamily="34" charset="0"/>
              </a:rPr>
              <a:t>ooperadoras, organizaciones de colectividades, sociedades de fomento, bibliotecas populares, academias nacionales y centros de investigación, organizaciones no gubernamentales.</a:t>
            </a:r>
          </a:p>
          <a:p>
            <a:pPr algn="just"/>
            <a:endParaRPr lang="es-MX" sz="2000" dirty="0">
              <a:solidFill>
                <a:schemeClr val="tx1"/>
              </a:solidFill>
              <a:latin typeface="Arial" panose="020B0604020202020204" pitchFamily="34" charset="0"/>
              <a:cs typeface="Arial" panose="020B0604020202020204" pitchFamily="34" charset="0"/>
            </a:endParaRPr>
          </a:p>
          <a:p>
            <a:pPr algn="just"/>
            <a:r>
              <a:rPr lang="es-MX" sz="2000" dirty="0">
                <a:solidFill>
                  <a:schemeClr val="tx1"/>
                </a:solidFill>
                <a:latin typeface="Arial" panose="020B0604020202020204" pitchFamily="34" charset="0"/>
                <a:cs typeface="Arial" panose="020B0604020202020204" pitchFamily="34" charset="0"/>
              </a:rPr>
              <a:t>Por lo anterior, las personas físicas que decidan conformar una sociedad deben tomar en cuenta las disposiciones legales que cubran sus expectativas. </a:t>
            </a:r>
          </a:p>
          <a:p>
            <a:pPr algn="just"/>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42568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3875" y="2021748"/>
            <a:ext cx="11144250" cy="3875714"/>
          </a:xfrm>
        </p:spPr>
        <p:txBody>
          <a:bodyPr>
            <a:noAutofit/>
          </a:bodyPr>
          <a:lstStyle/>
          <a:p>
            <a:pPr marL="0" lvl="0" indent="-457200">
              <a:buNone/>
            </a:pPr>
            <a:r>
              <a:rPr lang="es-MX" sz="2000" dirty="0">
                <a:solidFill>
                  <a:schemeClr val="tx1"/>
                </a:solidFill>
                <a:latin typeface="Arial" panose="020B0604020202020204" pitchFamily="34" charset="0"/>
                <a:cs typeface="Arial" panose="020B0604020202020204" pitchFamily="34" charset="0"/>
              </a:rPr>
              <a:t>Cruz, (2014), Asociaciones 2015, Laurase, Pag:225</a:t>
            </a:r>
          </a:p>
          <a:p>
            <a:pPr marL="0" lvl="0" indent="-457200">
              <a:buNone/>
            </a:pPr>
            <a:r>
              <a:rPr lang="es-ES" sz="2000" dirty="0">
                <a:solidFill>
                  <a:schemeClr val="tx1"/>
                </a:solidFill>
                <a:latin typeface="Arial" panose="020B0604020202020204" pitchFamily="34" charset="0"/>
                <a:cs typeface="Arial" panose="020B0604020202020204" pitchFamily="34" charset="0"/>
              </a:rPr>
              <a:t>Gaona, G. L. (2012). </a:t>
            </a:r>
            <a:r>
              <a:rPr lang="es-ES" sz="2000" i="1" dirty="0">
                <a:solidFill>
                  <a:schemeClr val="tx1"/>
                </a:solidFill>
                <a:latin typeface="Arial" panose="020B0604020202020204" pitchFamily="34" charset="0"/>
                <a:cs typeface="Arial" panose="020B0604020202020204" pitchFamily="34" charset="0"/>
              </a:rPr>
              <a:t>Clasificación y Características de las Acciones</a:t>
            </a:r>
            <a:r>
              <a:rPr lang="es-ES" sz="2000" dirty="0">
                <a:solidFill>
                  <a:schemeClr val="tx1"/>
                </a:solidFill>
                <a:latin typeface="Arial" panose="020B0604020202020204" pitchFamily="34" charset="0"/>
                <a:cs typeface="Arial" panose="020B0604020202020204" pitchFamily="34" charset="0"/>
              </a:rPr>
              <a:t>. Obtenido de Información Financiera: </a:t>
            </a:r>
            <a:r>
              <a:rPr lang="es-ES" sz="2000" dirty="0">
                <a:solidFill>
                  <a:schemeClr val="tx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http://cf-u4-informacion-financiera.blogspot.com/2012/06/clasificacion-y-caracteristicas-de-las.html</a:t>
            </a:r>
            <a:endParaRPr lang="es-ES" sz="2000" dirty="0">
              <a:solidFill>
                <a:schemeClr val="tx1"/>
              </a:solidFill>
              <a:latin typeface="Arial" panose="020B0604020202020204" pitchFamily="34" charset="0"/>
              <a:cs typeface="Arial" panose="020B0604020202020204" pitchFamily="34" charset="0"/>
            </a:endParaRPr>
          </a:p>
          <a:p>
            <a:pPr marL="0" indent="-457200">
              <a:buNone/>
            </a:pPr>
            <a:r>
              <a:rPr lang="es-ES" sz="2000" dirty="0">
                <a:solidFill>
                  <a:schemeClr val="tx1"/>
                </a:solidFill>
                <a:latin typeface="Arial" panose="020B0604020202020204" pitchFamily="34" charset="0"/>
                <a:ea typeface="Calibri" panose="020F0502020204030204" pitchFamily="34" charset="0"/>
                <a:cs typeface="Arial" panose="020B0604020202020204" pitchFamily="34" charset="0"/>
              </a:rPr>
              <a:t>García, J. (07 de Junio de 2016). </a:t>
            </a:r>
            <a:r>
              <a:rPr lang="es-ES" sz="2000" i="1" dirty="0">
                <a:solidFill>
                  <a:schemeClr val="tx1"/>
                </a:solidFill>
                <a:latin typeface="Arial" panose="020B0604020202020204" pitchFamily="34" charset="0"/>
                <a:ea typeface="Calibri" panose="020F0502020204030204" pitchFamily="34" charset="0"/>
                <a:cs typeface="Arial" panose="020B0604020202020204" pitchFamily="34" charset="0"/>
              </a:rPr>
              <a:t>¿Qué es el régimen general del impuesto a la renta?</a:t>
            </a:r>
            <a:r>
              <a:rPr lang="es-ES" sz="2000" dirty="0">
                <a:solidFill>
                  <a:schemeClr val="tx1"/>
                </a:solidFill>
                <a:latin typeface="Arial" panose="020B0604020202020204" pitchFamily="34" charset="0"/>
                <a:ea typeface="Calibri" panose="020F0502020204030204" pitchFamily="34" charset="0"/>
                <a:cs typeface="Arial" panose="020B0604020202020204" pitchFamily="34" charset="0"/>
              </a:rPr>
              <a:t> Obtenido de https://legis.pe/que-es-el-regimen-general-del-i,puesto-a-la-renta/</a:t>
            </a:r>
            <a:endParaRPr lang="es-MX" sz="2000" dirty="0">
              <a:solidFill>
                <a:schemeClr val="tx1"/>
              </a:solidFill>
              <a:latin typeface="Arial" panose="020B0604020202020204" pitchFamily="34" charset="0"/>
              <a:cs typeface="Arial" panose="020B0604020202020204" pitchFamily="34" charset="0"/>
            </a:endParaRPr>
          </a:p>
          <a:p>
            <a:pPr marL="0" lvl="0" indent="-457200">
              <a:buNone/>
            </a:pPr>
            <a:r>
              <a:rPr lang="es-ES" sz="2000" dirty="0">
                <a:solidFill>
                  <a:schemeClr val="tx1"/>
                </a:solidFill>
                <a:latin typeface="Arial" panose="020B0604020202020204" pitchFamily="34" charset="0"/>
                <a:cs typeface="Arial" panose="020B0604020202020204" pitchFamily="34" charset="0"/>
              </a:rPr>
              <a:t>Juárez, R. I. (2018). </a:t>
            </a:r>
            <a:r>
              <a:rPr lang="es-ES" sz="2000" i="1" dirty="0">
                <a:solidFill>
                  <a:schemeClr val="tx1"/>
                </a:solidFill>
                <a:latin typeface="Arial" panose="020B0604020202020204" pitchFamily="34" charset="0"/>
                <a:cs typeface="Arial" panose="020B0604020202020204" pitchFamily="34" charset="0"/>
              </a:rPr>
              <a:t>Grupo Financiero</a:t>
            </a:r>
            <a:r>
              <a:rPr lang="es-ES" sz="2000" dirty="0">
                <a:solidFill>
                  <a:schemeClr val="tx1"/>
                </a:solidFill>
                <a:latin typeface="Arial" panose="020B0604020202020204" pitchFamily="34" charset="0"/>
                <a:cs typeface="Arial" panose="020B0604020202020204" pitchFamily="34" charset="0"/>
              </a:rPr>
              <a:t>. Obtenido de ¿Cómo se clasifican las Acciones?: </a:t>
            </a:r>
            <a:r>
              <a:rPr lang="es-ES" sz="2000" dirty="0">
                <a:solidFill>
                  <a:schemeClr val="tx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https://blog.monex.com.mx/se-clasifican-las-acciones</a:t>
            </a:r>
            <a:endParaRPr lang="es-MX" sz="2000" dirty="0">
              <a:solidFill>
                <a:schemeClr val="tx1"/>
              </a:solidFill>
              <a:latin typeface="Arial" panose="020B0604020202020204" pitchFamily="34" charset="0"/>
              <a:cs typeface="Arial" panose="020B0604020202020204" pitchFamily="34" charset="0"/>
            </a:endParaRPr>
          </a:p>
          <a:p>
            <a:pPr marL="0" lvl="0" indent="-457200">
              <a:buNone/>
            </a:pPr>
            <a:r>
              <a:rPr lang="es-ES" sz="2000" dirty="0">
                <a:solidFill>
                  <a:schemeClr val="tx1"/>
                </a:solidFill>
                <a:latin typeface="Arial" panose="020B0604020202020204" pitchFamily="34" charset="0"/>
                <a:cs typeface="Arial" panose="020B0604020202020204" pitchFamily="34" charset="0"/>
              </a:rPr>
              <a:t>Márquez, O. (2016). </a:t>
            </a:r>
            <a:r>
              <a:rPr lang="es-ES" sz="2000" i="1" dirty="0">
                <a:solidFill>
                  <a:schemeClr val="tx1"/>
                </a:solidFill>
                <a:latin typeface="Arial" panose="020B0604020202020204" pitchFamily="34" charset="0"/>
                <a:cs typeface="Arial" panose="020B0604020202020204" pitchFamily="34" charset="0"/>
              </a:rPr>
              <a:t>Información Contable</a:t>
            </a:r>
            <a:r>
              <a:rPr lang="es-ES" sz="2000" dirty="0">
                <a:solidFill>
                  <a:schemeClr val="tx1"/>
                </a:solidFill>
                <a:latin typeface="Arial" panose="020B0604020202020204" pitchFamily="34" charset="0"/>
                <a:cs typeface="Arial" panose="020B0604020202020204" pitchFamily="34" charset="0"/>
              </a:rPr>
              <a:t>. Obtenido de Contabilidad Financiera: </a:t>
            </a:r>
            <a:r>
              <a:rPr lang="es-ES" sz="2000" dirty="0">
                <a:solidFill>
                  <a:schemeClr val="tx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http://itcved-tu.blogspot.com/p/5-clasificacion-y-caracteristicas-de.html</a:t>
            </a:r>
            <a:endParaRPr lang="es-MX" sz="2000" dirty="0">
              <a:solidFill>
                <a:schemeClr val="tx1"/>
              </a:solidFill>
              <a:latin typeface="Arial" panose="020B0604020202020204" pitchFamily="34" charset="0"/>
              <a:cs typeface="Arial" panose="020B0604020202020204" pitchFamily="34" charset="0"/>
            </a:endParaRPr>
          </a:p>
          <a:p>
            <a:pPr marL="0" lvl="0" indent="-457200">
              <a:buNone/>
            </a:pPr>
            <a:r>
              <a:rPr lang="es-ES" sz="2000" dirty="0">
                <a:solidFill>
                  <a:schemeClr val="tx1"/>
                </a:solidFill>
                <a:latin typeface="Arial" panose="020B0604020202020204" pitchFamily="34" charset="0"/>
                <a:cs typeface="Arial" panose="020B0604020202020204" pitchFamily="34" charset="0"/>
              </a:rPr>
              <a:t>Martínez, A. (2015). Asociaciones y sociedades civiles. 2015, de (Contabilidad y Asesoría Fiscal Sitio web: </a:t>
            </a:r>
            <a:r>
              <a:rPr lang="es-ES" sz="2000" u="sng" dirty="0">
                <a:solidFill>
                  <a:schemeClr val="tx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https://www.emagister.com/uploads_courses/Comunidad_Emagister_62525_62525.pdf</a:t>
            </a:r>
            <a:endParaRPr lang="es-ES" sz="2000" u="sng" dirty="0">
              <a:solidFill>
                <a:schemeClr val="tx1"/>
              </a:solidFill>
              <a:latin typeface="Arial" panose="020B0604020202020204" pitchFamily="34" charset="0"/>
              <a:cs typeface="Arial" panose="020B0604020202020204" pitchFamily="34" charset="0"/>
            </a:endParaRPr>
          </a:p>
          <a:p>
            <a:pPr marL="0" lv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ES" sz="2000" dirty="0">
              <a:solidFill>
                <a:schemeClr val="tx1"/>
              </a:solidFill>
              <a:latin typeface="Arial" panose="020B0604020202020204" pitchFamily="34" charset="0"/>
              <a:cs typeface="Arial" panose="020B0604020202020204" pitchFamily="34" charset="0"/>
            </a:endParaRPr>
          </a:p>
        </p:txBody>
      </p:sp>
      <p:pic>
        <p:nvPicPr>
          <p:cNvPr id="4" name="Imagen 3" descr="Resultado de imagen para escudo de la uaemex">
            <a:extLst>
              <a:ext uri="{FF2B5EF4-FFF2-40B4-BE49-F238E27FC236}">
                <a16:creationId xmlns:a16="http://schemas.microsoft.com/office/drawing/2014/main" id="{2EEBD8C4-A0FF-4E86-A698-5A3F62674E1E}"/>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a:extLst>
              <a:ext uri="{FF2B5EF4-FFF2-40B4-BE49-F238E27FC236}">
                <a16:creationId xmlns:a16="http://schemas.microsoft.com/office/drawing/2014/main" id="{D70D7CF2-A9B8-4F48-8670-0FD802009698}"/>
              </a:ext>
            </a:extLst>
          </p:cNvPr>
          <p:cNvSpPr/>
          <p:nvPr/>
        </p:nvSpPr>
        <p:spPr>
          <a:xfrm>
            <a:off x="2902458" y="520766"/>
            <a:ext cx="6023429"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Bibliografía </a:t>
            </a:r>
          </a:p>
        </p:txBody>
      </p:sp>
    </p:spTree>
    <p:extLst>
      <p:ext uri="{BB962C8B-B14F-4D97-AF65-F5344CB8AC3E}">
        <p14:creationId xmlns:p14="http://schemas.microsoft.com/office/powerpoint/2010/main" val="2819172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411" y="2178900"/>
            <a:ext cx="11144250" cy="3137483"/>
          </a:xfrm>
        </p:spPr>
        <p:txBody>
          <a:bodyPr>
            <a:noAutofit/>
          </a:bodyPr>
          <a:lstStyle/>
          <a:p>
            <a:pPr marL="0" lvl="0" indent="0">
              <a:buNone/>
            </a:pPr>
            <a:r>
              <a:rPr lang="es-ES" sz="2000" dirty="0">
                <a:solidFill>
                  <a:schemeClr val="tx1"/>
                </a:solidFill>
                <a:latin typeface="Arial" panose="020B0604020202020204" pitchFamily="34" charset="0"/>
                <a:cs typeface="Arial" panose="020B0604020202020204" pitchFamily="34" charset="0"/>
              </a:rPr>
              <a:t>Patiño, M. A. (2013). </a:t>
            </a:r>
            <a:r>
              <a:rPr lang="es-ES" sz="2000" i="1" dirty="0">
                <a:solidFill>
                  <a:schemeClr val="tx1"/>
                </a:solidFill>
                <a:latin typeface="Arial" panose="020B0604020202020204" pitchFamily="34" charset="0"/>
                <a:cs typeface="Arial" panose="020B0604020202020204" pitchFamily="34" charset="0"/>
              </a:rPr>
              <a:t>Comparativa de Bancos</a:t>
            </a:r>
            <a:r>
              <a:rPr lang="es-ES" sz="2000" dirty="0">
                <a:solidFill>
                  <a:schemeClr val="tx1"/>
                </a:solidFill>
                <a:latin typeface="Arial" panose="020B0604020202020204" pitchFamily="34" charset="0"/>
                <a:cs typeface="Arial" panose="020B0604020202020204" pitchFamily="34" charset="0"/>
              </a:rPr>
              <a:t>. Obtenido de Productos Financieros: </a:t>
            </a:r>
            <a:r>
              <a:rPr lang="es-ES" sz="2000" dirty="0">
                <a:solidFill>
                  <a:schemeClr val="tx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https://www.comparativadebancos.com/tipos-acciones-caracteristicas/</a:t>
            </a:r>
            <a:endParaRPr lang="es-ES" sz="2000" dirty="0">
              <a:solidFill>
                <a:schemeClr val="tx1"/>
              </a:solidFill>
              <a:latin typeface="Arial" panose="020B0604020202020204" pitchFamily="34" charset="0"/>
              <a:cs typeface="Arial" panose="020B0604020202020204" pitchFamily="34" charset="0"/>
            </a:endParaRPr>
          </a:p>
          <a:p>
            <a:pPr marL="0" indent="0">
              <a:buNone/>
            </a:pPr>
            <a:r>
              <a:rPr lang="es-MX" sz="2000" dirty="0">
                <a:solidFill>
                  <a:schemeClr val="tx1"/>
                </a:solidFill>
                <a:latin typeface="Arial" panose="020B0604020202020204" pitchFamily="34" charset="0"/>
                <a:cs typeface="Arial" panose="020B0604020202020204" pitchFamily="34" charset="0"/>
              </a:rPr>
              <a:t>Vázquez, A. (2019). Sociedad anónima: constitución y disolución. Consultado en junio 04, 2019, de Tu abogado defensor Sitio web: </a:t>
            </a:r>
            <a:r>
              <a:rPr lang="es-MX" sz="2000" dirty="0">
                <a:solidFill>
                  <a:schemeClr val="tx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https://www.tuabogadodefensor.com/sociedad-anonima/#constitucion</a:t>
            </a:r>
            <a:endParaRPr lang="es-MX" sz="2000" dirty="0">
              <a:solidFill>
                <a:schemeClr val="tx1"/>
              </a:solidFill>
              <a:latin typeface="Arial" panose="020B0604020202020204" pitchFamily="34" charset="0"/>
              <a:cs typeface="Arial" panose="020B0604020202020204" pitchFamily="34" charset="0"/>
            </a:endParaRPr>
          </a:p>
          <a:p>
            <a:pPr marL="0" indent="0">
              <a:buNone/>
            </a:pPr>
            <a:r>
              <a:rPr lang="es-MX" sz="2000" dirty="0">
                <a:solidFill>
                  <a:schemeClr val="tx1"/>
                </a:solidFill>
                <a:latin typeface="Arial" panose="020B0604020202020204" pitchFamily="34" charset="0"/>
                <a:cs typeface="Arial" panose="020B0604020202020204" pitchFamily="34" charset="0"/>
              </a:rPr>
              <a:t>Ximénez, F. (2017). Sociedades mercantiles. 2017, de Universidad Nacional Autónoma del Estado de México Sitio web: </a:t>
            </a:r>
            <a:r>
              <a:rPr lang="es-MX" sz="2000" u="sng" dirty="0">
                <a:solidFill>
                  <a:schemeClr val="tx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https://www.derecho.unam.mx/oferta-educativa/licenciatura/</a:t>
            </a:r>
            <a:endParaRPr lang="es-MX" sz="2000" u="sng" dirty="0">
              <a:solidFill>
                <a:schemeClr val="tx1"/>
              </a:solidFill>
              <a:latin typeface="Arial" panose="020B0604020202020204" pitchFamily="34" charset="0"/>
              <a:cs typeface="Arial" panose="020B0604020202020204" pitchFamily="34" charset="0"/>
            </a:endParaRPr>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ES" sz="2000" dirty="0">
              <a:solidFill>
                <a:schemeClr val="tx1"/>
              </a:solidFill>
              <a:latin typeface="Arial" panose="020B0604020202020204" pitchFamily="34" charset="0"/>
              <a:cs typeface="Arial" panose="020B0604020202020204" pitchFamily="34" charset="0"/>
            </a:endParaRPr>
          </a:p>
        </p:txBody>
      </p:sp>
      <p:pic>
        <p:nvPicPr>
          <p:cNvPr id="4" name="Imagen 3" descr="Resultado de imagen para escudo de la uaemex">
            <a:extLst>
              <a:ext uri="{FF2B5EF4-FFF2-40B4-BE49-F238E27FC236}">
                <a16:creationId xmlns:a16="http://schemas.microsoft.com/office/drawing/2014/main" id="{2EEBD8C4-A0FF-4E86-A698-5A3F62674E1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a:extLst>
              <a:ext uri="{FF2B5EF4-FFF2-40B4-BE49-F238E27FC236}">
                <a16:creationId xmlns:a16="http://schemas.microsoft.com/office/drawing/2014/main" id="{D70D7CF2-A9B8-4F48-8670-0FD802009698}"/>
              </a:ext>
            </a:extLst>
          </p:cNvPr>
          <p:cNvSpPr/>
          <p:nvPr/>
        </p:nvSpPr>
        <p:spPr>
          <a:xfrm>
            <a:off x="2902458" y="520766"/>
            <a:ext cx="6023429" cy="641971"/>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Bibliografía </a:t>
            </a:r>
          </a:p>
        </p:txBody>
      </p:sp>
    </p:spTree>
    <p:extLst>
      <p:ext uri="{BB962C8B-B14F-4D97-AF65-F5344CB8AC3E}">
        <p14:creationId xmlns:p14="http://schemas.microsoft.com/office/powerpoint/2010/main" val="1878917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Rectángulo 4"/>
          <p:cNvSpPr/>
          <p:nvPr/>
        </p:nvSpPr>
        <p:spPr>
          <a:xfrm>
            <a:off x="1286145" y="2047758"/>
            <a:ext cx="9259846" cy="3681842"/>
          </a:xfrm>
          <a:prstGeom prst="rect">
            <a:avLst/>
          </a:prstGeom>
        </p:spPr>
        <p:txBody>
          <a:bodyPr wrap="square">
            <a:spAutoFit/>
          </a:bodyPr>
          <a:lstStyle/>
          <a:p>
            <a:pPr algn="just">
              <a:lnSpc>
                <a:spcPct val="107000"/>
              </a:lnSpc>
              <a:spcAft>
                <a:spcPts val="430"/>
              </a:spcAft>
            </a:pPr>
            <a:endParaRPr lang="es-MX" sz="2800" dirty="0">
              <a:solidFill>
                <a:srgbClr val="000000"/>
              </a:solidFill>
              <a:latin typeface="Calibri" panose="020F0502020204030204" pitchFamily="34" charset="0"/>
              <a:ea typeface="Arial Unicode MS" panose="020B0604020202020204" pitchFamily="34" charset="-128"/>
              <a:cs typeface="Arial" panose="020B0604020202020204" pitchFamily="34" charset="0"/>
            </a:endParaRPr>
          </a:p>
          <a:p>
            <a:pPr marL="285750" indent="-285750" algn="just">
              <a:lnSpc>
                <a:spcPct val="150000"/>
              </a:lnSpc>
              <a:spcAft>
                <a:spcPts val="430"/>
              </a:spcAft>
              <a:buFont typeface="Wingdings" panose="05000000000000000000" pitchFamily="2" charset="2"/>
              <a:buChar char="Ø"/>
            </a:pPr>
            <a:r>
              <a:rPr lang="es-MX" sz="2800" dirty="0">
                <a:solidFill>
                  <a:srgbClr val="000000"/>
                </a:solidFill>
                <a:latin typeface="Arial" panose="020B0604020202020204" pitchFamily="34" charset="0"/>
                <a:ea typeface="Calibri" panose="020F0502020204030204" pitchFamily="34" charset="0"/>
                <a:cs typeface="Calibri" panose="020F0502020204030204" pitchFamily="34" charset="0"/>
              </a:rPr>
              <a:t>Conocer e identificar los diferentes tipos de sociedades mercantiles, sociedades y asociaciones a fin de proponer opciones de constitución para las personas morales.</a:t>
            </a:r>
            <a:endParaRPr lang="es-MX" sz="28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430"/>
              </a:spcAft>
            </a:pPr>
            <a:endParaRPr lang="es-MX"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6 Rectángulo"/>
          <p:cNvSpPr/>
          <p:nvPr/>
        </p:nvSpPr>
        <p:spPr>
          <a:xfrm>
            <a:off x="3123763" y="615124"/>
            <a:ext cx="5562933" cy="641971"/>
          </a:xfrm>
          <a:prstGeom prst="rect">
            <a:avLst/>
          </a:prstGeom>
        </p:spPr>
        <p:txBody>
          <a:bodyPr wrap="non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III. Competencia genérica</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1987480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5" name="Rectángulo 4"/>
          <p:cNvSpPr/>
          <p:nvPr/>
        </p:nvSpPr>
        <p:spPr>
          <a:xfrm>
            <a:off x="939456" y="1923408"/>
            <a:ext cx="10310180" cy="4297395"/>
          </a:xfrm>
          <a:prstGeom prst="rect">
            <a:avLst/>
          </a:prstGeom>
        </p:spPr>
        <p:txBody>
          <a:bodyPr wrap="square">
            <a:spAutoFit/>
          </a:bodyPr>
          <a:lstStyle/>
          <a:p>
            <a:pPr marL="342900" indent="-342900" algn="just">
              <a:lnSpc>
                <a:spcPct val="150000"/>
              </a:lnSpc>
              <a:spcAft>
                <a:spcPts val="430"/>
              </a:spcAft>
              <a:buFont typeface="+mj-lt"/>
              <a:buAutoNum type="arabicPeriod"/>
            </a:pPr>
            <a:r>
              <a:rPr lang="es-MX" sz="2200" dirty="0">
                <a:solidFill>
                  <a:srgbClr val="000000"/>
                </a:solidFill>
                <a:latin typeface="Arial" panose="020B0604020202020204" pitchFamily="34" charset="0"/>
                <a:ea typeface="Calibri" panose="020F0502020204030204" pitchFamily="34" charset="0"/>
                <a:cs typeface="Arial" panose="020B0604020202020204" pitchFamily="34" charset="0"/>
              </a:rPr>
              <a:t>El estudiante identifica el panorama general de la contabilidad de sociedades.</a:t>
            </a:r>
          </a:p>
          <a:p>
            <a:pPr marL="342900" indent="-342900" algn="just">
              <a:lnSpc>
                <a:spcPct val="150000"/>
              </a:lnSpc>
              <a:spcAft>
                <a:spcPts val="430"/>
              </a:spcAft>
              <a:buFont typeface="+mj-lt"/>
              <a:buAutoNum type="arabicPeriod"/>
            </a:pPr>
            <a:r>
              <a:rPr lang="es-MX" sz="2200" dirty="0">
                <a:solidFill>
                  <a:srgbClr val="000000"/>
                </a:solidFill>
                <a:latin typeface="Arial" panose="020B0604020202020204" pitchFamily="34" charset="0"/>
                <a:ea typeface="Calibri" panose="020F0502020204030204" pitchFamily="34" charset="0"/>
                <a:cs typeface="Arial" panose="020B0604020202020204" pitchFamily="34" charset="0"/>
              </a:rPr>
              <a:t>El estudiante analiza las sociedades y asociaciones civiles desde un aspecto legal – contable.</a:t>
            </a:r>
          </a:p>
          <a:p>
            <a:pPr marL="342900" indent="-342900" algn="just">
              <a:lnSpc>
                <a:spcPct val="150000"/>
              </a:lnSpc>
              <a:spcAft>
                <a:spcPts val="430"/>
              </a:spcAft>
              <a:buFont typeface="+mj-lt"/>
              <a:buAutoNum type="arabicPeriod"/>
            </a:pPr>
            <a:r>
              <a:rPr lang="es-MX" sz="2200" dirty="0">
                <a:solidFill>
                  <a:srgbClr val="000000"/>
                </a:solidFill>
                <a:latin typeface="Arial" panose="020B0604020202020204" pitchFamily="34" charset="0"/>
                <a:ea typeface="Calibri" panose="020F0502020204030204" pitchFamily="34" charset="0"/>
                <a:cs typeface="Arial" panose="020B0604020202020204" pitchFamily="34" charset="0"/>
              </a:rPr>
              <a:t>El estudiante analiza la sociedad cooperativa desde el estudio legal – contable.</a:t>
            </a:r>
          </a:p>
          <a:p>
            <a:pPr marL="342900" indent="-342900" algn="just">
              <a:lnSpc>
                <a:spcPct val="150000"/>
              </a:lnSpc>
              <a:spcAft>
                <a:spcPts val="430"/>
              </a:spcAft>
              <a:buFont typeface="+mj-lt"/>
              <a:buAutoNum type="arabicPeriod"/>
            </a:pPr>
            <a:r>
              <a:rPr lang="es-MX" sz="2200" dirty="0">
                <a:solidFill>
                  <a:srgbClr val="000000"/>
                </a:solidFill>
                <a:latin typeface="Arial" panose="020B0604020202020204" pitchFamily="34" charset="0"/>
                <a:ea typeface="Calibri" panose="020F0502020204030204" pitchFamily="34" charset="0"/>
                <a:cs typeface="Arial" panose="020B0604020202020204" pitchFamily="34" charset="0"/>
              </a:rPr>
              <a:t>El estudiante distingue el concepto de capital social y acciones, así como su clasificación.</a:t>
            </a:r>
          </a:p>
          <a:p>
            <a:pPr marL="342900" indent="-342900" algn="just">
              <a:lnSpc>
                <a:spcPct val="150000"/>
              </a:lnSpc>
              <a:spcAft>
                <a:spcPts val="430"/>
              </a:spcAft>
              <a:buFont typeface="+mj-lt"/>
              <a:buAutoNum type="arabicPeriod"/>
            </a:pPr>
            <a:r>
              <a:rPr lang="es-MX" sz="2200" dirty="0">
                <a:solidFill>
                  <a:srgbClr val="000000"/>
                </a:solidFill>
                <a:latin typeface="Arial" panose="020B0604020202020204" pitchFamily="34" charset="0"/>
                <a:ea typeface="Calibri" panose="020F0502020204030204" pitchFamily="34" charset="0"/>
                <a:cs typeface="Arial" panose="020B0604020202020204" pitchFamily="34" charset="0"/>
              </a:rPr>
              <a:t>El estudiante define una sociedad anónima.</a:t>
            </a:r>
          </a:p>
        </p:txBody>
      </p:sp>
      <p:sp>
        <p:nvSpPr>
          <p:cNvPr id="7" name="6 Rectángulo"/>
          <p:cNvSpPr/>
          <p:nvPr/>
        </p:nvSpPr>
        <p:spPr>
          <a:xfrm>
            <a:off x="2637201" y="604706"/>
            <a:ext cx="8612435" cy="1234762"/>
          </a:xfrm>
          <a:prstGeom prst="rect">
            <a:avLst/>
          </a:prstGeom>
        </p:spPr>
        <p:txBody>
          <a:bodyPr wrap="square">
            <a:spAutoFit/>
          </a:bodyPr>
          <a:lstStyle/>
          <a:p>
            <a:pPr algn="ct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IV. Estructura general de la unidad de aprendizaje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spTree>
    <p:extLst>
      <p:ext uri="{BB962C8B-B14F-4D97-AF65-F5344CB8AC3E}">
        <p14:creationId xmlns:p14="http://schemas.microsoft.com/office/powerpoint/2010/main" val="4100178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3207895" y="604706"/>
            <a:ext cx="80417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Secuencia didáctica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graphicFrame>
        <p:nvGraphicFramePr>
          <p:cNvPr id="3" name="Diagrama 2">
            <a:extLst>
              <a:ext uri="{FF2B5EF4-FFF2-40B4-BE49-F238E27FC236}">
                <a16:creationId xmlns:a16="http://schemas.microsoft.com/office/drawing/2014/main" id="{0A43CF90-5683-486F-AE10-9BDBDC1A8E5C}"/>
              </a:ext>
            </a:extLst>
          </p:cNvPr>
          <p:cNvGraphicFramePr/>
          <p:nvPr>
            <p:extLst>
              <p:ext uri="{D42A27DB-BD31-4B8C-83A1-F6EECF244321}">
                <p14:modId xmlns:p14="http://schemas.microsoft.com/office/powerpoint/2010/main" val="1929646040"/>
              </p:ext>
            </p:extLst>
          </p:nvPr>
        </p:nvGraphicFramePr>
        <p:xfrm>
          <a:off x="1359016" y="1097171"/>
          <a:ext cx="949633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3542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sultado de imagen para escudo de la uaemex"/>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7811" y="520766"/>
            <a:ext cx="1104900" cy="975360"/>
          </a:xfrm>
          <a:prstGeom prst="rect">
            <a:avLst/>
          </a:prstGeom>
          <a:noFill/>
          <a:ln>
            <a:noFill/>
          </a:ln>
        </p:spPr>
      </p:pic>
      <p:sp>
        <p:nvSpPr>
          <p:cNvPr id="7" name="6 Rectángulo"/>
          <p:cNvSpPr/>
          <p:nvPr/>
        </p:nvSpPr>
        <p:spPr>
          <a:xfrm>
            <a:off x="1677811" y="3108014"/>
            <a:ext cx="8041741" cy="641971"/>
          </a:xfrm>
          <a:prstGeom prst="rect">
            <a:avLst/>
          </a:prstGeom>
        </p:spPr>
        <p:txBody>
          <a:bodyPr wrap="square">
            <a:spAutoFit/>
          </a:bodyPr>
          <a:lstStyle/>
          <a:p>
            <a:pPr>
              <a:lnSpc>
                <a:spcPct val="107000"/>
              </a:lnSpc>
              <a:spcAft>
                <a:spcPts val="430"/>
              </a:spcAft>
            </a:pPr>
            <a:r>
              <a:rPr lang="es-MX" sz="3600" b="1" dirty="0">
                <a:solidFill>
                  <a:srgbClr val="000000"/>
                </a:solidFill>
                <a:latin typeface="Cambria" panose="02040503050406030204" pitchFamily="18" charset="0"/>
                <a:ea typeface="Arial Unicode MS" panose="020B0604020202020204" pitchFamily="34" charset="-128"/>
                <a:cs typeface="Arial" panose="020B0604020202020204" pitchFamily="34" charset="0"/>
              </a:rPr>
              <a:t>1. Sociedades y Asociaciones </a:t>
            </a:r>
          </a:p>
        </p:txBody>
      </p:sp>
      <p:sp>
        <p:nvSpPr>
          <p:cNvPr id="8" name="Cuadro de texto 2">
            <a:extLst>
              <a:ext uri="{FF2B5EF4-FFF2-40B4-BE49-F238E27FC236}">
                <a16:creationId xmlns:a16="http://schemas.microsoft.com/office/drawing/2014/main" id="{A0B8FE4B-E8AB-4496-84E6-DEF1BDD54CE0}"/>
              </a:ext>
            </a:extLst>
          </p:cNvPr>
          <p:cNvSpPr txBox="1">
            <a:spLocks noChangeArrowheads="1"/>
          </p:cNvSpPr>
          <p:nvPr/>
        </p:nvSpPr>
        <p:spPr bwMode="auto">
          <a:xfrm>
            <a:off x="9633396" y="6128952"/>
            <a:ext cx="2266031" cy="49078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algn="r">
              <a:lnSpc>
                <a:spcPct val="107000"/>
              </a:lnSpc>
              <a:spcAft>
                <a:spcPts val="0"/>
              </a:spcAft>
            </a:pPr>
            <a:r>
              <a:rPr lang="es-MX" sz="1200" b="1" i="1" dirty="0">
                <a:solidFill>
                  <a:schemeClr val="accent6">
                    <a:lumMod val="50000"/>
                  </a:schemeClr>
                </a:solidFill>
                <a:effectLst/>
                <a:latin typeface="Calibri" panose="020F0502020204030204" pitchFamily="34" charset="0"/>
                <a:ea typeface="Calibri" panose="020F0502020204030204" pitchFamily="34" charset="0"/>
                <a:cs typeface="Calibri" panose="020F0502020204030204" pitchFamily="34" charset="0"/>
              </a:rPr>
              <a:t>Contabilidad de sociedades </a:t>
            </a:r>
            <a:endPar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r">
              <a:lnSpc>
                <a:spcPct val="107000"/>
              </a:lnSpc>
              <a:spcAft>
                <a:spcPts val="0"/>
              </a:spcAft>
            </a:pPr>
            <a:r>
              <a:rPr lang="es-MX" sz="1200" b="1" i="1" dirty="0">
                <a:solidFill>
                  <a:schemeClr val="accent6">
                    <a:lumMod val="50000"/>
                  </a:schemeClr>
                </a:solidFill>
                <a:latin typeface="Calibri" panose="020F0502020204030204" pitchFamily="34" charset="0"/>
                <a:ea typeface="Calibri" panose="020F0502020204030204" pitchFamily="34" charset="0"/>
                <a:cs typeface="Calibri" panose="020F0502020204030204" pitchFamily="34" charset="0"/>
              </a:rPr>
              <a:t>Sociedades y Asociaciones</a:t>
            </a:r>
          </a:p>
        </p:txBody>
      </p:sp>
      <p:pic>
        <p:nvPicPr>
          <p:cNvPr id="2052" name="Picture 4" descr="Imagen relacionada">
            <a:extLst>
              <a:ext uri="{FF2B5EF4-FFF2-40B4-BE49-F238E27FC236}">
                <a16:creationId xmlns:a16="http://schemas.microsoft.com/office/drawing/2014/main" id="{83770429-2B08-4132-A62E-386AEF8949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2761" y="2651359"/>
            <a:ext cx="2504088" cy="1752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679038"/>
      </p:ext>
    </p:extLst>
  </p:cSld>
  <p:clrMapOvr>
    <a:masterClrMapping/>
  </p:clrMapOvr>
</p:sld>
</file>

<file path=ppt/theme/theme1.xml><?xml version="1.0" encoding="utf-8"?>
<a:theme xmlns:a="http://schemas.openxmlformats.org/drawingml/2006/main" name="Espiral">
  <a:themeElements>
    <a:clrScheme name="Personalizado 6">
      <a:dk1>
        <a:srgbClr val="000000"/>
      </a:dk1>
      <a:lt1>
        <a:sysClr val="window" lastClr="FFFFFF"/>
      </a:lt1>
      <a:dk2>
        <a:srgbClr val="FFFFFF"/>
      </a:dk2>
      <a:lt2>
        <a:srgbClr val="FFFFFF"/>
      </a:lt2>
      <a:accent1>
        <a:srgbClr val="A53010"/>
      </a:accent1>
      <a:accent2>
        <a:srgbClr val="DE7E18"/>
      </a:accent2>
      <a:accent3>
        <a:srgbClr val="9F8351"/>
      </a:accent3>
      <a:accent4>
        <a:srgbClr val="9F8351"/>
      </a:accent4>
      <a:accent5>
        <a:srgbClr val="92AA4C"/>
      </a:accent5>
      <a:accent6>
        <a:srgbClr val="6AAC91"/>
      </a:accent6>
      <a:hlink>
        <a:srgbClr val="FB4A18"/>
      </a:hlink>
      <a:folHlink>
        <a:srgbClr val="000000"/>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Retrospect</Template>
  <TotalTime>0</TotalTime>
  <Words>3955</Words>
  <Application>Microsoft Office PowerPoint</Application>
  <PresentationFormat>Panorámica</PresentationFormat>
  <Paragraphs>485</Paragraphs>
  <Slides>59</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59</vt:i4>
      </vt:variant>
    </vt:vector>
  </HeadingPairs>
  <TitlesOfParts>
    <vt:vector size="67" baseType="lpstr">
      <vt:lpstr>Arial</vt:lpstr>
      <vt:lpstr>Calibri</vt:lpstr>
      <vt:lpstr>Cambria</vt:lpstr>
      <vt:lpstr>Century Gothic</vt:lpstr>
      <vt:lpstr>Wingdings</vt:lpstr>
      <vt:lpstr>Wingdings 3</vt:lpstr>
      <vt:lpstr>Espiral</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Windows User</dc:creator>
  <cp:lastModifiedBy>Blanca Estela Hernández Bonilla</cp:lastModifiedBy>
  <cp:revision>143</cp:revision>
  <dcterms:created xsi:type="dcterms:W3CDTF">2019-02-14T13:25:30Z</dcterms:created>
  <dcterms:modified xsi:type="dcterms:W3CDTF">2019-08-25T01:55:58Z</dcterms:modified>
</cp:coreProperties>
</file>