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2" r:id="rId2"/>
    <p:sldMasterId id="2147483684" r:id="rId3"/>
  </p:sldMasterIdLst>
  <p:handoutMasterIdLst>
    <p:handoutMasterId r:id="rId50"/>
  </p:handoutMasterIdLst>
  <p:sldIdLst>
    <p:sldId id="256" r:id="rId4"/>
    <p:sldId id="262" r:id="rId5"/>
    <p:sldId id="261" r:id="rId6"/>
    <p:sldId id="336" r:id="rId7"/>
    <p:sldId id="373" r:id="rId8"/>
    <p:sldId id="337" r:id="rId9"/>
    <p:sldId id="338" r:id="rId10"/>
    <p:sldId id="374" r:id="rId11"/>
    <p:sldId id="339" r:id="rId12"/>
    <p:sldId id="375" r:id="rId13"/>
    <p:sldId id="376" r:id="rId14"/>
    <p:sldId id="377" r:id="rId15"/>
    <p:sldId id="354" r:id="rId16"/>
    <p:sldId id="355" r:id="rId17"/>
    <p:sldId id="378" r:id="rId18"/>
    <p:sldId id="379" r:id="rId19"/>
    <p:sldId id="380" r:id="rId20"/>
    <p:sldId id="381" r:id="rId21"/>
    <p:sldId id="382" r:id="rId22"/>
    <p:sldId id="385" r:id="rId23"/>
    <p:sldId id="386" r:id="rId24"/>
    <p:sldId id="384" r:id="rId25"/>
    <p:sldId id="387" r:id="rId26"/>
    <p:sldId id="369" r:id="rId27"/>
    <p:sldId id="388" r:id="rId28"/>
    <p:sldId id="370" r:id="rId29"/>
    <p:sldId id="389" r:id="rId30"/>
    <p:sldId id="371" r:id="rId31"/>
    <p:sldId id="390" r:id="rId32"/>
    <p:sldId id="372" r:id="rId33"/>
    <p:sldId id="400" r:id="rId34"/>
    <p:sldId id="401" r:id="rId35"/>
    <p:sldId id="403" r:id="rId36"/>
    <p:sldId id="402" r:id="rId37"/>
    <p:sldId id="404" r:id="rId38"/>
    <p:sldId id="406" r:id="rId39"/>
    <p:sldId id="407" r:id="rId40"/>
    <p:sldId id="408" r:id="rId41"/>
    <p:sldId id="396" r:id="rId42"/>
    <p:sldId id="409" r:id="rId43"/>
    <p:sldId id="397" r:id="rId44"/>
    <p:sldId id="410" r:id="rId45"/>
    <p:sldId id="411" r:id="rId46"/>
    <p:sldId id="412" r:id="rId47"/>
    <p:sldId id="413" r:id="rId48"/>
    <p:sldId id="415" r:id="rId49"/>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454"/>
    <a:srgbClr val="66BADD"/>
    <a:srgbClr val="AC504E"/>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D18531-E88B-4BB3-AD80-5ADBD4A33D0C}" v="2" dt="2019-10-01T02:26:22.81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06" autoAdjust="0"/>
    <p:restoredTop sz="94660"/>
  </p:normalViewPr>
  <p:slideViewPr>
    <p:cSldViewPr snapToGrid="0">
      <p:cViewPr varScale="1">
        <p:scale>
          <a:sx n="68" d="100"/>
          <a:sy n="68" d="100"/>
        </p:scale>
        <p:origin x="678" y="48"/>
      </p:cViewPr>
      <p:guideLst>
        <p:guide orient="horz" pos="2448"/>
        <p:guide pos="3840"/>
      </p:guideLst>
    </p:cSldViewPr>
  </p:slideViewPr>
  <p:notesTextViewPr>
    <p:cViewPr>
      <p:scale>
        <a:sx n="1" d="1"/>
        <a:sy n="1" d="1"/>
      </p:scale>
      <p:origin x="0" y="0"/>
    </p:cViewPr>
  </p:notesTextViewPr>
  <p:notesViewPr>
    <p:cSldViewPr snapToGrid="0">
      <p:cViewPr varScale="1">
        <p:scale>
          <a:sx n="83" d="100"/>
          <a:sy n="83" d="100"/>
        </p:scale>
        <p:origin x="3930"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55"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microsoft.com/office/2015/10/relationships/revisionInfo" Target="revisionInfo.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rael r. r." userId="ca13cf752c05fd73" providerId="LiveId" clId="{EBD18531-E88B-4BB3-AD80-5ADBD4A33D0C}"/>
    <pc:docChg chg="modSld">
      <pc:chgData name="Israel r. r." userId="ca13cf752c05fd73" providerId="LiveId" clId="{EBD18531-E88B-4BB3-AD80-5ADBD4A33D0C}" dt="2019-10-01T02:26:27.272" v="3" actId="1076"/>
      <pc:docMkLst>
        <pc:docMk/>
      </pc:docMkLst>
      <pc:sldChg chg="addSp delSp modSp">
        <pc:chgData name="Israel r. r." userId="ca13cf752c05fd73" providerId="LiveId" clId="{EBD18531-E88B-4BB3-AD80-5ADBD4A33D0C}" dt="2019-10-01T02:26:27.272" v="3" actId="1076"/>
        <pc:sldMkLst>
          <pc:docMk/>
          <pc:sldMk cId="3598711588" sldId="374"/>
        </pc:sldMkLst>
        <pc:spChg chg="mod">
          <ac:chgData name="Israel r. r." userId="ca13cf752c05fd73" providerId="LiveId" clId="{EBD18531-E88B-4BB3-AD80-5ADBD4A33D0C}" dt="2019-10-01T02:26:27.272" v="3" actId="1076"/>
          <ac:spMkLst>
            <pc:docMk/>
            <pc:sldMk cId="3598711588" sldId="374"/>
            <ac:spMk id="5" creationId="{00000000-0000-0000-0000-000000000000}"/>
          </ac:spMkLst>
        </pc:spChg>
        <pc:picChg chg="add">
          <ac:chgData name="Israel r. r." userId="ca13cf752c05fd73" providerId="LiveId" clId="{EBD18531-E88B-4BB3-AD80-5ADBD4A33D0C}" dt="2019-10-01T02:26:22.812" v="2"/>
          <ac:picMkLst>
            <pc:docMk/>
            <pc:sldMk cId="3598711588" sldId="374"/>
            <ac:picMk id="6" creationId="{A50E8576-AF9B-41D0-8359-6627521911CD}"/>
          </ac:picMkLst>
        </pc:picChg>
        <pc:picChg chg="del">
          <ac:chgData name="Israel r. r." userId="ca13cf752c05fd73" providerId="LiveId" clId="{EBD18531-E88B-4BB3-AD80-5ADBD4A33D0C}" dt="2019-10-01T02:26:07.256" v="0" actId="478"/>
          <ac:picMkLst>
            <pc:docMk/>
            <pc:sldMk cId="3598711588" sldId="374"/>
            <ac:picMk id="6146"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5E3EB5F-0EDB-4C74-BB1F-03B8437923E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64064F9-D763-4FCB-9E62-10AA52B693A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DB6DDC9-DE64-44CF-BFE7-122B272B38FB}" type="datetimeFigureOut">
              <a:rPr lang="en-US" smtClean="0"/>
              <a:t>9/30/2019</a:t>
            </a:fld>
            <a:endParaRPr lang="en-US"/>
          </a:p>
        </p:txBody>
      </p:sp>
      <p:sp>
        <p:nvSpPr>
          <p:cNvPr id="4" name="Footer Placeholder 3">
            <a:extLst>
              <a:ext uri="{FF2B5EF4-FFF2-40B4-BE49-F238E27FC236}">
                <a16:creationId xmlns:a16="http://schemas.microsoft.com/office/drawing/2014/main" id="{FECEE8CD-C006-4B54-9A08-6B931E39802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8F94616-22BB-4B10-A3BA-F25A0985D7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1241BCF-65AE-4D28-8D87-64F16AC96C5D}" type="slidenum">
              <a:rPr lang="en-US" smtClean="0"/>
              <a:t>‹Nº›</a:t>
            </a:fld>
            <a:endParaRPr lang="en-US"/>
          </a:p>
        </p:txBody>
      </p:sp>
    </p:spTree>
    <p:extLst>
      <p:ext uri="{BB962C8B-B14F-4D97-AF65-F5344CB8AC3E}">
        <p14:creationId xmlns:p14="http://schemas.microsoft.com/office/powerpoint/2010/main" val="33092226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slide layout">
    <p:bg>
      <p:bgPr>
        <a:solidFill>
          <a:schemeClr val="accent1">
            <a:lumMod val="50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17E40D-B216-4710-BD18-207E86DC4C8E}"/>
              </a:ext>
            </a:extLst>
          </p:cNvPr>
          <p:cNvPicPr>
            <a:picLocks noChangeAspect="1"/>
          </p:cNvPicPr>
          <p:nvPr userDrawn="1"/>
        </p:nvPicPr>
        <p:blipFill>
          <a:blip r:embed="rId2">
            <a:alphaModFix amt="2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tretch>
            <a:fillRect/>
          </a:stretch>
        </p:blipFill>
        <p:spPr>
          <a:xfrm>
            <a:off x="400333" y="-299340"/>
            <a:ext cx="11391334" cy="7456680"/>
          </a:xfrm>
          <a:prstGeom prst="rect">
            <a:avLst/>
          </a:prstGeom>
        </p:spPr>
      </p:pic>
    </p:spTree>
    <p:extLst>
      <p:ext uri="{BB962C8B-B14F-4D97-AF65-F5344CB8AC3E}">
        <p14:creationId xmlns:p14="http://schemas.microsoft.com/office/powerpoint/2010/main" val="93675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8075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Style slide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949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132057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310287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7_Images &amp; Contents Layout">
    <p:spTree>
      <p:nvGrpSpPr>
        <p:cNvPr id="1" name=""/>
        <p:cNvGrpSpPr/>
        <p:nvPr/>
      </p:nvGrpSpPr>
      <p:grpSpPr>
        <a:xfrm>
          <a:off x="0" y="0"/>
          <a:ext cx="0" cy="0"/>
          <a:chOff x="0" y="0"/>
          <a:chExt cx="0" cy="0"/>
        </a:xfrm>
      </p:grpSpPr>
      <p:sp>
        <p:nvSpPr>
          <p:cNvPr id="2" name="그림 개체 틀 5">
            <a:extLst>
              <a:ext uri="{FF2B5EF4-FFF2-40B4-BE49-F238E27FC236}">
                <a16:creationId xmlns:a16="http://schemas.microsoft.com/office/drawing/2014/main" id="{67539AF6-5D49-44B8-BBE5-89EA831A4873}"/>
              </a:ext>
            </a:extLst>
          </p:cNvPr>
          <p:cNvSpPr>
            <a:spLocks noGrp="1"/>
          </p:cNvSpPr>
          <p:nvPr>
            <p:ph type="pic" sz="quarter" idx="12" hasCustomPrompt="1"/>
          </p:nvPr>
        </p:nvSpPr>
        <p:spPr>
          <a:xfrm>
            <a:off x="2038350" y="0"/>
            <a:ext cx="4057650" cy="6858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3" name="직사각형 2">
            <a:extLst>
              <a:ext uri="{FF2B5EF4-FFF2-40B4-BE49-F238E27FC236}">
                <a16:creationId xmlns:a16="http://schemas.microsoft.com/office/drawing/2014/main" id="{4DAB0763-12DF-41B9-B692-22FB8DB24B15}"/>
              </a:ext>
            </a:extLst>
          </p:cNvPr>
          <p:cNvSpPr/>
          <p:nvPr userDrawn="1"/>
        </p:nvSpPr>
        <p:spPr>
          <a:xfrm>
            <a:off x="0" y="0"/>
            <a:ext cx="20383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5981987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192FA71-30FB-44E5-A064-91B029F2F50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FA9FBC6-2C46-4730-9382-6C350DE22656}" type="slidenum">
              <a:rPr lang="es-MX" smtClean="0"/>
              <a:t>‹Nº›</a:t>
            </a:fld>
            <a:endParaRPr lang="es-MX"/>
          </a:p>
        </p:txBody>
      </p:sp>
    </p:spTree>
    <p:extLst>
      <p:ext uri="{BB962C8B-B14F-4D97-AF65-F5344CB8AC3E}">
        <p14:creationId xmlns:p14="http://schemas.microsoft.com/office/powerpoint/2010/main" val="2697383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End slide layout">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21619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6"/>
        <p:cNvGrpSpPr/>
        <p:nvPr/>
      </p:nvGrpSpPr>
      <p:grpSpPr>
        <a:xfrm>
          <a:off x="0" y="0"/>
          <a:ext cx="0" cy="0"/>
          <a:chOff x="0" y="0"/>
          <a:chExt cx="0" cy="0"/>
        </a:xfrm>
      </p:grpSpPr>
      <p:sp>
        <p:nvSpPr>
          <p:cNvPr id="27" name="Google Shape;27;p5"/>
          <p:cNvSpPr/>
          <p:nvPr/>
        </p:nvSpPr>
        <p:spPr>
          <a:xfrm rot="5400000" flipH="1">
            <a:off x="6025267" y="-4481167"/>
            <a:ext cx="150800" cy="122016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a:solidFill>
                <a:srgbClr val="FFFFFF"/>
              </a:solidFill>
              <a:latin typeface="Calibri"/>
              <a:ea typeface="Calibri"/>
              <a:cs typeface="Calibri"/>
              <a:sym typeface="Calibri"/>
            </a:endParaRPr>
          </a:p>
        </p:txBody>
      </p:sp>
      <p:sp>
        <p:nvSpPr>
          <p:cNvPr id="28" name="Google Shape;28;p5"/>
          <p:cNvSpPr/>
          <p:nvPr/>
        </p:nvSpPr>
        <p:spPr>
          <a:xfrm>
            <a:off x="-9500" y="1695033"/>
            <a:ext cx="12201600" cy="51628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5"/>
          <p:cNvSpPr txBox="1">
            <a:spLocks noGrp="1"/>
          </p:cNvSpPr>
          <p:nvPr>
            <p:ph type="body" idx="1"/>
          </p:nvPr>
        </p:nvSpPr>
        <p:spPr>
          <a:xfrm>
            <a:off x="2463033" y="2272800"/>
            <a:ext cx="7266000" cy="3619600"/>
          </a:xfrm>
          <a:prstGeom prst="rect">
            <a:avLst/>
          </a:prstGeom>
        </p:spPr>
        <p:txBody>
          <a:bodyPr spcFirstLastPara="1" wrap="square" lIns="91425" tIns="91425" rIns="91425" bIns="91425" anchor="t" anchorCtr="0">
            <a:noAutofit/>
          </a:bodyPr>
          <a:lstStyle>
            <a:lvl1pPr marL="609585" lvl="0" indent="-507987" algn="ctr" rtl="0">
              <a:spcBef>
                <a:spcPts val="800"/>
              </a:spcBef>
              <a:spcAft>
                <a:spcPts val="0"/>
              </a:spcAft>
              <a:buSzPts val="2400"/>
              <a:buFont typeface="Georgia"/>
              <a:buChar char="▪"/>
              <a:defRPr sz="3200" i="1">
                <a:latin typeface="Georgia"/>
                <a:ea typeface="Georgia"/>
                <a:cs typeface="Georgia"/>
                <a:sym typeface="Georgia"/>
              </a:defRPr>
            </a:lvl1pPr>
            <a:lvl2pPr marL="1219170" lvl="1" indent="-507987" algn="ctr" rtl="0">
              <a:spcBef>
                <a:spcPts val="0"/>
              </a:spcBef>
              <a:spcAft>
                <a:spcPts val="0"/>
              </a:spcAft>
              <a:buSzPts val="2400"/>
              <a:buFont typeface="Georgia"/>
              <a:buChar char="-"/>
              <a:defRPr sz="3200" i="1">
                <a:latin typeface="Georgia"/>
                <a:ea typeface="Georgia"/>
                <a:cs typeface="Georgia"/>
                <a:sym typeface="Georgia"/>
              </a:defRPr>
            </a:lvl2pPr>
            <a:lvl3pPr marL="1828754" lvl="2" indent="-507987" algn="ctr" rtl="0">
              <a:spcBef>
                <a:spcPts val="0"/>
              </a:spcBef>
              <a:spcAft>
                <a:spcPts val="0"/>
              </a:spcAft>
              <a:buSzPts val="2400"/>
              <a:buFont typeface="Georgia"/>
              <a:buChar char="-"/>
              <a:defRPr sz="3200" i="1">
                <a:latin typeface="Georgia"/>
                <a:ea typeface="Georgia"/>
                <a:cs typeface="Georgia"/>
                <a:sym typeface="Georgia"/>
              </a:defRPr>
            </a:lvl3pPr>
            <a:lvl4pPr marL="2438339" lvl="3" indent="-507987" algn="ctr" rtl="0">
              <a:spcBef>
                <a:spcPts val="0"/>
              </a:spcBef>
              <a:spcAft>
                <a:spcPts val="0"/>
              </a:spcAft>
              <a:buSzPts val="2400"/>
              <a:buFont typeface="Georgia"/>
              <a:buChar char="-"/>
              <a:defRPr sz="3200" i="1">
                <a:latin typeface="Georgia"/>
                <a:ea typeface="Georgia"/>
                <a:cs typeface="Georgia"/>
                <a:sym typeface="Georgia"/>
              </a:defRPr>
            </a:lvl4pPr>
            <a:lvl5pPr marL="3047924" lvl="4" indent="-507987" algn="ctr" rtl="0">
              <a:spcBef>
                <a:spcPts val="0"/>
              </a:spcBef>
              <a:spcAft>
                <a:spcPts val="0"/>
              </a:spcAft>
              <a:buSzPts val="2400"/>
              <a:buFont typeface="Georgia"/>
              <a:buChar char="-"/>
              <a:defRPr sz="3200" i="1">
                <a:latin typeface="Georgia"/>
                <a:ea typeface="Georgia"/>
                <a:cs typeface="Georgia"/>
                <a:sym typeface="Georgia"/>
              </a:defRPr>
            </a:lvl5pPr>
            <a:lvl6pPr marL="3657509" lvl="5" indent="-507987" algn="ctr" rtl="0">
              <a:spcBef>
                <a:spcPts val="0"/>
              </a:spcBef>
              <a:spcAft>
                <a:spcPts val="0"/>
              </a:spcAft>
              <a:buSzPts val="2400"/>
              <a:buFont typeface="Georgia"/>
              <a:buChar char="-"/>
              <a:defRPr sz="3200" i="1">
                <a:latin typeface="Georgia"/>
                <a:ea typeface="Georgia"/>
                <a:cs typeface="Georgia"/>
                <a:sym typeface="Georgia"/>
              </a:defRPr>
            </a:lvl6pPr>
            <a:lvl7pPr marL="4267093" lvl="6" indent="-507987" algn="ctr" rtl="0">
              <a:spcBef>
                <a:spcPts val="0"/>
              </a:spcBef>
              <a:spcAft>
                <a:spcPts val="0"/>
              </a:spcAft>
              <a:buSzPts val="2400"/>
              <a:buFont typeface="Georgia"/>
              <a:buChar char="-"/>
              <a:defRPr sz="3200" i="1">
                <a:latin typeface="Georgia"/>
                <a:ea typeface="Georgia"/>
                <a:cs typeface="Georgia"/>
                <a:sym typeface="Georgia"/>
              </a:defRPr>
            </a:lvl7pPr>
            <a:lvl8pPr marL="4876678" lvl="7" indent="-507987" algn="ctr" rtl="0">
              <a:spcBef>
                <a:spcPts val="0"/>
              </a:spcBef>
              <a:spcAft>
                <a:spcPts val="0"/>
              </a:spcAft>
              <a:buSzPts val="2400"/>
              <a:buFont typeface="Georgia"/>
              <a:buChar char="-"/>
              <a:defRPr sz="3200" i="1">
                <a:latin typeface="Georgia"/>
                <a:ea typeface="Georgia"/>
                <a:cs typeface="Georgia"/>
                <a:sym typeface="Georgia"/>
              </a:defRPr>
            </a:lvl8pPr>
            <a:lvl9pPr marL="5486263" lvl="8" indent="-507987" algn="ctr">
              <a:spcBef>
                <a:spcPts val="0"/>
              </a:spcBef>
              <a:spcAft>
                <a:spcPts val="0"/>
              </a:spcAft>
              <a:buSzPts val="2400"/>
              <a:buFont typeface="Georgia"/>
              <a:buChar char="-"/>
              <a:defRPr sz="3200" i="1">
                <a:latin typeface="Georgia"/>
                <a:ea typeface="Georgia"/>
                <a:cs typeface="Georgia"/>
                <a:sym typeface="Georgia"/>
              </a:defRPr>
            </a:lvl9pPr>
          </a:lstStyle>
          <a:p>
            <a:endParaRPr/>
          </a:p>
        </p:txBody>
      </p:sp>
      <p:sp>
        <p:nvSpPr>
          <p:cNvPr id="30" name="Google Shape;30;p5"/>
          <p:cNvSpPr txBox="1"/>
          <p:nvPr/>
        </p:nvSpPr>
        <p:spPr>
          <a:xfrm>
            <a:off x="4791200" y="303632"/>
            <a:ext cx="2609600" cy="8716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 sz="9600">
                <a:solidFill>
                  <a:srgbClr val="FFFFFF"/>
                </a:solidFill>
                <a:latin typeface="Nunito Sans"/>
                <a:ea typeface="Nunito Sans"/>
                <a:cs typeface="Nunito Sans"/>
                <a:sym typeface="Nunito Sans"/>
              </a:rPr>
              <a:t>“</a:t>
            </a:r>
            <a:endParaRPr sz="9600">
              <a:solidFill>
                <a:srgbClr val="FFFFFF"/>
              </a:solidFill>
              <a:latin typeface="Nunito Sans"/>
              <a:ea typeface="Nunito Sans"/>
              <a:cs typeface="Nunito Sans"/>
              <a:sym typeface="Nunito Sans"/>
            </a:endParaRPr>
          </a:p>
        </p:txBody>
      </p:sp>
      <p:sp>
        <p:nvSpPr>
          <p:cNvPr id="31" name="Google Shape;31;p5"/>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s-MX" smtClean="0"/>
              <a:pPr algn="r"/>
              <a:t>‹Nº›</a:t>
            </a:fld>
            <a:endParaRPr lang="es-MX"/>
          </a:p>
        </p:txBody>
      </p:sp>
    </p:spTree>
    <p:extLst>
      <p:ext uri="{BB962C8B-B14F-4D97-AF65-F5344CB8AC3E}">
        <p14:creationId xmlns:p14="http://schemas.microsoft.com/office/powerpoint/2010/main" val="14980176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015566"/>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0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192FA71-30FB-44E5-A064-91B029F2F50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FA9FBC6-2C46-4730-9382-6C350DE22656}" type="slidenum">
              <a:rPr lang="es-MX" smtClean="0"/>
              <a:t>‹Nº›</a:t>
            </a:fld>
            <a:endParaRPr lang="es-MX"/>
          </a:p>
        </p:txBody>
      </p:sp>
    </p:spTree>
    <p:extLst>
      <p:ext uri="{BB962C8B-B14F-4D97-AF65-F5344CB8AC3E}">
        <p14:creationId xmlns:p14="http://schemas.microsoft.com/office/powerpoint/2010/main" val="24376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Agenda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1CD0F0-C157-4A74-85C5-3764950204CE}"/>
              </a:ext>
            </a:extLst>
          </p:cNvPr>
          <p:cNvSpPr/>
          <p:nvPr userDrawn="1"/>
        </p:nvSpPr>
        <p:spPr>
          <a:xfrm>
            <a:off x="0" y="0"/>
            <a:ext cx="12191999" cy="2552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84A88E2B-8914-4A51-93D1-53EE236F8DAE}"/>
              </a:ext>
            </a:extLst>
          </p:cNvPr>
          <p:cNvGrpSpPr/>
          <p:nvPr userDrawn="1"/>
        </p:nvGrpSpPr>
        <p:grpSpPr>
          <a:xfrm>
            <a:off x="1" y="2543120"/>
            <a:ext cx="12192000" cy="92498"/>
            <a:chOff x="11445923" y="0"/>
            <a:chExt cx="1119115" cy="2552282"/>
          </a:xfrm>
        </p:grpSpPr>
        <p:sp>
          <p:nvSpPr>
            <p:cNvPr id="5" name="Rectangle 4">
              <a:extLst>
                <a:ext uri="{FF2B5EF4-FFF2-40B4-BE49-F238E27FC236}">
                  <a16:creationId xmlns:a16="http://schemas.microsoft.com/office/drawing/2014/main" id="{013FC2A0-2C8C-454E-A2FC-805728A75C98}"/>
                </a:ext>
              </a:extLst>
            </p:cNvPr>
            <p:cNvSpPr/>
            <p:nvPr/>
          </p:nvSpPr>
          <p:spPr>
            <a:xfrm>
              <a:off x="11818961" y="0"/>
              <a:ext cx="373038" cy="25522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Rectangle 5">
              <a:extLst>
                <a:ext uri="{FF2B5EF4-FFF2-40B4-BE49-F238E27FC236}">
                  <a16:creationId xmlns:a16="http://schemas.microsoft.com/office/drawing/2014/main" id="{7690C1EE-6A6F-42D3-83B8-026B5166B341}"/>
                </a:ext>
              </a:extLst>
            </p:cNvPr>
            <p:cNvSpPr/>
            <p:nvPr/>
          </p:nvSpPr>
          <p:spPr>
            <a:xfrm>
              <a:off x="11445923" y="0"/>
              <a:ext cx="373038" cy="25522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1AAFA40F-A963-4E4B-8411-ED8116D801AE}"/>
                </a:ext>
              </a:extLst>
            </p:cNvPr>
            <p:cNvSpPr/>
            <p:nvPr/>
          </p:nvSpPr>
          <p:spPr>
            <a:xfrm>
              <a:off x="12192000" y="0"/>
              <a:ext cx="373038" cy="255228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FF457DA5-8BD8-4BD1-ABAC-1702790078A5}"/>
              </a:ext>
            </a:extLst>
          </p:cNvPr>
          <p:cNvGrpSpPr/>
          <p:nvPr userDrawn="1"/>
        </p:nvGrpSpPr>
        <p:grpSpPr>
          <a:xfrm>
            <a:off x="11126530" y="59960"/>
            <a:ext cx="983575" cy="1226175"/>
            <a:chOff x="8411919" y="701065"/>
            <a:chExt cx="2800065" cy="3490702"/>
          </a:xfrm>
        </p:grpSpPr>
        <p:cxnSp>
          <p:nvCxnSpPr>
            <p:cNvPr id="9" name="Straight Connector 8">
              <a:extLst>
                <a:ext uri="{FF2B5EF4-FFF2-40B4-BE49-F238E27FC236}">
                  <a16:creationId xmlns:a16="http://schemas.microsoft.com/office/drawing/2014/main" id="{95DD6D29-DDE2-45C1-A138-CADB303F7C9F}"/>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FDC7CD9-2180-42AE-8704-20DBF67B10A0}"/>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D0A05A7-05C3-49E0-9D7D-F545E41AF236}"/>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7A9F57B-F0AC-4B12-9AF5-A2D627622BC2}"/>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1285139-F2C4-446A-B33F-24C8A0E0D26D}"/>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D5932DE-97EB-4356-AB7E-C15C95618CA8}"/>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C91D568-C449-4AA9-82B1-53294978160D}"/>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58F475E-0095-4F26-BB26-022930977535}"/>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5EFA47E-8BD9-48B8-8713-E45FE90BC034}"/>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56E6CA7-B7F3-4621-A76D-BA617AA32ED8}"/>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74EE110-4344-4F52-A647-018872E82CB7}"/>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8D380D3-EEA7-40C1-B43D-07CD1E39FD9A}"/>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8724384-2A2C-43ED-8941-9540034BD8C4}"/>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0ACFEA-6181-41EB-8BED-A51527F7C024}"/>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11BAF15-78AF-4795-B4FC-753D1EF9E02E}"/>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050C95F-629C-490C-8BAC-78DABCD8556E}"/>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5A19A85-9EC7-455C-8DD6-187CB92EDEE4}"/>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7240E26-80CD-41EC-B8BB-D59466F37C28}"/>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DC3978A-C5FA-42C9-8D7B-F6438BA6096E}"/>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4388F42-C696-4539-BD00-F21F87F844EA}"/>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148E84D-1A6D-4271-8A0A-660F1B15D12D}"/>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2B5DA5F-B400-4F36-B83F-421F78931480}"/>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044EE669-9E4C-4CA7-A3A7-33BC296CAA71}"/>
              </a:ext>
            </a:extLst>
          </p:cNvPr>
          <p:cNvGrpSpPr/>
          <p:nvPr userDrawn="1"/>
        </p:nvGrpSpPr>
        <p:grpSpPr>
          <a:xfrm rot="15730005">
            <a:off x="10036530" y="262594"/>
            <a:ext cx="983575" cy="1226175"/>
            <a:chOff x="8411919" y="701065"/>
            <a:chExt cx="2800065" cy="3490702"/>
          </a:xfrm>
        </p:grpSpPr>
        <p:cxnSp>
          <p:nvCxnSpPr>
            <p:cNvPr id="32" name="Straight Connector 31">
              <a:extLst>
                <a:ext uri="{FF2B5EF4-FFF2-40B4-BE49-F238E27FC236}">
                  <a16:creationId xmlns:a16="http://schemas.microsoft.com/office/drawing/2014/main" id="{0EC4FCD0-D80E-4BDE-A5CD-8F0BC7673FD2}"/>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CA6BF7A-2F64-4D37-A80A-A731FAAE69BE}"/>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7D40FFE-6973-4966-BE8A-2C8BFC6DED2A}"/>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8D0628B-4C25-405C-B92F-967A2F552D5E}"/>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55B7347-0448-457F-8A6E-209E78A22122}"/>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1F3020F-2980-43D8-A6E1-A1C268398A23}"/>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62F092F-EF39-4548-B871-05F5F502CCB9}"/>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36979FA-828A-48D4-9C8B-6F50EEDAC5A3}"/>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50A29C4-0BDC-4C57-A752-FBD4848DD6D3}"/>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195D661-139C-43DA-B191-64D4E3EB6F2C}"/>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4A0B6320-BEEA-4ED4-886F-54835A7A8DCB}"/>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F0C052C-0C49-45D2-95B4-EB71C530351C}"/>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8C62899-030E-4CD7-8551-E8FB609D8372}"/>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753D3BE-5268-47BB-88DC-D80B00614481}"/>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E2C63B3-FEBC-4E81-A83F-442EFD970C61}"/>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9839260-DA6B-4278-8342-339E9D7EEAE3}"/>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A9196E6-7FB0-4C52-A592-204D37882FDF}"/>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F56BBE9-7A54-44FD-8960-0A51776C1430}"/>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F9F36F4-C91F-4046-832E-002EF0AE5503}"/>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7280801-44E2-40E6-9915-0A3ADC263647}"/>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3EA181D-8A90-4729-8E01-BAB32AE98160}"/>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9547D6E-9ECC-481E-83BB-010BB8DA42F1}"/>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D17AD10F-453A-4E8D-AD1B-4B24EAEAFAD1}"/>
              </a:ext>
            </a:extLst>
          </p:cNvPr>
          <p:cNvGrpSpPr/>
          <p:nvPr userDrawn="1"/>
        </p:nvGrpSpPr>
        <p:grpSpPr>
          <a:xfrm rot="6889181">
            <a:off x="10412956" y="1601928"/>
            <a:ext cx="796471" cy="992922"/>
            <a:chOff x="8411919" y="701065"/>
            <a:chExt cx="2800065" cy="3490702"/>
          </a:xfrm>
        </p:grpSpPr>
        <p:cxnSp>
          <p:nvCxnSpPr>
            <p:cNvPr id="55" name="Straight Connector 54">
              <a:extLst>
                <a:ext uri="{FF2B5EF4-FFF2-40B4-BE49-F238E27FC236}">
                  <a16:creationId xmlns:a16="http://schemas.microsoft.com/office/drawing/2014/main" id="{FDD64DF2-DC03-4DA2-8ECD-92414187EC81}"/>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6570102-6A32-4B3B-906D-BD8943799E05}"/>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C6062CC-F21A-41D5-B8B5-545A8428128A}"/>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B52F408-DC70-476B-A49E-0EC9DCC8A68E}"/>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A5B904B-857F-43D9-88E8-9889A777C56B}"/>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EBCEDAA-E03D-4863-BBCD-A3499AB57842}"/>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4D46D37-1080-4754-9469-9332FD8D44F1}"/>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25EE8BE-F561-4363-B07C-2A8568C849D8}"/>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CDEA6CE-6883-439C-90F3-B682651821D4}"/>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39EBADE-0038-4448-AE69-7A30F68146A9}"/>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C478AC4-0F9A-4B28-B8AE-A5C3FC191FD9}"/>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64C4057-53E5-4332-A8BC-0476466B17C2}"/>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E5EB65-4860-47A3-A636-1D5B4086EBE5}"/>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8726D1F-8E94-41C4-91B4-FE73F6CA4A22}"/>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C5EE4BC-D4F2-4506-A3BC-1F492332090B}"/>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FA371812-5AE7-41A7-8354-03341B0DD5E3}"/>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530347-4200-441B-ABAD-B145DCE83342}"/>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DE61C81E-2924-483B-81DE-205FCB7A445E}"/>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324DC81-1E85-4D25-9885-81ACFF8EF9CE}"/>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2F3CC859-CABB-414D-A81B-30AF7FDC4052}"/>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C5B7264-49F4-4210-9CA1-CF355D0959B5}"/>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FED197B-9A2F-4634-9DE3-0062A5B452DC}"/>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5A6F875E-26AF-47EC-80DA-4A202F58A299}"/>
              </a:ext>
            </a:extLst>
          </p:cNvPr>
          <p:cNvGrpSpPr/>
          <p:nvPr userDrawn="1"/>
        </p:nvGrpSpPr>
        <p:grpSpPr>
          <a:xfrm rot="20334324">
            <a:off x="11027040" y="751132"/>
            <a:ext cx="1164960" cy="1452298"/>
            <a:chOff x="8411919" y="701065"/>
            <a:chExt cx="2800065" cy="3490702"/>
          </a:xfrm>
        </p:grpSpPr>
        <p:cxnSp>
          <p:nvCxnSpPr>
            <p:cNvPr id="78" name="Straight Connector 77">
              <a:extLst>
                <a:ext uri="{FF2B5EF4-FFF2-40B4-BE49-F238E27FC236}">
                  <a16:creationId xmlns:a16="http://schemas.microsoft.com/office/drawing/2014/main" id="{677BA5B5-C758-4877-800C-0C7E4D9CEBE4}"/>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83A37C0-EC73-49DF-8FB5-5ECE4448FD6A}"/>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B1BA5729-6339-4F12-87C6-59FE607335CD}"/>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12BFEE7-A77F-4E6A-9E50-307AEE0A93E3}"/>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F402FDBD-1882-4637-A220-48C025A1952D}"/>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1BB18570-115A-4B82-B5E8-DEFEE35E3640}"/>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3A398FB-C068-4429-A23D-89DBCBB6FFFF}"/>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B571856-F9E7-4ED8-B06C-57DFF6B9CC0F}"/>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FA8CAEB4-E5DC-46B5-B31F-0CEF96845043}"/>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1937CDF-54A0-4EB9-87AA-3A6F53380AA3}"/>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EEC0EDC4-79A2-48AC-9C2F-EC89AA5AF409}"/>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2C7274A9-AD57-4BC8-9D3E-4444CD75C008}"/>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CE58877-41A8-426A-A97C-C7E929F3EBE6}"/>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6DEBC82F-0A62-4539-9DAC-1F7078C43F83}"/>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A5A7A4C-C4AC-4031-8AE8-3C1D0B91DF2B}"/>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3F73277-134F-4896-A41B-6121A44641EF}"/>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84486BE-FF72-4400-AED7-FC2F51FF896E}"/>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E4E1DC-4629-41E4-881E-039F4A4E34FF}"/>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EBF3104-364F-4626-A5B8-05B4D1ADCA6A}"/>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8EA45D2F-F00F-4129-99E1-0B7C1B4A45BE}"/>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6CA710A-0CE7-4CEF-B09B-27A332D95945}"/>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FCF51995-51FB-475E-94CD-AEE40B2178EE}"/>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0" name="Group 99">
            <a:extLst>
              <a:ext uri="{FF2B5EF4-FFF2-40B4-BE49-F238E27FC236}">
                <a16:creationId xmlns:a16="http://schemas.microsoft.com/office/drawing/2014/main" id="{B0D5CCF4-AEE8-4235-B77C-72150C7B86A8}"/>
              </a:ext>
            </a:extLst>
          </p:cNvPr>
          <p:cNvGrpSpPr/>
          <p:nvPr userDrawn="1"/>
        </p:nvGrpSpPr>
        <p:grpSpPr>
          <a:xfrm rot="20334324">
            <a:off x="9037156" y="71664"/>
            <a:ext cx="753407" cy="737354"/>
            <a:chOff x="8411919" y="701065"/>
            <a:chExt cx="2800065" cy="3490702"/>
          </a:xfrm>
        </p:grpSpPr>
        <p:cxnSp>
          <p:nvCxnSpPr>
            <p:cNvPr id="101" name="Straight Connector 100">
              <a:extLst>
                <a:ext uri="{FF2B5EF4-FFF2-40B4-BE49-F238E27FC236}">
                  <a16:creationId xmlns:a16="http://schemas.microsoft.com/office/drawing/2014/main" id="{6666712C-D9DC-4E1B-B224-EE2C1109D35C}"/>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63352840-ABD4-47EF-ADD9-AA88424C913A}"/>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E9F6F136-D82F-4732-9A09-51877B30061C}"/>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2357C639-5D19-43DF-9527-8D32F5DC8C97}"/>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69BA665B-04B0-4300-9EB4-1CFFE3ED45E8}"/>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EF1951ED-ABFB-4722-9F63-B0B27E2C299A}"/>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64E12DE-0E57-4B8F-A49C-688E0958E91F}"/>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E4BC377-B444-49A0-A473-E947787673A9}"/>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B6B46601-4F83-4893-8A97-6736B822C139}"/>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67EEF4EC-D9C6-4972-9B35-88DF77520A96}"/>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2B4C8D5-FD70-44AE-8137-B0A8F4ACCEA6}"/>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EE403C5D-66B6-4B98-9623-F82EEB8A97A5}"/>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2521883D-899C-437B-9424-C11E887F4C76}"/>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11EE4CB0-E6F1-4616-8CFD-ABC0841896B9}"/>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FD622344-682A-45AB-BDAC-D83955B30DB0}"/>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E3F36C3A-AAA2-43EC-A1CA-D5CCDC6E3589}"/>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AD7E67AE-8D68-43B6-A73E-4A33D1A25236}"/>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A0A232-916A-46A2-A7C1-987C261630A9}"/>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978AD056-AB72-4926-86BA-E77C4E1712FA}"/>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189B293-9518-480B-92F2-B3FD6AE4D625}"/>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39E57236-C826-4A70-BF3F-87A183C24D27}"/>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28F2DAEF-A763-4480-9B9B-5510A70DD6B4}"/>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3" name="Group 122">
            <a:extLst>
              <a:ext uri="{FF2B5EF4-FFF2-40B4-BE49-F238E27FC236}">
                <a16:creationId xmlns:a16="http://schemas.microsoft.com/office/drawing/2014/main" id="{574C772B-1928-4597-8A34-F77909439262}"/>
              </a:ext>
            </a:extLst>
          </p:cNvPr>
          <p:cNvGrpSpPr/>
          <p:nvPr userDrawn="1"/>
        </p:nvGrpSpPr>
        <p:grpSpPr>
          <a:xfrm rot="19421998">
            <a:off x="9748081" y="1384230"/>
            <a:ext cx="717208" cy="701926"/>
            <a:chOff x="8411919" y="701065"/>
            <a:chExt cx="2800065" cy="3490702"/>
          </a:xfrm>
        </p:grpSpPr>
        <p:cxnSp>
          <p:nvCxnSpPr>
            <p:cNvPr id="124" name="Straight Connector 123">
              <a:extLst>
                <a:ext uri="{FF2B5EF4-FFF2-40B4-BE49-F238E27FC236}">
                  <a16:creationId xmlns:a16="http://schemas.microsoft.com/office/drawing/2014/main" id="{7089472D-6102-4681-8E55-2C5794EE4E05}"/>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45D7A623-A535-43CF-9E20-EB48163EBA0A}"/>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84DDAD5E-B095-422F-B6CD-672CE6F954CC}"/>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68204260-9189-46EB-869A-E95AE4088988}"/>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5B13CB03-7EDD-43E9-A3EE-08A70D250D47}"/>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424ACA07-2AC8-4301-AF7A-F872F5BCBF77}"/>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5E9DDC0C-BE86-40AC-BA9D-02E3CE7A15D8}"/>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04D754C4-75A5-4238-AA8C-BB7B243E7233}"/>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1819C5E5-16FB-4BD7-ABFF-2AFB5E55E991}"/>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4C7A9859-4815-4EA4-8F65-F968C9FC849F}"/>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57B13CD7-AC6F-456F-9E2D-A202EA93C04D}"/>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F2B697B7-B1AF-408B-A9B5-014F75EB3E91}"/>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AFF57946-E60E-4726-9F65-63637C96D9AC}"/>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7CB79018-A974-42C3-9327-9EE494BBBC1F}"/>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027431D-F6A9-4475-92D1-2C456BFCECFB}"/>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B510266C-E548-470A-8A98-08A02F3E2EE8}"/>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7175B15-68E2-4A5E-9813-8991CCF80A48}"/>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A100DAD-AFB1-40DB-ADE7-B83F5DD8967F}"/>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0490C3-05EB-4F8F-B133-39AC8E8CA87F}"/>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64D449B-2D2F-4B3F-8257-1F8D0DD919E2}"/>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C287B58-6106-4047-BAA2-C3406DDB2596}"/>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9B63D3A8-33D6-4BC7-8CC9-857AAE669DC5}"/>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46" name="Group 145">
            <a:extLst>
              <a:ext uri="{FF2B5EF4-FFF2-40B4-BE49-F238E27FC236}">
                <a16:creationId xmlns:a16="http://schemas.microsoft.com/office/drawing/2014/main" id="{17F06A6F-6318-483E-B452-C88B27C43350}"/>
              </a:ext>
            </a:extLst>
          </p:cNvPr>
          <p:cNvGrpSpPr/>
          <p:nvPr userDrawn="1"/>
        </p:nvGrpSpPr>
        <p:grpSpPr>
          <a:xfrm rot="19421998">
            <a:off x="9244413" y="1325575"/>
            <a:ext cx="458379" cy="448611"/>
            <a:chOff x="8411919" y="701065"/>
            <a:chExt cx="2800065" cy="3490702"/>
          </a:xfrm>
        </p:grpSpPr>
        <p:cxnSp>
          <p:nvCxnSpPr>
            <p:cNvPr id="147" name="Straight Connector 146">
              <a:extLst>
                <a:ext uri="{FF2B5EF4-FFF2-40B4-BE49-F238E27FC236}">
                  <a16:creationId xmlns:a16="http://schemas.microsoft.com/office/drawing/2014/main" id="{E91CD7AF-1692-4440-B8BA-E670A60CBCCA}"/>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1356FF31-B953-4F4E-B596-E60EA148FE19}"/>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5C49752A-D43C-45B6-993D-EA5E0844C9BB}"/>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B753FBDD-B18B-409C-A47A-F97D2E3F5EF6}"/>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61749067-1D7E-4678-B43D-843D42744BF2}"/>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B90CE84-57B1-4386-B44F-156E4FFC61CD}"/>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15B6C08B-4B3D-4F15-9BA5-AB40A1E1F85F}"/>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BC1DF333-9292-43D8-96FF-D38D03FC80C0}"/>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DC4CB3EA-34E0-4265-818A-640BBCAED2D6}"/>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885D7418-DA23-4D62-ADDA-A33D8629D46F}"/>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7DA01C98-3668-44DC-BD8A-21C1F9B9CC2B}"/>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77874D64-B6D5-4B26-9D31-C32312A1FDF5}"/>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67A0BDD8-5F2F-4871-AC80-15065F48B7B4}"/>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774FF47B-975B-495B-AFA7-626EA3CB0BC3}"/>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9979DDAC-383E-484D-AD43-6040954E5D53}"/>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5E20253B-FE44-45FD-9073-793A2ACD306A}"/>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4A967840-EB8D-4A8D-9023-BA05C472301C}"/>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5BFA0587-ECDE-4476-B6DA-8C1636CCCB86}"/>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9332D652-2851-49FA-9380-17419EF0B2EB}"/>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0AB93698-E5DF-418F-84ED-95993EFBD678}"/>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7253BEA4-85D6-4559-8CD4-CD651FA044B2}"/>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33186F57-FF32-469C-8E8F-0D5A121C0D09}"/>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69" name="Group 168">
            <a:extLst>
              <a:ext uri="{FF2B5EF4-FFF2-40B4-BE49-F238E27FC236}">
                <a16:creationId xmlns:a16="http://schemas.microsoft.com/office/drawing/2014/main" id="{B39A1B71-4BFB-417F-8ADF-A50673257A72}"/>
              </a:ext>
            </a:extLst>
          </p:cNvPr>
          <p:cNvGrpSpPr/>
          <p:nvPr userDrawn="1"/>
        </p:nvGrpSpPr>
        <p:grpSpPr>
          <a:xfrm rot="19421998">
            <a:off x="10765083" y="43767"/>
            <a:ext cx="412730" cy="403935"/>
            <a:chOff x="8411919" y="701065"/>
            <a:chExt cx="2800065" cy="3490702"/>
          </a:xfrm>
        </p:grpSpPr>
        <p:cxnSp>
          <p:nvCxnSpPr>
            <p:cNvPr id="170" name="Straight Connector 169">
              <a:extLst>
                <a:ext uri="{FF2B5EF4-FFF2-40B4-BE49-F238E27FC236}">
                  <a16:creationId xmlns:a16="http://schemas.microsoft.com/office/drawing/2014/main" id="{F5970A27-55A6-4D07-8C70-C55D06337EBD}"/>
                </a:ext>
              </a:extLst>
            </p:cNvPr>
            <p:cNvCxnSpPr/>
            <p:nvPr/>
          </p:nvCxnSpPr>
          <p:spPr>
            <a:xfrm>
              <a:off x="9105681" y="1504009"/>
              <a:ext cx="914400" cy="91440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E83ABF58-61A0-409C-A57E-EA1E39EFB775}"/>
                </a:ext>
              </a:extLst>
            </p:cNvPr>
            <p:cNvCxnSpPr>
              <a:cxnSpLocks/>
            </p:cNvCxnSpPr>
            <p:nvPr/>
          </p:nvCxnSpPr>
          <p:spPr>
            <a:xfrm flipV="1">
              <a:off x="8423293" y="2418409"/>
              <a:ext cx="1596788" cy="1910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A072E919-222D-4E11-9FBF-4092D8A0EAF7}"/>
                </a:ext>
              </a:extLst>
            </p:cNvPr>
            <p:cNvCxnSpPr>
              <a:cxnSpLocks/>
            </p:cNvCxnSpPr>
            <p:nvPr/>
          </p:nvCxnSpPr>
          <p:spPr>
            <a:xfrm flipV="1">
              <a:off x="8423293" y="1504009"/>
              <a:ext cx="682388" cy="11054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B669C07E-C483-453C-AAEC-C3FBEDB040FD}"/>
                </a:ext>
              </a:extLst>
            </p:cNvPr>
            <p:cNvCxnSpPr>
              <a:cxnSpLocks/>
            </p:cNvCxnSpPr>
            <p:nvPr/>
          </p:nvCxnSpPr>
          <p:spPr>
            <a:xfrm>
              <a:off x="10702469" y="701066"/>
              <a:ext cx="509515" cy="1260143"/>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344DE8EA-742F-48A6-BEBC-F6781301EDE7}"/>
                </a:ext>
              </a:extLst>
            </p:cNvPr>
            <p:cNvCxnSpPr>
              <a:cxnSpLocks/>
            </p:cNvCxnSpPr>
            <p:nvPr/>
          </p:nvCxnSpPr>
          <p:spPr>
            <a:xfrm flipV="1">
              <a:off x="10020081" y="701065"/>
              <a:ext cx="682388" cy="17173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16CB3F9E-2089-4472-92AB-7C98031C0563}"/>
                </a:ext>
              </a:extLst>
            </p:cNvPr>
            <p:cNvCxnSpPr>
              <a:cxnSpLocks/>
            </p:cNvCxnSpPr>
            <p:nvPr/>
          </p:nvCxnSpPr>
          <p:spPr>
            <a:xfrm flipV="1">
              <a:off x="9105681" y="701067"/>
              <a:ext cx="1596788" cy="8029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70B846A2-CA79-4A17-A686-E022D57453C9}"/>
                </a:ext>
              </a:extLst>
            </p:cNvPr>
            <p:cNvCxnSpPr>
              <a:cxnSpLocks/>
            </p:cNvCxnSpPr>
            <p:nvPr/>
          </p:nvCxnSpPr>
          <p:spPr>
            <a:xfrm flipV="1">
              <a:off x="8764487" y="2415851"/>
              <a:ext cx="1255594" cy="119503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719E7FB7-9E8D-44B6-8718-865071D50168}"/>
                </a:ext>
              </a:extLst>
            </p:cNvPr>
            <p:cNvCxnSpPr>
              <a:cxnSpLocks/>
            </p:cNvCxnSpPr>
            <p:nvPr/>
          </p:nvCxnSpPr>
          <p:spPr>
            <a:xfrm>
              <a:off x="8423293" y="2609478"/>
              <a:ext cx="341194" cy="100140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1D0C8432-AFF4-4746-83E6-40A3AD7EBAED}"/>
                </a:ext>
              </a:extLst>
            </p:cNvPr>
            <p:cNvCxnSpPr>
              <a:cxnSpLocks/>
            </p:cNvCxnSpPr>
            <p:nvPr/>
          </p:nvCxnSpPr>
          <p:spPr>
            <a:xfrm flipV="1">
              <a:off x="10020081" y="2415851"/>
              <a:ext cx="0" cy="177591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E4C7F024-C3FD-44DA-B543-9D4C33842F03}"/>
                </a:ext>
              </a:extLst>
            </p:cNvPr>
            <p:cNvCxnSpPr>
              <a:cxnSpLocks/>
            </p:cNvCxnSpPr>
            <p:nvPr/>
          </p:nvCxnSpPr>
          <p:spPr>
            <a:xfrm>
              <a:off x="10020081" y="2418409"/>
              <a:ext cx="1026994" cy="7403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11DFA92C-51B2-4F6C-AE96-147198D89D7A}"/>
                </a:ext>
              </a:extLst>
            </p:cNvPr>
            <p:cNvCxnSpPr>
              <a:cxnSpLocks/>
            </p:cNvCxnSpPr>
            <p:nvPr/>
          </p:nvCxnSpPr>
          <p:spPr>
            <a:xfrm>
              <a:off x="9111368" y="1501451"/>
              <a:ext cx="792707" cy="1535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1F9FB3DC-4DAF-4AAE-9F4C-EFB7B0B94E6F}"/>
                </a:ext>
              </a:extLst>
            </p:cNvPr>
            <p:cNvCxnSpPr>
              <a:cxnSpLocks/>
            </p:cNvCxnSpPr>
            <p:nvPr/>
          </p:nvCxnSpPr>
          <p:spPr>
            <a:xfrm flipH="1">
              <a:off x="9904075" y="701065"/>
              <a:ext cx="798394" cy="81517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9FEA2574-D8E8-4BE5-9DEF-F08B7AF24CBB}"/>
                </a:ext>
              </a:extLst>
            </p:cNvPr>
            <p:cNvCxnSpPr>
              <a:cxnSpLocks/>
            </p:cNvCxnSpPr>
            <p:nvPr/>
          </p:nvCxnSpPr>
          <p:spPr>
            <a:xfrm>
              <a:off x="8764487" y="3610883"/>
              <a:ext cx="1249907" cy="58088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DC142A40-9738-4197-9048-6E3CE2822934}"/>
                </a:ext>
              </a:extLst>
            </p:cNvPr>
            <p:cNvCxnSpPr>
              <a:cxnSpLocks/>
            </p:cNvCxnSpPr>
            <p:nvPr/>
          </p:nvCxnSpPr>
          <p:spPr>
            <a:xfrm flipV="1">
              <a:off x="10014394" y="3158800"/>
              <a:ext cx="1032681" cy="103296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DA05D9C8-371D-4CB4-967D-A728CB6DE2B8}"/>
                </a:ext>
              </a:extLst>
            </p:cNvPr>
            <p:cNvCxnSpPr>
              <a:cxnSpLocks/>
            </p:cNvCxnSpPr>
            <p:nvPr/>
          </p:nvCxnSpPr>
          <p:spPr>
            <a:xfrm flipV="1">
              <a:off x="10020081" y="1961209"/>
              <a:ext cx="1191903" cy="45464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9EB1DF40-1EA3-479A-8E44-C460A091116E}"/>
                </a:ext>
              </a:extLst>
            </p:cNvPr>
            <p:cNvCxnSpPr>
              <a:cxnSpLocks/>
            </p:cNvCxnSpPr>
            <p:nvPr/>
          </p:nvCxnSpPr>
          <p:spPr>
            <a:xfrm flipH="1">
              <a:off x="11052762" y="1961209"/>
              <a:ext cx="159222" cy="119759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9194C8E4-D8F1-4623-8319-FC3C7547D1E9}"/>
                </a:ext>
              </a:extLst>
            </p:cNvPr>
            <p:cNvCxnSpPr>
              <a:cxnSpLocks/>
            </p:cNvCxnSpPr>
            <p:nvPr/>
          </p:nvCxnSpPr>
          <p:spPr>
            <a:xfrm>
              <a:off x="9904075" y="1501451"/>
              <a:ext cx="116006" cy="91440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C2521ABC-062E-4457-999D-4BC3DE953E87}"/>
                </a:ext>
              </a:extLst>
            </p:cNvPr>
            <p:cNvCxnSpPr>
              <a:cxnSpLocks/>
            </p:cNvCxnSpPr>
            <p:nvPr/>
          </p:nvCxnSpPr>
          <p:spPr>
            <a:xfrm flipH="1" flipV="1">
              <a:off x="8417606" y="3605125"/>
              <a:ext cx="343470" cy="3202"/>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994EDE13-F833-42D7-A127-BB45FBFCB58B}"/>
                </a:ext>
              </a:extLst>
            </p:cNvPr>
            <p:cNvCxnSpPr>
              <a:cxnSpLocks/>
            </p:cNvCxnSpPr>
            <p:nvPr/>
          </p:nvCxnSpPr>
          <p:spPr>
            <a:xfrm>
              <a:off x="8764487" y="1040840"/>
              <a:ext cx="346881" cy="47539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76DD19A0-42AC-4680-A070-B7D26A7ECB88}"/>
                </a:ext>
              </a:extLst>
            </p:cNvPr>
            <p:cNvCxnSpPr>
              <a:cxnSpLocks/>
            </p:cNvCxnSpPr>
            <p:nvPr/>
          </p:nvCxnSpPr>
          <p:spPr>
            <a:xfrm flipV="1">
              <a:off x="8423292" y="1040840"/>
              <a:ext cx="329821" cy="156863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4823B065-A184-4DE8-A2E9-BD9454771D9D}"/>
                </a:ext>
              </a:extLst>
            </p:cNvPr>
            <p:cNvCxnSpPr>
              <a:cxnSpLocks/>
            </p:cNvCxnSpPr>
            <p:nvPr/>
          </p:nvCxnSpPr>
          <p:spPr>
            <a:xfrm flipV="1">
              <a:off x="8761075" y="734546"/>
              <a:ext cx="1941393" cy="321931"/>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06A0FAEF-9B32-47C8-BD6B-48A2993CE36A}"/>
                </a:ext>
              </a:extLst>
            </p:cNvPr>
            <p:cNvCxnSpPr>
              <a:cxnSpLocks/>
            </p:cNvCxnSpPr>
            <p:nvPr/>
          </p:nvCxnSpPr>
          <p:spPr>
            <a:xfrm flipH="1">
              <a:off x="8411919" y="2609478"/>
              <a:ext cx="11374" cy="99564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92" name="Rectangle 191">
            <a:extLst>
              <a:ext uri="{FF2B5EF4-FFF2-40B4-BE49-F238E27FC236}">
                <a16:creationId xmlns:a16="http://schemas.microsoft.com/office/drawing/2014/main" id="{6C54488B-4AA8-4A29-9071-60D6AF00DA6E}"/>
              </a:ext>
            </a:extLst>
          </p:cNvPr>
          <p:cNvSpPr/>
          <p:nvPr userDrawn="1"/>
        </p:nvSpPr>
        <p:spPr>
          <a:xfrm>
            <a:off x="11445923" y="0"/>
            <a:ext cx="373038" cy="255228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3" name="Rectangle 192">
            <a:extLst>
              <a:ext uri="{FF2B5EF4-FFF2-40B4-BE49-F238E27FC236}">
                <a16:creationId xmlns:a16="http://schemas.microsoft.com/office/drawing/2014/main" id="{6AA5F804-B564-42DA-88D6-915FE7EFD1E7}"/>
              </a:ext>
            </a:extLst>
          </p:cNvPr>
          <p:cNvSpPr/>
          <p:nvPr userDrawn="1"/>
        </p:nvSpPr>
        <p:spPr>
          <a:xfrm>
            <a:off x="11818961" y="0"/>
            <a:ext cx="373038" cy="255228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85214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2273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3902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448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824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6820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046580"/>
      </p:ext>
    </p:extLst>
  </p:cSld>
  <p:clrMap bg1="lt1" tx1="dk1" bg2="lt2" tx2="dk2" accent1="accent1" accent2="accent2" accent3="accent3" accent4="accent4" accent5="accent5" accent6="accent6" hlink="hlink" folHlink="folHlink"/>
  <p:sldLayoutIdLst>
    <p:sldLayoutId id="2147483683" r:id="rId1"/>
    <p:sldLayoutId id="2147483655" r:id="rId2"/>
    <p:sldLayoutId id="2147483753" r:id="rId3"/>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174220"/>
      </p:ext>
    </p:extLst>
  </p:cSld>
  <p:clrMap bg1="lt1" tx1="dk1" bg2="lt2" tx2="dk2" accent1="accent1" accent2="accent2" accent3="accent3" accent4="accent4" accent5="accent5" accent6="accent6" hlink="hlink" folHlink="folHlink"/>
  <p:sldLayoutIdLst>
    <p:sldLayoutId id="2147483731" r:id="rId1"/>
    <p:sldLayoutId id="2147483737" r:id="rId2"/>
    <p:sldLayoutId id="2147483739" r:id="rId3"/>
    <p:sldLayoutId id="2147483736" r:id="rId4"/>
    <p:sldLayoutId id="2147483740" r:id="rId5"/>
    <p:sldLayoutId id="2147483743" r:id="rId6"/>
    <p:sldLayoutId id="2147483741" r:id="rId7"/>
    <p:sldLayoutId id="2147483742" r:id="rId8"/>
    <p:sldLayoutId id="2147483732" r:id="rId9"/>
    <p:sldLayoutId id="2147483738" r:id="rId10"/>
    <p:sldLayoutId id="2147483749" r:id="rId11"/>
    <p:sldLayoutId id="2147483751" r:id="rId12"/>
    <p:sldLayoutId id="2147483752" r:id="rId13"/>
    <p:sldLayoutId id="2147483754" r:id="rId14"/>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178107"/>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ángulo 4"/>
          <p:cNvSpPr/>
          <p:nvPr/>
        </p:nvSpPr>
        <p:spPr>
          <a:xfrm>
            <a:off x="108939" y="212086"/>
            <a:ext cx="2370811" cy="6350639"/>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pic>
        <p:nvPicPr>
          <p:cNvPr id="163" name="Imagen 1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24651" y="459249"/>
            <a:ext cx="1349559" cy="1349559"/>
          </a:xfrm>
          <a:prstGeom prst="rect">
            <a:avLst/>
          </a:prstGeom>
          <a:effectLst>
            <a:outerShdw blurRad="50800" dist="38100" dir="16200000" rotWithShape="0">
              <a:prstClr val="black">
                <a:alpha val="40000"/>
              </a:prstClr>
            </a:outerShdw>
          </a:effectLst>
        </p:spPr>
      </p:pic>
      <p:sp>
        <p:nvSpPr>
          <p:cNvPr id="164" name="CuadroTexto 163"/>
          <p:cNvSpPr txBox="1"/>
          <p:nvPr/>
        </p:nvSpPr>
        <p:spPr>
          <a:xfrm>
            <a:off x="1815550" y="607249"/>
            <a:ext cx="12191999" cy="646331"/>
          </a:xfrm>
          <a:prstGeom prst="rect">
            <a:avLst/>
          </a:prstGeom>
          <a:noFill/>
        </p:spPr>
        <p:txBody>
          <a:bodyPr wrap="square" rtlCol="0">
            <a:spAutoFit/>
          </a:bodyPr>
          <a:lstStyle/>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UNIVERSIDAD AUTÓNOMA DEL ESTADO DE MÉXICO</a:t>
            </a:r>
          </a:p>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CENTRO UNIVERSITARIO UAEM AMECAMECA </a:t>
            </a:r>
          </a:p>
        </p:txBody>
      </p:sp>
      <p:sp>
        <p:nvSpPr>
          <p:cNvPr id="165" name="CuadroTexto 164"/>
          <p:cNvSpPr txBox="1"/>
          <p:nvPr/>
        </p:nvSpPr>
        <p:spPr>
          <a:xfrm>
            <a:off x="4353641" y="1808808"/>
            <a:ext cx="7115819" cy="369332"/>
          </a:xfrm>
          <a:prstGeom prst="rect">
            <a:avLst/>
          </a:prstGeom>
          <a:noFill/>
        </p:spPr>
        <p:txBody>
          <a:bodyPr wrap="square" rtlCol="0">
            <a:spAutoFit/>
          </a:bodyPr>
          <a:lstStyle/>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UNIDAD DE APRENDIZAJE: MODELOS DE OPTIMIZACIÓN</a:t>
            </a:r>
          </a:p>
        </p:txBody>
      </p:sp>
      <p:sp>
        <p:nvSpPr>
          <p:cNvPr id="166" name="CuadroTexto 165"/>
          <p:cNvSpPr txBox="1"/>
          <p:nvPr/>
        </p:nvSpPr>
        <p:spPr>
          <a:xfrm>
            <a:off x="3631103" y="2356411"/>
            <a:ext cx="8560897" cy="4224233"/>
          </a:xfrm>
          <a:prstGeom prst="rect">
            <a:avLst/>
          </a:prstGeom>
          <a:noFill/>
        </p:spPr>
        <p:txBody>
          <a:bodyPr wrap="square" rtlCol="0">
            <a:spAutoFit/>
          </a:bodyPr>
          <a:lstStyle/>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PROGRAMA EDUCATIVO EN QUE SE IMPARTE:</a:t>
            </a:r>
          </a:p>
          <a:p>
            <a:pPr algn="ctr"/>
            <a:endParaRPr lang="es-MX" sz="1050"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endParaRPr>
          </a:p>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LICENCIATURA EN ADMINISTRACIÓN</a:t>
            </a:r>
          </a:p>
          <a:p>
            <a:pPr algn="ctr"/>
            <a:endParaRPr lang="es-MX" sz="2400"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endParaRPr>
          </a:p>
          <a:p>
            <a:pPr algn="ctr"/>
            <a:r>
              <a:rPr lang="es-MX" sz="2400"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“EL MÉTODO GRÁFICO COMO HERRAMIENTA PARA LA RESOLUCIÓN DE PROBLEMAS DE PROGRAMACIÓN LINEAL”</a:t>
            </a:r>
          </a:p>
          <a:p>
            <a:pPr algn="ctr"/>
            <a:endPar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endParaRPr>
          </a:p>
          <a:p>
            <a:pPr algn="ctr"/>
            <a:endPar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endParaRPr>
          </a:p>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ELABORADO POR: ISRAEL REYES REZA</a:t>
            </a:r>
          </a:p>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PROFESOR DE TIEMPO COMPLETO – AUTOR</a:t>
            </a:r>
          </a:p>
          <a:p>
            <a:pPr algn="ctr"/>
            <a:endPar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endParaRPr>
          </a:p>
          <a:p>
            <a:pPr algn="ctr"/>
            <a:endPar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endParaRPr>
          </a:p>
          <a:p>
            <a:pPr algn="ctr"/>
            <a:r>
              <a:rPr lang="es-MX" b="1" spc="50" dirty="0">
                <a:ln w="0">
                  <a:solidFill>
                    <a:schemeClr val="accent2">
                      <a:lumMod val="50000"/>
                    </a:schemeClr>
                  </a:solidFill>
                </a:ln>
                <a:solidFill>
                  <a:schemeClr val="accent4">
                    <a:lumMod val="20000"/>
                    <a:lumOff val="80000"/>
                  </a:schemeClr>
                </a:solidFill>
                <a:effectLst>
                  <a:outerShdw blurRad="38100" dist="38100" dir="2700000" algn="tl">
                    <a:srgbClr val="000000">
                      <a:alpha val="43137"/>
                    </a:srgbClr>
                  </a:outerShdw>
                </a:effectLst>
              </a:rPr>
              <a:t>AGOSTO 2019</a:t>
            </a:r>
          </a:p>
        </p:txBody>
      </p:sp>
      <p:sp>
        <p:nvSpPr>
          <p:cNvPr id="167" name="CuadroTexto 166"/>
          <p:cNvSpPr txBox="1"/>
          <p:nvPr/>
        </p:nvSpPr>
        <p:spPr>
          <a:xfrm>
            <a:off x="108939" y="2707824"/>
            <a:ext cx="2370812" cy="1754326"/>
          </a:xfrm>
          <a:prstGeom prst="rect">
            <a:avLst/>
          </a:prstGeom>
          <a:noFill/>
        </p:spPr>
        <p:txBody>
          <a:bodyPr wrap="square" rtlCol="0">
            <a:spAutoFit/>
            <a:scene3d>
              <a:camera prst="perspectiveRelaxedModerately"/>
              <a:lightRig rig="threePt" dir="t"/>
            </a:scene3d>
          </a:bodyPr>
          <a:lstStyle/>
          <a:p>
            <a:pPr algn="ctr"/>
            <a:endParaRPr lang="es-MX" sz="1800" b="1" spc="50" dirty="0">
              <a:ln w="0">
                <a:solidFill>
                  <a:schemeClr val="accent2">
                    <a:lumMod val="50000"/>
                  </a:schemeClr>
                </a:solidFill>
              </a:ln>
              <a:solidFill>
                <a:schemeClr val="bg1"/>
              </a:solidFill>
              <a:effectLst>
                <a:outerShdw blurRad="38100" dist="38100" dir="2700000" algn="tl">
                  <a:srgbClr val="000000">
                    <a:alpha val="43137"/>
                  </a:srgbClr>
                </a:outerShdw>
              </a:effectLst>
            </a:endParaRPr>
          </a:p>
          <a:p>
            <a:pPr algn="ctr"/>
            <a:r>
              <a:rPr lang="es-MX" sz="1800" b="1" spc="50" dirty="0">
                <a:ln w="0"/>
                <a:solidFill>
                  <a:schemeClr val="bg1"/>
                </a:solidFill>
                <a:effectLst>
                  <a:outerShdw blurRad="38100" dist="38100" dir="2700000" algn="tl" rotWithShape="0">
                    <a:srgbClr val="000000">
                      <a:alpha val="43137"/>
                    </a:srgbClr>
                  </a:outerShdw>
                </a:effectLst>
              </a:rPr>
              <a:t>MATERIAL AUDIOVISUAL </a:t>
            </a:r>
          </a:p>
          <a:p>
            <a:pPr algn="ctr"/>
            <a:r>
              <a:rPr lang="es-MX" sz="1800" b="1" spc="50" dirty="0">
                <a:ln w="0"/>
                <a:solidFill>
                  <a:schemeClr val="bg1"/>
                </a:solidFill>
                <a:effectLst>
                  <a:outerShdw blurRad="38100" dist="38100" dir="2700000" algn="tl" rotWithShape="0">
                    <a:srgbClr val="000000">
                      <a:alpha val="43137"/>
                    </a:srgbClr>
                  </a:outerShdw>
                </a:effectLst>
              </a:rPr>
              <a:t>(SÓLO VISIÓN PROYECTABLES)</a:t>
            </a:r>
          </a:p>
          <a:p>
            <a:pPr algn="ctr"/>
            <a:endParaRPr lang="es-MX" sz="1800" b="1" spc="50" dirty="0">
              <a:ln w="0">
                <a:solidFill>
                  <a:schemeClr val="accent2">
                    <a:lumMod val="50000"/>
                  </a:schemeClr>
                </a:solidFill>
              </a:ln>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32476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Condiciones que se deben cumplir en la programación lineal</a:t>
            </a:r>
          </a:p>
        </p:txBody>
      </p:sp>
      <p:sp>
        <p:nvSpPr>
          <p:cNvPr id="2" name="Rectángulo 1"/>
          <p:cNvSpPr/>
          <p:nvPr/>
        </p:nvSpPr>
        <p:spPr>
          <a:xfrm>
            <a:off x="523875" y="1859340"/>
            <a:ext cx="11201400" cy="3539430"/>
          </a:xfrm>
          <a:prstGeom prst="rect">
            <a:avLst/>
          </a:prstGeom>
        </p:spPr>
        <p:txBody>
          <a:bodyPr wrap="square">
            <a:spAutoFit/>
          </a:bodyPr>
          <a:lstStyle/>
          <a:p>
            <a:pPr marL="342900" indent="-342900">
              <a:buAutoNum type="arabicPeriod"/>
            </a:pPr>
            <a:r>
              <a:rPr lang="es-MX" sz="2800" b="1" dirty="0"/>
              <a:t>Los coeficientes </a:t>
            </a:r>
            <a:r>
              <a:rPr lang="es-MX" sz="2800" dirty="0"/>
              <a:t>de las variables del modelo matemático, </a:t>
            </a:r>
            <a:r>
              <a:rPr lang="es-MX" sz="2800" b="1" dirty="0"/>
              <a:t>deben ser números NO NEGATIVOS.</a:t>
            </a:r>
          </a:p>
          <a:p>
            <a:pPr marL="342900" indent="-342900">
              <a:buAutoNum type="arabicPeriod"/>
            </a:pPr>
            <a:endParaRPr lang="es-MX" sz="2800" dirty="0"/>
          </a:p>
          <a:p>
            <a:r>
              <a:rPr lang="es-MX" sz="2800" dirty="0"/>
              <a:t>2. Las relaciones entre los productos deben expresarse utilizando </a:t>
            </a:r>
            <a:r>
              <a:rPr lang="es-MX" sz="2800" b="1" dirty="0"/>
              <a:t>ecuaciones y desigualdades de primer grado.</a:t>
            </a:r>
          </a:p>
          <a:p>
            <a:endParaRPr lang="es-MX" sz="2800" dirty="0"/>
          </a:p>
          <a:p>
            <a:r>
              <a:rPr lang="es-MX" sz="2800" dirty="0"/>
              <a:t>3. </a:t>
            </a:r>
            <a:r>
              <a:rPr lang="es-MX" sz="2800" b="1" dirty="0"/>
              <a:t>Debe Optimizar la función económica</a:t>
            </a:r>
            <a:r>
              <a:rPr lang="es-MX" sz="2800" dirty="0"/>
              <a:t> del conjunto de productos; es decir, maximizar las utilidades y minimizar costos.</a:t>
            </a:r>
          </a:p>
        </p:txBody>
      </p:sp>
    </p:spTree>
    <p:extLst>
      <p:ext uri="{BB962C8B-B14F-4D97-AF65-F5344CB8AC3E}">
        <p14:creationId xmlns:p14="http://schemas.microsoft.com/office/powerpoint/2010/main" val="2777132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304925" y="2038350"/>
            <a:ext cx="9591675" cy="3046988"/>
          </a:xfrm>
          <a:prstGeom prst="rect">
            <a:avLst/>
          </a:prstGeom>
          <a:noFill/>
        </p:spPr>
        <p:txBody>
          <a:bodyPr wrap="square" rtlCol="0">
            <a:spAutoFit/>
          </a:bodyPr>
          <a:lstStyle/>
          <a:p>
            <a:pPr algn="ctr"/>
            <a:r>
              <a:rPr lang="es-MX" sz="4800" b="1" dirty="0">
                <a:effectLst>
                  <a:outerShdw blurRad="38100" dist="38100" dir="2700000" algn="tl">
                    <a:srgbClr val="000000">
                      <a:alpha val="43137"/>
                    </a:srgbClr>
                  </a:outerShdw>
                </a:effectLst>
              </a:rPr>
              <a:t>RESOLUCIÓN DE PROBLEMAS DE PROGRAMACIÓN LÍNEAL A TRAVÉS DEL MÉTODO GRÁFICO</a:t>
            </a:r>
          </a:p>
        </p:txBody>
      </p:sp>
    </p:spTree>
    <p:extLst>
      <p:ext uri="{BB962C8B-B14F-4D97-AF65-F5344CB8AC3E}">
        <p14:creationId xmlns:p14="http://schemas.microsoft.com/office/powerpoint/2010/main" val="466495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57275" y="2533650"/>
            <a:ext cx="10144125" cy="2062103"/>
          </a:xfrm>
          <a:prstGeom prst="rect">
            <a:avLst/>
          </a:prstGeom>
          <a:noFill/>
        </p:spPr>
        <p:txBody>
          <a:bodyPr wrap="square" rtlCol="0">
            <a:spAutoFit/>
          </a:bodyPr>
          <a:lstStyle/>
          <a:p>
            <a:pPr algn="just"/>
            <a:r>
              <a:rPr lang="es-MX" sz="3200" b="1" dirty="0">
                <a:effectLst>
                  <a:outerShdw blurRad="38100" dist="38100" dir="2700000" algn="tl">
                    <a:srgbClr val="000000">
                      <a:alpha val="43137"/>
                    </a:srgbClr>
                  </a:outerShdw>
                </a:effectLst>
              </a:rPr>
              <a:t>Es un método muy sencillo para la resolución de problemas de programación lineal, su única limitante es que solamente funciona con modelos de 2 variables.</a:t>
            </a:r>
          </a:p>
        </p:txBody>
      </p:sp>
      <p:sp>
        <p:nvSpPr>
          <p:cNvPr id="3" name="CuadroTexto 2"/>
          <p:cNvSpPr txBox="1"/>
          <p:nvPr/>
        </p:nvSpPr>
        <p:spPr>
          <a:xfrm>
            <a:off x="914400" y="438150"/>
            <a:ext cx="10144125" cy="769441"/>
          </a:xfrm>
          <a:prstGeom prst="rect">
            <a:avLst/>
          </a:prstGeom>
          <a:noFill/>
        </p:spPr>
        <p:txBody>
          <a:bodyPr wrap="square" rtlCol="0">
            <a:spAutoFit/>
          </a:bodyPr>
          <a:lstStyle/>
          <a:p>
            <a:pPr algn="ctr"/>
            <a:r>
              <a:rPr lang="es-MX" sz="4400" b="1" dirty="0">
                <a:effectLst>
                  <a:outerShdw blurRad="38100" dist="38100" dir="2700000" algn="tl">
                    <a:srgbClr val="000000">
                      <a:alpha val="43137"/>
                    </a:srgbClr>
                  </a:outerShdw>
                </a:effectLst>
              </a:rPr>
              <a:t>Método Gráfico</a:t>
            </a:r>
          </a:p>
        </p:txBody>
      </p:sp>
    </p:spTree>
    <p:extLst>
      <p:ext uri="{BB962C8B-B14F-4D97-AF65-F5344CB8AC3E}">
        <p14:creationId xmlns:p14="http://schemas.microsoft.com/office/powerpoint/2010/main" val="2626222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8636" y="1703489"/>
            <a:ext cx="11201400" cy="3687662"/>
          </a:xfrm>
        </p:spPr>
        <p:txBody>
          <a:bodyPr/>
          <a:lstStyle/>
          <a:p>
            <a:pPr marL="0" indent="0" algn="just">
              <a:buNone/>
            </a:pPr>
            <a:r>
              <a:rPr lang="es-MX" sz="2200" dirty="0"/>
              <a:t>Una firma industrial  elabora 2 productos en los cuales intervienen 4 componentes. Existe una determinada disponibilidad de cada componente y una utilidad por cada producto. Se desea hallar la cantidad de cada producto que debe fabricarse para maximizar la utilidad, Camacho (2008).</a:t>
            </a:r>
            <a:endParaRPr lang="es-MX" sz="1000" dirty="0"/>
          </a:p>
          <a:p>
            <a:pPr marL="0" indent="0" algn="ctr">
              <a:buNone/>
            </a:pPr>
            <a:r>
              <a:rPr lang="es-MX" sz="1800" b="1" dirty="0">
                <a:effectLst>
                  <a:outerShdw blurRad="38100" dist="38100" dir="2700000" algn="tl">
                    <a:srgbClr val="000000">
                      <a:alpha val="43137"/>
                    </a:srgbClr>
                  </a:outerShdw>
                </a:effectLst>
              </a:rPr>
              <a:t>RESUMEN DE LOS COHEFICIENTES DE TRANSFORMACIÓN</a:t>
            </a:r>
            <a:endParaRPr lang="en-US" sz="1800" b="1" dirty="0">
              <a:effectLst>
                <a:outerShdw blurRad="38100" dist="38100" dir="2700000" algn="tl">
                  <a:srgbClr val="000000">
                    <a:alpha val="43137"/>
                  </a:srgbClr>
                </a:outerShdw>
              </a:effectLst>
            </a:endParaRPr>
          </a:p>
        </p:txBody>
      </p:sp>
      <p:graphicFrame>
        <p:nvGraphicFramePr>
          <p:cNvPr id="4" name="Tabla 3"/>
          <p:cNvGraphicFramePr>
            <a:graphicFrameLocks noGrp="1"/>
          </p:cNvGraphicFramePr>
          <p:nvPr>
            <p:extLst>
              <p:ext uri="{D42A27DB-BD31-4B8C-83A1-F6EECF244321}">
                <p14:modId xmlns:p14="http://schemas.microsoft.com/office/powerpoint/2010/main" val="2205916390"/>
              </p:ext>
            </p:extLst>
          </p:nvPr>
        </p:nvGraphicFramePr>
        <p:xfrm>
          <a:off x="2195161" y="3367658"/>
          <a:ext cx="7868352" cy="3126420"/>
        </p:xfrm>
        <a:graphic>
          <a:graphicData uri="http://schemas.openxmlformats.org/drawingml/2006/table">
            <a:tbl>
              <a:tblPr firstRow="1" bandRow="1">
                <a:tableStyleId>{5C22544A-7EE6-4342-B048-85BDC9FD1C3A}</a:tableStyleId>
              </a:tblPr>
              <a:tblGrid>
                <a:gridCol w="1967088">
                  <a:extLst>
                    <a:ext uri="{9D8B030D-6E8A-4147-A177-3AD203B41FA5}">
                      <a16:colId xmlns:a16="http://schemas.microsoft.com/office/drawing/2014/main" val="20000"/>
                    </a:ext>
                  </a:extLst>
                </a:gridCol>
                <a:gridCol w="1967088">
                  <a:extLst>
                    <a:ext uri="{9D8B030D-6E8A-4147-A177-3AD203B41FA5}">
                      <a16:colId xmlns:a16="http://schemas.microsoft.com/office/drawing/2014/main" val="20001"/>
                    </a:ext>
                  </a:extLst>
                </a:gridCol>
                <a:gridCol w="1967088">
                  <a:extLst>
                    <a:ext uri="{9D8B030D-6E8A-4147-A177-3AD203B41FA5}">
                      <a16:colId xmlns:a16="http://schemas.microsoft.com/office/drawing/2014/main" val="20002"/>
                    </a:ext>
                  </a:extLst>
                </a:gridCol>
                <a:gridCol w="1967088">
                  <a:extLst>
                    <a:ext uri="{9D8B030D-6E8A-4147-A177-3AD203B41FA5}">
                      <a16:colId xmlns:a16="http://schemas.microsoft.com/office/drawing/2014/main" val="20003"/>
                    </a:ext>
                  </a:extLst>
                </a:gridCol>
              </a:tblGrid>
              <a:tr h="328042">
                <a:tc>
                  <a:txBody>
                    <a:bodyPr/>
                    <a:lstStyle/>
                    <a:p>
                      <a:pPr algn="r"/>
                      <a:r>
                        <a:rPr lang="es-MX" sz="1600" dirty="0"/>
                        <a:t>PRODUCTO</a:t>
                      </a:r>
                      <a:endParaRPr lang="en-US" sz="1600" dirty="0"/>
                    </a:p>
                    <a:p>
                      <a:endParaRPr lang="es-MX" sz="1600" dirty="0"/>
                    </a:p>
                  </a:txBody>
                  <a:tcPr>
                    <a:solidFill>
                      <a:schemeClr val="accent1">
                        <a:lumMod val="75000"/>
                      </a:schemeClr>
                    </a:solidFill>
                  </a:tcPr>
                </a:tc>
                <a:tc rowSpan="2">
                  <a:txBody>
                    <a:bodyPr/>
                    <a:lstStyle/>
                    <a:p>
                      <a:pPr algn="ctr"/>
                      <a:r>
                        <a:rPr lang="es-MX" sz="1400" dirty="0"/>
                        <a:t>P1 (KG)</a:t>
                      </a:r>
                      <a:endParaRPr lang="en-US" sz="1400" dirty="0"/>
                    </a:p>
                  </a:txBody>
                  <a:tcPr>
                    <a:solidFill>
                      <a:schemeClr val="accent1">
                        <a:lumMod val="75000"/>
                      </a:schemeClr>
                    </a:solidFill>
                  </a:tcPr>
                </a:tc>
                <a:tc rowSpan="2">
                  <a:txBody>
                    <a:bodyPr/>
                    <a:lstStyle/>
                    <a:p>
                      <a:pPr algn="ctr"/>
                      <a:r>
                        <a:rPr lang="es-MX" sz="1400" dirty="0"/>
                        <a:t>P2 (KG)</a:t>
                      </a:r>
                      <a:endParaRPr lang="en-US" sz="1400" dirty="0"/>
                    </a:p>
                  </a:txBody>
                  <a:tcPr>
                    <a:solidFill>
                      <a:schemeClr val="accent1">
                        <a:lumMod val="75000"/>
                      </a:schemeClr>
                    </a:solidFill>
                  </a:tcPr>
                </a:tc>
                <a:tc rowSpan="2">
                  <a:txBody>
                    <a:bodyPr/>
                    <a:lstStyle/>
                    <a:p>
                      <a:pPr algn="ctr"/>
                      <a:r>
                        <a:rPr lang="es-MX" sz="1400" dirty="0"/>
                        <a:t>DISPONIBILIDAD</a:t>
                      </a:r>
                      <a:r>
                        <a:rPr lang="es-MX" sz="1400" baseline="0" dirty="0"/>
                        <a:t> </a:t>
                      </a:r>
                    </a:p>
                    <a:p>
                      <a:pPr algn="ctr"/>
                      <a:r>
                        <a:rPr lang="es-MX" sz="1400" baseline="0" dirty="0"/>
                        <a:t>(KGS)</a:t>
                      </a:r>
                      <a:endParaRPr lang="en-US" sz="1400" dirty="0"/>
                    </a:p>
                  </a:txBody>
                  <a:tcPr>
                    <a:solidFill>
                      <a:schemeClr val="accent1">
                        <a:lumMod val="75000"/>
                      </a:schemeClr>
                    </a:solidFill>
                  </a:tcPr>
                </a:tc>
                <a:extLst>
                  <a:ext uri="{0D108BD9-81ED-4DB2-BD59-A6C34878D82A}">
                    <a16:rowId xmlns:a16="http://schemas.microsoft.com/office/drawing/2014/main" val="10000"/>
                  </a:ext>
                </a:extLst>
              </a:tr>
              <a:tr h="140960">
                <a:tc>
                  <a:txBody>
                    <a:bodyPr/>
                    <a:lstStyle/>
                    <a:p>
                      <a:r>
                        <a:rPr lang="es-MX" b="0" cap="none" spc="0" dirty="0">
                          <a:ln w="0"/>
                          <a:solidFill>
                            <a:schemeClr val="tx1"/>
                          </a:solidFill>
                          <a:effectLst>
                            <a:outerShdw blurRad="38100" dist="19050" dir="2700000" algn="tl" rotWithShape="0">
                              <a:schemeClr val="dk1">
                                <a:alpha val="40000"/>
                              </a:schemeClr>
                            </a:outerShdw>
                          </a:effectLst>
                        </a:rPr>
                        <a:t>COMPONENTE</a:t>
                      </a:r>
                      <a:endParaRPr lang="en-US" b="0" cap="none" spc="0" dirty="0">
                        <a:ln w="0"/>
                        <a:solidFill>
                          <a:schemeClr val="tx1"/>
                        </a:solidFill>
                        <a:effectLst>
                          <a:outerShdw blurRad="38100" dist="19050" dir="2700000" algn="tl" rotWithShape="0">
                            <a:schemeClr val="dk1">
                              <a:alpha val="40000"/>
                            </a:schemeClr>
                          </a:outerShdw>
                        </a:effectLst>
                      </a:endParaRPr>
                    </a:p>
                  </a:txBody>
                  <a:tcPr>
                    <a:solidFill>
                      <a:schemeClr val="accent1">
                        <a:lumMod val="75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415845">
                <a:tc>
                  <a:txBody>
                    <a:bodyPr/>
                    <a:lstStyle/>
                    <a:p>
                      <a:r>
                        <a:rPr lang="es-MX" sz="1400" b="0" cap="none" spc="0" dirty="0">
                          <a:ln w="0"/>
                          <a:solidFill>
                            <a:schemeClr val="tx1"/>
                          </a:solidFill>
                          <a:effectLst>
                            <a:outerShdw blurRad="38100" dist="19050" dir="2700000" algn="tl" rotWithShape="0">
                              <a:schemeClr val="dk1">
                                <a:alpha val="40000"/>
                              </a:schemeClr>
                            </a:outerShdw>
                          </a:effectLst>
                        </a:rPr>
                        <a:t>A</a:t>
                      </a:r>
                      <a:endParaRPr lang="en-US" sz="1400" b="0" cap="none" spc="0" dirty="0">
                        <a:ln w="0"/>
                        <a:solidFill>
                          <a:schemeClr val="tx1"/>
                        </a:solidFill>
                        <a:effectLst>
                          <a:outerShdw blurRad="38100" dist="19050" dir="2700000" algn="tl" rotWithShape="0">
                            <a:schemeClr val="dk1">
                              <a:alpha val="40000"/>
                            </a:schemeClr>
                          </a:outerShdw>
                        </a:effectLst>
                      </a:endParaRPr>
                    </a:p>
                  </a:txBody>
                  <a:tcPr>
                    <a:solidFill>
                      <a:schemeClr val="accent1">
                        <a:lumMod val="75000"/>
                      </a:schemeClr>
                    </a:solidFill>
                  </a:tcPr>
                </a:tc>
                <a:tc>
                  <a:txBody>
                    <a:bodyPr/>
                    <a:lstStyle/>
                    <a:p>
                      <a:pPr algn="ctr"/>
                      <a:r>
                        <a:rPr lang="es-MX" sz="1400" dirty="0"/>
                        <a:t>1</a:t>
                      </a:r>
                      <a:endParaRPr lang="en-US" sz="1400" dirty="0"/>
                    </a:p>
                  </a:txBody>
                  <a:tcPr/>
                </a:tc>
                <a:tc>
                  <a:txBody>
                    <a:bodyPr/>
                    <a:lstStyle/>
                    <a:p>
                      <a:pPr algn="ctr"/>
                      <a:r>
                        <a:rPr lang="es-MX" sz="1400" dirty="0"/>
                        <a:t>3</a:t>
                      </a:r>
                      <a:endParaRPr lang="en-US" sz="1400" dirty="0"/>
                    </a:p>
                  </a:txBody>
                  <a:tcPr/>
                </a:tc>
                <a:tc>
                  <a:txBody>
                    <a:bodyPr/>
                    <a:lstStyle/>
                    <a:p>
                      <a:pPr algn="ctr"/>
                      <a:r>
                        <a:rPr lang="es-MX" sz="1400" dirty="0"/>
                        <a:t>15,000</a:t>
                      </a:r>
                      <a:endParaRPr lang="en-US" sz="1400" dirty="0"/>
                    </a:p>
                  </a:txBody>
                  <a:tcPr/>
                </a:tc>
                <a:extLst>
                  <a:ext uri="{0D108BD9-81ED-4DB2-BD59-A6C34878D82A}">
                    <a16:rowId xmlns:a16="http://schemas.microsoft.com/office/drawing/2014/main" val="10002"/>
                  </a:ext>
                </a:extLst>
              </a:tr>
              <a:tr h="415845">
                <a:tc>
                  <a:txBody>
                    <a:bodyPr/>
                    <a:lstStyle/>
                    <a:p>
                      <a:r>
                        <a:rPr lang="es-MX" sz="1400" b="0" cap="none" spc="0" dirty="0">
                          <a:ln w="0"/>
                          <a:solidFill>
                            <a:schemeClr val="tx1"/>
                          </a:solidFill>
                          <a:effectLst>
                            <a:outerShdw blurRad="38100" dist="19050" dir="2700000" algn="tl" rotWithShape="0">
                              <a:schemeClr val="dk1">
                                <a:alpha val="40000"/>
                              </a:schemeClr>
                            </a:outerShdw>
                          </a:effectLst>
                        </a:rPr>
                        <a:t>B</a:t>
                      </a:r>
                      <a:endParaRPr lang="en-US" sz="1400" b="0" cap="none" spc="0" dirty="0">
                        <a:ln w="0"/>
                        <a:solidFill>
                          <a:schemeClr val="tx1"/>
                        </a:solidFill>
                        <a:effectLst>
                          <a:outerShdw blurRad="38100" dist="19050" dir="2700000" algn="tl" rotWithShape="0">
                            <a:schemeClr val="dk1">
                              <a:alpha val="40000"/>
                            </a:schemeClr>
                          </a:outerShdw>
                        </a:effectLst>
                      </a:endParaRPr>
                    </a:p>
                  </a:txBody>
                  <a:tcPr>
                    <a:solidFill>
                      <a:schemeClr val="accent1">
                        <a:lumMod val="75000"/>
                      </a:schemeClr>
                    </a:solidFill>
                  </a:tcPr>
                </a:tc>
                <a:tc>
                  <a:txBody>
                    <a:bodyPr/>
                    <a:lstStyle/>
                    <a:p>
                      <a:pPr algn="ctr"/>
                      <a:r>
                        <a:rPr lang="es-MX" sz="1400" dirty="0"/>
                        <a:t>2</a:t>
                      </a:r>
                      <a:endParaRPr lang="en-US" sz="1400" dirty="0"/>
                    </a:p>
                  </a:txBody>
                  <a:tcPr/>
                </a:tc>
                <a:tc>
                  <a:txBody>
                    <a:bodyPr/>
                    <a:lstStyle/>
                    <a:p>
                      <a:pPr algn="ctr"/>
                      <a:r>
                        <a:rPr lang="es-MX" sz="1400" dirty="0"/>
                        <a:t>1</a:t>
                      </a:r>
                      <a:endParaRPr lang="en-US" sz="1400" dirty="0"/>
                    </a:p>
                  </a:txBody>
                  <a:tcPr/>
                </a:tc>
                <a:tc>
                  <a:txBody>
                    <a:bodyPr/>
                    <a:lstStyle/>
                    <a:p>
                      <a:pPr algn="ctr"/>
                      <a:r>
                        <a:rPr lang="es-MX" sz="1400" dirty="0"/>
                        <a:t>10,000</a:t>
                      </a:r>
                      <a:endParaRPr lang="en-US" sz="1400" dirty="0"/>
                    </a:p>
                  </a:txBody>
                  <a:tcPr/>
                </a:tc>
                <a:extLst>
                  <a:ext uri="{0D108BD9-81ED-4DB2-BD59-A6C34878D82A}">
                    <a16:rowId xmlns:a16="http://schemas.microsoft.com/office/drawing/2014/main" val="10003"/>
                  </a:ext>
                </a:extLst>
              </a:tr>
              <a:tr h="415845">
                <a:tc>
                  <a:txBody>
                    <a:bodyPr/>
                    <a:lstStyle/>
                    <a:p>
                      <a:r>
                        <a:rPr lang="es-MX" sz="1400" b="0" cap="none" spc="0" dirty="0">
                          <a:ln w="0"/>
                          <a:solidFill>
                            <a:schemeClr val="tx1"/>
                          </a:solidFill>
                          <a:effectLst>
                            <a:outerShdw blurRad="38100" dist="19050" dir="2700000" algn="tl" rotWithShape="0">
                              <a:schemeClr val="dk1">
                                <a:alpha val="40000"/>
                              </a:schemeClr>
                            </a:outerShdw>
                          </a:effectLst>
                        </a:rPr>
                        <a:t>C</a:t>
                      </a:r>
                      <a:endParaRPr lang="en-US" sz="1400" b="0" cap="none" spc="0" dirty="0">
                        <a:ln w="0"/>
                        <a:solidFill>
                          <a:schemeClr val="tx1"/>
                        </a:solidFill>
                        <a:effectLst>
                          <a:outerShdw blurRad="38100" dist="19050" dir="2700000" algn="tl" rotWithShape="0">
                            <a:schemeClr val="dk1">
                              <a:alpha val="40000"/>
                            </a:schemeClr>
                          </a:outerShdw>
                        </a:effectLst>
                      </a:endParaRPr>
                    </a:p>
                  </a:txBody>
                  <a:tcPr>
                    <a:solidFill>
                      <a:schemeClr val="accent1">
                        <a:lumMod val="75000"/>
                      </a:schemeClr>
                    </a:solidFill>
                  </a:tcPr>
                </a:tc>
                <a:tc>
                  <a:txBody>
                    <a:bodyPr/>
                    <a:lstStyle/>
                    <a:p>
                      <a:pPr algn="ctr"/>
                      <a:r>
                        <a:rPr lang="es-MX" sz="1400" dirty="0"/>
                        <a:t>2</a:t>
                      </a:r>
                      <a:endParaRPr lang="en-US" sz="1400" dirty="0"/>
                    </a:p>
                  </a:txBody>
                  <a:tcPr/>
                </a:tc>
                <a:tc>
                  <a:txBody>
                    <a:bodyPr/>
                    <a:lstStyle/>
                    <a:p>
                      <a:pPr algn="ctr"/>
                      <a:r>
                        <a:rPr lang="es-MX" sz="1400" dirty="0"/>
                        <a:t>2</a:t>
                      </a:r>
                      <a:endParaRPr lang="en-US" sz="1400" dirty="0"/>
                    </a:p>
                  </a:txBody>
                  <a:tcPr/>
                </a:tc>
                <a:tc>
                  <a:txBody>
                    <a:bodyPr/>
                    <a:lstStyle/>
                    <a:p>
                      <a:pPr algn="ctr"/>
                      <a:r>
                        <a:rPr lang="es-MX" sz="1400" dirty="0"/>
                        <a:t>12, 000</a:t>
                      </a:r>
                      <a:endParaRPr lang="en-US" sz="1400" dirty="0"/>
                    </a:p>
                  </a:txBody>
                  <a:tcPr/>
                </a:tc>
                <a:extLst>
                  <a:ext uri="{0D108BD9-81ED-4DB2-BD59-A6C34878D82A}">
                    <a16:rowId xmlns:a16="http://schemas.microsoft.com/office/drawing/2014/main" val="10004"/>
                  </a:ext>
                </a:extLst>
              </a:tr>
              <a:tr h="415845">
                <a:tc>
                  <a:txBody>
                    <a:bodyPr/>
                    <a:lstStyle/>
                    <a:p>
                      <a:r>
                        <a:rPr lang="es-MX" sz="1400" b="0" cap="none" spc="0" dirty="0">
                          <a:ln w="0"/>
                          <a:solidFill>
                            <a:schemeClr val="tx1"/>
                          </a:solidFill>
                          <a:effectLst>
                            <a:outerShdw blurRad="38100" dist="19050" dir="2700000" algn="tl" rotWithShape="0">
                              <a:schemeClr val="dk1">
                                <a:alpha val="40000"/>
                              </a:schemeClr>
                            </a:outerShdw>
                          </a:effectLst>
                        </a:rPr>
                        <a:t>D</a:t>
                      </a:r>
                      <a:endParaRPr lang="en-US" sz="1400" b="0" cap="none" spc="0" dirty="0">
                        <a:ln w="0"/>
                        <a:solidFill>
                          <a:schemeClr val="tx1"/>
                        </a:solidFill>
                        <a:effectLst>
                          <a:outerShdw blurRad="38100" dist="19050" dir="2700000" algn="tl" rotWithShape="0">
                            <a:schemeClr val="dk1">
                              <a:alpha val="40000"/>
                            </a:schemeClr>
                          </a:outerShdw>
                        </a:effectLst>
                      </a:endParaRPr>
                    </a:p>
                  </a:txBody>
                  <a:tcPr>
                    <a:solidFill>
                      <a:schemeClr val="accent1">
                        <a:lumMod val="75000"/>
                      </a:schemeClr>
                    </a:solidFill>
                  </a:tcPr>
                </a:tc>
                <a:tc>
                  <a:txBody>
                    <a:bodyPr/>
                    <a:lstStyle/>
                    <a:p>
                      <a:pPr algn="ctr"/>
                      <a:r>
                        <a:rPr lang="es-MX" sz="1400" dirty="0"/>
                        <a:t>1</a:t>
                      </a:r>
                      <a:endParaRPr lang="en-US" sz="1400" dirty="0"/>
                    </a:p>
                  </a:txBody>
                  <a:tcPr/>
                </a:tc>
                <a:tc>
                  <a:txBody>
                    <a:bodyPr/>
                    <a:lstStyle/>
                    <a:p>
                      <a:pPr algn="ctr"/>
                      <a:r>
                        <a:rPr lang="es-MX" sz="1400" dirty="0"/>
                        <a:t>1</a:t>
                      </a:r>
                      <a:endParaRPr lang="en-US" sz="1400" dirty="0"/>
                    </a:p>
                  </a:txBody>
                  <a:tcPr/>
                </a:tc>
                <a:tc>
                  <a:txBody>
                    <a:bodyPr/>
                    <a:lstStyle/>
                    <a:p>
                      <a:pPr algn="ctr"/>
                      <a:r>
                        <a:rPr lang="es-MX" sz="1400" dirty="0"/>
                        <a:t>10,000</a:t>
                      </a:r>
                      <a:endParaRPr lang="en-US" sz="1400" dirty="0"/>
                    </a:p>
                  </a:txBody>
                  <a:tcPr/>
                </a:tc>
                <a:extLst>
                  <a:ext uri="{0D108BD9-81ED-4DB2-BD59-A6C34878D82A}">
                    <a16:rowId xmlns:a16="http://schemas.microsoft.com/office/drawing/2014/main" val="10005"/>
                  </a:ext>
                </a:extLst>
              </a:tr>
              <a:tr h="415845">
                <a:tc>
                  <a:txBody>
                    <a:bodyPr/>
                    <a:lstStyle/>
                    <a:p>
                      <a:r>
                        <a:rPr lang="es-MX" sz="1400" b="0" cap="none" spc="0" dirty="0">
                          <a:ln w="0"/>
                          <a:solidFill>
                            <a:schemeClr val="tx1"/>
                          </a:solidFill>
                          <a:effectLst>
                            <a:outerShdw blurRad="38100" dist="19050" dir="2700000" algn="tl" rotWithShape="0">
                              <a:schemeClr val="dk1">
                                <a:alpha val="40000"/>
                              </a:schemeClr>
                            </a:outerShdw>
                          </a:effectLst>
                        </a:rPr>
                        <a:t>UTILIDAD </a:t>
                      </a:r>
                      <a:r>
                        <a:rPr lang="es-MX" sz="1400" b="0" cap="none" spc="0" baseline="0" dirty="0">
                          <a:ln w="0"/>
                          <a:solidFill>
                            <a:schemeClr val="tx1"/>
                          </a:solidFill>
                          <a:effectLst>
                            <a:outerShdw blurRad="38100" dist="19050" dir="2700000" algn="tl" rotWithShape="0">
                              <a:schemeClr val="dk1">
                                <a:alpha val="40000"/>
                              </a:schemeClr>
                            </a:outerShdw>
                          </a:effectLst>
                        </a:rPr>
                        <a:t> </a:t>
                      </a:r>
                      <a:r>
                        <a:rPr lang="es-MX" sz="1400" b="0" cap="none" spc="0" dirty="0">
                          <a:ln w="0"/>
                          <a:solidFill>
                            <a:schemeClr val="tx1"/>
                          </a:solidFill>
                          <a:effectLst>
                            <a:outerShdw blurRad="38100" dist="19050" dir="2700000" algn="tl" rotWithShape="0">
                              <a:schemeClr val="dk1">
                                <a:alpha val="40000"/>
                              </a:schemeClr>
                            </a:outerShdw>
                          </a:effectLst>
                        </a:rPr>
                        <a:t>X  </a:t>
                      </a:r>
                      <a:r>
                        <a:rPr lang="es-MX" sz="1400" b="0" cap="none" spc="0" baseline="0" dirty="0">
                          <a:ln w="0"/>
                          <a:solidFill>
                            <a:schemeClr val="tx1"/>
                          </a:solidFill>
                          <a:effectLst>
                            <a:outerShdw blurRad="38100" dist="19050" dir="2700000" algn="tl" rotWithShape="0">
                              <a:schemeClr val="dk1">
                                <a:alpha val="40000"/>
                              </a:schemeClr>
                            </a:outerShdw>
                          </a:effectLst>
                        </a:rPr>
                        <a:t>KG.</a:t>
                      </a:r>
                      <a:r>
                        <a:rPr lang="es-MX" sz="1400" b="0" cap="none" spc="0" dirty="0">
                          <a:ln w="0"/>
                          <a:solidFill>
                            <a:schemeClr val="tx1"/>
                          </a:solidFill>
                          <a:effectLst>
                            <a:outerShdw blurRad="38100" dist="19050" dir="2700000" algn="tl" rotWithShape="0">
                              <a:schemeClr val="dk1">
                                <a:alpha val="40000"/>
                              </a:schemeClr>
                            </a:outerShdw>
                          </a:effectLst>
                        </a:rPr>
                        <a:t> DE PRODUCTO</a:t>
                      </a:r>
                      <a:endParaRPr lang="en-US" sz="1400" b="0" cap="none" spc="0" dirty="0">
                        <a:ln w="0"/>
                        <a:solidFill>
                          <a:schemeClr val="tx1"/>
                        </a:solidFill>
                        <a:effectLst>
                          <a:outerShdw blurRad="38100" dist="19050" dir="2700000" algn="tl" rotWithShape="0">
                            <a:schemeClr val="dk1">
                              <a:alpha val="40000"/>
                            </a:schemeClr>
                          </a:outerShdw>
                        </a:effectLst>
                      </a:endParaRPr>
                    </a:p>
                  </a:txBody>
                  <a:tcPr>
                    <a:solidFill>
                      <a:schemeClr val="accent1">
                        <a:lumMod val="75000"/>
                      </a:schemeClr>
                    </a:solidFill>
                  </a:tcPr>
                </a:tc>
                <a:tc>
                  <a:txBody>
                    <a:bodyPr/>
                    <a:lstStyle/>
                    <a:p>
                      <a:pPr algn="ctr"/>
                      <a:r>
                        <a:rPr lang="es-MX" sz="1400" dirty="0"/>
                        <a:t>$400</a:t>
                      </a:r>
                      <a:endParaRPr lang="en-US" sz="1400" dirty="0"/>
                    </a:p>
                  </a:txBody>
                  <a:tcPr/>
                </a:tc>
                <a:tc>
                  <a:txBody>
                    <a:bodyPr/>
                    <a:lstStyle/>
                    <a:p>
                      <a:pPr algn="ctr"/>
                      <a:r>
                        <a:rPr lang="es-MX" sz="1400" dirty="0"/>
                        <a:t>$300</a:t>
                      </a:r>
                      <a:endParaRPr lang="en-US" sz="1400" dirty="0"/>
                    </a:p>
                  </a:txBody>
                  <a:tcPr/>
                </a:tc>
                <a:tc>
                  <a:txBody>
                    <a:bodyPr/>
                    <a:lstStyle/>
                    <a:p>
                      <a:pPr algn="ctr"/>
                      <a:endParaRPr lang="en-US" sz="1400" dirty="0"/>
                    </a:p>
                  </a:txBody>
                  <a:tcPr/>
                </a:tc>
                <a:extLst>
                  <a:ext uri="{0D108BD9-81ED-4DB2-BD59-A6C34878D82A}">
                    <a16:rowId xmlns:a16="http://schemas.microsoft.com/office/drawing/2014/main" val="10006"/>
                  </a:ext>
                </a:extLst>
              </a:tr>
            </a:tbl>
          </a:graphicData>
        </a:graphic>
      </p:graphicFrame>
      <p:sp>
        <p:nvSpPr>
          <p:cNvPr id="5" name="Rectángulo redondeado 4"/>
          <p:cNvSpPr/>
          <p:nvPr/>
        </p:nvSpPr>
        <p:spPr>
          <a:xfrm>
            <a:off x="209549" y="195833"/>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Ejemplo 1 (Caso Maximización)</a:t>
            </a:r>
          </a:p>
        </p:txBody>
      </p:sp>
    </p:spTree>
    <p:extLst>
      <p:ext uri="{BB962C8B-B14F-4D97-AF65-F5344CB8AC3E}">
        <p14:creationId xmlns:p14="http://schemas.microsoft.com/office/powerpoint/2010/main" val="1092653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495549" y="1566863"/>
            <a:ext cx="9324975" cy="4351337"/>
          </a:xfrm>
        </p:spPr>
        <p:txBody>
          <a:bodyPr>
            <a:noAutofit/>
          </a:bodyPr>
          <a:lstStyle/>
          <a:p>
            <a:pPr marL="0" indent="0" algn="just">
              <a:buNone/>
            </a:pPr>
            <a:endParaRPr lang="es-MX" sz="2400" dirty="0"/>
          </a:p>
          <a:p>
            <a:pPr marL="457200" indent="-457200" algn="just">
              <a:buFont typeface="+mj-lt"/>
              <a:buAutoNum type="arabicPeriod"/>
            </a:pPr>
            <a:r>
              <a:rPr lang="es-MX" sz="2400" dirty="0"/>
              <a:t>Los recursos son limitados, existe sólo una determinada disponibilidad de los componentes A, B, C y D. </a:t>
            </a:r>
          </a:p>
          <a:p>
            <a:pPr marL="457200" indent="-457200" algn="just">
              <a:buFont typeface="+mj-lt"/>
              <a:buAutoNum type="arabicPeriod"/>
            </a:pPr>
            <a:r>
              <a:rPr lang="es-MX" sz="2400" dirty="0"/>
              <a:t>Los productos utilizan los mismos componentes.</a:t>
            </a:r>
          </a:p>
          <a:p>
            <a:pPr marL="457200" indent="-457200" algn="just">
              <a:buFont typeface="+mj-lt"/>
              <a:buAutoNum type="arabicPeriod"/>
            </a:pPr>
            <a:r>
              <a:rPr lang="es-MX" sz="2400" dirty="0"/>
              <a:t>No se puede utilizar mayores recursos de los que se tienen.</a:t>
            </a:r>
          </a:p>
          <a:p>
            <a:pPr marL="457200" indent="-457200" algn="just">
              <a:buFont typeface="+mj-lt"/>
              <a:buAutoNum type="arabicPeriod"/>
            </a:pPr>
            <a:r>
              <a:rPr lang="es-MX" sz="2400" dirty="0"/>
              <a:t>Se requiere saber cual es la cantidad óptima a  fabricar de cada uno de los productos para maximizar la utilidad.</a:t>
            </a:r>
            <a:endParaRPr lang="en-US" sz="2400" dirty="0"/>
          </a:p>
        </p:txBody>
      </p:sp>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Análisis del problema</a:t>
            </a:r>
          </a:p>
        </p:txBody>
      </p:sp>
    </p:spTree>
    <p:extLst>
      <p:ext uri="{BB962C8B-B14F-4D97-AF65-F5344CB8AC3E}">
        <p14:creationId xmlns:p14="http://schemas.microsoft.com/office/powerpoint/2010/main" val="1630857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495549" y="1566864"/>
            <a:ext cx="9448801" cy="3929061"/>
          </a:xfrm>
        </p:spPr>
        <p:txBody>
          <a:bodyPr>
            <a:noAutofit/>
          </a:bodyPr>
          <a:lstStyle/>
          <a:p>
            <a:pPr marL="457200" indent="-457200">
              <a:buFont typeface="+mj-lt"/>
              <a:buAutoNum type="arabicPeriod"/>
            </a:pPr>
            <a:r>
              <a:rPr lang="es-MX" dirty="0"/>
              <a:t>Se comienza por definir cuales son las variables de decisión: </a:t>
            </a:r>
          </a:p>
          <a:p>
            <a:pPr marL="0" indent="0">
              <a:buNone/>
            </a:pPr>
            <a:r>
              <a:rPr lang="es-MX" dirty="0"/>
              <a:t>      X1= La cantidad de P1 que maximizará las utilidades.</a:t>
            </a:r>
          </a:p>
          <a:p>
            <a:pPr marL="0" indent="0">
              <a:buNone/>
            </a:pPr>
            <a:r>
              <a:rPr lang="es-MX" dirty="0"/>
              <a:t>      X2= La cantidad de P2 que maximizará las utilidades.</a:t>
            </a:r>
          </a:p>
          <a:p>
            <a:pPr marL="0" indent="0">
              <a:buNone/>
            </a:pPr>
            <a:endParaRPr lang="es-MX" dirty="0"/>
          </a:p>
          <a:p>
            <a:pPr marL="0" indent="0">
              <a:buNone/>
            </a:pPr>
            <a:r>
              <a:rPr lang="es-MX" dirty="0"/>
              <a:t>Al conocer cuales son las cantidades óptimas  de P1 y de P2 que se deberán producir, se maximizarán las ganancias.</a:t>
            </a:r>
          </a:p>
        </p:txBody>
      </p:sp>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Planteamiento matemático del problema</a:t>
            </a:r>
          </a:p>
        </p:txBody>
      </p:sp>
    </p:spTree>
    <p:extLst>
      <p:ext uri="{BB962C8B-B14F-4D97-AF65-F5344CB8AC3E}">
        <p14:creationId xmlns:p14="http://schemas.microsoft.com/office/powerpoint/2010/main" val="3351457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495550" y="1566863"/>
            <a:ext cx="9553574" cy="4351337"/>
          </a:xfrm>
        </p:spPr>
        <p:txBody>
          <a:bodyPr>
            <a:noAutofit/>
          </a:bodyPr>
          <a:lstStyle/>
          <a:p>
            <a:pPr marL="0" indent="0" algn="just">
              <a:buNone/>
            </a:pPr>
            <a:r>
              <a:rPr lang="es-MX" sz="2400" dirty="0"/>
              <a:t>2. Para cada uno de los componentes se debe  correlacionar la cantidad que ellos que se requiere para elaborar cada uno de los productos, utilizando una ecuación de primer grado y una desigualdad para establecer la disponibilidad o limite del mismo.</a:t>
            </a:r>
            <a:endParaRPr lang="en-US" sz="2400" dirty="0"/>
          </a:p>
        </p:txBody>
      </p:sp>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Planteamiento matemático del problema</a:t>
            </a:r>
          </a:p>
        </p:txBody>
      </p:sp>
      <p:sp>
        <p:nvSpPr>
          <p:cNvPr id="5" name="CuadroTexto 5"/>
          <p:cNvSpPr txBox="1"/>
          <p:nvPr/>
        </p:nvSpPr>
        <p:spPr>
          <a:xfrm>
            <a:off x="2735710" y="3568878"/>
            <a:ext cx="4752528" cy="954107"/>
          </a:xfrm>
          <a:prstGeom prst="rect">
            <a:avLst/>
          </a:prstGeom>
          <a:noFill/>
        </p:spPr>
        <p:txBody>
          <a:bodyPr wrap="square" rtlCol="0">
            <a:spAutoFit/>
          </a:bodyPr>
          <a:lstStyle/>
          <a:p>
            <a:r>
              <a:rPr lang="es-MX" sz="1600" dirty="0"/>
              <a:t>Componente A:</a:t>
            </a:r>
          </a:p>
          <a:p>
            <a:r>
              <a:rPr lang="es-MX" sz="4000" dirty="0">
                <a:latin typeface="Arial" panose="020B0604020202020204" pitchFamily="34" charset="0"/>
                <a:cs typeface="Arial" panose="020B0604020202020204" pitchFamily="34" charset="0"/>
              </a:rPr>
              <a:t>1</a:t>
            </a:r>
            <a:r>
              <a:rPr lang="es-MX" sz="2400" dirty="0">
                <a:latin typeface="Arial" panose="020B0604020202020204" pitchFamily="34" charset="0"/>
                <a:cs typeface="Arial" panose="020B0604020202020204" pitchFamily="34" charset="0"/>
              </a:rPr>
              <a:t>X1</a:t>
            </a:r>
            <a:r>
              <a:rPr lang="es-MX" sz="4000" dirty="0">
                <a:latin typeface="Arial" panose="020B0604020202020204" pitchFamily="34" charset="0"/>
                <a:cs typeface="Arial" panose="020B0604020202020204" pitchFamily="34" charset="0"/>
              </a:rPr>
              <a:t> + 3</a:t>
            </a:r>
            <a:r>
              <a:rPr lang="es-MX" sz="2800" dirty="0">
                <a:latin typeface="Arial" panose="020B0604020202020204" pitchFamily="34" charset="0"/>
                <a:cs typeface="Arial" panose="020B0604020202020204" pitchFamily="34" charset="0"/>
              </a:rPr>
              <a:t>X2</a:t>
            </a:r>
            <a:r>
              <a:rPr lang="es-MX" sz="4000" dirty="0">
                <a:latin typeface="Arial" panose="020B0604020202020204" pitchFamily="34" charset="0"/>
                <a:cs typeface="Arial" panose="020B0604020202020204" pitchFamily="34" charset="0"/>
              </a:rPr>
              <a:t> ≤ 15,000</a:t>
            </a:r>
          </a:p>
        </p:txBody>
      </p:sp>
      <p:sp>
        <p:nvSpPr>
          <p:cNvPr id="6" name="CuadroTexto 6"/>
          <p:cNvSpPr txBox="1"/>
          <p:nvPr/>
        </p:nvSpPr>
        <p:spPr>
          <a:xfrm>
            <a:off x="2830960" y="4790213"/>
            <a:ext cx="4752528" cy="954107"/>
          </a:xfrm>
          <a:prstGeom prst="rect">
            <a:avLst/>
          </a:prstGeom>
          <a:noFill/>
        </p:spPr>
        <p:txBody>
          <a:bodyPr wrap="square" rtlCol="0">
            <a:spAutoFit/>
          </a:bodyPr>
          <a:lstStyle/>
          <a:p>
            <a:r>
              <a:rPr lang="es-MX" sz="1600" dirty="0"/>
              <a:t>Componente B:</a:t>
            </a:r>
          </a:p>
          <a:p>
            <a:r>
              <a:rPr lang="es-MX" sz="4000" dirty="0">
                <a:latin typeface="Arial" panose="020B0604020202020204" pitchFamily="34" charset="0"/>
                <a:cs typeface="Arial" panose="020B0604020202020204" pitchFamily="34" charset="0"/>
              </a:rPr>
              <a:t>2</a:t>
            </a:r>
            <a:r>
              <a:rPr lang="es-MX" sz="2400" dirty="0">
                <a:latin typeface="Arial" panose="020B0604020202020204" pitchFamily="34" charset="0"/>
                <a:cs typeface="Arial" panose="020B0604020202020204" pitchFamily="34" charset="0"/>
              </a:rPr>
              <a:t>X1</a:t>
            </a:r>
            <a:r>
              <a:rPr lang="es-MX" sz="4000" dirty="0">
                <a:latin typeface="Arial" panose="020B0604020202020204" pitchFamily="34" charset="0"/>
                <a:cs typeface="Arial" panose="020B0604020202020204" pitchFamily="34" charset="0"/>
              </a:rPr>
              <a:t> + 1</a:t>
            </a:r>
            <a:r>
              <a:rPr lang="es-MX" sz="2800" dirty="0">
                <a:latin typeface="Arial" panose="020B0604020202020204" pitchFamily="34" charset="0"/>
                <a:cs typeface="Arial" panose="020B0604020202020204" pitchFamily="34" charset="0"/>
              </a:rPr>
              <a:t>X2</a:t>
            </a:r>
            <a:r>
              <a:rPr lang="es-MX" sz="4000" dirty="0">
                <a:latin typeface="Arial" panose="020B0604020202020204" pitchFamily="34" charset="0"/>
                <a:cs typeface="Arial" panose="020B0604020202020204" pitchFamily="34" charset="0"/>
              </a:rPr>
              <a:t> ≤ 10,000</a:t>
            </a:r>
          </a:p>
        </p:txBody>
      </p:sp>
      <p:sp>
        <p:nvSpPr>
          <p:cNvPr id="7" name="CuadroTexto 7"/>
          <p:cNvSpPr txBox="1"/>
          <p:nvPr/>
        </p:nvSpPr>
        <p:spPr>
          <a:xfrm>
            <a:off x="7583488" y="3569975"/>
            <a:ext cx="4752528" cy="954107"/>
          </a:xfrm>
          <a:prstGeom prst="rect">
            <a:avLst/>
          </a:prstGeom>
          <a:noFill/>
        </p:spPr>
        <p:txBody>
          <a:bodyPr wrap="square" rtlCol="0">
            <a:spAutoFit/>
          </a:bodyPr>
          <a:lstStyle/>
          <a:p>
            <a:r>
              <a:rPr lang="es-MX" sz="1600" dirty="0"/>
              <a:t>Componente C:</a:t>
            </a:r>
          </a:p>
          <a:p>
            <a:r>
              <a:rPr lang="es-MX" sz="4000" dirty="0">
                <a:latin typeface="Arial" panose="020B0604020202020204" pitchFamily="34" charset="0"/>
                <a:cs typeface="Arial" panose="020B0604020202020204" pitchFamily="34" charset="0"/>
              </a:rPr>
              <a:t>2</a:t>
            </a:r>
            <a:r>
              <a:rPr lang="es-MX" sz="2400" dirty="0">
                <a:latin typeface="Arial" panose="020B0604020202020204" pitchFamily="34" charset="0"/>
                <a:cs typeface="Arial" panose="020B0604020202020204" pitchFamily="34" charset="0"/>
              </a:rPr>
              <a:t>X1</a:t>
            </a:r>
            <a:r>
              <a:rPr lang="es-MX" sz="4000" dirty="0">
                <a:latin typeface="Arial" panose="020B0604020202020204" pitchFamily="34" charset="0"/>
                <a:cs typeface="Arial" panose="020B0604020202020204" pitchFamily="34" charset="0"/>
              </a:rPr>
              <a:t> + 2</a:t>
            </a:r>
            <a:r>
              <a:rPr lang="es-MX" sz="2800" dirty="0">
                <a:latin typeface="Arial" panose="020B0604020202020204" pitchFamily="34" charset="0"/>
                <a:cs typeface="Arial" panose="020B0604020202020204" pitchFamily="34" charset="0"/>
              </a:rPr>
              <a:t>X2</a:t>
            </a:r>
            <a:r>
              <a:rPr lang="es-MX" sz="4000" dirty="0">
                <a:latin typeface="Arial" panose="020B0604020202020204" pitchFamily="34" charset="0"/>
                <a:cs typeface="Arial" panose="020B0604020202020204" pitchFamily="34" charset="0"/>
              </a:rPr>
              <a:t> ≤ 12,000</a:t>
            </a:r>
          </a:p>
        </p:txBody>
      </p:sp>
      <p:sp>
        <p:nvSpPr>
          <p:cNvPr id="8" name="CuadroTexto 8"/>
          <p:cNvSpPr txBox="1"/>
          <p:nvPr/>
        </p:nvSpPr>
        <p:spPr>
          <a:xfrm>
            <a:off x="7583488" y="4790212"/>
            <a:ext cx="4752528" cy="954107"/>
          </a:xfrm>
          <a:prstGeom prst="rect">
            <a:avLst/>
          </a:prstGeom>
          <a:noFill/>
        </p:spPr>
        <p:txBody>
          <a:bodyPr wrap="square" rtlCol="0">
            <a:spAutoFit/>
          </a:bodyPr>
          <a:lstStyle/>
          <a:p>
            <a:r>
              <a:rPr lang="es-MX" sz="1600" dirty="0"/>
              <a:t>Componente D:</a:t>
            </a:r>
          </a:p>
          <a:p>
            <a:r>
              <a:rPr lang="es-MX" sz="4000" dirty="0">
                <a:latin typeface="Arial" panose="020B0604020202020204" pitchFamily="34" charset="0"/>
                <a:cs typeface="Arial" panose="020B0604020202020204" pitchFamily="34" charset="0"/>
              </a:rPr>
              <a:t>1</a:t>
            </a:r>
            <a:r>
              <a:rPr lang="es-MX" sz="2400" dirty="0">
                <a:latin typeface="Arial" panose="020B0604020202020204" pitchFamily="34" charset="0"/>
                <a:cs typeface="Arial" panose="020B0604020202020204" pitchFamily="34" charset="0"/>
              </a:rPr>
              <a:t>X1</a:t>
            </a:r>
            <a:r>
              <a:rPr lang="es-MX" sz="4000" dirty="0">
                <a:latin typeface="Arial" panose="020B0604020202020204" pitchFamily="34" charset="0"/>
                <a:cs typeface="Arial" panose="020B0604020202020204" pitchFamily="34" charset="0"/>
              </a:rPr>
              <a:t> + 1</a:t>
            </a:r>
            <a:r>
              <a:rPr lang="es-MX" sz="2800" dirty="0">
                <a:latin typeface="Arial" panose="020B0604020202020204" pitchFamily="34" charset="0"/>
                <a:cs typeface="Arial" panose="020B0604020202020204" pitchFamily="34" charset="0"/>
              </a:rPr>
              <a:t>X2</a:t>
            </a:r>
            <a:r>
              <a:rPr lang="es-MX" sz="4000" dirty="0">
                <a:latin typeface="Arial" panose="020B0604020202020204" pitchFamily="34" charset="0"/>
                <a:cs typeface="Arial" panose="020B0604020202020204" pitchFamily="34" charset="0"/>
              </a:rPr>
              <a:t> ≤ 10,000</a:t>
            </a:r>
          </a:p>
        </p:txBody>
      </p:sp>
    </p:spTree>
    <p:extLst>
      <p:ext uri="{BB962C8B-B14F-4D97-AF65-F5344CB8AC3E}">
        <p14:creationId xmlns:p14="http://schemas.microsoft.com/office/powerpoint/2010/main" val="2684289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Planteamiento matemático del problema</a:t>
            </a:r>
          </a:p>
        </p:txBody>
      </p:sp>
      <p:sp>
        <p:nvSpPr>
          <p:cNvPr id="9" name="Título 1"/>
          <p:cNvSpPr txBox="1">
            <a:spLocks/>
          </p:cNvSpPr>
          <p:nvPr/>
        </p:nvSpPr>
        <p:spPr>
          <a:xfrm>
            <a:off x="2381250" y="1652587"/>
            <a:ext cx="9667874" cy="1325563"/>
          </a:xfrm>
          <a:prstGeom prst="rect">
            <a:avLst/>
          </a:prstGeom>
        </p:spPr>
        <p:txBody>
          <a:bodyPr/>
          <a:lstStyle>
            <a:lvl1pPr algn="l" defTabSz="914423" rtl="0" eaLnBrk="1" latinLnBrk="0" hangingPunct="1">
              <a:lnSpc>
                <a:spcPct val="90000"/>
              </a:lnSpc>
              <a:spcBef>
                <a:spcPct val="0"/>
              </a:spcBef>
              <a:buNone/>
              <a:defRPr sz="4400" kern="1200">
                <a:solidFill>
                  <a:schemeClr val="tx1"/>
                </a:solidFill>
                <a:latin typeface="+mj-lt"/>
                <a:ea typeface="+mj-ea"/>
                <a:cs typeface="+mj-cs"/>
              </a:defRPr>
            </a:lvl1pPr>
          </a:lstStyle>
          <a:p>
            <a:r>
              <a:rPr lang="es-MX" sz="2400" dirty="0">
                <a:latin typeface="+mn-lt"/>
                <a:ea typeface="+mn-ea"/>
                <a:cs typeface="+mn-cs"/>
              </a:rPr>
              <a:t>3. Se plantea la Función económica o también conocida como     </a:t>
            </a:r>
          </a:p>
          <a:p>
            <a:r>
              <a:rPr lang="es-MX" sz="2400" b="1" dirty="0">
                <a:latin typeface="+mn-lt"/>
                <a:ea typeface="+mn-ea"/>
                <a:cs typeface="+mn-cs"/>
              </a:rPr>
              <a:t>    Función Objetivo</a:t>
            </a:r>
            <a:endParaRPr lang="en-US" b="1" dirty="0"/>
          </a:p>
        </p:txBody>
      </p:sp>
      <p:sp>
        <p:nvSpPr>
          <p:cNvPr id="10" name="Marcador de contenido 2"/>
          <p:cNvSpPr txBox="1">
            <a:spLocks/>
          </p:cNvSpPr>
          <p:nvPr/>
        </p:nvSpPr>
        <p:spPr>
          <a:xfrm>
            <a:off x="3564150" y="2522537"/>
            <a:ext cx="7675350" cy="1744663"/>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MX" dirty="0">
                <a:latin typeface="Arial" panose="020B0604020202020204" pitchFamily="34" charset="0"/>
                <a:cs typeface="Arial" panose="020B0604020202020204" pitchFamily="34" charset="0"/>
              </a:rPr>
              <a:t>Función Objetivo del problema:</a:t>
            </a:r>
          </a:p>
          <a:p>
            <a:pPr marL="0" indent="0">
              <a:buFont typeface="Arial" panose="020B0604020202020204" pitchFamily="34" charset="0"/>
              <a:buNone/>
            </a:pPr>
            <a:endParaRPr lang="es-MX" sz="1600" dirty="0">
              <a:latin typeface="Arial" panose="020B0604020202020204" pitchFamily="34" charset="0"/>
              <a:cs typeface="Arial" panose="020B0604020202020204" pitchFamily="34" charset="0"/>
            </a:endParaRPr>
          </a:p>
          <a:p>
            <a:pPr marL="0" indent="0" algn="ctr">
              <a:buFont typeface="Arial" panose="020B0604020202020204" pitchFamily="34" charset="0"/>
              <a:buNone/>
            </a:pPr>
            <a:r>
              <a:rPr lang="es-MX" sz="4000" dirty="0" err="1">
                <a:latin typeface="Arial" panose="020B0604020202020204" pitchFamily="34" charset="0"/>
                <a:cs typeface="Arial" panose="020B0604020202020204" pitchFamily="34" charset="0"/>
              </a:rPr>
              <a:t>Máx</a:t>
            </a:r>
            <a:r>
              <a:rPr lang="es-MX" sz="4000" dirty="0">
                <a:latin typeface="Arial" panose="020B0604020202020204" pitchFamily="34" charset="0"/>
                <a:cs typeface="Arial" panose="020B0604020202020204" pitchFamily="34" charset="0"/>
              </a:rPr>
              <a:t> U= 400</a:t>
            </a:r>
            <a:r>
              <a:rPr lang="es-MX" sz="3200" dirty="0">
                <a:latin typeface="Arial" panose="020B0604020202020204" pitchFamily="34" charset="0"/>
                <a:cs typeface="Arial" panose="020B0604020202020204" pitchFamily="34" charset="0"/>
              </a:rPr>
              <a:t>X1</a:t>
            </a:r>
            <a:r>
              <a:rPr lang="es-MX" sz="4000" dirty="0">
                <a:latin typeface="Arial" panose="020B0604020202020204" pitchFamily="34" charset="0"/>
                <a:cs typeface="Arial" panose="020B0604020202020204" pitchFamily="34" charset="0"/>
              </a:rPr>
              <a:t> + 300</a:t>
            </a:r>
            <a:r>
              <a:rPr lang="es-MX" sz="3200" dirty="0">
                <a:latin typeface="Arial" panose="020B0604020202020204" pitchFamily="34" charset="0"/>
                <a:cs typeface="Arial" panose="020B0604020202020204" pitchFamily="34" charset="0"/>
              </a:rPr>
              <a:t>X2</a:t>
            </a:r>
            <a:endParaRPr lang="en-US" sz="4000" dirty="0">
              <a:latin typeface="Arial" panose="020B0604020202020204" pitchFamily="34" charset="0"/>
              <a:cs typeface="Arial" panose="020B0604020202020204" pitchFamily="34" charset="0"/>
            </a:endParaRPr>
          </a:p>
        </p:txBody>
      </p:sp>
      <p:sp>
        <p:nvSpPr>
          <p:cNvPr id="11" name="Marcador de contenido 2"/>
          <p:cNvSpPr txBox="1">
            <a:spLocks/>
          </p:cNvSpPr>
          <p:nvPr/>
        </p:nvSpPr>
        <p:spPr>
          <a:xfrm>
            <a:off x="2125874" y="4475162"/>
            <a:ext cx="10066125" cy="1744663"/>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MX" b="1" dirty="0">
                <a:solidFill>
                  <a:schemeClr val="accent4">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 función quiere decir que la máxima utilidad que se puede obtener esta integrada por la suma de las cantidades óptimas de P1 y P2 a producir, previamente multiplicadas cada una por su utilidad unitaria.</a:t>
            </a:r>
          </a:p>
        </p:txBody>
      </p:sp>
    </p:spTree>
    <p:extLst>
      <p:ext uri="{BB962C8B-B14F-4D97-AF65-F5344CB8AC3E}">
        <p14:creationId xmlns:p14="http://schemas.microsoft.com/office/powerpoint/2010/main" val="2632627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Planteamiento matemático del problema</a:t>
            </a:r>
          </a:p>
        </p:txBody>
      </p:sp>
      <p:sp>
        <p:nvSpPr>
          <p:cNvPr id="9" name="Título 1"/>
          <p:cNvSpPr txBox="1">
            <a:spLocks/>
          </p:cNvSpPr>
          <p:nvPr/>
        </p:nvSpPr>
        <p:spPr>
          <a:xfrm>
            <a:off x="2381250" y="1652587"/>
            <a:ext cx="9667874" cy="1325563"/>
          </a:xfrm>
          <a:prstGeom prst="rect">
            <a:avLst/>
          </a:prstGeom>
        </p:spPr>
        <p:txBody>
          <a:bodyPr/>
          <a:lstStyle>
            <a:lvl1pPr algn="l" defTabSz="914423" rtl="0" eaLnBrk="1" latinLnBrk="0" hangingPunct="1">
              <a:lnSpc>
                <a:spcPct val="90000"/>
              </a:lnSpc>
              <a:spcBef>
                <a:spcPct val="0"/>
              </a:spcBef>
              <a:buNone/>
              <a:defRPr sz="4400" kern="1200">
                <a:solidFill>
                  <a:schemeClr val="tx1"/>
                </a:solidFill>
                <a:latin typeface="+mj-lt"/>
                <a:ea typeface="+mj-ea"/>
                <a:cs typeface="+mj-cs"/>
              </a:defRPr>
            </a:lvl1pPr>
          </a:lstStyle>
          <a:p>
            <a:r>
              <a:rPr lang="es-MX" sz="2400" dirty="0">
                <a:latin typeface="+mn-lt"/>
                <a:ea typeface="+mn-ea"/>
                <a:cs typeface="+mn-cs"/>
              </a:rPr>
              <a:t>4. Se debe incluir dentro del modelo matemático la restricción de NO NEGATIVIDAD</a:t>
            </a:r>
            <a:endParaRPr lang="en-US" b="1" dirty="0"/>
          </a:p>
        </p:txBody>
      </p:sp>
      <p:sp>
        <p:nvSpPr>
          <p:cNvPr id="10" name="Marcador de contenido 2"/>
          <p:cNvSpPr txBox="1">
            <a:spLocks/>
          </p:cNvSpPr>
          <p:nvPr/>
        </p:nvSpPr>
        <p:spPr>
          <a:xfrm>
            <a:off x="3564150" y="2522537"/>
            <a:ext cx="7675350" cy="1744663"/>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ctr">
              <a:buNone/>
            </a:pPr>
            <a:r>
              <a:rPr lang="es-MX" sz="4800" dirty="0">
                <a:latin typeface="Arial" panose="020B0604020202020204" pitchFamily="34" charset="0"/>
                <a:cs typeface="Arial" panose="020B0604020202020204" pitchFamily="34" charset="0"/>
              </a:rPr>
              <a:t>X1 y  X2</a:t>
            </a:r>
            <a:r>
              <a:rPr lang="en-US" sz="6000" dirty="0">
                <a:latin typeface="Arial" panose="020B0604020202020204" pitchFamily="34" charset="0"/>
                <a:cs typeface="Arial" panose="020B0604020202020204" pitchFamily="34" charset="0"/>
              </a:rPr>
              <a:t> </a:t>
            </a:r>
            <a:r>
              <a:rPr lang="es-MX" sz="4800" dirty="0">
                <a:latin typeface="Arial" panose="020B0604020202020204" pitchFamily="34" charset="0"/>
                <a:cs typeface="Arial" panose="020B0604020202020204" pitchFamily="34" charset="0"/>
              </a:rPr>
              <a:t>≥</a:t>
            </a:r>
            <a:r>
              <a:rPr lang="es-MX" sz="6000" dirty="0">
                <a:latin typeface="Arial" panose="020B0604020202020204" pitchFamily="34" charset="0"/>
                <a:cs typeface="Arial" panose="020B0604020202020204" pitchFamily="34" charset="0"/>
              </a:rPr>
              <a:t> 0</a:t>
            </a:r>
            <a:endParaRPr lang="en-US"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462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Modelo matemático del problema</a:t>
            </a:r>
          </a:p>
        </p:txBody>
      </p:sp>
      <p:sp>
        <p:nvSpPr>
          <p:cNvPr id="10" name="Marcador de contenido 2"/>
          <p:cNvSpPr txBox="1">
            <a:spLocks/>
          </p:cNvSpPr>
          <p:nvPr/>
        </p:nvSpPr>
        <p:spPr>
          <a:xfrm>
            <a:off x="2510737" y="1665287"/>
            <a:ext cx="6795188" cy="2982913"/>
          </a:xfrm>
          <a:prstGeom prst="rect">
            <a:avLst/>
          </a:prstGeom>
        </p:spPr>
        <p:txBody>
          <a:bodyPr>
            <a:no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sz="1100" dirty="0">
              <a:latin typeface="Arial" panose="020B0604020202020204" pitchFamily="34" charset="0"/>
              <a:cs typeface="Arial" panose="020B0604020202020204" pitchFamily="34" charset="0"/>
            </a:endParaRPr>
          </a:p>
          <a:p>
            <a:pPr marL="0" indent="0" algn="ctr">
              <a:buNone/>
            </a:pPr>
            <a:r>
              <a:rPr lang="es-MX" sz="2400" dirty="0" err="1">
                <a:latin typeface="Arial" panose="020B0604020202020204" pitchFamily="34" charset="0"/>
                <a:cs typeface="Arial" panose="020B0604020202020204" pitchFamily="34" charset="0"/>
              </a:rPr>
              <a:t>MáxU</a:t>
            </a:r>
            <a:r>
              <a:rPr lang="es-MX" sz="2400" dirty="0">
                <a:latin typeface="Arial" panose="020B0604020202020204" pitchFamily="34" charset="0"/>
                <a:cs typeface="Arial" panose="020B0604020202020204" pitchFamily="34" charset="0"/>
              </a:rPr>
              <a:t>= 400x1+300x2 </a:t>
            </a:r>
          </a:p>
          <a:p>
            <a:pPr marL="0" indent="0">
              <a:buNone/>
            </a:pPr>
            <a:r>
              <a:rPr lang="es-MX" sz="2400" dirty="0">
                <a:latin typeface="Arial" panose="020B0604020202020204" pitchFamily="34" charset="0"/>
                <a:cs typeface="Arial" panose="020B0604020202020204" pitchFamily="34" charset="0"/>
              </a:rPr>
              <a:t>Sujeta a:</a:t>
            </a:r>
            <a:endParaRPr lang="es-MX" sz="900" dirty="0">
              <a:latin typeface="Arial" panose="020B0604020202020204" pitchFamily="34" charset="0"/>
              <a:cs typeface="Arial" panose="020B0604020202020204" pitchFamily="34" charset="0"/>
            </a:endParaRPr>
          </a:p>
          <a:p>
            <a:pPr marL="0" indent="0" algn="ctr">
              <a:buNone/>
            </a:pPr>
            <a:r>
              <a:rPr lang="es-MX" dirty="0">
                <a:latin typeface="Arial" panose="020B0604020202020204" pitchFamily="34" charset="0"/>
                <a:cs typeface="Arial" panose="020B0604020202020204" pitchFamily="34" charset="0"/>
              </a:rPr>
              <a:t>R1     1</a:t>
            </a:r>
            <a:r>
              <a:rPr lang="es-MX" sz="24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3</a:t>
            </a:r>
            <a:r>
              <a:rPr lang="es-MX" sz="2400" dirty="0">
                <a:latin typeface="Arial" panose="020B0604020202020204" pitchFamily="34" charset="0"/>
                <a:cs typeface="Arial" panose="020B0604020202020204" pitchFamily="34" charset="0"/>
              </a:rPr>
              <a:t>x2 ≤15,000</a:t>
            </a:r>
          </a:p>
          <a:p>
            <a:pPr marL="0" indent="0" algn="ctr">
              <a:buNone/>
            </a:pPr>
            <a:r>
              <a:rPr lang="es-MX" dirty="0">
                <a:latin typeface="Arial" panose="020B0604020202020204" pitchFamily="34" charset="0"/>
                <a:cs typeface="Arial" panose="020B0604020202020204" pitchFamily="34" charset="0"/>
              </a:rPr>
              <a:t>R2     2</a:t>
            </a:r>
            <a:r>
              <a:rPr lang="es-MX" sz="24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1</a:t>
            </a:r>
            <a:r>
              <a:rPr lang="es-MX" sz="2400" dirty="0">
                <a:latin typeface="Arial" panose="020B0604020202020204" pitchFamily="34" charset="0"/>
                <a:cs typeface="Arial" panose="020B0604020202020204" pitchFamily="34" charset="0"/>
              </a:rPr>
              <a:t>x2 ≤10,000       </a:t>
            </a:r>
          </a:p>
          <a:p>
            <a:pPr marL="0" indent="0" algn="ctr">
              <a:buNone/>
            </a:pPr>
            <a:r>
              <a:rPr lang="es-MX" dirty="0">
                <a:latin typeface="Arial" panose="020B0604020202020204" pitchFamily="34" charset="0"/>
                <a:cs typeface="Arial" panose="020B0604020202020204" pitchFamily="34" charset="0"/>
              </a:rPr>
              <a:t>R3     2</a:t>
            </a:r>
            <a:r>
              <a:rPr lang="es-MX" sz="24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2</a:t>
            </a:r>
            <a:r>
              <a:rPr lang="es-MX" sz="2400" dirty="0">
                <a:latin typeface="Arial" panose="020B0604020202020204" pitchFamily="34" charset="0"/>
                <a:cs typeface="Arial" panose="020B0604020202020204" pitchFamily="34" charset="0"/>
              </a:rPr>
              <a:t>x2 ≤12,000</a:t>
            </a:r>
          </a:p>
          <a:p>
            <a:pPr marL="0" indent="0" algn="ctr">
              <a:buNone/>
            </a:pPr>
            <a:r>
              <a:rPr lang="es-MX" dirty="0">
                <a:latin typeface="Arial" panose="020B0604020202020204" pitchFamily="34" charset="0"/>
                <a:cs typeface="Arial" panose="020B0604020202020204" pitchFamily="34" charset="0"/>
              </a:rPr>
              <a:t>R4     1</a:t>
            </a:r>
            <a:r>
              <a:rPr lang="es-MX" sz="24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1</a:t>
            </a:r>
            <a:r>
              <a:rPr lang="es-MX" sz="2400" dirty="0">
                <a:latin typeface="Arial" panose="020B0604020202020204" pitchFamily="34" charset="0"/>
                <a:cs typeface="Arial" panose="020B0604020202020204" pitchFamily="34" charset="0"/>
              </a:rPr>
              <a:t>x2 ≤10,000</a:t>
            </a:r>
          </a:p>
          <a:p>
            <a:pPr marL="0" indent="0" algn="ctr">
              <a:buNone/>
            </a:pPr>
            <a:endParaRPr lang="es-MX" sz="1050" dirty="0">
              <a:latin typeface="Arial" panose="020B0604020202020204" pitchFamily="34" charset="0"/>
              <a:cs typeface="Arial" panose="020B0604020202020204" pitchFamily="34" charset="0"/>
            </a:endParaRPr>
          </a:p>
          <a:p>
            <a:pPr marL="0" indent="0" algn="ctr">
              <a:buNone/>
            </a:pPr>
            <a:r>
              <a:rPr lang="es-MX" sz="2400" dirty="0">
                <a:latin typeface="Arial" panose="020B0604020202020204" pitchFamily="34" charset="0"/>
                <a:cs typeface="Arial" panose="020B0604020202020204" pitchFamily="34" charset="0"/>
              </a:rPr>
              <a:t>X1 y  X2</a:t>
            </a:r>
            <a:r>
              <a:rPr lang="en-US" dirty="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 0</a:t>
            </a:r>
            <a:endParaRPr lang="en-US" dirty="0">
              <a:latin typeface="Arial" panose="020B0604020202020204" pitchFamily="34" charset="0"/>
              <a:cs typeface="Arial" panose="020B0604020202020204" pitchFamily="34" charset="0"/>
            </a:endParaRPr>
          </a:p>
        </p:txBody>
      </p:sp>
      <p:sp>
        <p:nvSpPr>
          <p:cNvPr id="2" name="CuadroTexto 1"/>
          <p:cNvSpPr txBox="1"/>
          <p:nvPr/>
        </p:nvSpPr>
        <p:spPr>
          <a:xfrm>
            <a:off x="8429625" y="2605385"/>
            <a:ext cx="3362325" cy="923330"/>
          </a:xfrm>
          <a:prstGeom prst="rect">
            <a:avLst/>
          </a:prstGeom>
          <a:noFill/>
        </p:spPr>
        <p:txBody>
          <a:bodyPr wrap="square" rtlCol="0">
            <a:spAutoFit/>
          </a:bodyPr>
          <a:lstStyle/>
          <a:p>
            <a:pPr algn="ctr"/>
            <a:r>
              <a:rPr lang="es-MX" dirty="0">
                <a:solidFill>
                  <a:srgbClr val="FF0000"/>
                </a:solidFill>
                <a:effectLst>
                  <a:outerShdw blurRad="38100" dist="38100" dir="2700000" algn="tl">
                    <a:srgbClr val="000000">
                      <a:alpha val="43137"/>
                    </a:srgbClr>
                  </a:outerShdw>
                </a:effectLst>
              </a:rPr>
              <a:t>En este modelo se cumplen con las 3 condiciones de la programación lineal.</a:t>
            </a:r>
          </a:p>
        </p:txBody>
      </p:sp>
    </p:spTree>
    <p:extLst>
      <p:ext uri="{BB962C8B-B14F-4D97-AF65-F5344CB8AC3E}">
        <p14:creationId xmlns:p14="http://schemas.microsoft.com/office/powerpoint/2010/main" val="1731782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arcador de texto 4"/>
          <p:cNvSpPr txBox="1">
            <a:spLocks/>
          </p:cNvSpPr>
          <p:nvPr/>
        </p:nvSpPr>
        <p:spPr>
          <a:xfrm>
            <a:off x="352424" y="2763661"/>
            <a:ext cx="11496675" cy="3522133"/>
          </a:xfrm>
          <a:prstGeom prst="rect">
            <a:avLst/>
          </a:prstGeom>
        </p:spPr>
        <p:txBody>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0" indent="0" algn="just">
              <a:buFont typeface="Arial" panose="020B0604020202020204" pitchFamily="34" charset="0"/>
              <a:buNone/>
            </a:pPr>
            <a:r>
              <a:rPr lang="es-MX" sz="1800" dirty="0"/>
              <a:t>El presente material didáctico es un recurso didáctico que busca facilitar la explicación del tema Método gráfico como herramienta para la solución de problemas de programación lineal, el cual forma parte de los contenidos temáticos de la segunda unidad de competencia de la UA Modelos de optimización que se imparte en la licenciatura en Administración.</a:t>
            </a:r>
          </a:p>
          <a:p>
            <a:pPr marL="76200" indent="0" algn="just">
              <a:buFont typeface="Arial" panose="020B0604020202020204" pitchFamily="34" charset="0"/>
              <a:buNone/>
            </a:pPr>
            <a:r>
              <a:rPr lang="es-MX" sz="1800" dirty="0"/>
              <a:t>El propósito del presente material es congruente con el de la unidad de aprendizaje dado que forma parte de la metodología básica de la investigación de operaciones para formular y resolver problemas de optimización mediante la aplicación de algoritmos para evaluar el uso racional de los recursos.</a:t>
            </a:r>
          </a:p>
          <a:p>
            <a:pPr marL="76200" indent="0" algn="just">
              <a:buFont typeface="Arial" panose="020B0604020202020204" pitchFamily="34" charset="0"/>
              <a:buNone/>
            </a:pPr>
            <a:r>
              <a:rPr lang="es-MX" sz="1800" dirty="0"/>
              <a:t>En el presente material se exploran los casos de maximización y minimización con problemas de dos variables, se recomienda que para lograr un mayor nivel de exactitud en el trazo de las gráficas, el alumno utilice hojas milimétricas. Asimismo, es necesario que el estudiante tenga presente que este método requiere el mayor grado de exactitud en el trazo de las líneas toda vez que los resultados provienen de la apreciación que se hagan de las intersecciones entre ellas y de los ejes de la gráfica. Por lo tanto, el cometer un error en el trazo, incide directamente en los resultados.</a:t>
            </a:r>
          </a:p>
        </p:txBody>
      </p:sp>
      <p:sp>
        <p:nvSpPr>
          <p:cNvPr id="21" name="CuadroTexto 20"/>
          <p:cNvSpPr txBox="1"/>
          <p:nvPr/>
        </p:nvSpPr>
        <p:spPr>
          <a:xfrm>
            <a:off x="24" y="810772"/>
            <a:ext cx="12191976" cy="923330"/>
          </a:xfrm>
          <a:prstGeom prst="rect">
            <a:avLst/>
          </a:prstGeom>
          <a:noFill/>
        </p:spPr>
        <p:txBody>
          <a:bodyPr wrap="square" rtlCol="0">
            <a:spAutoFit/>
          </a:bodyPr>
          <a:lstStyle/>
          <a:p>
            <a:pPr algn="ctr"/>
            <a:r>
              <a:rPr lang="es-MX" sz="5400" b="1" dirty="0">
                <a:solidFill>
                  <a:schemeClr val="bg1"/>
                </a:solidFill>
                <a:effectLst>
                  <a:outerShdw blurRad="38100" dist="38100" dir="2700000" algn="tl">
                    <a:srgbClr val="000000">
                      <a:alpha val="43137"/>
                    </a:srgbClr>
                  </a:outerShdw>
                </a:effectLst>
              </a:rPr>
              <a:t>Guion Explicativo</a:t>
            </a:r>
            <a:r>
              <a:rPr lang="es-MX" sz="3600"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4033384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495300" y="1203027"/>
            <a:ext cx="11315700" cy="5760640"/>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es-MX" b="1" dirty="0">
                <a:latin typeface="Arial" panose="020B0604020202020204" pitchFamily="34" charset="0"/>
                <a:cs typeface="Arial" panose="020B0604020202020204" pitchFamily="34" charset="0"/>
              </a:rPr>
              <a:t>Paso 1. </a:t>
            </a:r>
            <a:r>
              <a:rPr lang="es-MX" dirty="0">
                <a:latin typeface="Arial" panose="020B0604020202020204" pitchFamily="34" charset="0"/>
                <a:cs typeface="Arial" panose="020B0604020202020204" pitchFamily="34" charset="0"/>
              </a:rPr>
              <a:t>Las restricciones (inecuaciones) se transforman arbitrariamente en ecuaciones:</a:t>
            </a:r>
          </a:p>
          <a:p>
            <a:pPr marL="0" indent="0" algn="ctr">
              <a:buNone/>
            </a:pPr>
            <a:endParaRPr lang="es-MX" dirty="0">
              <a:latin typeface="Arial" panose="020B0604020202020204" pitchFamily="34" charset="0"/>
              <a:cs typeface="Arial" panose="020B0604020202020204" pitchFamily="34" charset="0"/>
            </a:endParaRPr>
          </a:p>
          <a:p>
            <a:pPr marL="0" indent="0" algn="ctr">
              <a:buNone/>
            </a:pPr>
            <a:r>
              <a:rPr lang="es-MX" dirty="0">
                <a:latin typeface="Arial" panose="020B0604020202020204" pitchFamily="34" charset="0"/>
                <a:cs typeface="Arial" panose="020B0604020202020204" pitchFamily="34" charset="0"/>
              </a:rPr>
              <a:t>R1     1</a:t>
            </a:r>
            <a:r>
              <a:rPr lang="es-MX" sz="20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+3</a:t>
            </a:r>
            <a:r>
              <a:rPr lang="es-MX" sz="20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=15,000</a:t>
            </a:r>
          </a:p>
          <a:p>
            <a:pPr marL="0" indent="0" algn="ctr">
              <a:buNone/>
            </a:pPr>
            <a:r>
              <a:rPr lang="es-MX" dirty="0">
                <a:latin typeface="Arial" panose="020B0604020202020204" pitchFamily="34" charset="0"/>
                <a:cs typeface="Arial" panose="020B0604020202020204" pitchFamily="34" charset="0"/>
              </a:rPr>
              <a:t>R2     2</a:t>
            </a:r>
            <a:r>
              <a:rPr lang="es-MX" sz="20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+1</a:t>
            </a:r>
            <a:r>
              <a:rPr lang="es-MX" sz="20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=10,000       </a:t>
            </a:r>
          </a:p>
          <a:p>
            <a:pPr marL="0" indent="0" algn="ctr">
              <a:buNone/>
            </a:pPr>
            <a:r>
              <a:rPr lang="es-MX" dirty="0">
                <a:latin typeface="Arial" panose="020B0604020202020204" pitchFamily="34" charset="0"/>
                <a:cs typeface="Arial" panose="020B0604020202020204" pitchFamily="34" charset="0"/>
              </a:rPr>
              <a:t>R3     2</a:t>
            </a:r>
            <a:r>
              <a:rPr lang="es-MX" sz="20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+2</a:t>
            </a:r>
            <a:r>
              <a:rPr lang="es-MX" sz="20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=12,000</a:t>
            </a:r>
          </a:p>
          <a:p>
            <a:pPr marL="0" indent="0" algn="ctr">
              <a:buNone/>
            </a:pPr>
            <a:r>
              <a:rPr lang="es-MX" dirty="0">
                <a:latin typeface="Arial" panose="020B0604020202020204" pitchFamily="34" charset="0"/>
                <a:cs typeface="Arial" panose="020B0604020202020204" pitchFamily="34" charset="0"/>
              </a:rPr>
              <a:t>R4     1</a:t>
            </a:r>
            <a:r>
              <a:rPr lang="es-MX" sz="20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+1</a:t>
            </a:r>
            <a:r>
              <a:rPr lang="es-MX" sz="20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=10,000</a:t>
            </a: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922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676275" y="1422102"/>
            <a:ext cx="11315700" cy="5216823"/>
          </a:xfrm>
        </p:spPr>
        <p:txBody>
          <a:bodyPr>
            <a:normAutofit lnSpcReduction="10000"/>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buNone/>
            </a:pPr>
            <a:r>
              <a:rPr lang="es-MX" sz="2400" b="1" dirty="0">
                <a:latin typeface="Arial" panose="020B0604020202020204" pitchFamily="34" charset="0"/>
                <a:cs typeface="Arial" panose="020B0604020202020204" pitchFamily="34" charset="0"/>
              </a:rPr>
              <a:t>Paso 2. </a:t>
            </a:r>
            <a:r>
              <a:rPr lang="es-MX" sz="2400" dirty="0">
                <a:latin typeface="Arial" panose="020B0604020202020204" pitchFamily="34" charset="0"/>
                <a:cs typeface="Arial" panose="020B0604020202020204" pitchFamily="34" charset="0"/>
              </a:rPr>
              <a:t>Se despeja a X1 y X2 en cada una de las ecuaciones para encontrar los puntos de intersección de la recta que representa cada ecuación con los ejes X y </a:t>
            </a:r>
            <a:r>
              <a:rPr lang="es-MX" sz="2400" dirty="0" err="1">
                <a:latin typeface="Arial" panose="020B0604020202020204" pitchFamily="34" charset="0"/>
                <a:cs typeface="Arial" panose="020B0604020202020204" pitchFamily="34" charset="0"/>
              </a:rPr>
              <a:t>Y</a:t>
            </a:r>
            <a:r>
              <a:rPr lang="es-MX" sz="2400" dirty="0">
                <a:latin typeface="Arial" panose="020B0604020202020204" pitchFamily="34" charset="0"/>
                <a:cs typeface="Arial" panose="020B0604020202020204" pitchFamily="34" charset="0"/>
              </a:rPr>
              <a:t>. </a:t>
            </a:r>
          </a:p>
          <a:p>
            <a:pPr marL="0" indent="0" algn="ctr">
              <a:buNone/>
            </a:pPr>
            <a:r>
              <a:rPr lang="es-MX" sz="2400" dirty="0">
                <a:latin typeface="Arial" panose="020B0604020202020204" pitchFamily="34" charset="0"/>
                <a:cs typeface="Arial" panose="020B0604020202020204" pitchFamily="34" charset="0"/>
              </a:rPr>
              <a:t>1</a:t>
            </a:r>
            <a:r>
              <a:rPr lang="es-MX" sz="1600" dirty="0">
                <a:latin typeface="Arial" panose="020B0604020202020204" pitchFamily="34" charset="0"/>
                <a:cs typeface="Arial" panose="020B0604020202020204" pitchFamily="34" charset="0"/>
              </a:rPr>
              <a:t>x1</a:t>
            </a:r>
            <a:r>
              <a:rPr lang="es-MX" sz="2400" dirty="0">
                <a:latin typeface="Arial" panose="020B0604020202020204" pitchFamily="34" charset="0"/>
                <a:cs typeface="Arial" panose="020B0604020202020204" pitchFamily="34" charset="0"/>
              </a:rPr>
              <a:t>+3</a:t>
            </a:r>
            <a:r>
              <a:rPr lang="es-MX" sz="1400" dirty="0">
                <a:latin typeface="Arial" panose="020B0604020202020204" pitchFamily="34" charset="0"/>
                <a:cs typeface="Arial" panose="020B0604020202020204" pitchFamily="34" charset="0"/>
              </a:rPr>
              <a:t>x2 </a:t>
            </a:r>
            <a:r>
              <a:rPr lang="es-MX" sz="2400" dirty="0">
                <a:latin typeface="Arial" panose="020B0604020202020204" pitchFamily="34" charset="0"/>
                <a:cs typeface="Arial" panose="020B0604020202020204" pitchFamily="34" charset="0"/>
              </a:rPr>
              <a:t>=15,000</a:t>
            </a:r>
          </a:p>
          <a:p>
            <a:pPr marL="0" indent="0" algn="ctr">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r>
              <a:rPr lang="es-MX" sz="2000" b="1" dirty="0">
                <a:latin typeface="Arial" panose="020B0604020202020204" pitchFamily="34" charset="0"/>
                <a:cs typeface="Arial" panose="020B0604020202020204" pitchFamily="34" charset="0"/>
              </a:rPr>
              <a:t>La recta 1 tiene su intersección en el eje X en la coordenada (15000,0) y con el eje Y en la coordenada (0,5000)</a:t>
            </a:r>
          </a:p>
          <a:p>
            <a:pPr marL="0" inden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2518122666"/>
              </p:ext>
            </p:extLst>
          </p:nvPr>
        </p:nvGraphicFramePr>
        <p:xfrm>
          <a:off x="2112962" y="3368972"/>
          <a:ext cx="8128000" cy="19304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05855797"/>
                    </a:ext>
                  </a:extLst>
                </a:gridCol>
                <a:gridCol w="4064000">
                  <a:extLst>
                    <a:ext uri="{9D8B030D-6E8A-4147-A177-3AD203B41FA5}">
                      <a16:colId xmlns:a16="http://schemas.microsoft.com/office/drawing/2014/main" val="2905176733"/>
                    </a:ext>
                  </a:extLst>
                </a:gridCol>
              </a:tblGrid>
              <a:tr h="37084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s-MX" dirty="0">
                          <a:solidFill>
                            <a:schemeClr val="tx1"/>
                          </a:solidFill>
                          <a:latin typeface="Arial" panose="020B0604020202020204" pitchFamily="34" charset="0"/>
                          <a:cs typeface="Arial" panose="020B0604020202020204" pitchFamily="34" charset="0"/>
                        </a:rPr>
                        <a:t>Si x</a:t>
                      </a:r>
                      <a:r>
                        <a:rPr lang="es-MX" sz="1400" dirty="0">
                          <a:solidFill>
                            <a:schemeClr val="tx1"/>
                          </a:solidFill>
                          <a:latin typeface="Arial" panose="020B0604020202020204" pitchFamily="34" charset="0"/>
                          <a:cs typeface="Arial" panose="020B0604020202020204" pitchFamily="34" charset="0"/>
                        </a:rPr>
                        <a:t>1</a:t>
                      </a:r>
                      <a:r>
                        <a:rPr lang="es-MX" dirty="0">
                          <a:solidFill>
                            <a:schemeClr val="tx1"/>
                          </a:solidFill>
                          <a:latin typeface="Arial" panose="020B0604020202020204" pitchFamily="34" charset="0"/>
                          <a:cs typeface="Arial" panose="020B0604020202020204" pitchFamily="34" charset="0"/>
                        </a:rPr>
                        <a:t>=0 entonces: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s-MX" dirty="0">
                          <a:solidFill>
                            <a:schemeClr val="tx1"/>
                          </a:solidFill>
                          <a:latin typeface="Arial" panose="020B0604020202020204" pitchFamily="34" charset="0"/>
                          <a:cs typeface="Arial" panose="020B0604020202020204" pitchFamily="34" charset="0"/>
                        </a:rPr>
                        <a:t>Si x</a:t>
                      </a:r>
                      <a:r>
                        <a:rPr lang="es-MX" sz="1400" dirty="0">
                          <a:solidFill>
                            <a:schemeClr val="tx1"/>
                          </a:solidFill>
                          <a:latin typeface="Arial" panose="020B0604020202020204" pitchFamily="34" charset="0"/>
                          <a:cs typeface="Arial" panose="020B0604020202020204" pitchFamily="34" charset="0"/>
                        </a:rPr>
                        <a:t>2</a:t>
                      </a:r>
                      <a:r>
                        <a:rPr lang="es-MX" dirty="0">
                          <a:solidFill>
                            <a:schemeClr val="tx1"/>
                          </a:solidFill>
                          <a:latin typeface="Arial" panose="020B0604020202020204" pitchFamily="34" charset="0"/>
                          <a:cs typeface="Arial" panose="020B0604020202020204" pitchFamily="34" charset="0"/>
                        </a:rPr>
                        <a:t>=0 entonces: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65192924"/>
                  </a:ext>
                </a:extLst>
              </a:tr>
              <a:tr h="370840">
                <a:tc>
                  <a:txBody>
                    <a:bodyPr/>
                    <a:lstStyle/>
                    <a:p>
                      <a:pPr marL="0" indent="0">
                        <a:buNone/>
                      </a:pPr>
                      <a:r>
                        <a:rPr lang="es-MX" dirty="0">
                          <a:latin typeface="Arial" panose="020B0604020202020204" pitchFamily="34" charset="0"/>
                          <a:cs typeface="Arial" panose="020B0604020202020204" pitchFamily="34" charset="0"/>
                        </a:rPr>
                        <a:t>1(0)+3</a:t>
                      </a:r>
                      <a:r>
                        <a:rPr lang="es-MX" sz="1600" dirty="0">
                          <a:latin typeface="Arial" panose="020B0604020202020204" pitchFamily="34" charset="0"/>
                          <a:cs typeface="Arial" panose="020B0604020202020204" pitchFamily="34" charset="0"/>
                        </a:rPr>
                        <a:t>x2 </a:t>
                      </a:r>
                      <a:r>
                        <a:rPr lang="es-MX" dirty="0">
                          <a:latin typeface="Arial" panose="020B0604020202020204" pitchFamily="34" charset="0"/>
                          <a:cs typeface="Arial" panose="020B0604020202020204" pitchFamily="34" charset="0"/>
                        </a:rPr>
                        <a:t>=15,000</a:t>
                      </a:r>
                    </a:p>
                    <a:p>
                      <a:pPr marL="0" indent="0">
                        <a:buNone/>
                      </a:pPr>
                      <a:r>
                        <a:rPr lang="es-MX" dirty="0">
                          <a:latin typeface="Arial" panose="020B0604020202020204" pitchFamily="34" charset="0"/>
                          <a:cs typeface="Arial" panose="020B0604020202020204" pitchFamily="34" charset="0"/>
                        </a:rPr>
                        <a:t>3</a:t>
                      </a:r>
                      <a:r>
                        <a:rPr lang="es-MX" sz="1600" dirty="0">
                          <a:latin typeface="Arial" panose="020B0604020202020204" pitchFamily="34" charset="0"/>
                          <a:cs typeface="Arial" panose="020B0604020202020204" pitchFamily="34" charset="0"/>
                        </a:rPr>
                        <a:t>x2 </a:t>
                      </a:r>
                      <a:r>
                        <a:rPr lang="es-MX" dirty="0">
                          <a:latin typeface="Arial" panose="020B0604020202020204" pitchFamily="34" charset="0"/>
                          <a:cs typeface="Arial" panose="020B0604020202020204" pitchFamily="34" charset="0"/>
                        </a:rPr>
                        <a:t>=15,000</a:t>
                      </a:r>
                    </a:p>
                    <a:p>
                      <a:pPr marL="0" indent="0">
                        <a:buNone/>
                      </a:pPr>
                      <a:r>
                        <a:rPr lang="es-MX" dirty="0">
                          <a:latin typeface="Arial" panose="020B0604020202020204" pitchFamily="34" charset="0"/>
                          <a:cs typeface="Arial" panose="020B0604020202020204" pitchFamily="34" charset="0"/>
                        </a:rPr>
                        <a:t>x2 =15,000/3</a:t>
                      </a:r>
                    </a:p>
                    <a:p>
                      <a:pPr marL="0" indent="0">
                        <a:buNone/>
                      </a:pPr>
                      <a:r>
                        <a:rPr lang="es-MX" dirty="0">
                          <a:latin typeface="Arial" panose="020B0604020202020204" pitchFamily="34" charset="0"/>
                          <a:cs typeface="Arial" panose="020B0604020202020204" pitchFamily="34" charset="0"/>
                        </a:rPr>
                        <a:t>x2 =5,000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None/>
                      </a:pPr>
                      <a:r>
                        <a:rPr lang="es-MX" dirty="0">
                          <a:latin typeface="Arial" panose="020B0604020202020204" pitchFamily="34" charset="0"/>
                          <a:cs typeface="Arial" panose="020B0604020202020204" pitchFamily="34" charset="0"/>
                        </a:rPr>
                        <a:t>1</a:t>
                      </a:r>
                      <a:r>
                        <a:rPr lang="es-MX" sz="14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+3(0)</a:t>
                      </a:r>
                      <a:r>
                        <a:rPr lang="es-MX" sz="1600"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=15,000</a:t>
                      </a:r>
                    </a:p>
                    <a:p>
                      <a:pPr marL="0" indent="0">
                        <a:buNone/>
                      </a:pPr>
                      <a:r>
                        <a:rPr lang="es-MX" dirty="0">
                          <a:latin typeface="Arial" panose="020B0604020202020204" pitchFamily="34" charset="0"/>
                          <a:cs typeface="Arial" panose="020B0604020202020204" pitchFamily="34" charset="0"/>
                        </a:rPr>
                        <a:t>1</a:t>
                      </a:r>
                      <a:r>
                        <a:rPr lang="es-MX" sz="1800" dirty="0">
                          <a:latin typeface="Arial" panose="020B0604020202020204" pitchFamily="34" charset="0"/>
                          <a:cs typeface="Arial" panose="020B0604020202020204" pitchFamily="34" charset="0"/>
                        </a:rPr>
                        <a:t>x1</a:t>
                      </a:r>
                      <a:r>
                        <a:rPr lang="es-MX" sz="1600"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=15,000</a:t>
                      </a:r>
                    </a:p>
                    <a:p>
                      <a:pPr marL="0" indent="0">
                        <a:buNone/>
                      </a:pPr>
                      <a:r>
                        <a:rPr lang="es-MX" sz="18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=15,000/1</a:t>
                      </a:r>
                    </a:p>
                    <a:p>
                      <a:pPr marL="0" indent="0">
                        <a:buNone/>
                      </a:pPr>
                      <a:r>
                        <a:rPr lang="es-MX" sz="18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 =15,000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14841032"/>
                  </a:ext>
                </a:extLst>
              </a:tr>
              <a:tr h="370840">
                <a:tc>
                  <a:txBody>
                    <a:bodyPr/>
                    <a:lstStyle/>
                    <a:p>
                      <a:pPr marL="0" indent="0">
                        <a:buNone/>
                      </a:pPr>
                      <a:r>
                        <a:rPr lang="es-MX" dirty="0">
                          <a:latin typeface="Arial" panose="020B0604020202020204" pitchFamily="34" charset="0"/>
                          <a:cs typeface="Arial" panose="020B0604020202020204" pitchFamily="34" charset="0"/>
                        </a:rPr>
                        <a:t>Coordenada</a:t>
                      </a:r>
                      <a:r>
                        <a:rPr lang="es-MX" baseline="0" dirty="0">
                          <a:latin typeface="Arial" panose="020B0604020202020204" pitchFamily="34" charset="0"/>
                          <a:cs typeface="Arial" panose="020B0604020202020204" pitchFamily="34" charset="0"/>
                        </a:rPr>
                        <a:t> (0,5000)</a:t>
                      </a:r>
                      <a:endParaRPr lang="es-MX"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None/>
                      </a:pPr>
                      <a:r>
                        <a:rPr lang="es-MX" dirty="0">
                          <a:latin typeface="Arial" panose="020B0604020202020204" pitchFamily="34" charset="0"/>
                          <a:cs typeface="Arial" panose="020B0604020202020204" pitchFamily="34" charset="0"/>
                        </a:rPr>
                        <a:t>Coordenada (15000,0)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04873006"/>
                  </a:ext>
                </a:extLst>
              </a:tr>
            </a:tbl>
          </a:graphicData>
        </a:graphic>
      </p:graphicFrame>
    </p:spTree>
    <p:extLst>
      <p:ext uri="{BB962C8B-B14F-4D97-AF65-F5344CB8AC3E}">
        <p14:creationId xmlns:p14="http://schemas.microsoft.com/office/powerpoint/2010/main" val="1831571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495300" y="1203027"/>
            <a:ext cx="11315700" cy="5760640"/>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es-MX" b="1" dirty="0">
                <a:latin typeface="Arial" panose="020B0604020202020204" pitchFamily="34" charset="0"/>
                <a:cs typeface="Arial" panose="020B0604020202020204" pitchFamily="34" charset="0"/>
              </a:rPr>
              <a:t>Repitiendo el paso 2 en las demás ecuaciones se tiene:</a:t>
            </a: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 recta 2 tiene su intersección en el eje X en la coordenada (5000,0) y con el eje Y en la coordenada (0,10000)</a:t>
            </a:r>
          </a:p>
          <a:p>
            <a:pPr algn="just"/>
            <a:r>
              <a:rPr lang="es-MX" dirty="0">
                <a:latin typeface="Arial" panose="020B0604020202020204" pitchFamily="34" charset="0"/>
                <a:cs typeface="Arial" panose="020B0604020202020204" pitchFamily="34" charset="0"/>
              </a:rPr>
              <a:t>La recta 3 tiene su intersección en el eje X en la coordenada (6000,0) y con el eje Y en la coordenada (0,6000)</a:t>
            </a:r>
          </a:p>
          <a:p>
            <a:pPr algn="just"/>
            <a:r>
              <a:rPr lang="es-MX" dirty="0">
                <a:latin typeface="Arial" panose="020B0604020202020204" pitchFamily="34" charset="0"/>
                <a:cs typeface="Arial" panose="020B0604020202020204" pitchFamily="34" charset="0"/>
              </a:rPr>
              <a:t>La recta 4 tiene su intersección en el eje X en la coordenada (10000,0) y con el eje Y en la coordenada (0,10000)</a:t>
            </a: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4265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1409700" y="2584152"/>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3. </a:t>
            </a:r>
            <a:r>
              <a:rPr lang="es-MX" sz="3600" dirty="0">
                <a:latin typeface="Arial" panose="020B0604020202020204" pitchFamily="34" charset="0"/>
                <a:cs typeface="Arial" panose="020B0604020202020204" pitchFamily="34" charset="0"/>
              </a:rPr>
              <a:t>Se trazan las cuatro rectas en un plano </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9979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2097462" y="116632"/>
            <a:ext cx="8110925" cy="6633528"/>
            <a:chOff x="2097462" y="116632"/>
            <a:chExt cx="8110925" cy="6633528"/>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7462" y="116632"/>
              <a:ext cx="8090651" cy="6633528"/>
            </a:xfrm>
            <a:prstGeom prst="rect">
              <a:avLst/>
            </a:prstGeom>
          </p:spPr>
        </p:pic>
        <p:sp>
          <p:nvSpPr>
            <p:cNvPr id="3" name="CuadroTexto 2"/>
            <p:cNvSpPr txBox="1"/>
            <p:nvPr/>
          </p:nvSpPr>
          <p:spPr>
            <a:xfrm>
              <a:off x="7871731" y="2348880"/>
              <a:ext cx="2336656" cy="276999"/>
            </a:xfrm>
            <a:prstGeom prst="rect">
              <a:avLst/>
            </a:prstGeom>
            <a:solidFill>
              <a:srgbClr val="AC504E"/>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A (15000,0) y (0,5000)</a:t>
              </a:r>
            </a:p>
          </p:txBody>
        </p:sp>
        <p:sp>
          <p:nvSpPr>
            <p:cNvPr id="10" name="CuadroTexto 9"/>
            <p:cNvSpPr txBox="1"/>
            <p:nvPr/>
          </p:nvSpPr>
          <p:spPr>
            <a:xfrm>
              <a:off x="7871731" y="2692532"/>
              <a:ext cx="2336656" cy="276999"/>
            </a:xfrm>
            <a:prstGeom prst="rect">
              <a:avLst/>
            </a:prstGeom>
            <a:solidFill>
              <a:srgbClr val="7030A0"/>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B (5000,0) y (0,10000)</a:t>
              </a:r>
            </a:p>
          </p:txBody>
        </p:sp>
        <p:sp>
          <p:nvSpPr>
            <p:cNvPr id="12" name="CuadroTexto 11"/>
            <p:cNvSpPr txBox="1"/>
            <p:nvPr/>
          </p:nvSpPr>
          <p:spPr>
            <a:xfrm>
              <a:off x="7871731" y="3032559"/>
              <a:ext cx="2336656" cy="276999"/>
            </a:xfrm>
            <a:prstGeom prst="rect">
              <a:avLst/>
            </a:prstGeom>
            <a:solidFill>
              <a:srgbClr val="66BADD"/>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C (6000,0) y (0,6000)</a:t>
              </a:r>
            </a:p>
          </p:txBody>
        </p:sp>
        <p:sp>
          <p:nvSpPr>
            <p:cNvPr id="13" name="CuadroTexto 12"/>
            <p:cNvSpPr txBox="1"/>
            <p:nvPr/>
          </p:nvSpPr>
          <p:spPr>
            <a:xfrm>
              <a:off x="7871731" y="3372586"/>
              <a:ext cx="2336656" cy="276999"/>
            </a:xfrm>
            <a:prstGeom prst="rect">
              <a:avLst/>
            </a:prstGeom>
            <a:solidFill>
              <a:srgbClr val="FFC000"/>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D (10000,0) y (0,100000)</a:t>
              </a:r>
            </a:p>
          </p:txBody>
        </p:sp>
        <p:sp>
          <p:nvSpPr>
            <p:cNvPr id="15" name="CuadroTexto 14"/>
            <p:cNvSpPr txBox="1"/>
            <p:nvPr/>
          </p:nvSpPr>
          <p:spPr>
            <a:xfrm>
              <a:off x="7851457" y="2009217"/>
              <a:ext cx="2336656" cy="276999"/>
            </a:xfrm>
            <a:prstGeom prst="rect">
              <a:avLst/>
            </a:prstGeom>
            <a:solidFill>
              <a:schemeClr val="accent3">
                <a:lumMod val="75000"/>
              </a:schemeClr>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s-MX" sz="1200" b="1" dirty="0">
                  <a:ln w="0"/>
                  <a:solidFill>
                    <a:schemeClr val="bg1"/>
                  </a:solidFill>
                  <a:effectLst>
                    <a:outerShdw blurRad="38100" dist="19050" dir="2700000" algn="tl" rotWithShape="0">
                      <a:schemeClr val="dk1">
                        <a:alpha val="40000"/>
                      </a:schemeClr>
                    </a:outerShdw>
                  </a:effectLst>
                </a:rPr>
                <a:t>Coordenadas</a:t>
              </a:r>
            </a:p>
          </p:txBody>
        </p:sp>
      </p:grpSp>
      <p:cxnSp>
        <p:nvCxnSpPr>
          <p:cNvPr id="4" name="Conector recto 3">
            <a:extLst>
              <a:ext uri="{FF2B5EF4-FFF2-40B4-BE49-F238E27FC236}">
                <a16:creationId xmlns:a16="http://schemas.microsoft.com/office/drawing/2014/main" id="{76B614DA-16FF-4AC6-BA62-8AEE2179D5A6}"/>
              </a:ext>
            </a:extLst>
          </p:cNvPr>
          <p:cNvCxnSpPr>
            <a:cxnSpLocks/>
          </p:cNvCxnSpPr>
          <p:nvPr/>
        </p:nvCxnSpPr>
        <p:spPr>
          <a:xfrm>
            <a:off x="1775520" y="4293096"/>
            <a:ext cx="6696744" cy="2232248"/>
          </a:xfrm>
          <a:prstGeom prst="line">
            <a:avLst/>
          </a:prstGeom>
          <a:ln>
            <a:solidFill>
              <a:srgbClr val="C00000"/>
            </a:solidFill>
          </a:ln>
        </p:spPr>
        <p:style>
          <a:lnRef idx="1">
            <a:schemeClr val="accent4"/>
          </a:lnRef>
          <a:fillRef idx="0">
            <a:schemeClr val="accent4"/>
          </a:fillRef>
          <a:effectRef idx="0">
            <a:schemeClr val="accent4"/>
          </a:effectRef>
          <a:fontRef idx="minor">
            <a:schemeClr val="tx1"/>
          </a:fontRef>
        </p:style>
      </p:cxnSp>
      <p:cxnSp>
        <p:nvCxnSpPr>
          <p:cNvPr id="9" name="Conector recto 8">
            <a:extLst>
              <a:ext uri="{FF2B5EF4-FFF2-40B4-BE49-F238E27FC236}">
                <a16:creationId xmlns:a16="http://schemas.microsoft.com/office/drawing/2014/main" id="{E40447BA-7FC5-4215-A4BC-28A03EB65C88}"/>
              </a:ext>
            </a:extLst>
          </p:cNvPr>
          <p:cNvCxnSpPr>
            <a:cxnSpLocks/>
          </p:cNvCxnSpPr>
          <p:nvPr/>
        </p:nvCxnSpPr>
        <p:spPr>
          <a:xfrm>
            <a:off x="2351584" y="3861048"/>
            <a:ext cx="2952328" cy="2952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C50ADB24-BD05-4789-84CA-A3B995B4794C}"/>
              </a:ext>
            </a:extLst>
          </p:cNvPr>
          <p:cNvCxnSpPr>
            <a:cxnSpLocks/>
          </p:cNvCxnSpPr>
          <p:nvPr/>
        </p:nvCxnSpPr>
        <p:spPr>
          <a:xfrm>
            <a:off x="2003888" y="1464216"/>
            <a:ext cx="2651952" cy="5277152"/>
          </a:xfrm>
          <a:prstGeom prst="line">
            <a:avLst/>
          </a:prstGeom>
          <a:ln>
            <a:solidFill>
              <a:srgbClr val="7030A0"/>
            </a:solidFill>
          </a:ln>
        </p:spPr>
        <p:style>
          <a:lnRef idx="1">
            <a:schemeClr val="accent5"/>
          </a:lnRef>
          <a:fillRef idx="0">
            <a:schemeClr val="accent5"/>
          </a:fillRef>
          <a:effectRef idx="0">
            <a:schemeClr val="accent5"/>
          </a:effectRef>
          <a:fontRef idx="minor">
            <a:schemeClr val="tx1"/>
          </a:fontRef>
        </p:style>
      </p:cxnSp>
      <p:cxnSp>
        <p:nvCxnSpPr>
          <p:cNvPr id="19" name="Conector recto 18">
            <a:extLst>
              <a:ext uri="{FF2B5EF4-FFF2-40B4-BE49-F238E27FC236}">
                <a16:creationId xmlns:a16="http://schemas.microsoft.com/office/drawing/2014/main" id="{FF737AA1-A906-428E-B050-CAD68EEC0836}"/>
              </a:ext>
            </a:extLst>
          </p:cNvPr>
          <p:cNvCxnSpPr>
            <a:cxnSpLocks/>
          </p:cNvCxnSpPr>
          <p:nvPr/>
        </p:nvCxnSpPr>
        <p:spPr>
          <a:xfrm>
            <a:off x="2117736" y="2348880"/>
            <a:ext cx="4266296" cy="4248472"/>
          </a:xfrm>
          <a:prstGeom prst="line">
            <a:avLst/>
          </a:prstGeom>
          <a:ln>
            <a:solidFill>
              <a:srgbClr val="FFC000"/>
            </a:solidFill>
          </a:ln>
        </p:spPr>
        <p:style>
          <a:lnRef idx="1">
            <a:schemeClr val="accent6"/>
          </a:lnRef>
          <a:fillRef idx="0">
            <a:schemeClr val="accent6"/>
          </a:fillRef>
          <a:effectRef idx="0">
            <a:schemeClr val="accent6"/>
          </a:effectRef>
          <a:fontRef idx="minor">
            <a:schemeClr val="tx1"/>
          </a:fontRef>
        </p:style>
      </p:cxnSp>
      <p:sp>
        <p:nvSpPr>
          <p:cNvPr id="7" name="CuadroTexto 6"/>
          <p:cNvSpPr txBox="1"/>
          <p:nvPr/>
        </p:nvSpPr>
        <p:spPr>
          <a:xfrm>
            <a:off x="2952750" y="5353050"/>
            <a:ext cx="847725" cy="461665"/>
          </a:xfrm>
          <a:prstGeom prst="rect">
            <a:avLst/>
          </a:prstGeom>
          <a:noFill/>
        </p:spPr>
        <p:txBody>
          <a:bodyPr wrap="square" rtlCol="0">
            <a:spAutoFit/>
          </a:bodyPr>
          <a:lstStyle/>
          <a:p>
            <a:r>
              <a:rPr lang="es-MX" sz="1200" b="1" dirty="0">
                <a:effectLst>
                  <a:outerShdw blurRad="38100" dist="38100" dir="2700000" algn="tl">
                    <a:srgbClr val="000000">
                      <a:alpha val="43137"/>
                    </a:srgbClr>
                  </a:outerShdw>
                </a:effectLst>
              </a:rPr>
              <a:t>Región Factible</a:t>
            </a:r>
          </a:p>
        </p:txBody>
      </p:sp>
    </p:spTree>
    <p:extLst>
      <p:ext uri="{BB962C8B-B14F-4D97-AF65-F5344CB8AC3E}">
        <p14:creationId xmlns:p14="http://schemas.microsoft.com/office/powerpoint/2010/main" val="773140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519112" y="2488902"/>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4. </a:t>
            </a:r>
            <a:r>
              <a:rPr lang="es-MX" sz="3600" dirty="0">
                <a:latin typeface="Arial" panose="020B0604020202020204" pitchFamily="34" charset="0"/>
                <a:cs typeface="Arial" panose="020B0604020202020204" pitchFamily="34" charset="0"/>
              </a:rPr>
              <a:t>Se determinan los vértices del polígono que formado por la región factible (área de solución).</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65001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upo 30"/>
          <p:cNvGrpSpPr/>
          <p:nvPr/>
        </p:nvGrpSpPr>
        <p:grpSpPr>
          <a:xfrm>
            <a:off x="2097462" y="116632"/>
            <a:ext cx="8110925" cy="6633528"/>
            <a:chOff x="2097462" y="116632"/>
            <a:chExt cx="8110925" cy="6633528"/>
          </a:xfrm>
        </p:grpSpPr>
        <p:pic>
          <p:nvPicPr>
            <p:cNvPr id="32" name="Imagen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7462" y="116632"/>
              <a:ext cx="8090651" cy="6633528"/>
            </a:xfrm>
            <a:prstGeom prst="rect">
              <a:avLst/>
            </a:prstGeom>
          </p:spPr>
        </p:pic>
        <p:sp>
          <p:nvSpPr>
            <p:cNvPr id="33" name="CuadroTexto 32"/>
            <p:cNvSpPr txBox="1"/>
            <p:nvPr/>
          </p:nvSpPr>
          <p:spPr>
            <a:xfrm>
              <a:off x="7871731" y="2348880"/>
              <a:ext cx="2336656" cy="276999"/>
            </a:xfrm>
            <a:prstGeom prst="rect">
              <a:avLst/>
            </a:prstGeom>
            <a:solidFill>
              <a:srgbClr val="AC504E"/>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A (15000,0) y (0,5000)</a:t>
              </a:r>
            </a:p>
          </p:txBody>
        </p:sp>
        <p:sp>
          <p:nvSpPr>
            <p:cNvPr id="34" name="CuadroTexto 33"/>
            <p:cNvSpPr txBox="1"/>
            <p:nvPr/>
          </p:nvSpPr>
          <p:spPr>
            <a:xfrm>
              <a:off x="7871731" y="2692532"/>
              <a:ext cx="2336656" cy="276999"/>
            </a:xfrm>
            <a:prstGeom prst="rect">
              <a:avLst/>
            </a:prstGeom>
            <a:solidFill>
              <a:srgbClr val="7030A0"/>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B (5000,0) y (0,10000)</a:t>
              </a:r>
            </a:p>
          </p:txBody>
        </p:sp>
        <p:sp>
          <p:nvSpPr>
            <p:cNvPr id="35" name="CuadroTexto 34"/>
            <p:cNvSpPr txBox="1"/>
            <p:nvPr/>
          </p:nvSpPr>
          <p:spPr>
            <a:xfrm>
              <a:off x="7871731" y="3032559"/>
              <a:ext cx="2336656" cy="276999"/>
            </a:xfrm>
            <a:prstGeom prst="rect">
              <a:avLst/>
            </a:prstGeom>
            <a:solidFill>
              <a:srgbClr val="66BADD"/>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C (6000,0) y (0,6000)</a:t>
              </a:r>
            </a:p>
          </p:txBody>
        </p:sp>
        <p:sp>
          <p:nvSpPr>
            <p:cNvPr id="36" name="CuadroTexto 35"/>
            <p:cNvSpPr txBox="1"/>
            <p:nvPr/>
          </p:nvSpPr>
          <p:spPr>
            <a:xfrm>
              <a:off x="7871731" y="3372586"/>
              <a:ext cx="2336656" cy="276999"/>
            </a:xfrm>
            <a:prstGeom prst="rect">
              <a:avLst/>
            </a:prstGeom>
            <a:solidFill>
              <a:srgbClr val="FFC000"/>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MX" sz="1200" b="1" dirty="0">
                  <a:ln w="0"/>
                  <a:solidFill>
                    <a:schemeClr val="bg1"/>
                  </a:solidFill>
                  <a:effectLst>
                    <a:outerShdw blurRad="38100" dist="19050" dir="2700000" algn="tl" rotWithShape="0">
                      <a:schemeClr val="dk1">
                        <a:alpha val="40000"/>
                      </a:schemeClr>
                    </a:outerShdw>
                  </a:effectLst>
                </a:rPr>
                <a:t>Línea D (10000,0) y (0,100000)</a:t>
              </a:r>
            </a:p>
          </p:txBody>
        </p:sp>
        <p:sp>
          <p:nvSpPr>
            <p:cNvPr id="37" name="CuadroTexto 36"/>
            <p:cNvSpPr txBox="1"/>
            <p:nvPr/>
          </p:nvSpPr>
          <p:spPr>
            <a:xfrm>
              <a:off x="7851457" y="2009217"/>
              <a:ext cx="2336656" cy="276999"/>
            </a:xfrm>
            <a:prstGeom prst="rect">
              <a:avLst/>
            </a:prstGeom>
            <a:solidFill>
              <a:schemeClr val="accent3">
                <a:lumMod val="75000"/>
              </a:schemeClr>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s-MX" sz="1200" b="1" dirty="0">
                  <a:ln w="0"/>
                  <a:solidFill>
                    <a:schemeClr val="bg1"/>
                  </a:solidFill>
                  <a:effectLst>
                    <a:outerShdw blurRad="38100" dist="19050" dir="2700000" algn="tl" rotWithShape="0">
                      <a:schemeClr val="dk1">
                        <a:alpha val="40000"/>
                      </a:schemeClr>
                    </a:outerShdw>
                  </a:effectLst>
                </a:rPr>
                <a:t>Coordenadas</a:t>
              </a:r>
            </a:p>
          </p:txBody>
        </p:sp>
      </p:grpSp>
      <p:cxnSp>
        <p:nvCxnSpPr>
          <p:cNvPr id="38" name="Conector recto 37">
            <a:extLst>
              <a:ext uri="{FF2B5EF4-FFF2-40B4-BE49-F238E27FC236}">
                <a16:creationId xmlns:a16="http://schemas.microsoft.com/office/drawing/2014/main" id="{76B614DA-16FF-4AC6-BA62-8AEE2179D5A6}"/>
              </a:ext>
            </a:extLst>
          </p:cNvPr>
          <p:cNvCxnSpPr>
            <a:cxnSpLocks/>
          </p:cNvCxnSpPr>
          <p:nvPr/>
        </p:nvCxnSpPr>
        <p:spPr>
          <a:xfrm>
            <a:off x="1775520" y="4293096"/>
            <a:ext cx="6696744" cy="2232248"/>
          </a:xfrm>
          <a:prstGeom prst="line">
            <a:avLst/>
          </a:prstGeom>
          <a:ln>
            <a:solidFill>
              <a:srgbClr val="C00000"/>
            </a:solidFill>
          </a:ln>
        </p:spPr>
        <p:style>
          <a:lnRef idx="1">
            <a:schemeClr val="accent4"/>
          </a:lnRef>
          <a:fillRef idx="0">
            <a:schemeClr val="accent4"/>
          </a:fillRef>
          <a:effectRef idx="0">
            <a:schemeClr val="accent4"/>
          </a:effectRef>
          <a:fontRef idx="minor">
            <a:schemeClr val="tx1"/>
          </a:fontRef>
        </p:style>
      </p:cxnSp>
      <p:cxnSp>
        <p:nvCxnSpPr>
          <p:cNvPr id="39" name="Conector recto 38">
            <a:extLst>
              <a:ext uri="{FF2B5EF4-FFF2-40B4-BE49-F238E27FC236}">
                <a16:creationId xmlns:a16="http://schemas.microsoft.com/office/drawing/2014/main" id="{E40447BA-7FC5-4215-A4BC-28A03EB65C88}"/>
              </a:ext>
            </a:extLst>
          </p:cNvPr>
          <p:cNvCxnSpPr>
            <a:cxnSpLocks/>
          </p:cNvCxnSpPr>
          <p:nvPr/>
        </p:nvCxnSpPr>
        <p:spPr>
          <a:xfrm>
            <a:off x="2351584" y="3861048"/>
            <a:ext cx="2952328" cy="2952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C50ADB24-BD05-4789-84CA-A3B995B4794C}"/>
              </a:ext>
            </a:extLst>
          </p:cNvPr>
          <p:cNvCxnSpPr>
            <a:cxnSpLocks/>
          </p:cNvCxnSpPr>
          <p:nvPr/>
        </p:nvCxnSpPr>
        <p:spPr>
          <a:xfrm>
            <a:off x="2003888" y="1464216"/>
            <a:ext cx="2651952" cy="5277152"/>
          </a:xfrm>
          <a:prstGeom prst="line">
            <a:avLst/>
          </a:prstGeom>
          <a:ln>
            <a:solidFill>
              <a:srgbClr val="7030A0"/>
            </a:solidFill>
          </a:ln>
        </p:spPr>
        <p:style>
          <a:lnRef idx="1">
            <a:schemeClr val="accent5"/>
          </a:lnRef>
          <a:fillRef idx="0">
            <a:schemeClr val="accent5"/>
          </a:fillRef>
          <a:effectRef idx="0">
            <a:schemeClr val="accent5"/>
          </a:effectRef>
          <a:fontRef idx="minor">
            <a:schemeClr val="tx1"/>
          </a:fontRef>
        </p:style>
      </p:cxnSp>
      <p:cxnSp>
        <p:nvCxnSpPr>
          <p:cNvPr id="41" name="Conector recto 40">
            <a:extLst>
              <a:ext uri="{FF2B5EF4-FFF2-40B4-BE49-F238E27FC236}">
                <a16:creationId xmlns:a16="http://schemas.microsoft.com/office/drawing/2014/main" id="{FF737AA1-A906-428E-B050-CAD68EEC0836}"/>
              </a:ext>
            </a:extLst>
          </p:cNvPr>
          <p:cNvCxnSpPr>
            <a:cxnSpLocks/>
          </p:cNvCxnSpPr>
          <p:nvPr/>
        </p:nvCxnSpPr>
        <p:spPr>
          <a:xfrm>
            <a:off x="2117736" y="2348880"/>
            <a:ext cx="4266296" cy="4248472"/>
          </a:xfrm>
          <a:prstGeom prst="line">
            <a:avLst/>
          </a:prstGeom>
          <a:ln>
            <a:solidFill>
              <a:srgbClr val="FFC000"/>
            </a:solidFill>
          </a:ln>
        </p:spPr>
        <p:style>
          <a:lnRef idx="1">
            <a:schemeClr val="accent6"/>
          </a:lnRef>
          <a:fillRef idx="0">
            <a:schemeClr val="accent6"/>
          </a:fillRef>
          <a:effectRef idx="0">
            <a:schemeClr val="accent6"/>
          </a:effectRef>
          <a:fontRef idx="minor">
            <a:schemeClr val="tx1"/>
          </a:fontRef>
        </p:style>
      </p:cxnSp>
      <p:sp>
        <p:nvSpPr>
          <p:cNvPr id="42" name="CuadroTexto 41"/>
          <p:cNvSpPr txBox="1"/>
          <p:nvPr/>
        </p:nvSpPr>
        <p:spPr>
          <a:xfrm>
            <a:off x="2952750" y="5353050"/>
            <a:ext cx="847725" cy="461665"/>
          </a:xfrm>
          <a:prstGeom prst="rect">
            <a:avLst/>
          </a:prstGeom>
          <a:noFill/>
        </p:spPr>
        <p:txBody>
          <a:bodyPr wrap="square" rtlCol="0">
            <a:spAutoFit/>
          </a:bodyPr>
          <a:lstStyle/>
          <a:p>
            <a:r>
              <a:rPr lang="es-MX" sz="1200" b="1" dirty="0">
                <a:effectLst>
                  <a:outerShdw blurRad="38100" dist="38100" dir="2700000" algn="tl">
                    <a:srgbClr val="000000">
                      <a:alpha val="43137"/>
                    </a:srgbClr>
                  </a:outerShdw>
                </a:effectLst>
              </a:rPr>
              <a:t>Región Factible</a:t>
            </a:r>
          </a:p>
        </p:txBody>
      </p:sp>
      <p:grpSp>
        <p:nvGrpSpPr>
          <p:cNvPr id="17" name="Grupo 16"/>
          <p:cNvGrpSpPr/>
          <p:nvPr/>
        </p:nvGrpSpPr>
        <p:grpSpPr>
          <a:xfrm>
            <a:off x="1991544" y="4270525"/>
            <a:ext cx="4680520" cy="2038796"/>
            <a:chOff x="467544" y="4270524"/>
            <a:chExt cx="4680520" cy="2038796"/>
          </a:xfrm>
        </p:grpSpPr>
        <p:sp>
          <p:nvSpPr>
            <p:cNvPr id="4" name="Elipse 3"/>
            <p:cNvSpPr/>
            <p:nvPr/>
          </p:nvSpPr>
          <p:spPr>
            <a:xfrm>
              <a:off x="1211724" y="4515385"/>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Elipse 4"/>
            <p:cNvSpPr/>
            <p:nvPr/>
          </p:nvSpPr>
          <p:spPr>
            <a:xfrm>
              <a:off x="1211724" y="6093296"/>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lipse 5"/>
            <p:cNvSpPr/>
            <p:nvPr/>
          </p:nvSpPr>
          <p:spPr>
            <a:xfrm>
              <a:off x="1715780" y="4686853"/>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Elipse 6"/>
            <p:cNvSpPr/>
            <p:nvPr/>
          </p:nvSpPr>
          <p:spPr>
            <a:xfrm>
              <a:off x="2483768" y="5517232"/>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lipse 7"/>
            <p:cNvSpPr/>
            <p:nvPr/>
          </p:nvSpPr>
          <p:spPr>
            <a:xfrm>
              <a:off x="2771800" y="6093296"/>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adroTexto 8"/>
            <p:cNvSpPr txBox="1"/>
            <p:nvPr/>
          </p:nvSpPr>
          <p:spPr>
            <a:xfrm>
              <a:off x="467544" y="5971804"/>
              <a:ext cx="828092"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(0,0)</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 name="CuadroTexto 9"/>
            <p:cNvSpPr txBox="1"/>
            <p:nvPr/>
          </p:nvSpPr>
          <p:spPr>
            <a:xfrm>
              <a:off x="1261058" y="4270524"/>
              <a:ext cx="1125467"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(0,5000)</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1" name="CuadroTexto 10"/>
            <p:cNvSpPr txBox="1"/>
            <p:nvPr/>
          </p:nvSpPr>
          <p:spPr>
            <a:xfrm>
              <a:off x="1931804" y="4640976"/>
              <a:ext cx="1692189"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(1500,4500)</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 name="CuadroTexto 11"/>
            <p:cNvSpPr txBox="1"/>
            <p:nvPr/>
          </p:nvSpPr>
          <p:spPr>
            <a:xfrm>
              <a:off x="2637963" y="5460735"/>
              <a:ext cx="2510101"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(4000,2000)</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3" name="CuadroTexto 12"/>
            <p:cNvSpPr txBox="1"/>
            <p:nvPr/>
          </p:nvSpPr>
          <p:spPr>
            <a:xfrm>
              <a:off x="2988700" y="5971804"/>
              <a:ext cx="1319368"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(5000,0)</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sp>
        <p:nvSpPr>
          <p:cNvPr id="2" name="1 Título"/>
          <p:cNvSpPr>
            <a:spLocks noGrp="1"/>
          </p:cNvSpPr>
          <p:nvPr>
            <p:ph type="title" idx="4294967295"/>
          </p:nvPr>
        </p:nvSpPr>
        <p:spPr>
          <a:xfrm>
            <a:off x="0" y="260350"/>
            <a:ext cx="7886700" cy="454025"/>
          </a:xfrm>
        </p:spPr>
        <p:txBody>
          <a:bodyPr>
            <a:normAutofit fontScale="90000"/>
          </a:bodyPr>
          <a:lstStyle/>
          <a:p>
            <a:pPr algn="ctr"/>
            <a:r>
              <a:rPr lang="es-MX" b="1" dirty="0">
                <a:solidFill>
                  <a:schemeClr val="accent4">
                    <a:lumMod val="50000"/>
                  </a:schemeClr>
                </a:solidFill>
                <a:effectLst>
                  <a:outerShdw blurRad="38100" dist="38100" dir="2700000" algn="tl">
                    <a:srgbClr val="000000">
                      <a:alpha val="43137"/>
                    </a:srgbClr>
                  </a:outerShdw>
                </a:effectLst>
              </a:rPr>
              <a:t>GRÁFICA</a:t>
            </a:r>
          </a:p>
        </p:txBody>
      </p:sp>
    </p:spTree>
    <p:extLst>
      <p:ext uri="{BB962C8B-B14F-4D97-AF65-F5344CB8AC3E}">
        <p14:creationId xmlns:p14="http://schemas.microsoft.com/office/powerpoint/2010/main" val="22184865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519112" y="2488902"/>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5. </a:t>
            </a:r>
            <a:r>
              <a:rPr lang="es-MX" sz="3600" dirty="0">
                <a:latin typeface="Arial" panose="020B0604020202020204" pitchFamily="34" charset="0"/>
                <a:cs typeface="Arial" panose="020B0604020202020204" pitchFamily="34" charset="0"/>
              </a:rPr>
              <a:t>Con los valores de los vértices, se llena la siguiente tabla</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1566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4089166178"/>
              </p:ext>
            </p:extLst>
          </p:nvPr>
        </p:nvGraphicFramePr>
        <p:xfrm>
          <a:off x="1722425" y="1370214"/>
          <a:ext cx="8568954" cy="3558245"/>
        </p:xfrm>
        <a:graphic>
          <a:graphicData uri="http://schemas.openxmlformats.org/drawingml/2006/table">
            <a:tbl>
              <a:tblPr firstRow="1" bandRow="1">
                <a:tableStyleId>{5C22544A-7EE6-4342-B048-85BDC9FD1C3A}</a:tableStyleId>
              </a:tblPr>
              <a:tblGrid>
                <a:gridCol w="2304257">
                  <a:extLst>
                    <a:ext uri="{9D8B030D-6E8A-4147-A177-3AD203B41FA5}">
                      <a16:colId xmlns:a16="http://schemas.microsoft.com/office/drawing/2014/main" val="20000"/>
                    </a:ext>
                  </a:extLst>
                </a:gridCol>
                <a:gridCol w="4229558">
                  <a:extLst>
                    <a:ext uri="{9D8B030D-6E8A-4147-A177-3AD203B41FA5}">
                      <a16:colId xmlns:a16="http://schemas.microsoft.com/office/drawing/2014/main" val="20001"/>
                    </a:ext>
                  </a:extLst>
                </a:gridCol>
                <a:gridCol w="2035139">
                  <a:extLst>
                    <a:ext uri="{9D8B030D-6E8A-4147-A177-3AD203B41FA5}">
                      <a16:colId xmlns:a16="http://schemas.microsoft.com/office/drawing/2014/main" val="20002"/>
                    </a:ext>
                  </a:extLst>
                </a:gridCol>
              </a:tblGrid>
              <a:tr h="725286">
                <a:tc>
                  <a:txBody>
                    <a:bodyPr/>
                    <a:lstStyle/>
                    <a:p>
                      <a:pPr algn="ctr"/>
                      <a:r>
                        <a:rPr lang="es-MX" sz="1600" dirty="0">
                          <a:latin typeface="Arial" panose="020B0604020202020204" pitchFamily="34" charset="0"/>
                          <a:cs typeface="Arial" panose="020B0604020202020204" pitchFamily="34" charset="0"/>
                        </a:rPr>
                        <a:t>VÉRTICES</a:t>
                      </a:r>
                      <a:endParaRPr lang="en-US" sz="1600" dirty="0">
                        <a:latin typeface="Arial" panose="020B0604020202020204" pitchFamily="34" charset="0"/>
                        <a:cs typeface="Arial" panose="020B0604020202020204" pitchFamily="34" charset="0"/>
                      </a:endParaRPr>
                    </a:p>
                  </a:txBody>
                  <a:tcPr anchor="ctr"/>
                </a:tc>
                <a:tc>
                  <a:txBody>
                    <a:bodyPr/>
                    <a:lstStyle/>
                    <a:p>
                      <a:pPr algn="ctr"/>
                      <a:r>
                        <a:rPr lang="es-MX" sz="1600" dirty="0">
                          <a:latin typeface="Arial" panose="020B0604020202020204" pitchFamily="34" charset="0"/>
                          <a:cs typeface="Arial" panose="020B0604020202020204" pitchFamily="34" charset="0"/>
                        </a:rPr>
                        <a:t>SUSTITUCIÓN</a:t>
                      </a:r>
                      <a:r>
                        <a:rPr lang="es-MX" sz="1600" baseline="0" dirty="0">
                          <a:latin typeface="Arial" panose="020B0604020202020204" pitchFamily="34" charset="0"/>
                          <a:cs typeface="Arial" panose="020B0604020202020204" pitchFamily="34" charset="0"/>
                        </a:rPr>
                        <a:t> DE LOS VALORES EN LA </a:t>
                      </a:r>
                      <a:r>
                        <a:rPr lang="es-MX" sz="1600" dirty="0">
                          <a:latin typeface="Arial" panose="020B0604020202020204" pitchFamily="34" charset="0"/>
                          <a:cs typeface="Arial" panose="020B0604020202020204" pitchFamily="34" charset="0"/>
                        </a:rPr>
                        <a:t>FUNCIÓN OBJETIVO</a:t>
                      </a:r>
                    </a:p>
                    <a:p>
                      <a:pPr algn="ctr"/>
                      <a:r>
                        <a:rPr lang="es-MX" sz="1600" dirty="0" err="1">
                          <a:latin typeface="Arial" panose="020B0604020202020204" pitchFamily="34" charset="0"/>
                          <a:cs typeface="Arial" panose="020B0604020202020204" pitchFamily="34" charset="0"/>
                        </a:rPr>
                        <a:t>Máx</a:t>
                      </a:r>
                      <a:r>
                        <a:rPr lang="es-MX" sz="1600" baseline="0" dirty="0">
                          <a:latin typeface="Arial" panose="020B0604020202020204" pitchFamily="34" charset="0"/>
                          <a:cs typeface="Arial" panose="020B0604020202020204" pitchFamily="34" charset="0"/>
                        </a:rPr>
                        <a:t> U= 400X</a:t>
                      </a:r>
                      <a:r>
                        <a:rPr lang="es-MX" sz="1100" baseline="0" dirty="0">
                          <a:latin typeface="Arial" panose="020B0604020202020204" pitchFamily="34" charset="0"/>
                          <a:cs typeface="Arial" panose="020B0604020202020204" pitchFamily="34" charset="0"/>
                        </a:rPr>
                        <a:t>1</a:t>
                      </a:r>
                      <a:r>
                        <a:rPr lang="es-MX" sz="1600" baseline="0" dirty="0">
                          <a:latin typeface="Arial" panose="020B0604020202020204" pitchFamily="34" charset="0"/>
                          <a:cs typeface="Arial" panose="020B0604020202020204" pitchFamily="34" charset="0"/>
                        </a:rPr>
                        <a:t>+300X</a:t>
                      </a:r>
                      <a:r>
                        <a:rPr lang="es-MX" sz="1200" baseline="0" dirty="0">
                          <a:latin typeface="Arial" panose="020B0604020202020204" pitchFamily="34" charset="0"/>
                          <a:cs typeface="Arial" panose="020B0604020202020204" pitchFamily="34" charset="0"/>
                        </a:rPr>
                        <a:t>2</a:t>
                      </a:r>
                      <a:endParaRPr lang="en-US" sz="1600" dirty="0">
                        <a:latin typeface="Arial" panose="020B0604020202020204" pitchFamily="34" charset="0"/>
                        <a:cs typeface="Arial" panose="020B0604020202020204" pitchFamily="34" charset="0"/>
                      </a:endParaRPr>
                    </a:p>
                  </a:txBody>
                  <a:tcPr anchor="ctr"/>
                </a:tc>
                <a:tc>
                  <a:txBody>
                    <a:bodyPr/>
                    <a:lstStyle/>
                    <a:p>
                      <a:pPr algn="ctr"/>
                      <a:r>
                        <a:rPr lang="es-MX" sz="1600" dirty="0">
                          <a:latin typeface="Arial" panose="020B0604020202020204" pitchFamily="34" charset="0"/>
                          <a:cs typeface="Arial" panose="020B0604020202020204" pitchFamily="34" charset="0"/>
                        </a:rPr>
                        <a:t>UTILIDAD</a:t>
                      </a:r>
                      <a:endParaRPr lang="en-US"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547057">
                <a:tc>
                  <a:txBody>
                    <a:bodyPr/>
                    <a:lstStyle/>
                    <a:p>
                      <a:r>
                        <a:rPr lang="es-MX" sz="1800" b="1" dirty="0">
                          <a:latin typeface="Arial" panose="020B0604020202020204" pitchFamily="34" charset="0"/>
                          <a:cs typeface="Arial" panose="020B0604020202020204" pitchFamily="34" charset="0"/>
                        </a:rPr>
                        <a:t>V</a:t>
                      </a:r>
                      <a:r>
                        <a:rPr lang="es-MX" sz="1400" b="1" dirty="0">
                          <a:latin typeface="Arial" panose="020B0604020202020204" pitchFamily="34" charset="0"/>
                          <a:cs typeface="Arial" panose="020B0604020202020204" pitchFamily="34" charset="0"/>
                        </a:rPr>
                        <a:t>1</a:t>
                      </a:r>
                      <a:r>
                        <a:rPr lang="es-MX" sz="1800" b="1" dirty="0">
                          <a:latin typeface="Arial" panose="020B0604020202020204" pitchFamily="34" charset="0"/>
                          <a:cs typeface="Arial" panose="020B0604020202020204" pitchFamily="34" charset="0"/>
                        </a:rPr>
                        <a:t> (0,0)</a:t>
                      </a:r>
                      <a:endParaRPr lang="en-US" sz="1800" b="1" dirty="0">
                        <a:latin typeface="Arial" panose="020B0604020202020204" pitchFamily="34" charset="0"/>
                        <a:cs typeface="Arial" panose="020B0604020202020204" pitchFamily="34" charset="0"/>
                      </a:endParaRPr>
                    </a:p>
                  </a:txBody>
                  <a:tcPr/>
                </a:tc>
                <a:tc>
                  <a:txBody>
                    <a:bodyPr/>
                    <a:lstStyle/>
                    <a:p>
                      <a:r>
                        <a:rPr lang="es-MX" sz="1800" dirty="0">
                          <a:latin typeface="Arial" panose="020B0604020202020204" pitchFamily="34" charset="0"/>
                          <a:cs typeface="Arial" panose="020B0604020202020204" pitchFamily="34" charset="0"/>
                        </a:rPr>
                        <a:t>U= 400(0) + 300(0)</a:t>
                      </a:r>
                      <a:endParaRPr lang="en-US" sz="1800" dirty="0">
                        <a:latin typeface="Arial" panose="020B0604020202020204" pitchFamily="34" charset="0"/>
                        <a:cs typeface="Arial" panose="020B0604020202020204" pitchFamily="34" charset="0"/>
                      </a:endParaRPr>
                    </a:p>
                  </a:txBody>
                  <a:tcPr/>
                </a:tc>
                <a:tc>
                  <a:txBody>
                    <a:bodyPr/>
                    <a:lstStyle/>
                    <a:p>
                      <a:r>
                        <a:rPr lang="es-MX" sz="1600" dirty="0">
                          <a:latin typeface="Arial" panose="020B0604020202020204" pitchFamily="34" charset="0"/>
                          <a:cs typeface="Arial" panose="020B0604020202020204" pitchFamily="34" charset="0"/>
                        </a:rPr>
                        <a:t>U= $0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547057">
                <a:tc>
                  <a:txBody>
                    <a:bodyPr/>
                    <a:lstStyle/>
                    <a:p>
                      <a:r>
                        <a:rPr lang="es-MX" sz="1800" b="1" dirty="0">
                          <a:latin typeface="Arial" panose="020B0604020202020204" pitchFamily="34" charset="0"/>
                          <a:cs typeface="Arial" panose="020B0604020202020204" pitchFamily="34" charset="0"/>
                        </a:rPr>
                        <a:t>V</a:t>
                      </a:r>
                      <a:r>
                        <a:rPr lang="es-MX" sz="1400" b="1" dirty="0">
                          <a:latin typeface="Arial" panose="020B0604020202020204" pitchFamily="34" charset="0"/>
                          <a:cs typeface="Arial" panose="020B0604020202020204" pitchFamily="34" charset="0"/>
                        </a:rPr>
                        <a:t>2</a:t>
                      </a:r>
                      <a:r>
                        <a:rPr lang="es-MX" sz="1800" b="1" dirty="0">
                          <a:latin typeface="Arial" panose="020B0604020202020204" pitchFamily="34" charset="0"/>
                          <a:cs typeface="Arial" panose="020B0604020202020204" pitchFamily="34" charset="0"/>
                        </a:rPr>
                        <a:t> (0,5000)</a:t>
                      </a:r>
                      <a:endParaRPr lang="en-US" sz="1800" b="1" dirty="0">
                        <a:latin typeface="Arial" panose="020B0604020202020204" pitchFamily="34" charset="0"/>
                        <a:cs typeface="Arial" panose="020B0604020202020204" pitchFamily="34" charset="0"/>
                      </a:endParaRPr>
                    </a:p>
                  </a:txBody>
                  <a:tcPr/>
                </a:tc>
                <a:tc>
                  <a:txBody>
                    <a:bodyPr/>
                    <a:lstStyle/>
                    <a:p>
                      <a:r>
                        <a:rPr lang="es-MX" sz="1800" dirty="0">
                          <a:latin typeface="Arial" panose="020B0604020202020204" pitchFamily="34" charset="0"/>
                          <a:cs typeface="Arial" panose="020B0604020202020204" pitchFamily="34" charset="0"/>
                        </a:rPr>
                        <a:t>U= 400(0) + 300(5000)</a:t>
                      </a:r>
                      <a:endParaRPr lang="en-US" sz="1800" dirty="0">
                        <a:latin typeface="Arial" panose="020B0604020202020204" pitchFamily="34" charset="0"/>
                        <a:cs typeface="Arial" panose="020B0604020202020204" pitchFamily="34" charset="0"/>
                      </a:endParaRPr>
                    </a:p>
                  </a:txBody>
                  <a:tcPr/>
                </a:tc>
                <a:tc>
                  <a:txBody>
                    <a:bodyPr/>
                    <a:lstStyle/>
                    <a:p>
                      <a:r>
                        <a:rPr lang="es-MX" sz="1600" dirty="0">
                          <a:latin typeface="Arial" panose="020B0604020202020204" pitchFamily="34" charset="0"/>
                          <a:cs typeface="Arial" panose="020B0604020202020204" pitchFamily="34" charset="0"/>
                        </a:rPr>
                        <a:t>U= $1,500,000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547057">
                <a:tc>
                  <a:txBody>
                    <a:bodyPr/>
                    <a:lstStyle/>
                    <a:p>
                      <a:r>
                        <a:rPr lang="es-MX" sz="1800" b="1" dirty="0">
                          <a:latin typeface="Arial" panose="020B0604020202020204" pitchFamily="34" charset="0"/>
                          <a:cs typeface="Arial" panose="020B0604020202020204" pitchFamily="34" charset="0"/>
                        </a:rPr>
                        <a:t>V</a:t>
                      </a:r>
                      <a:r>
                        <a:rPr lang="es-MX" sz="1400" b="1" dirty="0">
                          <a:latin typeface="Arial" panose="020B0604020202020204" pitchFamily="34" charset="0"/>
                          <a:cs typeface="Arial" panose="020B0604020202020204" pitchFamily="34" charset="0"/>
                        </a:rPr>
                        <a:t>3</a:t>
                      </a:r>
                      <a:r>
                        <a:rPr lang="es-MX" sz="1800" b="1" dirty="0">
                          <a:latin typeface="Arial" panose="020B0604020202020204" pitchFamily="34" charset="0"/>
                          <a:cs typeface="Arial" panose="020B0604020202020204" pitchFamily="34" charset="0"/>
                        </a:rPr>
                        <a:t> (1500,4500)</a:t>
                      </a:r>
                      <a:endParaRPr lang="en-US" sz="1800" b="1" dirty="0">
                        <a:latin typeface="Arial" panose="020B0604020202020204" pitchFamily="34" charset="0"/>
                        <a:cs typeface="Arial" panose="020B0604020202020204" pitchFamily="34" charset="0"/>
                      </a:endParaRPr>
                    </a:p>
                  </a:txBody>
                  <a:tcPr/>
                </a:tc>
                <a:tc>
                  <a:txBody>
                    <a:bodyPr/>
                    <a:lstStyle/>
                    <a:p>
                      <a:r>
                        <a:rPr lang="es-MX" sz="1800" dirty="0">
                          <a:latin typeface="Arial" panose="020B0604020202020204" pitchFamily="34" charset="0"/>
                          <a:cs typeface="Arial" panose="020B0604020202020204" pitchFamily="34" charset="0"/>
                        </a:rPr>
                        <a:t>U= 400(1,500) + 300(4,500)</a:t>
                      </a:r>
                      <a:endParaRPr lang="en-US" sz="1800" dirty="0">
                        <a:latin typeface="Arial" panose="020B0604020202020204" pitchFamily="34" charset="0"/>
                        <a:cs typeface="Arial" panose="020B0604020202020204" pitchFamily="34" charset="0"/>
                      </a:endParaRPr>
                    </a:p>
                  </a:txBody>
                  <a:tcPr/>
                </a:tc>
                <a:tc>
                  <a:txBody>
                    <a:bodyPr/>
                    <a:lstStyle/>
                    <a:p>
                      <a:r>
                        <a:rPr lang="es-MX" sz="1600" dirty="0">
                          <a:latin typeface="Arial" panose="020B0604020202020204" pitchFamily="34" charset="0"/>
                          <a:cs typeface="Arial" panose="020B0604020202020204" pitchFamily="34" charset="0"/>
                        </a:rPr>
                        <a:t>U= $1,950,000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547057">
                <a:tc>
                  <a:txBody>
                    <a:bodyPr/>
                    <a:lstStyle/>
                    <a:p>
                      <a:r>
                        <a:rPr lang="es-MX" sz="1800" b="1" dirty="0">
                          <a:latin typeface="Arial" panose="020B0604020202020204" pitchFamily="34" charset="0"/>
                          <a:cs typeface="Arial" panose="020B0604020202020204" pitchFamily="34" charset="0"/>
                        </a:rPr>
                        <a:t>V</a:t>
                      </a:r>
                      <a:r>
                        <a:rPr lang="es-MX" sz="1400" b="1" dirty="0">
                          <a:latin typeface="Arial" panose="020B0604020202020204" pitchFamily="34" charset="0"/>
                          <a:cs typeface="Arial" panose="020B0604020202020204" pitchFamily="34" charset="0"/>
                        </a:rPr>
                        <a:t>4</a:t>
                      </a:r>
                      <a:r>
                        <a:rPr lang="es-MX" sz="1800" b="1" dirty="0">
                          <a:latin typeface="Arial" panose="020B0604020202020204" pitchFamily="34" charset="0"/>
                          <a:cs typeface="Arial" panose="020B0604020202020204" pitchFamily="34" charset="0"/>
                        </a:rPr>
                        <a:t> (4000,2000)</a:t>
                      </a:r>
                      <a:endParaRPr lang="en-US" sz="1800" b="1" dirty="0">
                        <a:latin typeface="Arial" panose="020B0604020202020204" pitchFamily="34" charset="0"/>
                        <a:cs typeface="Arial" panose="020B0604020202020204" pitchFamily="34" charset="0"/>
                      </a:endParaRPr>
                    </a:p>
                  </a:txBody>
                  <a:tcPr/>
                </a:tc>
                <a:tc>
                  <a:txBody>
                    <a:bodyPr/>
                    <a:lstStyle/>
                    <a:p>
                      <a:r>
                        <a:rPr lang="es-MX" sz="1800" dirty="0">
                          <a:latin typeface="Arial" panose="020B0604020202020204" pitchFamily="34" charset="0"/>
                          <a:cs typeface="Arial" panose="020B0604020202020204" pitchFamily="34" charset="0"/>
                        </a:rPr>
                        <a:t>U= 400(4,000) + 300(2,000)</a:t>
                      </a:r>
                      <a:endParaRPr lang="en-US" sz="1800" dirty="0">
                        <a:latin typeface="Arial" panose="020B0604020202020204" pitchFamily="34" charset="0"/>
                        <a:cs typeface="Arial" panose="020B0604020202020204" pitchFamily="34" charset="0"/>
                      </a:endParaRPr>
                    </a:p>
                  </a:txBody>
                  <a:tcPr/>
                </a:tc>
                <a:tc>
                  <a:txBody>
                    <a:bodyPr/>
                    <a:lstStyle/>
                    <a:p>
                      <a:r>
                        <a:rPr lang="es-MX" sz="1600" dirty="0">
                          <a:latin typeface="Arial" panose="020B0604020202020204" pitchFamily="34" charset="0"/>
                          <a:cs typeface="Arial" panose="020B0604020202020204" pitchFamily="34" charset="0"/>
                        </a:rPr>
                        <a:t>U= $2,200,000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547057">
                <a:tc>
                  <a:txBody>
                    <a:bodyPr/>
                    <a:lstStyle/>
                    <a:p>
                      <a:r>
                        <a:rPr lang="es-MX" sz="1800" b="1" dirty="0">
                          <a:latin typeface="Arial" panose="020B0604020202020204" pitchFamily="34" charset="0"/>
                          <a:cs typeface="Arial" panose="020B0604020202020204" pitchFamily="34" charset="0"/>
                        </a:rPr>
                        <a:t>V</a:t>
                      </a:r>
                      <a:r>
                        <a:rPr lang="es-MX" sz="1400" b="1" dirty="0">
                          <a:latin typeface="Arial" panose="020B0604020202020204" pitchFamily="34" charset="0"/>
                          <a:cs typeface="Arial" panose="020B0604020202020204" pitchFamily="34" charset="0"/>
                        </a:rPr>
                        <a:t>5</a:t>
                      </a:r>
                      <a:r>
                        <a:rPr lang="es-MX" sz="1800" b="1" dirty="0">
                          <a:latin typeface="Arial" panose="020B0604020202020204" pitchFamily="34" charset="0"/>
                          <a:cs typeface="Arial" panose="020B0604020202020204" pitchFamily="34" charset="0"/>
                        </a:rPr>
                        <a:t> (5000,0)</a:t>
                      </a:r>
                      <a:endParaRPr lang="en-US" sz="1800" b="1" dirty="0">
                        <a:latin typeface="Arial" panose="020B0604020202020204" pitchFamily="34" charset="0"/>
                        <a:cs typeface="Arial" panose="020B0604020202020204" pitchFamily="34" charset="0"/>
                      </a:endParaRPr>
                    </a:p>
                  </a:txBody>
                  <a:tcPr/>
                </a:tc>
                <a:tc>
                  <a:txBody>
                    <a:bodyPr/>
                    <a:lstStyle/>
                    <a:p>
                      <a:r>
                        <a:rPr lang="es-MX" sz="1800" dirty="0">
                          <a:latin typeface="Arial" panose="020B0604020202020204" pitchFamily="34" charset="0"/>
                          <a:cs typeface="Arial" panose="020B0604020202020204" pitchFamily="34" charset="0"/>
                        </a:rPr>
                        <a:t>U= 400(5,000) + 300(0)</a:t>
                      </a:r>
                      <a:endParaRPr lang="en-US" sz="1800" dirty="0">
                        <a:latin typeface="Arial" panose="020B0604020202020204" pitchFamily="34" charset="0"/>
                        <a:cs typeface="Arial" panose="020B0604020202020204" pitchFamily="34" charset="0"/>
                      </a:endParaRPr>
                    </a:p>
                  </a:txBody>
                  <a:tcPr/>
                </a:tc>
                <a:tc>
                  <a:txBody>
                    <a:bodyPr/>
                    <a:lstStyle/>
                    <a:p>
                      <a:r>
                        <a:rPr lang="es-MX" sz="1600" dirty="0">
                          <a:latin typeface="Arial" panose="020B0604020202020204" pitchFamily="34" charset="0"/>
                          <a:cs typeface="Arial" panose="020B0604020202020204" pitchFamily="34" charset="0"/>
                        </a:rPr>
                        <a:t>U=</a:t>
                      </a:r>
                      <a:r>
                        <a:rPr lang="es-MX" sz="1600" baseline="0" dirty="0">
                          <a:latin typeface="Arial" panose="020B0604020202020204" pitchFamily="34" charset="0"/>
                          <a:cs typeface="Arial" panose="020B0604020202020204" pitchFamily="34" charset="0"/>
                        </a:rPr>
                        <a:t> $2,000,000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sp>
        <p:nvSpPr>
          <p:cNvPr id="6" name="Rectángulo 5"/>
          <p:cNvSpPr/>
          <p:nvPr/>
        </p:nvSpPr>
        <p:spPr>
          <a:xfrm>
            <a:off x="1722425" y="3821807"/>
            <a:ext cx="8568954" cy="57606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adroTexto 8"/>
          <p:cNvSpPr txBox="1"/>
          <p:nvPr/>
        </p:nvSpPr>
        <p:spPr>
          <a:xfrm>
            <a:off x="1722425" y="5066134"/>
            <a:ext cx="8568954" cy="1631216"/>
          </a:xfrm>
          <a:prstGeom prst="rect">
            <a:avLst/>
          </a:prstGeom>
          <a:noFill/>
        </p:spPr>
        <p:txBody>
          <a:bodyPr wrap="square" rtlCol="0">
            <a:spAutoFit/>
          </a:bodyPr>
          <a:lstStyle/>
          <a:p>
            <a:r>
              <a:rPr lang="es-MX" sz="2000" dirty="0"/>
              <a:t>El punto de máxima utilidad o beneficio óptimo, corresponde a la coordenada (4000,2000). </a:t>
            </a:r>
          </a:p>
          <a:p>
            <a:endParaRPr lang="es-MX" sz="2000" dirty="0"/>
          </a:p>
          <a:p>
            <a:r>
              <a:rPr lang="es-MX" sz="2000" dirty="0"/>
              <a:t>Así que para obtener la mayor utilidad se deberán fabricar 4,000 </a:t>
            </a:r>
            <a:r>
              <a:rPr lang="es-MX" sz="2000" dirty="0" err="1"/>
              <a:t>kgs</a:t>
            </a:r>
            <a:r>
              <a:rPr lang="es-MX" sz="2000" dirty="0"/>
              <a:t>. de P1 y 2,000 </a:t>
            </a:r>
            <a:r>
              <a:rPr lang="es-MX" sz="2000" dirty="0" err="1"/>
              <a:t>kgs</a:t>
            </a:r>
            <a:r>
              <a:rPr lang="es-MX" sz="2000" dirty="0"/>
              <a:t>. de P2.</a:t>
            </a:r>
            <a:endParaRPr lang="en-US" sz="2000" dirty="0"/>
          </a:p>
        </p:txBody>
      </p:sp>
      <p:sp>
        <p:nvSpPr>
          <p:cNvPr id="7" name="Rectángulo redondeado 6"/>
          <p:cNvSpPr/>
          <p:nvPr/>
        </p:nvSpPr>
        <p:spPr>
          <a:xfrm>
            <a:off x="1390650" y="129065"/>
            <a:ext cx="9667874" cy="70346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Evaluación de la Función Objetivo</a:t>
            </a:r>
          </a:p>
        </p:txBody>
      </p:sp>
      <p:sp>
        <p:nvSpPr>
          <p:cNvPr id="3" name="Título 2"/>
          <p:cNvSpPr>
            <a:spLocks noGrp="1"/>
          </p:cNvSpPr>
          <p:nvPr>
            <p:ph type="title"/>
          </p:nvPr>
        </p:nvSpPr>
        <p:spPr/>
        <p:txBody>
          <a:bodyPr/>
          <a:lstStyle/>
          <a:p>
            <a:endParaRPr lang="es-MX" dirty="0"/>
          </a:p>
        </p:txBody>
      </p:sp>
    </p:spTree>
    <p:extLst>
      <p:ext uri="{BB962C8B-B14F-4D97-AF65-F5344CB8AC3E}">
        <p14:creationId xmlns:p14="http://schemas.microsoft.com/office/powerpoint/2010/main" val="1943257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519112" y="2488902"/>
            <a:ext cx="11315700" cy="1683048"/>
          </a:xfrm>
        </p:spPr>
        <p:txBody>
          <a:bodyPr>
            <a:normAutofit fontScale="92500" lnSpcReduction="20000"/>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6. </a:t>
            </a:r>
            <a:r>
              <a:rPr lang="es-MX" sz="3600" dirty="0">
                <a:latin typeface="Arial" panose="020B0604020202020204" pitchFamily="34" charset="0"/>
                <a:cs typeface="Arial" panose="020B0604020202020204" pitchFamily="34" charset="0"/>
              </a:rPr>
              <a:t>Se evalúa si la solución optima cumple con las restricciones (Se sustituyen los valores óptimos en todas las restricciones)</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6031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47BFF0FC-DCAB-47B2-8C30-94BCD79923D1}"/>
              </a:ext>
            </a:extLst>
          </p:cNvPr>
          <p:cNvGrpSpPr/>
          <p:nvPr/>
        </p:nvGrpSpPr>
        <p:grpSpPr>
          <a:xfrm>
            <a:off x="3747952" y="5112407"/>
            <a:ext cx="8167319" cy="142202"/>
            <a:chOff x="3632040" y="5304907"/>
            <a:chExt cx="8559959" cy="137006"/>
          </a:xfrm>
        </p:grpSpPr>
        <p:grpSp>
          <p:nvGrpSpPr>
            <p:cNvPr id="27" name="Group 26">
              <a:extLst>
                <a:ext uri="{FF2B5EF4-FFF2-40B4-BE49-F238E27FC236}">
                  <a16:creationId xmlns:a16="http://schemas.microsoft.com/office/drawing/2014/main" id="{C77B777B-DEA8-4573-8596-03CD5CF4ACD7}"/>
                </a:ext>
              </a:extLst>
            </p:cNvPr>
            <p:cNvGrpSpPr/>
            <p:nvPr/>
          </p:nvGrpSpPr>
          <p:grpSpPr>
            <a:xfrm>
              <a:off x="3632040" y="5310936"/>
              <a:ext cx="4279981" cy="130977"/>
              <a:chOff x="11445923" y="0"/>
              <a:chExt cx="1119115" cy="2552282"/>
            </a:xfrm>
          </p:grpSpPr>
          <p:sp>
            <p:nvSpPr>
              <p:cNvPr id="28" name="Rectangle 27">
                <a:extLst>
                  <a:ext uri="{FF2B5EF4-FFF2-40B4-BE49-F238E27FC236}">
                    <a16:creationId xmlns:a16="http://schemas.microsoft.com/office/drawing/2014/main" id="{AE60B278-363D-4CBD-BEC2-21DBD0331773}"/>
                  </a:ext>
                </a:extLst>
              </p:cNvPr>
              <p:cNvSpPr/>
              <p:nvPr/>
            </p:nvSpPr>
            <p:spPr>
              <a:xfrm>
                <a:off x="11818961" y="0"/>
                <a:ext cx="373038" cy="25522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Rectangle 28">
                <a:extLst>
                  <a:ext uri="{FF2B5EF4-FFF2-40B4-BE49-F238E27FC236}">
                    <a16:creationId xmlns:a16="http://schemas.microsoft.com/office/drawing/2014/main" id="{8BC28E13-95D1-456C-9D5E-99C7C947E1E0}"/>
                  </a:ext>
                </a:extLst>
              </p:cNvPr>
              <p:cNvSpPr/>
              <p:nvPr/>
            </p:nvSpPr>
            <p:spPr>
              <a:xfrm>
                <a:off x="11445923" y="0"/>
                <a:ext cx="373038" cy="25522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Rectangle 29">
                <a:extLst>
                  <a:ext uri="{FF2B5EF4-FFF2-40B4-BE49-F238E27FC236}">
                    <a16:creationId xmlns:a16="http://schemas.microsoft.com/office/drawing/2014/main" id="{B574B2F7-DAB3-42A4-AB9B-0B484B0455E9}"/>
                  </a:ext>
                </a:extLst>
              </p:cNvPr>
              <p:cNvSpPr/>
              <p:nvPr/>
            </p:nvSpPr>
            <p:spPr>
              <a:xfrm>
                <a:off x="12192000" y="0"/>
                <a:ext cx="373038" cy="25522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1" name="Group 30">
              <a:extLst>
                <a:ext uri="{FF2B5EF4-FFF2-40B4-BE49-F238E27FC236}">
                  <a16:creationId xmlns:a16="http://schemas.microsoft.com/office/drawing/2014/main" id="{E451F46C-5462-4285-B560-9B15C506BCF2}"/>
                </a:ext>
              </a:extLst>
            </p:cNvPr>
            <p:cNvGrpSpPr/>
            <p:nvPr/>
          </p:nvGrpSpPr>
          <p:grpSpPr>
            <a:xfrm>
              <a:off x="7912018" y="5304907"/>
              <a:ext cx="4279981" cy="137006"/>
              <a:chOff x="11445923" y="0"/>
              <a:chExt cx="1119115" cy="2552282"/>
            </a:xfrm>
          </p:grpSpPr>
          <p:sp>
            <p:nvSpPr>
              <p:cNvPr id="32" name="Rectangle 31">
                <a:extLst>
                  <a:ext uri="{FF2B5EF4-FFF2-40B4-BE49-F238E27FC236}">
                    <a16:creationId xmlns:a16="http://schemas.microsoft.com/office/drawing/2014/main" id="{B4DDE81F-6471-4E3B-ACB1-05368C5221F6}"/>
                  </a:ext>
                </a:extLst>
              </p:cNvPr>
              <p:cNvSpPr/>
              <p:nvPr/>
            </p:nvSpPr>
            <p:spPr>
              <a:xfrm>
                <a:off x="11818961" y="0"/>
                <a:ext cx="373038" cy="25522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Rectangle 32">
                <a:extLst>
                  <a:ext uri="{FF2B5EF4-FFF2-40B4-BE49-F238E27FC236}">
                    <a16:creationId xmlns:a16="http://schemas.microsoft.com/office/drawing/2014/main" id="{FF199574-BA69-4459-9AAF-BBE602C7B5A9}"/>
                  </a:ext>
                </a:extLst>
              </p:cNvPr>
              <p:cNvSpPr/>
              <p:nvPr/>
            </p:nvSpPr>
            <p:spPr>
              <a:xfrm>
                <a:off x="11445923" y="0"/>
                <a:ext cx="373038" cy="25522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Rectangle 33">
                <a:extLst>
                  <a:ext uri="{FF2B5EF4-FFF2-40B4-BE49-F238E27FC236}">
                    <a16:creationId xmlns:a16="http://schemas.microsoft.com/office/drawing/2014/main" id="{3C84CA51-8DA3-444D-9FC1-163933FD07B1}"/>
                  </a:ext>
                </a:extLst>
              </p:cNvPr>
              <p:cNvSpPr/>
              <p:nvPr/>
            </p:nvSpPr>
            <p:spPr>
              <a:xfrm>
                <a:off x="12192000" y="0"/>
                <a:ext cx="373038" cy="25522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sp>
        <p:nvSpPr>
          <p:cNvPr id="20" name="CuadroTexto 19"/>
          <p:cNvSpPr txBox="1"/>
          <p:nvPr/>
        </p:nvSpPr>
        <p:spPr>
          <a:xfrm>
            <a:off x="3747952" y="3788968"/>
            <a:ext cx="8695821" cy="1323439"/>
          </a:xfrm>
          <a:prstGeom prst="rect">
            <a:avLst/>
          </a:prstGeom>
          <a:noFill/>
        </p:spPr>
        <p:txBody>
          <a:bodyPr wrap="square" rtlCol="0">
            <a:spAutoFit/>
          </a:bodyPr>
          <a:lstStyle/>
          <a:p>
            <a:r>
              <a:rPr lang="es-MX" sz="4000" b="1" dirty="0">
                <a:solidFill>
                  <a:schemeClr val="tx2">
                    <a:lumMod val="50000"/>
                  </a:schemeClr>
                </a:solidFill>
                <a:effectLst>
                  <a:outerShdw blurRad="38100" dist="38100" dir="2700000" algn="tl">
                    <a:srgbClr val="000000">
                      <a:alpha val="43137"/>
                    </a:srgbClr>
                  </a:outerShdw>
                </a:effectLst>
              </a:rPr>
              <a:t>PRINCIPIOS SOBRE PROGRAMACIÓN LINEAL</a:t>
            </a:r>
          </a:p>
        </p:txBody>
      </p:sp>
    </p:spTree>
    <p:extLst>
      <p:ext uri="{BB962C8B-B14F-4D97-AF65-F5344CB8AC3E}">
        <p14:creationId xmlns:p14="http://schemas.microsoft.com/office/powerpoint/2010/main" val="11005882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4005176624"/>
              </p:ext>
            </p:extLst>
          </p:nvPr>
        </p:nvGraphicFramePr>
        <p:xfrm>
          <a:off x="1727324" y="1825625"/>
          <a:ext cx="8784976" cy="1842120"/>
        </p:xfrm>
        <a:graphic>
          <a:graphicData uri="http://schemas.openxmlformats.org/drawingml/2006/table">
            <a:tbl>
              <a:tblPr firstRow="1" bandRow="1">
                <a:tableStyleId>{5C22544A-7EE6-4342-B048-85BDC9FD1C3A}</a:tableStyleId>
              </a:tblPr>
              <a:tblGrid>
                <a:gridCol w="1656184">
                  <a:extLst>
                    <a:ext uri="{9D8B030D-6E8A-4147-A177-3AD203B41FA5}">
                      <a16:colId xmlns:a16="http://schemas.microsoft.com/office/drawing/2014/main" val="20000"/>
                    </a:ext>
                  </a:extLst>
                </a:gridCol>
                <a:gridCol w="1512168">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1152128">
                  <a:extLst>
                    <a:ext uri="{9D8B030D-6E8A-4147-A177-3AD203B41FA5}">
                      <a16:colId xmlns:a16="http://schemas.microsoft.com/office/drawing/2014/main" val="20005"/>
                    </a:ext>
                  </a:extLst>
                </a:gridCol>
              </a:tblGrid>
              <a:tr h="614040">
                <a:tc>
                  <a:txBody>
                    <a:bodyPr/>
                    <a:lstStyle/>
                    <a:p>
                      <a:pPr algn="ctr"/>
                      <a:r>
                        <a:rPr lang="es-MX" sz="1400" dirty="0">
                          <a:latin typeface="Arial" panose="020B0604020202020204" pitchFamily="34" charset="0"/>
                          <a:cs typeface="Arial" panose="020B0604020202020204" pitchFamily="34" charset="0"/>
                        </a:rPr>
                        <a:t>VÉRTICE</a:t>
                      </a:r>
                      <a:endParaRPr lang="en-US" sz="1400" dirty="0">
                        <a:latin typeface="Arial" panose="020B0604020202020204" pitchFamily="34" charset="0"/>
                        <a:cs typeface="Arial" panose="020B0604020202020204" pitchFamily="34" charset="0"/>
                      </a:endParaRPr>
                    </a:p>
                  </a:txBody>
                  <a:tcPr anchor="ctr"/>
                </a:tc>
                <a:tc>
                  <a:txBody>
                    <a:bodyPr/>
                    <a:lstStyle/>
                    <a:p>
                      <a:pPr algn="ctr"/>
                      <a:r>
                        <a:rPr lang="es-MX" sz="1200" dirty="0">
                          <a:latin typeface="Arial" panose="020B0604020202020204" pitchFamily="34" charset="0"/>
                          <a:cs typeface="Arial" panose="020B0604020202020204" pitchFamily="34" charset="0"/>
                        </a:rPr>
                        <a:t>COMPONENTE</a:t>
                      </a:r>
                      <a:r>
                        <a:rPr lang="es-MX" sz="1200" baseline="0" dirty="0">
                          <a:latin typeface="Arial" panose="020B0604020202020204" pitchFamily="34" charset="0"/>
                          <a:cs typeface="Arial" panose="020B0604020202020204" pitchFamily="34" charset="0"/>
                        </a:rPr>
                        <a:t> A</a:t>
                      </a:r>
                      <a:endParaRPr lang="en-US" sz="1200" dirty="0">
                        <a:latin typeface="Arial" panose="020B0604020202020204" pitchFamily="34" charset="0"/>
                        <a:cs typeface="Arial" panose="020B0604020202020204" pitchFamily="34" charset="0"/>
                      </a:endParaRPr>
                    </a:p>
                  </a:txBody>
                  <a:tcPr anchor="ctr"/>
                </a:tc>
                <a:tc>
                  <a:txBody>
                    <a:bodyPr/>
                    <a:lstStyle/>
                    <a:p>
                      <a:pPr algn="ctr"/>
                      <a:r>
                        <a:rPr lang="es-MX" sz="1200" dirty="0">
                          <a:latin typeface="Arial" panose="020B0604020202020204" pitchFamily="34" charset="0"/>
                          <a:cs typeface="Arial" panose="020B0604020202020204" pitchFamily="34" charset="0"/>
                        </a:rPr>
                        <a:t>COMPONENTE B</a:t>
                      </a:r>
                      <a:endParaRPr lang="en-US" sz="1200" dirty="0">
                        <a:latin typeface="Arial" panose="020B0604020202020204" pitchFamily="34" charset="0"/>
                        <a:cs typeface="Arial" panose="020B0604020202020204" pitchFamily="34" charset="0"/>
                      </a:endParaRPr>
                    </a:p>
                  </a:txBody>
                  <a:tcPr anchor="ctr"/>
                </a:tc>
                <a:tc>
                  <a:txBody>
                    <a:bodyPr/>
                    <a:lstStyle/>
                    <a:p>
                      <a:pPr algn="ctr"/>
                      <a:r>
                        <a:rPr lang="es-MX" sz="1200" dirty="0">
                          <a:latin typeface="Arial" panose="020B0604020202020204" pitchFamily="34" charset="0"/>
                          <a:cs typeface="Arial" panose="020B0604020202020204" pitchFamily="34" charset="0"/>
                        </a:rPr>
                        <a:t>COMPONENTE C</a:t>
                      </a:r>
                      <a:endParaRPr lang="en-US" sz="1200" dirty="0">
                        <a:latin typeface="Arial" panose="020B0604020202020204" pitchFamily="34" charset="0"/>
                        <a:cs typeface="Arial" panose="020B0604020202020204" pitchFamily="34" charset="0"/>
                      </a:endParaRPr>
                    </a:p>
                  </a:txBody>
                  <a:tcPr anchor="ctr"/>
                </a:tc>
                <a:tc>
                  <a:txBody>
                    <a:bodyPr/>
                    <a:lstStyle/>
                    <a:p>
                      <a:pPr algn="ctr"/>
                      <a:r>
                        <a:rPr lang="es-MX" sz="1200" dirty="0">
                          <a:latin typeface="Arial" panose="020B0604020202020204" pitchFamily="34" charset="0"/>
                          <a:cs typeface="Arial" panose="020B0604020202020204" pitchFamily="34" charset="0"/>
                        </a:rPr>
                        <a:t>COMPONENTE D</a:t>
                      </a:r>
                      <a:endParaRPr lang="en-US" sz="1200" dirty="0">
                        <a:latin typeface="Arial" panose="020B0604020202020204" pitchFamily="34" charset="0"/>
                        <a:cs typeface="Arial" panose="020B0604020202020204" pitchFamily="34" charset="0"/>
                      </a:endParaRPr>
                    </a:p>
                  </a:txBody>
                  <a:tcPr anchor="ctr"/>
                </a:tc>
                <a:tc>
                  <a:txBody>
                    <a:bodyPr/>
                    <a:lstStyle/>
                    <a:p>
                      <a:pPr algn="ctr"/>
                      <a:r>
                        <a:rPr lang="es-MX" sz="1100" dirty="0">
                          <a:latin typeface="Arial" panose="020B0604020202020204" pitchFamily="34" charset="0"/>
                          <a:cs typeface="Arial" panose="020B0604020202020204" pitchFamily="34" charset="0"/>
                        </a:rPr>
                        <a:t>UTILIDAD</a:t>
                      </a:r>
                      <a:endParaRPr 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6140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V</a:t>
                      </a:r>
                      <a:r>
                        <a:rPr kumimoji="0" lang="es-MX" sz="1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4</a:t>
                      </a:r>
                      <a:r>
                        <a:rPr kumimoji="0" lang="es-MX"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(4000,2000)</a:t>
                      </a:r>
                      <a:endPar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a:txBody>
                  <a:tcPr/>
                </a:tc>
                <a:tc>
                  <a:txBody>
                    <a:bodyPr/>
                    <a:lstStyle/>
                    <a:p>
                      <a:pPr algn="ctr"/>
                      <a:r>
                        <a:rPr lang="es-MX" sz="1100" dirty="0">
                          <a:latin typeface="Arial" panose="020B0604020202020204" pitchFamily="34" charset="0"/>
                          <a:cs typeface="Arial" panose="020B0604020202020204" pitchFamily="34" charset="0"/>
                        </a:rPr>
                        <a:t>1(4000) + 3(2000) 10,000&lt;15,000</a:t>
                      </a:r>
                      <a:endParaRPr lang="en-US" sz="1100" dirty="0">
                        <a:latin typeface="Arial" panose="020B0604020202020204" pitchFamily="34" charset="0"/>
                        <a:cs typeface="Arial" panose="020B0604020202020204" pitchFamily="34" charset="0"/>
                      </a:endParaRPr>
                    </a:p>
                  </a:txBody>
                  <a:tcPr/>
                </a:tc>
                <a:tc>
                  <a:txBody>
                    <a:bodyPr/>
                    <a:lstStyle/>
                    <a:p>
                      <a:pPr algn="ctr"/>
                      <a:r>
                        <a:rPr lang="es-MX" sz="1100" dirty="0">
                          <a:solidFill>
                            <a:srgbClr val="7030A0"/>
                          </a:solidFill>
                          <a:latin typeface="Arial" panose="020B0604020202020204" pitchFamily="34" charset="0"/>
                          <a:cs typeface="Arial" panose="020B0604020202020204" pitchFamily="34" charset="0"/>
                        </a:rPr>
                        <a:t>2(4000) + 1(2000)</a:t>
                      </a:r>
                    </a:p>
                    <a:p>
                      <a:pPr algn="ctr"/>
                      <a:r>
                        <a:rPr lang="es-MX" sz="1100" dirty="0">
                          <a:solidFill>
                            <a:srgbClr val="7030A0"/>
                          </a:solidFill>
                          <a:latin typeface="Arial" panose="020B0604020202020204" pitchFamily="34" charset="0"/>
                          <a:cs typeface="Arial" panose="020B0604020202020204" pitchFamily="34" charset="0"/>
                        </a:rPr>
                        <a:t>10,000=10,000</a:t>
                      </a:r>
                      <a:endParaRPr lang="en-US" sz="1100" dirty="0">
                        <a:solidFill>
                          <a:srgbClr val="7030A0"/>
                        </a:solidFill>
                        <a:latin typeface="Arial" panose="020B0604020202020204" pitchFamily="34" charset="0"/>
                        <a:cs typeface="Arial" panose="020B0604020202020204" pitchFamily="34" charset="0"/>
                      </a:endParaRPr>
                    </a:p>
                  </a:txBody>
                  <a:tcPr/>
                </a:tc>
                <a:tc>
                  <a:txBody>
                    <a:bodyPr/>
                    <a:lstStyle/>
                    <a:p>
                      <a:pPr algn="ctr"/>
                      <a:r>
                        <a:rPr lang="es-MX" sz="1100" dirty="0">
                          <a:solidFill>
                            <a:srgbClr val="7030A0"/>
                          </a:solidFill>
                          <a:latin typeface="Arial" panose="020B0604020202020204" pitchFamily="34" charset="0"/>
                          <a:cs typeface="Arial" panose="020B0604020202020204" pitchFamily="34" charset="0"/>
                        </a:rPr>
                        <a:t>2(4000) + 2(2000) 12,000=12,000</a:t>
                      </a:r>
                      <a:endParaRPr lang="en-US" sz="1100" dirty="0">
                        <a:solidFill>
                          <a:srgbClr val="7030A0"/>
                        </a:solidFill>
                        <a:latin typeface="Arial" panose="020B0604020202020204" pitchFamily="34" charset="0"/>
                        <a:cs typeface="Arial" panose="020B0604020202020204" pitchFamily="34" charset="0"/>
                      </a:endParaRPr>
                    </a:p>
                  </a:txBody>
                  <a:tcPr/>
                </a:tc>
                <a:tc>
                  <a:txBody>
                    <a:bodyPr/>
                    <a:lstStyle/>
                    <a:p>
                      <a:pPr algn="ctr"/>
                      <a:r>
                        <a:rPr lang="es-MX" sz="1100" dirty="0">
                          <a:latin typeface="Arial" panose="020B0604020202020204" pitchFamily="34" charset="0"/>
                          <a:cs typeface="Arial" panose="020B0604020202020204" pitchFamily="34" charset="0"/>
                        </a:rPr>
                        <a:t>1(4000) + 1(2000) 6,000&lt;10,000</a:t>
                      </a:r>
                      <a:endParaRPr lang="en-US" sz="1100" dirty="0">
                        <a:latin typeface="Arial" panose="020B0604020202020204" pitchFamily="34" charset="0"/>
                        <a:cs typeface="Arial" panose="020B0604020202020204" pitchFamily="34" charset="0"/>
                      </a:endParaRPr>
                    </a:p>
                  </a:txBody>
                  <a:tcPr/>
                </a:tc>
                <a:tc>
                  <a:txBody>
                    <a:bodyPr/>
                    <a:lstStyle/>
                    <a:p>
                      <a:r>
                        <a:rPr lang="es-MX" sz="1400" b="1" dirty="0">
                          <a:latin typeface="Arial" panose="020B0604020202020204" pitchFamily="34" charset="0"/>
                          <a:cs typeface="Arial" panose="020B0604020202020204" pitchFamily="34" charset="0"/>
                        </a:rPr>
                        <a:t>$2,200,000</a:t>
                      </a:r>
                      <a:endParaRPr lang="en-US" sz="14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614040">
                <a:tc>
                  <a:txBody>
                    <a:bodyPr/>
                    <a:lstStyle/>
                    <a:p>
                      <a:r>
                        <a:rPr lang="es-MX" sz="1400" b="1" dirty="0">
                          <a:latin typeface="Arial" panose="020B0604020202020204" pitchFamily="34" charset="0"/>
                          <a:cs typeface="Arial" panose="020B0604020202020204" pitchFamily="34" charset="0"/>
                        </a:rPr>
                        <a:t>DISPONIBILIDAD</a:t>
                      </a:r>
                      <a:endParaRPr lang="en-US" sz="1400" b="1" dirty="0">
                        <a:latin typeface="Arial" panose="020B0604020202020204" pitchFamily="34" charset="0"/>
                        <a:cs typeface="Arial" panose="020B0604020202020204" pitchFamily="34" charset="0"/>
                      </a:endParaRPr>
                    </a:p>
                  </a:txBody>
                  <a:tcPr/>
                </a:tc>
                <a:tc>
                  <a:txBody>
                    <a:bodyPr/>
                    <a:lstStyle/>
                    <a:p>
                      <a:r>
                        <a:rPr lang="en-US" sz="2000" b="1" dirty="0">
                          <a:latin typeface="Arial" panose="020B0604020202020204" pitchFamily="34" charset="0"/>
                          <a:cs typeface="Arial" panose="020B0604020202020204" pitchFamily="34" charset="0"/>
                        </a:rPr>
                        <a:t>≤ 15,000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10,000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12,000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10,000</a:t>
                      </a:r>
                    </a:p>
                  </a:txBody>
                  <a:tcPr/>
                </a:tc>
                <a:tc>
                  <a:txBody>
                    <a:bodyPr/>
                    <a:lstStyle/>
                    <a:p>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bl>
          </a:graphicData>
        </a:graphic>
      </p:graphicFrame>
      <p:sp>
        <p:nvSpPr>
          <p:cNvPr id="5" name="Título 4"/>
          <p:cNvSpPr>
            <a:spLocks noGrp="1"/>
          </p:cNvSpPr>
          <p:nvPr>
            <p:ph type="title"/>
          </p:nvPr>
        </p:nvSpPr>
        <p:spPr/>
        <p:txBody>
          <a:bodyPr/>
          <a:lstStyle/>
          <a:p>
            <a:endParaRPr lang="es-MX"/>
          </a:p>
        </p:txBody>
      </p:sp>
      <p:sp>
        <p:nvSpPr>
          <p:cNvPr id="6" name="Rectángulo redondeado 5"/>
          <p:cNvSpPr/>
          <p:nvPr/>
        </p:nvSpPr>
        <p:spPr>
          <a:xfrm>
            <a:off x="1285875" y="424340"/>
            <a:ext cx="9667874" cy="70346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Evaluación de los componentes </a:t>
            </a:r>
          </a:p>
        </p:txBody>
      </p:sp>
      <p:sp>
        <p:nvSpPr>
          <p:cNvPr id="7" name="2 Marcador de contenido"/>
          <p:cNvSpPr txBox="1">
            <a:spLocks/>
          </p:cNvSpPr>
          <p:nvPr/>
        </p:nvSpPr>
        <p:spPr>
          <a:xfrm>
            <a:off x="585787" y="3850977"/>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dirty="0">
                <a:latin typeface="Arial" panose="020B0604020202020204" pitchFamily="34" charset="0"/>
                <a:cs typeface="Arial" panose="020B0604020202020204" pitchFamily="34" charset="0"/>
              </a:rPr>
              <a:t>Todas las restricciones se cumplen. Por lo tanto, la solución es óptima.</a:t>
            </a: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3808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8636" y="1703489"/>
            <a:ext cx="11201400" cy="3687662"/>
          </a:xfrm>
        </p:spPr>
        <p:txBody>
          <a:bodyPr/>
          <a:lstStyle/>
          <a:p>
            <a:pPr marL="0" indent="0" algn="just">
              <a:buNone/>
            </a:pPr>
            <a:r>
              <a:rPr lang="es-MX" sz="2400" dirty="0"/>
              <a:t>Un estudiante cuenta con dos alimentos básicos para su dieta diaria los cuales son: pan y queso. De acuerdo con las tablas proporcionadas por la FAO  se sabe que un kg. de pan contiene 2,000 calorías y 50 gr de proteínas y cada kg. de queso contienen 4,000 calorías y 200 gr de proteínas. De acuerdo con la experiencia obtenida se sabe que la dieta mínima de subsistencia, se requiere cuando menos 6,000 calorías y 200 </a:t>
            </a:r>
            <a:r>
              <a:rPr lang="es-MX" sz="2400" dirty="0" err="1"/>
              <a:t>grs</a:t>
            </a:r>
            <a:r>
              <a:rPr lang="es-MX" sz="2400" dirty="0"/>
              <a:t> de proteínas. Si el kg de pan cuesta $6.00 y el kg de queso cuesta 21 pesos. ¿Cuál es la cantidad que deberá comprar de ambos alimentos para cumplir con los requerimientos establecidos?</a:t>
            </a:r>
            <a:r>
              <a:rPr lang="es-MX" sz="2200" dirty="0"/>
              <a:t> Camacho (2008).</a:t>
            </a:r>
            <a:endParaRPr lang="es-MX" sz="1000" dirty="0"/>
          </a:p>
        </p:txBody>
      </p:sp>
      <p:sp>
        <p:nvSpPr>
          <p:cNvPr id="5" name="Rectángulo redondeado 4"/>
          <p:cNvSpPr/>
          <p:nvPr/>
        </p:nvSpPr>
        <p:spPr>
          <a:xfrm>
            <a:off x="209549" y="195833"/>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Ejemplo 2 (Caso Minimización)</a:t>
            </a:r>
          </a:p>
        </p:txBody>
      </p:sp>
    </p:spTree>
    <p:extLst>
      <p:ext uri="{BB962C8B-B14F-4D97-AF65-F5344CB8AC3E}">
        <p14:creationId xmlns:p14="http://schemas.microsoft.com/office/powerpoint/2010/main" val="1464205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495549" y="1566863"/>
            <a:ext cx="9324975" cy="4351337"/>
          </a:xfrm>
        </p:spPr>
        <p:txBody>
          <a:bodyPr>
            <a:noAutofit/>
          </a:bodyPr>
          <a:lstStyle/>
          <a:p>
            <a:pPr marL="0" indent="0" algn="just">
              <a:buNone/>
            </a:pPr>
            <a:endParaRPr lang="es-MX" sz="2400" dirty="0"/>
          </a:p>
          <a:p>
            <a:pPr marL="457200" indent="-457200" algn="just">
              <a:buFont typeface="+mj-lt"/>
              <a:buAutoNum type="arabicPeriod"/>
            </a:pPr>
            <a:r>
              <a:rPr lang="es-MX" sz="2400" dirty="0"/>
              <a:t>Se deben cumplir los requerimientos de la dieta mínima de subsistencia</a:t>
            </a:r>
          </a:p>
          <a:p>
            <a:pPr marL="457200" indent="-457200" algn="just">
              <a:buFont typeface="+mj-lt"/>
              <a:buAutoNum type="arabicPeriod"/>
            </a:pPr>
            <a:r>
              <a:rPr lang="es-MX" sz="2400" dirty="0"/>
              <a:t>Ambos alimentos proveen calorías y proteínas</a:t>
            </a:r>
          </a:p>
          <a:p>
            <a:pPr marL="457200" indent="-457200" algn="just">
              <a:buFont typeface="+mj-lt"/>
              <a:buAutoNum type="arabicPeriod"/>
            </a:pPr>
            <a:r>
              <a:rPr lang="es-MX" sz="2400" dirty="0"/>
              <a:t>Se requiere saber cual es el mínimo costo de ambos alimentos para cumplir con los requerimientos mínimos</a:t>
            </a:r>
            <a:endParaRPr lang="en-US" sz="2400" dirty="0"/>
          </a:p>
        </p:txBody>
      </p:sp>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Análisis del problema</a:t>
            </a:r>
          </a:p>
        </p:txBody>
      </p:sp>
    </p:spTree>
    <p:extLst>
      <p:ext uri="{BB962C8B-B14F-4D97-AF65-F5344CB8AC3E}">
        <p14:creationId xmlns:p14="http://schemas.microsoft.com/office/powerpoint/2010/main" val="17289774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495549" y="1566864"/>
            <a:ext cx="9448801" cy="3929061"/>
          </a:xfrm>
        </p:spPr>
        <p:txBody>
          <a:bodyPr>
            <a:noAutofit/>
          </a:bodyPr>
          <a:lstStyle/>
          <a:p>
            <a:pPr marL="457200" indent="-457200">
              <a:buFont typeface="+mj-lt"/>
              <a:buAutoNum type="arabicPeriod"/>
            </a:pPr>
            <a:r>
              <a:rPr lang="es-MX" dirty="0"/>
              <a:t>Las variables de decisión son: </a:t>
            </a:r>
          </a:p>
          <a:p>
            <a:pPr marL="0" indent="0">
              <a:buNone/>
            </a:pPr>
            <a:r>
              <a:rPr lang="es-MX" dirty="0"/>
              <a:t>      X1= La cantidad de pan que se debe comprar.</a:t>
            </a:r>
          </a:p>
          <a:p>
            <a:pPr marL="0" indent="0">
              <a:buNone/>
            </a:pPr>
            <a:r>
              <a:rPr lang="es-MX" dirty="0"/>
              <a:t>      X2= La cantidad de queso que se debe comprar.</a:t>
            </a:r>
          </a:p>
          <a:p>
            <a:pPr marL="0" indent="0">
              <a:buNone/>
            </a:pPr>
            <a:endParaRPr lang="es-MX" dirty="0"/>
          </a:p>
          <a:p>
            <a:pPr marL="0" indent="0">
              <a:buNone/>
            </a:pPr>
            <a:r>
              <a:rPr lang="es-MX" dirty="0"/>
              <a:t>Al conocer cuales son las cantidades óptimas  de pan y de queso que se deberán comprar, se minimiza el costo.</a:t>
            </a:r>
          </a:p>
        </p:txBody>
      </p:sp>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CONSTRUCCIÓN DEL MODELO MATEMÁTICO </a:t>
            </a:r>
          </a:p>
        </p:txBody>
      </p:sp>
    </p:spTree>
    <p:extLst>
      <p:ext uri="{BB962C8B-B14F-4D97-AF65-F5344CB8AC3E}">
        <p14:creationId xmlns:p14="http://schemas.microsoft.com/office/powerpoint/2010/main" val="951715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Planteamiento matemático del problema</a:t>
            </a:r>
          </a:p>
        </p:txBody>
      </p:sp>
      <p:sp>
        <p:nvSpPr>
          <p:cNvPr id="5" name="CuadroTexto 7"/>
          <p:cNvSpPr txBox="1"/>
          <p:nvPr/>
        </p:nvSpPr>
        <p:spPr>
          <a:xfrm>
            <a:off x="2891742" y="1724900"/>
            <a:ext cx="7509665" cy="3785652"/>
          </a:xfrm>
          <a:prstGeom prst="rect">
            <a:avLst/>
          </a:prstGeom>
          <a:noFill/>
        </p:spPr>
        <p:txBody>
          <a:bodyPr wrap="square" rtlCol="0">
            <a:spAutoFit/>
          </a:bodyPr>
          <a:lstStyle/>
          <a:p>
            <a:r>
              <a:rPr lang="es-MX" sz="2800" dirty="0"/>
              <a:t>Requerimientos:</a:t>
            </a:r>
          </a:p>
          <a:p>
            <a:endParaRPr lang="es-MX" sz="2800" dirty="0"/>
          </a:p>
          <a:p>
            <a:r>
              <a:rPr lang="es-MX" sz="2800" dirty="0"/>
              <a:t>Calorías</a:t>
            </a:r>
          </a:p>
          <a:p>
            <a:r>
              <a:rPr lang="es-MX" sz="2800" dirty="0">
                <a:latin typeface="Arial" panose="020B0604020202020204" pitchFamily="34" charset="0"/>
                <a:cs typeface="Arial" panose="020B0604020202020204" pitchFamily="34" charset="0"/>
              </a:rPr>
              <a:t>2000</a:t>
            </a:r>
            <a:r>
              <a:rPr lang="es-MX" sz="1600" dirty="0">
                <a:latin typeface="Arial" panose="020B0604020202020204" pitchFamily="34" charset="0"/>
                <a:cs typeface="Arial" panose="020B0604020202020204" pitchFamily="34" charset="0"/>
              </a:rPr>
              <a:t>X1</a:t>
            </a:r>
            <a:r>
              <a:rPr lang="es-MX" sz="2800" dirty="0">
                <a:latin typeface="Arial" panose="020B0604020202020204" pitchFamily="34" charset="0"/>
                <a:cs typeface="Arial" panose="020B0604020202020204" pitchFamily="34" charset="0"/>
              </a:rPr>
              <a:t> + 4000</a:t>
            </a:r>
            <a:r>
              <a:rPr lang="es-MX" dirty="0">
                <a:latin typeface="Arial" panose="020B0604020202020204" pitchFamily="34" charset="0"/>
                <a:cs typeface="Arial" panose="020B0604020202020204" pitchFamily="34" charset="0"/>
              </a:rPr>
              <a:t>X2</a:t>
            </a:r>
            <a:r>
              <a:rPr lang="es-MX" sz="2800" dirty="0">
                <a:latin typeface="Arial" panose="020B0604020202020204" pitchFamily="34" charset="0"/>
                <a:cs typeface="Arial" panose="020B0604020202020204" pitchFamily="34" charset="0"/>
              </a:rPr>
              <a:t> ≥ 6,000</a:t>
            </a:r>
          </a:p>
          <a:p>
            <a:endParaRPr lang="es-MX" sz="2800" dirty="0">
              <a:latin typeface="Arial" panose="020B0604020202020204" pitchFamily="34" charset="0"/>
              <a:cs typeface="Arial" panose="020B0604020202020204" pitchFamily="34" charset="0"/>
            </a:endParaRPr>
          </a:p>
          <a:p>
            <a:r>
              <a:rPr lang="es-MX" sz="2800" dirty="0"/>
              <a:t>Proteínas</a:t>
            </a:r>
          </a:p>
          <a:p>
            <a:r>
              <a:rPr lang="es-MX" sz="2800" dirty="0">
                <a:latin typeface="Arial" panose="020B0604020202020204" pitchFamily="34" charset="0"/>
                <a:cs typeface="Arial" panose="020B0604020202020204" pitchFamily="34" charset="0"/>
              </a:rPr>
              <a:t>50</a:t>
            </a:r>
            <a:r>
              <a:rPr lang="es-MX" sz="1600" dirty="0">
                <a:latin typeface="Arial" panose="020B0604020202020204" pitchFamily="34" charset="0"/>
                <a:cs typeface="Arial" panose="020B0604020202020204" pitchFamily="34" charset="0"/>
              </a:rPr>
              <a:t>X1</a:t>
            </a:r>
            <a:r>
              <a:rPr lang="es-MX" sz="2800" dirty="0">
                <a:latin typeface="Arial" panose="020B0604020202020204" pitchFamily="34" charset="0"/>
                <a:cs typeface="Arial" panose="020B0604020202020204" pitchFamily="34" charset="0"/>
              </a:rPr>
              <a:t> + 200</a:t>
            </a:r>
            <a:r>
              <a:rPr lang="es-MX" sz="2000" dirty="0">
                <a:latin typeface="Arial" panose="020B0604020202020204" pitchFamily="34" charset="0"/>
                <a:cs typeface="Arial" panose="020B0604020202020204" pitchFamily="34" charset="0"/>
              </a:rPr>
              <a:t>X2</a:t>
            </a:r>
            <a:r>
              <a:rPr lang="es-MX" sz="2800" dirty="0">
                <a:latin typeface="Arial" panose="020B0604020202020204" pitchFamily="34" charset="0"/>
                <a:cs typeface="Arial" panose="020B0604020202020204" pitchFamily="34" charset="0"/>
              </a:rPr>
              <a:t> ≥ 200</a:t>
            </a:r>
          </a:p>
          <a:p>
            <a:endParaRPr lang="es-MX" sz="2800" dirty="0">
              <a:latin typeface="Arial" panose="020B0604020202020204" pitchFamily="34" charset="0"/>
              <a:cs typeface="Arial" panose="020B0604020202020204" pitchFamily="34" charset="0"/>
            </a:endParaRPr>
          </a:p>
          <a:p>
            <a:r>
              <a:rPr lang="es-MX" sz="1600" dirty="0"/>
              <a:t> </a:t>
            </a:r>
          </a:p>
        </p:txBody>
      </p:sp>
    </p:spTree>
    <p:extLst>
      <p:ext uri="{BB962C8B-B14F-4D97-AF65-F5344CB8AC3E}">
        <p14:creationId xmlns:p14="http://schemas.microsoft.com/office/powerpoint/2010/main" val="2898843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381250" y="195833"/>
            <a:ext cx="9667874"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Modelo matemático del problema</a:t>
            </a:r>
          </a:p>
        </p:txBody>
      </p:sp>
      <p:sp>
        <p:nvSpPr>
          <p:cNvPr id="2" name="CuadroTexto 1"/>
          <p:cNvSpPr txBox="1"/>
          <p:nvPr/>
        </p:nvSpPr>
        <p:spPr>
          <a:xfrm>
            <a:off x="8686799" y="2911363"/>
            <a:ext cx="3362325" cy="923330"/>
          </a:xfrm>
          <a:prstGeom prst="rect">
            <a:avLst/>
          </a:prstGeom>
          <a:noFill/>
        </p:spPr>
        <p:txBody>
          <a:bodyPr wrap="square" rtlCol="0">
            <a:spAutoFit/>
          </a:bodyPr>
          <a:lstStyle/>
          <a:p>
            <a:pPr algn="ctr"/>
            <a:r>
              <a:rPr lang="es-MX" dirty="0">
                <a:solidFill>
                  <a:srgbClr val="FF0000"/>
                </a:solidFill>
                <a:effectLst>
                  <a:outerShdw blurRad="38100" dist="38100" dir="2700000" algn="tl">
                    <a:srgbClr val="000000">
                      <a:alpha val="43137"/>
                    </a:srgbClr>
                  </a:outerShdw>
                </a:effectLst>
              </a:rPr>
              <a:t>En este modelo se cumplen con las 3 condiciones de la programación lineal.</a:t>
            </a:r>
          </a:p>
        </p:txBody>
      </p:sp>
      <p:sp>
        <p:nvSpPr>
          <p:cNvPr id="5" name="Marcador de contenido 2"/>
          <p:cNvSpPr txBox="1">
            <a:spLocks/>
          </p:cNvSpPr>
          <p:nvPr/>
        </p:nvSpPr>
        <p:spPr>
          <a:xfrm>
            <a:off x="3658500" y="1745432"/>
            <a:ext cx="7675350" cy="3255193"/>
          </a:xfrm>
        </p:spPr>
        <p:txBody>
          <a:bodyPr>
            <a:normAutofit lnSpcReduction="10000"/>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MX" sz="3600" dirty="0">
                <a:latin typeface="Arial" panose="020B0604020202020204" pitchFamily="34" charset="0"/>
                <a:cs typeface="Arial" panose="020B0604020202020204" pitchFamily="34" charset="0"/>
              </a:rPr>
              <a:t>Min C= 6</a:t>
            </a:r>
            <a:r>
              <a:rPr lang="es-MX" dirty="0">
                <a:latin typeface="Arial" panose="020B0604020202020204" pitchFamily="34" charset="0"/>
                <a:cs typeface="Arial" panose="020B0604020202020204" pitchFamily="34" charset="0"/>
              </a:rPr>
              <a:t>X1</a:t>
            </a:r>
            <a:r>
              <a:rPr lang="es-MX" sz="3600" dirty="0">
                <a:latin typeface="Arial" panose="020B0604020202020204" pitchFamily="34" charset="0"/>
                <a:cs typeface="Arial" panose="020B0604020202020204" pitchFamily="34" charset="0"/>
              </a:rPr>
              <a:t> + 21</a:t>
            </a:r>
            <a:r>
              <a:rPr lang="es-MX" dirty="0">
                <a:latin typeface="Arial" panose="020B0604020202020204" pitchFamily="34" charset="0"/>
                <a:cs typeface="Arial" panose="020B0604020202020204" pitchFamily="34" charset="0"/>
              </a:rPr>
              <a:t>X2</a:t>
            </a:r>
          </a:p>
          <a:p>
            <a:pPr marL="0" indent="0" algn="ctr">
              <a:buFont typeface="Arial" panose="020B0604020202020204" pitchFamily="34" charset="0"/>
              <a:buNone/>
            </a:pPr>
            <a:endParaRPr lang="es-MX" sz="140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s-MX" dirty="0">
                <a:latin typeface="Arial" panose="020B0604020202020204" pitchFamily="34" charset="0"/>
                <a:cs typeface="Arial" panose="020B0604020202020204" pitchFamily="34" charset="0"/>
              </a:rPr>
              <a:t>Sujeto a:</a:t>
            </a:r>
          </a:p>
          <a:p>
            <a:pPr marL="0" indent="0">
              <a:buFont typeface="Arial" panose="020B0604020202020204" pitchFamily="34" charset="0"/>
              <a:buNone/>
            </a:pPr>
            <a:r>
              <a:rPr lang="es-MX" dirty="0">
                <a:latin typeface="Arial" panose="020B0604020202020204" pitchFamily="34" charset="0"/>
                <a:cs typeface="Arial" panose="020B0604020202020204" pitchFamily="34" charset="0"/>
              </a:rPr>
              <a:t>2000</a:t>
            </a:r>
            <a:r>
              <a:rPr lang="es-MX" sz="16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 + 4000X2 ≥ 6,000</a:t>
            </a:r>
          </a:p>
          <a:p>
            <a:pPr marL="0" indent="0">
              <a:buFont typeface="Arial" panose="020B0604020202020204" pitchFamily="34" charset="0"/>
              <a:buNone/>
            </a:pPr>
            <a:r>
              <a:rPr lang="es-MX" dirty="0">
                <a:latin typeface="Arial" panose="020B0604020202020204" pitchFamily="34" charset="0"/>
                <a:cs typeface="Arial" panose="020B0604020202020204" pitchFamily="34" charset="0"/>
              </a:rPr>
              <a:t>50</a:t>
            </a:r>
            <a:r>
              <a:rPr lang="es-MX" sz="16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 + 200</a:t>
            </a:r>
            <a:r>
              <a:rPr lang="es-MX" sz="24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 200</a:t>
            </a:r>
          </a:p>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s-MX" dirty="0">
                <a:latin typeface="Arial" panose="020B0604020202020204" pitchFamily="34" charset="0"/>
                <a:cs typeface="Arial" panose="020B0604020202020204" pitchFamily="34" charset="0"/>
              </a:rPr>
              <a:t>x1 y x2 ≥ 0</a:t>
            </a:r>
          </a:p>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51580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495300" y="1203027"/>
            <a:ext cx="11315700" cy="5760640"/>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es-MX" b="1" dirty="0">
                <a:latin typeface="Arial" panose="020B0604020202020204" pitchFamily="34" charset="0"/>
                <a:cs typeface="Arial" panose="020B0604020202020204" pitchFamily="34" charset="0"/>
              </a:rPr>
              <a:t>Paso 1. </a:t>
            </a:r>
            <a:r>
              <a:rPr lang="es-MX" dirty="0">
                <a:latin typeface="Arial" panose="020B0604020202020204" pitchFamily="34" charset="0"/>
                <a:cs typeface="Arial" panose="020B0604020202020204" pitchFamily="34" charset="0"/>
              </a:rPr>
              <a:t>Las restricciones (inecuaciones) se transforman arbitrariamente en ecuaciones:</a:t>
            </a:r>
          </a:p>
          <a:p>
            <a:pPr marL="0" indent="0" algn="ctr">
              <a:buNone/>
            </a:pPr>
            <a:endParaRPr lang="es-MX" dirty="0">
              <a:latin typeface="Arial" panose="020B0604020202020204" pitchFamily="34" charset="0"/>
              <a:cs typeface="Arial" panose="020B0604020202020204" pitchFamily="34" charset="0"/>
            </a:endParaRPr>
          </a:p>
          <a:p>
            <a:pPr marL="0" indent="0" algn="ctr">
              <a:buNone/>
            </a:pPr>
            <a:r>
              <a:rPr lang="es-MX" dirty="0">
                <a:latin typeface="Arial" panose="020B0604020202020204" pitchFamily="34" charset="0"/>
                <a:cs typeface="Arial" panose="020B0604020202020204" pitchFamily="34" charset="0"/>
              </a:rPr>
              <a:t>R1     2000</a:t>
            </a:r>
            <a:r>
              <a:rPr lang="es-MX" sz="20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+4000</a:t>
            </a:r>
            <a:r>
              <a:rPr lang="es-MX" sz="20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=6000</a:t>
            </a:r>
          </a:p>
          <a:p>
            <a:pPr marL="0" indent="0" algn="ctr">
              <a:buNone/>
            </a:pPr>
            <a:r>
              <a:rPr lang="es-MX" dirty="0">
                <a:latin typeface="Arial" panose="020B0604020202020204" pitchFamily="34" charset="0"/>
                <a:cs typeface="Arial" panose="020B0604020202020204" pitchFamily="34" charset="0"/>
              </a:rPr>
              <a:t>R2           50</a:t>
            </a:r>
            <a:r>
              <a:rPr lang="es-MX" sz="20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+200</a:t>
            </a:r>
            <a:r>
              <a:rPr lang="es-MX" sz="2000" dirty="0">
                <a:latin typeface="Arial" panose="020B0604020202020204" pitchFamily="34" charset="0"/>
                <a:cs typeface="Arial" panose="020B0604020202020204" pitchFamily="34" charset="0"/>
              </a:rPr>
              <a:t>x2</a:t>
            </a:r>
            <a:r>
              <a:rPr lang="es-MX" dirty="0">
                <a:latin typeface="Arial" panose="020B0604020202020204" pitchFamily="34" charset="0"/>
                <a:cs typeface="Arial" panose="020B0604020202020204" pitchFamily="34" charset="0"/>
              </a:rPr>
              <a:t> =200              </a:t>
            </a: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46638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714375" y="1203027"/>
            <a:ext cx="11315700" cy="5216823"/>
          </a:xfrm>
        </p:spPr>
        <p:txBody>
          <a:bodyPr>
            <a:normAutofit fontScale="92500" lnSpcReduction="10000"/>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buNone/>
            </a:pPr>
            <a:r>
              <a:rPr lang="es-MX" sz="2400" b="1" dirty="0">
                <a:latin typeface="Arial" panose="020B0604020202020204" pitchFamily="34" charset="0"/>
                <a:cs typeface="Arial" panose="020B0604020202020204" pitchFamily="34" charset="0"/>
              </a:rPr>
              <a:t>Paso 2. </a:t>
            </a:r>
            <a:r>
              <a:rPr lang="es-MX" sz="2400" dirty="0">
                <a:latin typeface="Arial" panose="020B0604020202020204" pitchFamily="34" charset="0"/>
                <a:cs typeface="Arial" panose="020B0604020202020204" pitchFamily="34" charset="0"/>
              </a:rPr>
              <a:t>Se despeja a X1 y X2 en cada una de las ecuaciones para encontrar los puntos de intersección de la recta que representa cada ecuación con los ejes X y </a:t>
            </a:r>
            <a:r>
              <a:rPr lang="es-MX" sz="2400" dirty="0" err="1">
                <a:latin typeface="Arial" panose="020B0604020202020204" pitchFamily="34" charset="0"/>
                <a:cs typeface="Arial" panose="020B0604020202020204" pitchFamily="34" charset="0"/>
              </a:rPr>
              <a:t>Y</a:t>
            </a:r>
            <a:r>
              <a:rPr lang="es-MX" sz="2400" dirty="0">
                <a:latin typeface="Arial" panose="020B0604020202020204" pitchFamily="34" charset="0"/>
                <a:cs typeface="Arial" panose="020B0604020202020204" pitchFamily="34" charset="0"/>
              </a:rPr>
              <a:t>. </a:t>
            </a:r>
          </a:p>
          <a:p>
            <a:pPr marL="0" indent="0" algn="ctr">
              <a:buNone/>
            </a:pPr>
            <a:r>
              <a:rPr lang="es-MX" sz="2400" dirty="0">
                <a:latin typeface="Arial" panose="020B0604020202020204" pitchFamily="34" charset="0"/>
                <a:cs typeface="Arial" panose="020B0604020202020204" pitchFamily="34" charset="0"/>
              </a:rPr>
              <a:t>2000</a:t>
            </a:r>
            <a:r>
              <a:rPr lang="es-MX" sz="1600" dirty="0">
                <a:latin typeface="Arial" panose="020B0604020202020204" pitchFamily="34" charset="0"/>
                <a:cs typeface="Arial" panose="020B0604020202020204" pitchFamily="34" charset="0"/>
              </a:rPr>
              <a:t>x1</a:t>
            </a:r>
            <a:r>
              <a:rPr lang="es-MX" sz="2400" dirty="0">
                <a:latin typeface="Arial" panose="020B0604020202020204" pitchFamily="34" charset="0"/>
                <a:cs typeface="Arial" panose="020B0604020202020204" pitchFamily="34" charset="0"/>
              </a:rPr>
              <a:t>+4000</a:t>
            </a:r>
            <a:r>
              <a:rPr lang="es-MX" sz="1400" dirty="0">
                <a:latin typeface="Arial" panose="020B0604020202020204" pitchFamily="34" charset="0"/>
                <a:cs typeface="Arial" panose="020B0604020202020204" pitchFamily="34" charset="0"/>
              </a:rPr>
              <a:t>x2 </a:t>
            </a:r>
            <a:r>
              <a:rPr lang="es-MX" sz="2400" dirty="0">
                <a:latin typeface="Arial" panose="020B0604020202020204" pitchFamily="34" charset="0"/>
                <a:cs typeface="Arial" panose="020B0604020202020204" pitchFamily="34" charset="0"/>
              </a:rPr>
              <a:t>=6000</a:t>
            </a:r>
          </a:p>
          <a:p>
            <a:pPr marL="0" indent="0" algn="ctr">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r>
              <a:rPr lang="es-MX" sz="2000" b="1" dirty="0">
                <a:latin typeface="Arial" panose="020B0604020202020204" pitchFamily="34" charset="0"/>
                <a:cs typeface="Arial" panose="020B0604020202020204" pitchFamily="34" charset="0"/>
              </a:rPr>
              <a:t>La recta 1 tiene su intersección en el eje X en la coordenada (3,0) y con el eje Y en la coordenada (0,1.2)</a:t>
            </a:r>
          </a:p>
          <a:p>
            <a:pPr marL="0" indent="0">
              <a:buNone/>
            </a:pPr>
            <a:r>
              <a:rPr lang="es-MX" sz="2000" b="1" dirty="0">
                <a:latin typeface="Arial" panose="020B0604020202020204" pitchFamily="34" charset="0"/>
                <a:cs typeface="Arial" panose="020B0604020202020204" pitchFamily="34" charset="0"/>
              </a:rPr>
              <a:t>La recta 2 tiene su intersección en el eje X en la coordenada (4,0) y con el eje Y en la coordenada (0,1)</a:t>
            </a:r>
          </a:p>
          <a:p>
            <a:pPr marL="0" indent="0">
              <a:buNone/>
            </a:pPr>
            <a:endParaRPr lang="es-MX" sz="2000" b="1"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2066288327"/>
              </p:ext>
            </p:extLst>
          </p:nvPr>
        </p:nvGraphicFramePr>
        <p:xfrm>
          <a:off x="2112962" y="3045122"/>
          <a:ext cx="8128000" cy="19304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05855797"/>
                    </a:ext>
                  </a:extLst>
                </a:gridCol>
                <a:gridCol w="4064000">
                  <a:extLst>
                    <a:ext uri="{9D8B030D-6E8A-4147-A177-3AD203B41FA5}">
                      <a16:colId xmlns:a16="http://schemas.microsoft.com/office/drawing/2014/main" val="2905176733"/>
                    </a:ext>
                  </a:extLst>
                </a:gridCol>
              </a:tblGrid>
              <a:tr h="37084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s-MX" dirty="0">
                          <a:solidFill>
                            <a:schemeClr val="tx1"/>
                          </a:solidFill>
                          <a:latin typeface="Arial" panose="020B0604020202020204" pitchFamily="34" charset="0"/>
                          <a:cs typeface="Arial" panose="020B0604020202020204" pitchFamily="34" charset="0"/>
                        </a:rPr>
                        <a:t>Si x</a:t>
                      </a:r>
                      <a:r>
                        <a:rPr lang="es-MX" sz="1400" dirty="0">
                          <a:solidFill>
                            <a:schemeClr val="tx1"/>
                          </a:solidFill>
                          <a:latin typeface="Arial" panose="020B0604020202020204" pitchFamily="34" charset="0"/>
                          <a:cs typeface="Arial" panose="020B0604020202020204" pitchFamily="34" charset="0"/>
                        </a:rPr>
                        <a:t>1</a:t>
                      </a:r>
                      <a:r>
                        <a:rPr lang="es-MX" dirty="0">
                          <a:solidFill>
                            <a:schemeClr val="tx1"/>
                          </a:solidFill>
                          <a:latin typeface="Arial" panose="020B0604020202020204" pitchFamily="34" charset="0"/>
                          <a:cs typeface="Arial" panose="020B0604020202020204" pitchFamily="34" charset="0"/>
                        </a:rPr>
                        <a:t>=0 entonces: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s-MX" dirty="0">
                          <a:solidFill>
                            <a:schemeClr val="tx1"/>
                          </a:solidFill>
                          <a:latin typeface="Arial" panose="020B0604020202020204" pitchFamily="34" charset="0"/>
                          <a:cs typeface="Arial" panose="020B0604020202020204" pitchFamily="34" charset="0"/>
                        </a:rPr>
                        <a:t>Si x</a:t>
                      </a:r>
                      <a:r>
                        <a:rPr lang="es-MX" sz="1400" dirty="0">
                          <a:solidFill>
                            <a:schemeClr val="tx1"/>
                          </a:solidFill>
                          <a:latin typeface="Arial" panose="020B0604020202020204" pitchFamily="34" charset="0"/>
                          <a:cs typeface="Arial" panose="020B0604020202020204" pitchFamily="34" charset="0"/>
                        </a:rPr>
                        <a:t>2</a:t>
                      </a:r>
                      <a:r>
                        <a:rPr lang="es-MX" dirty="0">
                          <a:solidFill>
                            <a:schemeClr val="tx1"/>
                          </a:solidFill>
                          <a:latin typeface="Arial" panose="020B0604020202020204" pitchFamily="34" charset="0"/>
                          <a:cs typeface="Arial" panose="020B0604020202020204" pitchFamily="34" charset="0"/>
                        </a:rPr>
                        <a:t>=0 entonces: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65192924"/>
                  </a:ext>
                </a:extLst>
              </a:tr>
              <a:tr h="370840">
                <a:tc>
                  <a:txBody>
                    <a:bodyPr/>
                    <a:lstStyle/>
                    <a:p>
                      <a:pPr marL="0" indent="0">
                        <a:buNone/>
                      </a:pPr>
                      <a:r>
                        <a:rPr lang="es-MX" dirty="0">
                          <a:latin typeface="Arial" panose="020B0604020202020204" pitchFamily="34" charset="0"/>
                          <a:cs typeface="Arial" panose="020B0604020202020204" pitchFamily="34" charset="0"/>
                        </a:rPr>
                        <a:t>2000(0)+4000</a:t>
                      </a:r>
                      <a:r>
                        <a:rPr lang="es-MX" sz="1600" dirty="0">
                          <a:latin typeface="Arial" panose="020B0604020202020204" pitchFamily="34" charset="0"/>
                          <a:cs typeface="Arial" panose="020B0604020202020204" pitchFamily="34" charset="0"/>
                        </a:rPr>
                        <a:t>x2 </a:t>
                      </a:r>
                      <a:r>
                        <a:rPr lang="es-MX" dirty="0">
                          <a:latin typeface="Arial" panose="020B0604020202020204" pitchFamily="34" charset="0"/>
                          <a:cs typeface="Arial" panose="020B0604020202020204" pitchFamily="34" charset="0"/>
                        </a:rPr>
                        <a:t>=6000</a:t>
                      </a:r>
                    </a:p>
                    <a:p>
                      <a:pPr marL="0" indent="0">
                        <a:buNone/>
                      </a:pPr>
                      <a:r>
                        <a:rPr lang="es-MX" sz="1800" dirty="0">
                          <a:latin typeface="Arial" panose="020B0604020202020204" pitchFamily="34" charset="0"/>
                          <a:cs typeface="Arial" panose="020B0604020202020204" pitchFamily="34" charset="0"/>
                        </a:rPr>
                        <a:t>4000</a:t>
                      </a:r>
                      <a:r>
                        <a:rPr lang="es-MX" sz="1600" dirty="0">
                          <a:latin typeface="Arial" panose="020B0604020202020204" pitchFamily="34" charset="0"/>
                          <a:cs typeface="Arial" panose="020B0604020202020204" pitchFamily="34" charset="0"/>
                        </a:rPr>
                        <a:t>x2 </a:t>
                      </a:r>
                      <a:r>
                        <a:rPr lang="es-MX" dirty="0">
                          <a:latin typeface="Arial" panose="020B0604020202020204" pitchFamily="34" charset="0"/>
                          <a:cs typeface="Arial" panose="020B0604020202020204" pitchFamily="34" charset="0"/>
                        </a:rPr>
                        <a:t>=6000</a:t>
                      </a:r>
                    </a:p>
                    <a:p>
                      <a:pPr marL="0" indent="0">
                        <a:buNone/>
                      </a:pPr>
                      <a:r>
                        <a:rPr lang="es-MX" dirty="0">
                          <a:latin typeface="Arial" panose="020B0604020202020204" pitchFamily="34" charset="0"/>
                          <a:cs typeface="Arial" panose="020B0604020202020204" pitchFamily="34" charset="0"/>
                        </a:rPr>
                        <a:t>x2 =6000/4000</a:t>
                      </a:r>
                    </a:p>
                    <a:p>
                      <a:pPr marL="0" indent="0">
                        <a:buNone/>
                      </a:pPr>
                      <a:r>
                        <a:rPr lang="es-MX" dirty="0">
                          <a:latin typeface="Arial" panose="020B0604020202020204" pitchFamily="34" charset="0"/>
                          <a:cs typeface="Arial" panose="020B0604020202020204" pitchFamily="34" charset="0"/>
                        </a:rPr>
                        <a:t>x2 =1.5</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None/>
                      </a:pPr>
                      <a:r>
                        <a:rPr lang="es-MX" sz="1800" dirty="0">
                          <a:latin typeface="Arial" panose="020B0604020202020204" pitchFamily="34" charset="0"/>
                          <a:cs typeface="Arial" panose="020B0604020202020204" pitchFamily="34" charset="0"/>
                        </a:rPr>
                        <a:t>2000</a:t>
                      </a:r>
                      <a:r>
                        <a:rPr lang="es-MX" sz="14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+4000(0)</a:t>
                      </a:r>
                      <a:r>
                        <a:rPr lang="es-MX" sz="1600"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=6000</a:t>
                      </a:r>
                    </a:p>
                    <a:p>
                      <a:pPr marL="0" indent="0">
                        <a:buNone/>
                      </a:pPr>
                      <a:r>
                        <a:rPr lang="es-MX" sz="1800" dirty="0">
                          <a:latin typeface="Arial" panose="020B0604020202020204" pitchFamily="34" charset="0"/>
                          <a:cs typeface="Arial" panose="020B0604020202020204" pitchFamily="34" charset="0"/>
                        </a:rPr>
                        <a:t>2000x1</a:t>
                      </a:r>
                      <a:r>
                        <a:rPr lang="es-MX" sz="1600"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=6000</a:t>
                      </a:r>
                    </a:p>
                    <a:p>
                      <a:pPr marL="0" indent="0">
                        <a:buNone/>
                      </a:pPr>
                      <a:r>
                        <a:rPr lang="es-MX" sz="18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=6000/2000</a:t>
                      </a:r>
                    </a:p>
                    <a:p>
                      <a:pPr marL="0" indent="0">
                        <a:buNone/>
                      </a:pPr>
                      <a:r>
                        <a:rPr lang="es-MX" sz="1800" dirty="0">
                          <a:latin typeface="Arial" panose="020B0604020202020204" pitchFamily="34" charset="0"/>
                          <a:cs typeface="Arial" panose="020B0604020202020204" pitchFamily="34" charset="0"/>
                        </a:rPr>
                        <a:t>x1</a:t>
                      </a:r>
                      <a:r>
                        <a:rPr lang="es-MX" dirty="0">
                          <a:latin typeface="Arial" panose="020B0604020202020204" pitchFamily="34" charset="0"/>
                          <a:cs typeface="Arial" panose="020B0604020202020204" pitchFamily="34" charset="0"/>
                        </a:rPr>
                        <a:t> =3</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14841032"/>
                  </a:ext>
                </a:extLst>
              </a:tr>
              <a:tr h="370840">
                <a:tc>
                  <a:txBody>
                    <a:bodyPr/>
                    <a:lstStyle/>
                    <a:p>
                      <a:pPr marL="0" indent="0">
                        <a:buNone/>
                      </a:pPr>
                      <a:r>
                        <a:rPr lang="es-MX" dirty="0">
                          <a:latin typeface="Arial" panose="020B0604020202020204" pitchFamily="34" charset="0"/>
                          <a:cs typeface="Arial" panose="020B0604020202020204" pitchFamily="34" charset="0"/>
                        </a:rPr>
                        <a:t>Coordenada</a:t>
                      </a:r>
                      <a:r>
                        <a:rPr lang="es-MX" baseline="0" dirty="0">
                          <a:latin typeface="Arial" panose="020B0604020202020204" pitchFamily="34" charset="0"/>
                          <a:cs typeface="Arial" panose="020B0604020202020204" pitchFamily="34" charset="0"/>
                        </a:rPr>
                        <a:t> (0,1.5)</a:t>
                      </a:r>
                      <a:endParaRPr lang="es-MX"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None/>
                      </a:pPr>
                      <a:r>
                        <a:rPr lang="es-MX" dirty="0">
                          <a:latin typeface="Arial" panose="020B0604020202020204" pitchFamily="34" charset="0"/>
                          <a:cs typeface="Arial" panose="020B0604020202020204" pitchFamily="34" charset="0"/>
                        </a:rPr>
                        <a:t>Coordenada (3,0)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04873006"/>
                  </a:ext>
                </a:extLst>
              </a:tr>
            </a:tbl>
          </a:graphicData>
        </a:graphic>
      </p:graphicFrame>
    </p:spTree>
    <p:extLst>
      <p:ext uri="{BB962C8B-B14F-4D97-AF65-F5344CB8AC3E}">
        <p14:creationId xmlns:p14="http://schemas.microsoft.com/office/powerpoint/2010/main" val="41472139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1409700" y="2584152"/>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3. </a:t>
            </a:r>
            <a:r>
              <a:rPr lang="es-MX" sz="3600" dirty="0">
                <a:latin typeface="Arial" panose="020B0604020202020204" pitchFamily="34" charset="0"/>
                <a:cs typeface="Arial" panose="020B0604020202020204" pitchFamily="34" charset="0"/>
              </a:rPr>
              <a:t>Se trazan las cuatro rectas en un plano </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9511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9576" y="260648"/>
            <a:ext cx="7920880" cy="6355676"/>
          </a:xfrm>
          <a:prstGeom prst="rect">
            <a:avLst/>
          </a:prstGeom>
        </p:spPr>
      </p:pic>
      <p:sp>
        <p:nvSpPr>
          <p:cNvPr id="5" name="Forma libre 4"/>
          <p:cNvSpPr/>
          <p:nvPr/>
        </p:nvSpPr>
        <p:spPr>
          <a:xfrm rot="11639005">
            <a:off x="2615721" y="126399"/>
            <a:ext cx="8199511" cy="5116482"/>
          </a:xfrm>
          <a:custGeom>
            <a:avLst/>
            <a:gdLst>
              <a:gd name="connsiteX0" fmla="*/ 0 w 6031523"/>
              <a:gd name="connsiteY0" fmla="*/ 0 h 3771900"/>
              <a:gd name="connsiteX1" fmla="*/ 0 w 6031523"/>
              <a:gd name="connsiteY1" fmla="*/ 0 h 3771900"/>
              <a:gd name="connsiteX2" fmla="*/ 52754 w 6031523"/>
              <a:gd name="connsiteY2" fmla="*/ 369277 h 3771900"/>
              <a:gd name="connsiteX3" fmla="*/ 193431 w 6031523"/>
              <a:gd name="connsiteY3" fmla="*/ 738554 h 3771900"/>
              <a:gd name="connsiteX4" fmla="*/ 211015 w 6031523"/>
              <a:gd name="connsiteY4" fmla="*/ 800100 h 3771900"/>
              <a:gd name="connsiteX5" fmla="*/ 298939 w 6031523"/>
              <a:gd name="connsiteY5" fmla="*/ 967154 h 3771900"/>
              <a:gd name="connsiteX6" fmla="*/ 404446 w 6031523"/>
              <a:gd name="connsiteY6" fmla="*/ 1160584 h 3771900"/>
              <a:gd name="connsiteX7" fmla="*/ 580292 w 6031523"/>
              <a:gd name="connsiteY7" fmla="*/ 1397977 h 3771900"/>
              <a:gd name="connsiteX8" fmla="*/ 782515 w 6031523"/>
              <a:gd name="connsiteY8" fmla="*/ 1679330 h 3771900"/>
              <a:gd name="connsiteX9" fmla="*/ 1002323 w 6031523"/>
              <a:gd name="connsiteY9" fmla="*/ 1846384 h 3771900"/>
              <a:gd name="connsiteX10" fmla="*/ 1107831 w 6031523"/>
              <a:gd name="connsiteY10" fmla="*/ 1916723 h 3771900"/>
              <a:gd name="connsiteX11" fmla="*/ 1591408 w 6031523"/>
              <a:gd name="connsiteY11" fmla="*/ 2127738 h 3771900"/>
              <a:gd name="connsiteX12" fmla="*/ 1661746 w 6031523"/>
              <a:gd name="connsiteY12" fmla="*/ 2171700 h 3771900"/>
              <a:gd name="connsiteX13" fmla="*/ 2180492 w 6031523"/>
              <a:gd name="connsiteY13" fmla="*/ 2294792 h 3771900"/>
              <a:gd name="connsiteX14" fmla="*/ 2277208 w 6031523"/>
              <a:gd name="connsiteY14" fmla="*/ 2303584 h 3771900"/>
              <a:gd name="connsiteX15" fmla="*/ 2382715 w 6031523"/>
              <a:gd name="connsiteY15" fmla="*/ 2321169 h 3771900"/>
              <a:gd name="connsiteX16" fmla="*/ 3279531 w 6031523"/>
              <a:gd name="connsiteY16" fmla="*/ 2329961 h 3771900"/>
              <a:gd name="connsiteX17" fmla="*/ 3323492 w 6031523"/>
              <a:gd name="connsiteY17" fmla="*/ 2338754 h 3771900"/>
              <a:gd name="connsiteX18" fmla="*/ 3437792 w 6031523"/>
              <a:gd name="connsiteY18" fmla="*/ 2365130 h 3771900"/>
              <a:gd name="connsiteX19" fmla="*/ 3622431 w 6031523"/>
              <a:gd name="connsiteY19" fmla="*/ 2400300 h 3771900"/>
              <a:gd name="connsiteX20" fmla="*/ 3745523 w 6031523"/>
              <a:gd name="connsiteY20" fmla="*/ 2435469 h 3771900"/>
              <a:gd name="connsiteX21" fmla="*/ 3754315 w 6031523"/>
              <a:gd name="connsiteY21" fmla="*/ 2444261 h 3771900"/>
              <a:gd name="connsiteX22" fmla="*/ 5310554 w 6031523"/>
              <a:gd name="connsiteY22" fmla="*/ 3771900 h 3771900"/>
              <a:gd name="connsiteX23" fmla="*/ 6031523 w 6031523"/>
              <a:gd name="connsiteY23" fmla="*/ 984738 h 3771900"/>
              <a:gd name="connsiteX24" fmla="*/ 0 w 6031523"/>
              <a:gd name="connsiteY24" fmla="*/ 0 h 3771900"/>
              <a:gd name="connsiteX0" fmla="*/ 0 w 6031523"/>
              <a:gd name="connsiteY0" fmla="*/ 0 h 3771900"/>
              <a:gd name="connsiteX1" fmla="*/ 0 w 6031523"/>
              <a:gd name="connsiteY1" fmla="*/ 0 h 3771900"/>
              <a:gd name="connsiteX2" fmla="*/ 52754 w 6031523"/>
              <a:gd name="connsiteY2" fmla="*/ 369277 h 3771900"/>
              <a:gd name="connsiteX3" fmla="*/ 193431 w 6031523"/>
              <a:gd name="connsiteY3" fmla="*/ 738554 h 3771900"/>
              <a:gd name="connsiteX4" fmla="*/ 211015 w 6031523"/>
              <a:gd name="connsiteY4" fmla="*/ 800100 h 3771900"/>
              <a:gd name="connsiteX5" fmla="*/ 298939 w 6031523"/>
              <a:gd name="connsiteY5" fmla="*/ 967154 h 3771900"/>
              <a:gd name="connsiteX6" fmla="*/ 404446 w 6031523"/>
              <a:gd name="connsiteY6" fmla="*/ 1160584 h 3771900"/>
              <a:gd name="connsiteX7" fmla="*/ 580292 w 6031523"/>
              <a:gd name="connsiteY7" fmla="*/ 1397977 h 3771900"/>
              <a:gd name="connsiteX8" fmla="*/ 782515 w 6031523"/>
              <a:gd name="connsiteY8" fmla="*/ 1679330 h 3771900"/>
              <a:gd name="connsiteX9" fmla="*/ 1002323 w 6031523"/>
              <a:gd name="connsiteY9" fmla="*/ 1846384 h 3771900"/>
              <a:gd name="connsiteX10" fmla="*/ 1107831 w 6031523"/>
              <a:gd name="connsiteY10" fmla="*/ 1916723 h 3771900"/>
              <a:gd name="connsiteX11" fmla="*/ 1591408 w 6031523"/>
              <a:gd name="connsiteY11" fmla="*/ 2127738 h 3771900"/>
              <a:gd name="connsiteX12" fmla="*/ 1661746 w 6031523"/>
              <a:gd name="connsiteY12" fmla="*/ 2171700 h 3771900"/>
              <a:gd name="connsiteX13" fmla="*/ 2180492 w 6031523"/>
              <a:gd name="connsiteY13" fmla="*/ 2294792 h 3771900"/>
              <a:gd name="connsiteX14" fmla="*/ 2277208 w 6031523"/>
              <a:gd name="connsiteY14" fmla="*/ 2303584 h 3771900"/>
              <a:gd name="connsiteX15" fmla="*/ 2382715 w 6031523"/>
              <a:gd name="connsiteY15" fmla="*/ 2321169 h 3771900"/>
              <a:gd name="connsiteX16" fmla="*/ 3279531 w 6031523"/>
              <a:gd name="connsiteY16" fmla="*/ 2329961 h 3771900"/>
              <a:gd name="connsiteX17" fmla="*/ 3323492 w 6031523"/>
              <a:gd name="connsiteY17" fmla="*/ 2338754 h 3771900"/>
              <a:gd name="connsiteX18" fmla="*/ 3437792 w 6031523"/>
              <a:gd name="connsiteY18" fmla="*/ 2365130 h 3771900"/>
              <a:gd name="connsiteX19" fmla="*/ 3622431 w 6031523"/>
              <a:gd name="connsiteY19" fmla="*/ 2400300 h 3771900"/>
              <a:gd name="connsiteX20" fmla="*/ 3745523 w 6031523"/>
              <a:gd name="connsiteY20" fmla="*/ 2435469 h 3771900"/>
              <a:gd name="connsiteX21" fmla="*/ 3754315 w 6031523"/>
              <a:gd name="connsiteY21" fmla="*/ 2444261 h 3771900"/>
              <a:gd name="connsiteX22" fmla="*/ 5310554 w 6031523"/>
              <a:gd name="connsiteY22" fmla="*/ 3771900 h 3771900"/>
              <a:gd name="connsiteX23" fmla="*/ 6031523 w 6031523"/>
              <a:gd name="connsiteY23" fmla="*/ 984738 h 3771900"/>
              <a:gd name="connsiteX24" fmla="*/ 2674002 w 6031523"/>
              <a:gd name="connsiteY24" fmla="*/ 446091 h 3771900"/>
              <a:gd name="connsiteX25" fmla="*/ 0 w 6031523"/>
              <a:gd name="connsiteY25" fmla="*/ 0 h 3771900"/>
              <a:gd name="connsiteX0" fmla="*/ 0 w 6031523"/>
              <a:gd name="connsiteY0" fmla="*/ 0 h 3771900"/>
              <a:gd name="connsiteX1" fmla="*/ 0 w 6031523"/>
              <a:gd name="connsiteY1" fmla="*/ 0 h 3771900"/>
              <a:gd name="connsiteX2" fmla="*/ 52754 w 6031523"/>
              <a:gd name="connsiteY2" fmla="*/ 369277 h 3771900"/>
              <a:gd name="connsiteX3" fmla="*/ 193431 w 6031523"/>
              <a:gd name="connsiteY3" fmla="*/ 738554 h 3771900"/>
              <a:gd name="connsiteX4" fmla="*/ 211015 w 6031523"/>
              <a:gd name="connsiteY4" fmla="*/ 800100 h 3771900"/>
              <a:gd name="connsiteX5" fmla="*/ 298939 w 6031523"/>
              <a:gd name="connsiteY5" fmla="*/ 967154 h 3771900"/>
              <a:gd name="connsiteX6" fmla="*/ 404446 w 6031523"/>
              <a:gd name="connsiteY6" fmla="*/ 1160584 h 3771900"/>
              <a:gd name="connsiteX7" fmla="*/ 580292 w 6031523"/>
              <a:gd name="connsiteY7" fmla="*/ 1397977 h 3771900"/>
              <a:gd name="connsiteX8" fmla="*/ 782515 w 6031523"/>
              <a:gd name="connsiteY8" fmla="*/ 1679330 h 3771900"/>
              <a:gd name="connsiteX9" fmla="*/ 1002323 w 6031523"/>
              <a:gd name="connsiteY9" fmla="*/ 1846384 h 3771900"/>
              <a:gd name="connsiteX10" fmla="*/ 1107831 w 6031523"/>
              <a:gd name="connsiteY10" fmla="*/ 1916723 h 3771900"/>
              <a:gd name="connsiteX11" fmla="*/ 1591408 w 6031523"/>
              <a:gd name="connsiteY11" fmla="*/ 2127738 h 3771900"/>
              <a:gd name="connsiteX12" fmla="*/ 1661746 w 6031523"/>
              <a:gd name="connsiteY12" fmla="*/ 2171700 h 3771900"/>
              <a:gd name="connsiteX13" fmla="*/ 2180492 w 6031523"/>
              <a:gd name="connsiteY13" fmla="*/ 2294792 h 3771900"/>
              <a:gd name="connsiteX14" fmla="*/ 2277208 w 6031523"/>
              <a:gd name="connsiteY14" fmla="*/ 2303584 h 3771900"/>
              <a:gd name="connsiteX15" fmla="*/ 2382715 w 6031523"/>
              <a:gd name="connsiteY15" fmla="*/ 2321169 h 3771900"/>
              <a:gd name="connsiteX16" fmla="*/ 3279531 w 6031523"/>
              <a:gd name="connsiteY16" fmla="*/ 2329961 h 3771900"/>
              <a:gd name="connsiteX17" fmla="*/ 3323492 w 6031523"/>
              <a:gd name="connsiteY17" fmla="*/ 2338754 h 3771900"/>
              <a:gd name="connsiteX18" fmla="*/ 3437792 w 6031523"/>
              <a:gd name="connsiteY18" fmla="*/ 2365130 h 3771900"/>
              <a:gd name="connsiteX19" fmla="*/ 3622431 w 6031523"/>
              <a:gd name="connsiteY19" fmla="*/ 2400300 h 3771900"/>
              <a:gd name="connsiteX20" fmla="*/ 3745523 w 6031523"/>
              <a:gd name="connsiteY20" fmla="*/ 2435469 h 3771900"/>
              <a:gd name="connsiteX21" fmla="*/ 3754315 w 6031523"/>
              <a:gd name="connsiteY21" fmla="*/ 2444261 h 3771900"/>
              <a:gd name="connsiteX22" fmla="*/ 5310554 w 6031523"/>
              <a:gd name="connsiteY22" fmla="*/ 3771900 h 3771900"/>
              <a:gd name="connsiteX23" fmla="*/ 6031523 w 6031523"/>
              <a:gd name="connsiteY23" fmla="*/ 984738 h 3771900"/>
              <a:gd name="connsiteX24" fmla="*/ 2779675 w 6031523"/>
              <a:gd name="connsiteY24" fmla="*/ 156803 h 3771900"/>
              <a:gd name="connsiteX25" fmla="*/ 0 w 6031523"/>
              <a:gd name="connsiteY25" fmla="*/ 0 h 3771900"/>
              <a:gd name="connsiteX0" fmla="*/ 0 w 6627261"/>
              <a:gd name="connsiteY0" fmla="*/ 339905 h 3771976"/>
              <a:gd name="connsiteX1" fmla="*/ 595738 w 6627261"/>
              <a:gd name="connsiteY1" fmla="*/ 76 h 3771976"/>
              <a:gd name="connsiteX2" fmla="*/ 648492 w 6627261"/>
              <a:gd name="connsiteY2" fmla="*/ 369353 h 3771976"/>
              <a:gd name="connsiteX3" fmla="*/ 789169 w 6627261"/>
              <a:gd name="connsiteY3" fmla="*/ 738630 h 3771976"/>
              <a:gd name="connsiteX4" fmla="*/ 806753 w 6627261"/>
              <a:gd name="connsiteY4" fmla="*/ 800176 h 3771976"/>
              <a:gd name="connsiteX5" fmla="*/ 894677 w 6627261"/>
              <a:gd name="connsiteY5" fmla="*/ 967230 h 3771976"/>
              <a:gd name="connsiteX6" fmla="*/ 1000184 w 6627261"/>
              <a:gd name="connsiteY6" fmla="*/ 1160660 h 3771976"/>
              <a:gd name="connsiteX7" fmla="*/ 1176030 w 6627261"/>
              <a:gd name="connsiteY7" fmla="*/ 1398053 h 3771976"/>
              <a:gd name="connsiteX8" fmla="*/ 1378253 w 6627261"/>
              <a:gd name="connsiteY8" fmla="*/ 1679406 h 3771976"/>
              <a:gd name="connsiteX9" fmla="*/ 1598061 w 6627261"/>
              <a:gd name="connsiteY9" fmla="*/ 1846460 h 3771976"/>
              <a:gd name="connsiteX10" fmla="*/ 1703569 w 6627261"/>
              <a:gd name="connsiteY10" fmla="*/ 1916799 h 3771976"/>
              <a:gd name="connsiteX11" fmla="*/ 2187146 w 6627261"/>
              <a:gd name="connsiteY11" fmla="*/ 2127814 h 3771976"/>
              <a:gd name="connsiteX12" fmla="*/ 2257484 w 6627261"/>
              <a:gd name="connsiteY12" fmla="*/ 2171776 h 3771976"/>
              <a:gd name="connsiteX13" fmla="*/ 2776230 w 6627261"/>
              <a:gd name="connsiteY13" fmla="*/ 2294868 h 3771976"/>
              <a:gd name="connsiteX14" fmla="*/ 2872946 w 6627261"/>
              <a:gd name="connsiteY14" fmla="*/ 2303660 h 3771976"/>
              <a:gd name="connsiteX15" fmla="*/ 2978453 w 6627261"/>
              <a:gd name="connsiteY15" fmla="*/ 2321245 h 3771976"/>
              <a:gd name="connsiteX16" fmla="*/ 3875269 w 6627261"/>
              <a:gd name="connsiteY16" fmla="*/ 2330037 h 3771976"/>
              <a:gd name="connsiteX17" fmla="*/ 3919230 w 6627261"/>
              <a:gd name="connsiteY17" fmla="*/ 2338830 h 3771976"/>
              <a:gd name="connsiteX18" fmla="*/ 4033530 w 6627261"/>
              <a:gd name="connsiteY18" fmla="*/ 2365206 h 3771976"/>
              <a:gd name="connsiteX19" fmla="*/ 4218169 w 6627261"/>
              <a:gd name="connsiteY19" fmla="*/ 2400376 h 3771976"/>
              <a:gd name="connsiteX20" fmla="*/ 4341261 w 6627261"/>
              <a:gd name="connsiteY20" fmla="*/ 2435545 h 3771976"/>
              <a:gd name="connsiteX21" fmla="*/ 4350053 w 6627261"/>
              <a:gd name="connsiteY21" fmla="*/ 2444337 h 3771976"/>
              <a:gd name="connsiteX22" fmla="*/ 5906292 w 6627261"/>
              <a:gd name="connsiteY22" fmla="*/ 3771976 h 3771976"/>
              <a:gd name="connsiteX23" fmla="*/ 6627261 w 6627261"/>
              <a:gd name="connsiteY23" fmla="*/ 984814 h 3771976"/>
              <a:gd name="connsiteX24" fmla="*/ 3375413 w 6627261"/>
              <a:gd name="connsiteY24" fmla="*/ 156879 h 3771976"/>
              <a:gd name="connsiteX25" fmla="*/ 0 w 6627261"/>
              <a:gd name="connsiteY25" fmla="*/ 339905 h 3771976"/>
              <a:gd name="connsiteX0" fmla="*/ 486297 w 7113558"/>
              <a:gd name="connsiteY0" fmla="*/ 183026 h 3615097"/>
              <a:gd name="connsiteX1" fmla="*/ 10299 w 7113558"/>
              <a:gd name="connsiteY1" fmla="*/ 756452 h 3615097"/>
              <a:gd name="connsiteX2" fmla="*/ 1134789 w 7113558"/>
              <a:gd name="connsiteY2" fmla="*/ 212474 h 3615097"/>
              <a:gd name="connsiteX3" fmla="*/ 1275466 w 7113558"/>
              <a:gd name="connsiteY3" fmla="*/ 581751 h 3615097"/>
              <a:gd name="connsiteX4" fmla="*/ 1293050 w 7113558"/>
              <a:gd name="connsiteY4" fmla="*/ 643297 h 3615097"/>
              <a:gd name="connsiteX5" fmla="*/ 1380974 w 7113558"/>
              <a:gd name="connsiteY5" fmla="*/ 810351 h 3615097"/>
              <a:gd name="connsiteX6" fmla="*/ 1486481 w 7113558"/>
              <a:gd name="connsiteY6" fmla="*/ 1003781 h 3615097"/>
              <a:gd name="connsiteX7" fmla="*/ 1662327 w 7113558"/>
              <a:gd name="connsiteY7" fmla="*/ 1241174 h 3615097"/>
              <a:gd name="connsiteX8" fmla="*/ 1864550 w 7113558"/>
              <a:gd name="connsiteY8" fmla="*/ 1522527 h 3615097"/>
              <a:gd name="connsiteX9" fmla="*/ 2084358 w 7113558"/>
              <a:gd name="connsiteY9" fmla="*/ 1689581 h 3615097"/>
              <a:gd name="connsiteX10" fmla="*/ 2189866 w 7113558"/>
              <a:gd name="connsiteY10" fmla="*/ 1759920 h 3615097"/>
              <a:gd name="connsiteX11" fmla="*/ 2673443 w 7113558"/>
              <a:gd name="connsiteY11" fmla="*/ 1970935 h 3615097"/>
              <a:gd name="connsiteX12" fmla="*/ 2743781 w 7113558"/>
              <a:gd name="connsiteY12" fmla="*/ 2014897 h 3615097"/>
              <a:gd name="connsiteX13" fmla="*/ 3262527 w 7113558"/>
              <a:gd name="connsiteY13" fmla="*/ 2137989 h 3615097"/>
              <a:gd name="connsiteX14" fmla="*/ 3359243 w 7113558"/>
              <a:gd name="connsiteY14" fmla="*/ 2146781 h 3615097"/>
              <a:gd name="connsiteX15" fmla="*/ 3464750 w 7113558"/>
              <a:gd name="connsiteY15" fmla="*/ 2164366 h 3615097"/>
              <a:gd name="connsiteX16" fmla="*/ 4361566 w 7113558"/>
              <a:gd name="connsiteY16" fmla="*/ 2173158 h 3615097"/>
              <a:gd name="connsiteX17" fmla="*/ 4405527 w 7113558"/>
              <a:gd name="connsiteY17" fmla="*/ 2181951 h 3615097"/>
              <a:gd name="connsiteX18" fmla="*/ 4519827 w 7113558"/>
              <a:gd name="connsiteY18" fmla="*/ 2208327 h 3615097"/>
              <a:gd name="connsiteX19" fmla="*/ 4704466 w 7113558"/>
              <a:gd name="connsiteY19" fmla="*/ 2243497 h 3615097"/>
              <a:gd name="connsiteX20" fmla="*/ 4827558 w 7113558"/>
              <a:gd name="connsiteY20" fmla="*/ 2278666 h 3615097"/>
              <a:gd name="connsiteX21" fmla="*/ 4836350 w 7113558"/>
              <a:gd name="connsiteY21" fmla="*/ 2287458 h 3615097"/>
              <a:gd name="connsiteX22" fmla="*/ 6392589 w 7113558"/>
              <a:gd name="connsiteY22" fmla="*/ 3615097 h 3615097"/>
              <a:gd name="connsiteX23" fmla="*/ 7113558 w 7113558"/>
              <a:gd name="connsiteY23" fmla="*/ 827935 h 3615097"/>
              <a:gd name="connsiteX24" fmla="*/ 3861710 w 7113558"/>
              <a:gd name="connsiteY24" fmla="*/ 0 h 3615097"/>
              <a:gd name="connsiteX25" fmla="*/ 486297 w 7113558"/>
              <a:gd name="connsiteY25" fmla="*/ 183026 h 3615097"/>
              <a:gd name="connsiteX0" fmla="*/ 486297 w 7113558"/>
              <a:gd name="connsiteY0" fmla="*/ 183026 h 3615097"/>
              <a:gd name="connsiteX1" fmla="*/ 10299 w 7113558"/>
              <a:gd name="connsiteY1" fmla="*/ 756452 h 3615097"/>
              <a:gd name="connsiteX2" fmla="*/ 1134789 w 7113558"/>
              <a:gd name="connsiteY2" fmla="*/ 212474 h 3615097"/>
              <a:gd name="connsiteX3" fmla="*/ 1275466 w 7113558"/>
              <a:gd name="connsiteY3" fmla="*/ 581751 h 3615097"/>
              <a:gd name="connsiteX4" fmla="*/ 1293050 w 7113558"/>
              <a:gd name="connsiteY4" fmla="*/ 643297 h 3615097"/>
              <a:gd name="connsiteX5" fmla="*/ 1380974 w 7113558"/>
              <a:gd name="connsiteY5" fmla="*/ 810351 h 3615097"/>
              <a:gd name="connsiteX6" fmla="*/ 1486481 w 7113558"/>
              <a:gd name="connsiteY6" fmla="*/ 1003781 h 3615097"/>
              <a:gd name="connsiteX7" fmla="*/ 1662327 w 7113558"/>
              <a:gd name="connsiteY7" fmla="*/ 1241174 h 3615097"/>
              <a:gd name="connsiteX8" fmla="*/ 1864550 w 7113558"/>
              <a:gd name="connsiteY8" fmla="*/ 1522527 h 3615097"/>
              <a:gd name="connsiteX9" fmla="*/ 2084358 w 7113558"/>
              <a:gd name="connsiteY9" fmla="*/ 1689581 h 3615097"/>
              <a:gd name="connsiteX10" fmla="*/ 2189866 w 7113558"/>
              <a:gd name="connsiteY10" fmla="*/ 1759920 h 3615097"/>
              <a:gd name="connsiteX11" fmla="*/ 2673443 w 7113558"/>
              <a:gd name="connsiteY11" fmla="*/ 1970935 h 3615097"/>
              <a:gd name="connsiteX12" fmla="*/ 2743781 w 7113558"/>
              <a:gd name="connsiteY12" fmla="*/ 2014897 h 3615097"/>
              <a:gd name="connsiteX13" fmla="*/ 3262527 w 7113558"/>
              <a:gd name="connsiteY13" fmla="*/ 2137989 h 3615097"/>
              <a:gd name="connsiteX14" fmla="*/ 3359243 w 7113558"/>
              <a:gd name="connsiteY14" fmla="*/ 2146781 h 3615097"/>
              <a:gd name="connsiteX15" fmla="*/ 3464750 w 7113558"/>
              <a:gd name="connsiteY15" fmla="*/ 2164366 h 3615097"/>
              <a:gd name="connsiteX16" fmla="*/ 4361566 w 7113558"/>
              <a:gd name="connsiteY16" fmla="*/ 2173158 h 3615097"/>
              <a:gd name="connsiteX17" fmla="*/ 4405527 w 7113558"/>
              <a:gd name="connsiteY17" fmla="*/ 2181951 h 3615097"/>
              <a:gd name="connsiteX18" fmla="*/ 4519827 w 7113558"/>
              <a:gd name="connsiteY18" fmla="*/ 2208327 h 3615097"/>
              <a:gd name="connsiteX19" fmla="*/ 4704466 w 7113558"/>
              <a:gd name="connsiteY19" fmla="*/ 2243497 h 3615097"/>
              <a:gd name="connsiteX20" fmla="*/ 4827558 w 7113558"/>
              <a:gd name="connsiteY20" fmla="*/ 2278666 h 3615097"/>
              <a:gd name="connsiteX21" fmla="*/ 4836350 w 7113558"/>
              <a:gd name="connsiteY21" fmla="*/ 2287458 h 3615097"/>
              <a:gd name="connsiteX22" fmla="*/ 6392589 w 7113558"/>
              <a:gd name="connsiteY22" fmla="*/ 3615097 h 3615097"/>
              <a:gd name="connsiteX23" fmla="*/ 7113558 w 7113558"/>
              <a:gd name="connsiteY23" fmla="*/ 827935 h 3615097"/>
              <a:gd name="connsiteX24" fmla="*/ 3861710 w 7113558"/>
              <a:gd name="connsiteY24" fmla="*/ 0 h 3615097"/>
              <a:gd name="connsiteX25" fmla="*/ 486297 w 7113558"/>
              <a:gd name="connsiteY25" fmla="*/ 183026 h 3615097"/>
              <a:gd name="connsiteX0" fmla="*/ 608329 w 7109284"/>
              <a:gd name="connsiteY0" fmla="*/ 10097 h 3675500"/>
              <a:gd name="connsiteX1" fmla="*/ 6025 w 7109284"/>
              <a:gd name="connsiteY1" fmla="*/ 816855 h 3675500"/>
              <a:gd name="connsiteX2" fmla="*/ 1130515 w 7109284"/>
              <a:gd name="connsiteY2" fmla="*/ 272877 h 3675500"/>
              <a:gd name="connsiteX3" fmla="*/ 1271192 w 7109284"/>
              <a:gd name="connsiteY3" fmla="*/ 642154 h 3675500"/>
              <a:gd name="connsiteX4" fmla="*/ 1288776 w 7109284"/>
              <a:gd name="connsiteY4" fmla="*/ 703700 h 3675500"/>
              <a:gd name="connsiteX5" fmla="*/ 1376700 w 7109284"/>
              <a:gd name="connsiteY5" fmla="*/ 870754 h 3675500"/>
              <a:gd name="connsiteX6" fmla="*/ 1482207 w 7109284"/>
              <a:gd name="connsiteY6" fmla="*/ 1064184 h 3675500"/>
              <a:gd name="connsiteX7" fmla="*/ 1658053 w 7109284"/>
              <a:gd name="connsiteY7" fmla="*/ 1301577 h 3675500"/>
              <a:gd name="connsiteX8" fmla="*/ 1860276 w 7109284"/>
              <a:gd name="connsiteY8" fmla="*/ 1582930 h 3675500"/>
              <a:gd name="connsiteX9" fmla="*/ 2080084 w 7109284"/>
              <a:gd name="connsiteY9" fmla="*/ 1749984 h 3675500"/>
              <a:gd name="connsiteX10" fmla="*/ 2185592 w 7109284"/>
              <a:gd name="connsiteY10" fmla="*/ 1820323 h 3675500"/>
              <a:gd name="connsiteX11" fmla="*/ 2669169 w 7109284"/>
              <a:gd name="connsiteY11" fmla="*/ 2031338 h 3675500"/>
              <a:gd name="connsiteX12" fmla="*/ 2739507 w 7109284"/>
              <a:gd name="connsiteY12" fmla="*/ 2075300 h 3675500"/>
              <a:gd name="connsiteX13" fmla="*/ 3258253 w 7109284"/>
              <a:gd name="connsiteY13" fmla="*/ 2198392 h 3675500"/>
              <a:gd name="connsiteX14" fmla="*/ 3354969 w 7109284"/>
              <a:gd name="connsiteY14" fmla="*/ 2207184 h 3675500"/>
              <a:gd name="connsiteX15" fmla="*/ 3460476 w 7109284"/>
              <a:gd name="connsiteY15" fmla="*/ 2224769 h 3675500"/>
              <a:gd name="connsiteX16" fmla="*/ 4357292 w 7109284"/>
              <a:gd name="connsiteY16" fmla="*/ 2233561 h 3675500"/>
              <a:gd name="connsiteX17" fmla="*/ 4401253 w 7109284"/>
              <a:gd name="connsiteY17" fmla="*/ 2242354 h 3675500"/>
              <a:gd name="connsiteX18" fmla="*/ 4515553 w 7109284"/>
              <a:gd name="connsiteY18" fmla="*/ 2268730 h 3675500"/>
              <a:gd name="connsiteX19" fmla="*/ 4700192 w 7109284"/>
              <a:gd name="connsiteY19" fmla="*/ 2303900 h 3675500"/>
              <a:gd name="connsiteX20" fmla="*/ 4823284 w 7109284"/>
              <a:gd name="connsiteY20" fmla="*/ 2339069 h 3675500"/>
              <a:gd name="connsiteX21" fmla="*/ 4832076 w 7109284"/>
              <a:gd name="connsiteY21" fmla="*/ 2347861 h 3675500"/>
              <a:gd name="connsiteX22" fmla="*/ 6388315 w 7109284"/>
              <a:gd name="connsiteY22" fmla="*/ 3675500 h 3675500"/>
              <a:gd name="connsiteX23" fmla="*/ 7109284 w 7109284"/>
              <a:gd name="connsiteY23" fmla="*/ 888338 h 3675500"/>
              <a:gd name="connsiteX24" fmla="*/ 3857436 w 7109284"/>
              <a:gd name="connsiteY24" fmla="*/ 60403 h 3675500"/>
              <a:gd name="connsiteX25" fmla="*/ 608329 w 7109284"/>
              <a:gd name="connsiteY25" fmla="*/ 10097 h 3675500"/>
              <a:gd name="connsiteX0" fmla="*/ 854788 w 7355743"/>
              <a:gd name="connsiteY0" fmla="*/ 21451 h 3686854"/>
              <a:gd name="connsiteX1" fmla="*/ 4768 w 7355743"/>
              <a:gd name="connsiteY1" fmla="*/ 322093 h 3686854"/>
              <a:gd name="connsiteX2" fmla="*/ 1376974 w 7355743"/>
              <a:gd name="connsiteY2" fmla="*/ 284231 h 3686854"/>
              <a:gd name="connsiteX3" fmla="*/ 1517651 w 7355743"/>
              <a:gd name="connsiteY3" fmla="*/ 653508 h 3686854"/>
              <a:gd name="connsiteX4" fmla="*/ 1535235 w 7355743"/>
              <a:gd name="connsiteY4" fmla="*/ 715054 h 3686854"/>
              <a:gd name="connsiteX5" fmla="*/ 1623159 w 7355743"/>
              <a:gd name="connsiteY5" fmla="*/ 882108 h 3686854"/>
              <a:gd name="connsiteX6" fmla="*/ 1728666 w 7355743"/>
              <a:gd name="connsiteY6" fmla="*/ 1075538 h 3686854"/>
              <a:gd name="connsiteX7" fmla="*/ 1904512 w 7355743"/>
              <a:gd name="connsiteY7" fmla="*/ 1312931 h 3686854"/>
              <a:gd name="connsiteX8" fmla="*/ 2106735 w 7355743"/>
              <a:gd name="connsiteY8" fmla="*/ 1594284 h 3686854"/>
              <a:gd name="connsiteX9" fmla="*/ 2326543 w 7355743"/>
              <a:gd name="connsiteY9" fmla="*/ 1761338 h 3686854"/>
              <a:gd name="connsiteX10" fmla="*/ 2432051 w 7355743"/>
              <a:gd name="connsiteY10" fmla="*/ 1831677 h 3686854"/>
              <a:gd name="connsiteX11" fmla="*/ 2915628 w 7355743"/>
              <a:gd name="connsiteY11" fmla="*/ 2042692 h 3686854"/>
              <a:gd name="connsiteX12" fmla="*/ 2985966 w 7355743"/>
              <a:gd name="connsiteY12" fmla="*/ 2086654 h 3686854"/>
              <a:gd name="connsiteX13" fmla="*/ 3504712 w 7355743"/>
              <a:gd name="connsiteY13" fmla="*/ 2209746 h 3686854"/>
              <a:gd name="connsiteX14" fmla="*/ 3601428 w 7355743"/>
              <a:gd name="connsiteY14" fmla="*/ 2218538 h 3686854"/>
              <a:gd name="connsiteX15" fmla="*/ 3706935 w 7355743"/>
              <a:gd name="connsiteY15" fmla="*/ 2236123 h 3686854"/>
              <a:gd name="connsiteX16" fmla="*/ 4603751 w 7355743"/>
              <a:gd name="connsiteY16" fmla="*/ 2244915 h 3686854"/>
              <a:gd name="connsiteX17" fmla="*/ 4647712 w 7355743"/>
              <a:gd name="connsiteY17" fmla="*/ 2253708 h 3686854"/>
              <a:gd name="connsiteX18" fmla="*/ 4762012 w 7355743"/>
              <a:gd name="connsiteY18" fmla="*/ 2280084 h 3686854"/>
              <a:gd name="connsiteX19" fmla="*/ 4946651 w 7355743"/>
              <a:gd name="connsiteY19" fmla="*/ 2315254 h 3686854"/>
              <a:gd name="connsiteX20" fmla="*/ 5069743 w 7355743"/>
              <a:gd name="connsiteY20" fmla="*/ 2350423 h 3686854"/>
              <a:gd name="connsiteX21" fmla="*/ 5078535 w 7355743"/>
              <a:gd name="connsiteY21" fmla="*/ 2359215 h 3686854"/>
              <a:gd name="connsiteX22" fmla="*/ 6634774 w 7355743"/>
              <a:gd name="connsiteY22" fmla="*/ 3686854 h 3686854"/>
              <a:gd name="connsiteX23" fmla="*/ 7355743 w 7355743"/>
              <a:gd name="connsiteY23" fmla="*/ 899692 h 3686854"/>
              <a:gd name="connsiteX24" fmla="*/ 4103895 w 7355743"/>
              <a:gd name="connsiteY24" fmla="*/ 71757 h 3686854"/>
              <a:gd name="connsiteX25" fmla="*/ 854788 w 7355743"/>
              <a:gd name="connsiteY25" fmla="*/ 21451 h 3686854"/>
              <a:gd name="connsiteX0" fmla="*/ 874996 w 7355320"/>
              <a:gd name="connsiteY0" fmla="*/ 23947 h 3633392"/>
              <a:gd name="connsiteX1" fmla="*/ 4345 w 7355320"/>
              <a:gd name="connsiteY1" fmla="*/ 268631 h 3633392"/>
              <a:gd name="connsiteX2" fmla="*/ 1376551 w 7355320"/>
              <a:gd name="connsiteY2" fmla="*/ 230769 h 3633392"/>
              <a:gd name="connsiteX3" fmla="*/ 1517228 w 7355320"/>
              <a:gd name="connsiteY3" fmla="*/ 600046 h 3633392"/>
              <a:gd name="connsiteX4" fmla="*/ 1534812 w 7355320"/>
              <a:gd name="connsiteY4" fmla="*/ 661592 h 3633392"/>
              <a:gd name="connsiteX5" fmla="*/ 1622736 w 7355320"/>
              <a:gd name="connsiteY5" fmla="*/ 828646 h 3633392"/>
              <a:gd name="connsiteX6" fmla="*/ 1728243 w 7355320"/>
              <a:gd name="connsiteY6" fmla="*/ 1022076 h 3633392"/>
              <a:gd name="connsiteX7" fmla="*/ 1904089 w 7355320"/>
              <a:gd name="connsiteY7" fmla="*/ 1259469 h 3633392"/>
              <a:gd name="connsiteX8" fmla="*/ 2106312 w 7355320"/>
              <a:gd name="connsiteY8" fmla="*/ 1540822 h 3633392"/>
              <a:gd name="connsiteX9" fmla="*/ 2326120 w 7355320"/>
              <a:gd name="connsiteY9" fmla="*/ 1707876 h 3633392"/>
              <a:gd name="connsiteX10" fmla="*/ 2431628 w 7355320"/>
              <a:gd name="connsiteY10" fmla="*/ 1778215 h 3633392"/>
              <a:gd name="connsiteX11" fmla="*/ 2915205 w 7355320"/>
              <a:gd name="connsiteY11" fmla="*/ 1989230 h 3633392"/>
              <a:gd name="connsiteX12" fmla="*/ 2985543 w 7355320"/>
              <a:gd name="connsiteY12" fmla="*/ 2033192 h 3633392"/>
              <a:gd name="connsiteX13" fmla="*/ 3504289 w 7355320"/>
              <a:gd name="connsiteY13" fmla="*/ 2156284 h 3633392"/>
              <a:gd name="connsiteX14" fmla="*/ 3601005 w 7355320"/>
              <a:gd name="connsiteY14" fmla="*/ 2165076 h 3633392"/>
              <a:gd name="connsiteX15" fmla="*/ 3706512 w 7355320"/>
              <a:gd name="connsiteY15" fmla="*/ 2182661 h 3633392"/>
              <a:gd name="connsiteX16" fmla="*/ 4603328 w 7355320"/>
              <a:gd name="connsiteY16" fmla="*/ 2191453 h 3633392"/>
              <a:gd name="connsiteX17" fmla="*/ 4647289 w 7355320"/>
              <a:gd name="connsiteY17" fmla="*/ 2200246 h 3633392"/>
              <a:gd name="connsiteX18" fmla="*/ 4761589 w 7355320"/>
              <a:gd name="connsiteY18" fmla="*/ 2226622 h 3633392"/>
              <a:gd name="connsiteX19" fmla="*/ 4946228 w 7355320"/>
              <a:gd name="connsiteY19" fmla="*/ 2261792 h 3633392"/>
              <a:gd name="connsiteX20" fmla="*/ 5069320 w 7355320"/>
              <a:gd name="connsiteY20" fmla="*/ 2296961 h 3633392"/>
              <a:gd name="connsiteX21" fmla="*/ 5078112 w 7355320"/>
              <a:gd name="connsiteY21" fmla="*/ 2305753 h 3633392"/>
              <a:gd name="connsiteX22" fmla="*/ 6634351 w 7355320"/>
              <a:gd name="connsiteY22" fmla="*/ 3633392 h 3633392"/>
              <a:gd name="connsiteX23" fmla="*/ 7355320 w 7355320"/>
              <a:gd name="connsiteY23" fmla="*/ 846230 h 3633392"/>
              <a:gd name="connsiteX24" fmla="*/ 4103472 w 7355320"/>
              <a:gd name="connsiteY24" fmla="*/ 18295 h 3633392"/>
              <a:gd name="connsiteX25" fmla="*/ 874996 w 7355320"/>
              <a:gd name="connsiteY25" fmla="*/ 23947 h 3633392"/>
              <a:gd name="connsiteX0" fmla="*/ 868937 w 7355443"/>
              <a:gd name="connsiteY0" fmla="*/ 22576 h 3661212"/>
              <a:gd name="connsiteX1" fmla="*/ 4468 w 7355443"/>
              <a:gd name="connsiteY1" fmla="*/ 296451 h 3661212"/>
              <a:gd name="connsiteX2" fmla="*/ 1376674 w 7355443"/>
              <a:gd name="connsiteY2" fmla="*/ 258589 h 3661212"/>
              <a:gd name="connsiteX3" fmla="*/ 1517351 w 7355443"/>
              <a:gd name="connsiteY3" fmla="*/ 627866 h 3661212"/>
              <a:gd name="connsiteX4" fmla="*/ 1534935 w 7355443"/>
              <a:gd name="connsiteY4" fmla="*/ 689412 h 3661212"/>
              <a:gd name="connsiteX5" fmla="*/ 1622859 w 7355443"/>
              <a:gd name="connsiteY5" fmla="*/ 856466 h 3661212"/>
              <a:gd name="connsiteX6" fmla="*/ 1728366 w 7355443"/>
              <a:gd name="connsiteY6" fmla="*/ 1049896 h 3661212"/>
              <a:gd name="connsiteX7" fmla="*/ 1904212 w 7355443"/>
              <a:gd name="connsiteY7" fmla="*/ 1287289 h 3661212"/>
              <a:gd name="connsiteX8" fmla="*/ 2106435 w 7355443"/>
              <a:gd name="connsiteY8" fmla="*/ 1568642 h 3661212"/>
              <a:gd name="connsiteX9" fmla="*/ 2326243 w 7355443"/>
              <a:gd name="connsiteY9" fmla="*/ 1735696 h 3661212"/>
              <a:gd name="connsiteX10" fmla="*/ 2431751 w 7355443"/>
              <a:gd name="connsiteY10" fmla="*/ 1806035 h 3661212"/>
              <a:gd name="connsiteX11" fmla="*/ 2915328 w 7355443"/>
              <a:gd name="connsiteY11" fmla="*/ 2017050 h 3661212"/>
              <a:gd name="connsiteX12" fmla="*/ 2985666 w 7355443"/>
              <a:gd name="connsiteY12" fmla="*/ 2061012 h 3661212"/>
              <a:gd name="connsiteX13" fmla="*/ 3504412 w 7355443"/>
              <a:gd name="connsiteY13" fmla="*/ 2184104 h 3661212"/>
              <a:gd name="connsiteX14" fmla="*/ 3601128 w 7355443"/>
              <a:gd name="connsiteY14" fmla="*/ 2192896 h 3661212"/>
              <a:gd name="connsiteX15" fmla="*/ 3706635 w 7355443"/>
              <a:gd name="connsiteY15" fmla="*/ 2210481 h 3661212"/>
              <a:gd name="connsiteX16" fmla="*/ 4603451 w 7355443"/>
              <a:gd name="connsiteY16" fmla="*/ 2219273 h 3661212"/>
              <a:gd name="connsiteX17" fmla="*/ 4647412 w 7355443"/>
              <a:gd name="connsiteY17" fmla="*/ 2228066 h 3661212"/>
              <a:gd name="connsiteX18" fmla="*/ 4761712 w 7355443"/>
              <a:gd name="connsiteY18" fmla="*/ 2254442 h 3661212"/>
              <a:gd name="connsiteX19" fmla="*/ 4946351 w 7355443"/>
              <a:gd name="connsiteY19" fmla="*/ 2289612 h 3661212"/>
              <a:gd name="connsiteX20" fmla="*/ 5069443 w 7355443"/>
              <a:gd name="connsiteY20" fmla="*/ 2324781 h 3661212"/>
              <a:gd name="connsiteX21" fmla="*/ 5078235 w 7355443"/>
              <a:gd name="connsiteY21" fmla="*/ 2333573 h 3661212"/>
              <a:gd name="connsiteX22" fmla="*/ 6634474 w 7355443"/>
              <a:gd name="connsiteY22" fmla="*/ 3661212 h 3661212"/>
              <a:gd name="connsiteX23" fmla="*/ 7355443 w 7355443"/>
              <a:gd name="connsiteY23" fmla="*/ 874050 h 3661212"/>
              <a:gd name="connsiteX24" fmla="*/ 4103595 w 7355443"/>
              <a:gd name="connsiteY24" fmla="*/ 46115 h 3661212"/>
              <a:gd name="connsiteX25" fmla="*/ 868937 w 7355443"/>
              <a:gd name="connsiteY25" fmla="*/ 22576 h 3661212"/>
              <a:gd name="connsiteX0" fmla="*/ 912234 w 7398740"/>
              <a:gd name="connsiteY0" fmla="*/ 20490 h 3659126"/>
              <a:gd name="connsiteX1" fmla="*/ 4312 w 7398740"/>
              <a:gd name="connsiteY1" fmla="*/ 338092 h 3659126"/>
              <a:gd name="connsiteX2" fmla="*/ 1419971 w 7398740"/>
              <a:gd name="connsiteY2" fmla="*/ 256503 h 3659126"/>
              <a:gd name="connsiteX3" fmla="*/ 1560648 w 7398740"/>
              <a:gd name="connsiteY3" fmla="*/ 625780 h 3659126"/>
              <a:gd name="connsiteX4" fmla="*/ 1578232 w 7398740"/>
              <a:gd name="connsiteY4" fmla="*/ 687326 h 3659126"/>
              <a:gd name="connsiteX5" fmla="*/ 1666156 w 7398740"/>
              <a:gd name="connsiteY5" fmla="*/ 854380 h 3659126"/>
              <a:gd name="connsiteX6" fmla="*/ 1771663 w 7398740"/>
              <a:gd name="connsiteY6" fmla="*/ 1047810 h 3659126"/>
              <a:gd name="connsiteX7" fmla="*/ 1947509 w 7398740"/>
              <a:gd name="connsiteY7" fmla="*/ 1285203 h 3659126"/>
              <a:gd name="connsiteX8" fmla="*/ 2149732 w 7398740"/>
              <a:gd name="connsiteY8" fmla="*/ 1566556 h 3659126"/>
              <a:gd name="connsiteX9" fmla="*/ 2369540 w 7398740"/>
              <a:gd name="connsiteY9" fmla="*/ 1733610 h 3659126"/>
              <a:gd name="connsiteX10" fmla="*/ 2475048 w 7398740"/>
              <a:gd name="connsiteY10" fmla="*/ 1803949 h 3659126"/>
              <a:gd name="connsiteX11" fmla="*/ 2958625 w 7398740"/>
              <a:gd name="connsiteY11" fmla="*/ 2014964 h 3659126"/>
              <a:gd name="connsiteX12" fmla="*/ 3028963 w 7398740"/>
              <a:gd name="connsiteY12" fmla="*/ 2058926 h 3659126"/>
              <a:gd name="connsiteX13" fmla="*/ 3547709 w 7398740"/>
              <a:gd name="connsiteY13" fmla="*/ 2182018 h 3659126"/>
              <a:gd name="connsiteX14" fmla="*/ 3644425 w 7398740"/>
              <a:gd name="connsiteY14" fmla="*/ 2190810 h 3659126"/>
              <a:gd name="connsiteX15" fmla="*/ 3749932 w 7398740"/>
              <a:gd name="connsiteY15" fmla="*/ 2208395 h 3659126"/>
              <a:gd name="connsiteX16" fmla="*/ 4646748 w 7398740"/>
              <a:gd name="connsiteY16" fmla="*/ 2217187 h 3659126"/>
              <a:gd name="connsiteX17" fmla="*/ 4690709 w 7398740"/>
              <a:gd name="connsiteY17" fmla="*/ 2225980 h 3659126"/>
              <a:gd name="connsiteX18" fmla="*/ 4805009 w 7398740"/>
              <a:gd name="connsiteY18" fmla="*/ 2252356 h 3659126"/>
              <a:gd name="connsiteX19" fmla="*/ 4989648 w 7398740"/>
              <a:gd name="connsiteY19" fmla="*/ 2287526 h 3659126"/>
              <a:gd name="connsiteX20" fmla="*/ 5112740 w 7398740"/>
              <a:gd name="connsiteY20" fmla="*/ 2322695 h 3659126"/>
              <a:gd name="connsiteX21" fmla="*/ 5121532 w 7398740"/>
              <a:gd name="connsiteY21" fmla="*/ 2331487 h 3659126"/>
              <a:gd name="connsiteX22" fmla="*/ 6677771 w 7398740"/>
              <a:gd name="connsiteY22" fmla="*/ 3659126 h 3659126"/>
              <a:gd name="connsiteX23" fmla="*/ 7398740 w 7398740"/>
              <a:gd name="connsiteY23" fmla="*/ 871964 h 3659126"/>
              <a:gd name="connsiteX24" fmla="*/ 4146892 w 7398740"/>
              <a:gd name="connsiteY24" fmla="*/ 44029 h 3659126"/>
              <a:gd name="connsiteX25" fmla="*/ 912234 w 7398740"/>
              <a:gd name="connsiteY25" fmla="*/ 20490 h 3659126"/>
              <a:gd name="connsiteX0" fmla="*/ 912234 w 7398740"/>
              <a:gd name="connsiteY0" fmla="*/ 20490 h 3659126"/>
              <a:gd name="connsiteX1" fmla="*/ 4312 w 7398740"/>
              <a:gd name="connsiteY1" fmla="*/ 338092 h 3659126"/>
              <a:gd name="connsiteX2" fmla="*/ 1419971 w 7398740"/>
              <a:gd name="connsiteY2" fmla="*/ 256503 h 3659126"/>
              <a:gd name="connsiteX3" fmla="*/ 1560648 w 7398740"/>
              <a:gd name="connsiteY3" fmla="*/ 625780 h 3659126"/>
              <a:gd name="connsiteX4" fmla="*/ 1578232 w 7398740"/>
              <a:gd name="connsiteY4" fmla="*/ 687326 h 3659126"/>
              <a:gd name="connsiteX5" fmla="*/ 1666156 w 7398740"/>
              <a:gd name="connsiteY5" fmla="*/ 854380 h 3659126"/>
              <a:gd name="connsiteX6" fmla="*/ 1771663 w 7398740"/>
              <a:gd name="connsiteY6" fmla="*/ 1047810 h 3659126"/>
              <a:gd name="connsiteX7" fmla="*/ 1947509 w 7398740"/>
              <a:gd name="connsiteY7" fmla="*/ 1285203 h 3659126"/>
              <a:gd name="connsiteX8" fmla="*/ 2149732 w 7398740"/>
              <a:gd name="connsiteY8" fmla="*/ 1566556 h 3659126"/>
              <a:gd name="connsiteX9" fmla="*/ 2369540 w 7398740"/>
              <a:gd name="connsiteY9" fmla="*/ 1733610 h 3659126"/>
              <a:gd name="connsiteX10" fmla="*/ 2475048 w 7398740"/>
              <a:gd name="connsiteY10" fmla="*/ 1803949 h 3659126"/>
              <a:gd name="connsiteX11" fmla="*/ 2958625 w 7398740"/>
              <a:gd name="connsiteY11" fmla="*/ 2014964 h 3659126"/>
              <a:gd name="connsiteX12" fmla="*/ 3028963 w 7398740"/>
              <a:gd name="connsiteY12" fmla="*/ 2058926 h 3659126"/>
              <a:gd name="connsiteX13" fmla="*/ 3547709 w 7398740"/>
              <a:gd name="connsiteY13" fmla="*/ 2182018 h 3659126"/>
              <a:gd name="connsiteX14" fmla="*/ 3644425 w 7398740"/>
              <a:gd name="connsiteY14" fmla="*/ 2190810 h 3659126"/>
              <a:gd name="connsiteX15" fmla="*/ 3749932 w 7398740"/>
              <a:gd name="connsiteY15" fmla="*/ 2208395 h 3659126"/>
              <a:gd name="connsiteX16" fmla="*/ 4646748 w 7398740"/>
              <a:gd name="connsiteY16" fmla="*/ 2217187 h 3659126"/>
              <a:gd name="connsiteX17" fmla="*/ 4690709 w 7398740"/>
              <a:gd name="connsiteY17" fmla="*/ 2225980 h 3659126"/>
              <a:gd name="connsiteX18" fmla="*/ 4805009 w 7398740"/>
              <a:gd name="connsiteY18" fmla="*/ 2252356 h 3659126"/>
              <a:gd name="connsiteX19" fmla="*/ 4989648 w 7398740"/>
              <a:gd name="connsiteY19" fmla="*/ 2287526 h 3659126"/>
              <a:gd name="connsiteX20" fmla="*/ 5112740 w 7398740"/>
              <a:gd name="connsiteY20" fmla="*/ 2322695 h 3659126"/>
              <a:gd name="connsiteX21" fmla="*/ 5121532 w 7398740"/>
              <a:gd name="connsiteY21" fmla="*/ 2331487 h 3659126"/>
              <a:gd name="connsiteX22" fmla="*/ 6677771 w 7398740"/>
              <a:gd name="connsiteY22" fmla="*/ 3659126 h 3659126"/>
              <a:gd name="connsiteX23" fmla="*/ 7398740 w 7398740"/>
              <a:gd name="connsiteY23" fmla="*/ 871964 h 3659126"/>
              <a:gd name="connsiteX24" fmla="*/ 4041636 w 7398740"/>
              <a:gd name="connsiteY24" fmla="*/ 18886 h 3659126"/>
              <a:gd name="connsiteX25" fmla="*/ 912234 w 7398740"/>
              <a:gd name="connsiteY25" fmla="*/ 20490 h 3659126"/>
              <a:gd name="connsiteX0" fmla="*/ 941921 w 7398176"/>
              <a:gd name="connsiteY0" fmla="*/ 19975 h 3673069"/>
              <a:gd name="connsiteX1" fmla="*/ 3748 w 7398176"/>
              <a:gd name="connsiteY1" fmla="*/ 352035 h 3673069"/>
              <a:gd name="connsiteX2" fmla="*/ 1419407 w 7398176"/>
              <a:gd name="connsiteY2" fmla="*/ 270446 h 3673069"/>
              <a:gd name="connsiteX3" fmla="*/ 1560084 w 7398176"/>
              <a:gd name="connsiteY3" fmla="*/ 639723 h 3673069"/>
              <a:gd name="connsiteX4" fmla="*/ 1577668 w 7398176"/>
              <a:gd name="connsiteY4" fmla="*/ 701269 h 3673069"/>
              <a:gd name="connsiteX5" fmla="*/ 1665592 w 7398176"/>
              <a:gd name="connsiteY5" fmla="*/ 868323 h 3673069"/>
              <a:gd name="connsiteX6" fmla="*/ 1771099 w 7398176"/>
              <a:gd name="connsiteY6" fmla="*/ 1061753 h 3673069"/>
              <a:gd name="connsiteX7" fmla="*/ 1946945 w 7398176"/>
              <a:gd name="connsiteY7" fmla="*/ 1299146 h 3673069"/>
              <a:gd name="connsiteX8" fmla="*/ 2149168 w 7398176"/>
              <a:gd name="connsiteY8" fmla="*/ 1580499 h 3673069"/>
              <a:gd name="connsiteX9" fmla="*/ 2368976 w 7398176"/>
              <a:gd name="connsiteY9" fmla="*/ 1747553 h 3673069"/>
              <a:gd name="connsiteX10" fmla="*/ 2474484 w 7398176"/>
              <a:gd name="connsiteY10" fmla="*/ 1817892 h 3673069"/>
              <a:gd name="connsiteX11" fmla="*/ 2958061 w 7398176"/>
              <a:gd name="connsiteY11" fmla="*/ 2028907 h 3673069"/>
              <a:gd name="connsiteX12" fmla="*/ 3028399 w 7398176"/>
              <a:gd name="connsiteY12" fmla="*/ 2072869 h 3673069"/>
              <a:gd name="connsiteX13" fmla="*/ 3547145 w 7398176"/>
              <a:gd name="connsiteY13" fmla="*/ 2195961 h 3673069"/>
              <a:gd name="connsiteX14" fmla="*/ 3643861 w 7398176"/>
              <a:gd name="connsiteY14" fmla="*/ 2204753 h 3673069"/>
              <a:gd name="connsiteX15" fmla="*/ 3749368 w 7398176"/>
              <a:gd name="connsiteY15" fmla="*/ 2222338 h 3673069"/>
              <a:gd name="connsiteX16" fmla="*/ 4646184 w 7398176"/>
              <a:gd name="connsiteY16" fmla="*/ 2231130 h 3673069"/>
              <a:gd name="connsiteX17" fmla="*/ 4690145 w 7398176"/>
              <a:gd name="connsiteY17" fmla="*/ 2239923 h 3673069"/>
              <a:gd name="connsiteX18" fmla="*/ 4804445 w 7398176"/>
              <a:gd name="connsiteY18" fmla="*/ 2266299 h 3673069"/>
              <a:gd name="connsiteX19" fmla="*/ 4989084 w 7398176"/>
              <a:gd name="connsiteY19" fmla="*/ 2301469 h 3673069"/>
              <a:gd name="connsiteX20" fmla="*/ 5112176 w 7398176"/>
              <a:gd name="connsiteY20" fmla="*/ 2336638 h 3673069"/>
              <a:gd name="connsiteX21" fmla="*/ 5120968 w 7398176"/>
              <a:gd name="connsiteY21" fmla="*/ 2345430 h 3673069"/>
              <a:gd name="connsiteX22" fmla="*/ 6677207 w 7398176"/>
              <a:gd name="connsiteY22" fmla="*/ 3673069 h 3673069"/>
              <a:gd name="connsiteX23" fmla="*/ 7398176 w 7398176"/>
              <a:gd name="connsiteY23" fmla="*/ 885907 h 3673069"/>
              <a:gd name="connsiteX24" fmla="*/ 4041072 w 7398176"/>
              <a:gd name="connsiteY24" fmla="*/ 32829 h 3673069"/>
              <a:gd name="connsiteX25" fmla="*/ 941921 w 7398176"/>
              <a:gd name="connsiteY25" fmla="*/ 19975 h 3673069"/>
              <a:gd name="connsiteX0" fmla="*/ 944955 w 7401210"/>
              <a:gd name="connsiteY0" fmla="*/ 0 h 3653094"/>
              <a:gd name="connsiteX1" fmla="*/ 6782 w 7401210"/>
              <a:gd name="connsiteY1" fmla="*/ 332060 h 3653094"/>
              <a:gd name="connsiteX2" fmla="*/ 1422441 w 7401210"/>
              <a:gd name="connsiteY2" fmla="*/ 250471 h 3653094"/>
              <a:gd name="connsiteX3" fmla="*/ 1563118 w 7401210"/>
              <a:gd name="connsiteY3" fmla="*/ 619748 h 3653094"/>
              <a:gd name="connsiteX4" fmla="*/ 1580702 w 7401210"/>
              <a:gd name="connsiteY4" fmla="*/ 681294 h 3653094"/>
              <a:gd name="connsiteX5" fmla="*/ 1668626 w 7401210"/>
              <a:gd name="connsiteY5" fmla="*/ 848348 h 3653094"/>
              <a:gd name="connsiteX6" fmla="*/ 1774133 w 7401210"/>
              <a:gd name="connsiteY6" fmla="*/ 1041778 h 3653094"/>
              <a:gd name="connsiteX7" fmla="*/ 1949979 w 7401210"/>
              <a:gd name="connsiteY7" fmla="*/ 1279171 h 3653094"/>
              <a:gd name="connsiteX8" fmla="*/ 2152202 w 7401210"/>
              <a:gd name="connsiteY8" fmla="*/ 1560524 h 3653094"/>
              <a:gd name="connsiteX9" fmla="*/ 2372010 w 7401210"/>
              <a:gd name="connsiteY9" fmla="*/ 1727578 h 3653094"/>
              <a:gd name="connsiteX10" fmla="*/ 2477518 w 7401210"/>
              <a:gd name="connsiteY10" fmla="*/ 1797917 h 3653094"/>
              <a:gd name="connsiteX11" fmla="*/ 2961095 w 7401210"/>
              <a:gd name="connsiteY11" fmla="*/ 2008932 h 3653094"/>
              <a:gd name="connsiteX12" fmla="*/ 3031433 w 7401210"/>
              <a:gd name="connsiteY12" fmla="*/ 2052894 h 3653094"/>
              <a:gd name="connsiteX13" fmla="*/ 3550179 w 7401210"/>
              <a:gd name="connsiteY13" fmla="*/ 2175986 h 3653094"/>
              <a:gd name="connsiteX14" fmla="*/ 3646895 w 7401210"/>
              <a:gd name="connsiteY14" fmla="*/ 2184778 h 3653094"/>
              <a:gd name="connsiteX15" fmla="*/ 3752402 w 7401210"/>
              <a:gd name="connsiteY15" fmla="*/ 2202363 h 3653094"/>
              <a:gd name="connsiteX16" fmla="*/ 4649218 w 7401210"/>
              <a:gd name="connsiteY16" fmla="*/ 2211155 h 3653094"/>
              <a:gd name="connsiteX17" fmla="*/ 4693179 w 7401210"/>
              <a:gd name="connsiteY17" fmla="*/ 2219948 h 3653094"/>
              <a:gd name="connsiteX18" fmla="*/ 4807479 w 7401210"/>
              <a:gd name="connsiteY18" fmla="*/ 2246324 h 3653094"/>
              <a:gd name="connsiteX19" fmla="*/ 4992118 w 7401210"/>
              <a:gd name="connsiteY19" fmla="*/ 2281494 h 3653094"/>
              <a:gd name="connsiteX20" fmla="*/ 5115210 w 7401210"/>
              <a:gd name="connsiteY20" fmla="*/ 2316663 h 3653094"/>
              <a:gd name="connsiteX21" fmla="*/ 5124002 w 7401210"/>
              <a:gd name="connsiteY21" fmla="*/ 2325455 h 3653094"/>
              <a:gd name="connsiteX22" fmla="*/ 6680241 w 7401210"/>
              <a:gd name="connsiteY22" fmla="*/ 3653094 h 3653094"/>
              <a:gd name="connsiteX23" fmla="*/ 7401210 w 7401210"/>
              <a:gd name="connsiteY23" fmla="*/ 865932 h 3653094"/>
              <a:gd name="connsiteX24" fmla="*/ 4044106 w 7401210"/>
              <a:gd name="connsiteY24" fmla="*/ 12854 h 3653094"/>
              <a:gd name="connsiteX25" fmla="*/ 944955 w 7401210"/>
              <a:gd name="connsiteY25" fmla="*/ 0 h 3653094"/>
              <a:gd name="connsiteX0" fmla="*/ 965558 w 7421813"/>
              <a:gd name="connsiteY0" fmla="*/ 0 h 3653094"/>
              <a:gd name="connsiteX1" fmla="*/ 27385 w 7421813"/>
              <a:gd name="connsiteY1" fmla="*/ 332060 h 3653094"/>
              <a:gd name="connsiteX2" fmla="*/ 1443044 w 7421813"/>
              <a:gd name="connsiteY2" fmla="*/ 250471 h 3653094"/>
              <a:gd name="connsiteX3" fmla="*/ 1583721 w 7421813"/>
              <a:gd name="connsiteY3" fmla="*/ 619748 h 3653094"/>
              <a:gd name="connsiteX4" fmla="*/ 1601305 w 7421813"/>
              <a:gd name="connsiteY4" fmla="*/ 681294 h 3653094"/>
              <a:gd name="connsiteX5" fmla="*/ 1689229 w 7421813"/>
              <a:gd name="connsiteY5" fmla="*/ 848348 h 3653094"/>
              <a:gd name="connsiteX6" fmla="*/ 1794736 w 7421813"/>
              <a:gd name="connsiteY6" fmla="*/ 1041778 h 3653094"/>
              <a:gd name="connsiteX7" fmla="*/ 1970582 w 7421813"/>
              <a:gd name="connsiteY7" fmla="*/ 1279171 h 3653094"/>
              <a:gd name="connsiteX8" fmla="*/ 2172805 w 7421813"/>
              <a:gd name="connsiteY8" fmla="*/ 1560524 h 3653094"/>
              <a:gd name="connsiteX9" fmla="*/ 2392613 w 7421813"/>
              <a:gd name="connsiteY9" fmla="*/ 1727578 h 3653094"/>
              <a:gd name="connsiteX10" fmla="*/ 2498121 w 7421813"/>
              <a:gd name="connsiteY10" fmla="*/ 1797917 h 3653094"/>
              <a:gd name="connsiteX11" fmla="*/ 2981698 w 7421813"/>
              <a:gd name="connsiteY11" fmla="*/ 2008932 h 3653094"/>
              <a:gd name="connsiteX12" fmla="*/ 3052036 w 7421813"/>
              <a:gd name="connsiteY12" fmla="*/ 2052894 h 3653094"/>
              <a:gd name="connsiteX13" fmla="*/ 3570782 w 7421813"/>
              <a:gd name="connsiteY13" fmla="*/ 2175986 h 3653094"/>
              <a:gd name="connsiteX14" fmla="*/ 3667498 w 7421813"/>
              <a:gd name="connsiteY14" fmla="*/ 2184778 h 3653094"/>
              <a:gd name="connsiteX15" fmla="*/ 3773005 w 7421813"/>
              <a:gd name="connsiteY15" fmla="*/ 2202363 h 3653094"/>
              <a:gd name="connsiteX16" fmla="*/ 4669821 w 7421813"/>
              <a:gd name="connsiteY16" fmla="*/ 2211155 h 3653094"/>
              <a:gd name="connsiteX17" fmla="*/ 4713782 w 7421813"/>
              <a:gd name="connsiteY17" fmla="*/ 2219948 h 3653094"/>
              <a:gd name="connsiteX18" fmla="*/ 4828082 w 7421813"/>
              <a:gd name="connsiteY18" fmla="*/ 2246324 h 3653094"/>
              <a:gd name="connsiteX19" fmla="*/ 5012721 w 7421813"/>
              <a:gd name="connsiteY19" fmla="*/ 2281494 h 3653094"/>
              <a:gd name="connsiteX20" fmla="*/ 5135813 w 7421813"/>
              <a:gd name="connsiteY20" fmla="*/ 2316663 h 3653094"/>
              <a:gd name="connsiteX21" fmla="*/ 5144605 w 7421813"/>
              <a:gd name="connsiteY21" fmla="*/ 2325455 h 3653094"/>
              <a:gd name="connsiteX22" fmla="*/ 6700844 w 7421813"/>
              <a:gd name="connsiteY22" fmla="*/ 3653094 h 3653094"/>
              <a:gd name="connsiteX23" fmla="*/ 7421813 w 7421813"/>
              <a:gd name="connsiteY23" fmla="*/ 865932 h 3653094"/>
              <a:gd name="connsiteX24" fmla="*/ 4064709 w 7421813"/>
              <a:gd name="connsiteY24" fmla="*/ 12854 h 3653094"/>
              <a:gd name="connsiteX25" fmla="*/ 965558 w 7421813"/>
              <a:gd name="connsiteY25" fmla="*/ 0 h 3653094"/>
              <a:gd name="connsiteX0" fmla="*/ 965558 w 8035698"/>
              <a:gd name="connsiteY0" fmla="*/ 0 h 3821840"/>
              <a:gd name="connsiteX1" fmla="*/ 27385 w 8035698"/>
              <a:gd name="connsiteY1" fmla="*/ 332060 h 3821840"/>
              <a:gd name="connsiteX2" fmla="*/ 1443044 w 8035698"/>
              <a:gd name="connsiteY2" fmla="*/ 250471 h 3821840"/>
              <a:gd name="connsiteX3" fmla="*/ 1583721 w 8035698"/>
              <a:gd name="connsiteY3" fmla="*/ 619748 h 3821840"/>
              <a:gd name="connsiteX4" fmla="*/ 1601305 w 8035698"/>
              <a:gd name="connsiteY4" fmla="*/ 681294 h 3821840"/>
              <a:gd name="connsiteX5" fmla="*/ 1689229 w 8035698"/>
              <a:gd name="connsiteY5" fmla="*/ 848348 h 3821840"/>
              <a:gd name="connsiteX6" fmla="*/ 1794736 w 8035698"/>
              <a:gd name="connsiteY6" fmla="*/ 1041778 h 3821840"/>
              <a:gd name="connsiteX7" fmla="*/ 1970582 w 8035698"/>
              <a:gd name="connsiteY7" fmla="*/ 1279171 h 3821840"/>
              <a:gd name="connsiteX8" fmla="*/ 2172805 w 8035698"/>
              <a:gd name="connsiteY8" fmla="*/ 1560524 h 3821840"/>
              <a:gd name="connsiteX9" fmla="*/ 2392613 w 8035698"/>
              <a:gd name="connsiteY9" fmla="*/ 1727578 h 3821840"/>
              <a:gd name="connsiteX10" fmla="*/ 2498121 w 8035698"/>
              <a:gd name="connsiteY10" fmla="*/ 1797917 h 3821840"/>
              <a:gd name="connsiteX11" fmla="*/ 2981698 w 8035698"/>
              <a:gd name="connsiteY11" fmla="*/ 2008932 h 3821840"/>
              <a:gd name="connsiteX12" fmla="*/ 3052036 w 8035698"/>
              <a:gd name="connsiteY12" fmla="*/ 2052894 h 3821840"/>
              <a:gd name="connsiteX13" fmla="*/ 3570782 w 8035698"/>
              <a:gd name="connsiteY13" fmla="*/ 2175986 h 3821840"/>
              <a:gd name="connsiteX14" fmla="*/ 3667498 w 8035698"/>
              <a:gd name="connsiteY14" fmla="*/ 2184778 h 3821840"/>
              <a:gd name="connsiteX15" fmla="*/ 3773005 w 8035698"/>
              <a:gd name="connsiteY15" fmla="*/ 2202363 h 3821840"/>
              <a:gd name="connsiteX16" fmla="*/ 4669821 w 8035698"/>
              <a:gd name="connsiteY16" fmla="*/ 2211155 h 3821840"/>
              <a:gd name="connsiteX17" fmla="*/ 4713782 w 8035698"/>
              <a:gd name="connsiteY17" fmla="*/ 2219948 h 3821840"/>
              <a:gd name="connsiteX18" fmla="*/ 4828082 w 8035698"/>
              <a:gd name="connsiteY18" fmla="*/ 2246324 h 3821840"/>
              <a:gd name="connsiteX19" fmla="*/ 5012721 w 8035698"/>
              <a:gd name="connsiteY19" fmla="*/ 2281494 h 3821840"/>
              <a:gd name="connsiteX20" fmla="*/ 5135813 w 8035698"/>
              <a:gd name="connsiteY20" fmla="*/ 2316663 h 3821840"/>
              <a:gd name="connsiteX21" fmla="*/ 5144605 w 8035698"/>
              <a:gd name="connsiteY21" fmla="*/ 2325455 h 3821840"/>
              <a:gd name="connsiteX22" fmla="*/ 8035698 w 8035698"/>
              <a:gd name="connsiteY22" fmla="*/ 3821840 h 3821840"/>
              <a:gd name="connsiteX23" fmla="*/ 7421813 w 8035698"/>
              <a:gd name="connsiteY23" fmla="*/ 865932 h 3821840"/>
              <a:gd name="connsiteX24" fmla="*/ 4064709 w 8035698"/>
              <a:gd name="connsiteY24" fmla="*/ 12854 h 3821840"/>
              <a:gd name="connsiteX25" fmla="*/ 965558 w 8035698"/>
              <a:gd name="connsiteY25"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601305 w 8035698"/>
              <a:gd name="connsiteY3" fmla="*/ 681294 h 3821840"/>
              <a:gd name="connsiteX4" fmla="*/ 1689229 w 8035698"/>
              <a:gd name="connsiteY4" fmla="*/ 848348 h 3821840"/>
              <a:gd name="connsiteX5" fmla="*/ 1794736 w 8035698"/>
              <a:gd name="connsiteY5" fmla="*/ 1041778 h 3821840"/>
              <a:gd name="connsiteX6" fmla="*/ 1970582 w 8035698"/>
              <a:gd name="connsiteY6" fmla="*/ 1279171 h 3821840"/>
              <a:gd name="connsiteX7" fmla="*/ 2172805 w 8035698"/>
              <a:gd name="connsiteY7" fmla="*/ 1560524 h 3821840"/>
              <a:gd name="connsiteX8" fmla="*/ 2392613 w 8035698"/>
              <a:gd name="connsiteY8" fmla="*/ 1727578 h 3821840"/>
              <a:gd name="connsiteX9" fmla="*/ 2498121 w 8035698"/>
              <a:gd name="connsiteY9" fmla="*/ 1797917 h 3821840"/>
              <a:gd name="connsiteX10" fmla="*/ 2981698 w 8035698"/>
              <a:gd name="connsiteY10" fmla="*/ 2008932 h 3821840"/>
              <a:gd name="connsiteX11" fmla="*/ 3052036 w 8035698"/>
              <a:gd name="connsiteY11" fmla="*/ 2052894 h 3821840"/>
              <a:gd name="connsiteX12" fmla="*/ 3570782 w 8035698"/>
              <a:gd name="connsiteY12" fmla="*/ 2175986 h 3821840"/>
              <a:gd name="connsiteX13" fmla="*/ 3667498 w 8035698"/>
              <a:gd name="connsiteY13" fmla="*/ 2184778 h 3821840"/>
              <a:gd name="connsiteX14" fmla="*/ 3773005 w 8035698"/>
              <a:gd name="connsiteY14" fmla="*/ 2202363 h 3821840"/>
              <a:gd name="connsiteX15" fmla="*/ 4669821 w 8035698"/>
              <a:gd name="connsiteY15" fmla="*/ 2211155 h 3821840"/>
              <a:gd name="connsiteX16" fmla="*/ 4713782 w 8035698"/>
              <a:gd name="connsiteY16" fmla="*/ 2219948 h 3821840"/>
              <a:gd name="connsiteX17" fmla="*/ 4828082 w 8035698"/>
              <a:gd name="connsiteY17" fmla="*/ 2246324 h 3821840"/>
              <a:gd name="connsiteX18" fmla="*/ 5012721 w 8035698"/>
              <a:gd name="connsiteY18" fmla="*/ 2281494 h 3821840"/>
              <a:gd name="connsiteX19" fmla="*/ 5135813 w 8035698"/>
              <a:gd name="connsiteY19" fmla="*/ 2316663 h 3821840"/>
              <a:gd name="connsiteX20" fmla="*/ 5144605 w 8035698"/>
              <a:gd name="connsiteY20" fmla="*/ 2325455 h 3821840"/>
              <a:gd name="connsiteX21" fmla="*/ 8035698 w 8035698"/>
              <a:gd name="connsiteY21" fmla="*/ 3821840 h 3821840"/>
              <a:gd name="connsiteX22" fmla="*/ 7421813 w 8035698"/>
              <a:gd name="connsiteY22" fmla="*/ 865932 h 3821840"/>
              <a:gd name="connsiteX23" fmla="*/ 4064709 w 8035698"/>
              <a:gd name="connsiteY23" fmla="*/ 12854 h 3821840"/>
              <a:gd name="connsiteX24" fmla="*/ 965558 w 8035698"/>
              <a:gd name="connsiteY24"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689229 w 8035698"/>
              <a:gd name="connsiteY3" fmla="*/ 848348 h 3821840"/>
              <a:gd name="connsiteX4" fmla="*/ 1794736 w 8035698"/>
              <a:gd name="connsiteY4" fmla="*/ 1041778 h 3821840"/>
              <a:gd name="connsiteX5" fmla="*/ 1970582 w 8035698"/>
              <a:gd name="connsiteY5" fmla="*/ 1279171 h 3821840"/>
              <a:gd name="connsiteX6" fmla="*/ 2172805 w 8035698"/>
              <a:gd name="connsiteY6" fmla="*/ 1560524 h 3821840"/>
              <a:gd name="connsiteX7" fmla="*/ 2392613 w 8035698"/>
              <a:gd name="connsiteY7" fmla="*/ 1727578 h 3821840"/>
              <a:gd name="connsiteX8" fmla="*/ 2498121 w 8035698"/>
              <a:gd name="connsiteY8" fmla="*/ 1797917 h 3821840"/>
              <a:gd name="connsiteX9" fmla="*/ 2981698 w 8035698"/>
              <a:gd name="connsiteY9" fmla="*/ 2008932 h 3821840"/>
              <a:gd name="connsiteX10" fmla="*/ 3052036 w 8035698"/>
              <a:gd name="connsiteY10" fmla="*/ 2052894 h 3821840"/>
              <a:gd name="connsiteX11" fmla="*/ 3570782 w 8035698"/>
              <a:gd name="connsiteY11" fmla="*/ 2175986 h 3821840"/>
              <a:gd name="connsiteX12" fmla="*/ 3667498 w 8035698"/>
              <a:gd name="connsiteY12" fmla="*/ 2184778 h 3821840"/>
              <a:gd name="connsiteX13" fmla="*/ 3773005 w 8035698"/>
              <a:gd name="connsiteY13" fmla="*/ 2202363 h 3821840"/>
              <a:gd name="connsiteX14" fmla="*/ 4669821 w 8035698"/>
              <a:gd name="connsiteY14" fmla="*/ 2211155 h 3821840"/>
              <a:gd name="connsiteX15" fmla="*/ 4713782 w 8035698"/>
              <a:gd name="connsiteY15" fmla="*/ 2219948 h 3821840"/>
              <a:gd name="connsiteX16" fmla="*/ 4828082 w 8035698"/>
              <a:gd name="connsiteY16" fmla="*/ 2246324 h 3821840"/>
              <a:gd name="connsiteX17" fmla="*/ 5012721 w 8035698"/>
              <a:gd name="connsiteY17" fmla="*/ 2281494 h 3821840"/>
              <a:gd name="connsiteX18" fmla="*/ 5135813 w 8035698"/>
              <a:gd name="connsiteY18" fmla="*/ 2316663 h 3821840"/>
              <a:gd name="connsiteX19" fmla="*/ 5144605 w 8035698"/>
              <a:gd name="connsiteY19" fmla="*/ 2325455 h 3821840"/>
              <a:gd name="connsiteX20" fmla="*/ 8035698 w 8035698"/>
              <a:gd name="connsiteY20" fmla="*/ 3821840 h 3821840"/>
              <a:gd name="connsiteX21" fmla="*/ 7421813 w 8035698"/>
              <a:gd name="connsiteY21" fmla="*/ 865932 h 3821840"/>
              <a:gd name="connsiteX22" fmla="*/ 4064709 w 8035698"/>
              <a:gd name="connsiteY22" fmla="*/ 12854 h 3821840"/>
              <a:gd name="connsiteX23" fmla="*/ 965558 w 8035698"/>
              <a:gd name="connsiteY23"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794736 w 8035698"/>
              <a:gd name="connsiteY3" fmla="*/ 1041778 h 3821840"/>
              <a:gd name="connsiteX4" fmla="*/ 1970582 w 8035698"/>
              <a:gd name="connsiteY4" fmla="*/ 1279171 h 3821840"/>
              <a:gd name="connsiteX5" fmla="*/ 2172805 w 8035698"/>
              <a:gd name="connsiteY5" fmla="*/ 1560524 h 3821840"/>
              <a:gd name="connsiteX6" fmla="*/ 2392613 w 8035698"/>
              <a:gd name="connsiteY6" fmla="*/ 1727578 h 3821840"/>
              <a:gd name="connsiteX7" fmla="*/ 2498121 w 8035698"/>
              <a:gd name="connsiteY7" fmla="*/ 1797917 h 3821840"/>
              <a:gd name="connsiteX8" fmla="*/ 2981698 w 8035698"/>
              <a:gd name="connsiteY8" fmla="*/ 2008932 h 3821840"/>
              <a:gd name="connsiteX9" fmla="*/ 3052036 w 8035698"/>
              <a:gd name="connsiteY9" fmla="*/ 2052894 h 3821840"/>
              <a:gd name="connsiteX10" fmla="*/ 3570782 w 8035698"/>
              <a:gd name="connsiteY10" fmla="*/ 2175986 h 3821840"/>
              <a:gd name="connsiteX11" fmla="*/ 3667498 w 8035698"/>
              <a:gd name="connsiteY11" fmla="*/ 2184778 h 3821840"/>
              <a:gd name="connsiteX12" fmla="*/ 3773005 w 8035698"/>
              <a:gd name="connsiteY12" fmla="*/ 2202363 h 3821840"/>
              <a:gd name="connsiteX13" fmla="*/ 4669821 w 8035698"/>
              <a:gd name="connsiteY13" fmla="*/ 2211155 h 3821840"/>
              <a:gd name="connsiteX14" fmla="*/ 4713782 w 8035698"/>
              <a:gd name="connsiteY14" fmla="*/ 2219948 h 3821840"/>
              <a:gd name="connsiteX15" fmla="*/ 4828082 w 8035698"/>
              <a:gd name="connsiteY15" fmla="*/ 2246324 h 3821840"/>
              <a:gd name="connsiteX16" fmla="*/ 5012721 w 8035698"/>
              <a:gd name="connsiteY16" fmla="*/ 2281494 h 3821840"/>
              <a:gd name="connsiteX17" fmla="*/ 5135813 w 8035698"/>
              <a:gd name="connsiteY17" fmla="*/ 2316663 h 3821840"/>
              <a:gd name="connsiteX18" fmla="*/ 5144605 w 8035698"/>
              <a:gd name="connsiteY18" fmla="*/ 2325455 h 3821840"/>
              <a:gd name="connsiteX19" fmla="*/ 8035698 w 8035698"/>
              <a:gd name="connsiteY19" fmla="*/ 3821840 h 3821840"/>
              <a:gd name="connsiteX20" fmla="*/ 7421813 w 8035698"/>
              <a:gd name="connsiteY20" fmla="*/ 865932 h 3821840"/>
              <a:gd name="connsiteX21" fmla="*/ 4064709 w 8035698"/>
              <a:gd name="connsiteY21" fmla="*/ 12854 h 3821840"/>
              <a:gd name="connsiteX22" fmla="*/ 965558 w 8035698"/>
              <a:gd name="connsiteY22"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970582 w 8035698"/>
              <a:gd name="connsiteY3" fmla="*/ 1279171 h 3821840"/>
              <a:gd name="connsiteX4" fmla="*/ 2172805 w 8035698"/>
              <a:gd name="connsiteY4" fmla="*/ 1560524 h 3821840"/>
              <a:gd name="connsiteX5" fmla="*/ 2392613 w 8035698"/>
              <a:gd name="connsiteY5" fmla="*/ 1727578 h 3821840"/>
              <a:gd name="connsiteX6" fmla="*/ 2498121 w 8035698"/>
              <a:gd name="connsiteY6" fmla="*/ 1797917 h 3821840"/>
              <a:gd name="connsiteX7" fmla="*/ 2981698 w 8035698"/>
              <a:gd name="connsiteY7" fmla="*/ 2008932 h 3821840"/>
              <a:gd name="connsiteX8" fmla="*/ 3052036 w 8035698"/>
              <a:gd name="connsiteY8" fmla="*/ 2052894 h 3821840"/>
              <a:gd name="connsiteX9" fmla="*/ 3570782 w 8035698"/>
              <a:gd name="connsiteY9" fmla="*/ 2175986 h 3821840"/>
              <a:gd name="connsiteX10" fmla="*/ 3667498 w 8035698"/>
              <a:gd name="connsiteY10" fmla="*/ 2184778 h 3821840"/>
              <a:gd name="connsiteX11" fmla="*/ 3773005 w 8035698"/>
              <a:gd name="connsiteY11" fmla="*/ 2202363 h 3821840"/>
              <a:gd name="connsiteX12" fmla="*/ 4669821 w 8035698"/>
              <a:gd name="connsiteY12" fmla="*/ 2211155 h 3821840"/>
              <a:gd name="connsiteX13" fmla="*/ 4713782 w 8035698"/>
              <a:gd name="connsiteY13" fmla="*/ 2219948 h 3821840"/>
              <a:gd name="connsiteX14" fmla="*/ 4828082 w 8035698"/>
              <a:gd name="connsiteY14" fmla="*/ 2246324 h 3821840"/>
              <a:gd name="connsiteX15" fmla="*/ 5012721 w 8035698"/>
              <a:gd name="connsiteY15" fmla="*/ 2281494 h 3821840"/>
              <a:gd name="connsiteX16" fmla="*/ 5135813 w 8035698"/>
              <a:gd name="connsiteY16" fmla="*/ 2316663 h 3821840"/>
              <a:gd name="connsiteX17" fmla="*/ 5144605 w 8035698"/>
              <a:gd name="connsiteY17" fmla="*/ 2325455 h 3821840"/>
              <a:gd name="connsiteX18" fmla="*/ 8035698 w 8035698"/>
              <a:gd name="connsiteY18" fmla="*/ 3821840 h 3821840"/>
              <a:gd name="connsiteX19" fmla="*/ 7421813 w 8035698"/>
              <a:gd name="connsiteY19" fmla="*/ 865932 h 3821840"/>
              <a:gd name="connsiteX20" fmla="*/ 4064709 w 8035698"/>
              <a:gd name="connsiteY20" fmla="*/ 12854 h 3821840"/>
              <a:gd name="connsiteX21" fmla="*/ 965558 w 8035698"/>
              <a:gd name="connsiteY21"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4713782 w 8035698"/>
              <a:gd name="connsiteY12" fmla="*/ 2219948 h 3821840"/>
              <a:gd name="connsiteX13" fmla="*/ 4828082 w 8035698"/>
              <a:gd name="connsiteY13" fmla="*/ 2246324 h 3821840"/>
              <a:gd name="connsiteX14" fmla="*/ 5012721 w 8035698"/>
              <a:gd name="connsiteY14" fmla="*/ 2281494 h 3821840"/>
              <a:gd name="connsiteX15" fmla="*/ 5135813 w 8035698"/>
              <a:gd name="connsiteY15" fmla="*/ 2316663 h 3821840"/>
              <a:gd name="connsiteX16" fmla="*/ 5144605 w 8035698"/>
              <a:gd name="connsiteY16" fmla="*/ 2325455 h 3821840"/>
              <a:gd name="connsiteX17" fmla="*/ 8035698 w 8035698"/>
              <a:gd name="connsiteY17" fmla="*/ 3821840 h 3821840"/>
              <a:gd name="connsiteX18" fmla="*/ 7421813 w 8035698"/>
              <a:gd name="connsiteY18" fmla="*/ 865932 h 3821840"/>
              <a:gd name="connsiteX19" fmla="*/ 4064709 w 8035698"/>
              <a:gd name="connsiteY19" fmla="*/ 12854 h 3821840"/>
              <a:gd name="connsiteX20" fmla="*/ 965558 w 8035698"/>
              <a:gd name="connsiteY20"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4713782 w 8035698"/>
              <a:gd name="connsiteY12" fmla="*/ 2219948 h 3821840"/>
              <a:gd name="connsiteX13" fmla="*/ 4828082 w 8035698"/>
              <a:gd name="connsiteY13" fmla="*/ 2246324 h 3821840"/>
              <a:gd name="connsiteX14" fmla="*/ 5135813 w 8035698"/>
              <a:gd name="connsiteY14" fmla="*/ 2316663 h 3821840"/>
              <a:gd name="connsiteX15" fmla="*/ 5144605 w 8035698"/>
              <a:gd name="connsiteY15" fmla="*/ 2325455 h 3821840"/>
              <a:gd name="connsiteX16" fmla="*/ 8035698 w 8035698"/>
              <a:gd name="connsiteY16" fmla="*/ 3821840 h 3821840"/>
              <a:gd name="connsiteX17" fmla="*/ 7421813 w 8035698"/>
              <a:gd name="connsiteY17" fmla="*/ 865932 h 3821840"/>
              <a:gd name="connsiteX18" fmla="*/ 4064709 w 8035698"/>
              <a:gd name="connsiteY18" fmla="*/ 12854 h 3821840"/>
              <a:gd name="connsiteX19" fmla="*/ 965558 w 8035698"/>
              <a:gd name="connsiteY19"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4713782 w 8035698"/>
              <a:gd name="connsiteY12" fmla="*/ 2219948 h 3821840"/>
              <a:gd name="connsiteX13" fmla="*/ 5135813 w 8035698"/>
              <a:gd name="connsiteY13" fmla="*/ 2316663 h 3821840"/>
              <a:gd name="connsiteX14" fmla="*/ 5144605 w 8035698"/>
              <a:gd name="connsiteY14" fmla="*/ 2325455 h 3821840"/>
              <a:gd name="connsiteX15" fmla="*/ 8035698 w 8035698"/>
              <a:gd name="connsiteY15" fmla="*/ 3821840 h 3821840"/>
              <a:gd name="connsiteX16" fmla="*/ 7421813 w 8035698"/>
              <a:gd name="connsiteY16" fmla="*/ 865932 h 3821840"/>
              <a:gd name="connsiteX17" fmla="*/ 4064709 w 8035698"/>
              <a:gd name="connsiteY17" fmla="*/ 12854 h 3821840"/>
              <a:gd name="connsiteX18" fmla="*/ 965558 w 8035698"/>
              <a:gd name="connsiteY18"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5135813 w 8035698"/>
              <a:gd name="connsiteY12" fmla="*/ 2316663 h 3821840"/>
              <a:gd name="connsiteX13" fmla="*/ 5144605 w 8035698"/>
              <a:gd name="connsiteY13" fmla="*/ 2325455 h 3821840"/>
              <a:gd name="connsiteX14" fmla="*/ 8035698 w 8035698"/>
              <a:gd name="connsiteY14" fmla="*/ 3821840 h 3821840"/>
              <a:gd name="connsiteX15" fmla="*/ 7421813 w 8035698"/>
              <a:gd name="connsiteY15" fmla="*/ 865932 h 3821840"/>
              <a:gd name="connsiteX16" fmla="*/ 4064709 w 8035698"/>
              <a:gd name="connsiteY16" fmla="*/ 12854 h 3821840"/>
              <a:gd name="connsiteX17" fmla="*/ 965558 w 8035698"/>
              <a:gd name="connsiteY17"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5135813 w 8035698"/>
              <a:gd name="connsiteY11" fmla="*/ 2316663 h 3821840"/>
              <a:gd name="connsiteX12" fmla="*/ 5144605 w 8035698"/>
              <a:gd name="connsiteY12" fmla="*/ 2325455 h 3821840"/>
              <a:gd name="connsiteX13" fmla="*/ 8035698 w 8035698"/>
              <a:gd name="connsiteY13" fmla="*/ 3821840 h 3821840"/>
              <a:gd name="connsiteX14" fmla="*/ 7421813 w 8035698"/>
              <a:gd name="connsiteY14" fmla="*/ 865932 h 3821840"/>
              <a:gd name="connsiteX15" fmla="*/ 4064709 w 8035698"/>
              <a:gd name="connsiteY15" fmla="*/ 12854 h 3821840"/>
              <a:gd name="connsiteX16" fmla="*/ 965558 w 8035698"/>
              <a:gd name="connsiteY16" fmla="*/ 0 h 3821840"/>
              <a:gd name="connsiteX0" fmla="*/ 965558 w 8035698"/>
              <a:gd name="connsiteY0" fmla="*/ 0 h 3848471"/>
              <a:gd name="connsiteX1" fmla="*/ 27385 w 8035698"/>
              <a:gd name="connsiteY1" fmla="*/ 332060 h 3848471"/>
              <a:gd name="connsiteX2" fmla="*/ 1443044 w 8035698"/>
              <a:gd name="connsiteY2" fmla="*/ 250471 h 3848471"/>
              <a:gd name="connsiteX3" fmla="*/ 2172805 w 8035698"/>
              <a:gd name="connsiteY3" fmla="*/ 1560524 h 3848471"/>
              <a:gd name="connsiteX4" fmla="*/ 2392613 w 8035698"/>
              <a:gd name="connsiteY4" fmla="*/ 1727578 h 3848471"/>
              <a:gd name="connsiteX5" fmla="*/ 2498121 w 8035698"/>
              <a:gd name="connsiteY5" fmla="*/ 1797917 h 3848471"/>
              <a:gd name="connsiteX6" fmla="*/ 2981698 w 8035698"/>
              <a:gd name="connsiteY6" fmla="*/ 2008932 h 3848471"/>
              <a:gd name="connsiteX7" fmla="*/ 3052036 w 8035698"/>
              <a:gd name="connsiteY7" fmla="*/ 2052894 h 3848471"/>
              <a:gd name="connsiteX8" fmla="*/ 3570782 w 8035698"/>
              <a:gd name="connsiteY8" fmla="*/ 2175986 h 3848471"/>
              <a:gd name="connsiteX9" fmla="*/ 3667498 w 8035698"/>
              <a:gd name="connsiteY9" fmla="*/ 2184778 h 3848471"/>
              <a:gd name="connsiteX10" fmla="*/ 3773005 w 8035698"/>
              <a:gd name="connsiteY10" fmla="*/ 2202363 h 3848471"/>
              <a:gd name="connsiteX11" fmla="*/ 5135813 w 8035698"/>
              <a:gd name="connsiteY11" fmla="*/ 2316663 h 3848471"/>
              <a:gd name="connsiteX12" fmla="*/ 8035698 w 8035698"/>
              <a:gd name="connsiteY12" fmla="*/ 3821840 h 3848471"/>
              <a:gd name="connsiteX13" fmla="*/ 7421813 w 8035698"/>
              <a:gd name="connsiteY13" fmla="*/ 865932 h 3848471"/>
              <a:gd name="connsiteX14" fmla="*/ 4064709 w 8035698"/>
              <a:gd name="connsiteY14" fmla="*/ 12854 h 3848471"/>
              <a:gd name="connsiteX15" fmla="*/ 965558 w 8035698"/>
              <a:gd name="connsiteY15" fmla="*/ 0 h 3848471"/>
              <a:gd name="connsiteX0" fmla="*/ 1014815 w 8084955"/>
              <a:gd name="connsiteY0" fmla="*/ 0 h 3848471"/>
              <a:gd name="connsiteX1" fmla="*/ 76642 w 8084955"/>
              <a:gd name="connsiteY1" fmla="*/ 332060 h 3848471"/>
              <a:gd name="connsiteX2" fmla="*/ 2222062 w 8084955"/>
              <a:gd name="connsiteY2" fmla="*/ 1560524 h 3848471"/>
              <a:gd name="connsiteX3" fmla="*/ 2441870 w 8084955"/>
              <a:gd name="connsiteY3" fmla="*/ 1727578 h 3848471"/>
              <a:gd name="connsiteX4" fmla="*/ 2547378 w 8084955"/>
              <a:gd name="connsiteY4" fmla="*/ 1797917 h 3848471"/>
              <a:gd name="connsiteX5" fmla="*/ 3030955 w 8084955"/>
              <a:gd name="connsiteY5" fmla="*/ 2008932 h 3848471"/>
              <a:gd name="connsiteX6" fmla="*/ 3101293 w 8084955"/>
              <a:gd name="connsiteY6" fmla="*/ 2052894 h 3848471"/>
              <a:gd name="connsiteX7" fmla="*/ 3620039 w 8084955"/>
              <a:gd name="connsiteY7" fmla="*/ 2175986 h 3848471"/>
              <a:gd name="connsiteX8" fmla="*/ 3716755 w 8084955"/>
              <a:gd name="connsiteY8" fmla="*/ 2184778 h 3848471"/>
              <a:gd name="connsiteX9" fmla="*/ 3822262 w 8084955"/>
              <a:gd name="connsiteY9" fmla="*/ 2202363 h 3848471"/>
              <a:gd name="connsiteX10" fmla="*/ 5185070 w 8084955"/>
              <a:gd name="connsiteY10" fmla="*/ 2316663 h 3848471"/>
              <a:gd name="connsiteX11" fmla="*/ 8084955 w 8084955"/>
              <a:gd name="connsiteY11" fmla="*/ 3821840 h 3848471"/>
              <a:gd name="connsiteX12" fmla="*/ 7471070 w 8084955"/>
              <a:gd name="connsiteY12" fmla="*/ 865932 h 3848471"/>
              <a:gd name="connsiteX13" fmla="*/ 4113966 w 8084955"/>
              <a:gd name="connsiteY13" fmla="*/ 12854 h 3848471"/>
              <a:gd name="connsiteX14" fmla="*/ 1014815 w 8084955"/>
              <a:gd name="connsiteY14" fmla="*/ 0 h 3848471"/>
              <a:gd name="connsiteX0" fmla="*/ 1030197 w 8100337"/>
              <a:gd name="connsiteY0" fmla="*/ 0 h 3848471"/>
              <a:gd name="connsiteX1" fmla="*/ 92024 w 8100337"/>
              <a:gd name="connsiteY1" fmla="*/ 332060 h 3848471"/>
              <a:gd name="connsiteX2" fmla="*/ 2457252 w 8100337"/>
              <a:gd name="connsiteY2" fmla="*/ 1727578 h 3848471"/>
              <a:gd name="connsiteX3" fmla="*/ 2562760 w 8100337"/>
              <a:gd name="connsiteY3" fmla="*/ 1797917 h 3848471"/>
              <a:gd name="connsiteX4" fmla="*/ 3046337 w 8100337"/>
              <a:gd name="connsiteY4" fmla="*/ 2008932 h 3848471"/>
              <a:gd name="connsiteX5" fmla="*/ 3116675 w 8100337"/>
              <a:gd name="connsiteY5" fmla="*/ 2052894 h 3848471"/>
              <a:gd name="connsiteX6" fmla="*/ 3635421 w 8100337"/>
              <a:gd name="connsiteY6" fmla="*/ 2175986 h 3848471"/>
              <a:gd name="connsiteX7" fmla="*/ 3732137 w 8100337"/>
              <a:gd name="connsiteY7" fmla="*/ 2184778 h 3848471"/>
              <a:gd name="connsiteX8" fmla="*/ 3837644 w 8100337"/>
              <a:gd name="connsiteY8" fmla="*/ 2202363 h 3848471"/>
              <a:gd name="connsiteX9" fmla="*/ 5200452 w 8100337"/>
              <a:gd name="connsiteY9" fmla="*/ 2316663 h 3848471"/>
              <a:gd name="connsiteX10" fmla="*/ 8100337 w 8100337"/>
              <a:gd name="connsiteY10" fmla="*/ 3821840 h 3848471"/>
              <a:gd name="connsiteX11" fmla="*/ 7486452 w 8100337"/>
              <a:gd name="connsiteY11" fmla="*/ 865932 h 3848471"/>
              <a:gd name="connsiteX12" fmla="*/ 4129348 w 8100337"/>
              <a:gd name="connsiteY12" fmla="*/ 12854 h 3848471"/>
              <a:gd name="connsiteX13" fmla="*/ 1030197 w 8100337"/>
              <a:gd name="connsiteY13" fmla="*/ 0 h 3848471"/>
              <a:gd name="connsiteX0" fmla="*/ 1037631 w 8107771"/>
              <a:gd name="connsiteY0" fmla="*/ 0 h 3848471"/>
              <a:gd name="connsiteX1" fmla="*/ 99458 w 8107771"/>
              <a:gd name="connsiteY1" fmla="*/ 332060 h 3848471"/>
              <a:gd name="connsiteX2" fmla="*/ 2570194 w 8107771"/>
              <a:gd name="connsiteY2" fmla="*/ 1797917 h 3848471"/>
              <a:gd name="connsiteX3" fmla="*/ 3053771 w 8107771"/>
              <a:gd name="connsiteY3" fmla="*/ 2008932 h 3848471"/>
              <a:gd name="connsiteX4" fmla="*/ 3124109 w 8107771"/>
              <a:gd name="connsiteY4" fmla="*/ 2052894 h 3848471"/>
              <a:gd name="connsiteX5" fmla="*/ 3642855 w 8107771"/>
              <a:gd name="connsiteY5" fmla="*/ 2175986 h 3848471"/>
              <a:gd name="connsiteX6" fmla="*/ 3739571 w 8107771"/>
              <a:gd name="connsiteY6" fmla="*/ 2184778 h 3848471"/>
              <a:gd name="connsiteX7" fmla="*/ 3845078 w 8107771"/>
              <a:gd name="connsiteY7" fmla="*/ 2202363 h 3848471"/>
              <a:gd name="connsiteX8" fmla="*/ 5207886 w 8107771"/>
              <a:gd name="connsiteY8" fmla="*/ 2316663 h 3848471"/>
              <a:gd name="connsiteX9" fmla="*/ 8107771 w 8107771"/>
              <a:gd name="connsiteY9" fmla="*/ 3821840 h 3848471"/>
              <a:gd name="connsiteX10" fmla="*/ 7493886 w 8107771"/>
              <a:gd name="connsiteY10" fmla="*/ 865932 h 3848471"/>
              <a:gd name="connsiteX11" fmla="*/ 4136782 w 8107771"/>
              <a:gd name="connsiteY11" fmla="*/ 12854 h 3848471"/>
              <a:gd name="connsiteX12" fmla="*/ 1037631 w 8107771"/>
              <a:gd name="connsiteY12" fmla="*/ 0 h 3848471"/>
              <a:gd name="connsiteX0" fmla="*/ 1072014 w 8142154"/>
              <a:gd name="connsiteY0" fmla="*/ 0 h 3848471"/>
              <a:gd name="connsiteX1" fmla="*/ 133841 w 8142154"/>
              <a:gd name="connsiteY1" fmla="*/ 332060 h 3848471"/>
              <a:gd name="connsiteX2" fmla="*/ 3088154 w 8142154"/>
              <a:gd name="connsiteY2" fmla="*/ 2008932 h 3848471"/>
              <a:gd name="connsiteX3" fmla="*/ 3158492 w 8142154"/>
              <a:gd name="connsiteY3" fmla="*/ 2052894 h 3848471"/>
              <a:gd name="connsiteX4" fmla="*/ 3677238 w 8142154"/>
              <a:gd name="connsiteY4" fmla="*/ 2175986 h 3848471"/>
              <a:gd name="connsiteX5" fmla="*/ 3773954 w 8142154"/>
              <a:gd name="connsiteY5" fmla="*/ 2184778 h 3848471"/>
              <a:gd name="connsiteX6" fmla="*/ 3879461 w 8142154"/>
              <a:gd name="connsiteY6" fmla="*/ 2202363 h 3848471"/>
              <a:gd name="connsiteX7" fmla="*/ 5242269 w 8142154"/>
              <a:gd name="connsiteY7" fmla="*/ 2316663 h 3848471"/>
              <a:gd name="connsiteX8" fmla="*/ 8142154 w 8142154"/>
              <a:gd name="connsiteY8" fmla="*/ 3821840 h 3848471"/>
              <a:gd name="connsiteX9" fmla="*/ 7528269 w 8142154"/>
              <a:gd name="connsiteY9" fmla="*/ 865932 h 3848471"/>
              <a:gd name="connsiteX10" fmla="*/ 4171165 w 8142154"/>
              <a:gd name="connsiteY10" fmla="*/ 12854 h 3848471"/>
              <a:gd name="connsiteX11" fmla="*/ 1072014 w 8142154"/>
              <a:gd name="connsiteY11" fmla="*/ 0 h 3848471"/>
              <a:gd name="connsiteX0" fmla="*/ 1077049 w 8147189"/>
              <a:gd name="connsiteY0" fmla="*/ 0 h 3848471"/>
              <a:gd name="connsiteX1" fmla="*/ 138876 w 8147189"/>
              <a:gd name="connsiteY1" fmla="*/ 332060 h 3848471"/>
              <a:gd name="connsiteX2" fmla="*/ 3163527 w 8147189"/>
              <a:gd name="connsiteY2" fmla="*/ 2052894 h 3848471"/>
              <a:gd name="connsiteX3" fmla="*/ 3682273 w 8147189"/>
              <a:gd name="connsiteY3" fmla="*/ 2175986 h 3848471"/>
              <a:gd name="connsiteX4" fmla="*/ 3778989 w 8147189"/>
              <a:gd name="connsiteY4" fmla="*/ 2184778 h 3848471"/>
              <a:gd name="connsiteX5" fmla="*/ 3884496 w 8147189"/>
              <a:gd name="connsiteY5" fmla="*/ 2202363 h 3848471"/>
              <a:gd name="connsiteX6" fmla="*/ 5247304 w 8147189"/>
              <a:gd name="connsiteY6" fmla="*/ 2316663 h 3848471"/>
              <a:gd name="connsiteX7" fmla="*/ 8147189 w 8147189"/>
              <a:gd name="connsiteY7" fmla="*/ 3821840 h 3848471"/>
              <a:gd name="connsiteX8" fmla="*/ 7533304 w 8147189"/>
              <a:gd name="connsiteY8" fmla="*/ 865932 h 3848471"/>
              <a:gd name="connsiteX9" fmla="*/ 4176200 w 8147189"/>
              <a:gd name="connsiteY9" fmla="*/ 12854 h 3848471"/>
              <a:gd name="connsiteX10" fmla="*/ 1077049 w 8147189"/>
              <a:gd name="connsiteY10" fmla="*/ 0 h 3848471"/>
              <a:gd name="connsiteX0" fmla="*/ 1114371 w 8184511"/>
              <a:gd name="connsiteY0" fmla="*/ 0 h 3848471"/>
              <a:gd name="connsiteX1" fmla="*/ 176198 w 8184511"/>
              <a:gd name="connsiteY1" fmla="*/ 332060 h 3848471"/>
              <a:gd name="connsiteX2" fmla="*/ 3719595 w 8184511"/>
              <a:gd name="connsiteY2" fmla="*/ 2175986 h 3848471"/>
              <a:gd name="connsiteX3" fmla="*/ 3816311 w 8184511"/>
              <a:gd name="connsiteY3" fmla="*/ 2184778 h 3848471"/>
              <a:gd name="connsiteX4" fmla="*/ 3921818 w 8184511"/>
              <a:gd name="connsiteY4" fmla="*/ 2202363 h 3848471"/>
              <a:gd name="connsiteX5" fmla="*/ 5284626 w 8184511"/>
              <a:gd name="connsiteY5" fmla="*/ 2316663 h 3848471"/>
              <a:gd name="connsiteX6" fmla="*/ 8184511 w 8184511"/>
              <a:gd name="connsiteY6" fmla="*/ 3821840 h 3848471"/>
              <a:gd name="connsiteX7" fmla="*/ 7570626 w 8184511"/>
              <a:gd name="connsiteY7" fmla="*/ 865932 h 3848471"/>
              <a:gd name="connsiteX8" fmla="*/ 4213522 w 8184511"/>
              <a:gd name="connsiteY8" fmla="*/ 12854 h 3848471"/>
              <a:gd name="connsiteX9" fmla="*/ 1114371 w 8184511"/>
              <a:gd name="connsiteY9" fmla="*/ 0 h 3848471"/>
              <a:gd name="connsiteX0" fmla="*/ 1121360 w 8191500"/>
              <a:gd name="connsiteY0" fmla="*/ 0 h 3848471"/>
              <a:gd name="connsiteX1" fmla="*/ 183187 w 8191500"/>
              <a:gd name="connsiteY1" fmla="*/ 332060 h 3848471"/>
              <a:gd name="connsiteX2" fmla="*/ 3823300 w 8191500"/>
              <a:gd name="connsiteY2" fmla="*/ 2184778 h 3848471"/>
              <a:gd name="connsiteX3" fmla="*/ 3928807 w 8191500"/>
              <a:gd name="connsiteY3" fmla="*/ 2202363 h 3848471"/>
              <a:gd name="connsiteX4" fmla="*/ 5291615 w 8191500"/>
              <a:gd name="connsiteY4" fmla="*/ 2316663 h 3848471"/>
              <a:gd name="connsiteX5" fmla="*/ 8191500 w 8191500"/>
              <a:gd name="connsiteY5" fmla="*/ 3821840 h 3848471"/>
              <a:gd name="connsiteX6" fmla="*/ 7577615 w 8191500"/>
              <a:gd name="connsiteY6" fmla="*/ 865932 h 3848471"/>
              <a:gd name="connsiteX7" fmla="*/ 4220511 w 8191500"/>
              <a:gd name="connsiteY7" fmla="*/ 12854 h 3848471"/>
              <a:gd name="connsiteX8" fmla="*/ 1121360 w 8191500"/>
              <a:gd name="connsiteY8" fmla="*/ 0 h 3848471"/>
              <a:gd name="connsiteX0" fmla="*/ 1128994 w 8199134"/>
              <a:gd name="connsiteY0" fmla="*/ 0 h 3848471"/>
              <a:gd name="connsiteX1" fmla="*/ 190821 w 8199134"/>
              <a:gd name="connsiteY1" fmla="*/ 332060 h 3848471"/>
              <a:gd name="connsiteX2" fmla="*/ 3936441 w 8199134"/>
              <a:gd name="connsiteY2" fmla="*/ 2202363 h 3848471"/>
              <a:gd name="connsiteX3" fmla="*/ 5299249 w 8199134"/>
              <a:gd name="connsiteY3" fmla="*/ 2316663 h 3848471"/>
              <a:gd name="connsiteX4" fmla="*/ 8199134 w 8199134"/>
              <a:gd name="connsiteY4" fmla="*/ 3821840 h 3848471"/>
              <a:gd name="connsiteX5" fmla="*/ 7585249 w 8199134"/>
              <a:gd name="connsiteY5" fmla="*/ 865932 h 3848471"/>
              <a:gd name="connsiteX6" fmla="*/ 4228145 w 8199134"/>
              <a:gd name="connsiteY6" fmla="*/ 12854 h 3848471"/>
              <a:gd name="connsiteX7" fmla="*/ 1128994 w 8199134"/>
              <a:gd name="connsiteY7" fmla="*/ 0 h 3848471"/>
              <a:gd name="connsiteX0" fmla="*/ 1063427 w 8133567"/>
              <a:gd name="connsiteY0" fmla="*/ 39391 h 4725912"/>
              <a:gd name="connsiteX1" fmla="*/ 125254 w 8133567"/>
              <a:gd name="connsiteY1" fmla="*/ 371451 h 4725912"/>
              <a:gd name="connsiteX2" fmla="*/ 2959347 w 8133567"/>
              <a:gd name="connsiteY2" fmla="*/ 4696142 h 4725912"/>
              <a:gd name="connsiteX3" fmla="*/ 5233682 w 8133567"/>
              <a:gd name="connsiteY3" fmla="*/ 2356054 h 4725912"/>
              <a:gd name="connsiteX4" fmla="*/ 8133567 w 8133567"/>
              <a:gd name="connsiteY4" fmla="*/ 3861231 h 4725912"/>
              <a:gd name="connsiteX5" fmla="*/ 7519682 w 8133567"/>
              <a:gd name="connsiteY5" fmla="*/ 905323 h 4725912"/>
              <a:gd name="connsiteX6" fmla="*/ 4162578 w 8133567"/>
              <a:gd name="connsiteY6" fmla="*/ 52245 h 4725912"/>
              <a:gd name="connsiteX7" fmla="*/ 1063427 w 8133567"/>
              <a:gd name="connsiteY7" fmla="*/ 39391 h 4725912"/>
              <a:gd name="connsiteX0" fmla="*/ 1063427 w 8133567"/>
              <a:gd name="connsiteY0" fmla="*/ 39391 h 5091490"/>
              <a:gd name="connsiteX1" fmla="*/ 125254 w 8133567"/>
              <a:gd name="connsiteY1" fmla="*/ 371451 h 5091490"/>
              <a:gd name="connsiteX2" fmla="*/ 2959347 w 8133567"/>
              <a:gd name="connsiteY2" fmla="*/ 4696142 h 5091490"/>
              <a:gd name="connsiteX3" fmla="*/ 4619024 w 8133567"/>
              <a:gd name="connsiteY3" fmla="*/ 4799574 h 5091490"/>
              <a:gd name="connsiteX4" fmla="*/ 8133567 w 8133567"/>
              <a:gd name="connsiteY4" fmla="*/ 3861231 h 5091490"/>
              <a:gd name="connsiteX5" fmla="*/ 7519682 w 8133567"/>
              <a:gd name="connsiteY5" fmla="*/ 905323 h 5091490"/>
              <a:gd name="connsiteX6" fmla="*/ 4162578 w 8133567"/>
              <a:gd name="connsiteY6" fmla="*/ 52245 h 5091490"/>
              <a:gd name="connsiteX7" fmla="*/ 1063427 w 8133567"/>
              <a:gd name="connsiteY7" fmla="*/ 39391 h 5091490"/>
              <a:gd name="connsiteX0" fmla="*/ 1037623 w 8107763"/>
              <a:gd name="connsiteY0" fmla="*/ 42311 h 5122297"/>
              <a:gd name="connsiteX1" fmla="*/ 99450 w 8107763"/>
              <a:gd name="connsiteY1" fmla="*/ 374371 h 5122297"/>
              <a:gd name="connsiteX2" fmla="*/ 2570052 w 8107763"/>
              <a:gd name="connsiteY2" fmla="*/ 4738958 h 5122297"/>
              <a:gd name="connsiteX3" fmla="*/ 4593220 w 8107763"/>
              <a:gd name="connsiteY3" fmla="*/ 4802494 h 5122297"/>
              <a:gd name="connsiteX4" fmla="*/ 8107763 w 8107763"/>
              <a:gd name="connsiteY4" fmla="*/ 3864151 h 5122297"/>
              <a:gd name="connsiteX5" fmla="*/ 7493878 w 8107763"/>
              <a:gd name="connsiteY5" fmla="*/ 908243 h 5122297"/>
              <a:gd name="connsiteX6" fmla="*/ 4136774 w 8107763"/>
              <a:gd name="connsiteY6" fmla="*/ 55165 h 5122297"/>
              <a:gd name="connsiteX7" fmla="*/ 1037623 w 8107763"/>
              <a:gd name="connsiteY7" fmla="*/ 42311 h 5122297"/>
              <a:gd name="connsiteX0" fmla="*/ 1037623 w 8107763"/>
              <a:gd name="connsiteY0" fmla="*/ 42311 h 4922906"/>
              <a:gd name="connsiteX1" fmla="*/ 99450 w 8107763"/>
              <a:gd name="connsiteY1" fmla="*/ 374371 h 4922906"/>
              <a:gd name="connsiteX2" fmla="*/ 2570052 w 8107763"/>
              <a:gd name="connsiteY2" fmla="*/ 4738958 h 4922906"/>
              <a:gd name="connsiteX3" fmla="*/ 4593220 w 8107763"/>
              <a:gd name="connsiteY3" fmla="*/ 4802494 h 4922906"/>
              <a:gd name="connsiteX4" fmla="*/ 8107763 w 8107763"/>
              <a:gd name="connsiteY4" fmla="*/ 3864151 h 4922906"/>
              <a:gd name="connsiteX5" fmla="*/ 7493878 w 8107763"/>
              <a:gd name="connsiteY5" fmla="*/ 908243 h 4922906"/>
              <a:gd name="connsiteX6" fmla="*/ 4136774 w 8107763"/>
              <a:gd name="connsiteY6" fmla="*/ 55165 h 4922906"/>
              <a:gd name="connsiteX7" fmla="*/ 1037623 w 8107763"/>
              <a:gd name="connsiteY7" fmla="*/ 42311 h 4922906"/>
              <a:gd name="connsiteX0" fmla="*/ 1037623 w 8107763"/>
              <a:gd name="connsiteY0" fmla="*/ 42311 h 4922906"/>
              <a:gd name="connsiteX1" fmla="*/ 99450 w 8107763"/>
              <a:gd name="connsiteY1" fmla="*/ 374371 h 4922906"/>
              <a:gd name="connsiteX2" fmla="*/ 971700 w 8107763"/>
              <a:gd name="connsiteY2" fmla="*/ 2619581 h 4922906"/>
              <a:gd name="connsiteX3" fmla="*/ 2570052 w 8107763"/>
              <a:gd name="connsiteY3" fmla="*/ 4738958 h 4922906"/>
              <a:gd name="connsiteX4" fmla="*/ 4593220 w 8107763"/>
              <a:gd name="connsiteY4" fmla="*/ 4802494 h 4922906"/>
              <a:gd name="connsiteX5" fmla="*/ 8107763 w 8107763"/>
              <a:gd name="connsiteY5" fmla="*/ 3864151 h 4922906"/>
              <a:gd name="connsiteX6" fmla="*/ 7493878 w 8107763"/>
              <a:gd name="connsiteY6" fmla="*/ 908243 h 4922906"/>
              <a:gd name="connsiteX7" fmla="*/ 4136774 w 8107763"/>
              <a:gd name="connsiteY7" fmla="*/ 55165 h 4922906"/>
              <a:gd name="connsiteX8" fmla="*/ 1037623 w 8107763"/>
              <a:gd name="connsiteY8" fmla="*/ 42311 h 4922906"/>
              <a:gd name="connsiteX0" fmla="*/ 969014 w 8039154"/>
              <a:gd name="connsiteY0" fmla="*/ 118916 h 6047397"/>
              <a:gd name="connsiteX1" fmla="*/ 30841 w 8039154"/>
              <a:gd name="connsiteY1" fmla="*/ 450976 h 6047397"/>
              <a:gd name="connsiteX2" fmla="*/ 1500035 w 8039154"/>
              <a:gd name="connsiteY2" fmla="*/ 5859502 h 6047397"/>
              <a:gd name="connsiteX3" fmla="*/ 2501443 w 8039154"/>
              <a:gd name="connsiteY3" fmla="*/ 4815563 h 6047397"/>
              <a:gd name="connsiteX4" fmla="*/ 4524611 w 8039154"/>
              <a:gd name="connsiteY4" fmla="*/ 4879099 h 6047397"/>
              <a:gd name="connsiteX5" fmla="*/ 8039154 w 8039154"/>
              <a:gd name="connsiteY5" fmla="*/ 3940756 h 6047397"/>
              <a:gd name="connsiteX6" fmla="*/ 7425269 w 8039154"/>
              <a:gd name="connsiteY6" fmla="*/ 984848 h 6047397"/>
              <a:gd name="connsiteX7" fmla="*/ 4068165 w 8039154"/>
              <a:gd name="connsiteY7" fmla="*/ 131770 h 6047397"/>
              <a:gd name="connsiteX8" fmla="*/ 969014 w 8039154"/>
              <a:gd name="connsiteY8" fmla="*/ 118916 h 6047397"/>
              <a:gd name="connsiteX0" fmla="*/ 969014 w 8039154"/>
              <a:gd name="connsiteY0" fmla="*/ 118917 h 6047397"/>
              <a:gd name="connsiteX1" fmla="*/ 30841 w 8039154"/>
              <a:gd name="connsiteY1" fmla="*/ 450977 h 6047397"/>
              <a:gd name="connsiteX2" fmla="*/ 1500035 w 8039154"/>
              <a:gd name="connsiteY2" fmla="*/ 5859503 h 6047397"/>
              <a:gd name="connsiteX3" fmla="*/ 2501443 w 8039154"/>
              <a:gd name="connsiteY3" fmla="*/ 4815564 h 6047397"/>
              <a:gd name="connsiteX4" fmla="*/ 4524611 w 8039154"/>
              <a:gd name="connsiteY4" fmla="*/ 4879100 h 6047397"/>
              <a:gd name="connsiteX5" fmla="*/ 8039154 w 8039154"/>
              <a:gd name="connsiteY5" fmla="*/ 3940757 h 6047397"/>
              <a:gd name="connsiteX6" fmla="*/ 7425269 w 8039154"/>
              <a:gd name="connsiteY6" fmla="*/ 984849 h 6047397"/>
              <a:gd name="connsiteX7" fmla="*/ 4068165 w 8039154"/>
              <a:gd name="connsiteY7" fmla="*/ 131771 h 6047397"/>
              <a:gd name="connsiteX8" fmla="*/ 969014 w 8039154"/>
              <a:gd name="connsiteY8" fmla="*/ 118917 h 6047397"/>
              <a:gd name="connsiteX0" fmla="*/ 969014 w 8039154"/>
              <a:gd name="connsiteY0" fmla="*/ 118917 h 6093230"/>
              <a:gd name="connsiteX1" fmla="*/ 30841 w 8039154"/>
              <a:gd name="connsiteY1" fmla="*/ 450977 h 6093230"/>
              <a:gd name="connsiteX2" fmla="*/ 1500035 w 8039154"/>
              <a:gd name="connsiteY2" fmla="*/ 5859503 h 6093230"/>
              <a:gd name="connsiteX3" fmla="*/ 2501443 w 8039154"/>
              <a:gd name="connsiteY3" fmla="*/ 4815564 h 6093230"/>
              <a:gd name="connsiteX4" fmla="*/ 4524611 w 8039154"/>
              <a:gd name="connsiteY4" fmla="*/ 4879100 h 6093230"/>
              <a:gd name="connsiteX5" fmla="*/ 8039154 w 8039154"/>
              <a:gd name="connsiteY5" fmla="*/ 3940757 h 6093230"/>
              <a:gd name="connsiteX6" fmla="*/ 7425269 w 8039154"/>
              <a:gd name="connsiteY6" fmla="*/ 984849 h 6093230"/>
              <a:gd name="connsiteX7" fmla="*/ 4068165 w 8039154"/>
              <a:gd name="connsiteY7" fmla="*/ 131771 h 6093230"/>
              <a:gd name="connsiteX8" fmla="*/ 969014 w 8039154"/>
              <a:gd name="connsiteY8" fmla="*/ 118917 h 6093230"/>
              <a:gd name="connsiteX0" fmla="*/ 969014 w 8039154"/>
              <a:gd name="connsiteY0" fmla="*/ 118917 h 6093230"/>
              <a:gd name="connsiteX1" fmla="*/ 30841 w 8039154"/>
              <a:gd name="connsiteY1" fmla="*/ 450977 h 6093230"/>
              <a:gd name="connsiteX2" fmla="*/ 1500035 w 8039154"/>
              <a:gd name="connsiteY2" fmla="*/ 5859503 h 6093230"/>
              <a:gd name="connsiteX3" fmla="*/ 2501443 w 8039154"/>
              <a:gd name="connsiteY3" fmla="*/ 4815564 h 6093230"/>
              <a:gd name="connsiteX4" fmla="*/ 4524611 w 8039154"/>
              <a:gd name="connsiteY4" fmla="*/ 4879100 h 6093230"/>
              <a:gd name="connsiteX5" fmla="*/ 8039154 w 8039154"/>
              <a:gd name="connsiteY5" fmla="*/ 3940757 h 6093230"/>
              <a:gd name="connsiteX6" fmla="*/ 7425269 w 8039154"/>
              <a:gd name="connsiteY6" fmla="*/ 984849 h 6093230"/>
              <a:gd name="connsiteX7" fmla="*/ 4068165 w 8039154"/>
              <a:gd name="connsiteY7" fmla="*/ 131771 h 6093230"/>
              <a:gd name="connsiteX8" fmla="*/ 969014 w 8039154"/>
              <a:gd name="connsiteY8" fmla="*/ 118917 h 6093230"/>
              <a:gd name="connsiteX0" fmla="*/ 1018292 w 8088432"/>
              <a:gd name="connsiteY0" fmla="*/ 110520 h 6084833"/>
              <a:gd name="connsiteX1" fmla="*/ 80119 w 8088432"/>
              <a:gd name="connsiteY1" fmla="*/ 442580 h 6084833"/>
              <a:gd name="connsiteX2" fmla="*/ 1549313 w 8088432"/>
              <a:gd name="connsiteY2" fmla="*/ 5851106 h 6084833"/>
              <a:gd name="connsiteX3" fmla="*/ 2550721 w 8088432"/>
              <a:gd name="connsiteY3" fmla="*/ 4807167 h 6084833"/>
              <a:gd name="connsiteX4" fmla="*/ 4573889 w 8088432"/>
              <a:gd name="connsiteY4" fmla="*/ 4870703 h 6084833"/>
              <a:gd name="connsiteX5" fmla="*/ 8088432 w 8088432"/>
              <a:gd name="connsiteY5" fmla="*/ 3932360 h 6084833"/>
              <a:gd name="connsiteX6" fmla="*/ 7474547 w 8088432"/>
              <a:gd name="connsiteY6" fmla="*/ 976452 h 6084833"/>
              <a:gd name="connsiteX7" fmla="*/ 4117443 w 8088432"/>
              <a:gd name="connsiteY7" fmla="*/ 123374 h 6084833"/>
              <a:gd name="connsiteX8" fmla="*/ 1018292 w 8088432"/>
              <a:gd name="connsiteY8" fmla="*/ 110520 h 6084833"/>
              <a:gd name="connsiteX0" fmla="*/ 951275 w 8021415"/>
              <a:gd name="connsiteY0" fmla="*/ 160007 h 6134320"/>
              <a:gd name="connsiteX1" fmla="*/ 771252 w 8021415"/>
              <a:gd name="connsiteY1" fmla="*/ 212388 h 6134320"/>
              <a:gd name="connsiteX2" fmla="*/ 13102 w 8021415"/>
              <a:gd name="connsiteY2" fmla="*/ 492067 h 6134320"/>
              <a:gd name="connsiteX3" fmla="*/ 1482296 w 8021415"/>
              <a:gd name="connsiteY3" fmla="*/ 5900593 h 6134320"/>
              <a:gd name="connsiteX4" fmla="*/ 2483704 w 8021415"/>
              <a:gd name="connsiteY4" fmla="*/ 4856654 h 6134320"/>
              <a:gd name="connsiteX5" fmla="*/ 4506872 w 8021415"/>
              <a:gd name="connsiteY5" fmla="*/ 4920190 h 6134320"/>
              <a:gd name="connsiteX6" fmla="*/ 8021415 w 8021415"/>
              <a:gd name="connsiteY6" fmla="*/ 3981847 h 6134320"/>
              <a:gd name="connsiteX7" fmla="*/ 7407530 w 8021415"/>
              <a:gd name="connsiteY7" fmla="*/ 1025939 h 6134320"/>
              <a:gd name="connsiteX8" fmla="*/ 4050426 w 8021415"/>
              <a:gd name="connsiteY8" fmla="*/ 172861 h 6134320"/>
              <a:gd name="connsiteX9" fmla="*/ 951275 w 8021415"/>
              <a:gd name="connsiteY9" fmla="*/ 160007 h 6134320"/>
              <a:gd name="connsiteX0" fmla="*/ 329513 w 7399653"/>
              <a:gd name="connsiteY0" fmla="*/ 385322 h 6331002"/>
              <a:gd name="connsiteX1" fmla="*/ 149490 w 7399653"/>
              <a:gd name="connsiteY1" fmla="*/ 437703 h 6331002"/>
              <a:gd name="connsiteX2" fmla="*/ 860534 w 7399653"/>
              <a:gd name="connsiteY2" fmla="*/ 6125908 h 6331002"/>
              <a:gd name="connsiteX3" fmla="*/ 1861942 w 7399653"/>
              <a:gd name="connsiteY3" fmla="*/ 5081969 h 6331002"/>
              <a:gd name="connsiteX4" fmla="*/ 3885110 w 7399653"/>
              <a:gd name="connsiteY4" fmla="*/ 5145505 h 6331002"/>
              <a:gd name="connsiteX5" fmla="*/ 7399653 w 7399653"/>
              <a:gd name="connsiteY5" fmla="*/ 4207162 h 6331002"/>
              <a:gd name="connsiteX6" fmla="*/ 6785768 w 7399653"/>
              <a:gd name="connsiteY6" fmla="*/ 1251254 h 6331002"/>
              <a:gd name="connsiteX7" fmla="*/ 3428664 w 7399653"/>
              <a:gd name="connsiteY7" fmla="*/ 398176 h 6331002"/>
              <a:gd name="connsiteX8" fmla="*/ 329513 w 7399653"/>
              <a:gd name="connsiteY8" fmla="*/ 385322 h 6331002"/>
              <a:gd name="connsiteX0" fmla="*/ 760126 w 7830266"/>
              <a:gd name="connsiteY0" fmla="*/ 0 h 5945680"/>
              <a:gd name="connsiteX1" fmla="*/ 15870 w 7830266"/>
              <a:gd name="connsiteY1" fmla="*/ 1282816 h 5945680"/>
              <a:gd name="connsiteX2" fmla="*/ 1291147 w 7830266"/>
              <a:gd name="connsiteY2" fmla="*/ 5740586 h 5945680"/>
              <a:gd name="connsiteX3" fmla="*/ 2292555 w 7830266"/>
              <a:gd name="connsiteY3" fmla="*/ 4696647 h 5945680"/>
              <a:gd name="connsiteX4" fmla="*/ 4315723 w 7830266"/>
              <a:gd name="connsiteY4" fmla="*/ 4760183 h 5945680"/>
              <a:gd name="connsiteX5" fmla="*/ 7830266 w 7830266"/>
              <a:gd name="connsiteY5" fmla="*/ 3821840 h 5945680"/>
              <a:gd name="connsiteX6" fmla="*/ 7216381 w 7830266"/>
              <a:gd name="connsiteY6" fmla="*/ 865932 h 5945680"/>
              <a:gd name="connsiteX7" fmla="*/ 3859277 w 7830266"/>
              <a:gd name="connsiteY7" fmla="*/ 12854 h 5945680"/>
              <a:gd name="connsiteX8" fmla="*/ 760126 w 7830266"/>
              <a:gd name="connsiteY8" fmla="*/ 0 h 5945680"/>
              <a:gd name="connsiteX0" fmla="*/ 840171 w 7910311"/>
              <a:gd name="connsiteY0" fmla="*/ 0 h 5945680"/>
              <a:gd name="connsiteX1" fmla="*/ 174663 w 7910311"/>
              <a:gd name="connsiteY1" fmla="*/ 356259 h 5945680"/>
              <a:gd name="connsiteX2" fmla="*/ 95915 w 7910311"/>
              <a:gd name="connsiteY2" fmla="*/ 1282816 h 5945680"/>
              <a:gd name="connsiteX3" fmla="*/ 1371192 w 7910311"/>
              <a:gd name="connsiteY3" fmla="*/ 5740586 h 5945680"/>
              <a:gd name="connsiteX4" fmla="*/ 2372600 w 7910311"/>
              <a:gd name="connsiteY4" fmla="*/ 4696647 h 5945680"/>
              <a:gd name="connsiteX5" fmla="*/ 4395768 w 7910311"/>
              <a:gd name="connsiteY5" fmla="*/ 4760183 h 5945680"/>
              <a:gd name="connsiteX6" fmla="*/ 7910311 w 7910311"/>
              <a:gd name="connsiteY6" fmla="*/ 3821840 h 5945680"/>
              <a:gd name="connsiteX7" fmla="*/ 7296426 w 7910311"/>
              <a:gd name="connsiteY7" fmla="*/ 865932 h 5945680"/>
              <a:gd name="connsiteX8" fmla="*/ 3939322 w 7910311"/>
              <a:gd name="connsiteY8" fmla="*/ 12854 h 5945680"/>
              <a:gd name="connsiteX9" fmla="*/ 840171 w 7910311"/>
              <a:gd name="connsiteY9" fmla="*/ 0 h 5945680"/>
              <a:gd name="connsiteX0" fmla="*/ 942046 w 8012186"/>
              <a:gd name="connsiteY0" fmla="*/ 0 h 5945680"/>
              <a:gd name="connsiteX1" fmla="*/ 65375 w 8012186"/>
              <a:gd name="connsiteY1" fmla="*/ 275452 h 5945680"/>
              <a:gd name="connsiteX2" fmla="*/ 197790 w 8012186"/>
              <a:gd name="connsiteY2" fmla="*/ 1282816 h 5945680"/>
              <a:gd name="connsiteX3" fmla="*/ 1473067 w 8012186"/>
              <a:gd name="connsiteY3" fmla="*/ 5740586 h 5945680"/>
              <a:gd name="connsiteX4" fmla="*/ 2474475 w 8012186"/>
              <a:gd name="connsiteY4" fmla="*/ 4696647 h 5945680"/>
              <a:gd name="connsiteX5" fmla="*/ 4497643 w 8012186"/>
              <a:gd name="connsiteY5" fmla="*/ 4760183 h 5945680"/>
              <a:gd name="connsiteX6" fmla="*/ 8012186 w 8012186"/>
              <a:gd name="connsiteY6" fmla="*/ 3821840 h 5945680"/>
              <a:gd name="connsiteX7" fmla="*/ 7398301 w 8012186"/>
              <a:gd name="connsiteY7" fmla="*/ 865932 h 5945680"/>
              <a:gd name="connsiteX8" fmla="*/ 4041197 w 8012186"/>
              <a:gd name="connsiteY8" fmla="*/ 12854 h 5945680"/>
              <a:gd name="connsiteX9" fmla="*/ 942046 w 8012186"/>
              <a:gd name="connsiteY9" fmla="*/ 0 h 5945680"/>
              <a:gd name="connsiteX0" fmla="*/ 942046 w 8012186"/>
              <a:gd name="connsiteY0" fmla="*/ 0 h 5945680"/>
              <a:gd name="connsiteX1" fmla="*/ 65375 w 8012186"/>
              <a:gd name="connsiteY1" fmla="*/ 275452 h 5945680"/>
              <a:gd name="connsiteX2" fmla="*/ 197790 w 8012186"/>
              <a:gd name="connsiteY2" fmla="*/ 1282816 h 5945680"/>
              <a:gd name="connsiteX3" fmla="*/ 1473067 w 8012186"/>
              <a:gd name="connsiteY3" fmla="*/ 5740586 h 5945680"/>
              <a:gd name="connsiteX4" fmla="*/ 2474475 w 8012186"/>
              <a:gd name="connsiteY4" fmla="*/ 4696647 h 5945680"/>
              <a:gd name="connsiteX5" fmla="*/ 4497643 w 8012186"/>
              <a:gd name="connsiteY5" fmla="*/ 4760183 h 5945680"/>
              <a:gd name="connsiteX6" fmla="*/ 8012186 w 8012186"/>
              <a:gd name="connsiteY6" fmla="*/ 3821840 h 5945680"/>
              <a:gd name="connsiteX7" fmla="*/ 7398301 w 8012186"/>
              <a:gd name="connsiteY7" fmla="*/ 865932 h 5945680"/>
              <a:gd name="connsiteX8" fmla="*/ 4041197 w 8012186"/>
              <a:gd name="connsiteY8" fmla="*/ 12854 h 5945680"/>
              <a:gd name="connsiteX9" fmla="*/ 942046 w 8012186"/>
              <a:gd name="connsiteY9" fmla="*/ 0 h 5945680"/>
              <a:gd name="connsiteX0" fmla="*/ 885101 w 7955241"/>
              <a:gd name="connsiteY0" fmla="*/ 0 h 5945680"/>
              <a:gd name="connsiteX1" fmla="*/ 8430 w 7955241"/>
              <a:gd name="connsiteY1" fmla="*/ 275452 h 5945680"/>
              <a:gd name="connsiteX2" fmla="*/ 140845 w 7955241"/>
              <a:gd name="connsiteY2" fmla="*/ 1282816 h 5945680"/>
              <a:gd name="connsiteX3" fmla="*/ 1416122 w 7955241"/>
              <a:gd name="connsiteY3" fmla="*/ 5740586 h 5945680"/>
              <a:gd name="connsiteX4" fmla="*/ 2417530 w 7955241"/>
              <a:gd name="connsiteY4" fmla="*/ 4696647 h 5945680"/>
              <a:gd name="connsiteX5" fmla="*/ 4440698 w 7955241"/>
              <a:gd name="connsiteY5" fmla="*/ 4760183 h 5945680"/>
              <a:gd name="connsiteX6" fmla="*/ 7955241 w 7955241"/>
              <a:gd name="connsiteY6" fmla="*/ 3821840 h 5945680"/>
              <a:gd name="connsiteX7" fmla="*/ 7341356 w 7955241"/>
              <a:gd name="connsiteY7" fmla="*/ 865932 h 5945680"/>
              <a:gd name="connsiteX8" fmla="*/ 3984252 w 7955241"/>
              <a:gd name="connsiteY8" fmla="*/ 12854 h 5945680"/>
              <a:gd name="connsiteX9" fmla="*/ 885101 w 7955241"/>
              <a:gd name="connsiteY9" fmla="*/ 0 h 5945680"/>
              <a:gd name="connsiteX0" fmla="*/ 876710 w 7946850"/>
              <a:gd name="connsiteY0" fmla="*/ 0 h 5931941"/>
              <a:gd name="connsiteX1" fmla="*/ 39 w 7946850"/>
              <a:gd name="connsiteY1" fmla="*/ 275452 h 5931941"/>
              <a:gd name="connsiteX2" fmla="*/ 1407731 w 7946850"/>
              <a:gd name="connsiteY2" fmla="*/ 5740586 h 5931941"/>
              <a:gd name="connsiteX3" fmla="*/ 2409139 w 7946850"/>
              <a:gd name="connsiteY3" fmla="*/ 4696647 h 5931941"/>
              <a:gd name="connsiteX4" fmla="*/ 4432307 w 7946850"/>
              <a:gd name="connsiteY4" fmla="*/ 4760183 h 5931941"/>
              <a:gd name="connsiteX5" fmla="*/ 7946850 w 7946850"/>
              <a:gd name="connsiteY5" fmla="*/ 3821840 h 5931941"/>
              <a:gd name="connsiteX6" fmla="*/ 7332965 w 7946850"/>
              <a:gd name="connsiteY6" fmla="*/ 865932 h 5931941"/>
              <a:gd name="connsiteX7" fmla="*/ 3975861 w 7946850"/>
              <a:gd name="connsiteY7" fmla="*/ 12854 h 5931941"/>
              <a:gd name="connsiteX8" fmla="*/ 876710 w 7946850"/>
              <a:gd name="connsiteY8" fmla="*/ 0 h 5931941"/>
              <a:gd name="connsiteX0" fmla="*/ 914364 w 7984504"/>
              <a:gd name="connsiteY0" fmla="*/ 189334 h 6121275"/>
              <a:gd name="connsiteX1" fmla="*/ 447105 w 7984504"/>
              <a:gd name="connsiteY1" fmla="*/ 268192 h 6121275"/>
              <a:gd name="connsiteX2" fmla="*/ 37693 w 7984504"/>
              <a:gd name="connsiteY2" fmla="*/ 464786 h 6121275"/>
              <a:gd name="connsiteX3" fmla="*/ 1445385 w 7984504"/>
              <a:gd name="connsiteY3" fmla="*/ 5929920 h 6121275"/>
              <a:gd name="connsiteX4" fmla="*/ 2446793 w 7984504"/>
              <a:gd name="connsiteY4" fmla="*/ 4885981 h 6121275"/>
              <a:gd name="connsiteX5" fmla="*/ 4469961 w 7984504"/>
              <a:gd name="connsiteY5" fmla="*/ 4949517 h 6121275"/>
              <a:gd name="connsiteX6" fmla="*/ 7984504 w 7984504"/>
              <a:gd name="connsiteY6" fmla="*/ 4011174 h 6121275"/>
              <a:gd name="connsiteX7" fmla="*/ 7370619 w 7984504"/>
              <a:gd name="connsiteY7" fmla="*/ 1055266 h 6121275"/>
              <a:gd name="connsiteX8" fmla="*/ 4013515 w 7984504"/>
              <a:gd name="connsiteY8" fmla="*/ 202188 h 6121275"/>
              <a:gd name="connsiteX9" fmla="*/ 914364 w 7984504"/>
              <a:gd name="connsiteY9" fmla="*/ 189334 h 6121275"/>
              <a:gd name="connsiteX0" fmla="*/ 912387 w 7982527"/>
              <a:gd name="connsiteY0" fmla="*/ 158785 h 6090726"/>
              <a:gd name="connsiteX1" fmla="*/ 476244 w 7982527"/>
              <a:gd name="connsiteY1" fmla="*/ 339894 h 6090726"/>
              <a:gd name="connsiteX2" fmla="*/ 35716 w 7982527"/>
              <a:gd name="connsiteY2" fmla="*/ 434237 h 6090726"/>
              <a:gd name="connsiteX3" fmla="*/ 1443408 w 7982527"/>
              <a:gd name="connsiteY3" fmla="*/ 5899371 h 6090726"/>
              <a:gd name="connsiteX4" fmla="*/ 2444816 w 7982527"/>
              <a:gd name="connsiteY4" fmla="*/ 4855432 h 6090726"/>
              <a:gd name="connsiteX5" fmla="*/ 4467984 w 7982527"/>
              <a:gd name="connsiteY5" fmla="*/ 4918968 h 6090726"/>
              <a:gd name="connsiteX6" fmla="*/ 7982527 w 7982527"/>
              <a:gd name="connsiteY6" fmla="*/ 3980625 h 6090726"/>
              <a:gd name="connsiteX7" fmla="*/ 7368642 w 7982527"/>
              <a:gd name="connsiteY7" fmla="*/ 1024717 h 6090726"/>
              <a:gd name="connsiteX8" fmla="*/ 4011538 w 7982527"/>
              <a:gd name="connsiteY8" fmla="*/ 171639 h 6090726"/>
              <a:gd name="connsiteX9" fmla="*/ 912387 w 7982527"/>
              <a:gd name="connsiteY9" fmla="*/ 158785 h 6090726"/>
              <a:gd name="connsiteX0" fmla="*/ 905425 w 7975565"/>
              <a:gd name="connsiteY0" fmla="*/ 166617 h 6098558"/>
              <a:gd name="connsiteX1" fmla="*/ 469282 w 7975565"/>
              <a:gd name="connsiteY1" fmla="*/ 347726 h 6098558"/>
              <a:gd name="connsiteX2" fmla="*/ 28754 w 7975565"/>
              <a:gd name="connsiteY2" fmla="*/ 442069 h 6098558"/>
              <a:gd name="connsiteX3" fmla="*/ 1436446 w 7975565"/>
              <a:gd name="connsiteY3" fmla="*/ 5907203 h 6098558"/>
              <a:gd name="connsiteX4" fmla="*/ 2437854 w 7975565"/>
              <a:gd name="connsiteY4" fmla="*/ 4863264 h 6098558"/>
              <a:gd name="connsiteX5" fmla="*/ 4461022 w 7975565"/>
              <a:gd name="connsiteY5" fmla="*/ 4926800 h 6098558"/>
              <a:gd name="connsiteX6" fmla="*/ 7975565 w 7975565"/>
              <a:gd name="connsiteY6" fmla="*/ 3988457 h 6098558"/>
              <a:gd name="connsiteX7" fmla="*/ 7361680 w 7975565"/>
              <a:gd name="connsiteY7" fmla="*/ 1032549 h 6098558"/>
              <a:gd name="connsiteX8" fmla="*/ 4004576 w 7975565"/>
              <a:gd name="connsiteY8" fmla="*/ 179471 h 6098558"/>
              <a:gd name="connsiteX9" fmla="*/ 905425 w 7975565"/>
              <a:gd name="connsiteY9" fmla="*/ 166617 h 6098558"/>
              <a:gd name="connsiteX0" fmla="*/ 905425 w 7975565"/>
              <a:gd name="connsiteY0" fmla="*/ 166617 h 6098558"/>
              <a:gd name="connsiteX1" fmla="*/ 469282 w 7975565"/>
              <a:gd name="connsiteY1" fmla="*/ 347726 h 6098558"/>
              <a:gd name="connsiteX2" fmla="*/ 28754 w 7975565"/>
              <a:gd name="connsiteY2" fmla="*/ 442069 h 6098558"/>
              <a:gd name="connsiteX3" fmla="*/ 1436446 w 7975565"/>
              <a:gd name="connsiteY3" fmla="*/ 5907203 h 6098558"/>
              <a:gd name="connsiteX4" fmla="*/ 2437854 w 7975565"/>
              <a:gd name="connsiteY4" fmla="*/ 4863264 h 6098558"/>
              <a:gd name="connsiteX5" fmla="*/ 4461022 w 7975565"/>
              <a:gd name="connsiteY5" fmla="*/ 4926800 h 6098558"/>
              <a:gd name="connsiteX6" fmla="*/ 7975565 w 7975565"/>
              <a:gd name="connsiteY6" fmla="*/ 3988457 h 6098558"/>
              <a:gd name="connsiteX7" fmla="*/ 7361680 w 7975565"/>
              <a:gd name="connsiteY7" fmla="*/ 1032549 h 6098558"/>
              <a:gd name="connsiteX8" fmla="*/ 4004576 w 7975565"/>
              <a:gd name="connsiteY8" fmla="*/ 179471 h 6098558"/>
              <a:gd name="connsiteX9" fmla="*/ 905425 w 7975565"/>
              <a:gd name="connsiteY9" fmla="*/ 166617 h 6098558"/>
              <a:gd name="connsiteX0" fmla="*/ 891740 w 7961880"/>
              <a:gd name="connsiteY0" fmla="*/ 222236 h 6154177"/>
              <a:gd name="connsiteX1" fmla="*/ 15069 w 7961880"/>
              <a:gd name="connsiteY1" fmla="*/ 497688 h 6154177"/>
              <a:gd name="connsiteX2" fmla="*/ 1422761 w 7961880"/>
              <a:gd name="connsiteY2" fmla="*/ 5962822 h 6154177"/>
              <a:gd name="connsiteX3" fmla="*/ 2424169 w 7961880"/>
              <a:gd name="connsiteY3" fmla="*/ 4918883 h 6154177"/>
              <a:gd name="connsiteX4" fmla="*/ 4447337 w 7961880"/>
              <a:gd name="connsiteY4" fmla="*/ 4982419 h 6154177"/>
              <a:gd name="connsiteX5" fmla="*/ 7961880 w 7961880"/>
              <a:gd name="connsiteY5" fmla="*/ 4044076 h 6154177"/>
              <a:gd name="connsiteX6" fmla="*/ 7347995 w 7961880"/>
              <a:gd name="connsiteY6" fmla="*/ 1088168 h 6154177"/>
              <a:gd name="connsiteX7" fmla="*/ 3990891 w 7961880"/>
              <a:gd name="connsiteY7" fmla="*/ 235090 h 6154177"/>
              <a:gd name="connsiteX8" fmla="*/ 891740 w 7961880"/>
              <a:gd name="connsiteY8" fmla="*/ 222236 h 6154177"/>
              <a:gd name="connsiteX0" fmla="*/ 891740 w 7961880"/>
              <a:gd name="connsiteY0" fmla="*/ 222236 h 6154177"/>
              <a:gd name="connsiteX1" fmla="*/ 15069 w 7961880"/>
              <a:gd name="connsiteY1" fmla="*/ 497688 h 6154177"/>
              <a:gd name="connsiteX2" fmla="*/ 1422761 w 7961880"/>
              <a:gd name="connsiteY2" fmla="*/ 5962822 h 6154177"/>
              <a:gd name="connsiteX3" fmla="*/ 2424169 w 7961880"/>
              <a:gd name="connsiteY3" fmla="*/ 4918883 h 6154177"/>
              <a:gd name="connsiteX4" fmla="*/ 4447337 w 7961880"/>
              <a:gd name="connsiteY4" fmla="*/ 4982419 h 6154177"/>
              <a:gd name="connsiteX5" fmla="*/ 7961880 w 7961880"/>
              <a:gd name="connsiteY5" fmla="*/ 4044076 h 6154177"/>
              <a:gd name="connsiteX6" fmla="*/ 7347995 w 7961880"/>
              <a:gd name="connsiteY6" fmla="*/ 1088168 h 6154177"/>
              <a:gd name="connsiteX7" fmla="*/ 3990891 w 7961880"/>
              <a:gd name="connsiteY7" fmla="*/ 235090 h 6154177"/>
              <a:gd name="connsiteX8" fmla="*/ 891740 w 7961880"/>
              <a:gd name="connsiteY8" fmla="*/ 222236 h 6154177"/>
              <a:gd name="connsiteX0" fmla="*/ 876671 w 7946811"/>
              <a:gd name="connsiteY0" fmla="*/ 0 h 5931941"/>
              <a:gd name="connsiteX1" fmla="*/ 0 w 7946811"/>
              <a:gd name="connsiteY1" fmla="*/ 275452 h 5931941"/>
              <a:gd name="connsiteX2" fmla="*/ 1407692 w 7946811"/>
              <a:gd name="connsiteY2" fmla="*/ 5740586 h 5931941"/>
              <a:gd name="connsiteX3" fmla="*/ 2409100 w 7946811"/>
              <a:gd name="connsiteY3" fmla="*/ 4696647 h 5931941"/>
              <a:gd name="connsiteX4" fmla="*/ 4432268 w 7946811"/>
              <a:gd name="connsiteY4" fmla="*/ 4760183 h 5931941"/>
              <a:gd name="connsiteX5" fmla="*/ 7946811 w 7946811"/>
              <a:gd name="connsiteY5" fmla="*/ 3821840 h 5931941"/>
              <a:gd name="connsiteX6" fmla="*/ 7332926 w 7946811"/>
              <a:gd name="connsiteY6" fmla="*/ 865932 h 5931941"/>
              <a:gd name="connsiteX7" fmla="*/ 3975822 w 7946811"/>
              <a:gd name="connsiteY7" fmla="*/ 12854 h 5931941"/>
              <a:gd name="connsiteX8" fmla="*/ 876671 w 7946811"/>
              <a:gd name="connsiteY8" fmla="*/ 0 h 5931941"/>
              <a:gd name="connsiteX0" fmla="*/ 876671 w 7946811"/>
              <a:gd name="connsiteY0" fmla="*/ 0 h 5931941"/>
              <a:gd name="connsiteX1" fmla="*/ 0 w 7946811"/>
              <a:gd name="connsiteY1" fmla="*/ 275452 h 5931941"/>
              <a:gd name="connsiteX2" fmla="*/ 1407692 w 7946811"/>
              <a:gd name="connsiteY2" fmla="*/ 5740586 h 5931941"/>
              <a:gd name="connsiteX3" fmla="*/ 2409100 w 7946811"/>
              <a:gd name="connsiteY3" fmla="*/ 4696647 h 5931941"/>
              <a:gd name="connsiteX4" fmla="*/ 4432268 w 7946811"/>
              <a:gd name="connsiteY4" fmla="*/ 4760183 h 5931941"/>
              <a:gd name="connsiteX5" fmla="*/ 7946811 w 7946811"/>
              <a:gd name="connsiteY5" fmla="*/ 3821840 h 5931941"/>
              <a:gd name="connsiteX6" fmla="*/ 7332926 w 7946811"/>
              <a:gd name="connsiteY6" fmla="*/ 865932 h 5931941"/>
              <a:gd name="connsiteX7" fmla="*/ 3975822 w 7946811"/>
              <a:gd name="connsiteY7" fmla="*/ 12854 h 5931941"/>
              <a:gd name="connsiteX8" fmla="*/ 876671 w 7946811"/>
              <a:gd name="connsiteY8" fmla="*/ 0 h 5931941"/>
              <a:gd name="connsiteX0" fmla="*/ 876671 w 7946811"/>
              <a:gd name="connsiteY0" fmla="*/ 0 h 5965000"/>
              <a:gd name="connsiteX1" fmla="*/ 0 w 7946811"/>
              <a:gd name="connsiteY1" fmla="*/ 275452 h 5965000"/>
              <a:gd name="connsiteX2" fmla="*/ 1407692 w 7946811"/>
              <a:gd name="connsiteY2" fmla="*/ 5740586 h 5965000"/>
              <a:gd name="connsiteX3" fmla="*/ 2409100 w 7946811"/>
              <a:gd name="connsiteY3" fmla="*/ 4696647 h 5965000"/>
              <a:gd name="connsiteX4" fmla="*/ 4432268 w 7946811"/>
              <a:gd name="connsiteY4" fmla="*/ 4760183 h 5965000"/>
              <a:gd name="connsiteX5" fmla="*/ 7946811 w 7946811"/>
              <a:gd name="connsiteY5" fmla="*/ 3821840 h 5965000"/>
              <a:gd name="connsiteX6" fmla="*/ 7332926 w 7946811"/>
              <a:gd name="connsiteY6" fmla="*/ 865932 h 5965000"/>
              <a:gd name="connsiteX7" fmla="*/ 3975822 w 7946811"/>
              <a:gd name="connsiteY7" fmla="*/ 12854 h 5965000"/>
              <a:gd name="connsiteX8" fmla="*/ 876671 w 7946811"/>
              <a:gd name="connsiteY8" fmla="*/ 0 h 5965000"/>
              <a:gd name="connsiteX0" fmla="*/ 876671 w 7946811"/>
              <a:gd name="connsiteY0" fmla="*/ 0 h 5965000"/>
              <a:gd name="connsiteX1" fmla="*/ 0 w 7946811"/>
              <a:gd name="connsiteY1" fmla="*/ 275452 h 5965000"/>
              <a:gd name="connsiteX2" fmla="*/ 1407692 w 7946811"/>
              <a:gd name="connsiteY2" fmla="*/ 5740586 h 5965000"/>
              <a:gd name="connsiteX3" fmla="*/ 2409100 w 7946811"/>
              <a:gd name="connsiteY3" fmla="*/ 4696647 h 5965000"/>
              <a:gd name="connsiteX4" fmla="*/ 4432268 w 7946811"/>
              <a:gd name="connsiteY4" fmla="*/ 4760183 h 5965000"/>
              <a:gd name="connsiteX5" fmla="*/ 7946811 w 7946811"/>
              <a:gd name="connsiteY5" fmla="*/ 3821840 h 5965000"/>
              <a:gd name="connsiteX6" fmla="*/ 7332926 w 7946811"/>
              <a:gd name="connsiteY6" fmla="*/ 865932 h 5965000"/>
              <a:gd name="connsiteX7" fmla="*/ 3975822 w 7946811"/>
              <a:gd name="connsiteY7" fmla="*/ 12854 h 5965000"/>
              <a:gd name="connsiteX8" fmla="*/ 876671 w 7946811"/>
              <a:gd name="connsiteY8" fmla="*/ 0 h 5965000"/>
              <a:gd name="connsiteX0" fmla="*/ 879625 w 7949765"/>
              <a:gd name="connsiteY0" fmla="*/ 213575 h 6242456"/>
              <a:gd name="connsiteX1" fmla="*/ 2954 w 7949765"/>
              <a:gd name="connsiteY1" fmla="*/ 489027 h 6242456"/>
              <a:gd name="connsiteX2" fmla="*/ 1188875 w 7949765"/>
              <a:gd name="connsiteY2" fmla="*/ 6023619 h 6242456"/>
              <a:gd name="connsiteX3" fmla="*/ 2412054 w 7949765"/>
              <a:gd name="connsiteY3" fmla="*/ 4910222 h 6242456"/>
              <a:gd name="connsiteX4" fmla="*/ 4435222 w 7949765"/>
              <a:gd name="connsiteY4" fmla="*/ 4973758 h 6242456"/>
              <a:gd name="connsiteX5" fmla="*/ 7949765 w 7949765"/>
              <a:gd name="connsiteY5" fmla="*/ 4035415 h 6242456"/>
              <a:gd name="connsiteX6" fmla="*/ 7335880 w 7949765"/>
              <a:gd name="connsiteY6" fmla="*/ 1079507 h 6242456"/>
              <a:gd name="connsiteX7" fmla="*/ 3978776 w 7949765"/>
              <a:gd name="connsiteY7" fmla="*/ 226429 h 6242456"/>
              <a:gd name="connsiteX8" fmla="*/ 879625 w 7949765"/>
              <a:gd name="connsiteY8" fmla="*/ 213575 h 6242456"/>
              <a:gd name="connsiteX0" fmla="*/ 876691 w 7946831"/>
              <a:gd name="connsiteY0" fmla="*/ 24246 h 6053126"/>
              <a:gd name="connsiteX1" fmla="*/ 20 w 7946831"/>
              <a:gd name="connsiteY1" fmla="*/ 299698 h 6053126"/>
              <a:gd name="connsiteX2" fmla="*/ 1185941 w 7946831"/>
              <a:gd name="connsiteY2" fmla="*/ 5834290 h 6053126"/>
              <a:gd name="connsiteX3" fmla="*/ 2409120 w 7946831"/>
              <a:gd name="connsiteY3" fmla="*/ 4720893 h 6053126"/>
              <a:gd name="connsiteX4" fmla="*/ 4432288 w 7946831"/>
              <a:gd name="connsiteY4" fmla="*/ 4784429 h 6053126"/>
              <a:gd name="connsiteX5" fmla="*/ 7946831 w 7946831"/>
              <a:gd name="connsiteY5" fmla="*/ 3846086 h 6053126"/>
              <a:gd name="connsiteX6" fmla="*/ 7332946 w 7946831"/>
              <a:gd name="connsiteY6" fmla="*/ 890178 h 6053126"/>
              <a:gd name="connsiteX7" fmla="*/ 3975842 w 7946831"/>
              <a:gd name="connsiteY7" fmla="*/ 37100 h 6053126"/>
              <a:gd name="connsiteX8" fmla="*/ 876691 w 7946831"/>
              <a:gd name="connsiteY8" fmla="*/ 24246 h 6053126"/>
              <a:gd name="connsiteX0" fmla="*/ 876694 w 7946834"/>
              <a:gd name="connsiteY0" fmla="*/ 0 h 6028880"/>
              <a:gd name="connsiteX1" fmla="*/ 23 w 7946834"/>
              <a:gd name="connsiteY1" fmla="*/ 275452 h 6028880"/>
              <a:gd name="connsiteX2" fmla="*/ 1185944 w 7946834"/>
              <a:gd name="connsiteY2" fmla="*/ 5810044 h 6028880"/>
              <a:gd name="connsiteX3" fmla="*/ 2409123 w 7946834"/>
              <a:gd name="connsiteY3" fmla="*/ 4696647 h 6028880"/>
              <a:gd name="connsiteX4" fmla="*/ 4432291 w 7946834"/>
              <a:gd name="connsiteY4" fmla="*/ 4760183 h 6028880"/>
              <a:gd name="connsiteX5" fmla="*/ 7946834 w 7946834"/>
              <a:gd name="connsiteY5" fmla="*/ 3821840 h 6028880"/>
              <a:gd name="connsiteX6" fmla="*/ 7332949 w 7946834"/>
              <a:gd name="connsiteY6" fmla="*/ 865932 h 6028880"/>
              <a:gd name="connsiteX7" fmla="*/ 3975845 w 7946834"/>
              <a:gd name="connsiteY7" fmla="*/ 12854 h 6028880"/>
              <a:gd name="connsiteX8" fmla="*/ 876694 w 7946834"/>
              <a:gd name="connsiteY8" fmla="*/ 0 h 6028880"/>
              <a:gd name="connsiteX0" fmla="*/ 876694 w 7946834"/>
              <a:gd name="connsiteY0" fmla="*/ 0 h 6028880"/>
              <a:gd name="connsiteX1" fmla="*/ 23 w 7946834"/>
              <a:gd name="connsiteY1" fmla="*/ 275452 h 6028880"/>
              <a:gd name="connsiteX2" fmla="*/ 1185944 w 7946834"/>
              <a:gd name="connsiteY2" fmla="*/ 5810044 h 6028880"/>
              <a:gd name="connsiteX3" fmla="*/ 2409123 w 7946834"/>
              <a:gd name="connsiteY3" fmla="*/ 4696647 h 6028880"/>
              <a:gd name="connsiteX4" fmla="*/ 4432291 w 7946834"/>
              <a:gd name="connsiteY4" fmla="*/ 4760183 h 6028880"/>
              <a:gd name="connsiteX5" fmla="*/ 7946834 w 7946834"/>
              <a:gd name="connsiteY5" fmla="*/ 3821840 h 6028880"/>
              <a:gd name="connsiteX6" fmla="*/ 7332949 w 7946834"/>
              <a:gd name="connsiteY6" fmla="*/ 865932 h 6028880"/>
              <a:gd name="connsiteX7" fmla="*/ 3975845 w 7946834"/>
              <a:gd name="connsiteY7" fmla="*/ 12854 h 6028880"/>
              <a:gd name="connsiteX8" fmla="*/ 876694 w 7946834"/>
              <a:gd name="connsiteY8" fmla="*/ 0 h 6028880"/>
              <a:gd name="connsiteX0" fmla="*/ 876694 w 7946834"/>
              <a:gd name="connsiteY0" fmla="*/ 0 h 6043736"/>
              <a:gd name="connsiteX1" fmla="*/ 23 w 7946834"/>
              <a:gd name="connsiteY1" fmla="*/ 275452 h 6043736"/>
              <a:gd name="connsiteX2" fmla="*/ 1185944 w 7946834"/>
              <a:gd name="connsiteY2" fmla="*/ 5810044 h 6043736"/>
              <a:gd name="connsiteX3" fmla="*/ 2409123 w 7946834"/>
              <a:gd name="connsiteY3" fmla="*/ 4696647 h 6043736"/>
              <a:gd name="connsiteX4" fmla="*/ 4432291 w 7946834"/>
              <a:gd name="connsiteY4" fmla="*/ 4760183 h 6043736"/>
              <a:gd name="connsiteX5" fmla="*/ 7946834 w 7946834"/>
              <a:gd name="connsiteY5" fmla="*/ 3821840 h 6043736"/>
              <a:gd name="connsiteX6" fmla="*/ 7332949 w 7946834"/>
              <a:gd name="connsiteY6" fmla="*/ 865932 h 6043736"/>
              <a:gd name="connsiteX7" fmla="*/ 3975845 w 7946834"/>
              <a:gd name="connsiteY7" fmla="*/ 12854 h 6043736"/>
              <a:gd name="connsiteX8" fmla="*/ 876694 w 7946834"/>
              <a:gd name="connsiteY8" fmla="*/ 0 h 6043736"/>
              <a:gd name="connsiteX0" fmla="*/ 876694 w 7946834"/>
              <a:gd name="connsiteY0" fmla="*/ 0 h 6014530"/>
              <a:gd name="connsiteX1" fmla="*/ 23 w 7946834"/>
              <a:gd name="connsiteY1" fmla="*/ 275452 h 6014530"/>
              <a:gd name="connsiteX2" fmla="*/ 1185944 w 7946834"/>
              <a:gd name="connsiteY2" fmla="*/ 5810044 h 6014530"/>
              <a:gd name="connsiteX3" fmla="*/ 2409123 w 7946834"/>
              <a:gd name="connsiteY3" fmla="*/ 4696647 h 6014530"/>
              <a:gd name="connsiteX4" fmla="*/ 4432291 w 7946834"/>
              <a:gd name="connsiteY4" fmla="*/ 4760183 h 6014530"/>
              <a:gd name="connsiteX5" fmla="*/ 7946834 w 7946834"/>
              <a:gd name="connsiteY5" fmla="*/ 3821840 h 6014530"/>
              <a:gd name="connsiteX6" fmla="*/ 7332949 w 7946834"/>
              <a:gd name="connsiteY6" fmla="*/ 865932 h 6014530"/>
              <a:gd name="connsiteX7" fmla="*/ 3975845 w 7946834"/>
              <a:gd name="connsiteY7" fmla="*/ 12854 h 6014530"/>
              <a:gd name="connsiteX8" fmla="*/ 876694 w 7946834"/>
              <a:gd name="connsiteY8" fmla="*/ 0 h 6014530"/>
              <a:gd name="connsiteX0" fmla="*/ 876694 w 7946834"/>
              <a:gd name="connsiteY0" fmla="*/ 0 h 6013457"/>
              <a:gd name="connsiteX1" fmla="*/ 23 w 7946834"/>
              <a:gd name="connsiteY1" fmla="*/ 275452 h 6013457"/>
              <a:gd name="connsiteX2" fmla="*/ 1185944 w 7946834"/>
              <a:gd name="connsiteY2" fmla="*/ 5810044 h 6013457"/>
              <a:gd name="connsiteX3" fmla="*/ 2409123 w 7946834"/>
              <a:gd name="connsiteY3" fmla="*/ 4696647 h 6013457"/>
              <a:gd name="connsiteX4" fmla="*/ 4432291 w 7946834"/>
              <a:gd name="connsiteY4" fmla="*/ 4760183 h 6013457"/>
              <a:gd name="connsiteX5" fmla="*/ 7946834 w 7946834"/>
              <a:gd name="connsiteY5" fmla="*/ 3821840 h 6013457"/>
              <a:gd name="connsiteX6" fmla="*/ 7332949 w 7946834"/>
              <a:gd name="connsiteY6" fmla="*/ 865932 h 6013457"/>
              <a:gd name="connsiteX7" fmla="*/ 3975845 w 7946834"/>
              <a:gd name="connsiteY7" fmla="*/ 12854 h 6013457"/>
              <a:gd name="connsiteX8" fmla="*/ 876694 w 7946834"/>
              <a:gd name="connsiteY8" fmla="*/ 0 h 6013457"/>
              <a:gd name="connsiteX0" fmla="*/ 876694 w 7946834"/>
              <a:gd name="connsiteY0" fmla="*/ 0 h 6013457"/>
              <a:gd name="connsiteX1" fmla="*/ 23 w 7946834"/>
              <a:gd name="connsiteY1" fmla="*/ 275452 h 6013457"/>
              <a:gd name="connsiteX2" fmla="*/ 1185944 w 7946834"/>
              <a:gd name="connsiteY2" fmla="*/ 5810044 h 6013457"/>
              <a:gd name="connsiteX3" fmla="*/ 2409123 w 7946834"/>
              <a:gd name="connsiteY3" fmla="*/ 4696647 h 6013457"/>
              <a:gd name="connsiteX4" fmla="*/ 4432291 w 7946834"/>
              <a:gd name="connsiteY4" fmla="*/ 4760183 h 6013457"/>
              <a:gd name="connsiteX5" fmla="*/ 7946834 w 7946834"/>
              <a:gd name="connsiteY5" fmla="*/ 3821840 h 6013457"/>
              <a:gd name="connsiteX6" fmla="*/ 7332949 w 7946834"/>
              <a:gd name="connsiteY6" fmla="*/ 865932 h 6013457"/>
              <a:gd name="connsiteX7" fmla="*/ 3975845 w 7946834"/>
              <a:gd name="connsiteY7" fmla="*/ 12854 h 6013457"/>
              <a:gd name="connsiteX8" fmla="*/ 876694 w 7946834"/>
              <a:gd name="connsiteY8" fmla="*/ 0 h 6013457"/>
              <a:gd name="connsiteX0" fmla="*/ 876694 w 7946834"/>
              <a:gd name="connsiteY0" fmla="*/ 0 h 6013457"/>
              <a:gd name="connsiteX1" fmla="*/ 23 w 7946834"/>
              <a:gd name="connsiteY1" fmla="*/ 275452 h 6013457"/>
              <a:gd name="connsiteX2" fmla="*/ 1185944 w 7946834"/>
              <a:gd name="connsiteY2" fmla="*/ 5810044 h 6013457"/>
              <a:gd name="connsiteX3" fmla="*/ 2409123 w 7946834"/>
              <a:gd name="connsiteY3" fmla="*/ 4696647 h 6013457"/>
              <a:gd name="connsiteX4" fmla="*/ 4432291 w 7946834"/>
              <a:gd name="connsiteY4" fmla="*/ 4760183 h 6013457"/>
              <a:gd name="connsiteX5" fmla="*/ 7946834 w 7946834"/>
              <a:gd name="connsiteY5" fmla="*/ 3821840 h 6013457"/>
              <a:gd name="connsiteX6" fmla="*/ 7332949 w 7946834"/>
              <a:gd name="connsiteY6" fmla="*/ 865932 h 6013457"/>
              <a:gd name="connsiteX7" fmla="*/ 3975845 w 7946834"/>
              <a:gd name="connsiteY7" fmla="*/ 12854 h 6013457"/>
              <a:gd name="connsiteX8" fmla="*/ 876694 w 7946834"/>
              <a:gd name="connsiteY8" fmla="*/ 0 h 6013457"/>
              <a:gd name="connsiteX0" fmla="*/ 876694 w 7946834"/>
              <a:gd name="connsiteY0" fmla="*/ 0 h 5810044"/>
              <a:gd name="connsiteX1" fmla="*/ 23 w 7946834"/>
              <a:gd name="connsiteY1" fmla="*/ 275452 h 5810044"/>
              <a:gd name="connsiteX2" fmla="*/ 1185944 w 7946834"/>
              <a:gd name="connsiteY2" fmla="*/ 5810044 h 5810044"/>
              <a:gd name="connsiteX3" fmla="*/ 2409123 w 7946834"/>
              <a:gd name="connsiteY3" fmla="*/ 4696647 h 5810044"/>
              <a:gd name="connsiteX4" fmla="*/ 4432291 w 7946834"/>
              <a:gd name="connsiteY4" fmla="*/ 4760183 h 5810044"/>
              <a:gd name="connsiteX5" fmla="*/ 7946834 w 7946834"/>
              <a:gd name="connsiteY5" fmla="*/ 3821840 h 5810044"/>
              <a:gd name="connsiteX6" fmla="*/ 7332949 w 7946834"/>
              <a:gd name="connsiteY6" fmla="*/ 865932 h 5810044"/>
              <a:gd name="connsiteX7" fmla="*/ 3975845 w 7946834"/>
              <a:gd name="connsiteY7" fmla="*/ 12854 h 5810044"/>
              <a:gd name="connsiteX8" fmla="*/ 876694 w 7946834"/>
              <a:gd name="connsiteY8" fmla="*/ 0 h 5810044"/>
              <a:gd name="connsiteX0" fmla="*/ 876694 w 7946834"/>
              <a:gd name="connsiteY0" fmla="*/ 0 h 5810044"/>
              <a:gd name="connsiteX1" fmla="*/ 23 w 7946834"/>
              <a:gd name="connsiteY1" fmla="*/ 275452 h 5810044"/>
              <a:gd name="connsiteX2" fmla="*/ 1185944 w 7946834"/>
              <a:gd name="connsiteY2" fmla="*/ 5810044 h 5810044"/>
              <a:gd name="connsiteX3" fmla="*/ 2409123 w 7946834"/>
              <a:gd name="connsiteY3" fmla="*/ 4696647 h 5810044"/>
              <a:gd name="connsiteX4" fmla="*/ 4432291 w 7946834"/>
              <a:gd name="connsiteY4" fmla="*/ 4760183 h 5810044"/>
              <a:gd name="connsiteX5" fmla="*/ 7946834 w 7946834"/>
              <a:gd name="connsiteY5" fmla="*/ 3821840 h 5810044"/>
              <a:gd name="connsiteX6" fmla="*/ 7332949 w 7946834"/>
              <a:gd name="connsiteY6" fmla="*/ 865932 h 5810044"/>
              <a:gd name="connsiteX7" fmla="*/ 3975845 w 7946834"/>
              <a:gd name="connsiteY7" fmla="*/ 12854 h 5810044"/>
              <a:gd name="connsiteX8" fmla="*/ 876694 w 7946834"/>
              <a:gd name="connsiteY8" fmla="*/ 0 h 5810044"/>
              <a:gd name="connsiteX0" fmla="*/ 876694 w 7946834"/>
              <a:gd name="connsiteY0" fmla="*/ 0 h 5810044"/>
              <a:gd name="connsiteX1" fmla="*/ 23 w 7946834"/>
              <a:gd name="connsiteY1" fmla="*/ 275452 h 5810044"/>
              <a:gd name="connsiteX2" fmla="*/ 1185944 w 7946834"/>
              <a:gd name="connsiteY2" fmla="*/ 5810044 h 5810044"/>
              <a:gd name="connsiteX3" fmla="*/ 4432291 w 7946834"/>
              <a:gd name="connsiteY3" fmla="*/ 4760183 h 5810044"/>
              <a:gd name="connsiteX4" fmla="*/ 7946834 w 7946834"/>
              <a:gd name="connsiteY4" fmla="*/ 3821840 h 5810044"/>
              <a:gd name="connsiteX5" fmla="*/ 7332949 w 7946834"/>
              <a:gd name="connsiteY5" fmla="*/ 865932 h 5810044"/>
              <a:gd name="connsiteX6" fmla="*/ 3975845 w 7946834"/>
              <a:gd name="connsiteY6" fmla="*/ 12854 h 5810044"/>
              <a:gd name="connsiteX7" fmla="*/ 876694 w 7946834"/>
              <a:gd name="connsiteY7" fmla="*/ 0 h 5810044"/>
              <a:gd name="connsiteX0" fmla="*/ 879334 w 7949474"/>
              <a:gd name="connsiteY0" fmla="*/ 211141 h 5987610"/>
              <a:gd name="connsiteX1" fmla="*/ 2663 w 7949474"/>
              <a:gd name="connsiteY1" fmla="*/ 486593 h 5987610"/>
              <a:gd name="connsiteX2" fmla="*/ 1171899 w 7949474"/>
              <a:gd name="connsiteY2" fmla="*/ 5987609 h 5987610"/>
              <a:gd name="connsiteX3" fmla="*/ 4434931 w 7949474"/>
              <a:gd name="connsiteY3" fmla="*/ 4971324 h 5987610"/>
              <a:gd name="connsiteX4" fmla="*/ 7949474 w 7949474"/>
              <a:gd name="connsiteY4" fmla="*/ 4032981 h 5987610"/>
              <a:gd name="connsiteX5" fmla="*/ 7335589 w 7949474"/>
              <a:gd name="connsiteY5" fmla="*/ 1077073 h 5987610"/>
              <a:gd name="connsiteX6" fmla="*/ 3978485 w 7949474"/>
              <a:gd name="connsiteY6" fmla="*/ 223995 h 5987610"/>
              <a:gd name="connsiteX7" fmla="*/ 879334 w 7949474"/>
              <a:gd name="connsiteY7" fmla="*/ 211141 h 5987610"/>
              <a:gd name="connsiteX0" fmla="*/ 879204 w 7949344"/>
              <a:gd name="connsiteY0" fmla="*/ 206931 h 5925311"/>
              <a:gd name="connsiteX1" fmla="*/ 2533 w 7949344"/>
              <a:gd name="connsiteY1" fmla="*/ 482383 h 5925311"/>
              <a:gd name="connsiteX2" fmla="*/ 1164017 w 7949344"/>
              <a:gd name="connsiteY2" fmla="*/ 5925311 h 5925311"/>
              <a:gd name="connsiteX3" fmla="*/ 4434801 w 7949344"/>
              <a:gd name="connsiteY3" fmla="*/ 4967114 h 5925311"/>
              <a:gd name="connsiteX4" fmla="*/ 7949344 w 7949344"/>
              <a:gd name="connsiteY4" fmla="*/ 4028771 h 5925311"/>
              <a:gd name="connsiteX5" fmla="*/ 7335459 w 7949344"/>
              <a:gd name="connsiteY5" fmla="*/ 1072863 h 5925311"/>
              <a:gd name="connsiteX6" fmla="*/ 3978355 w 7949344"/>
              <a:gd name="connsiteY6" fmla="*/ 219785 h 5925311"/>
              <a:gd name="connsiteX7" fmla="*/ 879204 w 7949344"/>
              <a:gd name="connsiteY7" fmla="*/ 206931 h 5925311"/>
              <a:gd name="connsiteX0" fmla="*/ 879148 w 7949288"/>
              <a:gd name="connsiteY0" fmla="*/ 208988 h 5955758"/>
              <a:gd name="connsiteX1" fmla="*/ 2477 w 7949288"/>
              <a:gd name="connsiteY1" fmla="*/ 484440 h 5955758"/>
              <a:gd name="connsiteX2" fmla="*/ 1160596 w 7949288"/>
              <a:gd name="connsiteY2" fmla="*/ 5955759 h 5955758"/>
              <a:gd name="connsiteX3" fmla="*/ 4434745 w 7949288"/>
              <a:gd name="connsiteY3" fmla="*/ 4969171 h 5955758"/>
              <a:gd name="connsiteX4" fmla="*/ 7949288 w 7949288"/>
              <a:gd name="connsiteY4" fmla="*/ 4030828 h 5955758"/>
              <a:gd name="connsiteX5" fmla="*/ 7335403 w 7949288"/>
              <a:gd name="connsiteY5" fmla="*/ 1074920 h 5955758"/>
              <a:gd name="connsiteX6" fmla="*/ 3978299 w 7949288"/>
              <a:gd name="connsiteY6" fmla="*/ 221842 h 5955758"/>
              <a:gd name="connsiteX7" fmla="*/ 879148 w 7949288"/>
              <a:gd name="connsiteY7" fmla="*/ 208988 h 5955758"/>
              <a:gd name="connsiteX0" fmla="*/ 879148 w 7941518"/>
              <a:gd name="connsiteY0" fmla="*/ 208988 h 5955759"/>
              <a:gd name="connsiteX1" fmla="*/ 2477 w 7941518"/>
              <a:gd name="connsiteY1" fmla="*/ 484440 h 5955759"/>
              <a:gd name="connsiteX2" fmla="*/ 1160596 w 7941518"/>
              <a:gd name="connsiteY2" fmla="*/ 5955759 h 5955759"/>
              <a:gd name="connsiteX3" fmla="*/ 4434745 w 7941518"/>
              <a:gd name="connsiteY3" fmla="*/ 4969171 h 5955759"/>
              <a:gd name="connsiteX4" fmla="*/ 7941518 w 7941518"/>
              <a:gd name="connsiteY4" fmla="*/ 3994684 h 5955759"/>
              <a:gd name="connsiteX5" fmla="*/ 7335403 w 7941518"/>
              <a:gd name="connsiteY5" fmla="*/ 1074920 h 5955759"/>
              <a:gd name="connsiteX6" fmla="*/ 3978299 w 7941518"/>
              <a:gd name="connsiteY6" fmla="*/ 221842 h 5955759"/>
              <a:gd name="connsiteX7" fmla="*/ 879148 w 7941518"/>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6671 w 7950193"/>
              <a:gd name="connsiteY0" fmla="*/ 0 h 5746771"/>
              <a:gd name="connsiteX1" fmla="*/ 0 w 7950193"/>
              <a:gd name="connsiteY1" fmla="*/ 275452 h 5746771"/>
              <a:gd name="connsiteX2" fmla="*/ 1158119 w 7950193"/>
              <a:gd name="connsiteY2" fmla="*/ 5746771 h 5746771"/>
              <a:gd name="connsiteX3" fmla="*/ 4432268 w 7950193"/>
              <a:gd name="connsiteY3" fmla="*/ 4760183 h 5746771"/>
              <a:gd name="connsiteX4" fmla="*/ 7950193 w 7950193"/>
              <a:gd name="connsiteY4" fmla="*/ 3771510 h 5746771"/>
              <a:gd name="connsiteX5" fmla="*/ 7332926 w 7950193"/>
              <a:gd name="connsiteY5" fmla="*/ 865932 h 5746771"/>
              <a:gd name="connsiteX6" fmla="*/ 3975822 w 7950193"/>
              <a:gd name="connsiteY6" fmla="*/ 12854 h 5746771"/>
              <a:gd name="connsiteX7" fmla="*/ 876671 w 7950193"/>
              <a:gd name="connsiteY7" fmla="*/ 0 h 5746771"/>
              <a:gd name="connsiteX0" fmla="*/ 876671 w 7950193"/>
              <a:gd name="connsiteY0" fmla="*/ 0 h 5746771"/>
              <a:gd name="connsiteX1" fmla="*/ 0 w 7950193"/>
              <a:gd name="connsiteY1" fmla="*/ 275452 h 5746771"/>
              <a:gd name="connsiteX2" fmla="*/ 1158119 w 7950193"/>
              <a:gd name="connsiteY2" fmla="*/ 5746771 h 5746771"/>
              <a:gd name="connsiteX3" fmla="*/ 4432268 w 7950193"/>
              <a:gd name="connsiteY3" fmla="*/ 4760183 h 5746771"/>
              <a:gd name="connsiteX4" fmla="*/ 7950193 w 7950193"/>
              <a:gd name="connsiteY4" fmla="*/ 3771510 h 5746771"/>
              <a:gd name="connsiteX5" fmla="*/ 7332926 w 7950193"/>
              <a:gd name="connsiteY5" fmla="*/ 865932 h 5746771"/>
              <a:gd name="connsiteX6" fmla="*/ 3975822 w 7950193"/>
              <a:gd name="connsiteY6" fmla="*/ 12854 h 5746771"/>
              <a:gd name="connsiteX7" fmla="*/ 876671 w 7950193"/>
              <a:gd name="connsiteY7" fmla="*/ 0 h 5746771"/>
              <a:gd name="connsiteX0" fmla="*/ 876671 w 7950193"/>
              <a:gd name="connsiteY0" fmla="*/ 0 h 5746771"/>
              <a:gd name="connsiteX1" fmla="*/ 0 w 7950193"/>
              <a:gd name="connsiteY1" fmla="*/ 275452 h 5746771"/>
              <a:gd name="connsiteX2" fmla="*/ 1158119 w 7950193"/>
              <a:gd name="connsiteY2" fmla="*/ 5746771 h 5746771"/>
              <a:gd name="connsiteX3" fmla="*/ 4432268 w 7950193"/>
              <a:gd name="connsiteY3" fmla="*/ 4760183 h 5746771"/>
              <a:gd name="connsiteX4" fmla="*/ 7950193 w 7950193"/>
              <a:gd name="connsiteY4" fmla="*/ 3771510 h 5746771"/>
              <a:gd name="connsiteX5" fmla="*/ 7332926 w 7950193"/>
              <a:gd name="connsiteY5" fmla="*/ 865932 h 5746771"/>
              <a:gd name="connsiteX6" fmla="*/ 3975822 w 7950193"/>
              <a:gd name="connsiteY6" fmla="*/ 12854 h 5746771"/>
              <a:gd name="connsiteX7" fmla="*/ 876671 w 7950193"/>
              <a:gd name="connsiteY7" fmla="*/ 0 h 574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50193" h="5746771">
                <a:moveTo>
                  <a:pt x="876671" y="0"/>
                </a:moveTo>
                <a:lnTo>
                  <a:pt x="0" y="275452"/>
                </a:lnTo>
                <a:lnTo>
                  <a:pt x="1158119" y="5746771"/>
                </a:lnTo>
                <a:lnTo>
                  <a:pt x="4432268" y="4760183"/>
                </a:lnTo>
                <a:lnTo>
                  <a:pt x="7950193" y="3771510"/>
                </a:lnTo>
                <a:lnTo>
                  <a:pt x="7332926" y="865932"/>
                </a:lnTo>
                <a:lnTo>
                  <a:pt x="3975822" y="12854"/>
                </a:lnTo>
                <a:lnTo>
                  <a:pt x="876671" y="0"/>
                </a:lnTo>
                <a:close/>
              </a:path>
            </a:pathLst>
          </a:cu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 lIns="144000" rIns="144000" rtlCol="0" anchor="ctr" anchorCtr="0"/>
          <a:lstStyle/>
          <a:p>
            <a:pPr algn="ctr"/>
            <a:r>
              <a:rPr lang="es-MX" sz="3200" b="1" dirty="0">
                <a:solidFill>
                  <a:schemeClr val="tx1"/>
                </a:solidFill>
                <a:effectLst>
                  <a:outerShdw blurRad="38100" dist="38100" dir="2700000" algn="tl">
                    <a:srgbClr val="000000">
                      <a:alpha val="43137"/>
                    </a:srgbClr>
                  </a:outerShdw>
                </a:effectLst>
              </a:rPr>
              <a:t>Región Factible</a:t>
            </a:r>
          </a:p>
        </p:txBody>
      </p:sp>
    </p:spTree>
    <p:extLst>
      <p:ext uri="{BB962C8B-B14F-4D97-AF65-F5344CB8AC3E}">
        <p14:creationId xmlns:p14="http://schemas.microsoft.com/office/powerpoint/2010/main" val="2598035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¿Qué es la programación lineal?</a:t>
            </a:r>
          </a:p>
        </p:txBody>
      </p:sp>
      <p:sp>
        <p:nvSpPr>
          <p:cNvPr id="5" name="Rectángulo 4"/>
          <p:cNvSpPr/>
          <p:nvPr/>
        </p:nvSpPr>
        <p:spPr>
          <a:xfrm>
            <a:off x="371474" y="2245587"/>
            <a:ext cx="7219951" cy="3170099"/>
          </a:xfrm>
          <a:prstGeom prst="rect">
            <a:avLst/>
          </a:prstGeom>
        </p:spPr>
        <p:txBody>
          <a:bodyPr wrap="square">
            <a:spAutoFit/>
          </a:bodyPr>
          <a:lstStyle/>
          <a:p>
            <a:pPr algn="just"/>
            <a:r>
              <a:rPr lang="es-MX" sz="4000" dirty="0">
                <a:effectLst>
                  <a:outerShdw blurRad="38100" dist="38100" dir="2700000" algn="tl">
                    <a:srgbClr val="000000">
                      <a:alpha val="43137"/>
                    </a:srgbClr>
                  </a:outerShdw>
                </a:effectLst>
              </a:rPr>
              <a:t>Es la planeación de las actividades para obtener un resultado optimo. Su resultado es la mejor alternativa para solucionar un problema.</a:t>
            </a: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4175" y="2392362"/>
            <a:ext cx="3781425" cy="2876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01892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519112" y="2488902"/>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4. </a:t>
            </a:r>
            <a:r>
              <a:rPr lang="es-MX" sz="3600" dirty="0">
                <a:latin typeface="Arial" panose="020B0604020202020204" pitchFamily="34" charset="0"/>
                <a:cs typeface="Arial" panose="020B0604020202020204" pitchFamily="34" charset="0"/>
              </a:rPr>
              <a:t>Se determinan los vértices del polígono que formado por la región factible (área de solución).</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26602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9576" y="260648"/>
            <a:ext cx="7920880" cy="6355676"/>
          </a:xfrm>
          <a:prstGeom prst="rect">
            <a:avLst/>
          </a:prstGeom>
        </p:spPr>
      </p:pic>
      <p:sp>
        <p:nvSpPr>
          <p:cNvPr id="16" name="Forma libre 15"/>
          <p:cNvSpPr/>
          <p:nvPr/>
        </p:nvSpPr>
        <p:spPr>
          <a:xfrm rot="11639005">
            <a:off x="2615721" y="126399"/>
            <a:ext cx="8199511" cy="5116482"/>
          </a:xfrm>
          <a:custGeom>
            <a:avLst/>
            <a:gdLst>
              <a:gd name="connsiteX0" fmla="*/ 0 w 6031523"/>
              <a:gd name="connsiteY0" fmla="*/ 0 h 3771900"/>
              <a:gd name="connsiteX1" fmla="*/ 0 w 6031523"/>
              <a:gd name="connsiteY1" fmla="*/ 0 h 3771900"/>
              <a:gd name="connsiteX2" fmla="*/ 52754 w 6031523"/>
              <a:gd name="connsiteY2" fmla="*/ 369277 h 3771900"/>
              <a:gd name="connsiteX3" fmla="*/ 193431 w 6031523"/>
              <a:gd name="connsiteY3" fmla="*/ 738554 h 3771900"/>
              <a:gd name="connsiteX4" fmla="*/ 211015 w 6031523"/>
              <a:gd name="connsiteY4" fmla="*/ 800100 h 3771900"/>
              <a:gd name="connsiteX5" fmla="*/ 298939 w 6031523"/>
              <a:gd name="connsiteY5" fmla="*/ 967154 h 3771900"/>
              <a:gd name="connsiteX6" fmla="*/ 404446 w 6031523"/>
              <a:gd name="connsiteY6" fmla="*/ 1160584 h 3771900"/>
              <a:gd name="connsiteX7" fmla="*/ 580292 w 6031523"/>
              <a:gd name="connsiteY7" fmla="*/ 1397977 h 3771900"/>
              <a:gd name="connsiteX8" fmla="*/ 782515 w 6031523"/>
              <a:gd name="connsiteY8" fmla="*/ 1679330 h 3771900"/>
              <a:gd name="connsiteX9" fmla="*/ 1002323 w 6031523"/>
              <a:gd name="connsiteY9" fmla="*/ 1846384 h 3771900"/>
              <a:gd name="connsiteX10" fmla="*/ 1107831 w 6031523"/>
              <a:gd name="connsiteY10" fmla="*/ 1916723 h 3771900"/>
              <a:gd name="connsiteX11" fmla="*/ 1591408 w 6031523"/>
              <a:gd name="connsiteY11" fmla="*/ 2127738 h 3771900"/>
              <a:gd name="connsiteX12" fmla="*/ 1661746 w 6031523"/>
              <a:gd name="connsiteY12" fmla="*/ 2171700 h 3771900"/>
              <a:gd name="connsiteX13" fmla="*/ 2180492 w 6031523"/>
              <a:gd name="connsiteY13" fmla="*/ 2294792 h 3771900"/>
              <a:gd name="connsiteX14" fmla="*/ 2277208 w 6031523"/>
              <a:gd name="connsiteY14" fmla="*/ 2303584 h 3771900"/>
              <a:gd name="connsiteX15" fmla="*/ 2382715 w 6031523"/>
              <a:gd name="connsiteY15" fmla="*/ 2321169 h 3771900"/>
              <a:gd name="connsiteX16" fmla="*/ 3279531 w 6031523"/>
              <a:gd name="connsiteY16" fmla="*/ 2329961 h 3771900"/>
              <a:gd name="connsiteX17" fmla="*/ 3323492 w 6031523"/>
              <a:gd name="connsiteY17" fmla="*/ 2338754 h 3771900"/>
              <a:gd name="connsiteX18" fmla="*/ 3437792 w 6031523"/>
              <a:gd name="connsiteY18" fmla="*/ 2365130 h 3771900"/>
              <a:gd name="connsiteX19" fmla="*/ 3622431 w 6031523"/>
              <a:gd name="connsiteY19" fmla="*/ 2400300 h 3771900"/>
              <a:gd name="connsiteX20" fmla="*/ 3745523 w 6031523"/>
              <a:gd name="connsiteY20" fmla="*/ 2435469 h 3771900"/>
              <a:gd name="connsiteX21" fmla="*/ 3754315 w 6031523"/>
              <a:gd name="connsiteY21" fmla="*/ 2444261 h 3771900"/>
              <a:gd name="connsiteX22" fmla="*/ 5310554 w 6031523"/>
              <a:gd name="connsiteY22" fmla="*/ 3771900 h 3771900"/>
              <a:gd name="connsiteX23" fmla="*/ 6031523 w 6031523"/>
              <a:gd name="connsiteY23" fmla="*/ 984738 h 3771900"/>
              <a:gd name="connsiteX24" fmla="*/ 0 w 6031523"/>
              <a:gd name="connsiteY24" fmla="*/ 0 h 3771900"/>
              <a:gd name="connsiteX0" fmla="*/ 0 w 6031523"/>
              <a:gd name="connsiteY0" fmla="*/ 0 h 3771900"/>
              <a:gd name="connsiteX1" fmla="*/ 0 w 6031523"/>
              <a:gd name="connsiteY1" fmla="*/ 0 h 3771900"/>
              <a:gd name="connsiteX2" fmla="*/ 52754 w 6031523"/>
              <a:gd name="connsiteY2" fmla="*/ 369277 h 3771900"/>
              <a:gd name="connsiteX3" fmla="*/ 193431 w 6031523"/>
              <a:gd name="connsiteY3" fmla="*/ 738554 h 3771900"/>
              <a:gd name="connsiteX4" fmla="*/ 211015 w 6031523"/>
              <a:gd name="connsiteY4" fmla="*/ 800100 h 3771900"/>
              <a:gd name="connsiteX5" fmla="*/ 298939 w 6031523"/>
              <a:gd name="connsiteY5" fmla="*/ 967154 h 3771900"/>
              <a:gd name="connsiteX6" fmla="*/ 404446 w 6031523"/>
              <a:gd name="connsiteY6" fmla="*/ 1160584 h 3771900"/>
              <a:gd name="connsiteX7" fmla="*/ 580292 w 6031523"/>
              <a:gd name="connsiteY7" fmla="*/ 1397977 h 3771900"/>
              <a:gd name="connsiteX8" fmla="*/ 782515 w 6031523"/>
              <a:gd name="connsiteY8" fmla="*/ 1679330 h 3771900"/>
              <a:gd name="connsiteX9" fmla="*/ 1002323 w 6031523"/>
              <a:gd name="connsiteY9" fmla="*/ 1846384 h 3771900"/>
              <a:gd name="connsiteX10" fmla="*/ 1107831 w 6031523"/>
              <a:gd name="connsiteY10" fmla="*/ 1916723 h 3771900"/>
              <a:gd name="connsiteX11" fmla="*/ 1591408 w 6031523"/>
              <a:gd name="connsiteY11" fmla="*/ 2127738 h 3771900"/>
              <a:gd name="connsiteX12" fmla="*/ 1661746 w 6031523"/>
              <a:gd name="connsiteY12" fmla="*/ 2171700 h 3771900"/>
              <a:gd name="connsiteX13" fmla="*/ 2180492 w 6031523"/>
              <a:gd name="connsiteY13" fmla="*/ 2294792 h 3771900"/>
              <a:gd name="connsiteX14" fmla="*/ 2277208 w 6031523"/>
              <a:gd name="connsiteY14" fmla="*/ 2303584 h 3771900"/>
              <a:gd name="connsiteX15" fmla="*/ 2382715 w 6031523"/>
              <a:gd name="connsiteY15" fmla="*/ 2321169 h 3771900"/>
              <a:gd name="connsiteX16" fmla="*/ 3279531 w 6031523"/>
              <a:gd name="connsiteY16" fmla="*/ 2329961 h 3771900"/>
              <a:gd name="connsiteX17" fmla="*/ 3323492 w 6031523"/>
              <a:gd name="connsiteY17" fmla="*/ 2338754 h 3771900"/>
              <a:gd name="connsiteX18" fmla="*/ 3437792 w 6031523"/>
              <a:gd name="connsiteY18" fmla="*/ 2365130 h 3771900"/>
              <a:gd name="connsiteX19" fmla="*/ 3622431 w 6031523"/>
              <a:gd name="connsiteY19" fmla="*/ 2400300 h 3771900"/>
              <a:gd name="connsiteX20" fmla="*/ 3745523 w 6031523"/>
              <a:gd name="connsiteY20" fmla="*/ 2435469 h 3771900"/>
              <a:gd name="connsiteX21" fmla="*/ 3754315 w 6031523"/>
              <a:gd name="connsiteY21" fmla="*/ 2444261 h 3771900"/>
              <a:gd name="connsiteX22" fmla="*/ 5310554 w 6031523"/>
              <a:gd name="connsiteY22" fmla="*/ 3771900 h 3771900"/>
              <a:gd name="connsiteX23" fmla="*/ 6031523 w 6031523"/>
              <a:gd name="connsiteY23" fmla="*/ 984738 h 3771900"/>
              <a:gd name="connsiteX24" fmla="*/ 2674002 w 6031523"/>
              <a:gd name="connsiteY24" fmla="*/ 446091 h 3771900"/>
              <a:gd name="connsiteX25" fmla="*/ 0 w 6031523"/>
              <a:gd name="connsiteY25" fmla="*/ 0 h 3771900"/>
              <a:gd name="connsiteX0" fmla="*/ 0 w 6031523"/>
              <a:gd name="connsiteY0" fmla="*/ 0 h 3771900"/>
              <a:gd name="connsiteX1" fmla="*/ 0 w 6031523"/>
              <a:gd name="connsiteY1" fmla="*/ 0 h 3771900"/>
              <a:gd name="connsiteX2" fmla="*/ 52754 w 6031523"/>
              <a:gd name="connsiteY2" fmla="*/ 369277 h 3771900"/>
              <a:gd name="connsiteX3" fmla="*/ 193431 w 6031523"/>
              <a:gd name="connsiteY3" fmla="*/ 738554 h 3771900"/>
              <a:gd name="connsiteX4" fmla="*/ 211015 w 6031523"/>
              <a:gd name="connsiteY4" fmla="*/ 800100 h 3771900"/>
              <a:gd name="connsiteX5" fmla="*/ 298939 w 6031523"/>
              <a:gd name="connsiteY5" fmla="*/ 967154 h 3771900"/>
              <a:gd name="connsiteX6" fmla="*/ 404446 w 6031523"/>
              <a:gd name="connsiteY6" fmla="*/ 1160584 h 3771900"/>
              <a:gd name="connsiteX7" fmla="*/ 580292 w 6031523"/>
              <a:gd name="connsiteY7" fmla="*/ 1397977 h 3771900"/>
              <a:gd name="connsiteX8" fmla="*/ 782515 w 6031523"/>
              <a:gd name="connsiteY8" fmla="*/ 1679330 h 3771900"/>
              <a:gd name="connsiteX9" fmla="*/ 1002323 w 6031523"/>
              <a:gd name="connsiteY9" fmla="*/ 1846384 h 3771900"/>
              <a:gd name="connsiteX10" fmla="*/ 1107831 w 6031523"/>
              <a:gd name="connsiteY10" fmla="*/ 1916723 h 3771900"/>
              <a:gd name="connsiteX11" fmla="*/ 1591408 w 6031523"/>
              <a:gd name="connsiteY11" fmla="*/ 2127738 h 3771900"/>
              <a:gd name="connsiteX12" fmla="*/ 1661746 w 6031523"/>
              <a:gd name="connsiteY12" fmla="*/ 2171700 h 3771900"/>
              <a:gd name="connsiteX13" fmla="*/ 2180492 w 6031523"/>
              <a:gd name="connsiteY13" fmla="*/ 2294792 h 3771900"/>
              <a:gd name="connsiteX14" fmla="*/ 2277208 w 6031523"/>
              <a:gd name="connsiteY14" fmla="*/ 2303584 h 3771900"/>
              <a:gd name="connsiteX15" fmla="*/ 2382715 w 6031523"/>
              <a:gd name="connsiteY15" fmla="*/ 2321169 h 3771900"/>
              <a:gd name="connsiteX16" fmla="*/ 3279531 w 6031523"/>
              <a:gd name="connsiteY16" fmla="*/ 2329961 h 3771900"/>
              <a:gd name="connsiteX17" fmla="*/ 3323492 w 6031523"/>
              <a:gd name="connsiteY17" fmla="*/ 2338754 h 3771900"/>
              <a:gd name="connsiteX18" fmla="*/ 3437792 w 6031523"/>
              <a:gd name="connsiteY18" fmla="*/ 2365130 h 3771900"/>
              <a:gd name="connsiteX19" fmla="*/ 3622431 w 6031523"/>
              <a:gd name="connsiteY19" fmla="*/ 2400300 h 3771900"/>
              <a:gd name="connsiteX20" fmla="*/ 3745523 w 6031523"/>
              <a:gd name="connsiteY20" fmla="*/ 2435469 h 3771900"/>
              <a:gd name="connsiteX21" fmla="*/ 3754315 w 6031523"/>
              <a:gd name="connsiteY21" fmla="*/ 2444261 h 3771900"/>
              <a:gd name="connsiteX22" fmla="*/ 5310554 w 6031523"/>
              <a:gd name="connsiteY22" fmla="*/ 3771900 h 3771900"/>
              <a:gd name="connsiteX23" fmla="*/ 6031523 w 6031523"/>
              <a:gd name="connsiteY23" fmla="*/ 984738 h 3771900"/>
              <a:gd name="connsiteX24" fmla="*/ 2779675 w 6031523"/>
              <a:gd name="connsiteY24" fmla="*/ 156803 h 3771900"/>
              <a:gd name="connsiteX25" fmla="*/ 0 w 6031523"/>
              <a:gd name="connsiteY25" fmla="*/ 0 h 3771900"/>
              <a:gd name="connsiteX0" fmla="*/ 0 w 6627261"/>
              <a:gd name="connsiteY0" fmla="*/ 339905 h 3771976"/>
              <a:gd name="connsiteX1" fmla="*/ 595738 w 6627261"/>
              <a:gd name="connsiteY1" fmla="*/ 76 h 3771976"/>
              <a:gd name="connsiteX2" fmla="*/ 648492 w 6627261"/>
              <a:gd name="connsiteY2" fmla="*/ 369353 h 3771976"/>
              <a:gd name="connsiteX3" fmla="*/ 789169 w 6627261"/>
              <a:gd name="connsiteY3" fmla="*/ 738630 h 3771976"/>
              <a:gd name="connsiteX4" fmla="*/ 806753 w 6627261"/>
              <a:gd name="connsiteY4" fmla="*/ 800176 h 3771976"/>
              <a:gd name="connsiteX5" fmla="*/ 894677 w 6627261"/>
              <a:gd name="connsiteY5" fmla="*/ 967230 h 3771976"/>
              <a:gd name="connsiteX6" fmla="*/ 1000184 w 6627261"/>
              <a:gd name="connsiteY6" fmla="*/ 1160660 h 3771976"/>
              <a:gd name="connsiteX7" fmla="*/ 1176030 w 6627261"/>
              <a:gd name="connsiteY7" fmla="*/ 1398053 h 3771976"/>
              <a:gd name="connsiteX8" fmla="*/ 1378253 w 6627261"/>
              <a:gd name="connsiteY8" fmla="*/ 1679406 h 3771976"/>
              <a:gd name="connsiteX9" fmla="*/ 1598061 w 6627261"/>
              <a:gd name="connsiteY9" fmla="*/ 1846460 h 3771976"/>
              <a:gd name="connsiteX10" fmla="*/ 1703569 w 6627261"/>
              <a:gd name="connsiteY10" fmla="*/ 1916799 h 3771976"/>
              <a:gd name="connsiteX11" fmla="*/ 2187146 w 6627261"/>
              <a:gd name="connsiteY11" fmla="*/ 2127814 h 3771976"/>
              <a:gd name="connsiteX12" fmla="*/ 2257484 w 6627261"/>
              <a:gd name="connsiteY12" fmla="*/ 2171776 h 3771976"/>
              <a:gd name="connsiteX13" fmla="*/ 2776230 w 6627261"/>
              <a:gd name="connsiteY13" fmla="*/ 2294868 h 3771976"/>
              <a:gd name="connsiteX14" fmla="*/ 2872946 w 6627261"/>
              <a:gd name="connsiteY14" fmla="*/ 2303660 h 3771976"/>
              <a:gd name="connsiteX15" fmla="*/ 2978453 w 6627261"/>
              <a:gd name="connsiteY15" fmla="*/ 2321245 h 3771976"/>
              <a:gd name="connsiteX16" fmla="*/ 3875269 w 6627261"/>
              <a:gd name="connsiteY16" fmla="*/ 2330037 h 3771976"/>
              <a:gd name="connsiteX17" fmla="*/ 3919230 w 6627261"/>
              <a:gd name="connsiteY17" fmla="*/ 2338830 h 3771976"/>
              <a:gd name="connsiteX18" fmla="*/ 4033530 w 6627261"/>
              <a:gd name="connsiteY18" fmla="*/ 2365206 h 3771976"/>
              <a:gd name="connsiteX19" fmla="*/ 4218169 w 6627261"/>
              <a:gd name="connsiteY19" fmla="*/ 2400376 h 3771976"/>
              <a:gd name="connsiteX20" fmla="*/ 4341261 w 6627261"/>
              <a:gd name="connsiteY20" fmla="*/ 2435545 h 3771976"/>
              <a:gd name="connsiteX21" fmla="*/ 4350053 w 6627261"/>
              <a:gd name="connsiteY21" fmla="*/ 2444337 h 3771976"/>
              <a:gd name="connsiteX22" fmla="*/ 5906292 w 6627261"/>
              <a:gd name="connsiteY22" fmla="*/ 3771976 h 3771976"/>
              <a:gd name="connsiteX23" fmla="*/ 6627261 w 6627261"/>
              <a:gd name="connsiteY23" fmla="*/ 984814 h 3771976"/>
              <a:gd name="connsiteX24" fmla="*/ 3375413 w 6627261"/>
              <a:gd name="connsiteY24" fmla="*/ 156879 h 3771976"/>
              <a:gd name="connsiteX25" fmla="*/ 0 w 6627261"/>
              <a:gd name="connsiteY25" fmla="*/ 339905 h 3771976"/>
              <a:gd name="connsiteX0" fmla="*/ 486297 w 7113558"/>
              <a:gd name="connsiteY0" fmla="*/ 183026 h 3615097"/>
              <a:gd name="connsiteX1" fmla="*/ 10299 w 7113558"/>
              <a:gd name="connsiteY1" fmla="*/ 756452 h 3615097"/>
              <a:gd name="connsiteX2" fmla="*/ 1134789 w 7113558"/>
              <a:gd name="connsiteY2" fmla="*/ 212474 h 3615097"/>
              <a:gd name="connsiteX3" fmla="*/ 1275466 w 7113558"/>
              <a:gd name="connsiteY3" fmla="*/ 581751 h 3615097"/>
              <a:gd name="connsiteX4" fmla="*/ 1293050 w 7113558"/>
              <a:gd name="connsiteY4" fmla="*/ 643297 h 3615097"/>
              <a:gd name="connsiteX5" fmla="*/ 1380974 w 7113558"/>
              <a:gd name="connsiteY5" fmla="*/ 810351 h 3615097"/>
              <a:gd name="connsiteX6" fmla="*/ 1486481 w 7113558"/>
              <a:gd name="connsiteY6" fmla="*/ 1003781 h 3615097"/>
              <a:gd name="connsiteX7" fmla="*/ 1662327 w 7113558"/>
              <a:gd name="connsiteY7" fmla="*/ 1241174 h 3615097"/>
              <a:gd name="connsiteX8" fmla="*/ 1864550 w 7113558"/>
              <a:gd name="connsiteY8" fmla="*/ 1522527 h 3615097"/>
              <a:gd name="connsiteX9" fmla="*/ 2084358 w 7113558"/>
              <a:gd name="connsiteY9" fmla="*/ 1689581 h 3615097"/>
              <a:gd name="connsiteX10" fmla="*/ 2189866 w 7113558"/>
              <a:gd name="connsiteY10" fmla="*/ 1759920 h 3615097"/>
              <a:gd name="connsiteX11" fmla="*/ 2673443 w 7113558"/>
              <a:gd name="connsiteY11" fmla="*/ 1970935 h 3615097"/>
              <a:gd name="connsiteX12" fmla="*/ 2743781 w 7113558"/>
              <a:gd name="connsiteY12" fmla="*/ 2014897 h 3615097"/>
              <a:gd name="connsiteX13" fmla="*/ 3262527 w 7113558"/>
              <a:gd name="connsiteY13" fmla="*/ 2137989 h 3615097"/>
              <a:gd name="connsiteX14" fmla="*/ 3359243 w 7113558"/>
              <a:gd name="connsiteY14" fmla="*/ 2146781 h 3615097"/>
              <a:gd name="connsiteX15" fmla="*/ 3464750 w 7113558"/>
              <a:gd name="connsiteY15" fmla="*/ 2164366 h 3615097"/>
              <a:gd name="connsiteX16" fmla="*/ 4361566 w 7113558"/>
              <a:gd name="connsiteY16" fmla="*/ 2173158 h 3615097"/>
              <a:gd name="connsiteX17" fmla="*/ 4405527 w 7113558"/>
              <a:gd name="connsiteY17" fmla="*/ 2181951 h 3615097"/>
              <a:gd name="connsiteX18" fmla="*/ 4519827 w 7113558"/>
              <a:gd name="connsiteY18" fmla="*/ 2208327 h 3615097"/>
              <a:gd name="connsiteX19" fmla="*/ 4704466 w 7113558"/>
              <a:gd name="connsiteY19" fmla="*/ 2243497 h 3615097"/>
              <a:gd name="connsiteX20" fmla="*/ 4827558 w 7113558"/>
              <a:gd name="connsiteY20" fmla="*/ 2278666 h 3615097"/>
              <a:gd name="connsiteX21" fmla="*/ 4836350 w 7113558"/>
              <a:gd name="connsiteY21" fmla="*/ 2287458 h 3615097"/>
              <a:gd name="connsiteX22" fmla="*/ 6392589 w 7113558"/>
              <a:gd name="connsiteY22" fmla="*/ 3615097 h 3615097"/>
              <a:gd name="connsiteX23" fmla="*/ 7113558 w 7113558"/>
              <a:gd name="connsiteY23" fmla="*/ 827935 h 3615097"/>
              <a:gd name="connsiteX24" fmla="*/ 3861710 w 7113558"/>
              <a:gd name="connsiteY24" fmla="*/ 0 h 3615097"/>
              <a:gd name="connsiteX25" fmla="*/ 486297 w 7113558"/>
              <a:gd name="connsiteY25" fmla="*/ 183026 h 3615097"/>
              <a:gd name="connsiteX0" fmla="*/ 486297 w 7113558"/>
              <a:gd name="connsiteY0" fmla="*/ 183026 h 3615097"/>
              <a:gd name="connsiteX1" fmla="*/ 10299 w 7113558"/>
              <a:gd name="connsiteY1" fmla="*/ 756452 h 3615097"/>
              <a:gd name="connsiteX2" fmla="*/ 1134789 w 7113558"/>
              <a:gd name="connsiteY2" fmla="*/ 212474 h 3615097"/>
              <a:gd name="connsiteX3" fmla="*/ 1275466 w 7113558"/>
              <a:gd name="connsiteY3" fmla="*/ 581751 h 3615097"/>
              <a:gd name="connsiteX4" fmla="*/ 1293050 w 7113558"/>
              <a:gd name="connsiteY4" fmla="*/ 643297 h 3615097"/>
              <a:gd name="connsiteX5" fmla="*/ 1380974 w 7113558"/>
              <a:gd name="connsiteY5" fmla="*/ 810351 h 3615097"/>
              <a:gd name="connsiteX6" fmla="*/ 1486481 w 7113558"/>
              <a:gd name="connsiteY6" fmla="*/ 1003781 h 3615097"/>
              <a:gd name="connsiteX7" fmla="*/ 1662327 w 7113558"/>
              <a:gd name="connsiteY7" fmla="*/ 1241174 h 3615097"/>
              <a:gd name="connsiteX8" fmla="*/ 1864550 w 7113558"/>
              <a:gd name="connsiteY8" fmla="*/ 1522527 h 3615097"/>
              <a:gd name="connsiteX9" fmla="*/ 2084358 w 7113558"/>
              <a:gd name="connsiteY9" fmla="*/ 1689581 h 3615097"/>
              <a:gd name="connsiteX10" fmla="*/ 2189866 w 7113558"/>
              <a:gd name="connsiteY10" fmla="*/ 1759920 h 3615097"/>
              <a:gd name="connsiteX11" fmla="*/ 2673443 w 7113558"/>
              <a:gd name="connsiteY11" fmla="*/ 1970935 h 3615097"/>
              <a:gd name="connsiteX12" fmla="*/ 2743781 w 7113558"/>
              <a:gd name="connsiteY12" fmla="*/ 2014897 h 3615097"/>
              <a:gd name="connsiteX13" fmla="*/ 3262527 w 7113558"/>
              <a:gd name="connsiteY13" fmla="*/ 2137989 h 3615097"/>
              <a:gd name="connsiteX14" fmla="*/ 3359243 w 7113558"/>
              <a:gd name="connsiteY14" fmla="*/ 2146781 h 3615097"/>
              <a:gd name="connsiteX15" fmla="*/ 3464750 w 7113558"/>
              <a:gd name="connsiteY15" fmla="*/ 2164366 h 3615097"/>
              <a:gd name="connsiteX16" fmla="*/ 4361566 w 7113558"/>
              <a:gd name="connsiteY16" fmla="*/ 2173158 h 3615097"/>
              <a:gd name="connsiteX17" fmla="*/ 4405527 w 7113558"/>
              <a:gd name="connsiteY17" fmla="*/ 2181951 h 3615097"/>
              <a:gd name="connsiteX18" fmla="*/ 4519827 w 7113558"/>
              <a:gd name="connsiteY18" fmla="*/ 2208327 h 3615097"/>
              <a:gd name="connsiteX19" fmla="*/ 4704466 w 7113558"/>
              <a:gd name="connsiteY19" fmla="*/ 2243497 h 3615097"/>
              <a:gd name="connsiteX20" fmla="*/ 4827558 w 7113558"/>
              <a:gd name="connsiteY20" fmla="*/ 2278666 h 3615097"/>
              <a:gd name="connsiteX21" fmla="*/ 4836350 w 7113558"/>
              <a:gd name="connsiteY21" fmla="*/ 2287458 h 3615097"/>
              <a:gd name="connsiteX22" fmla="*/ 6392589 w 7113558"/>
              <a:gd name="connsiteY22" fmla="*/ 3615097 h 3615097"/>
              <a:gd name="connsiteX23" fmla="*/ 7113558 w 7113558"/>
              <a:gd name="connsiteY23" fmla="*/ 827935 h 3615097"/>
              <a:gd name="connsiteX24" fmla="*/ 3861710 w 7113558"/>
              <a:gd name="connsiteY24" fmla="*/ 0 h 3615097"/>
              <a:gd name="connsiteX25" fmla="*/ 486297 w 7113558"/>
              <a:gd name="connsiteY25" fmla="*/ 183026 h 3615097"/>
              <a:gd name="connsiteX0" fmla="*/ 608329 w 7109284"/>
              <a:gd name="connsiteY0" fmla="*/ 10097 h 3675500"/>
              <a:gd name="connsiteX1" fmla="*/ 6025 w 7109284"/>
              <a:gd name="connsiteY1" fmla="*/ 816855 h 3675500"/>
              <a:gd name="connsiteX2" fmla="*/ 1130515 w 7109284"/>
              <a:gd name="connsiteY2" fmla="*/ 272877 h 3675500"/>
              <a:gd name="connsiteX3" fmla="*/ 1271192 w 7109284"/>
              <a:gd name="connsiteY3" fmla="*/ 642154 h 3675500"/>
              <a:gd name="connsiteX4" fmla="*/ 1288776 w 7109284"/>
              <a:gd name="connsiteY4" fmla="*/ 703700 h 3675500"/>
              <a:gd name="connsiteX5" fmla="*/ 1376700 w 7109284"/>
              <a:gd name="connsiteY5" fmla="*/ 870754 h 3675500"/>
              <a:gd name="connsiteX6" fmla="*/ 1482207 w 7109284"/>
              <a:gd name="connsiteY6" fmla="*/ 1064184 h 3675500"/>
              <a:gd name="connsiteX7" fmla="*/ 1658053 w 7109284"/>
              <a:gd name="connsiteY7" fmla="*/ 1301577 h 3675500"/>
              <a:gd name="connsiteX8" fmla="*/ 1860276 w 7109284"/>
              <a:gd name="connsiteY8" fmla="*/ 1582930 h 3675500"/>
              <a:gd name="connsiteX9" fmla="*/ 2080084 w 7109284"/>
              <a:gd name="connsiteY9" fmla="*/ 1749984 h 3675500"/>
              <a:gd name="connsiteX10" fmla="*/ 2185592 w 7109284"/>
              <a:gd name="connsiteY10" fmla="*/ 1820323 h 3675500"/>
              <a:gd name="connsiteX11" fmla="*/ 2669169 w 7109284"/>
              <a:gd name="connsiteY11" fmla="*/ 2031338 h 3675500"/>
              <a:gd name="connsiteX12" fmla="*/ 2739507 w 7109284"/>
              <a:gd name="connsiteY12" fmla="*/ 2075300 h 3675500"/>
              <a:gd name="connsiteX13" fmla="*/ 3258253 w 7109284"/>
              <a:gd name="connsiteY13" fmla="*/ 2198392 h 3675500"/>
              <a:gd name="connsiteX14" fmla="*/ 3354969 w 7109284"/>
              <a:gd name="connsiteY14" fmla="*/ 2207184 h 3675500"/>
              <a:gd name="connsiteX15" fmla="*/ 3460476 w 7109284"/>
              <a:gd name="connsiteY15" fmla="*/ 2224769 h 3675500"/>
              <a:gd name="connsiteX16" fmla="*/ 4357292 w 7109284"/>
              <a:gd name="connsiteY16" fmla="*/ 2233561 h 3675500"/>
              <a:gd name="connsiteX17" fmla="*/ 4401253 w 7109284"/>
              <a:gd name="connsiteY17" fmla="*/ 2242354 h 3675500"/>
              <a:gd name="connsiteX18" fmla="*/ 4515553 w 7109284"/>
              <a:gd name="connsiteY18" fmla="*/ 2268730 h 3675500"/>
              <a:gd name="connsiteX19" fmla="*/ 4700192 w 7109284"/>
              <a:gd name="connsiteY19" fmla="*/ 2303900 h 3675500"/>
              <a:gd name="connsiteX20" fmla="*/ 4823284 w 7109284"/>
              <a:gd name="connsiteY20" fmla="*/ 2339069 h 3675500"/>
              <a:gd name="connsiteX21" fmla="*/ 4832076 w 7109284"/>
              <a:gd name="connsiteY21" fmla="*/ 2347861 h 3675500"/>
              <a:gd name="connsiteX22" fmla="*/ 6388315 w 7109284"/>
              <a:gd name="connsiteY22" fmla="*/ 3675500 h 3675500"/>
              <a:gd name="connsiteX23" fmla="*/ 7109284 w 7109284"/>
              <a:gd name="connsiteY23" fmla="*/ 888338 h 3675500"/>
              <a:gd name="connsiteX24" fmla="*/ 3857436 w 7109284"/>
              <a:gd name="connsiteY24" fmla="*/ 60403 h 3675500"/>
              <a:gd name="connsiteX25" fmla="*/ 608329 w 7109284"/>
              <a:gd name="connsiteY25" fmla="*/ 10097 h 3675500"/>
              <a:gd name="connsiteX0" fmla="*/ 854788 w 7355743"/>
              <a:gd name="connsiteY0" fmla="*/ 21451 h 3686854"/>
              <a:gd name="connsiteX1" fmla="*/ 4768 w 7355743"/>
              <a:gd name="connsiteY1" fmla="*/ 322093 h 3686854"/>
              <a:gd name="connsiteX2" fmla="*/ 1376974 w 7355743"/>
              <a:gd name="connsiteY2" fmla="*/ 284231 h 3686854"/>
              <a:gd name="connsiteX3" fmla="*/ 1517651 w 7355743"/>
              <a:gd name="connsiteY3" fmla="*/ 653508 h 3686854"/>
              <a:gd name="connsiteX4" fmla="*/ 1535235 w 7355743"/>
              <a:gd name="connsiteY4" fmla="*/ 715054 h 3686854"/>
              <a:gd name="connsiteX5" fmla="*/ 1623159 w 7355743"/>
              <a:gd name="connsiteY5" fmla="*/ 882108 h 3686854"/>
              <a:gd name="connsiteX6" fmla="*/ 1728666 w 7355743"/>
              <a:gd name="connsiteY6" fmla="*/ 1075538 h 3686854"/>
              <a:gd name="connsiteX7" fmla="*/ 1904512 w 7355743"/>
              <a:gd name="connsiteY7" fmla="*/ 1312931 h 3686854"/>
              <a:gd name="connsiteX8" fmla="*/ 2106735 w 7355743"/>
              <a:gd name="connsiteY8" fmla="*/ 1594284 h 3686854"/>
              <a:gd name="connsiteX9" fmla="*/ 2326543 w 7355743"/>
              <a:gd name="connsiteY9" fmla="*/ 1761338 h 3686854"/>
              <a:gd name="connsiteX10" fmla="*/ 2432051 w 7355743"/>
              <a:gd name="connsiteY10" fmla="*/ 1831677 h 3686854"/>
              <a:gd name="connsiteX11" fmla="*/ 2915628 w 7355743"/>
              <a:gd name="connsiteY11" fmla="*/ 2042692 h 3686854"/>
              <a:gd name="connsiteX12" fmla="*/ 2985966 w 7355743"/>
              <a:gd name="connsiteY12" fmla="*/ 2086654 h 3686854"/>
              <a:gd name="connsiteX13" fmla="*/ 3504712 w 7355743"/>
              <a:gd name="connsiteY13" fmla="*/ 2209746 h 3686854"/>
              <a:gd name="connsiteX14" fmla="*/ 3601428 w 7355743"/>
              <a:gd name="connsiteY14" fmla="*/ 2218538 h 3686854"/>
              <a:gd name="connsiteX15" fmla="*/ 3706935 w 7355743"/>
              <a:gd name="connsiteY15" fmla="*/ 2236123 h 3686854"/>
              <a:gd name="connsiteX16" fmla="*/ 4603751 w 7355743"/>
              <a:gd name="connsiteY16" fmla="*/ 2244915 h 3686854"/>
              <a:gd name="connsiteX17" fmla="*/ 4647712 w 7355743"/>
              <a:gd name="connsiteY17" fmla="*/ 2253708 h 3686854"/>
              <a:gd name="connsiteX18" fmla="*/ 4762012 w 7355743"/>
              <a:gd name="connsiteY18" fmla="*/ 2280084 h 3686854"/>
              <a:gd name="connsiteX19" fmla="*/ 4946651 w 7355743"/>
              <a:gd name="connsiteY19" fmla="*/ 2315254 h 3686854"/>
              <a:gd name="connsiteX20" fmla="*/ 5069743 w 7355743"/>
              <a:gd name="connsiteY20" fmla="*/ 2350423 h 3686854"/>
              <a:gd name="connsiteX21" fmla="*/ 5078535 w 7355743"/>
              <a:gd name="connsiteY21" fmla="*/ 2359215 h 3686854"/>
              <a:gd name="connsiteX22" fmla="*/ 6634774 w 7355743"/>
              <a:gd name="connsiteY22" fmla="*/ 3686854 h 3686854"/>
              <a:gd name="connsiteX23" fmla="*/ 7355743 w 7355743"/>
              <a:gd name="connsiteY23" fmla="*/ 899692 h 3686854"/>
              <a:gd name="connsiteX24" fmla="*/ 4103895 w 7355743"/>
              <a:gd name="connsiteY24" fmla="*/ 71757 h 3686854"/>
              <a:gd name="connsiteX25" fmla="*/ 854788 w 7355743"/>
              <a:gd name="connsiteY25" fmla="*/ 21451 h 3686854"/>
              <a:gd name="connsiteX0" fmla="*/ 874996 w 7355320"/>
              <a:gd name="connsiteY0" fmla="*/ 23947 h 3633392"/>
              <a:gd name="connsiteX1" fmla="*/ 4345 w 7355320"/>
              <a:gd name="connsiteY1" fmla="*/ 268631 h 3633392"/>
              <a:gd name="connsiteX2" fmla="*/ 1376551 w 7355320"/>
              <a:gd name="connsiteY2" fmla="*/ 230769 h 3633392"/>
              <a:gd name="connsiteX3" fmla="*/ 1517228 w 7355320"/>
              <a:gd name="connsiteY3" fmla="*/ 600046 h 3633392"/>
              <a:gd name="connsiteX4" fmla="*/ 1534812 w 7355320"/>
              <a:gd name="connsiteY4" fmla="*/ 661592 h 3633392"/>
              <a:gd name="connsiteX5" fmla="*/ 1622736 w 7355320"/>
              <a:gd name="connsiteY5" fmla="*/ 828646 h 3633392"/>
              <a:gd name="connsiteX6" fmla="*/ 1728243 w 7355320"/>
              <a:gd name="connsiteY6" fmla="*/ 1022076 h 3633392"/>
              <a:gd name="connsiteX7" fmla="*/ 1904089 w 7355320"/>
              <a:gd name="connsiteY7" fmla="*/ 1259469 h 3633392"/>
              <a:gd name="connsiteX8" fmla="*/ 2106312 w 7355320"/>
              <a:gd name="connsiteY8" fmla="*/ 1540822 h 3633392"/>
              <a:gd name="connsiteX9" fmla="*/ 2326120 w 7355320"/>
              <a:gd name="connsiteY9" fmla="*/ 1707876 h 3633392"/>
              <a:gd name="connsiteX10" fmla="*/ 2431628 w 7355320"/>
              <a:gd name="connsiteY10" fmla="*/ 1778215 h 3633392"/>
              <a:gd name="connsiteX11" fmla="*/ 2915205 w 7355320"/>
              <a:gd name="connsiteY11" fmla="*/ 1989230 h 3633392"/>
              <a:gd name="connsiteX12" fmla="*/ 2985543 w 7355320"/>
              <a:gd name="connsiteY12" fmla="*/ 2033192 h 3633392"/>
              <a:gd name="connsiteX13" fmla="*/ 3504289 w 7355320"/>
              <a:gd name="connsiteY13" fmla="*/ 2156284 h 3633392"/>
              <a:gd name="connsiteX14" fmla="*/ 3601005 w 7355320"/>
              <a:gd name="connsiteY14" fmla="*/ 2165076 h 3633392"/>
              <a:gd name="connsiteX15" fmla="*/ 3706512 w 7355320"/>
              <a:gd name="connsiteY15" fmla="*/ 2182661 h 3633392"/>
              <a:gd name="connsiteX16" fmla="*/ 4603328 w 7355320"/>
              <a:gd name="connsiteY16" fmla="*/ 2191453 h 3633392"/>
              <a:gd name="connsiteX17" fmla="*/ 4647289 w 7355320"/>
              <a:gd name="connsiteY17" fmla="*/ 2200246 h 3633392"/>
              <a:gd name="connsiteX18" fmla="*/ 4761589 w 7355320"/>
              <a:gd name="connsiteY18" fmla="*/ 2226622 h 3633392"/>
              <a:gd name="connsiteX19" fmla="*/ 4946228 w 7355320"/>
              <a:gd name="connsiteY19" fmla="*/ 2261792 h 3633392"/>
              <a:gd name="connsiteX20" fmla="*/ 5069320 w 7355320"/>
              <a:gd name="connsiteY20" fmla="*/ 2296961 h 3633392"/>
              <a:gd name="connsiteX21" fmla="*/ 5078112 w 7355320"/>
              <a:gd name="connsiteY21" fmla="*/ 2305753 h 3633392"/>
              <a:gd name="connsiteX22" fmla="*/ 6634351 w 7355320"/>
              <a:gd name="connsiteY22" fmla="*/ 3633392 h 3633392"/>
              <a:gd name="connsiteX23" fmla="*/ 7355320 w 7355320"/>
              <a:gd name="connsiteY23" fmla="*/ 846230 h 3633392"/>
              <a:gd name="connsiteX24" fmla="*/ 4103472 w 7355320"/>
              <a:gd name="connsiteY24" fmla="*/ 18295 h 3633392"/>
              <a:gd name="connsiteX25" fmla="*/ 874996 w 7355320"/>
              <a:gd name="connsiteY25" fmla="*/ 23947 h 3633392"/>
              <a:gd name="connsiteX0" fmla="*/ 868937 w 7355443"/>
              <a:gd name="connsiteY0" fmla="*/ 22576 h 3661212"/>
              <a:gd name="connsiteX1" fmla="*/ 4468 w 7355443"/>
              <a:gd name="connsiteY1" fmla="*/ 296451 h 3661212"/>
              <a:gd name="connsiteX2" fmla="*/ 1376674 w 7355443"/>
              <a:gd name="connsiteY2" fmla="*/ 258589 h 3661212"/>
              <a:gd name="connsiteX3" fmla="*/ 1517351 w 7355443"/>
              <a:gd name="connsiteY3" fmla="*/ 627866 h 3661212"/>
              <a:gd name="connsiteX4" fmla="*/ 1534935 w 7355443"/>
              <a:gd name="connsiteY4" fmla="*/ 689412 h 3661212"/>
              <a:gd name="connsiteX5" fmla="*/ 1622859 w 7355443"/>
              <a:gd name="connsiteY5" fmla="*/ 856466 h 3661212"/>
              <a:gd name="connsiteX6" fmla="*/ 1728366 w 7355443"/>
              <a:gd name="connsiteY6" fmla="*/ 1049896 h 3661212"/>
              <a:gd name="connsiteX7" fmla="*/ 1904212 w 7355443"/>
              <a:gd name="connsiteY7" fmla="*/ 1287289 h 3661212"/>
              <a:gd name="connsiteX8" fmla="*/ 2106435 w 7355443"/>
              <a:gd name="connsiteY8" fmla="*/ 1568642 h 3661212"/>
              <a:gd name="connsiteX9" fmla="*/ 2326243 w 7355443"/>
              <a:gd name="connsiteY9" fmla="*/ 1735696 h 3661212"/>
              <a:gd name="connsiteX10" fmla="*/ 2431751 w 7355443"/>
              <a:gd name="connsiteY10" fmla="*/ 1806035 h 3661212"/>
              <a:gd name="connsiteX11" fmla="*/ 2915328 w 7355443"/>
              <a:gd name="connsiteY11" fmla="*/ 2017050 h 3661212"/>
              <a:gd name="connsiteX12" fmla="*/ 2985666 w 7355443"/>
              <a:gd name="connsiteY12" fmla="*/ 2061012 h 3661212"/>
              <a:gd name="connsiteX13" fmla="*/ 3504412 w 7355443"/>
              <a:gd name="connsiteY13" fmla="*/ 2184104 h 3661212"/>
              <a:gd name="connsiteX14" fmla="*/ 3601128 w 7355443"/>
              <a:gd name="connsiteY14" fmla="*/ 2192896 h 3661212"/>
              <a:gd name="connsiteX15" fmla="*/ 3706635 w 7355443"/>
              <a:gd name="connsiteY15" fmla="*/ 2210481 h 3661212"/>
              <a:gd name="connsiteX16" fmla="*/ 4603451 w 7355443"/>
              <a:gd name="connsiteY16" fmla="*/ 2219273 h 3661212"/>
              <a:gd name="connsiteX17" fmla="*/ 4647412 w 7355443"/>
              <a:gd name="connsiteY17" fmla="*/ 2228066 h 3661212"/>
              <a:gd name="connsiteX18" fmla="*/ 4761712 w 7355443"/>
              <a:gd name="connsiteY18" fmla="*/ 2254442 h 3661212"/>
              <a:gd name="connsiteX19" fmla="*/ 4946351 w 7355443"/>
              <a:gd name="connsiteY19" fmla="*/ 2289612 h 3661212"/>
              <a:gd name="connsiteX20" fmla="*/ 5069443 w 7355443"/>
              <a:gd name="connsiteY20" fmla="*/ 2324781 h 3661212"/>
              <a:gd name="connsiteX21" fmla="*/ 5078235 w 7355443"/>
              <a:gd name="connsiteY21" fmla="*/ 2333573 h 3661212"/>
              <a:gd name="connsiteX22" fmla="*/ 6634474 w 7355443"/>
              <a:gd name="connsiteY22" fmla="*/ 3661212 h 3661212"/>
              <a:gd name="connsiteX23" fmla="*/ 7355443 w 7355443"/>
              <a:gd name="connsiteY23" fmla="*/ 874050 h 3661212"/>
              <a:gd name="connsiteX24" fmla="*/ 4103595 w 7355443"/>
              <a:gd name="connsiteY24" fmla="*/ 46115 h 3661212"/>
              <a:gd name="connsiteX25" fmla="*/ 868937 w 7355443"/>
              <a:gd name="connsiteY25" fmla="*/ 22576 h 3661212"/>
              <a:gd name="connsiteX0" fmla="*/ 912234 w 7398740"/>
              <a:gd name="connsiteY0" fmla="*/ 20490 h 3659126"/>
              <a:gd name="connsiteX1" fmla="*/ 4312 w 7398740"/>
              <a:gd name="connsiteY1" fmla="*/ 338092 h 3659126"/>
              <a:gd name="connsiteX2" fmla="*/ 1419971 w 7398740"/>
              <a:gd name="connsiteY2" fmla="*/ 256503 h 3659126"/>
              <a:gd name="connsiteX3" fmla="*/ 1560648 w 7398740"/>
              <a:gd name="connsiteY3" fmla="*/ 625780 h 3659126"/>
              <a:gd name="connsiteX4" fmla="*/ 1578232 w 7398740"/>
              <a:gd name="connsiteY4" fmla="*/ 687326 h 3659126"/>
              <a:gd name="connsiteX5" fmla="*/ 1666156 w 7398740"/>
              <a:gd name="connsiteY5" fmla="*/ 854380 h 3659126"/>
              <a:gd name="connsiteX6" fmla="*/ 1771663 w 7398740"/>
              <a:gd name="connsiteY6" fmla="*/ 1047810 h 3659126"/>
              <a:gd name="connsiteX7" fmla="*/ 1947509 w 7398740"/>
              <a:gd name="connsiteY7" fmla="*/ 1285203 h 3659126"/>
              <a:gd name="connsiteX8" fmla="*/ 2149732 w 7398740"/>
              <a:gd name="connsiteY8" fmla="*/ 1566556 h 3659126"/>
              <a:gd name="connsiteX9" fmla="*/ 2369540 w 7398740"/>
              <a:gd name="connsiteY9" fmla="*/ 1733610 h 3659126"/>
              <a:gd name="connsiteX10" fmla="*/ 2475048 w 7398740"/>
              <a:gd name="connsiteY10" fmla="*/ 1803949 h 3659126"/>
              <a:gd name="connsiteX11" fmla="*/ 2958625 w 7398740"/>
              <a:gd name="connsiteY11" fmla="*/ 2014964 h 3659126"/>
              <a:gd name="connsiteX12" fmla="*/ 3028963 w 7398740"/>
              <a:gd name="connsiteY12" fmla="*/ 2058926 h 3659126"/>
              <a:gd name="connsiteX13" fmla="*/ 3547709 w 7398740"/>
              <a:gd name="connsiteY13" fmla="*/ 2182018 h 3659126"/>
              <a:gd name="connsiteX14" fmla="*/ 3644425 w 7398740"/>
              <a:gd name="connsiteY14" fmla="*/ 2190810 h 3659126"/>
              <a:gd name="connsiteX15" fmla="*/ 3749932 w 7398740"/>
              <a:gd name="connsiteY15" fmla="*/ 2208395 h 3659126"/>
              <a:gd name="connsiteX16" fmla="*/ 4646748 w 7398740"/>
              <a:gd name="connsiteY16" fmla="*/ 2217187 h 3659126"/>
              <a:gd name="connsiteX17" fmla="*/ 4690709 w 7398740"/>
              <a:gd name="connsiteY17" fmla="*/ 2225980 h 3659126"/>
              <a:gd name="connsiteX18" fmla="*/ 4805009 w 7398740"/>
              <a:gd name="connsiteY18" fmla="*/ 2252356 h 3659126"/>
              <a:gd name="connsiteX19" fmla="*/ 4989648 w 7398740"/>
              <a:gd name="connsiteY19" fmla="*/ 2287526 h 3659126"/>
              <a:gd name="connsiteX20" fmla="*/ 5112740 w 7398740"/>
              <a:gd name="connsiteY20" fmla="*/ 2322695 h 3659126"/>
              <a:gd name="connsiteX21" fmla="*/ 5121532 w 7398740"/>
              <a:gd name="connsiteY21" fmla="*/ 2331487 h 3659126"/>
              <a:gd name="connsiteX22" fmla="*/ 6677771 w 7398740"/>
              <a:gd name="connsiteY22" fmla="*/ 3659126 h 3659126"/>
              <a:gd name="connsiteX23" fmla="*/ 7398740 w 7398740"/>
              <a:gd name="connsiteY23" fmla="*/ 871964 h 3659126"/>
              <a:gd name="connsiteX24" fmla="*/ 4146892 w 7398740"/>
              <a:gd name="connsiteY24" fmla="*/ 44029 h 3659126"/>
              <a:gd name="connsiteX25" fmla="*/ 912234 w 7398740"/>
              <a:gd name="connsiteY25" fmla="*/ 20490 h 3659126"/>
              <a:gd name="connsiteX0" fmla="*/ 912234 w 7398740"/>
              <a:gd name="connsiteY0" fmla="*/ 20490 h 3659126"/>
              <a:gd name="connsiteX1" fmla="*/ 4312 w 7398740"/>
              <a:gd name="connsiteY1" fmla="*/ 338092 h 3659126"/>
              <a:gd name="connsiteX2" fmla="*/ 1419971 w 7398740"/>
              <a:gd name="connsiteY2" fmla="*/ 256503 h 3659126"/>
              <a:gd name="connsiteX3" fmla="*/ 1560648 w 7398740"/>
              <a:gd name="connsiteY3" fmla="*/ 625780 h 3659126"/>
              <a:gd name="connsiteX4" fmla="*/ 1578232 w 7398740"/>
              <a:gd name="connsiteY4" fmla="*/ 687326 h 3659126"/>
              <a:gd name="connsiteX5" fmla="*/ 1666156 w 7398740"/>
              <a:gd name="connsiteY5" fmla="*/ 854380 h 3659126"/>
              <a:gd name="connsiteX6" fmla="*/ 1771663 w 7398740"/>
              <a:gd name="connsiteY6" fmla="*/ 1047810 h 3659126"/>
              <a:gd name="connsiteX7" fmla="*/ 1947509 w 7398740"/>
              <a:gd name="connsiteY7" fmla="*/ 1285203 h 3659126"/>
              <a:gd name="connsiteX8" fmla="*/ 2149732 w 7398740"/>
              <a:gd name="connsiteY8" fmla="*/ 1566556 h 3659126"/>
              <a:gd name="connsiteX9" fmla="*/ 2369540 w 7398740"/>
              <a:gd name="connsiteY9" fmla="*/ 1733610 h 3659126"/>
              <a:gd name="connsiteX10" fmla="*/ 2475048 w 7398740"/>
              <a:gd name="connsiteY10" fmla="*/ 1803949 h 3659126"/>
              <a:gd name="connsiteX11" fmla="*/ 2958625 w 7398740"/>
              <a:gd name="connsiteY11" fmla="*/ 2014964 h 3659126"/>
              <a:gd name="connsiteX12" fmla="*/ 3028963 w 7398740"/>
              <a:gd name="connsiteY12" fmla="*/ 2058926 h 3659126"/>
              <a:gd name="connsiteX13" fmla="*/ 3547709 w 7398740"/>
              <a:gd name="connsiteY13" fmla="*/ 2182018 h 3659126"/>
              <a:gd name="connsiteX14" fmla="*/ 3644425 w 7398740"/>
              <a:gd name="connsiteY14" fmla="*/ 2190810 h 3659126"/>
              <a:gd name="connsiteX15" fmla="*/ 3749932 w 7398740"/>
              <a:gd name="connsiteY15" fmla="*/ 2208395 h 3659126"/>
              <a:gd name="connsiteX16" fmla="*/ 4646748 w 7398740"/>
              <a:gd name="connsiteY16" fmla="*/ 2217187 h 3659126"/>
              <a:gd name="connsiteX17" fmla="*/ 4690709 w 7398740"/>
              <a:gd name="connsiteY17" fmla="*/ 2225980 h 3659126"/>
              <a:gd name="connsiteX18" fmla="*/ 4805009 w 7398740"/>
              <a:gd name="connsiteY18" fmla="*/ 2252356 h 3659126"/>
              <a:gd name="connsiteX19" fmla="*/ 4989648 w 7398740"/>
              <a:gd name="connsiteY19" fmla="*/ 2287526 h 3659126"/>
              <a:gd name="connsiteX20" fmla="*/ 5112740 w 7398740"/>
              <a:gd name="connsiteY20" fmla="*/ 2322695 h 3659126"/>
              <a:gd name="connsiteX21" fmla="*/ 5121532 w 7398740"/>
              <a:gd name="connsiteY21" fmla="*/ 2331487 h 3659126"/>
              <a:gd name="connsiteX22" fmla="*/ 6677771 w 7398740"/>
              <a:gd name="connsiteY22" fmla="*/ 3659126 h 3659126"/>
              <a:gd name="connsiteX23" fmla="*/ 7398740 w 7398740"/>
              <a:gd name="connsiteY23" fmla="*/ 871964 h 3659126"/>
              <a:gd name="connsiteX24" fmla="*/ 4041636 w 7398740"/>
              <a:gd name="connsiteY24" fmla="*/ 18886 h 3659126"/>
              <a:gd name="connsiteX25" fmla="*/ 912234 w 7398740"/>
              <a:gd name="connsiteY25" fmla="*/ 20490 h 3659126"/>
              <a:gd name="connsiteX0" fmla="*/ 941921 w 7398176"/>
              <a:gd name="connsiteY0" fmla="*/ 19975 h 3673069"/>
              <a:gd name="connsiteX1" fmla="*/ 3748 w 7398176"/>
              <a:gd name="connsiteY1" fmla="*/ 352035 h 3673069"/>
              <a:gd name="connsiteX2" fmla="*/ 1419407 w 7398176"/>
              <a:gd name="connsiteY2" fmla="*/ 270446 h 3673069"/>
              <a:gd name="connsiteX3" fmla="*/ 1560084 w 7398176"/>
              <a:gd name="connsiteY3" fmla="*/ 639723 h 3673069"/>
              <a:gd name="connsiteX4" fmla="*/ 1577668 w 7398176"/>
              <a:gd name="connsiteY4" fmla="*/ 701269 h 3673069"/>
              <a:gd name="connsiteX5" fmla="*/ 1665592 w 7398176"/>
              <a:gd name="connsiteY5" fmla="*/ 868323 h 3673069"/>
              <a:gd name="connsiteX6" fmla="*/ 1771099 w 7398176"/>
              <a:gd name="connsiteY6" fmla="*/ 1061753 h 3673069"/>
              <a:gd name="connsiteX7" fmla="*/ 1946945 w 7398176"/>
              <a:gd name="connsiteY7" fmla="*/ 1299146 h 3673069"/>
              <a:gd name="connsiteX8" fmla="*/ 2149168 w 7398176"/>
              <a:gd name="connsiteY8" fmla="*/ 1580499 h 3673069"/>
              <a:gd name="connsiteX9" fmla="*/ 2368976 w 7398176"/>
              <a:gd name="connsiteY9" fmla="*/ 1747553 h 3673069"/>
              <a:gd name="connsiteX10" fmla="*/ 2474484 w 7398176"/>
              <a:gd name="connsiteY10" fmla="*/ 1817892 h 3673069"/>
              <a:gd name="connsiteX11" fmla="*/ 2958061 w 7398176"/>
              <a:gd name="connsiteY11" fmla="*/ 2028907 h 3673069"/>
              <a:gd name="connsiteX12" fmla="*/ 3028399 w 7398176"/>
              <a:gd name="connsiteY12" fmla="*/ 2072869 h 3673069"/>
              <a:gd name="connsiteX13" fmla="*/ 3547145 w 7398176"/>
              <a:gd name="connsiteY13" fmla="*/ 2195961 h 3673069"/>
              <a:gd name="connsiteX14" fmla="*/ 3643861 w 7398176"/>
              <a:gd name="connsiteY14" fmla="*/ 2204753 h 3673069"/>
              <a:gd name="connsiteX15" fmla="*/ 3749368 w 7398176"/>
              <a:gd name="connsiteY15" fmla="*/ 2222338 h 3673069"/>
              <a:gd name="connsiteX16" fmla="*/ 4646184 w 7398176"/>
              <a:gd name="connsiteY16" fmla="*/ 2231130 h 3673069"/>
              <a:gd name="connsiteX17" fmla="*/ 4690145 w 7398176"/>
              <a:gd name="connsiteY17" fmla="*/ 2239923 h 3673069"/>
              <a:gd name="connsiteX18" fmla="*/ 4804445 w 7398176"/>
              <a:gd name="connsiteY18" fmla="*/ 2266299 h 3673069"/>
              <a:gd name="connsiteX19" fmla="*/ 4989084 w 7398176"/>
              <a:gd name="connsiteY19" fmla="*/ 2301469 h 3673069"/>
              <a:gd name="connsiteX20" fmla="*/ 5112176 w 7398176"/>
              <a:gd name="connsiteY20" fmla="*/ 2336638 h 3673069"/>
              <a:gd name="connsiteX21" fmla="*/ 5120968 w 7398176"/>
              <a:gd name="connsiteY21" fmla="*/ 2345430 h 3673069"/>
              <a:gd name="connsiteX22" fmla="*/ 6677207 w 7398176"/>
              <a:gd name="connsiteY22" fmla="*/ 3673069 h 3673069"/>
              <a:gd name="connsiteX23" fmla="*/ 7398176 w 7398176"/>
              <a:gd name="connsiteY23" fmla="*/ 885907 h 3673069"/>
              <a:gd name="connsiteX24" fmla="*/ 4041072 w 7398176"/>
              <a:gd name="connsiteY24" fmla="*/ 32829 h 3673069"/>
              <a:gd name="connsiteX25" fmla="*/ 941921 w 7398176"/>
              <a:gd name="connsiteY25" fmla="*/ 19975 h 3673069"/>
              <a:gd name="connsiteX0" fmla="*/ 944955 w 7401210"/>
              <a:gd name="connsiteY0" fmla="*/ 0 h 3653094"/>
              <a:gd name="connsiteX1" fmla="*/ 6782 w 7401210"/>
              <a:gd name="connsiteY1" fmla="*/ 332060 h 3653094"/>
              <a:gd name="connsiteX2" fmla="*/ 1422441 w 7401210"/>
              <a:gd name="connsiteY2" fmla="*/ 250471 h 3653094"/>
              <a:gd name="connsiteX3" fmla="*/ 1563118 w 7401210"/>
              <a:gd name="connsiteY3" fmla="*/ 619748 h 3653094"/>
              <a:gd name="connsiteX4" fmla="*/ 1580702 w 7401210"/>
              <a:gd name="connsiteY4" fmla="*/ 681294 h 3653094"/>
              <a:gd name="connsiteX5" fmla="*/ 1668626 w 7401210"/>
              <a:gd name="connsiteY5" fmla="*/ 848348 h 3653094"/>
              <a:gd name="connsiteX6" fmla="*/ 1774133 w 7401210"/>
              <a:gd name="connsiteY6" fmla="*/ 1041778 h 3653094"/>
              <a:gd name="connsiteX7" fmla="*/ 1949979 w 7401210"/>
              <a:gd name="connsiteY7" fmla="*/ 1279171 h 3653094"/>
              <a:gd name="connsiteX8" fmla="*/ 2152202 w 7401210"/>
              <a:gd name="connsiteY8" fmla="*/ 1560524 h 3653094"/>
              <a:gd name="connsiteX9" fmla="*/ 2372010 w 7401210"/>
              <a:gd name="connsiteY9" fmla="*/ 1727578 h 3653094"/>
              <a:gd name="connsiteX10" fmla="*/ 2477518 w 7401210"/>
              <a:gd name="connsiteY10" fmla="*/ 1797917 h 3653094"/>
              <a:gd name="connsiteX11" fmla="*/ 2961095 w 7401210"/>
              <a:gd name="connsiteY11" fmla="*/ 2008932 h 3653094"/>
              <a:gd name="connsiteX12" fmla="*/ 3031433 w 7401210"/>
              <a:gd name="connsiteY12" fmla="*/ 2052894 h 3653094"/>
              <a:gd name="connsiteX13" fmla="*/ 3550179 w 7401210"/>
              <a:gd name="connsiteY13" fmla="*/ 2175986 h 3653094"/>
              <a:gd name="connsiteX14" fmla="*/ 3646895 w 7401210"/>
              <a:gd name="connsiteY14" fmla="*/ 2184778 h 3653094"/>
              <a:gd name="connsiteX15" fmla="*/ 3752402 w 7401210"/>
              <a:gd name="connsiteY15" fmla="*/ 2202363 h 3653094"/>
              <a:gd name="connsiteX16" fmla="*/ 4649218 w 7401210"/>
              <a:gd name="connsiteY16" fmla="*/ 2211155 h 3653094"/>
              <a:gd name="connsiteX17" fmla="*/ 4693179 w 7401210"/>
              <a:gd name="connsiteY17" fmla="*/ 2219948 h 3653094"/>
              <a:gd name="connsiteX18" fmla="*/ 4807479 w 7401210"/>
              <a:gd name="connsiteY18" fmla="*/ 2246324 h 3653094"/>
              <a:gd name="connsiteX19" fmla="*/ 4992118 w 7401210"/>
              <a:gd name="connsiteY19" fmla="*/ 2281494 h 3653094"/>
              <a:gd name="connsiteX20" fmla="*/ 5115210 w 7401210"/>
              <a:gd name="connsiteY20" fmla="*/ 2316663 h 3653094"/>
              <a:gd name="connsiteX21" fmla="*/ 5124002 w 7401210"/>
              <a:gd name="connsiteY21" fmla="*/ 2325455 h 3653094"/>
              <a:gd name="connsiteX22" fmla="*/ 6680241 w 7401210"/>
              <a:gd name="connsiteY22" fmla="*/ 3653094 h 3653094"/>
              <a:gd name="connsiteX23" fmla="*/ 7401210 w 7401210"/>
              <a:gd name="connsiteY23" fmla="*/ 865932 h 3653094"/>
              <a:gd name="connsiteX24" fmla="*/ 4044106 w 7401210"/>
              <a:gd name="connsiteY24" fmla="*/ 12854 h 3653094"/>
              <a:gd name="connsiteX25" fmla="*/ 944955 w 7401210"/>
              <a:gd name="connsiteY25" fmla="*/ 0 h 3653094"/>
              <a:gd name="connsiteX0" fmla="*/ 965558 w 7421813"/>
              <a:gd name="connsiteY0" fmla="*/ 0 h 3653094"/>
              <a:gd name="connsiteX1" fmla="*/ 27385 w 7421813"/>
              <a:gd name="connsiteY1" fmla="*/ 332060 h 3653094"/>
              <a:gd name="connsiteX2" fmla="*/ 1443044 w 7421813"/>
              <a:gd name="connsiteY2" fmla="*/ 250471 h 3653094"/>
              <a:gd name="connsiteX3" fmla="*/ 1583721 w 7421813"/>
              <a:gd name="connsiteY3" fmla="*/ 619748 h 3653094"/>
              <a:gd name="connsiteX4" fmla="*/ 1601305 w 7421813"/>
              <a:gd name="connsiteY4" fmla="*/ 681294 h 3653094"/>
              <a:gd name="connsiteX5" fmla="*/ 1689229 w 7421813"/>
              <a:gd name="connsiteY5" fmla="*/ 848348 h 3653094"/>
              <a:gd name="connsiteX6" fmla="*/ 1794736 w 7421813"/>
              <a:gd name="connsiteY6" fmla="*/ 1041778 h 3653094"/>
              <a:gd name="connsiteX7" fmla="*/ 1970582 w 7421813"/>
              <a:gd name="connsiteY7" fmla="*/ 1279171 h 3653094"/>
              <a:gd name="connsiteX8" fmla="*/ 2172805 w 7421813"/>
              <a:gd name="connsiteY8" fmla="*/ 1560524 h 3653094"/>
              <a:gd name="connsiteX9" fmla="*/ 2392613 w 7421813"/>
              <a:gd name="connsiteY9" fmla="*/ 1727578 h 3653094"/>
              <a:gd name="connsiteX10" fmla="*/ 2498121 w 7421813"/>
              <a:gd name="connsiteY10" fmla="*/ 1797917 h 3653094"/>
              <a:gd name="connsiteX11" fmla="*/ 2981698 w 7421813"/>
              <a:gd name="connsiteY11" fmla="*/ 2008932 h 3653094"/>
              <a:gd name="connsiteX12" fmla="*/ 3052036 w 7421813"/>
              <a:gd name="connsiteY12" fmla="*/ 2052894 h 3653094"/>
              <a:gd name="connsiteX13" fmla="*/ 3570782 w 7421813"/>
              <a:gd name="connsiteY13" fmla="*/ 2175986 h 3653094"/>
              <a:gd name="connsiteX14" fmla="*/ 3667498 w 7421813"/>
              <a:gd name="connsiteY14" fmla="*/ 2184778 h 3653094"/>
              <a:gd name="connsiteX15" fmla="*/ 3773005 w 7421813"/>
              <a:gd name="connsiteY15" fmla="*/ 2202363 h 3653094"/>
              <a:gd name="connsiteX16" fmla="*/ 4669821 w 7421813"/>
              <a:gd name="connsiteY16" fmla="*/ 2211155 h 3653094"/>
              <a:gd name="connsiteX17" fmla="*/ 4713782 w 7421813"/>
              <a:gd name="connsiteY17" fmla="*/ 2219948 h 3653094"/>
              <a:gd name="connsiteX18" fmla="*/ 4828082 w 7421813"/>
              <a:gd name="connsiteY18" fmla="*/ 2246324 h 3653094"/>
              <a:gd name="connsiteX19" fmla="*/ 5012721 w 7421813"/>
              <a:gd name="connsiteY19" fmla="*/ 2281494 h 3653094"/>
              <a:gd name="connsiteX20" fmla="*/ 5135813 w 7421813"/>
              <a:gd name="connsiteY20" fmla="*/ 2316663 h 3653094"/>
              <a:gd name="connsiteX21" fmla="*/ 5144605 w 7421813"/>
              <a:gd name="connsiteY21" fmla="*/ 2325455 h 3653094"/>
              <a:gd name="connsiteX22" fmla="*/ 6700844 w 7421813"/>
              <a:gd name="connsiteY22" fmla="*/ 3653094 h 3653094"/>
              <a:gd name="connsiteX23" fmla="*/ 7421813 w 7421813"/>
              <a:gd name="connsiteY23" fmla="*/ 865932 h 3653094"/>
              <a:gd name="connsiteX24" fmla="*/ 4064709 w 7421813"/>
              <a:gd name="connsiteY24" fmla="*/ 12854 h 3653094"/>
              <a:gd name="connsiteX25" fmla="*/ 965558 w 7421813"/>
              <a:gd name="connsiteY25" fmla="*/ 0 h 3653094"/>
              <a:gd name="connsiteX0" fmla="*/ 965558 w 8035698"/>
              <a:gd name="connsiteY0" fmla="*/ 0 h 3821840"/>
              <a:gd name="connsiteX1" fmla="*/ 27385 w 8035698"/>
              <a:gd name="connsiteY1" fmla="*/ 332060 h 3821840"/>
              <a:gd name="connsiteX2" fmla="*/ 1443044 w 8035698"/>
              <a:gd name="connsiteY2" fmla="*/ 250471 h 3821840"/>
              <a:gd name="connsiteX3" fmla="*/ 1583721 w 8035698"/>
              <a:gd name="connsiteY3" fmla="*/ 619748 h 3821840"/>
              <a:gd name="connsiteX4" fmla="*/ 1601305 w 8035698"/>
              <a:gd name="connsiteY4" fmla="*/ 681294 h 3821840"/>
              <a:gd name="connsiteX5" fmla="*/ 1689229 w 8035698"/>
              <a:gd name="connsiteY5" fmla="*/ 848348 h 3821840"/>
              <a:gd name="connsiteX6" fmla="*/ 1794736 w 8035698"/>
              <a:gd name="connsiteY6" fmla="*/ 1041778 h 3821840"/>
              <a:gd name="connsiteX7" fmla="*/ 1970582 w 8035698"/>
              <a:gd name="connsiteY7" fmla="*/ 1279171 h 3821840"/>
              <a:gd name="connsiteX8" fmla="*/ 2172805 w 8035698"/>
              <a:gd name="connsiteY8" fmla="*/ 1560524 h 3821840"/>
              <a:gd name="connsiteX9" fmla="*/ 2392613 w 8035698"/>
              <a:gd name="connsiteY9" fmla="*/ 1727578 h 3821840"/>
              <a:gd name="connsiteX10" fmla="*/ 2498121 w 8035698"/>
              <a:gd name="connsiteY10" fmla="*/ 1797917 h 3821840"/>
              <a:gd name="connsiteX11" fmla="*/ 2981698 w 8035698"/>
              <a:gd name="connsiteY11" fmla="*/ 2008932 h 3821840"/>
              <a:gd name="connsiteX12" fmla="*/ 3052036 w 8035698"/>
              <a:gd name="connsiteY12" fmla="*/ 2052894 h 3821840"/>
              <a:gd name="connsiteX13" fmla="*/ 3570782 w 8035698"/>
              <a:gd name="connsiteY13" fmla="*/ 2175986 h 3821840"/>
              <a:gd name="connsiteX14" fmla="*/ 3667498 w 8035698"/>
              <a:gd name="connsiteY14" fmla="*/ 2184778 h 3821840"/>
              <a:gd name="connsiteX15" fmla="*/ 3773005 w 8035698"/>
              <a:gd name="connsiteY15" fmla="*/ 2202363 h 3821840"/>
              <a:gd name="connsiteX16" fmla="*/ 4669821 w 8035698"/>
              <a:gd name="connsiteY16" fmla="*/ 2211155 h 3821840"/>
              <a:gd name="connsiteX17" fmla="*/ 4713782 w 8035698"/>
              <a:gd name="connsiteY17" fmla="*/ 2219948 h 3821840"/>
              <a:gd name="connsiteX18" fmla="*/ 4828082 w 8035698"/>
              <a:gd name="connsiteY18" fmla="*/ 2246324 h 3821840"/>
              <a:gd name="connsiteX19" fmla="*/ 5012721 w 8035698"/>
              <a:gd name="connsiteY19" fmla="*/ 2281494 h 3821840"/>
              <a:gd name="connsiteX20" fmla="*/ 5135813 w 8035698"/>
              <a:gd name="connsiteY20" fmla="*/ 2316663 h 3821840"/>
              <a:gd name="connsiteX21" fmla="*/ 5144605 w 8035698"/>
              <a:gd name="connsiteY21" fmla="*/ 2325455 h 3821840"/>
              <a:gd name="connsiteX22" fmla="*/ 8035698 w 8035698"/>
              <a:gd name="connsiteY22" fmla="*/ 3821840 h 3821840"/>
              <a:gd name="connsiteX23" fmla="*/ 7421813 w 8035698"/>
              <a:gd name="connsiteY23" fmla="*/ 865932 h 3821840"/>
              <a:gd name="connsiteX24" fmla="*/ 4064709 w 8035698"/>
              <a:gd name="connsiteY24" fmla="*/ 12854 h 3821840"/>
              <a:gd name="connsiteX25" fmla="*/ 965558 w 8035698"/>
              <a:gd name="connsiteY25"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601305 w 8035698"/>
              <a:gd name="connsiteY3" fmla="*/ 681294 h 3821840"/>
              <a:gd name="connsiteX4" fmla="*/ 1689229 w 8035698"/>
              <a:gd name="connsiteY4" fmla="*/ 848348 h 3821840"/>
              <a:gd name="connsiteX5" fmla="*/ 1794736 w 8035698"/>
              <a:gd name="connsiteY5" fmla="*/ 1041778 h 3821840"/>
              <a:gd name="connsiteX6" fmla="*/ 1970582 w 8035698"/>
              <a:gd name="connsiteY6" fmla="*/ 1279171 h 3821840"/>
              <a:gd name="connsiteX7" fmla="*/ 2172805 w 8035698"/>
              <a:gd name="connsiteY7" fmla="*/ 1560524 h 3821840"/>
              <a:gd name="connsiteX8" fmla="*/ 2392613 w 8035698"/>
              <a:gd name="connsiteY8" fmla="*/ 1727578 h 3821840"/>
              <a:gd name="connsiteX9" fmla="*/ 2498121 w 8035698"/>
              <a:gd name="connsiteY9" fmla="*/ 1797917 h 3821840"/>
              <a:gd name="connsiteX10" fmla="*/ 2981698 w 8035698"/>
              <a:gd name="connsiteY10" fmla="*/ 2008932 h 3821840"/>
              <a:gd name="connsiteX11" fmla="*/ 3052036 w 8035698"/>
              <a:gd name="connsiteY11" fmla="*/ 2052894 h 3821840"/>
              <a:gd name="connsiteX12" fmla="*/ 3570782 w 8035698"/>
              <a:gd name="connsiteY12" fmla="*/ 2175986 h 3821840"/>
              <a:gd name="connsiteX13" fmla="*/ 3667498 w 8035698"/>
              <a:gd name="connsiteY13" fmla="*/ 2184778 h 3821840"/>
              <a:gd name="connsiteX14" fmla="*/ 3773005 w 8035698"/>
              <a:gd name="connsiteY14" fmla="*/ 2202363 h 3821840"/>
              <a:gd name="connsiteX15" fmla="*/ 4669821 w 8035698"/>
              <a:gd name="connsiteY15" fmla="*/ 2211155 h 3821840"/>
              <a:gd name="connsiteX16" fmla="*/ 4713782 w 8035698"/>
              <a:gd name="connsiteY16" fmla="*/ 2219948 h 3821840"/>
              <a:gd name="connsiteX17" fmla="*/ 4828082 w 8035698"/>
              <a:gd name="connsiteY17" fmla="*/ 2246324 h 3821840"/>
              <a:gd name="connsiteX18" fmla="*/ 5012721 w 8035698"/>
              <a:gd name="connsiteY18" fmla="*/ 2281494 h 3821840"/>
              <a:gd name="connsiteX19" fmla="*/ 5135813 w 8035698"/>
              <a:gd name="connsiteY19" fmla="*/ 2316663 h 3821840"/>
              <a:gd name="connsiteX20" fmla="*/ 5144605 w 8035698"/>
              <a:gd name="connsiteY20" fmla="*/ 2325455 h 3821840"/>
              <a:gd name="connsiteX21" fmla="*/ 8035698 w 8035698"/>
              <a:gd name="connsiteY21" fmla="*/ 3821840 h 3821840"/>
              <a:gd name="connsiteX22" fmla="*/ 7421813 w 8035698"/>
              <a:gd name="connsiteY22" fmla="*/ 865932 h 3821840"/>
              <a:gd name="connsiteX23" fmla="*/ 4064709 w 8035698"/>
              <a:gd name="connsiteY23" fmla="*/ 12854 h 3821840"/>
              <a:gd name="connsiteX24" fmla="*/ 965558 w 8035698"/>
              <a:gd name="connsiteY24"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689229 w 8035698"/>
              <a:gd name="connsiteY3" fmla="*/ 848348 h 3821840"/>
              <a:gd name="connsiteX4" fmla="*/ 1794736 w 8035698"/>
              <a:gd name="connsiteY4" fmla="*/ 1041778 h 3821840"/>
              <a:gd name="connsiteX5" fmla="*/ 1970582 w 8035698"/>
              <a:gd name="connsiteY5" fmla="*/ 1279171 h 3821840"/>
              <a:gd name="connsiteX6" fmla="*/ 2172805 w 8035698"/>
              <a:gd name="connsiteY6" fmla="*/ 1560524 h 3821840"/>
              <a:gd name="connsiteX7" fmla="*/ 2392613 w 8035698"/>
              <a:gd name="connsiteY7" fmla="*/ 1727578 h 3821840"/>
              <a:gd name="connsiteX8" fmla="*/ 2498121 w 8035698"/>
              <a:gd name="connsiteY8" fmla="*/ 1797917 h 3821840"/>
              <a:gd name="connsiteX9" fmla="*/ 2981698 w 8035698"/>
              <a:gd name="connsiteY9" fmla="*/ 2008932 h 3821840"/>
              <a:gd name="connsiteX10" fmla="*/ 3052036 w 8035698"/>
              <a:gd name="connsiteY10" fmla="*/ 2052894 h 3821840"/>
              <a:gd name="connsiteX11" fmla="*/ 3570782 w 8035698"/>
              <a:gd name="connsiteY11" fmla="*/ 2175986 h 3821840"/>
              <a:gd name="connsiteX12" fmla="*/ 3667498 w 8035698"/>
              <a:gd name="connsiteY12" fmla="*/ 2184778 h 3821840"/>
              <a:gd name="connsiteX13" fmla="*/ 3773005 w 8035698"/>
              <a:gd name="connsiteY13" fmla="*/ 2202363 h 3821840"/>
              <a:gd name="connsiteX14" fmla="*/ 4669821 w 8035698"/>
              <a:gd name="connsiteY14" fmla="*/ 2211155 h 3821840"/>
              <a:gd name="connsiteX15" fmla="*/ 4713782 w 8035698"/>
              <a:gd name="connsiteY15" fmla="*/ 2219948 h 3821840"/>
              <a:gd name="connsiteX16" fmla="*/ 4828082 w 8035698"/>
              <a:gd name="connsiteY16" fmla="*/ 2246324 h 3821840"/>
              <a:gd name="connsiteX17" fmla="*/ 5012721 w 8035698"/>
              <a:gd name="connsiteY17" fmla="*/ 2281494 h 3821840"/>
              <a:gd name="connsiteX18" fmla="*/ 5135813 w 8035698"/>
              <a:gd name="connsiteY18" fmla="*/ 2316663 h 3821840"/>
              <a:gd name="connsiteX19" fmla="*/ 5144605 w 8035698"/>
              <a:gd name="connsiteY19" fmla="*/ 2325455 h 3821840"/>
              <a:gd name="connsiteX20" fmla="*/ 8035698 w 8035698"/>
              <a:gd name="connsiteY20" fmla="*/ 3821840 h 3821840"/>
              <a:gd name="connsiteX21" fmla="*/ 7421813 w 8035698"/>
              <a:gd name="connsiteY21" fmla="*/ 865932 h 3821840"/>
              <a:gd name="connsiteX22" fmla="*/ 4064709 w 8035698"/>
              <a:gd name="connsiteY22" fmla="*/ 12854 h 3821840"/>
              <a:gd name="connsiteX23" fmla="*/ 965558 w 8035698"/>
              <a:gd name="connsiteY23"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794736 w 8035698"/>
              <a:gd name="connsiteY3" fmla="*/ 1041778 h 3821840"/>
              <a:gd name="connsiteX4" fmla="*/ 1970582 w 8035698"/>
              <a:gd name="connsiteY4" fmla="*/ 1279171 h 3821840"/>
              <a:gd name="connsiteX5" fmla="*/ 2172805 w 8035698"/>
              <a:gd name="connsiteY5" fmla="*/ 1560524 h 3821840"/>
              <a:gd name="connsiteX6" fmla="*/ 2392613 w 8035698"/>
              <a:gd name="connsiteY6" fmla="*/ 1727578 h 3821840"/>
              <a:gd name="connsiteX7" fmla="*/ 2498121 w 8035698"/>
              <a:gd name="connsiteY7" fmla="*/ 1797917 h 3821840"/>
              <a:gd name="connsiteX8" fmla="*/ 2981698 w 8035698"/>
              <a:gd name="connsiteY8" fmla="*/ 2008932 h 3821840"/>
              <a:gd name="connsiteX9" fmla="*/ 3052036 w 8035698"/>
              <a:gd name="connsiteY9" fmla="*/ 2052894 h 3821840"/>
              <a:gd name="connsiteX10" fmla="*/ 3570782 w 8035698"/>
              <a:gd name="connsiteY10" fmla="*/ 2175986 h 3821840"/>
              <a:gd name="connsiteX11" fmla="*/ 3667498 w 8035698"/>
              <a:gd name="connsiteY11" fmla="*/ 2184778 h 3821840"/>
              <a:gd name="connsiteX12" fmla="*/ 3773005 w 8035698"/>
              <a:gd name="connsiteY12" fmla="*/ 2202363 h 3821840"/>
              <a:gd name="connsiteX13" fmla="*/ 4669821 w 8035698"/>
              <a:gd name="connsiteY13" fmla="*/ 2211155 h 3821840"/>
              <a:gd name="connsiteX14" fmla="*/ 4713782 w 8035698"/>
              <a:gd name="connsiteY14" fmla="*/ 2219948 h 3821840"/>
              <a:gd name="connsiteX15" fmla="*/ 4828082 w 8035698"/>
              <a:gd name="connsiteY15" fmla="*/ 2246324 h 3821840"/>
              <a:gd name="connsiteX16" fmla="*/ 5012721 w 8035698"/>
              <a:gd name="connsiteY16" fmla="*/ 2281494 h 3821840"/>
              <a:gd name="connsiteX17" fmla="*/ 5135813 w 8035698"/>
              <a:gd name="connsiteY17" fmla="*/ 2316663 h 3821840"/>
              <a:gd name="connsiteX18" fmla="*/ 5144605 w 8035698"/>
              <a:gd name="connsiteY18" fmla="*/ 2325455 h 3821840"/>
              <a:gd name="connsiteX19" fmla="*/ 8035698 w 8035698"/>
              <a:gd name="connsiteY19" fmla="*/ 3821840 h 3821840"/>
              <a:gd name="connsiteX20" fmla="*/ 7421813 w 8035698"/>
              <a:gd name="connsiteY20" fmla="*/ 865932 h 3821840"/>
              <a:gd name="connsiteX21" fmla="*/ 4064709 w 8035698"/>
              <a:gd name="connsiteY21" fmla="*/ 12854 h 3821840"/>
              <a:gd name="connsiteX22" fmla="*/ 965558 w 8035698"/>
              <a:gd name="connsiteY22"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1970582 w 8035698"/>
              <a:gd name="connsiteY3" fmla="*/ 1279171 h 3821840"/>
              <a:gd name="connsiteX4" fmla="*/ 2172805 w 8035698"/>
              <a:gd name="connsiteY4" fmla="*/ 1560524 h 3821840"/>
              <a:gd name="connsiteX5" fmla="*/ 2392613 w 8035698"/>
              <a:gd name="connsiteY5" fmla="*/ 1727578 h 3821840"/>
              <a:gd name="connsiteX6" fmla="*/ 2498121 w 8035698"/>
              <a:gd name="connsiteY6" fmla="*/ 1797917 h 3821840"/>
              <a:gd name="connsiteX7" fmla="*/ 2981698 w 8035698"/>
              <a:gd name="connsiteY7" fmla="*/ 2008932 h 3821840"/>
              <a:gd name="connsiteX8" fmla="*/ 3052036 w 8035698"/>
              <a:gd name="connsiteY8" fmla="*/ 2052894 h 3821840"/>
              <a:gd name="connsiteX9" fmla="*/ 3570782 w 8035698"/>
              <a:gd name="connsiteY9" fmla="*/ 2175986 h 3821840"/>
              <a:gd name="connsiteX10" fmla="*/ 3667498 w 8035698"/>
              <a:gd name="connsiteY10" fmla="*/ 2184778 h 3821840"/>
              <a:gd name="connsiteX11" fmla="*/ 3773005 w 8035698"/>
              <a:gd name="connsiteY11" fmla="*/ 2202363 h 3821840"/>
              <a:gd name="connsiteX12" fmla="*/ 4669821 w 8035698"/>
              <a:gd name="connsiteY12" fmla="*/ 2211155 h 3821840"/>
              <a:gd name="connsiteX13" fmla="*/ 4713782 w 8035698"/>
              <a:gd name="connsiteY13" fmla="*/ 2219948 h 3821840"/>
              <a:gd name="connsiteX14" fmla="*/ 4828082 w 8035698"/>
              <a:gd name="connsiteY14" fmla="*/ 2246324 h 3821840"/>
              <a:gd name="connsiteX15" fmla="*/ 5012721 w 8035698"/>
              <a:gd name="connsiteY15" fmla="*/ 2281494 h 3821840"/>
              <a:gd name="connsiteX16" fmla="*/ 5135813 w 8035698"/>
              <a:gd name="connsiteY16" fmla="*/ 2316663 h 3821840"/>
              <a:gd name="connsiteX17" fmla="*/ 5144605 w 8035698"/>
              <a:gd name="connsiteY17" fmla="*/ 2325455 h 3821840"/>
              <a:gd name="connsiteX18" fmla="*/ 8035698 w 8035698"/>
              <a:gd name="connsiteY18" fmla="*/ 3821840 h 3821840"/>
              <a:gd name="connsiteX19" fmla="*/ 7421813 w 8035698"/>
              <a:gd name="connsiteY19" fmla="*/ 865932 h 3821840"/>
              <a:gd name="connsiteX20" fmla="*/ 4064709 w 8035698"/>
              <a:gd name="connsiteY20" fmla="*/ 12854 h 3821840"/>
              <a:gd name="connsiteX21" fmla="*/ 965558 w 8035698"/>
              <a:gd name="connsiteY21"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4713782 w 8035698"/>
              <a:gd name="connsiteY12" fmla="*/ 2219948 h 3821840"/>
              <a:gd name="connsiteX13" fmla="*/ 4828082 w 8035698"/>
              <a:gd name="connsiteY13" fmla="*/ 2246324 h 3821840"/>
              <a:gd name="connsiteX14" fmla="*/ 5012721 w 8035698"/>
              <a:gd name="connsiteY14" fmla="*/ 2281494 h 3821840"/>
              <a:gd name="connsiteX15" fmla="*/ 5135813 w 8035698"/>
              <a:gd name="connsiteY15" fmla="*/ 2316663 h 3821840"/>
              <a:gd name="connsiteX16" fmla="*/ 5144605 w 8035698"/>
              <a:gd name="connsiteY16" fmla="*/ 2325455 h 3821840"/>
              <a:gd name="connsiteX17" fmla="*/ 8035698 w 8035698"/>
              <a:gd name="connsiteY17" fmla="*/ 3821840 h 3821840"/>
              <a:gd name="connsiteX18" fmla="*/ 7421813 w 8035698"/>
              <a:gd name="connsiteY18" fmla="*/ 865932 h 3821840"/>
              <a:gd name="connsiteX19" fmla="*/ 4064709 w 8035698"/>
              <a:gd name="connsiteY19" fmla="*/ 12854 h 3821840"/>
              <a:gd name="connsiteX20" fmla="*/ 965558 w 8035698"/>
              <a:gd name="connsiteY20"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4713782 w 8035698"/>
              <a:gd name="connsiteY12" fmla="*/ 2219948 h 3821840"/>
              <a:gd name="connsiteX13" fmla="*/ 4828082 w 8035698"/>
              <a:gd name="connsiteY13" fmla="*/ 2246324 h 3821840"/>
              <a:gd name="connsiteX14" fmla="*/ 5135813 w 8035698"/>
              <a:gd name="connsiteY14" fmla="*/ 2316663 h 3821840"/>
              <a:gd name="connsiteX15" fmla="*/ 5144605 w 8035698"/>
              <a:gd name="connsiteY15" fmla="*/ 2325455 h 3821840"/>
              <a:gd name="connsiteX16" fmla="*/ 8035698 w 8035698"/>
              <a:gd name="connsiteY16" fmla="*/ 3821840 h 3821840"/>
              <a:gd name="connsiteX17" fmla="*/ 7421813 w 8035698"/>
              <a:gd name="connsiteY17" fmla="*/ 865932 h 3821840"/>
              <a:gd name="connsiteX18" fmla="*/ 4064709 w 8035698"/>
              <a:gd name="connsiteY18" fmla="*/ 12854 h 3821840"/>
              <a:gd name="connsiteX19" fmla="*/ 965558 w 8035698"/>
              <a:gd name="connsiteY19"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4713782 w 8035698"/>
              <a:gd name="connsiteY12" fmla="*/ 2219948 h 3821840"/>
              <a:gd name="connsiteX13" fmla="*/ 5135813 w 8035698"/>
              <a:gd name="connsiteY13" fmla="*/ 2316663 h 3821840"/>
              <a:gd name="connsiteX14" fmla="*/ 5144605 w 8035698"/>
              <a:gd name="connsiteY14" fmla="*/ 2325455 h 3821840"/>
              <a:gd name="connsiteX15" fmla="*/ 8035698 w 8035698"/>
              <a:gd name="connsiteY15" fmla="*/ 3821840 h 3821840"/>
              <a:gd name="connsiteX16" fmla="*/ 7421813 w 8035698"/>
              <a:gd name="connsiteY16" fmla="*/ 865932 h 3821840"/>
              <a:gd name="connsiteX17" fmla="*/ 4064709 w 8035698"/>
              <a:gd name="connsiteY17" fmla="*/ 12854 h 3821840"/>
              <a:gd name="connsiteX18" fmla="*/ 965558 w 8035698"/>
              <a:gd name="connsiteY18"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4669821 w 8035698"/>
              <a:gd name="connsiteY11" fmla="*/ 2211155 h 3821840"/>
              <a:gd name="connsiteX12" fmla="*/ 5135813 w 8035698"/>
              <a:gd name="connsiteY12" fmla="*/ 2316663 h 3821840"/>
              <a:gd name="connsiteX13" fmla="*/ 5144605 w 8035698"/>
              <a:gd name="connsiteY13" fmla="*/ 2325455 h 3821840"/>
              <a:gd name="connsiteX14" fmla="*/ 8035698 w 8035698"/>
              <a:gd name="connsiteY14" fmla="*/ 3821840 h 3821840"/>
              <a:gd name="connsiteX15" fmla="*/ 7421813 w 8035698"/>
              <a:gd name="connsiteY15" fmla="*/ 865932 h 3821840"/>
              <a:gd name="connsiteX16" fmla="*/ 4064709 w 8035698"/>
              <a:gd name="connsiteY16" fmla="*/ 12854 h 3821840"/>
              <a:gd name="connsiteX17" fmla="*/ 965558 w 8035698"/>
              <a:gd name="connsiteY17" fmla="*/ 0 h 3821840"/>
              <a:gd name="connsiteX0" fmla="*/ 965558 w 8035698"/>
              <a:gd name="connsiteY0" fmla="*/ 0 h 3821840"/>
              <a:gd name="connsiteX1" fmla="*/ 27385 w 8035698"/>
              <a:gd name="connsiteY1" fmla="*/ 332060 h 3821840"/>
              <a:gd name="connsiteX2" fmla="*/ 1443044 w 8035698"/>
              <a:gd name="connsiteY2" fmla="*/ 250471 h 3821840"/>
              <a:gd name="connsiteX3" fmla="*/ 2172805 w 8035698"/>
              <a:gd name="connsiteY3" fmla="*/ 1560524 h 3821840"/>
              <a:gd name="connsiteX4" fmla="*/ 2392613 w 8035698"/>
              <a:gd name="connsiteY4" fmla="*/ 1727578 h 3821840"/>
              <a:gd name="connsiteX5" fmla="*/ 2498121 w 8035698"/>
              <a:gd name="connsiteY5" fmla="*/ 1797917 h 3821840"/>
              <a:gd name="connsiteX6" fmla="*/ 2981698 w 8035698"/>
              <a:gd name="connsiteY6" fmla="*/ 2008932 h 3821840"/>
              <a:gd name="connsiteX7" fmla="*/ 3052036 w 8035698"/>
              <a:gd name="connsiteY7" fmla="*/ 2052894 h 3821840"/>
              <a:gd name="connsiteX8" fmla="*/ 3570782 w 8035698"/>
              <a:gd name="connsiteY8" fmla="*/ 2175986 h 3821840"/>
              <a:gd name="connsiteX9" fmla="*/ 3667498 w 8035698"/>
              <a:gd name="connsiteY9" fmla="*/ 2184778 h 3821840"/>
              <a:gd name="connsiteX10" fmla="*/ 3773005 w 8035698"/>
              <a:gd name="connsiteY10" fmla="*/ 2202363 h 3821840"/>
              <a:gd name="connsiteX11" fmla="*/ 5135813 w 8035698"/>
              <a:gd name="connsiteY11" fmla="*/ 2316663 h 3821840"/>
              <a:gd name="connsiteX12" fmla="*/ 5144605 w 8035698"/>
              <a:gd name="connsiteY12" fmla="*/ 2325455 h 3821840"/>
              <a:gd name="connsiteX13" fmla="*/ 8035698 w 8035698"/>
              <a:gd name="connsiteY13" fmla="*/ 3821840 h 3821840"/>
              <a:gd name="connsiteX14" fmla="*/ 7421813 w 8035698"/>
              <a:gd name="connsiteY14" fmla="*/ 865932 h 3821840"/>
              <a:gd name="connsiteX15" fmla="*/ 4064709 w 8035698"/>
              <a:gd name="connsiteY15" fmla="*/ 12854 h 3821840"/>
              <a:gd name="connsiteX16" fmla="*/ 965558 w 8035698"/>
              <a:gd name="connsiteY16" fmla="*/ 0 h 3821840"/>
              <a:gd name="connsiteX0" fmla="*/ 965558 w 8035698"/>
              <a:gd name="connsiteY0" fmla="*/ 0 h 3848471"/>
              <a:gd name="connsiteX1" fmla="*/ 27385 w 8035698"/>
              <a:gd name="connsiteY1" fmla="*/ 332060 h 3848471"/>
              <a:gd name="connsiteX2" fmla="*/ 1443044 w 8035698"/>
              <a:gd name="connsiteY2" fmla="*/ 250471 h 3848471"/>
              <a:gd name="connsiteX3" fmla="*/ 2172805 w 8035698"/>
              <a:gd name="connsiteY3" fmla="*/ 1560524 h 3848471"/>
              <a:gd name="connsiteX4" fmla="*/ 2392613 w 8035698"/>
              <a:gd name="connsiteY4" fmla="*/ 1727578 h 3848471"/>
              <a:gd name="connsiteX5" fmla="*/ 2498121 w 8035698"/>
              <a:gd name="connsiteY5" fmla="*/ 1797917 h 3848471"/>
              <a:gd name="connsiteX6" fmla="*/ 2981698 w 8035698"/>
              <a:gd name="connsiteY6" fmla="*/ 2008932 h 3848471"/>
              <a:gd name="connsiteX7" fmla="*/ 3052036 w 8035698"/>
              <a:gd name="connsiteY7" fmla="*/ 2052894 h 3848471"/>
              <a:gd name="connsiteX8" fmla="*/ 3570782 w 8035698"/>
              <a:gd name="connsiteY8" fmla="*/ 2175986 h 3848471"/>
              <a:gd name="connsiteX9" fmla="*/ 3667498 w 8035698"/>
              <a:gd name="connsiteY9" fmla="*/ 2184778 h 3848471"/>
              <a:gd name="connsiteX10" fmla="*/ 3773005 w 8035698"/>
              <a:gd name="connsiteY10" fmla="*/ 2202363 h 3848471"/>
              <a:gd name="connsiteX11" fmla="*/ 5135813 w 8035698"/>
              <a:gd name="connsiteY11" fmla="*/ 2316663 h 3848471"/>
              <a:gd name="connsiteX12" fmla="*/ 8035698 w 8035698"/>
              <a:gd name="connsiteY12" fmla="*/ 3821840 h 3848471"/>
              <a:gd name="connsiteX13" fmla="*/ 7421813 w 8035698"/>
              <a:gd name="connsiteY13" fmla="*/ 865932 h 3848471"/>
              <a:gd name="connsiteX14" fmla="*/ 4064709 w 8035698"/>
              <a:gd name="connsiteY14" fmla="*/ 12854 h 3848471"/>
              <a:gd name="connsiteX15" fmla="*/ 965558 w 8035698"/>
              <a:gd name="connsiteY15" fmla="*/ 0 h 3848471"/>
              <a:gd name="connsiteX0" fmla="*/ 1014815 w 8084955"/>
              <a:gd name="connsiteY0" fmla="*/ 0 h 3848471"/>
              <a:gd name="connsiteX1" fmla="*/ 76642 w 8084955"/>
              <a:gd name="connsiteY1" fmla="*/ 332060 h 3848471"/>
              <a:gd name="connsiteX2" fmla="*/ 2222062 w 8084955"/>
              <a:gd name="connsiteY2" fmla="*/ 1560524 h 3848471"/>
              <a:gd name="connsiteX3" fmla="*/ 2441870 w 8084955"/>
              <a:gd name="connsiteY3" fmla="*/ 1727578 h 3848471"/>
              <a:gd name="connsiteX4" fmla="*/ 2547378 w 8084955"/>
              <a:gd name="connsiteY4" fmla="*/ 1797917 h 3848471"/>
              <a:gd name="connsiteX5" fmla="*/ 3030955 w 8084955"/>
              <a:gd name="connsiteY5" fmla="*/ 2008932 h 3848471"/>
              <a:gd name="connsiteX6" fmla="*/ 3101293 w 8084955"/>
              <a:gd name="connsiteY6" fmla="*/ 2052894 h 3848471"/>
              <a:gd name="connsiteX7" fmla="*/ 3620039 w 8084955"/>
              <a:gd name="connsiteY7" fmla="*/ 2175986 h 3848471"/>
              <a:gd name="connsiteX8" fmla="*/ 3716755 w 8084955"/>
              <a:gd name="connsiteY8" fmla="*/ 2184778 h 3848471"/>
              <a:gd name="connsiteX9" fmla="*/ 3822262 w 8084955"/>
              <a:gd name="connsiteY9" fmla="*/ 2202363 h 3848471"/>
              <a:gd name="connsiteX10" fmla="*/ 5185070 w 8084955"/>
              <a:gd name="connsiteY10" fmla="*/ 2316663 h 3848471"/>
              <a:gd name="connsiteX11" fmla="*/ 8084955 w 8084955"/>
              <a:gd name="connsiteY11" fmla="*/ 3821840 h 3848471"/>
              <a:gd name="connsiteX12" fmla="*/ 7471070 w 8084955"/>
              <a:gd name="connsiteY12" fmla="*/ 865932 h 3848471"/>
              <a:gd name="connsiteX13" fmla="*/ 4113966 w 8084955"/>
              <a:gd name="connsiteY13" fmla="*/ 12854 h 3848471"/>
              <a:gd name="connsiteX14" fmla="*/ 1014815 w 8084955"/>
              <a:gd name="connsiteY14" fmla="*/ 0 h 3848471"/>
              <a:gd name="connsiteX0" fmla="*/ 1030197 w 8100337"/>
              <a:gd name="connsiteY0" fmla="*/ 0 h 3848471"/>
              <a:gd name="connsiteX1" fmla="*/ 92024 w 8100337"/>
              <a:gd name="connsiteY1" fmla="*/ 332060 h 3848471"/>
              <a:gd name="connsiteX2" fmla="*/ 2457252 w 8100337"/>
              <a:gd name="connsiteY2" fmla="*/ 1727578 h 3848471"/>
              <a:gd name="connsiteX3" fmla="*/ 2562760 w 8100337"/>
              <a:gd name="connsiteY3" fmla="*/ 1797917 h 3848471"/>
              <a:gd name="connsiteX4" fmla="*/ 3046337 w 8100337"/>
              <a:gd name="connsiteY4" fmla="*/ 2008932 h 3848471"/>
              <a:gd name="connsiteX5" fmla="*/ 3116675 w 8100337"/>
              <a:gd name="connsiteY5" fmla="*/ 2052894 h 3848471"/>
              <a:gd name="connsiteX6" fmla="*/ 3635421 w 8100337"/>
              <a:gd name="connsiteY6" fmla="*/ 2175986 h 3848471"/>
              <a:gd name="connsiteX7" fmla="*/ 3732137 w 8100337"/>
              <a:gd name="connsiteY7" fmla="*/ 2184778 h 3848471"/>
              <a:gd name="connsiteX8" fmla="*/ 3837644 w 8100337"/>
              <a:gd name="connsiteY8" fmla="*/ 2202363 h 3848471"/>
              <a:gd name="connsiteX9" fmla="*/ 5200452 w 8100337"/>
              <a:gd name="connsiteY9" fmla="*/ 2316663 h 3848471"/>
              <a:gd name="connsiteX10" fmla="*/ 8100337 w 8100337"/>
              <a:gd name="connsiteY10" fmla="*/ 3821840 h 3848471"/>
              <a:gd name="connsiteX11" fmla="*/ 7486452 w 8100337"/>
              <a:gd name="connsiteY11" fmla="*/ 865932 h 3848471"/>
              <a:gd name="connsiteX12" fmla="*/ 4129348 w 8100337"/>
              <a:gd name="connsiteY12" fmla="*/ 12854 h 3848471"/>
              <a:gd name="connsiteX13" fmla="*/ 1030197 w 8100337"/>
              <a:gd name="connsiteY13" fmla="*/ 0 h 3848471"/>
              <a:gd name="connsiteX0" fmla="*/ 1037631 w 8107771"/>
              <a:gd name="connsiteY0" fmla="*/ 0 h 3848471"/>
              <a:gd name="connsiteX1" fmla="*/ 99458 w 8107771"/>
              <a:gd name="connsiteY1" fmla="*/ 332060 h 3848471"/>
              <a:gd name="connsiteX2" fmla="*/ 2570194 w 8107771"/>
              <a:gd name="connsiteY2" fmla="*/ 1797917 h 3848471"/>
              <a:gd name="connsiteX3" fmla="*/ 3053771 w 8107771"/>
              <a:gd name="connsiteY3" fmla="*/ 2008932 h 3848471"/>
              <a:gd name="connsiteX4" fmla="*/ 3124109 w 8107771"/>
              <a:gd name="connsiteY4" fmla="*/ 2052894 h 3848471"/>
              <a:gd name="connsiteX5" fmla="*/ 3642855 w 8107771"/>
              <a:gd name="connsiteY5" fmla="*/ 2175986 h 3848471"/>
              <a:gd name="connsiteX6" fmla="*/ 3739571 w 8107771"/>
              <a:gd name="connsiteY6" fmla="*/ 2184778 h 3848471"/>
              <a:gd name="connsiteX7" fmla="*/ 3845078 w 8107771"/>
              <a:gd name="connsiteY7" fmla="*/ 2202363 h 3848471"/>
              <a:gd name="connsiteX8" fmla="*/ 5207886 w 8107771"/>
              <a:gd name="connsiteY8" fmla="*/ 2316663 h 3848471"/>
              <a:gd name="connsiteX9" fmla="*/ 8107771 w 8107771"/>
              <a:gd name="connsiteY9" fmla="*/ 3821840 h 3848471"/>
              <a:gd name="connsiteX10" fmla="*/ 7493886 w 8107771"/>
              <a:gd name="connsiteY10" fmla="*/ 865932 h 3848471"/>
              <a:gd name="connsiteX11" fmla="*/ 4136782 w 8107771"/>
              <a:gd name="connsiteY11" fmla="*/ 12854 h 3848471"/>
              <a:gd name="connsiteX12" fmla="*/ 1037631 w 8107771"/>
              <a:gd name="connsiteY12" fmla="*/ 0 h 3848471"/>
              <a:gd name="connsiteX0" fmla="*/ 1072014 w 8142154"/>
              <a:gd name="connsiteY0" fmla="*/ 0 h 3848471"/>
              <a:gd name="connsiteX1" fmla="*/ 133841 w 8142154"/>
              <a:gd name="connsiteY1" fmla="*/ 332060 h 3848471"/>
              <a:gd name="connsiteX2" fmla="*/ 3088154 w 8142154"/>
              <a:gd name="connsiteY2" fmla="*/ 2008932 h 3848471"/>
              <a:gd name="connsiteX3" fmla="*/ 3158492 w 8142154"/>
              <a:gd name="connsiteY3" fmla="*/ 2052894 h 3848471"/>
              <a:gd name="connsiteX4" fmla="*/ 3677238 w 8142154"/>
              <a:gd name="connsiteY4" fmla="*/ 2175986 h 3848471"/>
              <a:gd name="connsiteX5" fmla="*/ 3773954 w 8142154"/>
              <a:gd name="connsiteY5" fmla="*/ 2184778 h 3848471"/>
              <a:gd name="connsiteX6" fmla="*/ 3879461 w 8142154"/>
              <a:gd name="connsiteY6" fmla="*/ 2202363 h 3848471"/>
              <a:gd name="connsiteX7" fmla="*/ 5242269 w 8142154"/>
              <a:gd name="connsiteY7" fmla="*/ 2316663 h 3848471"/>
              <a:gd name="connsiteX8" fmla="*/ 8142154 w 8142154"/>
              <a:gd name="connsiteY8" fmla="*/ 3821840 h 3848471"/>
              <a:gd name="connsiteX9" fmla="*/ 7528269 w 8142154"/>
              <a:gd name="connsiteY9" fmla="*/ 865932 h 3848471"/>
              <a:gd name="connsiteX10" fmla="*/ 4171165 w 8142154"/>
              <a:gd name="connsiteY10" fmla="*/ 12854 h 3848471"/>
              <a:gd name="connsiteX11" fmla="*/ 1072014 w 8142154"/>
              <a:gd name="connsiteY11" fmla="*/ 0 h 3848471"/>
              <a:gd name="connsiteX0" fmla="*/ 1077049 w 8147189"/>
              <a:gd name="connsiteY0" fmla="*/ 0 h 3848471"/>
              <a:gd name="connsiteX1" fmla="*/ 138876 w 8147189"/>
              <a:gd name="connsiteY1" fmla="*/ 332060 h 3848471"/>
              <a:gd name="connsiteX2" fmla="*/ 3163527 w 8147189"/>
              <a:gd name="connsiteY2" fmla="*/ 2052894 h 3848471"/>
              <a:gd name="connsiteX3" fmla="*/ 3682273 w 8147189"/>
              <a:gd name="connsiteY3" fmla="*/ 2175986 h 3848471"/>
              <a:gd name="connsiteX4" fmla="*/ 3778989 w 8147189"/>
              <a:gd name="connsiteY4" fmla="*/ 2184778 h 3848471"/>
              <a:gd name="connsiteX5" fmla="*/ 3884496 w 8147189"/>
              <a:gd name="connsiteY5" fmla="*/ 2202363 h 3848471"/>
              <a:gd name="connsiteX6" fmla="*/ 5247304 w 8147189"/>
              <a:gd name="connsiteY6" fmla="*/ 2316663 h 3848471"/>
              <a:gd name="connsiteX7" fmla="*/ 8147189 w 8147189"/>
              <a:gd name="connsiteY7" fmla="*/ 3821840 h 3848471"/>
              <a:gd name="connsiteX8" fmla="*/ 7533304 w 8147189"/>
              <a:gd name="connsiteY8" fmla="*/ 865932 h 3848471"/>
              <a:gd name="connsiteX9" fmla="*/ 4176200 w 8147189"/>
              <a:gd name="connsiteY9" fmla="*/ 12854 h 3848471"/>
              <a:gd name="connsiteX10" fmla="*/ 1077049 w 8147189"/>
              <a:gd name="connsiteY10" fmla="*/ 0 h 3848471"/>
              <a:gd name="connsiteX0" fmla="*/ 1114371 w 8184511"/>
              <a:gd name="connsiteY0" fmla="*/ 0 h 3848471"/>
              <a:gd name="connsiteX1" fmla="*/ 176198 w 8184511"/>
              <a:gd name="connsiteY1" fmla="*/ 332060 h 3848471"/>
              <a:gd name="connsiteX2" fmla="*/ 3719595 w 8184511"/>
              <a:gd name="connsiteY2" fmla="*/ 2175986 h 3848471"/>
              <a:gd name="connsiteX3" fmla="*/ 3816311 w 8184511"/>
              <a:gd name="connsiteY3" fmla="*/ 2184778 h 3848471"/>
              <a:gd name="connsiteX4" fmla="*/ 3921818 w 8184511"/>
              <a:gd name="connsiteY4" fmla="*/ 2202363 h 3848471"/>
              <a:gd name="connsiteX5" fmla="*/ 5284626 w 8184511"/>
              <a:gd name="connsiteY5" fmla="*/ 2316663 h 3848471"/>
              <a:gd name="connsiteX6" fmla="*/ 8184511 w 8184511"/>
              <a:gd name="connsiteY6" fmla="*/ 3821840 h 3848471"/>
              <a:gd name="connsiteX7" fmla="*/ 7570626 w 8184511"/>
              <a:gd name="connsiteY7" fmla="*/ 865932 h 3848471"/>
              <a:gd name="connsiteX8" fmla="*/ 4213522 w 8184511"/>
              <a:gd name="connsiteY8" fmla="*/ 12854 h 3848471"/>
              <a:gd name="connsiteX9" fmla="*/ 1114371 w 8184511"/>
              <a:gd name="connsiteY9" fmla="*/ 0 h 3848471"/>
              <a:gd name="connsiteX0" fmla="*/ 1121360 w 8191500"/>
              <a:gd name="connsiteY0" fmla="*/ 0 h 3848471"/>
              <a:gd name="connsiteX1" fmla="*/ 183187 w 8191500"/>
              <a:gd name="connsiteY1" fmla="*/ 332060 h 3848471"/>
              <a:gd name="connsiteX2" fmla="*/ 3823300 w 8191500"/>
              <a:gd name="connsiteY2" fmla="*/ 2184778 h 3848471"/>
              <a:gd name="connsiteX3" fmla="*/ 3928807 w 8191500"/>
              <a:gd name="connsiteY3" fmla="*/ 2202363 h 3848471"/>
              <a:gd name="connsiteX4" fmla="*/ 5291615 w 8191500"/>
              <a:gd name="connsiteY4" fmla="*/ 2316663 h 3848471"/>
              <a:gd name="connsiteX5" fmla="*/ 8191500 w 8191500"/>
              <a:gd name="connsiteY5" fmla="*/ 3821840 h 3848471"/>
              <a:gd name="connsiteX6" fmla="*/ 7577615 w 8191500"/>
              <a:gd name="connsiteY6" fmla="*/ 865932 h 3848471"/>
              <a:gd name="connsiteX7" fmla="*/ 4220511 w 8191500"/>
              <a:gd name="connsiteY7" fmla="*/ 12854 h 3848471"/>
              <a:gd name="connsiteX8" fmla="*/ 1121360 w 8191500"/>
              <a:gd name="connsiteY8" fmla="*/ 0 h 3848471"/>
              <a:gd name="connsiteX0" fmla="*/ 1128994 w 8199134"/>
              <a:gd name="connsiteY0" fmla="*/ 0 h 3848471"/>
              <a:gd name="connsiteX1" fmla="*/ 190821 w 8199134"/>
              <a:gd name="connsiteY1" fmla="*/ 332060 h 3848471"/>
              <a:gd name="connsiteX2" fmla="*/ 3936441 w 8199134"/>
              <a:gd name="connsiteY2" fmla="*/ 2202363 h 3848471"/>
              <a:gd name="connsiteX3" fmla="*/ 5299249 w 8199134"/>
              <a:gd name="connsiteY3" fmla="*/ 2316663 h 3848471"/>
              <a:gd name="connsiteX4" fmla="*/ 8199134 w 8199134"/>
              <a:gd name="connsiteY4" fmla="*/ 3821840 h 3848471"/>
              <a:gd name="connsiteX5" fmla="*/ 7585249 w 8199134"/>
              <a:gd name="connsiteY5" fmla="*/ 865932 h 3848471"/>
              <a:gd name="connsiteX6" fmla="*/ 4228145 w 8199134"/>
              <a:gd name="connsiteY6" fmla="*/ 12854 h 3848471"/>
              <a:gd name="connsiteX7" fmla="*/ 1128994 w 8199134"/>
              <a:gd name="connsiteY7" fmla="*/ 0 h 3848471"/>
              <a:gd name="connsiteX0" fmla="*/ 1063427 w 8133567"/>
              <a:gd name="connsiteY0" fmla="*/ 39391 h 4725912"/>
              <a:gd name="connsiteX1" fmla="*/ 125254 w 8133567"/>
              <a:gd name="connsiteY1" fmla="*/ 371451 h 4725912"/>
              <a:gd name="connsiteX2" fmla="*/ 2959347 w 8133567"/>
              <a:gd name="connsiteY2" fmla="*/ 4696142 h 4725912"/>
              <a:gd name="connsiteX3" fmla="*/ 5233682 w 8133567"/>
              <a:gd name="connsiteY3" fmla="*/ 2356054 h 4725912"/>
              <a:gd name="connsiteX4" fmla="*/ 8133567 w 8133567"/>
              <a:gd name="connsiteY4" fmla="*/ 3861231 h 4725912"/>
              <a:gd name="connsiteX5" fmla="*/ 7519682 w 8133567"/>
              <a:gd name="connsiteY5" fmla="*/ 905323 h 4725912"/>
              <a:gd name="connsiteX6" fmla="*/ 4162578 w 8133567"/>
              <a:gd name="connsiteY6" fmla="*/ 52245 h 4725912"/>
              <a:gd name="connsiteX7" fmla="*/ 1063427 w 8133567"/>
              <a:gd name="connsiteY7" fmla="*/ 39391 h 4725912"/>
              <a:gd name="connsiteX0" fmla="*/ 1063427 w 8133567"/>
              <a:gd name="connsiteY0" fmla="*/ 39391 h 5091490"/>
              <a:gd name="connsiteX1" fmla="*/ 125254 w 8133567"/>
              <a:gd name="connsiteY1" fmla="*/ 371451 h 5091490"/>
              <a:gd name="connsiteX2" fmla="*/ 2959347 w 8133567"/>
              <a:gd name="connsiteY2" fmla="*/ 4696142 h 5091490"/>
              <a:gd name="connsiteX3" fmla="*/ 4619024 w 8133567"/>
              <a:gd name="connsiteY3" fmla="*/ 4799574 h 5091490"/>
              <a:gd name="connsiteX4" fmla="*/ 8133567 w 8133567"/>
              <a:gd name="connsiteY4" fmla="*/ 3861231 h 5091490"/>
              <a:gd name="connsiteX5" fmla="*/ 7519682 w 8133567"/>
              <a:gd name="connsiteY5" fmla="*/ 905323 h 5091490"/>
              <a:gd name="connsiteX6" fmla="*/ 4162578 w 8133567"/>
              <a:gd name="connsiteY6" fmla="*/ 52245 h 5091490"/>
              <a:gd name="connsiteX7" fmla="*/ 1063427 w 8133567"/>
              <a:gd name="connsiteY7" fmla="*/ 39391 h 5091490"/>
              <a:gd name="connsiteX0" fmla="*/ 1037623 w 8107763"/>
              <a:gd name="connsiteY0" fmla="*/ 42311 h 5122297"/>
              <a:gd name="connsiteX1" fmla="*/ 99450 w 8107763"/>
              <a:gd name="connsiteY1" fmla="*/ 374371 h 5122297"/>
              <a:gd name="connsiteX2" fmla="*/ 2570052 w 8107763"/>
              <a:gd name="connsiteY2" fmla="*/ 4738958 h 5122297"/>
              <a:gd name="connsiteX3" fmla="*/ 4593220 w 8107763"/>
              <a:gd name="connsiteY3" fmla="*/ 4802494 h 5122297"/>
              <a:gd name="connsiteX4" fmla="*/ 8107763 w 8107763"/>
              <a:gd name="connsiteY4" fmla="*/ 3864151 h 5122297"/>
              <a:gd name="connsiteX5" fmla="*/ 7493878 w 8107763"/>
              <a:gd name="connsiteY5" fmla="*/ 908243 h 5122297"/>
              <a:gd name="connsiteX6" fmla="*/ 4136774 w 8107763"/>
              <a:gd name="connsiteY6" fmla="*/ 55165 h 5122297"/>
              <a:gd name="connsiteX7" fmla="*/ 1037623 w 8107763"/>
              <a:gd name="connsiteY7" fmla="*/ 42311 h 5122297"/>
              <a:gd name="connsiteX0" fmla="*/ 1037623 w 8107763"/>
              <a:gd name="connsiteY0" fmla="*/ 42311 h 4922906"/>
              <a:gd name="connsiteX1" fmla="*/ 99450 w 8107763"/>
              <a:gd name="connsiteY1" fmla="*/ 374371 h 4922906"/>
              <a:gd name="connsiteX2" fmla="*/ 2570052 w 8107763"/>
              <a:gd name="connsiteY2" fmla="*/ 4738958 h 4922906"/>
              <a:gd name="connsiteX3" fmla="*/ 4593220 w 8107763"/>
              <a:gd name="connsiteY3" fmla="*/ 4802494 h 4922906"/>
              <a:gd name="connsiteX4" fmla="*/ 8107763 w 8107763"/>
              <a:gd name="connsiteY4" fmla="*/ 3864151 h 4922906"/>
              <a:gd name="connsiteX5" fmla="*/ 7493878 w 8107763"/>
              <a:gd name="connsiteY5" fmla="*/ 908243 h 4922906"/>
              <a:gd name="connsiteX6" fmla="*/ 4136774 w 8107763"/>
              <a:gd name="connsiteY6" fmla="*/ 55165 h 4922906"/>
              <a:gd name="connsiteX7" fmla="*/ 1037623 w 8107763"/>
              <a:gd name="connsiteY7" fmla="*/ 42311 h 4922906"/>
              <a:gd name="connsiteX0" fmla="*/ 1037623 w 8107763"/>
              <a:gd name="connsiteY0" fmla="*/ 42311 h 4922906"/>
              <a:gd name="connsiteX1" fmla="*/ 99450 w 8107763"/>
              <a:gd name="connsiteY1" fmla="*/ 374371 h 4922906"/>
              <a:gd name="connsiteX2" fmla="*/ 971700 w 8107763"/>
              <a:gd name="connsiteY2" fmla="*/ 2619581 h 4922906"/>
              <a:gd name="connsiteX3" fmla="*/ 2570052 w 8107763"/>
              <a:gd name="connsiteY3" fmla="*/ 4738958 h 4922906"/>
              <a:gd name="connsiteX4" fmla="*/ 4593220 w 8107763"/>
              <a:gd name="connsiteY4" fmla="*/ 4802494 h 4922906"/>
              <a:gd name="connsiteX5" fmla="*/ 8107763 w 8107763"/>
              <a:gd name="connsiteY5" fmla="*/ 3864151 h 4922906"/>
              <a:gd name="connsiteX6" fmla="*/ 7493878 w 8107763"/>
              <a:gd name="connsiteY6" fmla="*/ 908243 h 4922906"/>
              <a:gd name="connsiteX7" fmla="*/ 4136774 w 8107763"/>
              <a:gd name="connsiteY7" fmla="*/ 55165 h 4922906"/>
              <a:gd name="connsiteX8" fmla="*/ 1037623 w 8107763"/>
              <a:gd name="connsiteY8" fmla="*/ 42311 h 4922906"/>
              <a:gd name="connsiteX0" fmla="*/ 969014 w 8039154"/>
              <a:gd name="connsiteY0" fmla="*/ 118916 h 6047397"/>
              <a:gd name="connsiteX1" fmla="*/ 30841 w 8039154"/>
              <a:gd name="connsiteY1" fmla="*/ 450976 h 6047397"/>
              <a:gd name="connsiteX2" fmla="*/ 1500035 w 8039154"/>
              <a:gd name="connsiteY2" fmla="*/ 5859502 h 6047397"/>
              <a:gd name="connsiteX3" fmla="*/ 2501443 w 8039154"/>
              <a:gd name="connsiteY3" fmla="*/ 4815563 h 6047397"/>
              <a:gd name="connsiteX4" fmla="*/ 4524611 w 8039154"/>
              <a:gd name="connsiteY4" fmla="*/ 4879099 h 6047397"/>
              <a:gd name="connsiteX5" fmla="*/ 8039154 w 8039154"/>
              <a:gd name="connsiteY5" fmla="*/ 3940756 h 6047397"/>
              <a:gd name="connsiteX6" fmla="*/ 7425269 w 8039154"/>
              <a:gd name="connsiteY6" fmla="*/ 984848 h 6047397"/>
              <a:gd name="connsiteX7" fmla="*/ 4068165 w 8039154"/>
              <a:gd name="connsiteY7" fmla="*/ 131770 h 6047397"/>
              <a:gd name="connsiteX8" fmla="*/ 969014 w 8039154"/>
              <a:gd name="connsiteY8" fmla="*/ 118916 h 6047397"/>
              <a:gd name="connsiteX0" fmla="*/ 969014 w 8039154"/>
              <a:gd name="connsiteY0" fmla="*/ 118917 h 6047397"/>
              <a:gd name="connsiteX1" fmla="*/ 30841 w 8039154"/>
              <a:gd name="connsiteY1" fmla="*/ 450977 h 6047397"/>
              <a:gd name="connsiteX2" fmla="*/ 1500035 w 8039154"/>
              <a:gd name="connsiteY2" fmla="*/ 5859503 h 6047397"/>
              <a:gd name="connsiteX3" fmla="*/ 2501443 w 8039154"/>
              <a:gd name="connsiteY3" fmla="*/ 4815564 h 6047397"/>
              <a:gd name="connsiteX4" fmla="*/ 4524611 w 8039154"/>
              <a:gd name="connsiteY4" fmla="*/ 4879100 h 6047397"/>
              <a:gd name="connsiteX5" fmla="*/ 8039154 w 8039154"/>
              <a:gd name="connsiteY5" fmla="*/ 3940757 h 6047397"/>
              <a:gd name="connsiteX6" fmla="*/ 7425269 w 8039154"/>
              <a:gd name="connsiteY6" fmla="*/ 984849 h 6047397"/>
              <a:gd name="connsiteX7" fmla="*/ 4068165 w 8039154"/>
              <a:gd name="connsiteY7" fmla="*/ 131771 h 6047397"/>
              <a:gd name="connsiteX8" fmla="*/ 969014 w 8039154"/>
              <a:gd name="connsiteY8" fmla="*/ 118917 h 6047397"/>
              <a:gd name="connsiteX0" fmla="*/ 969014 w 8039154"/>
              <a:gd name="connsiteY0" fmla="*/ 118917 h 6093230"/>
              <a:gd name="connsiteX1" fmla="*/ 30841 w 8039154"/>
              <a:gd name="connsiteY1" fmla="*/ 450977 h 6093230"/>
              <a:gd name="connsiteX2" fmla="*/ 1500035 w 8039154"/>
              <a:gd name="connsiteY2" fmla="*/ 5859503 h 6093230"/>
              <a:gd name="connsiteX3" fmla="*/ 2501443 w 8039154"/>
              <a:gd name="connsiteY3" fmla="*/ 4815564 h 6093230"/>
              <a:gd name="connsiteX4" fmla="*/ 4524611 w 8039154"/>
              <a:gd name="connsiteY4" fmla="*/ 4879100 h 6093230"/>
              <a:gd name="connsiteX5" fmla="*/ 8039154 w 8039154"/>
              <a:gd name="connsiteY5" fmla="*/ 3940757 h 6093230"/>
              <a:gd name="connsiteX6" fmla="*/ 7425269 w 8039154"/>
              <a:gd name="connsiteY6" fmla="*/ 984849 h 6093230"/>
              <a:gd name="connsiteX7" fmla="*/ 4068165 w 8039154"/>
              <a:gd name="connsiteY7" fmla="*/ 131771 h 6093230"/>
              <a:gd name="connsiteX8" fmla="*/ 969014 w 8039154"/>
              <a:gd name="connsiteY8" fmla="*/ 118917 h 6093230"/>
              <a:gd name="connsiteX0" fmla="*/ 969014 w 8039154"/>
              <a:gd name="connsiteY0" fmla="*/ 118917 h 6093230"/>
              <a:gd name="connsiteX1" fmla="*/ 30841 w 8039154"/>
              <a:gd name="connsiteY1" fmla="*/ 450977 h 6093230"/>
              <a:gd name="connsiteX2" fmla="*/ 1500035 w 8039154"/>
              <a:gd name="connsiteY2" fmla="*/ 5859503 h 6093230"/>
              <a:gd name="connsiteX3" fmla="*/ 2501443 w 8039154"/>
              <a:gd name="connsiteY3" fmla="*/ 4815564 h 6093230"/>
              <a:gd name="connsiteX4" fmla="*/ 4524611 w 8039154"/>
              <a:gd name="connsiteY4" fmla="*/ 4879100 h 6093230"/>
              <a:gd name="connsiteX5" fmla="*/ 8039154 w 8039154"/>
              <a:gd name="connsiteY5" fmla="*/ 3940757 h 6093230"/>
              <a:gd name="connsiteX6" fmla="*/ 7425269 w 8039154"/>
              <a:gd name="connsiteY6" fmla="*/ 984849 h 6093230"/>
              <a:gd name="connsiteX7" fmla="*/ 4068165 w 8039154"/>
              <a:gd name="connsiteY7" fmla="*/ 131771 h 6093230"/>
              <a:gd name="connsiteX8" fmla="*/ 969014 w 8039154"/>
              <a:gd name="connsiteY8" fmla="*/ 118917 h 6093230"/>
              <a:gd name="connsiteX0" fmla="*/ 1018292 w 8088432"/>
              <a:gd name="connsiteY0" fmla="*/ 110520 h 6084833"/>
              <a:gd name="connsiteX1" fmla="*/ 80119 w 8088432"/>
              <a:gd name="connsiteY1" fmla="*/ 442580 h 6084833"/>
              <a:gd name="connsiteX2" fmla="*/ 1549313 w 8088432"/>
              <a:gd name="connsiteY2" fmla="*/ 5851106 h 6084833"/>
              <a:gd name="connsiteX3" fmla="*/ 2550721 w 8088432"/>
              <a:gd name="connsiteY3" fmla="*/ 4807167 h 6084833"/>
              <a:gd name="connsiteX4" fmla="*/ 4573889 w 8088432"/>
              <a:gd name="connsiteY4" fmla="*/ 4870703 h 6084833"/>
              <a:gd name="connsiteX5" fmla="*/ 8088432 w 8088432"/>
              <a:gd name="connsiteY5" fmla="*/ 3932360 h 6084833"/>
              <a:gd name="connsiteX6" fmla="*/ 7474547 w 8088432"/>
              <a:gd name="connsiteY6" fmla="*/ 976452 h 6084833"/>
              <a:gd name="connsiteX7" fmla="*/ 4117443 w 8088432"/>
              <a:gd name="connsiteY7" fmla="*/ 123374 h 6084833"/>
              <a:gd name="connsiteX8" fmla="*/ 1018292 w 8088432"/>
              <a:gd name="connsiteY8" fmla="*/ 110520 h 6084833"/>
              <a:gd name="connsiteX0" fmla="*/ 951275 w 8021415"/>
              <a:gd name="connsiteY0" fmla="*/ 160007 h 6134320"/>
              <a:gd name="connsiteX1" fmla="*/ 771252 w 8021415"/>
              <a:gd name="connsiteY1" fmla="*/ 212388 h 6134320"/>
              <a:gd name="connsiteX2" fmla="*/ 13102 w 8021415"/>
              <a:gd name="connsiteY2" fmla="*/ 492067 h 6134320"/>
              <a:gd name="connsiteX3" fmla="*/ 1482296 w 8021415"/>
              <a:gd name="connsiteY3" fmla="*/ 5900593 h 6134320"/>
              <a:gd name="connsiteX4" fmla="*/ 2483704 w 8021415"/>
              <a:gd name="connsiteY4" fmla="*/ 4856654 h 6134320"/>
              <a:gd name="connsiteX5" fmla="*/ 4506872 w 8021415"/>
              <a:gd name="connsiteY5" fmla="*/ 4920190 h 6134320"/>
              <a:gd name="connsiteX6" fmla="*/ 8021415 w 8021415"/>
              <a:gd name="connsiteY6" fmla="*/ 3981847 h 6134320"/>
              <a:gd name="connsiteX7" fmla="*/ 7407530 w 8021415"/>
              <a:gd name="connsiteY7" fmla="*/ 1025939 h 6134320"/>
              <a:gd name="connsiteX8" fmla="*/ 4050426 w 8021415"/>
              <a:gd name="connsiteY8" fmla="*/ 172861 h 6134320"/>
              <a:gd name="connsiteX9" fmla="*/ 951275 w 8021415"/>
              <a:gd name="connsiteY9" fmla="*/ 160007 h 6134320"/>
              <a:gd name="connsiteX0" fmla="*/ 329513 w 7399653"/>
              <a:gd name="connsiteY0" fmla="*/ 385322 h 6331002"/>
              <a:gd name="connsiteX1" fmla="*/ 149490 w 7399653"/>
              <a:gd name="connsiteY1" fmla="*/ 437703 h 6331002"/>
              <a:gd name="connsiteX2" fmla="*/ 860534 w 7399653"/>
              <a:gd name="connsiteY2" fmla="*/ 6125908 h 6331002"/>
              <a:gd name="connsiteX3" fmla="*/ 1861942 w 7399653"/>
              <a:gd name="connsiteY3" fmla="*/ 5081969 h 6331002"/>
              <a:gd name="connsiteX4" fmla="*/ 3885110 w 7399653"/>
              <a:gd name="connsiteY4" fmla="*/ 5145505 h 6331002"/>
              <a:gd name="connsiteX5" fmla="*/ 7399653 w 7399653"/>
              <a:gd name="connsiteY5" fmla="*/ 4207162 h 6331002"/>
              <a:gd name="connsiteX6" fmla="*/ 6785768 w 7399653"/>
              <a:gd name="connsiteY6" fmla="*/ 1251254 h 6331002"/>
              <a:gd name="connsiteX7" fmla="*/ 3428664 w 7399653"/>
              <a:gd name="connsiteY7" fmla="*/ 398176 h 6331002"/>
              <a:gd name="connsiteX8" fmla="*/ 329513 w 7399653"/>
              <a:gd name="connsiteY8" fmla="*/ 385322 h 6331002"/>
              <a:gd name="connsiteX0" fmla="*/ 760126 w 7830266"/>
              <a:gd name="connsiteY0" fmla="*/ 0 h 5945680"/>
              <a:gd name="connsiteX1" fmla="*/ 15870 w 7830266"/>
              <a:gd name="connsiteY1" fmla="*/ 1282816 h 5945680"/>
              <a:gd name="connsiteX2" fmla="*/ 1291147 w 7830266"/>
              <a:gd name="connsiteY2" fmla="*/ 5740586 h 5945680"/>
              <a:gd name="connsiteX3" fmla="*/ 2292555 w 7830266"/>
              <a:gd name="connsiteY3" fmla="*/ 4696647 h 5945680"/>
              <a:gd name="connsiteX4" fmla="*/ 4315723 w 7830266"/>
              <a:gd name="connsiteY4" fmla="*/ 4760183 h 5945680"/>
              <a:gd name="connsiteX5" fmla="*/ 7830266 w 7830266"/>
              <a:gd name="connsiteY5" fmla="*/ 3821840 h 5945680"/>
              <a:gd name="connsiteX6" fmla="*/ 7216381 w 7830266"/>
              <a:gd name="connsiteY6" fmla="*/ 865932 h 5945680"/>
              <a:gd name="connsiteX7" fmla="*/ 3859277 w 7830266"/>
              <a:gd name="connsiteY7" fmla="*/ 12854 h 5945680"/>
              <a:gd name="connsiteX8" fmla="*/ 760126 w 7830266"/>
              <a:gd name="connsiteY8" fmla="*/ 0 h 5945680"/>
              <a:gd name="connsiteX0" fmla="*/ 840171 w 7910311"/>
              <a:gd name="connsiteY0" fmla="*/ 0 h 5945680"/>
              <a:gd name="connsiteX1" fmla="*/ 174663 w 7910311"/>
              <a:gd name="connsiteY1" fmla="*/ 356259 h 5945680"/>
              <a:gd name="connsiteX2" fmla="*/ 95915 w 7910311"/>
              <a:gd name="connsiteY2" fmla="*/ 1282816 h 5945680"/>
              <a:gd name="connsiteX3" fmla="*/ 1371192 w 7910311"/>
              <a:gd name="connsiteY3" fmla="*/ 5740586 h 5945680"/>
              <a:gd name="connsiteX4" fmla="*/ 2372600 w 7910311"/>
              <a:gd name="connsiteY4" fmla="*/ 4696647 h 5945680"/>
              <a:gd name="connsiteX5" fmla="*/ 4395768 w 7910311"/>
              <a:gd name="connsiteY5" fmla="*/ 4760183 h 5945680"/>
              <a:gd name="connsiteX6" fmla="*/ 7910311 w 7910311"/>
              <a:gd name="connsiteY6" fmla="*/ 3821840 h 5945680"/>
              <a:gd name="connsiteX7" fmla="*/ 7296426 w 7910311"/>
              <a:gd name="connsiteY7" fmla="*/ 865932 h 5945680"/>
              <a:gd name="connsiteX8" fmla="*/ 3939322 w 7910311"/>
              <a:gd name="connsiteY8" fmla="*/ 12854 h 5945680"/>
              <a:gd name="connsiteX9" fmla="*/ 840171 w 7910311"/>
              <a:gd name="connsiteY9" fmla="*/ 0 h 5945680"/>
              <a:gd name="connsiteX0" fmla="*/ 942046 w 8012186"/>
              <a:gd name="connsiteY0" fmla="*/ 0 h 5945680"/>
              <a:gd name="connsiteX1" fmla="*/ 65375 w 8012186"/>
              <a:gd name="connsiteY1" fmla="*/ 275452 h 5945680"/>
              <a:gd name="connsiteX2" fmla="*/ 197790 w 8012186"/>
              <a:gd name="connsiteY2" fmla="*/ 1282816 h 5945680"/>
              <a:gd name="connsiteX3" fmla="*/ 1473067 w 8012186"/>
              <a:gd name="connsiteY3" fmla="*/ 5740586 h 5945680"/>
              <a:gd name="connsiteX4" fmla="*/ 2474475 w 8012186"/>
              <a:gd name="connsiteY4" fmla="*/ 4696647 h 5945680"/>
              <a:gd name="connsiteX5" fmla="*/ 4497643 w 8012186"/>
              <a:gd name="connsiteY5" fmla="*/ 4760183 h 5945680"/>
              <a:gd name="connsiteX6" fmla="*/ 8012186 w 8012186"/>
              <a:gd name="connsiteY6" fmla="*/ 3821840 h 5945680"/>
              <a:gd name="connsiteX7" fmla="*/ 7398301 w 8012186"/>
              <a:gd name="connsiteY7" fmla="*/ 865932 h 5945680"/>
              <a:gd name="connsiteX8" fmla="*/ 4041197 w 8012186"/>
              <a:gd name="connsiteY8" fmla="*/ 12854 h 5945680"/>
              <a:gd name="connsiteX9" fmla="*/ 942046 w 8012186"/>
              <a:gd name="connsiteY9" fmla="*/ 0 h 5945680"/>
              <a:gd name="connsiteX0" fmla="*/ 942046 w 8012186"/>
              <a:gd name="connsiteY0" fmla="*/ 0 h 5945680"/>
              <a:gd name="connsiteX1" fmla="*/ 65375 w 8012186"/>
              <a:gd name="connsiteY1" fmla="*/ 275452 h 5945680"/>
              <a:gd name="connsiteX2" fmla="*/ 197790 w 8012186"/>
              <a:gd name="connsiteY2" fmla="*/ 1282816 h 5945680"/>
              <a:gd name="connsiteX3" fmla="*/ 1473067 w 8012186"/>
              <a:gd name="connsiteY3" fmla="*/ 5740586 h 5945680"/>
              <a:gd name="connsiteX4" fmla="*/ 2474475 w 8012186"/>
              <a:gd name="connsiteY4" fmla="*/ 4696647 h 5945680"/>
              <a:gd name="connsiteX5" fmla="*/ 4497643 w 8012186"/>
              <a:gd name="connsiteY5" fmla="*/ 4760183 h 5945680"/>
              <a:gd name="connsiteX6" fmla="*/ 8012186 w 8012186"/>
              <a:gd name="connsiteY6" fmla="*/ 3821840 h 5945680"/>
              <a:gd name="connsiteX7" fmla="*/ 7398301 w 8012186"/>
              <a:gd name="connsiteY7" fmla="*/ 865932 h 5945680"/>
              <a:gd name="connsiteX8" fmla="*/ 4041197 w 8012186"/>
              <a:gd name="connsiteY8" fmla="*/ 12854 h 5945680"/>
              <a:gd name="connsiteX9" fmla="*/ 942046 w 8012186"/>
              <a:gd name="connsiteY9" fmla="*/ 0 h 5945680"/>
              <a:gd name="connsiteX0" fmla="*/ 885101 w 7955241"/>
              <a:gd name="connsiteY0" fmla="*/ 0 h 5945680"/>
              <a:gd name="connsiteX1" fmla="*/ 8430 w 7955241"/>
              <a:gd name="connsiteY1" fmla="*/ 275452 h 5945680"/>
              <a:gd name="connsiteX2" fmla="*/ 140845 w 7955241"/>
              <a:gd name="connsiteY2" fmla="*/ 1282816 h 5945680"/>
              <a:gd name="connsiteX3" fmla="*/ 1416122 w 7955241"/>
              <a:gd name="connsiteY3" fmla="*/ 5740586 h 5945680"/>
              <a:gd name="connsiteX4" fmla="*/ 2417530 w 7955241"/>
              <a:gd name="connsiteY4" fmla="*/ 4696647 h 5945680"/>
              <a:gd name="connsiteX5" fmla="*/ 4440698 w 7955241"/>
              <a:gd name="connsiteY5" fmla="*/ 4760183 h 5945680"/>
              <a:gd name="connsiteX6" fmla="*/ 7955241 w 7955241"/>
              <a:gd name="connsiteY6" fmla="*/ 3821840 h 5945680"/>
              <a:gd name="connsiteX7" fmla="*/ 7341356 w 7955241"/>
              <a:gd name="connsiteY7" fmla="*/ 865932 h 5945680"/>
              <a:gd name="connsiteX8" fmla="*/ 3984252 w 7955241"/>
              <a:gd name="connsiteY8" fmla="*/ 12854 h 5945680"/>
              <a:gd name="connsiteX9" fmla="*/ 885101 w 7955241"/>
              <a:gd name="connsiteY9" fmla="*/ 0 h 5945680"/>
              <a:gd name="connsiteX0" fmla="*/ 876710 w 7946850"/>
              <a:gd name="connsiteY0" fmla="*/ 0 h 5931941"/>
              <a:gd name="connsiteX1" fmla="*/ 39 w 7946850"/>
              <a:gd name="connsiteY1" fmla="*/ 275452 h 5931941"/>
              <a:gd name="connsiteX2" fmla="*/ 1407731 w 7946850"/>
              <a:gd name="connsiteY2" fmla="*/ 5740586 h 5931941"/>
              <a:gd name="connsiteX3" fmla="*/ 2409139 w 7946850"/>
              <a:gd name="connsiteY3" fmla="*/ 4696647 h 5931941"/>
              <a:gd name="connsiteX4" fmla="*/ 4432307 w 7946850"/>
              <a:gd name="connsiteY4" fmla="*/ 4760183 h 5931941"/>
              <a:gd name="connsiteX5" fmla="*/ 7946850 w 7946850"/>
              <a:gd name="connsiteY5" fmla="*/ 3821840 h 5931941"/>
              <a:gd name="connsiteX6" fmla="*/ 7332965 w 7946850"/>
              <a:gd name="connsiteY6" fmla="*/ 865932 h 5931941"/>
              <a:gd name="connsiteX7" fmla="*/ 3975861 w 7946850"/>
              <a:gd name="connsiteY7" fmla="*/ 12854 h 5931941"/>
              <a:gd name="connsiteX8" fmla="*/ 876710 w 7946850"/>
              <a:gd name="connsiteY8" fmla="*/ 0 h 5931941"/>
              <a:gd name="connsiteX0" fmla="*/ 914364 w 7984504"/>
              <a:gd name="connsiteY0" fmla="*/ 189334 h 6121275"/>
              <a:gd name="connsiteX1" fmla="*/ 447105 w 7984504"/>
              <a:gd name="connsiteY1" fmla="*/ 268192 h 6121275"/>
              <a:gd name="connsiteX2" fmla="*/ 37693 w 7984504"/>
              <a:gd name="connsiteY2" fmla="*/ 464786 h 6121275"/>
              <a:gd name="connsiteX3" fmla="*/ 1445385 w 7984504"/>
              <a:gd name="connsiteY3" fmla="*/ 5929920 h 6121275"/>
              <a:gd name="connsiteX4" fmla="*/ 2446793 w 7984504"/>
              <a:gd name="connsiteY4" fmla="*/ 4885981 h 6121275"/>
              <a:gd name="connsiteX5" fmla="*/ 4469961 w 7984504"/>
              <a:gd name="connsiteY5" fmla="*/ 4949517 h 6121275"/>
              <a:gd name="connsiteX6" fmla="*/ 7984504 w 7984504"/>
              <a:gd name="connsiteY6" fmla="*/ 4011174 h 6121275"/>
              <a:gd name="connsiteX7" fmla="*/ 7370619 w 7984504"/>
              <a:gd name="connsiteY7" fmla="*/ 1055266 h 6121275"/>
              <a:gd name="connsiteX8" fmla="*/ 4013515 w 7984504"/>
              <a:gd name="connsiteY8" fmla="*/ 202188 h 6121275"/>
              <a:gd name="connsiteX9" fmla="*/ 914364 w 7984504"/>
              <a:gd name="connsiteY9" fmla="*/ 189334 h 6121275"/>
              <a:gd name="connsiteX0" fmla="*/ 912387 w 7982527"/>
              <a:gd name="connsiteY0" fmla="*/ 158785 h 6090726"/>
              <a:gd name="connsiteX1" fmla="*/ 476244 w 7982527"/>
              <a:gd name="connsiteY1" fmla="*/ 339894 h 6090726"/>
              <a:gd name="connsiteX2" fmla="*/ 35716 w 7982527"/>
              <a:gd name="connsiteY2" fmla="*/ 434237 h 6090726"/>
              <a:gd name="connsiteX3" fmla="*/ 1443408 w 7982527"/>
              <a:gd name="connsiteY3" fmla="*/ 5899371 h 6090726"/>
              <a:gd name="connsiteX4" fmla="*/ 2444816 w 7982527"/>
              <a:gd name="connsiteY4" fmla="*/ 4855432 h 6090726"/>
              <a:gd name="connsiteX5" fmla="*/ 4467984 w 7982527"/>
              <a:gd name="connsiteY5" fmla="*/ 4918968 h 6090726"/>
              <a:gd name="connsiteX6" fmla="*/ 7982527 w 7982527"/>
              <a:gd name="connsiteY6" fmla="*/ 3980625 h 6090726"/>
              <a:gd name="connsiteX7" fmla="*/ 7368642 w 7982527"/>
              <a:gd name="connsiteY7" fmla="*/ 1024717 h 6090726"/>
              <a:gd name="connsiteX8" fmla="*/ 4011538 w 7982527"/>
              <a:gd name="connsiteY8" fmla="*/ 171639 h 6090726"/>
              <a:gd name="connsiteX9" fmla="*/ 912387 w 7982527"/>
              <a:gd name="connsiteY9" fmla="*/ 158785 h 6090726"/>
              <a:gd name="connsiteX0" fmla="*/ 905425 w 7975565"/>
              <a:gd name="connsiteY0" fmla="*/ 166617 h 6098558"/>
              <a:gd name="connsiteX1" fmla="*/ 469282 w 7975565"/>
              <a:gd name="connsiteY1" fmla="*/ 347726 h 6098558"/>
              <a:gd name="connsiteX2" fmla="*/ 28754 w 7975565"/>
              <a:gd name="connsiteY2" fmla="*/ 442069 h 6098558"/>
              <a:gd name="connsiteX3" fmla="*/ 1436446 w 7975565"/>
              <a:gd name="connsiteY3" fmla="*/ 5907203 h 6098558"/>
              <a:gd name="connsiteX4" fmla="*/ 2437854 w 7975565"/>
              <a:gd name="connsiteY4" fmla="*/ 4863264 h 6098558"/>
              <a:gd name="connsiteX5" fmla="*/ 4461022 w 7975565"/>
              <a:gd name="connsiteY5" fmla="*/ 4926800 h 6098558"/>
              <a:gd name="connsiteX6" fmla="*/ 7975565 w 7975565"/>
              <a:gd name="connsiteY6" fmla="*/ 3988457 h 6098558"/>
              <a:gd name="connsiteX7" fmla="*/ 7361680 w 7975565"/>
              <a:gd name="connsiteY7" fmla="*/ 1032549 h 6098558"/>
              <a:gd name="connsiteX8" fmla="*/ 4004576 w 7975565"/>
              <a:gd name="connsiteY8" fmla="*/ 179471 h 6098558"/>
              <a:gd name="connsiteX9" fmla="*/ 905425 w 7975565"/>
              <a:gd name="connsiteY9" fmla="*/ 166617 h 6098558"/>
              <a:gd name="connsiteX0" fmla="*/ 905425 w 7975565"/>
              <a:gd name="connsiteY0" fmla="*/ 166617 h 6098558"/>
              <a:gd name="connsiteX1" fmla="*/ 469282 w 7975565"/>
              <a:gd name="connsiteY1" fmla="*/ 347726 h 6098558"/>
              <a:gd name="connsiteX2" fmla="*/ 28754 w 7975565"/>
              <a:gd name="connsiteY2" fmla="*/ 442069 h 6098558"/>
              <a:gd name="connsiteX3" fmla="*/ 1436446 w 7975565"/>
              <a:gd name="connsiteY3" fmla="*/ 5907203 h 6098558"/>
              <a:gd name="connsiteX4" fmla="*/ 2437854 w 7975565"/>
              <a:gd name="connsiteY4" fmla="*/ 4863264 h 6098558"/>
              <a:gd name="connsiteX5" fmla="*/ 4461022 w 7975565"/>
              <a:gd name="connsiteY5" fmla="*/ 4926800 h 6098558"/>
              <a:gd name="connsiteX6" fmla="*/ 7975565 w 7975565"/>
              <a:gd name="connsiteY6" fmla="*/ 3988457 h 6098558"/>
              <a:gd name="connsiteX7" fmla="*/ 7361680 w 7975565"/>
              <a:gd name="connsiteY7" fmla="*/ 1032549 h 6098558"/>
              <a:gd name="connsiteX8" fmla="*/ 4004576 w 7975565"/>
              <a:gd name="connsiteY8" fmla="*/ 179471 h 6098558"/>
              <a:gd name="connsiteX9" fmla="*/ 905425 w 7975565"/>
              <a:gd name="connsiteY9" fmla="*/ 166617 h 6098558"/>
              <a:gd name="connsiteX0" fmla="*/ 891740 w 7961880"/>
              <a:gd name="connsiteY0" fmla="*/ 222236 h 6154177"/>
              <a:gd name="connsiteX1" fmla="*/ 15069 w 7961880"/>
              <a:gd name="connsiteY1" fmla="*/ 497688 h 6154177"/>
              <a:gd name="connsiteX2" fmla="*/ 1422761 w 7961880"/>
              <a:gd name="connsiteY2" fmla="*/ 5962822 h 6154177"/>
              <a:gd name="connsiteX3" fmla="*/ 2424169 w 7961880"/>
              <a:gd name="connsiteY3" fmla="*/ 4918883 h 6154177"/>
              <a:gd name="connsiteX4" fmla="*/ 4447337 w 7961880"/>
              <a:gd name="connsiteY4" fmla="*/ 4982419 h 6154177"/>
              <a:gd name="connsiteX5" fmla="*/ 7961880 w 7961880"/>
              <a:gd name="connsiteY5" fmla="*/ 4044076 h 6154177"/>
              <a:gd name="connsiteX6" fmla="*/ 7347995 w 7961880"/>
              <a:gd name="connsiteY6" fmla="*/ 1088168 h 6154177"/>
              <a:gd name="connsiteX7" fmla="*/ 3990891 w 7961880"/>
              <a:gd name="connsiteY7" fmla="*/ 235090 h 6154177"/>
              <a:gd name="connsiteX8" fmla="*/ 891740 w 7961880"/>
              <a:gd name="connsiteY8" fmla="*/ 222236 h 6154177"/>
              <a:gd name="connsiteX0" fmla="*/ 891740 w 7961880"/>
              <a:gd name="connsiteY0" fmla="*/ 222236 h 6154177"/>
              <a:gd name="connsiteX1" fmla="*/ 15069 w 7961880"/>
              <a:gd name="connsiteY1" fmla="*/ 497688 h 6154177"/>
              <a:gd name="connsiteX2" fmla="*/ 1422761 w 7961880"/>
              <a:gd name="connsiteY2" fmla="*/ 5962822 h 6154177"/>
              <a:gd name="connsiteX3" fmla="*/ 2424169 w 7961880"/>
              <a:gd name="connsiteY3" fmla="*/ 4918883 h 6154177"/>
              <a:gd name="connsiteX4" fmla="*/ 4447337 w 7961880"/>
              <a:gd name="connsiteY4" fmla="*/ 4982419 h 6154177"/>
              <a:gd name="connsiteX5" fmla="*/ 7961880 w 7961880"/>
              <a:gd name="connsiteY5" fmla="*/ 4044076 h 6154177"/>
              <a:gd name="connsiteX6" fmla="*/ 7347995 w 7961880"/>
              <a:gd name="connsiteY6" fmla="*/ 1088168 h 6154177"/>
              <a:gd name="connsiteX7" fmla="*/ 3990891 w 7961880"/>
              <a:gd name="connsiteY7" fmla="*/ 235090 h 6154177"/>
              <a:gd name="connsiteX8" fmla="*/ 891740 w 7961880"/>
              <a:gd name="connsiteY8" fmla="*/ 222236 h 6154177"/>
              <a:gd name="connsiteX0" fmla="*/ 876671 w 7946811"/>
              <a:gd name="connsiteY0" fmla="*/ 0 h 5931941"/>
              <a:gd name="connsiteX1" fmla="*/ 0 w 7946811"/>
              <a:gd name="connsiteY1" fmla="*/ 275452 h 5931941"/>
              <a:gd name="connsiteX2" fmla="*/ 1407692 w 7946811"/>
              <a:gd name="connsiteY2" fmla="*/ 5740586 h 5931941"/>
              <a:gd name="connsiteX3" fmla="*/ 2409100 w 7946811"/>
              <a:gd name="connsiteY3" fmla="*/ 4696647 h 5931941"/>
              <a:gd name="connsiteX4" fmla="*/ 4432268 w 7946811"/>
              <a:gd name="connsiteY4" fmla="*/ 4760183 h 5931941"/>
              <a:gd name="connsiteX5" fmla="*/ 7946811 w 7946811"/>
              <a:gd name="connsiteY5" fmla="*/ 3821840 h 5931941"/>
              <a:gd name="connsiteX6" fmla="*/ 7332926 w 7946811"/>
              <a:gd name="connsiteY6" fmla="*/ 865932 h 5931941"/>
              <a:gd name="connsiteX7" fmla="*/ 3975822 w 7946811"/>
              <a:gd name="connsiteY7" fmla="*/ 12854 h 5931941"/>
              <a:gd name="connsiteX8" fmla="*/ 876671 w 7946811"/>
              <a:gd name="connsiteY8" fmla="*/ 0 h 5931941"/>
              <a:gd name="connsiteX0" fmla="*/ 876671 w 7946811"/>
              <a:gd name="connsiteY0" fmla="*/ 0 h 5931941"/>
              <a:gd name="connsiteX1" fmla="*/ 0 w 7946811"/>
              <a:gd name="connsiteY1" fmla="*/ 275452 h 5931941"/>
              <a:gd name="connsiteX2" fmla="*/ 1407692 w 7946811"/>
              <a:gd name="connsiteY2" fmla="*/ 5740586 h 5931941"/>
              <a:gd name="connsiteX3" fmla="*/ 2409100 w 7946811"/>
              <a:gd name="connsiteY3" fmla="*/ 4696647 h 5931941"/>
              <a:gd name="connsiteX4" fmla="*/ 4432268 w 7946811"/>
              <a:gd name="connsiteY4" fmla="*/ 4760183 h 5931941"/>
              <a:gd name="connsiteX5" fmla="*/ 7946811 w 7946811"/>
              <a:gd name="connsiteY5" fmla="*/ 3821840 h 5931941"/>
              <a:gd name="connsiteX6" fmla="*/ 7332926 w 7946811"/>
              <a:gd name="connsiteY6" fmla="*/ 865932 h 5931941"/>
              <a:gd name="connsiteX7" fmla="*/ 3975822 w 7946811"/>
              <a:gd name="connsiteY7" fmla="*/ 12854 h 5931941"/>
              <a:gd name="connsiteX8" fmla="*/ 876671 w 7946811"/>
              <a:gd name="connsiteY8" fmla="*/ 0 h 5931941"/>
              <a:gd name="connsiteX0" fmla="*/ 876671 w 7946811"/>
              <a:gd name="connsiteY0" fmla="*/ 0 h 5965000"/>
              <a:gd name="connsiteX1" fmla="*/ 0 w 7946811"/>
              <a:gd name="connsiteY1" fmla="*/ 275452 h 5965000"/>
              <a:gd name="connsiteX2" fmla="*/ 1407692 w 7946811"/>
              <a:gd name="connsiteY2" fmla="*/ 5740586 h 5965000"/>
              <a:gd name="connsiteX3" fmla="*/ 2409100 w 7946811"/>
              <a:gd name="connsiteY3" fmla="*/ 4696647 h 5965000"/>
              <a:gd name="connsiteX4" fmla="*/ 4432268 w 7946811"/>
              <a:gd name="connsiteY4" fmla="*/ 4760183 h 5965000"/>
              <a:gd name="connsiteX5" fmla="*/ 7946811 w 7946811"/>
              <a:gd name="connsiteY5" fmla="*/ 3821840 h 5965000"/>
              <a:gd name="connsiteX6" fmla="*/ 7332926 w 7946811"/>
              <a:gd name="connsiteY6" fmla="*/ 865932 h 5965000"/>
              <a:gd name="connsiteX7" fmla="*/ 3975822 w 7946811"/>
              <a:gd name="connsiteY7" fmla="*/ 12854 h 5965000"/>
              <a:gd name="connsiteX8" fmla="*/ 876671 w 7946811"/>
              <a:gd name="connsiteY8" fmla="*/ 0 h 5965000"/>
              <a:gd name="connsiteX0" fmla="*/ 876671 w 7946811"/>
              <a:gd name="connsiteY0" fmla="*/ 0 h 5965000"/>
              <a:gd name="connsiteX1" fmla="*/ 0 w 7946811"/>
              <a:gd name="connsiteY1" fmla="*/ 275452 h 5965000"/>
              <a:gd name="connsiteX2" fmla="*/ 1407692 w 7946811"/>
              <a:gd name="connsiteY2" fmla="*/ 5740586 h 5965000"/>
              <a:gd name="connsiteX3" fmla="*/ 2409100 w 7946811"/>
              <a:gd name="connsiteY3" fmla="*/ 4696647 h 5965000"/>
              <a:gd name="connsiteX4" fmla="*/ 4432268 w 7946811"/>
              <a:gd name="connsiteY4" fmla="*/ 4760183 h 5965000"/>
              <a:gd name="connsiteX5" fmla="*/ 7946811 w 7946811"/>
              <a:gd name="connsiteY5" fmla="*/ 3821840 h 5965000"/>
              <a:gd name="connsiteX6" fmla="*/ 7332926 w 7946811"/>
              <a:gd name="connsiteY6" fmla="*/ 865932 h 5965000"/>
              <a:gd name="connsiteX7" fmla="*/ 3975822 w 7946811"/>
              <a:gd name="connsiteY7" fmla="*/ 12854 h 5965000"/>
              <a:gd name="connsiteX8" fmla="*/ 876671 w 7946811"/>
              <a:gd name="connsiteY8" fmla="*/ 0 h 5965000"/>
              <a:gd name="connsiteX0" fmla="*/ 879625 w 7949765"/>
              <a:gd name="connsiteY0" fmla="*/ 213575 h 6242456"/>
              <a:gd name="connsiteX1" fmla="*/ 2954 w 7949765"/>
              <a:gd name="connsiteY1" fmla="*/ 489027 h 6242456"/>
              <a:gd name="connsiteX2" fmla="*/ 1188875 w 7949765"/>
              <a:gd name="connsiteY2" fmla="*/ 6023619 h 6242456"/>
              <a:gd name="connsiteX3" fmla="*/ 2412054 w 7949765"/>
              <a:gd name="connsiteY3" fmla="*/ 4910222 h 6242456"/>
              <a:gd name="connsiteX4" fmla="*/ 4435222 w 7949765"/>
              <a:gd name="connsiteY4" fmla="*/ 4973758 h 6242456"/>
              <a:gd name="connsiteX5" fmla="*/ 7949765 w 7949765"/>
              <a:gd name="connsiteY5" fmla="*/ 4035415 h 6242456"/>
              <a:gd name="connsiteX6" fmla="*/ 7335880 w 7949765"/>
              <a:gd name="connsiteY6" fmla="*/ 1079507 h 6242456"/>
              <a:gd name="connsiteX7" fmla="*/ 3978776 w 7949765"/>
              <a:gd name="connsiteY7" fmla="*/ 226429 h 6242456"/>
              <a:gd name="connsiteX8" fmla="*/ 879625 w 7949765"/>
              <a:gd name="connsiteY8" fmla="*/ 213575 h 6242456"/>
              <a:gd name="connsiteX0" fmla="*/ 876691 w 7946831"/>
              <a:gd name="connsiteY0" fmla="*/ 24246 h 6053126"/>
              <a:gd name="connsiteX1" fmla="*/ 20 w 7946831"/>
              <a:gd name="connsiteY1" fmla="*/ 299698 h 6053126"/>
              <a:gd name="connsiteX2" fmla="*/ 1185941 w 7946831"/>
              <a:gd name="connsiteY2" fmla="*/ 5834290 h 6053126"/>
              <a:gd name="connsiteX3" fmla="*/ 2409120 w 7946831"/>
              <a:gd name="connsiteY3" fmla="*/ 4720893 h 6053126"/>
              <a:gd name="connsiteX4" fmla="*/ 4432288 w 7946831"/>
              <a:gd name="connsiteY4" fmla="*/ 4784429 h 6053126"/>
              <a:gd name="connsiteX5" fmla="*/ 7946831 w 7946831"/>
              <a:gd name="connsiteY5" fmla="*/ 3846086 h 6053126"/>
              <a:gd name="connsiteX6" fmla="*/ 7332946 w 7946831"/>
              <a:gd name="connsiteY6" fmla="*/ 890178 h 6053126"/>
              <a:gd name="connsiteX7" fmla="*/ 3975842 w 7946831"/>
              <a:gd name="connsiteY7" fmla="*/ 37100 h 6053126"/>
              <a:gd name="connsiteX8" fmla="*/ 876691 w 7946831"/>
              <a:gd name="connsiteY8" fmla="*/ 24246 h 6053126"/>
              <a:gd name="connsiteX0" fmla="*/ 876694 w 7946834"/>
              <a:gd name="connsiteY0" fmla="*/ 0 h 6028880"/>
              <a:gd name="connsiteX1" fmla="*/ 23 w 7946834"/>
              <a:gd name="connsiteY1" fmla="*/ 275452 h 6028880"/>
              <a:gd name="connsiteX2" fmla="*/ 1185944 w 7946834"/>
              <a:gd name="connsiteY2" fmla="*/ 5810044 h 6028880"/>
              <a:gd name="connsiteX3" fmla="*/ 2409123 w 7946834"/>
              <a:gd name="connsiteY3" fmla="*/ 4696647 h 6028880"/>
              <a:gd name="connsiteX4" fmla="*/ 4432291 w 7946834"/>
              <a:gd name="connsiteY4" fmla="*/ 4760183 h 6028880"/>
              <a:gd name="connsiteX5" fmla="*/ 7946834 w 7946834"/>
              <a:gd name="connsiteY5" fmla="*/ 3821840 h 6028880"/>
              <a:gd name="connsiteX6" fmla="*/ 7332949 w 7946834"/>
              <a:gd name="connsiteY6" fmla="*/ 865932 h 6028880"/>
              <a:gd name="connsiteX7" fmla="*/ 3975845 w 7946834"/>
              <a:gd name="connsiteY7" fmla="*/ 12854 h 6028880"/>
              <a:gd name="connsiteX8" fmla="*/ 876694 w 7946834"/>
              <a:gd name="connsiteY8" fmla="*/ 0 h 6028880"/>
              <a:gd name="connsiteX0" fmla="*/ 876694 w 7946834"/>
              <a:gd name="connsiteY0" fmla="*/ 0 h 6028880"/>
              <a:gd name="connsiteX1" fmla="*/ 23 w 7946834"/>
              <a:gd name="connsiteY1" fmla="*/ 275452 h 6028880"/>
              <a:gd name="connsiteX2" fmla="*/ 1185944 w 7946834"/>
              <a:gd name="connsiteY2" fmla="*/ 5810044 h 6028880"/>
              <a:gd name="connsiteX3" fmla="*/ 2409123 w 7946834"/>
              <a:gd name="connsiteY3" fmla="*/ 4696647 h 6028880"/>
              <a:gd name="connsiteX4" fmla="*/ 4432291 w 7946834"/>
              <a:gd name="connsiteY4" fmla="*/ 4760183 h 6028880"/>
              <a:gd name="connsiteX5" fmla="*/ 7946834 w 7946834"/>
              <a:gd name="connsiteY5" fmla="*/ 3821840 h 6028880"/>
              <a:gd name="connsiteX6" fmla="*/ 7332949 w 7946834"/>
              <a:gd name="connsiteY6" fmla="*/ 865932 h 6028880"/>
              <a:gd name="connsiteX7" fmla="*/ 3975845 w 7946834"/>
              <a:gd name="connsiteY7" fmla="*/ 12854 h 6028880"/>
              <a:gd name="connsiteX8" fmla="*/ 876694 w 7946834"/>
              <a:gd name="connsiteY8" fmla="*/ 0 h 6028880"/>
              <a:gd name="connsiteX0" fmla="*/ 876694 w 7946834"/>
              <a:gd name="connsiteY0" fmla="*/ 0 h 6043736"/>
              <a:gd name="connsiteX1" fmla="*/ 23 w 7946834"/>
              <a:gd name="connsiteY1" fmla="*/ 275452 h 6043736"/>
              <a:gd name="connsiteX2" fmla="*/ 1185944 w 7946834"/>
              <a:gd name="connsiteY2" fmla="*/ 5810044 h 6043736"/>
              <a:gd name="connsiteX3" fmla="*/ 2409123 w 7946834"/>
              <a:gd name="connsiteY3" fmla="*/ 4696647 h 6043736"/>
              <a:gd name="connsiteX4" fmla="*/ 4432291 w 7946834"/>
              <a:gd name="connsiteY4" fmla="*/ 4760183 h 6043736"/>
              <a:gd name="connsiteX5" fmla="*/ 7946834 w 7946834"/>
              <a:gd name="connsiteY5" fmla="*/ 3821840 h 6043736"/>
              <a:gd name="connsiteX6" fmla="*/ 7332949 w 7946834"/>
              <a:gd name="connsiteY6" fmla="*/ 865932 h 6043736"/>
              <a:gd name="connsiteX7" fmla="*/ 3975845 w 7946834"/>
              <a:gd name="connsiteY7" fmla="*/ 12854 h 6043736"/>
              <a:gd name="connsiteX8" fmla="*/ 876694 w 7946834"/>
              <a:gd name="connsiteY8" fmla="*/ 0 h 6043736"/>
              <a:gd name="connsiteX0" fmla="*/ 876694 w 7946834"/>
              <a:gd name="connsiteY0" fmla="*/ 0 h 6014530"/>
              <a:gd name="connsiteX1" fmla="*/ 23 w 7946834"/>
              <a:gd name="connsiteY1" fmla="*/ 275452 h 6014530"/>
              <a:gd name="connsiteX2" fmla="*/ 1185944 w 7946834"/>
              <a:gd name="connsiteY2" fmla="*/ 5810044 h 6014530"/>
              <a:gd name="connsiteX3" fmla="*/ 2409123 w 7946834"/>
              <a:gd name="connsiteY3" fmla="*/ 4696647 h 6014530"/>
              <a:gd name="connsiteX4" fmla="*/ 4432291 w 7946834"/>
              <a:gd name="connsiteY4" fmla="*/ 4760183 h 6014530"/>
              <a:gd name="connsiteX5" fmla="*/ 7946834 w 7946834"/>
              <a:gd name="connsiteY5" fmla="*/ 3821840 h 6014530"/>
              <a:gd name="connsiteX6" fmla="*/ 7332949 w 7946834"/>
              <a:gd name="connsiteY6" fmla="*/ 865932 h 6014530"/>
              <a:gd name="connsiteX7" fmla="*/ 3975845 w 7946834"/>
              <a:gd name="connsiteY7" fmla="*/ 12854 h 6014530"/>
              <a:gd name="connsiteX8" fmla="*/ 876694 w 7946834"/>
              <a:gd name="connsiteY8" fmla="*/ 0 h 6014530"/>
              <a:gd name="connsiteX0" fmla="*/ 876694 w 7946834"/>
              <a:gd name="connsiteY0" fmla="*/ 0 h 6013457"/>
              <a:gd name="connsiteX1" fmla="*/ 23 w 7946834"/>
              <a:gd name="connsiteY1" fmla="*/ 275452 h 6013457"/>
              <a:gd name="connsiteX2" fmla="*/ 1185944 w 7946834"/>
              <a:gd name="connsiteY2" fmla="*/ 5810044 h 6013457"/>
              <a:gd name="connsiteX3" fmla="*/ 2409123 w 7946834"/>
              <a:gd name="connsiteY3" fmla="*/ 4696647 h 6013457"/>
              <a:gd name="connsiteX4" fmla="*/ 4432291 w 7946834"/>
              <a:gd name="connsiteY4" fmla="*/ 4760183 h 6013457"/>
              <a:gd name="connsiteX5" fmla="*/ 7946834 w 7946834"/>
              <a:gd name="connsiteY5" fmla="*/ 3821840 h 6013457"/>
              <a:gd name="connsiteX6" fmla="*/ 7332949 w 7946834"/>
              <a:gd name="connsiteY6" fmla="*/ 865932 h 6013457"/>
              <a:gd name="connsiteX7" fmla="*/ 3975845 w 7946834"/>
              <a:gd name="connsiteY7" fmla="*/ 12854 h 6013457"/>
              <a:gd name="connsiteX8" fmla="*/ 876694 w 7946834"/>
              <a:gd name="connsiteY8" fmla="*/ 0 h 6013457"/>
              <a:gd name="connsiteX0" fmla="*/ 876694 w 7946834"/>
              <a:gd name="connsiteY0" fmla="*/ 0 h 6013457"/>
              <a:gd name="connsiteX1" fmla="*/ 23 w 7946834"/>
              <a:gd name="connsiteY1" fmla="*/ 275452 h 6013457"/>
              <a:gd name="connsiteX2" fmla="*/ 1185944 w 7946834"/>
              <a:gd name="connsiteY2" fmla="*/ 5810044 h 6013457"/>
              <a:gd name="connsiteX3" fmla="*/ 2409123 w 7946834"/>
              <a:gd name="connsiteY3" fmla="*/ 4696647 h 6013457"/>
              <a:gd name="connsiteX4" fmla="*/ 4432291 w 7946834"/>
              <a:gd name="connsiteY4" fmla="*/ 4760183 h 6013457"/>
              <a:gd name="connsiteX5" fmla="*/ 7946834 w 7946834"/>
              <a:gd name="connsiteY5" fmla="*/ 3821840 h 6013457"/>
              <a:gd name="connsiteX6" fmla="*/ 7332949 w 7946834"/>
              <a:gd name="connsiteY6" fmla="*/ 865932 h 6013457"/>
              <a:gd name="connsiteX7" fmla="*/ 3975845 w 7946834"/>
              <a:gd name="connsiteY7" fmla="*/ 12854 h 6013457"/>
              <a:gd name="connsiteX8" fmla="*/ 876694 w 7946834"/>
              <a:gd name="connsiteY8" fmla="*/ 0 h 6013457"/>
              <a:gd name="connsiteX0" fmla="*/ 876694 w 7946834"/>
              <a:gd name="connsiteY0" fmla="*/ 0 h 6013457"/>
              <a:gd name="connsiteX1" fmla="*/ 23 w 7946834"/>
              <a:gd name="connsiteY1" fmla="*/ 275452 h 6013457"/>
              <a:gd name="connsiteX2" fmla="*/ 1185944 w 7946834"/>
              <a:gd name="connsiteY2" fmla="*/ 5810044 h 6013457"/>
              <a:gd name="connsiteX3" fmla="*/ 2409123 w 7946834"/>
              <a:gd name="connsiteY3" fmla="*/ 4696647 h 6013457"/>
              <a:gd name="connsiteX4" fmla="*/ 4432291 w 7946834"/>
              <a:gd name="connsiteY4" fmla="*/ 4760183 h 6013457"/>
              <a:gd name="connsiteX5" fmla="*/ 7946834 w 7946834"/>
              <a:gd name="connsiteY5" fmla="*/ 3821840 h 6013457"/>
              <a:gd name="connsiteX6" fmla="*/ 7332949 w 7946834"/>
              <a:gd name="connsiteY6" fmla="*/ 865932 h 6013457"/>
              <a:gd name="connsiteX7" fmla="*/ 3975845 w 7946834"/>
              <a:gd name="connsiteY7" fmla="*/ 12854 h 6013457"/>
              <a:gd name="connsiteX8" fmla="*/ 876694 w 7946834"/>
              <a:gd name="connsiteY8" fmla="*/ 0 h 6013457"/>
              <a:gd name="connsiteX0" fmla="*/ 876694 w 7946834"/>
              <a:gd name="connsiteY0" fmla="*/ 0 h 5810044"/>
              <a:gd name="connsiteX1" fmla="*/ 23 w 7946834"/>
              <a:gd name="connsiteY1" fmla="*/ 275452 h 5810044"/>
              <a:gd name="connsiteX2" fmla="*/ 1185944 w 7946834"/>
              <a:gd name="connsiteY2" fmla="*/ 5810044 h 5810044"/>
              <a:gd name="connsiteX3" fmla="*/ 2409123 w 7946834"/>
              <a:gd name="connsiteY3" fmla="*/ 4696647 h 5810044"/>
              <a:gd name="connsiteX4" fmla="*/ 4432291 w 7946834"/>
              <a:gd name="connsiteY4" fmla="*/ 4760183 h 5810044"/>
              <a:gd name="connsiteX5" fmla="*/ 7946834 w 7946834"/>
              <a:gd name="connsiteY5" fmla="*/ 3821840 h 5810044"/>
              <a:gd name="connsiteX6" fmla="*/ 7332949 w 7946834"/>
              <a:gd name="connsiteY6" fmla="*/ 865932 h 5810044"/>
              <a:gd name="connsiteX7" fmla="*/ 3975845 w 7946834"/>
              <a:gd name="connsiteY7" fmla="*/ 12854 h 5810044"/>
              <a:gd name="connsiteX8" fmla="*/ 876694 w 7946834"/>
              <a:gd name="connsiteY8" fmla="*/ 0 h 5810044"/>
              <a:gd name="connsiteX0" fmla="*/ 876694 w 7946834"/>
              <a:gd name="connsiteY0" fmla="*/ 0 h 5810044"/>
              <a:gd name="connsiteX1" fmla="*/ 23 w 7946834"/>
              <a:gd name="connsiteY1" fmla="*/ 275452 h 5810044"/>
              <a:gd name="connsiteX2" fmla="*/ 1185944 w 7946834"/>
              <a:gd name="connsiteY2" fmla="*/ 5810044 h 5810044"/>
              <a:gd name="connsiteX3" fmla="*/ 2409123 w 7946834"/>
              <a:gd name="connsiteY3" fmla="*/ 4696647 h 5810044"/>
              <a:gd name="connsiteX4" fmla="*/ 4432291 w 7946834"/>
              <a:gd name="connsiteY4" fmla="*/ 4760183 h 5810044"/>
              <a:gd name="connsiteX5" fmla="*/ 7946834 w 7946834"/>
              <a:gd name="connsiteY5" fmla="*/ 3821840 h 5810044"/>
              <a:gd name="connsiteX6" fmla="*/ 7332949 w 7946834"/>
              <a:gd name="connsiteY6" fmla="*/ 865932 h 5810044"/>
              <a:gd name="connsiteX7" fmla="*/ 3975845 w 7946834"/>
              <a:gd name="connsiteY7" fmla="*/ 12854 h 5810044"/>
              <a:gd name="connsiteX8" fmla="*/ 876694 w 7946834"/>
              <a:gd name="connsiteY8" fmla="*/ 0 h 5810044"/>
              <a:gd name="connsiteX0" fmla="*/ 876694 w 7946834"/>
              <a:gd name="connsiteY0" fmla="*/ 0 h 5810044"/>
              <a:gd name="connsiteX1" fmla="*/ 23 w 7946834"/>
              <a:gd name="connsiteY1" fmla="*/ 275452 h 5810044"/>
              <a:gd name="connsiteX2" fmla="*/ 1185944 w 7946834"/>
              <a:gd name="connsiteY2" fmla="*/ 5810044 h 5810044"/>
              <a:gd name="connsiteX3" fmla="*/ 4432291 w 7946834"/>
              <a:gd name="connsiteY3" fmla="*/ 4760183 h 5810044"/>
              <a:gd name="connsiteX4" fmla="*/ 7946834 w 7946834"/>
              <a:gd name="connsiteY4" fmla="*/ 3821840 h 5810044"/>
              <a:gd name="connsiteX5" fmla="*/ 7332949 w 7946834"/>
              <a:gd name="connsiteY5" fmla="*/ 865932 h 5810044"/>
              <a:gd name="connsiteX6" fmla="*/ 3975845 w 7946834"/>
              <a:gd name="connsiteY6" fmla="*/ 12854 h 5810044"/>
              <a:gd name="connsiteX7" fmla="*/ 876694 w 7946834"/>
              <a:gd name="connsiteY7" fmla="*/ 0 h 5810044"/>
              <a:gd name="connsiteX0" fmla="*/ 879334 w 7949474"/>
              <a:gd name="connsiteY0" fmla="*/ 211141 h 5987610"/>
              <a:gd name="connsiteX1" fmla="*/ 2663 w 7949474"/>
              <a:gd name="connsiteY1" fmla="*/ 486593 h 5987610"/>
              <a:gd name="connsiteX2" fmla="*/ 1171899 w 7949474"/>
              <a:gd name="connsiteY2" fmla="*/ 5987609 h 5987610"/>
              <a:gd name="connsiteX3" fmla="*/ 4434931 w 7949474"/>
              <a:gd name="connsiteY3" fmla="*/ 4971324 h 5987610"/>
              <a:gd name="connsiteX4" fmla="*/ 7949474 w 7949474"/>
              <a:gd name="connsiteY4" fmla="*/ 4032981 h 5987610"/>
              <a:gd name="connsiteX5" fmla="*/ 7335589 w 7949474"/>
              <a:gd name="connsiteY5" fmla="*/ 1077073 h 5987610"/>
              <a:gd name="connsiteX6" fmla="*/ 3978485 w 7949474"/>
              <a:gd name="connsiteY6" fmla="*/ 223995 h 5987610"/>
              <a:gd name="connsiteX7" fmla="*/ 879334 w 7949474"/>
              <a:gd name="connsiteY7" fmla="*/ 211141 h 5987610"/>
              <a:gd name="connsiteX0" fmla="*/ 879204 w 7949344"/>
              <a:gd name="connsiteY0" fmla="*/ 206931 h 5925311"/>
              <a:gd name="connsiteX1" fmla="*/ 2533 w 7949344"/>
              <a:gd name="connsiteY1" fmla="*/ 482383 h 5925311"/>
              <a:gd name="connsiteX2" fmla="*/ 1164017 w 7949344"/>
              <a:gd name="connsiteY2" fmla="*/ 5925311 h 5925311"/>
              <a:gd name="connsiteX3" fmla="*/ 4434801 w 7949344"/>
              <a:gd name="connsiteY3" fmla="*/ 4967114 h 5925311"/>
              <a:gd name="connsiteX4" fmla="*/ 7949344 w 7949344"/>
              <a:gd name="connsiteY4" fmla="*/ 4028771 h 5925311"/>
              <a:gd name="connsiteX5" fmla="*/ 7335459 w 7949344"/>
              <a:gd name="connsiteY5" fmla="*/ 1072863 h 5925311"/>
              <a:gd name="connsiteX6" fmla="*/ 3978355 w 7949344"/>
              <a:gd name="connsiteY6" fmla="*/ 219785 h 5925311"/>
              <a:gd name="connsiteX7" fmla="*/ 879204 w 7949344"/>
              <a:gd name="connsiteY7" fmla="*/ 206931 h 5925311"/>
              <a:gd name="connsiteX0" fmla="*/ 879148 w 7949288"/>
              <a:gd name="connsiteY0" fmla="*/ 208988 h 5955758"/>
              <a:gd name="connsiteX1" fmla="*/ 2477 w 7949288"/>
              <a:gd name="connsiteY1" fmla="*/ 484440 h 5955758"/>
              <a:gd name="connsiteX2" fmla="*/ 1160596 w 7949288"/>
              <a:gd name="connsiteY2" fmla="*/ 5955759 h 5955758"/>
              <a:gd name="connsiteX3" fmla="*/ 4434745 w 7949288"/>
              <a:gd name="connsiteY3" fmla="*/ 4969171 h 5955758"/>
              <a:gd name="connsiteX4" fmla="*/ 7949288 w 7949288"/>
              <a:gd name="connsiteY4" fmla="*/ 4030828 h 5955758"/>
              <a:gd name="connsiteX5" fmla="*/ 7335403 w 7949288"/>
              <a:gd name="connsiteY5" fmla="*/ 1074920 h 5955758"/>
              <a:gd name="connsiteX6" fmla="*/ 3978299 w 7949288"/>
              <a:gd name="connsiteY6" fmla="*/ 221842 h 5955758"/>
              <a:gd name="connsiteX7" fmla="*/ 879148 w 7949288"/>
              <a:gd name="connsiteY7" fmla="*/ 208988 h 5955758"/>
              <a:gd name="connsiteX0" fmla="*/ 879148 w 7941518"/>
              <a:gd name="connsiteY0" fmla="*/ 208988 h 5955759"/>
              <a:gd name="connsiteX1" fmla="*/ 2477 w 7941518"/>
              <a:gd name="connsiteY1" fmla="*/ 484440 h 5955759"/>
              <a:gd name="connsiteX2" fmla="*/ 1160596 w 7941518"/>
              <a:gd name="connsiteY2" fmla="*/ 5955759 h 5955759"/>
              <a:gd name="connsiteX3" fmla="*/ 4434745 w 7941518"/>
              <a:gd name="connsiteY3" fmla="*/ 4969171 h 5955759"/>
              <a:gd name="connsiteX4" fmla="*/ 7941518 w 7941518"/>
              <a:gd name="connsiteY4" fmla="*/ 3994684 h 5955759"/>
              <a:gd name="connsiteX5" fmla="*/ 7335403 w 7941518"/>
              <a:gd name="connsiteY5" fmla="*/ 1074920 h 5955759"/>
              <a:gd name="connsiteX6" fmla="*/ 3978299 w 7941518"/>
              <a:gd name="connsiteY6" fmla="*/ 221842 h 5955759"/>
              <a:gd name="connsiteX7" fmla="*/ 879148 w 7941518"/>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9148 w 7952670"/>
              <a:gd name="connsiteY0" fmla="*/ 208988 h 5955759"/>
              <a:gd name="connsiteX1" fmla="*/ 2477 w 7952670"/>
              <a:gd name="connsiteY1" fmla="*/ 484440 h 5955759"/>
              <a:gd name="connsiteX2" fmla="*/ 1160596 w 7952670"/>
              <a:gd name="connsiteY2" fmla="*/ 5955759 h 5955759"/>
              <a:gd name="connsiteX3" fmla="*/ 4434745 w 7952670"/>
              <a:gd name="connsiteY3" fmla="*/ 4969171 h 5955759"/>
              <a:gd name="connsiteX4" fmla="*/ 7952670 w 7952670"/>
              <a:gd name="connsiteY4" fmla="*/ 3980498 h 5955759"/>
              <a:gd name="connsiteX5" fmla="*/ 7335403 w 7952670"/>
              <a:gd name="connsiteY5" fmla="*/ 1074920 h 5955759"/>
              <a:gd name="connsiteX6" fmla="*/ 3978299 w 7952670"/>
              <a:gd name="connsiteY6" fmla="*/ 221842 h 5955759"/>
              <a:gd name="connsiteX7" fmla="*/ 879148 w 7952670"/>
              <a:gd name="connsiteY7" fmla="*/ 208988 h 5955759"/>
              <a:gd name="connsiteX0" fmla="*/ 876671 w 7950193"/>
              <a:gd name="connsiteY0" fmla="*/ 0 h 5746771"/>
              <a:gd name="connsiteX1" fmla="*/ 0 w 7950193"/>
              <a:gd name="connsiteY1" fmla="*/ 275452 h 5746771"/>
              <a:gd name="connsiteX2" fmla="*/ 1158119 w 7950193"/>
              <a:gd name="connsiteY2" fmla="*/ 5746771 h 5746771"/>
              <a:gd name="connsiteX3" fmla="*/ 4432268 w 7950193"/>
              <a:gd name="connsiteY3" fmla="*/ 4760183 h 5746771"/>
              <a:gd name="connsiteX4" fmla="*/ 7950193 w 7950193"/>
              <a:gd name="connsiteY4" fmla="*/ 3771510 h 5746771"/>
              <a:gd name="connsiteX5" fmla="*/ 7332926 w 7950193"/>
              <a:gd name="connsiteY5" fmla="*/ 865932 h 5746771"/>
              <a:gd name="connsiteX6" fmla="*/ 3975822 w 7950193"/>
              <a:gd name="connsiteY6" fmla="*/ 12854 h 5746771"/>
              <a:gd name="connsiteX7" fmla="*/ 876671 w 7950193"/>
              <a:gd name="connsiteY7" fmla="*/ 0 h 5746771"/>
              <a:gd name="connsiteX0" fmla="*/ 876671 w 7950193"/>
              <a:gd name="connsiteY0" fmla="*/ 0 h 5746771"/>
              <a:gd name="connsiteX1" fmla="*/ 0 w 7950193"/>
              <a:gd name="connsiteY1" fmla="*/ 275452 h 5746771"/>
              <a:gd name="connsiteX2" fmla="*/ 1158119 w 7950193"/>
              <a:gd name="connsiteY2" fmla="*/ 5746771 h 5746771"/>
              <a:gd name="connsiteX3" fmla="*/ 4432268 w 7950193"/>
              <a:gd name="connsiteY3" fmla="*/ 4760183 h 5746771"/>
              <a:gd name="connsiteX4" fmla="*/ 7950193 w 7950193"/>
              <a:gd name="connsiteY4" fmla="*/ 3771510 h 5746771"/>
              <a:gd name="connsiteX5" fmla="*/ 7332926 w 7950193"/>
              <a:gd name="connsiteY5" fmla="*/ 865932 h 5746771"/>
              <a:gd name="connsiteX6" fmla="*/ 3975822 w 7950193"/>
              <a:gd name="connsiteY6" fmla="*/ 12854 h 5746771"/>
              <a:gd name="connsiteX7" fmla="*/ 876671 w 7950193"/>
              <a:gd name="connsiteY7" fmla="*/ 0 h 5746771"/>
              <a:gd name="connsiteX0" fmla="*/ 876671 w 7950193"/>
              <a:gd name="connsiteY0" fmla="*/ 0 h 5746771"/>
              <a:gd name="connsiteX1" fmla="*/ 0 w 7950193"/>
              <a:gd name="connsiteY1" fmla="*/ 275452 h 5746771"/>
              <a:gd name="connsiteX2" fmla="*/ 1158119 w 7950193"/>
              <a:gd name="connsiteY2" fmla="*/ 5746771 h 5746771"/>
              <a:gd name="connsiteX3" fmla="*/ 4432268 w 7950193"/>
              <a:gd name="connsiteY3" fmla="*/ 4760183 h 5746771"/>
              <a:gd name="connsiteX4" fmla="*/ 7950193 w 7950193"/>
              <a:gd name="connsiteY4" fmla="*/ 3771510 h 5746771"/>
              <a:gd name="connsiteX5" fmla="*/ 7332926 w 7950193"/>
              <a:gd name="connsiteY5" fmla="*/ 865932 h 5746771"/>
              <a:gd name="connsiteX6" fmla="*/ 3975822 w 7950193"/>
              <a:gd name="connsiteY6" fmla="*/ 12854 h 5746771"/>
              <a:gd name="connsiteX7" fmla="*/ 876671 w 7950193"/>
              <a:gd name="connsiteY7" fmla="*/ 0 h 574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50193" h="5746771">
                <a:moveTo>
                  <a:pt x="876671" y="0"/>
                </a:moveTo>
                <a:lnTo>
                  <a:pt x="0" y="275452"/>
                </a:lnTo>
                <a:lnTo>
                  <a:pt x="1158119" y="5746771"/>
                </a:lnTo>
                <a:lnTo>
                  <a:pt x="4432268" y="4760183"/>
                </a:lnTo>
                <a:lnTo>
                  <a:pt x="7950193" y="3771510"/>
                </a:lnTo>
                <a:lnTo>
                  <a:pt x="7332926" y="865932"/>
                </a:lnTo>
                <a:lnTo>
                  <a:pt x="3975822" y="12854"/>
                </a:lnTo>
                <a:lnTo>
                  <a:pt x="876671" y="0"/>
                </a:lnTo>
                <a:close/>
              </a:path>
            </a:pathLst>
          </a:cu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 lIns="144000" rIns="144000" rtlCol="0" anchor="ctr" anchorCtr="0"/>
          <a:lstStyle/>
          <a:p>
            <a:pPr algn="ctr"/>
            <a:r>
              <a:rPr lang="es-MX" sz="3200" b="1" dirty="0">
                <a:solidFill>
                  <a:schemeClr val="tx1"/>
                </a:solidFill>
                <a:effectLst>
                  <a:outerShdw blurRad="38100" dist="38100" dir="2700000" algn="tl">
                    <a:srgbClr val="000000">
                      <a:alpha val="43137"/>
                    </a:srgbClr>
                  </a:outerShdw>
                </a:effectLst>
              </a:rPr>
              <a:t>Región Factible</a:t>
            </a:r>
          </a:p>
        </p:txBody>
      </p:sp>
      <p:sp>
        <p:nvSpPr>
          <p:cNvPr id="5" name="Elipse 4"/>
          <p:cNvSpPr/>
          <p:nvPr/>
        </p:nvSpPr>
        <p:spPr>
          <a:xfrm>
            <a:off x="2819636" y="3463575"/>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lipse 5"/>
          <p:cNvSpPr/>
          <p:nvPr/>
        </p:nvSpPr>
        <p:spPr>
          <a:xfrm>
            <a:off x="5967917" y="5049180"/>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lipse 7"/>
          <p:cNvSpPr/>
          <p:nvPr/>
        </p:nvSpPr>
        <p:spPr>
          <a:xfrm>
            <a:off x="9120336" y="5847114"/>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adroTexto 8"/>
          <p:cNvSpPr txBox="1"/>
          <p:nvPr/>
        </p:nvSpPr>
        <p:spPr>
          <a:xfrm>
            <a:off x="2927648" y="3263811"/>
            <a:ext cx="1008112"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(0,1.5)</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1" name="CuadroTexto 10"/>
          <p:cNvSpPr txBox="1"/>
          <p:nvPr/>
        </p:nvSpPr>
        <p:spPr>
          <a:xfrm>
            <a:off x="5807969" y="4611309"/>
            <a:ext cx="936103"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(2,0.5)</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3" name="CuadroTexto 12"/>
          <p:cNvSpPr txBox="1"/>
          <p:nvPr/>
        </p:nvSpPr>
        <p:spPr>
          <a:xfrm>
            <a:off x="9192344" y="5517233"/>
            <a:ext cx="1319368" cy="307777"/>
          </a:xfrm>
          <a:prstGeom prst="rect">
            <a:avLst/>
          </a:prstGeom>
          <a:noFill/>
        </p:spPr>
        <p:txBody>
          <a:bodyPr wrap="square" rtlCol="0">
            <a:spAutoFit/>
          </a:bodyPr>
          <a:lstStyle/>
          <a:p>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MX" sz="9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a:t>
            </a:r>
            <a:r>
              <a:rPr lang="es-MX"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(4,0)</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288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p:bldP spid="11"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519112" y="2488902"/>
            <a:ext cx="11315700" cy="1683048"/>
          </a:xfr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5. </a:t>
            </a:r>
            <a:r>
              <a:rPr lang="es-MX" sz="3600" dirty="0">
                <a:latin typeface="Arial" panose="020B0604020202020204" pitchFamily="34" charset="0"/>
                <a:cs typeface="Arial" panose="020B0604020202020204" pitchFamily="34" charset="0"/>
              </a:rPr>
              <a:t>Con los valores de los vértices, se llena la siguiente tabla</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2194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1390650" y="260096"/>
            <a:ext cx="9667874" cy="70346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Evaluación de la Función Objetivo</a:t>
            </a:r>
          </a:p>
        </p:txBody>
      </p:sp>
      <p:sp>
        <p:nvSpPr>
          <p:cNvPr id="3" name="Título 2"/>
          <p:cNvSpPr>
            <a:spLocks noGrp="1"/>
          </p:cNvSpPr>
          <p:nvPr>
            <p:ph type="title"/>
          </p:nvPr>
        </p:nvSpPr>
        <p:spPr/>
        <p:txBody>
          <a:bodyPr/>
          <a:lstStyle/>
          <a:p>
            <a:endParaRPr lang="es-MX" dirty="0"/>
          </a:p>
        </p:txBody>
      </p:sp>
      <p:graphicFrame>
        <p:nvGraphicFramePr>
          <p:cNvPr id="8" name="Tabla 7"/>
          <p:cNvGraphicFramePr>
            <a:graphicFrameLocks noGrp="1"/>
          </p:cNvGraphicFramePr>
          <p:nvPr>
            <p:extLst>
              <p:ext uri="{D42A27DB-BD31-4B8C-83A1-F6EECF244321}">
                <p14:modId xmlns:p14="http://schemas.microsoft.com/office/powerpoint/2010/main" val="477799656"/>
              </p:ext>
            </p:extLst>
          </p:nvPr>
        </p:nvGraphicFramePr>
        <p:xfrm>
          <a:off x="1722425" y="1351164"/>
          <a:ext cx="8568954" cy="2809075"/>
        </p:xfrm>
        <a:graphic>
          <a:graphicData uri="http://schemas.openxmlformats.org/drawingml/2006/table">
            <a:tbl>
              <a:tblPr firstRow="1" bandRow="1">
                <a:tableStyleId>{5C22544A-7EE6-4342-B048-85BDC9FD1C3A}</a:tableStyleId>
              </a:tblPr>
              <a:tblGrid>
                <a:gridCol w="2304257">
                  <a:extLst>
                    <a:ext uri="{9D8B030D-6E8A-4147-A177-3AD203B41FA5}">
                      <a16:colId xmlns:a16="http://schemas.microsoft.com/office/drawing/2014/main" val="20000"/>
                    </a:ext>
                  </a:extLst>
                </a:gridCol>
                <a:gridCol w="4229558">
                  <a:extLst>
                    <a:ext uri="{9D8B030D-6E8A-4147-A177-3AD203B41FA5}">
                      <a16:colId xmlns:a16="http://schemas.microsoft.com/office/drawing/2014/main" val="20001"/>
                    </a:ext>
                  </a:extLst>
                </a:gridCol>
                <a:gridCol w="2035139">
                  <a:extLst>
                    <a:ext uri="{9D8B030D-6E8A-4147-A177-3AD203B41FA5}">
                      <a16:colId xmlns:a16="http://schemas.microsoft.com/office/drawing/2014/main" val="20002"/>
                    </a:ext>
                  </a:extLst>
                </a:gridCol>
              </a:tblGrid>
              <a:tr h="1167904">
                <a:tc>
                  <a:txBody>
                    <a:bodyPr/>
                    <a:lstStyle/>
                    <a:p>
                      <a:pPr algn="ctr"/>
                      <a:r>
                        <a:rPr lang="es-MX" sz="2000" dirty="0">
                          <a:latin typeface="Arial" panose="020B0604020202020204" pitchFamily="34" charset="0"/>
                          <a:cs typeface="Arial" panose="020B0604020202020204" pitchFamily="34" charset="0"/>
                        </a:rPr>
                        <a:t>VÉRTICES</a:t>
                      </a:r>
                      <a:endParaRPr lang="en-US" sz="2000" dirty="0">
                        <a:latin typeface="Arial" panose="020B0604020202020204" pitchFamily="34" charset="0"/>
                        <a:cs typeface="Arial" panose="020B0604020202020204" pitchFamily="34" charset="0"/>
                      </a:endParaRPr>
                    </a:p>
                  </a:txBody>
                  <a:tcPr anchor="ctr"/>
                </a:tc>
                <a:tc>
                  <a:txBody>
                    <a:bodyPr/>
                    <a:lstStyle/>
                    <a:p>
                      <a:pPr algn="ctr"/>
                      <a:r>
                        <a:rPr lang="es-MX" sz="2000" dirty="0">
                          <a:latin typeface="Arial" panose="020B0604020202020204" pitchFamily="34" charset="0"/>
                          <a:cs typeface="Arial" panose="020B0604020202020204" pitchFamily="34" charset="0"/>
                        </a:rPr>
                        <a:t>SUSTITUCIÓN DE LOS VALORES EN LA FUNCIÓN OBJETIVO</a:t>
                      </a:r>
                    </a:p>
                    <a:p>
                      <a:pPr algn="ctr"/>
                      <a:r>
                        <a:rPr lang="es-MX" sz="2000" dirty="0">
                          <a:latin typeface="Arial" panose="020B0604020202020204" pitchFamily="34" charset="0"/>
                          <a:cs typeface="Arial" panose="020B0604020202020204" pitchFamily="34" charset="0"/>
                        </a:rPr>
                        <a:t>Min</a:t>
                      </a:r>
                      <a:r>
                        <a:rPr lang="es-MX" sz="2000" baseline="0" dirty="0">
                          <a:latin typeface="Arial" panose="020B0604020202020204" pitchFamily="34" charset="0"/>
                          <a:cs typeface="Arial" panose="020B0604020202020204" pitchFamily="34" charset="0"/>
                        </a:rPr>
                        <a:t> C= 6X</a:t>
                      </a:r>
                      <a:r>
                        <a:rPr lang="es-MX" sz="1400" baseline="0" dirty="0">
                          <a:latin typeface="Arial" panose="020B0604020202020204" pitchFamily="34" charset="0"/>
                          <a:cs typeface="Arial" panose="020B0604020202020204" pitchFamily="34" charset="0"/>
                        </a:rPr>
                        <a:t>1</a:t>
                      </a:r>
                      <a:r>
                        <a:rPr lang="es-MX" sz="2000" baseline="0" dirty="0">
                          <a:latin typeface="Arial" panose="020B0604020202020204" pitchFamily="34" charset="0"/>
                          <a:cs typeface="Arial" panose="020B0604020202020204" pitchFamily="34" charset="0"/>
                        </a:rPr>
                        <a:t>+21X</a:t>
                      </a:r>
                      <a:r>
                        <a:rPr lang="es-MX" sz="1600" baseline="0" dirty="0">
                          <a:latin typeface="Arial" panose="020B0604020202020204" pitchFamily="34" charset="0"/>
                          <a:cs typeface="Arial" panose="020B0604020202020204" pitchFamily="34" charset="0"/>
                        </a:rPr>
                        <a:t>2</a:t>
                      </a:r>
                      <a:endParaRPr lang="en-US" sz="2000" dirty="0">
                        <a:latin typeface="Arial" panose="020B0604020202020204" pitchFamily="34" charset="0"/>
                        <a:cs typeface="Arial" panose="020B0604020202020204" pitchFamily="34" charset="0"/>
                      </a:endParaRPr>
                    </a:p>
                  </a:txBody>
                  <a:tcPr anchor="ctr"/>
                </a:tc>
                <a:tc>
                  <a:txBody>
                    <a:bodyPr/>
                    <a:lstStyle/>
                    <a:p>
                      <a:pPr algn="ctr"/>
                      <a:r>
                        <a:rPr lang="es-MX" sz="2000" dirty="0">
                          <a:latin typeface="Arial" panose="020B0604020202020204" pitchFamily="34" charset="0"/>
                          <a:cs typeface="Arial" panose="020B0604020202020204" pitchFamily="34" charset="0"/>
                        </a:rPr>
                        <a:t>COSTO</a:t>
                      </a:r>
                      <a:endParaRPr lang="en-US" sz="20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547057">
                <a:tc>
                  <a:txBody>
                    <a:bodyPr/>
                    <a:lstStyle/>
                    <a:p>
                      <a:r>
                        <a:rPr lang="es-MX" sz="2400" b="1" dirty="0">
                          <a:latin typeface="Arial" panose="020B0604020202020204" pitchFamily="34" charset="0"/>
                          <a:cs typeface="Arial" panose="020B0604020202020204" pitchFamily="34" charset="0"/>
                        </a:rPr>
                        <a:t>V</a:t>
                      </a:r>
                      <a:r>
                        <a:rPr lang="es-MX" sz="1800" b="1" dirty="0">
                          <a:latin typeface="Arial" panose="020B0604020202020204" pitchFamily="34" charset="0"/>
                          <a:cs typeface="Arial" panose="020B0604020202020204" pitchFamily="34" charset="0"/>
                        </a:rPr>
                        <a:t>1</a:t>
                      </a:r>
                      <a:r>
                        <a:rPr lang="es-MX" sz="2400" b="1" dirty="0">
                          <a:latin typeface="Arial" panose="020B0604020202020204" pitchFamily="34" charset="0"/>
                          <a:cs typeface="Arial" panose="020B0604020202020204" pitchFamily="34" charset="0"/>
                        </a:rPr>
                        <a:t> (0,1.5)</a:t>
                      </a:r>
                      <a:endParaRPr lang="en-US" sz="2400" b="1" dirty="0">
                        <a:latin typeface="Arial" panose="020B0604020202020204" pitchFamily="34" charset="0"/>
                        <a:cs typeface="Arial" panose="020B0604020202020204" pitchFamily="34" charset="0"/>
                      </a:endParaRPr>
                    </a:p>
                  </a:txBody>
                  <a:tcPr/>
                </a:tc>
                <a:tc>
                  <a:txBody>
                    <a:bodyPr/>
                    <a:lstStyle/>
                    <a:p>
                      <a:r>
                        <a:rPr lang="es-MX" sz="2400" dirty="0">
                          <a:latin typeface="Arial" panose="020B0604020202020204" pitchFamily="34" charset="0"/>
                          <a:cs typeface="Arial" panose="020B0604020202020204" pitchFamily="34" charset="0"/>
                        </a:rPr>
                        <a:t>C= 6(0) + 21(1.5)</a:t>
                      </a:r>
                      <a:endParaRPr lang="en-US" sz="2400" dirty="0">
                        <a:latin typeface="Arial" panose="020B0604020202020204" pitchFamily="34" charset="0"/>
                        <a:cs typeface="Arial" panose="020B0604020202020204" pitchFamily="34" charset="0"/>
                      </a:endParaRPr>
                    </a:p>
                  </a:txBody>
                  <a:tcPr/>
                </a:tc>
                <a:tc>
                  <a:txBody>
                    <a:bodyPr/>
                    <a:lstStyle/>
                    <a:p>
                      <a:r>
                        <a:rPr lang="es-MX" sz="2000" dirty="0">
                          <a:latin typeface="Arial" panose="020B0604020202020204" pitchFamily="34" charset="0"/>
                          <a:cs typeface="Arial" panose="020B0604020202020204" pitchFamily="34" charset="0"/>
                        </a:rPr>
                        <a:t>C= $31.5</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547057">
                <a:tc>
                  <a:txBody>
                    <a:bodyPr/>
                    <a:lstStyle/>
                    <a:p>
                      <a:r>
                        <a:rPr lang="es-MX" sz="2400" b="1" dirty="0">
                          <a:latin typeface="Arial" panose="020B0604020202020204" pitchFamily="34" charset="0"/>
                          <a:cs typeface="Arial" panose="020B0604020202020204" pitchFamily="34" charset="0"/>
                        </a:rPr>
                        <a:t>V</a:t>
                      </a:r>
                      <a:r>
                        <a:rPr lang="es-MX" sz="1800" b="1" dirty="0">
                          <a:latin typeface="Arial" panose="020B0604020202020204" pitchFamily="34" charset="0"/>
                          <a:cs typeface="Arial" panose="020B0604020202020204" pitchFamily="34" charset="0"/>
                        </a:rPr>
                        <a:t>2</a:t>
                      </a:r>
                      <a:r>
                        <a:rPr lang="es-MX" sz="2400" b="1" dirty="0">
                          <a:latin typeface="Arial" panose="020B0604020202020204" pitchFamily="34" charset="0"/>
                          <a:cs typeface="Arial" panose="020B0604020202020204" pitchFamily="34" charset="0"/>
                        </a:rPr>
                        <a:t> (2,0.5)</a:t>
                      </a:r>
                      <a:endParaRPr lang="en-US" sz="2400" b="1" dirty="0">
                        <a:latin typeface="Arial" panose="020B0604020202020204" pitchFamily="34" charset="0"/>
                        <a:cs typeface="Arial" panose="020B0604020202020204" pitchFamily="34" charset="0"/>
                      </a:endParaRPr>
                    </a:p>
                  </a:txBody>
                  <a:tcPr/>
                </a:tc>
                <a:tc>
                  <a:txBody>
                    <a:bodyPr/>
                    <a:lstStyle/>
                    <a:p>
                      <a:r>
                        <a:rPr lang="es-MX" sz="2400" dirty="0">
                          <a:latin typeface="Arial" panose="020B0604020202020204" pitchFamily="34" charset="0"/>
                          <a:cs typeface="Arial" panose="020B0604020202020204" pitchFamily="34" charset="0"/>
                        </a:rPr>
                        <a:t>C= 6(2) + 21(0.5)</a:t>
                      </a:r>
                      <a:endParaRPr lang="en-US" sz="2400" dirty="0">
                        <a:latin typeface="Arial" panose="020B0604020202020204" pitchFamily="34" charset="0"/>
                        <a:cs typeface="Arial" panose="020B0604020202020204" pitchFamily="34" charset="0"/>
                      </a:endParaRPr>
                    </a:p>
                  </a:txBody>
                  <a:tcPr/>
                </a:tc>
                <a:tc>
                  <a:txBody>
                    <a:bodyPr/>
                    <a:lstStyle/>
                    <a:p>
                      <a:r>
                        <a:rPr lang="es-MX" sz="2000" dirty="0">
                          <a:latin typeface="Arial" panose="020B0604020202020204" pitchFamily="34" charset="0"/>
                          <a:cs typeface="Arial" panose="020B0604020202020204" pitchFamily="34" charset="0"/>
                        </a:rPr>
                        <a:t>C= $22.5</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547057">
                <a:tc>
                  <a:txBody>
                    <a:bodyPr/>
                    <a:lstStyle/>
                    <a:p>
                      <a:r>
                        <a:rPr lang="es-MX" sz="2400" b="1" dirty="0">
                          <a:latin typeface="Arial" panose="020B0604020202020204" pitchFamily="34" charset="0"/>
                          <a:cs typeface="Arial" panose="020B0604020202020204" pitchFamily="34" charset="0"/>
                        </a:rPr>
                        <a:t>V</a:t>
                      </a:r>
                      <a:r>
                        <a:rPr lang="es-MX" sz="1800" b="1" dirty="0">
                          <a:latin typeface="Arial" panose="020B0604020202020204" pitchFamily="34" charset="0"/>
                          <a:cs typeface="Arial" panose="020B0604020202020204" pitchFamily="34" charset="0"/>
                        </a:rPr>
                        <a:t>3</a:t>
                      </a:r>
                      <a:r>
                        <a:rPr lang="es-MX" sz="2400" b="1" dirty="0">
                          <a:latin typeface="Arial" panose="020B0604020202020204" pitchFamily="34" charset="0"/>
                          <a:cs typeface="Arial" panose="020B0604020202020204" pitchFamily="34" charset="0"/>
                        </a:rPr>
                        <a:t> (4,0)</a:t>
                      </a:r>
                      <a:endParaRPr lang="en-US" sz="2400" b="1" dirty="0">
                        <a:latin typeface="Arial" panose="020B0604020202020204" pitchFamily="34" charset="0"/>
                        <a:cs typeface="Arial" panose="020B0604020202020204" pitchFamily="34" charset="0"/>
                      </a:endParaRPr>
                    </a:p>
                  </a:txBody>
                  <a:tcPr/>
                </a:tc>
                <a:tc>
                  <a:txBody>
                    <a:bodyPr/>
                    <a:lstStyle/>
                    <a:p>
                      <a:r>
                        <a:rPr lang="es-MX" sz="2400" dirty="0">
                          <a:latin typeface="Arial" panose="020B0604020202020204" pitchFamily="34" charset="0"/>
                          <a:cs typeface="Arial" panose="020B0604020202020204" pitchFamily="34" charset="0"/>
                        </a:rPr>
                        <a:t>C= 6(4) + 21(0)</a:t>
                      </a:r>
                      <a:endParaRPr lang="en-US" sz="2400" dirty="0">
                        <a:latin typeface="Arial" panose="020B0604020202020204" pitchFamily="34" charset="0"/>
                        <a:cs typeface="Arial" panose="020B0604020202020204" pitchFamily="34" charset="0"/>
                      </a:endParaRPr>
                    </a:p>
                  </a:txBody>
                  <a:tcPr/>
                </a:tc>
                <a:tc>
                  <a:txBody>
                    <a:bodyPr/>
                    <a:lstStyle/>
                    <a:p>
                      <a:r>
                        <a:rPr lang="es-MX" sz="2000" dirty="0">
                          <a:latin typeface="Arial" panose="020B0604020202020204" pitchFamily="34" charset="0"/>
                          <a:cs typeface="Arial" panose="020B0604020202020204" pitchFamily="34" charset="0"/>
                        </a:rPr>
                        <a:t>C= $24</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
        <p:nvSpPr>
          <p:cNvPr id="10" name="Rectángulo 9"/>
          <p:cNvSpPr/>
          <p:nvPr/>
        </p:nvSpPr>
        <p:spPr>
          <a:xfrm>
            <a:off x="1722425" y="3041154"/>
            <a:ext cx="8568954" cy="576064"/>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uadroTexto 10"/>
          <p:cNvSpPr txBox="1"/>
          <p:nvPr/>
        </p:nvSpPr>
        <p:spPr>
          <a:xfrm>
            <a:off x="1940110" y="4599322"/>
            <a:ext cx="8568954" cy="707886"/>
          </a:xfrm>
          <a:prstGeom prst="rect">
            <a:avLst/>
          </a:prstGeom>
          <a:noFill/>
        </p:spPr>
        <p:txBody>
          <a:bodyPr wrap="square" rtlCol="0">
            <a:spAutoFit/>
          </a:bodyPr>
          <a:lstStyle/>
          <a:p>
            <a:r>
              <a:rPr lang="es-MX" sz="2000" b="1" dirty="0">
                <a:effectLst>
                  <a:outerShdw blurRad="38100" dist="38100" dir="2700000" algn="tl">
                    <a:srgbClr val="000000">
                      <a:alpha val="43137"/>
                    </a:srgbClr>
                  </a:outerShdw>
                </a:effectLst>
              </a:rPr>
              <a:t>El menor costo en que se puede incurrir es de $22.5, comprando 2 kilogramos de pan y medio kilo de queso.</a:t>
            </a:r>
            <a:endParaRPr lang="en-US"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380815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343025" y="317202"/>
            <a:ext cx="9667874" cy="1104900"/>
          </a:xfrm>
          <a:prstGeom prst="roundRect">
            <a:avLst/>
          </a:prstGeom>
          <a:solidFill>
            <a:schemeClr val="accent5">
              <a:lumMod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Resolución del problema con el método gráfico</a:t>
            </a:r>
          </a:p>
        </p:txBody>
      </p:sp>
      <p:sp>
        <p:nvSpPr>
          <p:cNvPr id="6" name="2 Marcador de contenido"/>
          <p:cNvSpPr txBox="1">
            <a:spLocks/>
          </p:cNvSpPr>
          <p:nvPr/>
        </p:nvSpPr>
        <p:spPr>
          <a:xfrm>
            <a:off x="519112" y="2488902"/>
            <a:ext cx="11315700" cy="1683048"/>
          </a:xfrm>
        </p:spPr>
        <p:txBody>
          <a:bodyPr>
            <a:normAutofit fontScale="92500" lnSpcReduction="20000"/>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None/>
            </a:pPr>
            <a:r>
              <a:rPr lang="es-MX" sz="3600" b="1" dirty="0">
                <a:latin typeface="Arial" panose="020B0604020202020204" pitchFamily="34" charset="0"/>
                <a:cs typeface="Arial" panose="020B0604020202020204" pitchFamily="34" charset="0"/>
              </a:rPr>
              <a:t>Paso 6. </a:t>
            </a:r>
            <a:r>
              <a:rPr lang="es-MX" sz="3600" dirty="0">
                <a:latin typeface="Arial" panose="020B0604020202020204" pitchFamily="34" charset="0"/>
                <a:cs typeface="Arial" panose="020B0604020202020204" pitchFamily="34" charset="0"/>
              </a:rPr>
              <a:t>Se evalúa si la solución optima cumple con las restricciones (Se sustituyen los valores óptimos en todas las restricciones)</a:t>
            </a:r>
          </a:p>
          <a:p>
            <a:pPr marL="0" indent="0" algn="just">
              <a:buFont typeface="Arial" panose="020B0604020202020204" pitchFamily="34" charset="0"/>
              <a:buNone/>
            </a:pPr>
            <a:endParaRPr lang="es-MX" sz="3600"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76074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endParaRPr lang="es-MX"/>
          </a:p>
        </p:txBody>
      </p:sp>
      <p:sp>
        <p:nvSpPr>
          <p:cNvPr id="6" name="Rectángulo redondeado 5"/>
          <p:cNvSpPr/>
          <p:nvPr/>
        </p:nvSpPr>
        <p:spPr>
          <a:xfrm>
            <a:off x="1285875" y="424340"/>
            <a:ext cx="9667874" cy="70346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Evaluación de la solución</a:t>
            </a:r>
          </a:p>
        </p:txBody>
      </p:sp>
      <p:sp>
        <p:nvSpPr>
          <p:cNvPr id="7" name="2 Marcador de contenido"/>
          <p:cNvSpPr txBox="1">
            <a:spLocks/>
          </p:cNvSpPr>
          <p:nvPr/>
        </p:nvSpPr>
        <p:spPr>
          <a:xfrm>
            <a:off x="816768" y="4609260"/>
            <a:ext cx="10606088" cy="1102023"/>
          </a:xfrm>
        </p:spPr>
        <p:txBody>
          <a:bodyPr>
            <a:normAutofit fontScale="92500"/>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MX"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None/>
            </a:pP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Todas las restricciones se cumplen. Por lo tanto, la solución es óptima.</a:t>
            </a: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2165411933"/>
              </p:ext>
            </p:extLst>
          </p:nvPr>
        </p:nvGraphicFramePr>
        <p:xfrm>
          <a:off x="2046412" y="1853978"/>
          <a:ext cx="8424937" cy="2580116"/>
        </p:xfrm>
        <a:graphic>
          <a:graphicData uri="http://schemas.openxmlformats.org/drawingml/2006/table">
            <a:tbl>
              <a:tblPr firstRow="1" bandRow="1">
                <a:tableStyleId>{5C22544A-7EE6-4342-B048-85BDC9FD1C3A}</a:tableStyleId>
              </a:tblPr>
              <a:tblGrid>
                <a:gridCol w="1872209">
                  <a:extLst>
                    <a:ext uri="{9D8B030D-6E8A-4147-A177-3AD203B41FA5}">
                      <a16:colId xmlns:a16="http://schemas.microsoft.com/office/drawing/2014/main" val="20000"/>
                    </a:ext>
                  </a:extLst>
                </a:gridCol>
                <a:gridCol w="2801110">
                  <a:extLst>
                    <a:ext uri="{9D8B030D-6E8A-4147-A177-3AD203B41FA5}">
                      <a16:colId xmlns:a16="http://schemas.microsoft.com/office/drawing/2014/main" val="20001"/>
                    </a:ext>
                  </a:extLst>
                </a:gridCol>
                <a:gridCol w="2815514">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tblGrid>
              <a:tr h="612997">
                <a:tc>
                  <a:txBody>
                    <a:bodyPr/>
                    <a:lstStyle/>
                    <a:p>
                      <a:pPr algn="ctr"/>
                      <a:r>
                        <a:rPr lang="es-MX" sz="1400" dirty="0">
                          <a:latin typeface="Arial" panose="020B0604020202020204" pitchFamily="34" charset="0"/>
                          <a:cs typeface="Arial" panose="020B0604020202020204" pitchFamily="34" charset="0"/>
                        </a:rPr>
                        <a:t>VÉRTICE</a:t>
                      </a:r>
                      <a:endParaRPr lang="en-US" sz="1400" dirty="0">
                        <a:latin typeface="Arial" panose="020B0604020202020204" pitchFamily="34" charset="0"/>
                        <a:cs typeface="Arial" panose="020B0604020202020204" pitchFamily="34" charset="0"/>
                      </a:endParaRPr>
                    </a:p>
                  </a:txBody>
                  <a:tcPr anchor="ctr"/>
                </a:tc>
                <a:tc>
                  <a:txBody>
                    <a:bodyPr/>
                    <a:lstStyle/>
                    <a:p>
                      <a:pPr algn="ctr"/>
                      <a:r>
                        <a:rPr lang="es-MX" sz="1200" dirty="0">
                          <a:latin typeface="Arial" panose="020B0604020202020204" pitchFamily="34" charset="0"/>
                          <a:cs typeface="Arial" panose="020B0604020202020204" pitchFamily="34" charset="0"/>
                        </a:rPr>
                        <a:t>Calorías</a:t>
                      </a:r>
                      <a:endParaRPr lang="en-US" sz="1200" dirty="0">
                        <a:latin typeface="Arial" panose="020B0604020202020204" pitchFamily="34" charset="0"/>
                        <a:cs typeface="Arial" panose="020B0604020202020204" pitchFamily="34" charset="0"/>
                      </a:endParaRPr>
                    </a:p>
                  </a:txBody>
                  <a:tcPr anchor="ctr"/>
                </a:tc>
                <a:tc>
                  <a:txBody>
                    <a:bodyPr/>
                    <a:lstStyle/>
                    <a:p>
                      <a:pPr algn="ctr"/>
                      <a:r>
                        <a:rPr lang="es-MX" sz="1200" dirty="0">
                          <a:latin typeface="Arial" panose="020B0604020202020204" pitchFamily="34" charset="0"/>
                          <a:cs typeface="Arial" panose="020B0604020202020204" pitchFamily="34" charset="0"/>
                        </a:rPr>
                        <a:t>Proteínas</a:t>
                      </a:r>
                      <a:endParaRPr lang="en-US" sz="1200" dirty="0">
                        <a:latin typeface="Arial" panose="020B0604020202020204" pitchFamily="34" charset="0"/>
                        <a:cs typeface="Arial" panose="020B0604020202020204" pitchFamily="34" charset="0"/>
                      </a:endParaRPr>
                    </a:p>
                  </a:txBody>
                  <a:tcPr anchor="ctr"/>
                </a:tc>
                <a:tc>
                  <a:txBody>
                    <a:bodyPr/>
                    <a:lstStyle/>
                    <a:p>
                      <a:pPr algn="ctr"/>
                      <a:r>
                        <a:rPr lang="es-MX" sz="1100" dirty="0">
                          <a:latin typeface="Arial" panose="020B0604020202020204" pitchFamily="34" charset="0"/>
                          <a:cs typeface="Arial" panose="020B0604020202020204" pitchFamily="34" charset="0"/>
                        </a:rPr>
                        <a:t>COSTO</a:t>
                      </a:r>
                      <a:endParaRPr 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105391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V</a:t>
                      </a:r>
                      <a:r>
                        <a:rPr kumimoji="0" lang="es-MX" sz="1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2</a:t>
                      </a:r>
                      <a:r>
                        <a:rPr kumimoji="0" lang="es-MX"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(2,0.5)</a:t>
                      </a:r>
                      <a:endPar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a:txBody>
                  <a:tcPr/>
                </a:tc>
                <a:tc>
                  <a:txBody>
                    <a:bodyPr/>
                    <a:lstStyle/>
                    <a:p>
                      <a:pPr algn="ctr"/>
                      <a:r>
                        <a:rPr lang="es-MX" b="1" dirty="0">
                          <a:solidFill>
                            <a:srgbClr val="7030A0"/>
                          </a:solidFill>
                          <a:latin typeface="Arial" panose="020B0604020202020204" pitchFamily="34" charset="0"/>
                          <a:cs typeface="Arial" panose="020B0604020202020204" pitchFamily="34" charset="0"/>
                        </a:rPr>
                        <a:t>2,000(2) + 4000(0.5)</a:t>
                      </a:r>
                      <a:r>
                        <a:rPr lang="es-MX" b="1" baseline="0" dirty="0">
                          <a:solidFill>
                            <a:srgbClr val="7030A0"/>
                          </a:solidFill>
                          <a:latin typeface="Arial" panose="020B0604020202020204" pitchFamily="34" charset="0"/>
                          <a:cs typeface="Arial" panose="020B0604020202020204" pitchFamily="34" charset="0"/>
                        </a:rPr>
                        <a:t> </a:t>
                      </a:r>
                      <a:r>
                        <a:rPr lang="en-US" sz="1200" b="1" dirty="0">
                          <a:solidFill>
                            <a:srgbClr val="7030A0"/>
                          </a:solidFill>
                          <a:latin typeface="Arial" panose="020B0604020202020204" pitchFamily="34" charset="0"/>
                          <a:cs typeface="Arial" panose="020B0604020202020204" pitchFamily="34" charset="0"/>
                        </a:rPr>
                        <a:t>≥</a:t>
                      </a:r>
                      <a:r>
                        <a:rPr lang="es-MX" sz="1350" b="1" dirty="0">
                          <a:solidFill>
                            <a:srgbClr val="7030A0"/>
                          </a:solidFill>
                          <a:latin typeface="Arial" panose="020B0604020202020204" pitchFamily="34" charset="0"/>
                          <a:cs typeface="Arial" panose="020B0604020202020204" pitchFamily="34" charset="0"/>
                        </a:rPr>
                        <a:t>6,000</a:t>
                      </a:r>
                    </a:p>
                    <a:p>
                      <a:pPr algn="ctr"/>
                      <a:endParaRPr lang="es-MX" sz="1350" b="1" dirty="0">
                        <a:solidFill>
                          <a:srgbClr val="7030A0"/>
                        </a:solidFill>
                        <a:latin typeface="Arial" panose="020B0604020202020204" pitchFamily="34" charset="0"/>
                        <a:cs typeface="Arial" panose="020B0604020202020204" pitchFamily="34" charset="0"/>
                      </a:endParaRPr>
                    </a:p>
                    <a:p>
                      <a:pPr algn="ctr"/>
                      <a:r>
                        <a:rPr lang="es-MX" sz="1350" b="1" dirty="0">
                          <a:solidFill>
                            <a:srgbClr val="7030A0"/>
                          </a:solidFill>
                          <a:latin typeface="Arial" panose="020B0604020202020204" pitchFamily="34" charset="0"/>
                          <a:cs typeface="Arial" panose="020B0604020202020204" pitchFamily="34" charset="0"/>
                        </a:rPr>
                        <a:t>6,000 = 6,000</a:t>
                      </a:r>
                      <a:endParaRPr lang="en-US" b="1" dirty="0">
                        <a:solidFill>
                          <a:srgbClr val="7030A0"/>
                        </a:solidFill>
                        <a:latin typeface="Arial" panose="020B0604020202020204" pitchFamily="34" charset="0"/>
                        <a:cs typeface="Arial" panose="020B0604020202020204" pitchFamily="34" charset="0"/>
                      </a:endParaRPr>
                    </a:p>
                  </a:txBody>
                  <a:tcPr/>
                </a:tc>
                <a:tc>
                  <a:txBody>
                    <a:bodyPr/>
                    <a:lstStyle/>
                    <a:p>
                      <a:pPr algn="ctr"/>
                      <a:r>
                        <a:rPr lang="es-MX" b="1" dirty="0">
                          <a:solidFill>
                            <a:srgbClr val="7030A0"/>
                          </a:solidFill>
                          <a:latin typeface="Arial" panose="020B0604020202020204" pitchFamily="34" charset="0"/>
                          <a:cs typeface="Arial" panose="020B0604020202020204" pitchFamily="34" charset="0"/>
                        </a:rPr>
                        <a:t>50(2) + 200(0.5)</a:t>
                      </a:r>
                      <a:r>
                        <a:rPr lang="es-MX" b="1" baseline="0" dirty="0">
                          <a:solidFill>
                            <a:srgbClr val="7030A0"/>
                          </a:solidFill>
                          <a:latin typeface="Arial" panose="020B0604020202020204" pitchFamily="34" charset="0"/>
                          <a:cs typeface="Arial" panose="020B0604020202020204" pitchFamily="34" charset="0"/>
                        </a:rPr>
                        <a:t> </a:t>
                      </a:r>
                      <a:r>
                        <a:rPr lang="en-US" sz="1400" b="1" dirty="0">
                          <a:solidFill>
                            <a:srgbClr val="7030A0"/>
                          </a:solidFill>
                          <a:latin typeface="Arial" panose="020B0604020202020204" pitchFamily="34" charset="0"/>
                          <a:cs typeface="Arial" panose="020B0604020202020204" pitchFamily="34" charset="0"/>
                        </a:rPr>
                        <a:t>≥</a:t>
                      </a:r>
                      <a:r>
                        <a:rPr lang="es-MX" b="1" baseline="0" dirty="0">
                          <a:solidFill>
                            <a:srgbClr val="7030A0"/>
                          </a:solidFill>
                          <a:latin typeface="Arial" panose="020B0604020202020204" pitchFamily="34" charset="0"/>
                          <a:cs typeface="Arial" panose="020B0604020202020204" pitchFamily="34" charset="0"/>
                        </a:rPr>
                        <a:t>200</a:t>
                      </a:r>
                    </a:p>
                    <a:p>
                      <a:pPr algn="ctr"/>
                      <a:endParaRPr lang="es-MX" b="1" baseline="0" dirty="0">
                        <a:solidFill>
                          <a:srgbClr val="7030A0"/>
                        </a:solidFill>
                        <a:latin typeface="Arial" panose="020B0604020202020204" pitchFamily="34" charset="0"/>
                        <a:cs typeface="Arial" panose="020B0604020202020204" pitchFamily="34" charset="0"/>
                      </a:endParaRPr>
                    </a:p>
                    <a:p>
                      <a:pPr algn="ctr"/>
                      <a:r>
                        <a:rPr lang="es-MX" b="1" baseline="0" dirty="0">
                          <a:solidFill>
                            <a:srgbClr val="7030A0"/>
                          </a:solidFill>
                          <a:latin typeface="Arial" panose="020B0604020202020204" pitchFamily="34" charset="0"/>
                          <a:cs typeface="Arial" panose="020B0604020202020204" pitchFamily="34" charset="0"/>
                        </a:rPr>
                        <a:t>200 = 200</a:t>
                      </a:r>
                      <a:endParaRPr lang="en-US" b="1" dirty="0">
                        <a:solidFill>
                          <a:srgbClr val="7030A0"/>
                        </a:solidFill>
                        <a:latin typeface="Arial" panose="020B0604020202020204" pitchFamily="34" charset="0"/>
                        <a:cs typeface="Arial" panose="020B0604020202020204" pitchFamily="34" charset="0"/>
                      </a:endParaRPr>
                    </a:p>
                  </a:txBody>
                  <a:tcPr/>
                </a:tc>
                <a:tc>
                  <a:txBody>
                    <a:bodyPr/>
                    <a:lstStyle/>
                    <a:p>
                      <a:r>
                        <a:rPr lang="es-MX" sz="2000" b="1" dirty="0">
                          <a:latin typeface="Arial" panose="020B0604020202020204" pitchFamily="34" charset="0"/>
                          <a:cs typeface="Arial" panose="020B0604020202020204" pitchFamily="34" charset="0"/>
                        </a:rPr>
                        <a:t>$22.5</a:t>
                      </a:r>
                      <a:endParaRPr lang="en-US" sz="20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913200">
                <a:tc>
                  <a:txBody>
                    <a:bodyPr/>
                    <a:lstStyle/>
                    <a:p>
                      <a:pPr algn="ctr"/>
                      <a:r>
                        <a:rPr lang="es-MX" sz="1400" b="1" dirty="0">
                          <a:latin typeface="Arial" panose="020B0604020202020204" pitchFamily="34" charset="0"/>
                          <a:cs typeface="Arial" panose="020B0604020202020204" pitchFamily="34" charset="0"/>
                        </a:rPr>
                        <a:t>REQUERIMIENTOS</a:t>
                      </a:r>
                    </a:p>
                  </a:txBody>
                  <a:tcPr/>
                </a:tc>
                <a:tc>
                  <a:txBody>
                    <a:bodyPr/>
                    <a:lstStyle/>
                    <a:p>
                      <a:pPr algn="ctr"/>
                      <a:r>
                        <a:rPr lang="en-US" sz="1400" b="1" dirty="0">
                          <a:latin typeface="Arial" panose="020B0604020202020204" pitchFamily="34" charset="0"/>
                          <a:cs typeface="Arial" panose="020B0604020202020204" pitchFamily="34" charset="0"/>
                        </a:rPr>
                        <a:t>≥ 6,000</a:t>
                      </a:r>
                    </a:p>
                  </a:txBody>
                  <a:tcPr/>
                </a:tc>
                <a:tc>
                  <a:txBody>
                    <a:bodyPr/>
                    <a:lstStyle/>
                    <a:p>
                      <a:pPr algn="ctr"/>
                      <a:r>
                        <a:rPr lang="en-US" sz="1400" b="1" dirty="0">
                          <a:latin typeface="Arial" panose="020B0604020202020204" pitchFamily="34" charset="0"/>
                          <a:cs typeface="Arial" panose="020B0604020202020204" pitchFamily="34" charset="0"/>
                        </a:rPr>
                        <a:t>≥ 200</a:t>
                      </a:r>
                      <a:r>
                        <a:rPr lang="en-US" sz="1400" b="1" baseline="0" dirty="0">
                          <a:latin typeface="Arial" panose="020B0604020202020204" pitchFamily="34" charset="0"/>
                          <a:cs typeface="Arial" panose="020B0604020202020204" pitchFamily="34" charset="0"/>
                        </a:rPr>
                        <a:t> gr. </a:t>
                      </a:r>
                      <a:endParaRPr lang="en-US" sz="1400" b="1" dirty="0">
                        <a:latin typeface="Arial" panose="020B0604020202020204" pitchFamily="34" charset="0"/>
                        <a:cs typeface="Arial" panose="020B0604020202020204" pitchFamily="34" charset="0"/>
                      </a:endParaRPr>
                    </a:p>
                  </a:txBody>
                  <a:tcPr/>
                </a:tc>
                <a:tc>
                  <a:txBody>
                    <a:bodyPr/>
                    <a:lstStyle/>
                    <a:p>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461656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380888" y="3031503"/>
            <a:ext cx="11811112" cy="2988297"/>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558797" indent="-457200" algn="l">
              <a:buFont typeface="+mj-lt"/>
              <a:buAutoNum type="arabicPeriod"/>
            </a:pPr>
            <a:r>
              <a:rPr lang="es-MX" dirty="0"/>
              <a:t>Camacho, Arturo, (2008) Investigación de Operaciones aplicada a la Contaduría y Administración. 3ra. Ed. Universidad Autónoma del Estado de México.</a:t>
            </a:r>
          </a:p>
          <a:p>
            <a:pPr marL="558797" indent="-457200" algn="l">
              <a:buFont typeface="+mj-lt"/>
              <a:buAutoNum type="arabicPeriod"/>
            </a:pPr>
            <a:r>
              <a:rPr lang="es-MX" dirty="0" err="1"/>
              <a:t>Hamdy</a:t>
            </a:r>
            <a:r>
              <a:rPr lang="es-MX" dirty="0"/>
              <a:t> A. Taha, (2012) Investigación de Operaciones. 9ª. Ed. Editorial Pearson. México</a:t>
            </a:r>
          </a:p>
          <a:p>
            <a:pPr marL="558786" indent="-457189" algn="l">
              <a:buFont typeface="+mj-lt"/>
              <a:buAutoNum type="arabicPeriod"/>
            </a:pPr>
            <a:r>
              <a:rPr lang="es-MX" dirty="0" err="1"/>
              <a:t>Hillier</a:t>
            </a:r>
            <a:r>
              <a:rPr lang="es-MX" dirty="0"/>
              <a:t>, S.F., Lieberman, J. G. (2010). Introducción a la Investigación de Operaciones. 9ª ed. Mc Graw Hill. México DF. </a:t>
            </a:r>
          </a:p>
          <a:p>
            <a:pPr marL="558786" indent="-457189" algn="l">
              <a:buFont typeface="+mj-lt"/>
              <a:buAutoNum type="arabicPeriod"/>
            </a:pPr>
            <a:endParaRPr lang="es-MX" dirty="0"/>
          </a:p>
        </p:txBody>
      </p:sp>
      <p:sp>
        <p:nvSpPr>
          <p:cNvPr id="3" name="Marcador de texto 2"/>
          <p:cNvSpPr>
            <a:spLocks noGrp="1"/>
          </p:cNvSpPr>
          <p:nvPr>
            <p:ph type="body" idx="4294967295"/>
          </p:nvPr>
        </p:nvSpPr>
        <p:spPr>
          <a:xfrm>
            <a:off x="219075" y="1235075"/>
            <a:ext cx="8767763" cy="871538"/>
          </a:xfrm>
          <a:prstGeom prst="rect">
            <a:avLst/>
          </a:prstGeom>
        </p:spPr>
        <p:txBody>
          <a:bodyPr/>
          <a:lstStyle/>
          <a:p>
            <a:pPr marL="101597" indent="0">
              <a:buNone/>
            </a:pPr>
            <a:r>
              <a:rPr lang="es-MX" sz="6000" b="1" dirty="0">
                <a:solidFill>
                  <a:schemeClr val="bg1"/>
                </a:solidFill>
                <a:effectLst>
                  <a:outerShdw blurRad="38100" dist="38100" dir="2700000" algn="tl">
                    <a:srgbClr val="000000">
                      <a:alpha val="43137"/>
                    </a:srgbClr>
                  </a:outerShdw>
                </a:effectLst>
              </a:rPr>
              <a:t>Referencias</a:t>
            </a:r>
          </a:p>
        </p:txBody>
      </p:sp>
      <p:sp>
        <p:nvSpPr>
          <p:cNvPr id="2" name="Marcador de número de diapositiva 1"/>
          <p:cNvSpPr>
            <a:spLocks noGrp="1"/>
          </p:cNvSpPr>
          <p:nvPr>
            <p:ph type="sldNum" idx="4294967295"/>
          </p:nvPr>
        </p:nvSpPr>
        <p:spPr>
          <a:xfrm>
            <a:off x="11460163" y="6332538"/>
            <a:ext cx="731837" cy="525462"/>
          </a:xfrm>
          <a:prstGeom prst="rect">
            <a:avLst/>
          </a:prstGeom>
        </p:spPr>
        <p:txBody>
          <a:bodyPr/>
          <a:lstStyle/>
          <a:p>
            <a:pPr algn="r"/>
            <a:fld id="{00000000-1234-1234-1234-123412341234}" type="slidenum">
              <a:rPr lang="es-MX" smtClean="0"/>
              <a:pPr algn="r"/>
              <a:t>46</a:t>
            </a:fld>
            <a:endParaRPr lang="es-MX"/>
          </a:p>
        </p:txBody>
      </p:sp>
    </p:spTree>
    <p:extLst>
      <p:ext uri="{BB962C8B-B14F-4D97-AF65-F5344CB8AC3E}">
        <p14:creationId xmlns:p14="http://schemas.microsoft.com/office/powerpoint/2010/main" val="1761966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¿Para que sirve la programación lineal?</a:t>
            </a:r>
          </a:p>
        </p:txBody>
      </p:sp>
      <p:sp>
        <p:nvSpPr>
          <p:cNvPr id="6" name="Marcador de contenido 2"/>
          <p:cNvSpPr txBox="1">
            <a:spLocks/>
          </p:cNvSpPr>
          <p:nvPr/>
        </p:nvSpPr>
        <p:spPr>
          <a:xfrm>
            <a:off x="544725" y="1835150"/>
            <a:ext cx="7294350" cy="4351338"/>
          </a:xfrm>
          <a:prstGeom prst="rect">
            <a:avLst/>
          </a:prstGeom>
        </p:spPr>
        <p:txBody>
          <a:bodyPr>
            <a:normAutofit/>
          </a:bodyPr>
          <a:lst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3200" dirty="0"/>
              <a:t>Para resolver problemas en donde se producen diferentes productos que utilizan los mismos recursos (insumos), con el propósito de conocer cual es la combinación optima de producción que en función de ciertas limitaciones o requerimientos, maximice la utilidad o minimice el costo.</a:t>
            </a:r>
            <a:endParaRPr lang="en-US" sz="3200" dirty="0"/>
          </a:p>
        </p:txBody>
      </p:sp>
      <p:pic>
        <p:nvPicPr>
          <p:cNvPr id="4098" name="Picture 2" descr="Resultado de imagen para costo benefic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2309812"/>
            <a:ext cx="30861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302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¿En que consiste la programación lineal?</a:t>
            </a:r>
          </a:p>
        </p:txBody>
      </p:sp>
      <p:sp>
        <p:nvSpPr>
          <p:cNvPr id="5" name="Rectángulo 4"/>
          <p:cNvSpPr/>
          <p:nvPr/>
        </p:nvSpPr>
        <p:spPr>
          <a:xfrm>
            <a:off x="381000" y="1835621"/>
            <a:ext cx="5667375" cy="4524315"/>
          </a:xfrm>
          <a:prstGeom prst="rect">
            <a:avLst/>
          </a:prstGeom>
        </p:spPr>
        <p:txBody>
          <a:bodyPr wrap="square">
            <a:spAutoFit/>
          </a:bodyPr>
          <a:lstStyle/>
          <a:p>
            <a:pPr algn="just"/>
            <a:r>
              <a:rPr lang="es-MX" sz="3200" dirty="0">
                <a:effectLst>
                  <a:outerShdw blurRad="38100" dist="38100" dir="2700000" algn="tl">
                    <a:srgbClr val="000000">
                      <a:alpha val="43137"/>
                    </a:srgbClr>
                  </a:outerShdw>
                </a:effectLst>
              </a:rPr>
              <a:t>Con la ayuda de las matemáticas, predice el comportamiento de un sistema o de decisiones administrativas definiendo a los elementos que lo integran como variables de decisión e integrándolos en un modelo matemático.</a:t>
            </a: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135509" y="2619375"/>
            <a:ext cx="5913616" cy="295680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5687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¿Qué es un modelo matemático?</a:t>
            </a:r>
          </a:p>
        </p:txBody>
      </p:sp>
      <p:sp>
        <p:nvSpPr>
          <p:cNvPr id="5" name="Rectángulo 4"/>
          <p:cNvSpPr/>
          <p:nvPr/>
        </p:nvSpPr>
        <p:spPr>
          <a:xfrm>
            <a:off x="352425" y="2207488"/>
            <a:ext cx="7286625" cy="3108543"/>
          </a:xfrm>
          <a:prstGeom prst="rect">
            <a:avLst/>
          </a:prstGeom>
        </p:spPr>
        <p:txBody>
          <a:bodyPr wrap="square">
            <a:spAutoFit/>
          </a:bodyPr>
          <a:lstStyle/>
          <a:p>
            <a:pPr algn="just"/>
            <a:r>
              <a:rPr lang="es-MX" sz="2800" dirty="0">
                <a:effectLst>
                  <a:outerShdw blurRad="38100" dist="38100" dir="2700000" algn="tl">
                    <a:srgbClr val="000000">
                      <a:alpha val="43137"/>
                    </a:srgbClr>
                  </a:outerShdw>
                </a:effectLst>
              </a:rPr>
              <a:t>Un modelo es la representación de un aspecto de la realidad. Camacho (2008).</a:t>
            </a:r>
          </a:p>
          <a:p>
            <a:pPr algn="just"/>
            <a:endParaRPr lang="es-MX" sz="2800" dirty="0">
              <a:effectLst>
                <a:outerShdw blurRad="38100" dist="38100" dir="2700000" algn="tl">
                  <a:srgbClr val="000000">
                    <a:alpha val="43137"/>
                  </a:srgbClr>
                </a:outerShdw>
              </a:effectLst>
            </a:endParaRPr>
          </a:p>
          <a:p>
            <a:pPr algn="just"/>
            <a:r>
              <a:rPr lang="es-MX" sz="2800" dirty="0">
                <a:effectLst>
                  <a:outerShdw blurRad="38100" dist="38100" dir="2700000" algn="tl">
                    <a:srgbClr val="000000">
                      <a:alpha val="43137"/>
                    </a:srgbClr>
                  </a:outerShdw>
                </a:effectLst>
              </a:rPr>
              <a:t>Un modelo matemático es la representación de un problema real asociando las variables de decisión identificadas con los requerimientos o limitaciones que se tienen.</a:t>
            </a:r>
          </a:p>
        </p:txBody>
      </p:sp>
      <p:pic>
        <p:nvPicPr>
          <p:cNvPr id="3074" name="Picture 2" descr="Resultado de imagen para modelo matematico"/>
          <p:cNvPicPr>
            <a:picLocks noChangeAspect="1" noChangeArrowheads="1"/>
          </p:cNvPicPr>
          <p:nvPr/>
        </p:nvPicPr>
        <p:blipFill rotWithShape="1">
          <a:blip r:embed="rId2">
            <a:extLst>
              <a:ext uri="{28A0092B-C50C-407E-A947-70E740481C1C}">
                <a14:useLocalDpi xmlns:a14="http://schemas.microsoft.com/office/drawing/2010/main" val="0"/>
              </a:ext>
            </a:extLst>
          </a:blip>
          <a:srcRect t="2807" b="20763"/>
          <a:stretch/>
        </p:blipFill>
        <p:spPr bwMode="auto">
          <a:xfrm>
            <a:off x="7899400" y="2207488"/>
            <a:ext cx="3120035" cy="33718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6996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¿Elementos de un modelo matemático?</a:t>
            </a:r>
          </a:p>
        </p:txBody>
      </p:sp>
      <p:sp>
        <p:nvSpPr>
          <p:cNvPr id="5" name="Rectángulo 4"/>
          <p:cNvSpPr/>
          <p:nvPr/>
        </p:nvSpPr>
        <p:spPr>
          <a:xfrm>
            <a:off x="1482726" y="2739251"/>
            <a:ext cx="5619750" cy="2308324"/>
          </a:xfrm>
          <a:prstGeom prst="rect">
            <a:avLst/>
          </a:prstGeom>
        </p:spPr>
        <p:txBody>
          <a:bodyPr wrap="square">
            <a:spAutoFit/>
          </a:bodyPr>
          <a:lstStyle/>
          <a:p>
            <a:pPr marL="514350" indent="-514350" algn="just">
              <a:buAutoNum type="arabicPeriod"/>
            </a:pPr>
            <a:r>
              <a:rPr lang="es-MX" sz="4800" dirty="0">
                <a:effectLst>
                  <a:outerShdw blurRad="38100" dist="38100" dir="2700000" algn="tl">
                    <a:srgbClr val="000000">
                      <a:alpha val="43137"/>
                    </a:srgbClr>
                  </a:outerShdw>
                </a:effectLst>
              </a:rPr>
              <a:t>Variables</a:t>
            </a:r>
          </a:p>
          <a:p>
            <a:pPr marL="514350" indent="-514350" algn="just">
              <a:buAutoNum type="arabicPeriod"/>
            </a:pPr>
            <a:r>
              <a:rPr lang="es-MX" sz="4800" dirty="0">
                <a:effectLst>
                  <a:outerShdw blurRad="38100" dist="38100" dir="2700000" algn="tl">
                    <a:srgbClr val="000000">
                      <a:alpha val="43137"/>
                    </a:srgbClr>
                  </a:outerShdw>
                </a:effectLst>
              </a:rPr>
              <a:t>Función Objetivo</a:t>
            </a:r>
          </a:p>
          <a:p>
            <a:pPr marL="514350" indent="-514350" algn="just">
              <a:buAutoNum type="arabicPeriod"/>
            </a:pPr>
            <a:r>
              <a:rPr lang="es-MX" sz="4800" dirty="0">
                <a:effectLst>
                  <a:outerShdw blurRad="38100" dist="38100" dir="2700000" algn="tl">
                    <a:srgbClr val="000000">
                      <a:alpha val="43137"/>
                    </a:srgbClr>
                  </a:outerShdw>
                </a:effectLst>
              </a:rPr>
              <a:t>Restricciones</a:t>
            </a:r>
          </a:p>
        </p:txBody>
      </p:sp>
      <p:pic>
        <p:nvPicPr>
          <p:cNvPr id="6" name="Picture 2" descr="Resultado de imagen para modelo matematico">
            <a:extLst>
              <a:ext uri="{FF2B5EF4-FFF2-40B4-BE49-F238E27FC236}">
                <a16:creationId xmlns:a16="http://schemas.microsoft.com/office/drawing/2014/main" id="{A50E8576-AF9B-41D0-8359-6627521911C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07" b="20763"/>
          <a:stretch/>
        </p:blipFill>
        <p:spPr bwMode="auto">
          <a:xfrm>
            <a:off x="7899400" y="2207488"/>
            <a:ext cx="3120035" cy="33718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711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09550" y="171450"/>
            <a:ext cx="11839575" cy="11049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dirty="0">
                <a:effectLst>
                  <a:outerShdw blurRad="38100" dist="38100" dir="2700000" algn="tl">
                    <a:srgbClr val="000000">
                      <a:alpha val="43137"/>
                    </a:srgbClr>
                  </a:outerShdw>
                </a:effectLst>
              </a:rPr>
              <a:t>Construcción de un modelo</a:t>
            </a:r>
          </a:p>
        </p:txBody>
      </p:sp>
      <p:sp>
        <p:nvSpPr>
          <p:cNvPr id="5" name="Rectángulo 4"/>
          <p:cNvSpPr/>
          <p:nvPr/>
        </p:nvSpPr>
        <p:spPr>
          <a:xfrm>
            <a:off x="285750" y="2207488"/>
            <a:ext cx="7286625" cy="3046988"/>
          </a:xfrm>
          <a:prstGeom prst="rect">
            <a:avLst/>
          </a:prstGeom>
        </p:spPr>
        <p:txBody>
          <a:bodyPr wrap="square">
            <a:spAutoFit/>
          </a:bodyPr>
          <a:lstStyle/>
          <a:p>
            <a:pPr algn="just"/>
            <a:r>
              <a:rPr lang="es-MX" sz="3200" dirty="0">
                <a:effectLst>
                  <a:outerShdw blurRad="38100" dist="38100" dir="2700000" algn="tl">
                    <a:srgbClr val="000000">
                      <a:alpha val="43137"/>
                    </a:srgbClr>
                  </a:outerShdw>
                </a:effectLst>
              </a:rPr>
              <a:t>Paso 1. Plantear la ecuación que maximizará el ingreso o que minimizará los costo.</a:t>
            </a:r>
          </a:p>
          <a:p>
            <a:pPr algn="just"/>
            <a:endParaRPr lang="es-MX" sz="3200" dirty="0">
              <a:effectLst>
                <a:outerShdw blurRad="38100" dist="38100" dir="2700000" algn="tl">
                  <a:srgbClr val="000000">
                    <a:alpha val="43137"/>
                  </a:srgbClr>
                </a:outerShdw>
              </a:effectLst>
            </a:endParaRPr>
          </a:p>
          <a:p>
            <a:pPr algn="just"/>
            <a:r>
              <a:rPr lang="es-MX" sz="3200" dirty="0">
                <a:effectLst>
                  <a:outerShdw blurRad="38100" dist="38100" dir="2700000" algn="tl">
                    <a:srgbClr val="000000">
                      <a:alpha val="43137"/>
                    </a:srgbClr>
                  </a:outerShdw>
                </a:effectLst>
              </a:rPr>
              <a:t>a las variables en forma de ecuaciones e inecuaciones.</a:t>
            </a:r>
          </a:p>
        </p:txBody>
      </p:sp>
      <p:pic>
        <p:nvPicPr>
          <p:cNvPr id="3074" name="Picture 2" descr="Resultado de imagen para modelo matematico"/>
          <p:cNvPicPr>
            <a:picLocks noChangeAspect="1" noChangeArrowheads="1"/>
          </p:cNvPicPr>
          <p:nvPr/>
        </p:nvPicPr>
        <p:blipFill rotWithShape="1">
          <a:blip r:embed="rId2">
            <a:extLst>
              <a:ext uri="{28A0092B-C50C-407E-A947-70E740481C1C}">
                <a14:useLocalDpi xmlns:a14="http://schemas.microsoft.com/office/drawing/2010/main" val="0"/>
              </a:ext>
            </a:extLst>
          </a:blip>
          <a:srcRect t="2807" b="20763"/>
          <a:stretch/>
        </p:blipFill>
        <p:spPr bwMode="auto">
          <a:xfrm>
            <a:off x="7899400" y="2207488"/>
            <a:ext cx="3120035" cy="33718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047583"/>
      </p:ext>
    </p:extLst>
  </p:cSld>
  <p:clrMapOvr>
    <a:masterClrMapping/>
  </p:clrMapOvr>
</p:sld>
</file>

<file path=ppt/theme/theme1.xml><?xml version="1.0" encoding="utf-8"?>
<a:theme xmlns:a="http://schemas.openxmlformats.org/drawingml/2006/main" name="Cover and End Slide Master">
  <a:themeElements>
    <a:clrScheme name="2019-Business plan">
      <a:dk1>
        <a:sysClr val="windowText" lastClr="000000"/>
      </a:dk1>
      <a:lt1>
        <a:sysClr val="window" lastClr="FFFFFF"/>
      </a:lt1>
      <a:dk2>
        <a:srgbClr val="44546A"/>
      </a:dk2>
      <a:lt2>
        <a:srgbClr val="E7E6E6"/>
      </a:lt2>
      <a:accent1>
        <a:srgbClr val="5EBEE4"/>
      </a:accent1>
      <a:accent2>
        <a:srgbClr val="4CD6B0"/>
      </a:accent2>
      <a:accent3>
        <a:srgbClr val="98DC56"/>
      </a:accent3>
      <a:accent4>
        <a:srgbClr val="5EBEE4"/>
      </a:accent4>
      <a:accent5>
        <a:srgbClr val="4CD6B0"/>
      </a:accent5>
      <a:accent6>
        <a:srgbClr val="98DC56"/>
      </a:accent6>
      <a:hlink>
        <a:srgbClr val="BFBFBF"/>
      </a:hlink>
      <a:folHlink>
        <a:srgbClr val="BFBFB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2019-Business plan">
      <a:dk1>
        <a:sysClr val="windowText" lastClr="000000"/>
      </a:dk1>
      <a:lt1>
        <a:sysClr val="window" lastClr="FFFFFF"/>
      </a:lt1>
      <a:dk2>
        <a:srgbClr val="44546A"/>
      </a:dk2>
      <a:lt2>
        <a:srgbClr val="E7E6E6"/>
      </a:lt2>
      <a:accent1>
        <a:srgbClr val="5EBEE4"/>
      </a:accent1>
      <a:accent2>
        <a:srgbClr val="4CD6B0"/>
      </a:accent2>
      <a:accent3>
        <a:srgbClr val="98DC56"/>
      </a:accent3>
      <a:accent4>
        <a:srgbClr val="5EBEE4"/>
      </a:accent4>
      <a:accent5>
        <a:srgbClr val="4CD6B0"/>
      </a:accent5>
      <a:accent6>
        <a:srgbClr val="98DC56"/>
      </a:accent6>
      <a:hlink>
        <a:srgbClr val="BFBFBF"/>
      </a:hlink>
      <a:folHlink>
        <a:srgbClr val="BFBFB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BUSINESS PLAN">
      <a:dk1>
        <a:sysClr val="windowText" lastClr="000000"/>
      </a:dk1>
      <a:lt1>
        <a:sysClr val="window" lastClr="FFFFFF"/>
      </a:lt1>
      <a:dk2>
        <a:srgbClr val="44546A"/>
      </a:dk2>
      <a:lt2>
        <a:srgbClr val="E7E6E6"/>
      </a:lt2>
      <a:accent1>
        <a:srgbClr val="5EBEE4"/>
      </a:accent1>
      <a:accent2>
        <a:srgbClr val="4CD6B0"/>
      </a:accent2>
      <a:accent3>
        <a:srgbClr val="98DC56"/>
      </a:accent3>
      <a:accent4>
        <a:srgbClr val="5EBEE4"/>
      </a:accent4>
      <a:accent5>
        <a:srgbClr val="4CD6B0"/>
      </a:accent5>
      <a:accent6>
        <a:srgbClr val="98DC56"/>
      </a:accent6>
      <a:hlink>
        <a:srgbClr val="BFBFBF"/>
      </a:hlink>
      <a:folHlink>
        <a:srgbClr val="BFBFB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5510</TotalTime>
  <Words>2461</Words>
  <Application>Microsoft Office PowerPoint</Application>
  <PresentationFormat>Panorámica</PresentationFormat>
  <Paragraphs>368</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46</vt:i4>
      </vt:variant>
    </vt:vector>
  </HeadingPairs>
  <TitlesOfParts>
    <vt:vector size="53" baseType="lpstr">
      <vt:lpstr>Arial</vt:lpstr>
      <vt:lpstr>Calibri</vt:lpstr>
      <vt:lpstr>Georgia</vt:lpstr>
      <vt:lpstr>Nunito Sans</vt:lpstr>
      <vt:lpstr>Cover and End Slide Master</vt:lpstr>
      <vt:lpstr>Contents Slide Master</vt:lpstr>
      <vt:lpstr>Section Break Slide Master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GRÁFICA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Israel r. r.</cp:lastModifiedBy>
  <cp:revision>135</cp:revision>
  <dcterms:created xsi:type="dcterms:W3CDTF">2018-04-24T17:14:44Z</dcterms:created>
  <dcterms:modified xsi:type="dcterms:W3CDTF">2019-10-01T02:26:31Z</dcterms:modified>
</cp:coreProperties>
</file>