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303" r:id="rId2"/>
    <p:sldId id="258" r:id="rId3"/>
    <p:sldId id="304" r:id="rId4"/>
    <p:sldId id="259" r:id="rId5"/>
    <p:sldId id="260"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308" r:id="rId24"/>
    <p:sldId id="309" r:id="rId25"/>
    <p:sldId id="310" r:id="rId26"/>
    <p:sldId id="311" r:id="rId27"/>
    <p:sldId id="312" r:id="rId28"/>
    <p:sldId id="313" r:id="rId29"/>
    <p:sldId id="314" r:id="rId30"/>
    <p:sldId id="315" r:id="rId31"/>
    <p:sldId id="317" r:id="rId32"/>
    <p:sldId id="318" r:id="rId33"/>
    <p:sldId id="319" r:id="rId34"/>
    <p:sldId id="320" r:id="rId35"/>
    <p:sldId id="321" r:id="rId36"/>
    <p:sldId id="322" r:id="rId37"/>
    <p:sldId id="323" r:id="rId38"/>
    <p:sldId id="305" r:id="rId39"/>
    <p:sldId id="316" r:id="rId40"/>
    <p:sldId id="306" r:id="rId41"/>
    <p:sldId id="307" r:id="rId4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4" Type="http://schemas.openxmlformats.org/officeDocument/2006/relationships/image" Target="../media/image12.svg"/></Relationships>
</file>

<file path=ppt/diagrams/_rels/data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ata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37.svg"/></Relationships>
</file>

<file path=ppt/diagrams/_rels/data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0.svg"/><Relationship Id="rId1" Type="http://schemas.openxmlformats.org/officeDocument/2006/relationships/image" Target="../media/image19.png"/><Relationship Id="rId4" Type="http://schemas.openxmlformats.org/officeDocument/2006/relationships/image" Target="../media/image39.svg"/></Relationships>
</file>

<file path=ppt/diagrams/_rels/data5.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s>
</file>

<file path=ppt/diagrams/_rels/data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8.svg"/><Relationship Id="rId1" Type="http://schemas.openxmlformats.org/officeDocument/2006/relationships/image" Target="../media/image47.png"/><Relationship Id="rId4" Type="http://schemas.openxmlformats.org/officeDocument/2006/relationships/image" Target="../media/image2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4" Type="http://schemas.openxmlformats.org/officeDocument/2006/relationships/image" Target="../media/image12.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37.svg"/></Relationships>
</file>

<file path=ppt/diagrams/_rels/drawing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0.svg"/><Relationship Id="rId1" Type="http://schemas.openxmlformats.org/officeDocument/2006/relationships/image" Target="../media/image19.png"/><Relationship Id="rId4" Type="http://schemas.openxmlformats.org/officeDocument/2006/relationships/image" Target="../media/image39.svg"/></Relationships>
</file>

<file path=ppt/diagrams/_rels/drawing5.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s>
</file>

<file path=ppt/diagrams/_rels/drawing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8.svg"/><Relationship Id="rId1" Type="http://schemas.openxmlformats.org/officeDocument/2006/relationships/image" Target="../media/image47.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A78D11-0FE4-4FF9-AD0D-42F41399D467}"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6EA1B5F3-6C67-408A-A84C-93A35BFE3FE2}">
      <dgm:prSet/>
      <dgm:spPr/>
      <dgm:t>
        <a:bodyPr/>
        <a:lstStyle/>
        <a:p>
          <a:pPr algn="just"/>
          <a:r>
            <a:rPr lang="es-MX" dirty="0"/>
            <a:t>Son aquellas fichas de registro que consignan los datos suficientes para identificar los documentos que tienen carácter de libros, tales como: manuales, prontuarios, diccionarios, enciclopedias, libros, tesis, memorias, etc.</a:t>
          </a:r>
          <a:endParaRPr lang="en-US" dirty="0"/>
        </a:p>
      </dgm:t>
    </dgm:pt>
    <dgm:pt modelId="{25A6DF9E-9120-4843-AD32-2A0E62229BFE}" type="parTrans" cxnId="{DFD44881-0460-4433-8CE1-A6299BB226AF}">
      <dgm:prSet/>
      <dgm:spPr/>
      <dgm:t>
        <a:bodyPr/>
        <a:lstStyle/>
        <a:p>
          <a:endParaRPr lang="en-US"/>
        </a:p>
      </dgm:t>
    </dgm:pt>
    <dgm:pt modelId="{1DEDB1D0-B6B8-46F8-80A6-89036602D3F7}" type="sibTrans" cxnId="{DFD44881-0460-4433-8CE1-A6299BB226AF}">
      <dgm:prSet/>
      <dgm:spPr/>
      <dgm:t>
        <a:bodyPr/>
        <a:lstStyle/>
        <a:p>
          <a:endParaRPr lang="en-US"/>
        </a:p>
      </dgm:t>
    </dgm:pt>
    <dgm:pt modelId="{77DBFE21-1A9B-45B0-B090-E555004BE824}">
      <dgm:prSet/>
      <dgm:spPr/>
      <dgm:t>
        <a:bodyPr/>
        <a:lstStyle/>
        <a:p>
          <a:r>
            <a:rPr lang="es-MX"/>
            <a:t>Objetivo. Ubicar, registrar y localizar la fuente de información. </a:t>
          </a:r>
          <a:endParaRPr lang="en-US"/>
        </a:p>
      </dgm:t>
    </dgm:pt>
    <dgm:pt modelId="{02DD5C4C-1D1D-476B-8530-99E13D9059D5}" type="parTrans" cxnId="{B2A323F5-7E63-4DCE-BA30-BA3FD869D3FD}">
      <dgm:prSet/>
      <dgm:spPr/>
      <dgm:t>
        <a:bodyPr/>
        <a:lstStyle/>
        <a:p>
          <a:endParaRPr lang="en-US"/>
        </a:p>
      </dgm:t>
    </dgm:pt>
    <dgm:pt modelId="{DA8394E5-760A-4C04-8E99-431C80E51F23}" type="sibTrans" cxnId="{B2A323F5-7E63-4DCE-BA30-BA3FD869D3FD}">
      <dgm:prSet/>
      <dgm:spPr/>
      <dgm:t>
        <a:bodyPr/>
        <a:lstStyle/>
        <a:p>
          <a:endParaRPr lang="en-US"/>
        </a:p>
      </dgm:t>
    </dgm:pt>
    <dgm:pt modelId="{060A8DFE-D9B0-4406-B6E6-C56A5D8488D6}" type="pres">
      <dgm:prSet presAssocID="{82A78D11-0FE4-4FF9-AD0D-42F41399D467}" presName="root" presStyleCnt="0">
        <dgm:presLayoutVars>
          <dgm:dir/>
          <dgm:resizeHandles val="exact"/>
        </dgm:presLayoutVars>
      </dgm:prSet>
      <dgm:spPr/>
    </dgm:pt>
    <dgm:pt modelId="{C49A650A-E862-459E-9420-990FE5C444F6}" type="pres">
      <dgm:prSet presAssocID="{6EA1B5F3-6C67-408A-A84C-93A35BFE3FE2}" presName="compNode" presStyleCnt="0"/>
      <dgm:spPr/>
    </dgm:pt>
    <dgm:pt modelId="{F96B3572-EB39-4708-89B9-6ADC08444E44}" type="pres">
      <dgm:prSet presAssocID="{6EA1B5F3-6C67-408A-A84C-93A35BFE3FE2}" presName="bgRect" presStyleLbl="bgShp" presStyleIdx="0" presStyleCnt="2"/>
      <dgm:spPr/>
    </dgm:pt>
    <dgm:pt modelId="{6DD1842F-AA60-4168-9DDE-875F1BA82E3E}" type="pres">
      <dgm:prSet presAssocID="{6EA1B5F3-6C67-408A-A84C-93A35BFE3FE2}"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oks"/>
        </a:ext>
      </dgm:extLst>
    </dgm:pt>
    <dgm:pt modelId="{53A40168-BA0B-4AE0-B547-0E8F8CBF1543}" type="pres">
      <dgm:prSet presAssocID="{6EA1B5F3-6C67-408A-A84C-93A35BFE3FE2}" presName="spaceRect" presStyleCnt="0"/>
      <dgm:spPr/>
    </dgm:pt>
    <dgm:pt modelId="{2581D711-22E8-4FDB-8151-CBFD0CEF4152}" type="pres">
      <dgm:prSet presAssocID="{6EA1B5F3-6C67-408A-A84C-93A35BFE3FE2}" presName="parTx" presStyleLbl="revTx" presStyleIdx="0" presStyleCnt="2">
        <dgm:presLayoutVars>
          <dgm:chMax val="0"/>
          <dgm:chPref val="0"/>
        </dgm:presLayoutVars>
      </dgm:prSet>
      <dgm:spPr/>
    </dgm:pt>
    <dgm:pt modelId="{8F6F8672-4CD6-4823-8FBB-C7BCFB326C9C}" type="pres">
      <dgm:prSet presAssocID="{1DEDB1D0-B6B8-46F8-80A6-89036602D3F7}" presName="sibTrans" presStyleCnt="0"/>
      <dgm:spPr/>
    </dgm:pt>
    <dgm:pt modelId="{CBEE7636-BEB5-435B-91DA-164CAFC03CDD}" type="pres">
      <dgm:prSet presAssocID="{77DBFE21-1A9B-45B0-B090-E555004BE824}" presName="compNode" presStyleCnt="0"/>
      <dgm:spPr/>
    </dgm:pt>
    <dgm:pt modelId="{746CEEFA-EBFD-4974-9191-562F10171251}" type="pres">
      <dgm:prSet presAssocID="{77DBFE21-1A9B-45B0-B090-E555004BE824}" presName="bgRect" presStyleLbl="bgShp" presStyleIdx="1" presStyleCnt="2"/>
      <dgm:spPr/>
    </dgm:pt>
    <dgm:pt modelId="{9869339E-92B6-4B2D-A07F-CB3892BED959}" type="pres">
      <dgm:prSet presAssocID="{77DBFE21-1A9B-45B0-B090-E555004BE82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rget Audience"/>
        </a:ext>
      </dgm:extLst>
    </dgm:pt>
    <dgm:pt modelId="{628343D0-C13B-457F-8737-5F98A600BCA1}" type="pres">
      <dgm:prSet presAssocID="{77DBFE21-1A9B-45B0-B090-E555004BE824}" presName="spaceRect" presStyleCnt="0"/>
      <dgm:spPr/>
    </dgm:pt>
    <dgm:pt modelId="{82E785A3-244F-46B5-98C8-65D8A01F0FA1}" type="pres">
      <dgm:prSet presAssocID="{77DBFE21-1A9B-45B0-B090-E555004BE824}" presName="parTx" presStyleLbl="revTx" presStyleIdx="1" presStyleCnt="2">
        <dgm:presLayoutVars>
          <dgm:chMax val="0"/>
          <dgm:chPref val="0"/>
        </dgm:presLayoutVars>
      </dgm:prSet>
      <dgm:spPr/>
    </dgm:pt>
  </dgm:ptLst>
  <dgm:cxnLst>
    <dgm:cxn modelId="{C4CCF724-C9E7-4918-8303-AC48813B95A7}" type="presOf" srcId="{6EA1B5F3-6C67-408A-A84C-93A35BFE3FE2}" destId="{2581D711-22E8-4FDB-8151-CBFD0CEF4152}" srcOrd="0" destOrd="0" presId="urn:microsoft.com/office/officeart/2018/2/layout/IconVerticalSolidList"/>
    <dgm:cxn modelId="{56CE323D-3FF1-47F1-B526-9DE71B46A85D}" type="presOf" srcId="{82A78D11-0FE4-4FF9-AD0D-42F41399D467}" destId="{060A8DFE-D9B0-4406-B6E6-C56A5D8488D6}" srcOrd="0" destOrd="0" presId="urn:microsoft.com/office/officeart/2018/2/layout/IconVerticalSolidList"/>
    <dgm:cxn modelId="{DFD44881-0460-4433-8CE1-A6299BB226AF}" srcId="{82A78D11-0FE4-4FF9-AD0D-42F41399D467}" destId="{6EA1B5F3-6C67-408A-A84C-93A35BFE3FE2}" srcOrd="0" destOrd="0" parTransId="{25A6DF9E-9120-4843-AD32-2A0E62229BFE}" sibTransId="{1DEDB1D0-B6B8-46F8-80A6-89036602D3F7}"/>
    <dgm:cxn modelId="{26686AC1-6DA2-4128-AC80-EA47C1723310}" type="presOf" srcId="{77DBFE21-1A9B-45B0-B090-E555004BE824}" destId="{82E785A3-244F-46B5-98C8-65D8A01F0FA1}" srcOrd="0" destOrd="0" presId="urn:microsoft.com/office/officeart/2018/2/layout/IconVerticalSolidList"/>
    <dgm:cxn modelId="{B2A323F5-7E63-4DCE-BA30-BA3FD869D3FD}" srcId="{82A78D11-0FE4-4FF9-AD0D-42F41399D467}" destId="{77DBFE21-1A9B-45B0-B090-E555004BE824}" srcOrd="1" destOrd="0" parTransId="{02DD5C4C-1D1D-476B-8530-99E13D9059D5}" sibTransId="{DA8394E5-760A-4C04-8E99-431C80E51F23}"/>
    <dgm:cxn modelId="{5EAC0467-81DC-44A1-976F-38E1A2D2B7D7}" type="presParOf" srcId="{060A8DFE-D9B0-4406-B6E6-C56A5D8488D6}" destId="{C49A650A-E862-459E-9420-990FE5C444F6}" srcOrd="0" destOrd="0" presId="urn:microsoft.com/office/officeart/2018/2/layout/IconVerticalSolidList"/>
    <dgm:cxn modelId="{E3A03EC4-84DB-4000-9912-5EEA3AFB644B}" type="presParOf" srcId="{C49A650A-E862-459E-9420-990FE5C444F6}" destId="{F96B3572-EB39-4708-89B9-6ADC08444E44}" srcOrd="0" destOrd="0" presId="urn:microsoft.com/office/officeart/2018/2/layout/IconVerticalSolidList"/>
    <dgm:cxn modelId="{586EB7CE-B159-40F1-ABA4-8D3E6AB98100}" type="presParOf" srcId="{C49A650A-E862-459E-9420-990FE5C444F6}" destId="{6DD1842F-AA60-4168-9DDE-875F1BA82E3E}" srcOrd="1" destOrd="0" presId="urn:microsoft.com/office/officeart/2018/2/layout/IconVerticalSolidList"/>
    <dgm:cxn modelId="{AC826BEF-69D7-49AE-BB81-2EF048712CEA}" type="presParOf" srcId="{C49A650A-E862-459E-9420-990FE5C444F6}" destId="{53A40168-BA0B-4AE0-B547-0E8F8CBF1543}" srcOrd="2" destOrd="0" presId="urn:microsoft.com/office/officeart/2018/2/layout/IconVerticalSolidList"/>
    <dgm:cxn modelId="{9CC865DC-84CD-421B-ABD2-6CB8F510C7A0}" type="presParOf" srcId="{C49A650A-E862-459E-9420-990FE5C444F6}" destId="{2581D711-22E8-4FDB-8151-CBFD0CEF4152}" srcOrd="3" destOrd="0" presId="urn:microsoft.com/office/officeart/2018/2/layout/IconVerticalSolidList"/>
    <dgm:cxn modelId="{A22935E5-910E-41BE-8EE1-47B39B47E01F}" type="presParOf" srcId="{060A8DFE-D9B0-4406-B6E6-C56A5D8488D6}" destId="{8F6F8672-4CD6-4823-8FBB-C7BCFB326C9C}" srcOrd="1" destOrd="0" presId="urn:microsoft.com/office/officeart/2018/2/layout/IconVerticalSolidList"/>
    <dgm:cxn modelId="{40DAD72E-BAED-4467-ACE6-6773054F0B4B}" type="presParOf" srcId="{060A8DFE-D9B0-4406-B6E6-C56A5D8488D6}" destId="{CBEE7636-BEB5-435B-91DA-164CAFC03CDD}" srcOrd="2" destOrd="0" presId="urn:microsoft.com/office/officeart/2018/2/layout/IconVerticalSolidList"/>
    <dgm:cxn modelId="{19B8E740-0643-4863-8DF5-358D17A56ABB}" type="presParOf" srcId="{CBEE7636-BEB5-435B-91DA-164CAFC03CDD}" destId="{746CEEFA-EBFD-4974-9191-562F10171251}" srcOrd="0" destOrd="0" presId="urn:microsoft.com/office/officeart/2018/2/layout/IconVerticalSolidList"/>
    <dgm:cxn modelId="{3E251F17-9AEC-4A5C-AEC9-F6914F891B75}" type="presParOf" srcId="{CBEE7636-BEB5-435B-91DA-164CAFC03CDD}" destId="{9869339E-92B6-4B2D-A07F-CB3892BED959}" srcOrd="1" destOrd="0" presId="urn:microsoft.com/office/officeart/2018/2/layout/IconVerticalSolidList"/>
    <dgm:cxn modelId="{D203DACD-AA02-48A5-9438-ABB07E87F298}" type="presParOf" srcId="{CBEE7636-BEB5-435B-91DA-164CAFC03CDD}" destId="{628343D0-C13B-457F-8737-5F98A600BCA1}" srcOrd="2" destOrd="0" presId="urn:microsoft.com/office/officeart/2018/2/layout/IconVerticalSolidList"/>
    <dgm:cxn modelId="{D27C8330-E8D3-45C6-BB37-E5542FDFFC9F}" type="presParOf" srcId="{CBEE7636-BEB5-435B-91DA-164CAFC03CDD}" destId="{82E785A3-244F-46B5-98C8-65D8A01F0FA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C4A08F-3C22-4C16-BF55-B67E54127D9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01AA375E-C25E-44DD-BD3D-4C63C15E0EEE}">
      <dgm:prSet/>
      <dgm:spPr/>
      <dgm:t>
        <a:bodyPr/>
        <a:lstStyle/>
        <a:p>
          <a:r>
            <a:rPr lang="es-MX"/>
            <a:t>Acumulación de información contenida en las fuentes documentales.</a:t>
          </a:r>
          <a:endParaRPr lang="en-US"/>
        </a:p>
      </dgm:t>
    </dgm:pt>
    <dgm:pt modelId="{1FB1A380-1C3B-4AE2-89C7-C020F8B3DA60}" type="parTrans" cxnId="{61D5626B-494F-4FF0-976A-D796DB4C7E30}">
      <dgm:prSet/>
      <dgm:spPr/>
      <dgm:t>
        <a:bodyPr/>
        <a:lstStyle/>
        <a:p>
          <a:endParaRPr lang="en-US"/>
        </a:p>
      </dgm:t>
    </dgm:pt>
    <dgm:pt modelId="{BE8C74AF-5E0B-42EC-8D2E-575D5FBFBF22}" type="sibTrans" cxnId="{61D5626B-494F-4FF0-976A-D796DB4C7E30}">
      <dgm:prSet/>
      <dgm:spPr/>
      <dgm:t>
        <a:bodyPr/>
        <a:lstStyle/>
        <a:p>
          <a:endParaRPr lang="en-US"/>
        </a:p>
      </dgm:t>
    </dgm:pt>
    <dgm:pt modelId="{077DB67F-1902-4015-9A24-8C5F13C45553}">
      <dgm:prSet/>
      <dgm:spPr/>
      <dgm:t>
        <a:bodyPr/>
        <a:lstStyle/>
        <a:p>
          <a:r>
            <a:rPr lang="es-MX"/>
            <a:t>Una síntesis teórica acerca del objeto de estudio.</a:t>
          </a:r>
          <a:endParaRPr lang="en-US"/>
        </a:p>
      </dgm:t>
    </dgm:pt>
    <dgm:pt modelId="{70D5CEA9-F193-4992-B225-3E271075796B}" type="parTrans" cxnId="{4285A2B8-4701-49F6-98B8-5CBC3F0BA672}">
      <dgm:prSet/>
      <dgm:spPr/>
      <dgm:t>
        <a:bodyPr/>
        <a:lstStyle/>
        <a:p>
          <a:endParaRPr lang="en-US"/>
        </a:p>
      </dgm:t>
    </dgm:pt>
    <dgm:pt modelId="{A8A6F638-6B7C-4F44-8439-D35BECA51D09}" type="sibTrans" cxnId="{4285A2B8-4701-49F6-98B8-5CBC3F0BA672}">
      <dgm:prSet/>
      <dgm:spPr/>
      <dgm:t>
        <a:bodyPr/>
        <a:lstStyle/>
        <a:p>
          <a:endParaRPr lang="en-US"/>
        </a:p>
      </dgm:t>
    </dgm:pt>
    <dgm:pt modelId="{12B0F874-EE58-4610-A73B-EC9CE934BE42}">
      <dgm:prSet/>
      <dgm:spPr/>
      <dgm:t>
        <a:bodyPr/>
        <a:lstStyle/>
        <a:p>
          <a:r>
            <a:rPr lang="es-MX"/>
            <a:t>Organización de las ideas, proporciones y datos que darán origen al marco teórico conceptual </a:t>
          </a:r>
          <a:endParaRPr lang="en-US"/>
        </a:p>
      </dgm:t>
    </dgm:pt>
    <dgm:pt modelId="{E1E5B3C4-9EFB-496E-A004-4664CFF21EF5}" type="parTrans" cxnId="{B838E6DD-92FB-46B6-B441-640361E0526E}">
      <dgm:prSet/>
      <dgm:spPr/>
      <dgm:t>
        <a:bodyPr/>
        <a:lstStyle/>
        <a:p>
          <a:endParaRPr lang="en-US"/>
        </a:p>
      </dgm:t>
    </dgm:pt>
    <dgm:pt modelId="{BD137DE6-3B12-45DA-A13A-9AC0C5661C69}" type="sibTrans" cxnId="{B838E6DD-92FB-46B6-B441-640361E0526E}">
      <dgm:prSet/>
      <dgm:spPr/>
      <dgm:t>
        <a:bodyPr/>
        <a:lstStyle/>
        <a:p>
          <a:endParaRPr lang="en-US"/>
        </a:p>
      </dgm:t>
    </dgm:pt>
    <dgm:pt modelId="{237EA94B-B74B-4412-BEA0-30DB5E17E44C}" type="pres">
      <dgm:prSet presAssocID="{11C4A08F-3C22-4C16-BF55-B67E54127D91}" presName="root" presStyleCnt="0">
        <dgm:presLayoutVars>
          <dgm:dir/>
          <dgm:resizeHandles val="exact"/>
        </dgm:presLayoutVars>
      </dgm:prSet>
      <dgm:spPr/>
    </dgm:pt>
    <dgm:pt modelId="{8273FD12-2F60-4BA2-A822-801502EF66B3}" type="pres">
      <dgm:prSet presAssocID="{01AA375E-C25E-44DD-BD3D-4C63C15E0EEE}" presName="compNode" presStyleCnt="0"/>
      <dgm:spPr/>
    </dgm:pt>
    <dgm:pt modelId="{33515E03-7581-4E47-8F00-A7FA641DE6E9}" type="pres">
      <dgm:prSet presAssocID="{01AA375E-C25E-44DD-BD3D-4C63C15E0EEE}" presName="bgRect" presStyleLbl="bgShp" presStyleIdx="0" presStyleCnt="3"/>
      <dgm:spPr/>
    </dgm:pt>
    <dgm:pt modelId="{B858F0D7-20ED-4B88-A188-CA45FCB64B17}" type="pres">
      <dgm:prSet presAssocID="{01AA375E-C25E-44DD-BD3D-4C63C15E0EE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otes"/>
        </a:ext>
      </dgm:extLst>
    </dgm:pt>
    <dgm:pt modelId="{CCCBC389-FE2E-4BB4-8B38-F81FE7B96AF8}" type="pres">
      <dgm:prSet presAssocID="{01AA375E-C25E-44DD-BD3D-4C63C15E0EEE}" presName="spaceRect" presStyleCnt="0"/>
      <dgm:spPr/>
    </dgm:pt>
    <dgm:pt modelId="{FAA2B354-0413-4C02-A414-3E267272C532}" type="pres">
      <dgm:prSet presAssocID="{01AA375E-C25E-44DD-BD3D-4C63C15E0EEE}" presName="parTx" presStyleLbl="revTx" presStyleIdx="0" presStyleCnt="3">
        <dgm:presLayoutVars>
          <dgm:chMax val="0"/>
          <dgm:chPref val="0"/>
        </dgm:presLayoutVars>
      </dgm:prSet>
      <dgm:spPr/>
    </dgm:pt>
    <dgm:pt modelId="{52811B3B-C55B-43A5-93F4-50DC04FA2B3C}" type="pres">
      <dgm:prSet presAssocID="{BE8C74AF-5E0B-42EC-8D2E-575D5FBFBF22}" presName="sibTrans" presStyleCnt="0"/>
      <dgm:spPr/>
    </dgm:pt>
    <dgm:pt modelId="{18B9062D-142A-42B5-ACCA-7FD183AC633E}" type="pres">
      <dgm:prSet presAssocID="{077DB67F-1902-4015-9A24-8C5F13C45553}" presName="compNode" presStyleCnt="0"/>
      <dgm:spPr/>
    </dgm:pt>
    <dgm:pt modelId="{462140B8-C378-4491-A2D1-C069B777FBA1}" type="pres">
      <dgm:prSet presAssocID="{077DB67F-1902-4015-9A24-8C5F13C45553}" presName="bgRect" presStyleLbl="bgShp" presStyleIdx="1" presStyleCnt="3"/>
      <dgm:spPr/>
    </dgm:pt>
    <dgm:pt modelId="{2D0A0A94-A765-41FC-BD78-4E32749EAB27}" type="pres">
      <dgm:prSet presAssocID="{077DB67F-1902-4015-9A24-8C5F13C4555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ze"/>
        </a:ext>
      </dgm:extLst>
    </dgm:pt>
    <dgm:pt modelId="{55174209-27C0-468A-B6E1-6B0480B0B114}" type="pres">
      <dgm:prSet presAssocID="{077DB67F-1902-4015-9A24-8C5F13C45553}" presName="spaceRect" presStyleCnt="0"/>
      <dgm:spPr/>
    </dgm:pt>
    <dgm:pt modelId="{A9A35DD5-5F67-4362-BA6F-520E164BAA06}" type="pres">
      <dgm:prSet presAssocID="{077DB67F-1902-4015-9A24-8C5F13C45553}" presName="parTx" presStyleLbl="revTx" presStyleIdx="1" presStyleCnt="3">
        <dgm:presLayoutVars>
          <dgm:chMax val="0"/>
          <dgm:chPref val="0"/>
        </dgm:presLayoutVars>
      </dgm:prSet>
      <dgm:spPr/>
    </dgm:pt>
    <dgm:pt modelId="{28321007-68A1-475C-B5A7-C5E4563A5013}" type="pres">
      <dgm:prSet presAssocID="{A8A6F638-6B7C-4F44-8439-D35BECA51D09}" presName="sibTrans" presStyleCnt="0"/>
      <dgm:spPr/>
    </dgm:pt>
    <dgm:pt modelId="{2A0AB9E8-A8FB-4104-A916-0921CB54EF7A}" type="pres">
      <dgm:prSet presAssocID="{12B0F874-EE58-4610-A73B-EC9CE934BE42}" presName="compNode" presStyleCnt="0"/>
      <dgm:spPr/>
    </dgm:pt>
    <dgm:pt modelId="{B61342D3-1840-4A55-919F-4846B1A2D6AC}" type="pres">
      <dgm:prSet presAssocID="{12B0F874-EE58-4610-A73B-EC9CE934BE42}" presName="bgRect" presStyleLbl="bgShp" presStyleIdx="2" presStyleCnt="3"/>
      <dgm:spPr/>
    </dgm:pt>
    <dgm:pt modelId="{61D9E719-5A29-4D01-A97E-970C0CD47624}" type="pres">
      <dgm:prSet presAssocID="{12B0F874-EE58-4610-A73B-EC9CE934BE4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ight Bulb and Gear"/>
        </a:ext>
      </dgm:extLst>
    </dgm:pt>
    <dgm:pt modelId="{19E6D3DD-B605-414F-A5F6-957DDFE8FA82}" type="pres">
      <dgm:prSet presAssocID="{12B0F874-EE58-4610-A73B-EC9CE934BE42}" presName="spaceRect" presStyleCnt="0"/>
      <dgm:spPr/>
    </dgm:pt>
    <dgm:pt modelId="{6C7FC86F-5598-49DA-8F0E-7328B350A656}" type="pres">
      <dgm:prSet presAssocID="{12B0F874-EE58-4610-A73B-EC9CE934BE42}" presName="parTx" presStyleLbl="revTx" presStyleIdx="2" presStyleCnt="3">
        <dgm:presLayoutVars>
          <dgm:chMax val="0"/>
          <dgm:chPref val="0"/>
        </dgm:presLayoutVars>
      </dgm:prSet>
      <dgm:spPr/>
    </dgm:pt>
  </dgm:ptLst>
  <dgm:cxnLst>
    <dgm:cxn modelId="{DCECBF17-08C3-49D5-A0A9-8814544EE4DF}" type="presOf" srcId="{12B0F874-EE58-4610-A73B-EC9CE934BE42}" destId="{6C7FC86F-5598-49DA-8F0E-7328B350A656}" srcOrd="0" destOrd="0" presId="urn:microsoft.com/office/officeart/2018/2/layout/IconVerticalSolidList"/>
    <dgm:cxn modelId="{61D5626B-494F-4FF0-976A-D796DB4C7E30}" srcId="{11C4A08F-3C22-4C16-BF55-B67E54127D91}" destId="{01AA375E-C25E-44DD-BD3D-4C63C15E0EEE}" srcOrd="0" destOrd="0" parTransId="{1FB1A380-1C3B-4AE2-89C7-C020F8B3DA60}" sibTransId="{BE8C74AF-5E0B-42EC-8D2E-575D5FBFBF22}"/>
    <dgm:cxn modelId="{8EBF9676-F959-488F-A5DC-9A20E2AB70F5}" type="presOf" srcId="{01AA375E-C25E-44DD-BD3D-4C63C15E0EEE}" destId="{FAA2B354-0413-4C02-A414-3E267272C532}" srcOrd="0" destOrd="0" presId="urn:microsoft.com/office/officeart/2018/2/layout/IconVerticalSolidList"/>
    <dgm:cxn modelId="{09FAB6AA-8BB7-4D33-B186-49A93CCADF6E}" type="presOf" srcId="{077DB67F-1902-4015-9A24-8C5F13C45553}" destId="{A9A35DD5-5F67-4362-BA6F-520E164BAA06}" srcOrd="0" destOrd="0" presId="urn:microsoft.com/office/officeart/2018/2/layout/IconVerticalSolidList"/>
    <dgm:cxn modelId="{4285A2B8-4701-49F6-98B8-5CBC3F0BA672}" srcId="{11C4A08F-3C22-4C16-BF55-B67E54127D91}" destId="{077DB67F-1902-4015-9A24-8C5F13C45553}" srcOrd="1" destOrd="0" parTransId="{70D5CEA9-F193-4992-B225-3E271075796B}" sibTransId="{A8A6F638-6B7C-4F44-8439-D35BECA51D09}"/>
    <dgm:cxn modelId="{B838E6DD-92FB-46B6-B441-640361E0526E}" srcId="{11C4A08F-3C22-4C16-BF55-B67E54127D91}" destId="{12B0F874-EE58-4610-A73B-EC9CE934BE42}" srcOrd="2" destOrd="0" parTransId="{E1E5B3C4-9EFB-496E-A004-4664CFF21EF5}" sibTransId="{BD137DE6-3B12-45DA-A13A-9AC0C5661C69}"/>
    <dgm:cxn modelId="{57C039F1-E76D-4BE2-9AE5-9D2788AB9751}" type="presOf" srcId="{11C4A08F-3C22-4C16-BF55-B67E54127D91}" destId="{237EA94B-B74B-4412-BEA0-30DB5E17E44C}" srcOrd="0" destOrd="0" presId="urn:microsoft.com/office/officeart/2018/2/layout/IconVerticalSolidList"/>
    <dgm:cxn modelId="{C2EB6D68-CD97-4541-B456-770012F892BD}" type="presParOf" srcId="{237EA94B-B74B-4412-BEA0-30DB5E17E44C}" destId="{8273FD12-2F60-4BA2-A822-801502EF66B3}" srcOrd="0" destOrd="0" presId="urn:microsoft.com/office/officeart/2018/2/layout/IconVerticalSolidList"/>
    <dgm:cxn modelId="{FB8D97A5-81E1-4680-AE2B-C1C18B27139C}" type="presParOf" srcId="{8273FD12-2F60-4BA2-A822-801502EF66B3}" destId="{33515E03-7581-4E47-8F00-A7FA641DE6E9}" srcOrd="0" destOrd="0" presId="urn:microsoft.com/office/officeart/2018/2/layout/IconVerticalSolidList"/>
    <dgm:cxn modelId="{9BD43407-F6AB-43CE-B06B-59E963D401D1}" type="presParOf" srcId="{8273FD12-2F60-4BA2-A822-801502EF66B3}" destId="{B858F0D7-20ED-4B88-A188-CA45FCB64B17}" srcOrd="1" destOrd="0" presId="urn:microsoft.com/office/officeart/2018/2/layout/IconVerticalSolidList"/>
    <dgm:cxn modelId="{625FD468-C68F-4840-9266-F23E7B839763}" type="presParOf" srcId="{8273FD12-2F60-4BA2-A822-801502EF66B3}" destId="{CCCBC389-FE2E-4BB4-8B38-F81FE7B96AF8}" srcOrd="2" destOrd="0" presId="urn:microsoft.com/office/officeart/2018/2/layout/IconVerticalSolidList"/>
    <dgm:cxn modelId="{B8D13219-6EDB-4DF0-9733-B93FE26EC5FB}" type="presParOf" srcId="{8273FD12-2F60-4BA2-A822-801502EF66B3}" destId="{FAA2B354-0413-4C02-A414-3E267272C532}" srcOrd="3" destOrd="0" presId="urn:microsoft.com/office/officeart/2018/2/layout/IconVerticalSolidList"/>
    <dgm:cxn modelId="{52CD9EF7-B431-41C0-BABA-111745F2609C}" type="presParOf" srcId="{237EA94B-B74B-4412-BEA0-30DB5E17E44C}" destId="{52811B3B-C55B-43A5-93F4-50DC04FA2B3C}" srcOrd="1" destOrd="0" presId="urn:microsoft.com/office/officeart/2018/2/layout/IconVerticalSolidList"/>
    <dgm:cxn modelId="{19ED936F-7685-4684-B5F0-024204624956}" type="presParOf" srcId="{237EA94B-B74B-4412-BEA0-30DB5E17E44C}" destId="{18B9062D-142A-42B5-ACCA-7FD183AC633E}" srcOrd="2" destOrd="0" presId="urn:microsoft.com/office/officeart/2018/2/layout/IconVerticalSolidList"/>
    <dgm:cxn modelId="{2C20E8E9-BDD4-4B4D-8245-9B67594F0BFC}" type="presParOf" srcId="{18B9062D-142A-42B5-ACCA-7FD183AC633E}" destId="{462140B8-C378-4491-A2D1-C069B777FBA1}" srcOrd="0" destOrd="0" presId="urn:microsoft.com/office/officeart/2018/2/layout/IconVerticalSolidList"/>
    <dgm:cxn modelId="{00842C13-0B69-42D6-9AC4-7C4412E16100}" type="presParOf" srcId="{18B9062D-142A-42B5-ACCA-7FD183AC633E}" destId="{2D0A0A94-A765-41FC-BD78-4E32749EAB27}" srcOrd="1" destOrd="0" presId="urn:microsoft.com/office/officeart/2018/2/layout/IconVerticalSolidList"/>
    <dgm:cxn modelId="{A2A49B8D-21AE-4193-976C-E49E3A9EE755}" type="presParOf" srcId="{18B9062D-142A-42B5-ACCA-7FD183AC633E}" destId="{55174209-27C0-468A-B6E1-6B0480B0B114}" srcOrd="2" destOrd="0" presId="urn:microsoft.com/office/officeart/2018/2/layout/IconVerticalSolidList"/>
    <dgm:cxn modelId="{84515215-AD89-464D-991E-AFA1602F3D87}" type="presParOf" srcId="{18B9062D-142A-42B5-ACCA-7FD183AC633E}" destId="{A9A35DD5-5F67-4362-BA6F-520E164BAA06}" srcOrd="3" destOrd="0" presId="urn:microsoft.com/office/officeart/2018/2/layout/IconVerticalSolidList"/>
    <dgm:cxn modelId="{1F99390F-4EFD-4936-827F-9C6D46323383}" type="presParOf" srcId="{237EA94B-B74B-4412-BEA0-30DB5E17E44C}" destId="{28321007-68A1-475C-B5A7-C5E4563A5013}" srcOrd="3" destOrd="0" presId="urn:microsoft.com/office/officeart/2018/2/layout/IconVerticalSolidList"/>
    <dgm:cxn modelId="{C649432A-C514-4BF9-A92C-8FBE1B6FD3FB}" type="presParOf" srcId="{237EA94B-B74B-4412-BEA0-30DB5E17E44C}" destId="{2A0AB9E8-A8FB-4104-A916-0921CB54EF7A}" srcOrd="4" destOrd="0" presId="urn:microsoft.com/office/officeart/2018/2/layout/IconVerticalSolidList"/>
    <dgm:cxn modelId="{FE6507EF-2262-43E2-A1AF-408C7C0129A9}" type="presParOf" srcId="{2A0AB9E8-A8FB-4104-A916-0921CB54EF7A}" destId="{B61342D3-1840-4A55-919F-4846B1A2D6AC}" srcOrd="0" destOrd="0" presId="urn:microsoft.com/office/officeart/2018/2/layout/IconVerticalSolidList"/>
    <dgm:cxn modelId="{F0AD8ACF-9959-430C-AFEA-24120DA6EBFF}" type="presParOf" srcId="{2A0AB9E8-A8FB-4104-A916-0921CB54EF7A}" destId="{61D9E719-5A29-4D01-A97E-970C0CD47624}" srcOrd="1" destOrd="0" presId="urn:microsoft.com/office/officeart/2018/2/layout/IconVerticalSolidList"/>
    <dgm:cxn modelId="{C1492C78-0C48-4F64-8E1C-35F4F66087FE}" type="presParOf" srcId="{2A0AB9E8-A8FB-4104-A916-0921CB54EF7A}" destId="{19E6D3DD-B605-414F-A5F6-957DDFE8FA82}" srcOrd="2" destOrd="0" presId="urn:microsoft.com/office/officeart/2018/2/layout/IconVerticalSolidList"/>
    <dgm:cxn modelId="{0ECFEF76-9DCF-47C1-875D-E08903C133E1}" type="presParOf" srcId="{2A0AB9E8-A8FB-4104-A916-0921CB54EF7A}" destId="{6C7FC86F-5598-49DA-8F0E-7328B350A65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8E6915-37D5-4501-98AD-F9C48835D4A4}"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5B2EC87-33FB-4AF6-9828-B1221C411360}">
      <dgm:prSet/>
      <dgm:spPr/>
      <dgm:t>
        <a:bodyPr/>
        <a:lstStyle/>
        <a:p>
          <a:r>
            <a:rPr lang="es-MX"/>
            <a:t>Clasificación </a:t>
          </a:r>
          <a:endParaRPr lang="en-US"/>
        </a:p>
      </dgm:t>
    </dgm:pt>
    <dgm:pt modelId="{A192742C-6EB2-4168-88A8-740F0F9BDE4F}" type="parTrans" cxnId="{2943D82F-5964-439A-BCE4-D5062FDC5A42}">
      <dgm:prSet/>
      <dgm:spPr/>
      <dgm:t>
        <a:bodyPr/>
        <a:lstStyle/>
        <a:p>
          <a:endParaRPr lang="en-US"/>
        </a:p>
      </dgm:t>
    </dgm:pt>
    <dgm:pt modelId="{507E0E19-D372-4475-A323-6ED5C00BB946}" type="sibTrans" cxnId="{2943D82F-5964-439A-BCE4-D5062FDC5A42}">
      <dgm:prSet/>
      <dgm:spPr/>
      <dgm:t>
        <a:bodyPr/>
        <a:lstStyle/>
        <a:p>
          <a:endParaRPr lang="en-US"/>
        </a:p>
      </dgm:t>
    </dgm:pt>
    <dgm:pt modelId="{9462FAE5-6984-4D25-AFD1-2EA6211ED962}">
      <dgm:prSet/>
      <dgm:spPr/>
      <dgm:t>
        <a:bodyPr/>
        <a:lstStyle/>
        <a:p>
          <a:r>
            <a:rPr lang="es-MX"/>
            <a:t>Título del trabajo de investigación que se está realizando </a:t>
          </a:r>
          <a:endParaRPr lang="en-US"/>
        </a:p>
      </dgm:t>
    </dgm:pt>
    <dgm:pt modelId="{A5C83A12-8A02-4C71-BE6D-ED70F90FBE0D}" type="parTrans" cxnId="{1A4B8BA7-4760-4AA0-ACE7-CCEFF2B8C556}">
      <dgm:prSet/>
      <dgm:spPr/>
      <dgm:t>
        <a:bodyPr/>
        <a:lstStyle/>
        <a:p>
          <a:endParaRPr lang="en-US"/>
        </a:p>
      </dgm:t>
    </dgm:pt>
    <dgm:pt modelId="{3C047751-B91F-4A97-A330-9306EA6CD124}" type="sibTrans" cxnId="{1A4B8BA7-4760-4AA0-ACE7-CCEFF2B8C556}">
      <dgm:prSet/>
      <dgm:spPr/>
      <dgm:t>
        <a:bodyPr/>
        <a:lstStyle/>
        <a:p>
          <a:endParaRPr lang="en-US"/>
        </a:p>
      </dgm:t>
    </dgm:pt>
    <dgm:pt modelId="{6B803DC6-8D1A-4D73-A076-1922533B6A60}">
      <dgm:prSet/>
      <dgm:spPr/>
      <dgm:t>
        <a:bodyPr/>
        <a:lstStyle/>
        <a:p>
          <a:r>
            <a:rPr lang="es-MX"/>
            <a:t>Inventario de todas las obras, señalando: Nombre del autor, el título de la obra y las páginas o capítulos útiles. </a:t>
          </a:r>
          <a:endParaRPr lang="en-US"/>
        </a:p>
      </dgm:t>
    </dgm:pt>
    <dgm:pt modelId="{AB7A8BF4-05FA-4600-9CB0-4E2EDDA57A90}" type="parTrans" cxnId="{0629226A-AB9D-4144-880E-C711847271A9}">
      <dgm:prSet/>
      <dgm:spPr/>
      <dgm:t>
        <a:bodyPr/>
        <a:lstStyle/>
        <a:p>
          <a:endParaRPr lang="en-US"/>
        </a:p>
      </dgm:t>
    </dgm:pt>
    <dgm:pt modelId="{91EA15D5-F082-4E64-B86A-C97D52BB4519}" type="sibTrans" cxnId="{0629226A-AB9D-4144-880E-C711847271A9}">
      <dgm:prSet/>
      <dgm:spPr/>
      <dgm:t>
        <a:bodyPr/>
        <a:lstStyle/>
        <a:p>
          <a:endParaRPr lang="en-US"/>
        </a:p>
      </dgm:t>
    </dgm:pt>
    <dgm:pt modelId="{BDA91A46-1DBB-4C91-A869-2CAA382A1ED4}" type="pres">
      <dgm:prSet presAssocID="{488E6915-37D5-4501-98AD-F9C48835D4A4}" presName="root" presStyleCnt="0">
        <dgm:presLayoutVars>
          <dgm:dir/>
          <dgm:resizeHandles val="exact"/>
        </dgm:presLayoutVars>
      </dgm:prSet>
      <dgm:spPr/>
    </dgm:pt>
    <dgm:pt modelId="{0F0501AC-AD3B-4201-B77F-6D376C8F16AE}" type="pres">
      <dgm:prSet presAssocID="{85B2EC87-33FB-4AF6-9828-B1221C411360}" presName="compNode" presStyleCnt="0"/>
      <dgm:spPr/>
    </dgm:pt>
    <dgm:pt modelId="{9DF0BE7E-DAFC-41F3-A797-7595083B4BC0}" type="pres">
      <dgm:prSet presAssocID="{85B2EC87-33FB-4AF6-9828-B1221C411360}" presName="bgRect" presStyleLbl="bgShp" presStyleIdx="0" presStyleCnt="3"/>
      <dgm:spPr/>
    </dgm:pt>
    <dgm:pt modelId="{89200B2E-34FC-433A-997A-143B36AC6D23}" type="pres">
      <dgm:prSet presAssocID="{85B2EC87-33FB-4AF6-9828-B1221C411360}"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ist"/>
        </a:ext>
      </dgm:extLst>
    </dgm:pt>
    <dgm:pt modelId="{7AD9ECF6-81AD-430E-B33A-0E7FAE05BC3B}" type="pres">
      <dgm:prSet presAssocID="{85B2EC87-33FB-4AF6-9828-B1221C411360}" presName="spaceRect" presStyleCnt="0"/>
      <dgm:spPr/>
    </dgm:pt>
    <dgm:pt modelId="{81EBE1CB-FF0A-4A09-9FB6-A6269D811DD1}" type="pres">
      <dgm:prSet presAssocID="{85B2EC87-33FB-4AF6-9828-B1221C411360}" presName="parTx" presStyleLbl="revTx" presStyleIdx="0" presStyleCnt="3">
        <dgm:presLayoutVars>
          <dgm:chMax val="0"/>
          <dgm:chPref val="0"/>
        </dgm:presLayoutVars>
      </dgm:prSet>
      <dgm:spPr/>
    </dgm:pt>
    <dgm:pt modelId="{964375C1-3D01-4C86-8942-773CE78D47C5}" type="pres">
      <dgm:prSet presAssocID="{507E0E19-D372-4475-A323-6ED5C00BB946}" presName="sibTrans" presStyleCnt="0"/>
      <dgm:spPr/>
    </dgm:pt>
    <dgm:pt modelId="{B13ABFF7-7345-4935-B73C-5EEDE1CAF915}" type="pres">
      <dgm:prSet presAssocID="{9462FAE5-6984-4D25-AFD1-2EA6211ED962}" presName="compNode" presStyleCnt="0"/>
      <dgm:spPr/>
    </dgm:pt>
    <dgm:pt modelId="{8577C55E-051E-4B4D-812F-D134C0AB12AA}" type="pres">
      <dgm:prSet presAssocID="{9462FAE5-6984-4D25-AFD1-2EA6211ED962}" presName="bgRect" presStyleLbl="bgShp" presStyleIdx="1" presStyleCnt="3"/>
      <dgm:spPr/>
    </dgm:pt>
    <dgm:pt modelId="{B7C21D3A-7D76-403B-B35E-A8EB8C53076D}" type="pres">
      <dgm:prSet presAssocID="{9462FAE5-6984-4D25-AFD1-2EA6211ED962}"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F0D3D84C-EE1E-4AD9-99CB-82A3BF7801AF}" type="pres">
      <dgm:prSet presAssocID="{9462FAE5-6984-4D25-AFD1-2EA6211ED962}" presName="spaceRect" presStyleCnt="0"/>
      <dgm:spPr/>
    </dgm:pt>
    <dgm:pt modelId="{5E382965-40C8-4847-A6BC-E5332FF181E0}" type="pres">
      <dgm:prSet presAssocID="{9462FAE5-6984-4D25-AFD1-2EA6211ED962}" presName="parTx" presStyleLbl="revTx" presStyleIdx="1" presStyleCnt="3">
        <dgm:presLayoutVars>
          <dgm:chMax val="0"/>
          <dgm:chPref val="0"/>
        </dgm:presLayoutVars>
      </dgm:prSet>
      <dgm:spPr/>
    </dgm:pt>
    <dgm:pt modelId="{28D87A58-651B-4E70-96A4-A58B9715856B}" type="pres">
      <dgm:prSet presAssocID="{3C047751-B91F-4A97-A330-9306EA6CD124}" presName="sibTrans" presStyleCnt="0"/>
      <dgm:spPr/>
    </dgm:pt>
    <dgm:pt modelId="{0899A28C-2F49-412B-9990-6ABF6C2B1311}" type="pres">
      <dgm:prSet presAssocID="{6B803DC6-8D1A-4D73-A076-1922533B6A60}" presName="compNode" presStyleCnt="0"/>
      <dgm:spPr/>
    </dgm:pt>
    <dgm:pt modelId="{73DBC116-77ED-4B6F-8E84-9767ACD63560}" type="pres">
      <dgm:prSet presAssocID="{6B803DC6-8D1A-4D73-A076-1922533B6A60}" presName="bgRect" presStyleLbl="bgShp" presStyleIdx="2" presStyleCnt="3"/>
      <dgm:spPr/>
    </dgm:pt>
    <dgm:pt modelId="{F4834BB1-E19F-48E8-8ED9-A3AFDCFFEE34}" type="pres">
      <dgm:prSet presAssocID="{6B803DC6-8D1A-4D73-A076-1922533B6A6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otes"/>
        </a:ext>
      </dgm:extLst>
    </dgm:pt>
    <dgm:pt modelId="{697DFD2D-D1DB-4B7C-B97A-A40AB99A67E0}" type="pres">
      <dgm:prSet presAssocID="{6B803DC6-8D1A-4D73-A076-1922533B6A60}" presName="spaceRect" presStyleCnt="0"/>
      <dgm:spPr/>
    </dgm:pt>
    <dgm:pt modelId="{CB2B1E1C-0C90-406F-99F4-E385C6029819}" type="pres">
      <dgm:prSet presAssocID="{6B803DC6-8D1A-4D73-A076-1922533B6A60}" presName="parTx" presStyleLbl="revTx" presStyleIdx="2" presStyleCnt="3">
        <dgm:presLayoutVars>
          <dgm:chMax val="0"/>
          <dgm:chPref val="0"/>
        </dgm:presLayoutVars>
      </dgm:prSet>
      <dgm:spPr/>
    </dgm:pt>
  </dgm:ptLst>
  <dgm:cxnLst>
    <dgm:cxn modelId="{2943D82F-5964-439A-BCE4-D5062FDC5A42}" srcId="{488E6915-37D5-4501-98AD-F9C48835D4A4}" destId="{85B2EC87-33FB-4AF6-9828-B1221C411360}" srcOrd="0" destOrd="0" parTransId="{A192742C-6EB2-4168-88A8-740F0F9BDE4F}" sibTransId="{507E0E19-D372-4475-A323-6ED5C00BB946}"/>
    <dgm:cxn modelId="{DBE1B35B-963F-46FC-B50B-5970EE72B516}" type="presOf" srcId="{488E6915-37D5-4501-98AD-F9C48835D4A4}" destId="{BDA91A46-1DBB-4C91-A869-2CAA382A1ED4}" srcOrd="0" destOrd="0" presId="urn:microsoft.com/office/officeart/2018/2/layout/IconVerticalSolidList"/>
    <dgm:cxn modelId="{0629226A-AB9D-4144-880E-C711847271A9}" srcId="{488E6915-37D5-4501-98AD-F9C48835D4A4}" destId="{6B803DC6-8D1A-4D73-A076-1922533B6A60}" srcOrd="2" destOrd="0" parTransId="{AB7A8BF4-05FA-4600-9CB0-4E2EDDA57A90}" sibTransId="{91EA15D5-F082-4E64-B86A-C97D52BB4519}"/>
    <dgm:cxn modelId="{82939574-0E3B-4CB8-A04B-D36DE4B35344}" type="presOf" srcId="{85B2EC87-33FB-4AF6-9828-B1221C411360}" destId="{81EBE1CB-FF0A-4A09-9FB6-A6269D811DD1}" srcOrd="0" destOrd="0" presId="urn:microsoft.com/office/officeart/2018/2/layout/IconVerticalSolidList"/>
    <dgm:cxn modelId="{C4A14376-6C35-4466-AA84-7D4F84A87DC6}" type="presOf" srcId="{9462FAE5-6984-4D25-AFD1-2EA6211ED962}" destId="{5E382965-40C8-4847-A6BC-E5332FF181E0}" srcOrd="0" destOrd="0" presId="urn:microsoft.com/office/officeart/2018/2/layout/IconVerticalSolidList"/>
    <dgm:cxn modelId="{37CB488A-A4A8-488A-8457-F454DAA082CB}" type="presOf" srcId="{6B803DC6-8D1A-4D73-A076-1922533B6A60}" destId="{CB2B1E1C-0C90-406F-99F4-E385C6029819}" srcOrd="0" destOrd="0" presId="urn:microsoft.com/office/officeart/2018/2/layout/IconVerticalSolidList"/>
    <dgm:cxn modelId="{1A4B8BA7-4760-4AA0-ACE7-CCEFF2B8C556}" srcId="{488E6915-37D5-4501-98AD-F9C48835D4A4}" destId="{9462FAE5-6984-4D25-AFD1-2EA6211ED962}" srcOrd="1" destOrd="0" parTransId="{A5C83A12-8A02-4C71-BE6D-ED70F90FBE0D}" sibTransId="{3C047751-B91F-4A97-A330-9306EA6CD124}"/>
    <dgm:cxn modelId="{A1220A19-5BA4-42B4-9F84-3D59EBAE0B59}" type="presParOf" srcId="{BDA91A46-1DBB-4C91-A869-2CAA382A1ED4}" destId="{0F0501AC-AD3B-4201-B77F-6D376C8F16AE}" srcOrd="0" destOrd="0" presId="urn:microsoft.com/office/officeart/2018/2/layout/IconVerticalSolidList"/>
    <dgm:cxn modelId="{26B8D6E5-D48D-49E0-82A3-3C92987B9BA8}" type="presParOf" srcId="{0F0501AC-AD3B-4201-B77F-6D376C8F16AE}" destId="{9DF0BE7E-DAFC-41F3-A797-7595083B4BC0}" srcOrd="0" destOrd="0" presId="urn:microsoft.com/office/officeart/2018/2/layout/IconVerticalSolidList"/>
    <dgm:cxn modelId="{5AF93514-5809-491D-B58F-D0C7AEFF9479}" type="presParOf" srcId="{0F0501AC-AD3B-4201-B77F-6D376C8F16AE}" destId="{89200B2E-34FC-433A-997A-143B36AC6D23}" srcOrd="1" destOrd="0" presId="urn:microsoft.com/office/officeart/2018/2/layout/IconVerticalSolidList"/>
    <dgm:cxn modelId="{1C261B08-9ECE-4985-940D-E8E5F76F8875}" type="presParOf" srcId="{0F0501AC-AD3B-4201-B77F-6D376C8F16AE}" destId="{7AD9ECF6-81AD-430E-B33A-0E7FAE05BC3B}" srcOrd="2" destOrd="0" presId="urn:microsoft.com/office/officeart/2018/2/layout/IconVerticalSolidList"/>
    <dgm:cxn modelId="{19084D82-C678-4AF1-8E45-B976DCDD3D76}" type="presParOf" srcId="{0F0501AC-AD3B-4201-B77F-6D376C8F16AE}" destId="{81EBE1CB-FF0A-4A09-9FB6-A6269D811DD1}" srcOrd="3" destOrd="0" presId="urn:microsoft.com/office/officeart/2018/2/layout/IconVerticalSolidList"/>
    <dgm:cxn modelId="{AB27DF16-B871-4275-85E5-C3C43945CC9C}" type="presParOf" srcId="{BDA91A46-1DBB-4C91-A869-2CAA382A1ED4}" destId="{964375C1-3D01-4C86-8942-773CE78D47C5}" srcOrd="1" destOrd="0" presId="urn:microsoft.com/office/officeart/2018/2/layout/IconVerticalSolidList"/>
    <dgm:cxn modelId="{83E126C3-FA2D-44B1-AE36-2AC78DF9E55B}" type="presParOf" srcId="{BDA91A46-1DBB-4C91-A869-2CAA382A1ED4}" destId="{B13ABFF7-7345-4935-B73C-5EEDE1CAF915}" srcOrd="2" destOrd="0" presId="urn:microsoft.com/office/officeart/2018/2/layout/IconVerticalSolidList"/>
    <dgm:cxn modelId="{6C922C84-41A8-4F30-83FD-9446AE8396BD}" type="presParOf" srcId="{B13ABFF7-7345-4935-B73C-5EEDE1CAF915}" destId="{8577C55E-051E-4B4D-812F-D134C0AB12AA}" srcOrd="0" destOrd="0" presId="urn:microsoft.com/office/officeart/2018/2/layout/IconVerticalSolidList"/>
    <dgm:cxn modelId="{054E34C2-DEEC-4176-A71F-68249F2D69C0}" type="presParOf" srcId="{B13ABFF7-7345-4935-B73C-5EEDE1CAF915}" destId="{B7C21D3A-7D76-403B-B35E-A8EB8C53076D}" srcOrd="1" destOrd="0" presId="urn:microsoft.com/office/officeart/2018/2/layout/IconVerticalSolidList"/>
    <dgm:cxn modelId="{E1C68D1D-2561-4E06-8480-7174522380D0}" type="presParOf" srcId="{B13ABFF7-7345-4935-B73C-5EEDE1CAF915}" destId="{F0D3D84C-EE1E-4AD9-99CB-82A3BF7801AF}" srcOrd="2" destOrd="0" presId="urn:microsoft.com/office/officeart/2018/2/layout/IconVerticalSolidList"/>
    <dgm:cxn modelId="{021F2FD1-551D-4E7A-8AED-4E4281E2D1E3}" type="presParOf" srcId="{B13ABFF7-7345-4935-B73C-5EEDE1CAF915}" destId="{5E382965-40C8-4847-A6BC-E5332FF181E0}" srcOrd="3" destOrd="0" presId="urn:microsoft.com/office/officeart/2018/2/layout/IconVerticalSolidList"/>
    <dgm:cxn modelId="{843A0B8B-CF63-43E0-A0A0-C995C3E38830}" type="presParOf" srcId="{BDA91A46-1DBB-4C91-A869-2CAA382A1ED4}" destId="{28D87A58-651B-4E70-96A4-A58B9715856B}" srcOrd="3" destOrd="0" presId="urn:microsoft.com/office/officeart/2018/2/layout/IconVerticalSolidList"/>
    <dgm:cxn modelId="{31895625-54C7-4AF1-BC0F-E676CE606150}" type="presParOf" srcId="{BDA91A46-1DBB-4C91-A869-2CAA382A1ED4}" destId="{0899A28C-2F49-412B-9990-6ABF6C2B1311}" srcOrd="4" destOrd="0" presId="urn:microsoft.com/office/officeart/2018/2/layout/IconVerticalSolidList"/>
    <dgm:cxn modelId="{B755A6DE-1290-4B65-9586-9B06B1925BC9}" type="presParOf" srcId="{0899A28C-2F49-412B-9990-6ABF6C2B1311}" destId="{73DBC116-77ED-4B6F-8E84-9767ACD63560}" srcOrd="0" destOrd="0" presId="urn:microsoft.com/office/officeart/2018/2/layout/IconVerticalSolidList"/>
    <dgm:cxn modelId="{9E549C50-F4F8-4B59-86F8-2A8BB8C7DC13}" type="presParOf" srcId="{0899A28C-2F49-412B-9990-6ABF6C2B1311}" destId="{F4834BB1-E19F-48E8-8ED9-A3AFDCFFEE34}" srcOrd="1" destOrd="0" presId="urn:microsoft.com/office/officeart/2018/2/layout/IconVerticalSolidList"/>
    <dgm:cxn modelId="{25429005-BAC4-46A6-AECD-7372F4735580}" type="presParOf" srcId="{0899A28C-2F49-412B-9990-6ABF6C2B1311}" destId="{697DFD2D-D1DB-4B7C-B97A-A40AB99A67E0}" srcOrd="2" destOrd="0" presId="urn:microsoft.com/office/officeart/2018/2/layout/IconVerticalSolidList"/>
    <dgm:cxn modelId="{865A306D-A8F3-4659-A4A3-8E49E06E8324}" type="presParOf" srcId="{0899A28C-2F49-412B-9990-6ABF6C2B1311}" destId="{CB2B1E1C-0C90-406F-99F4-E385C602981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D550144-1060-4ED2-94FE-8609D28934B9}"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D0C89699-634E-4C07-9FF5-9863AD7278C3}">
      <dgm:prSet/>
      <dgm:spPr/>
      <dgm:t>
        <a:bodyPr/>
        <a:lstStyle/>
        <a:p>
          <a:r>
            <a:rPr lang="es-MX"/>
            <a:t>Conjunto de citas, referencias y notas aclaratorias que se deben incluir en un trabajo para dar cuenta sobre los aportes bibliográficos sobre los que se apoya.</a:t>
          </a:r>
          <a:endParaRPr lang="en-US"/>
        </a:p>
      </dgm:t>
    </dgm:pt>
    <dgm:pt modelId="{489D3BA5-6289-47AA-9F4A-81F2070989ED}" type="parTrans" cxnId="{E34864DA-933C-442B-9713-7D4B0F1A9A54}">
      <dgm:prSet/>
      <dgm:spPr/>
      <dgm:t>
        <a:bodyPr/>
        <a:lstStyle/>
        <a:p>
          <a:endParaRPr lang="en-US"/>
        </a:p>
      </dgm:t>
    </dgm:pt>
    <dgm:pt modelId="{F638F313-9D9C-427F-A60C-45DAD8A80BC2}" type="sibTrans" cxnId="{E34864DA-933C-442B-9713-7D4B0F1A9A54}">
      <dgm:prSet/>
      <dgm:spPr/>
      <dgm:t>
        <a:bodyPr/>
        <a:lstStyle/>
        <a:p>
          <a:endParaRPr lang="en-US"/>
        </a:p>
      </dgm:t>
    </dgm:pt>
    <dgm:pt modelId="{2A5B8508-9F32-423B-8652-F81C8C1BB9B0}">
      <dgm:prSet/>
      <dgm:spPr/>
      <dgm:t>
        <a:bodyPr/>
        <a:lstStyle/>
        <a:p>
          <a:r>
            <a:rPr lang="es-MX"/>
            <a:t>Todo investigador debe tener una sólida información sobre lo  que está trabajando, de esta manera fundamenta sus ideas, tomando en cuenta el aporte de quienes ya han trabajado el tema.</a:t>
          </a:r>
          <a:endParaRPr lang="en-US"/>
        </a:p>
      </dgm:t>
    </dgm:pt>
    <dgm:pt modelId="{31D38565-3A13-47C8-AF74-23C73E0D235E}" type="parTrans" cxnId="{CF7B82AE-755B-4BD5-A8F7-57B6AF952808}">
      <dgm:prSet/>
      <dgm:spPr/>
      <dgm:t>
        <a:bodyPr/>
        <a:lstStyle/>
        <a:p>
          <a:endParaRPr lang="en-US"/>
        </a:p>
      </dgm:t>
    </dgm:pt>
    <dgm:pt modelId="{94EDBE37-314F-4C9C-AD6C-E19A998A17CD}" type="sibTrans" cxnId="{CF7B82AE-755B-4BD5-A8F7-57B6AF952808}">
      <dgm:prSet/>
      <dgm:spPr/>
      <dgm:t>
        <a:bodyPr/>
        <a:lstStyle/>
        <a:p>
          <a:endParaRPr lang="en-US"/>
        </a:p>
      </dgm:t>
    </dgm:pt>
    <dgm:pt modelId="{1D62CD16-A96C-4C44-A480-49BDAA4C2DF6}" type="pres">
      <dgm:prSet presAssocID="{0D550144-1060-4ED2-94FE-8609D28934B9}" presName="root" presStyleCnt="0">
        <dgm:presLayoutVars>
          <dgm:dir/>
          <dgm:resizeHandles val="exact"/>
        </dgm:presLayoutVars>
      </dgm:prSet>
      <dgm:spPr/>
    </dgm:pt>
    <dgm:pt modelId="{418E31DD-2B6F-48EB-A6CA-CED6237DF94D}" type="pres">
      <dgm:prSet presAssocID="{D0C89699-634E-4C07-9FF5-9863AD7278C3}" presName="compNode" presStyleCnt="0"/>
      <dgm:spPr/>
    </dgm:pt>
    <dgm:pt modelId="{9170CC50-9C7F-485D-B40D-712653079D83}" type="pres">
      <dgm:prSet presAssocID="{D0C89699-634E-4C07-9FF5-9863AD7278C3}" presName="bgRect" presStyleLbl="bgShp" presStyleIdx="0" presStyleCnt="2"/>
      <dgm:spPr/>
    </dgm:pt>
    <dgm:pt modelId="{D5FAFDDD-9E7B-42E1-AE80-0D212A53DB59}" type="pres">
      <dgm:prSet presAssocID="{D0C89699-634E-4C07-9FF5-9863AD7278C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otes"/>
        </a:ext>
      </dgm:extLst>
    </dgm:pt>
    <dgm:pt modelId="{B84053CB-FEE6-4787-BC83-B15EBB56915C}" type="pres">
      <dgm:prSet presAssocID="{D0C89699-634E-4C07-9FF5-9863AD7278C3}" presName="spaceRect" presStyleCnt="0"/>
      <dgm:spPr/>
    </dgm:pt>
    <dgm:pt modelId="{A3255771-422C-4631-B439-A2ADDB638D4C}" type="pres">
      <dgm:prSet presAssocID="{D0C89699-634E-4C07-9FF5-9863AD7278C3}" presName="parTx" presStyleLbl="revTx" presStyleIdx="0" presStyleCnt="2">
        <dgm:presLayoutVars>
          <dgm:chMax val="0"/>
          <dgm:chPref val="0"/>
        </dgm:presLayoutVars>
      </dgm:prSet>
      <dgm:spPr/>
    </dgm:pt>
    <dgm:pt modelId="{D5AD3F53-B190-47D8-BDDB-A09BD149D3E1}" type="pres">
      <dgm:prSet presAssocID="{F638F313-9D9C-427F-A60C-45DAD8A80BC2}" presName="sibTrans" presStyleCnt="0"/>
      <dgm:spPr/>
    </dgm:pt>
    <dgm:pt modelId="{7B853CF3-EF69-4079-8B83-7FAD1262414C}" type="pres">
      <dgm:prSet presAssocID="{2A5B8508-9F32-423B-8652-F81C8C1BB9B0}" presName="compNode" presStyleCnt="0"/>
      <dgm:spPr/>
    </dgm:pt>
    <dgm:pt modelId="{86B1B562-1CC3-4F3C-9AEB-727836276A1E}" type="pres">
      <dgm:prSet presAssocID="{2A5B8508-9F32-423B-8652-F81C8C1BB9B0}" presName="bgRect" presStyleLbl="bgShp" presStyleIdx="1" presStyleCnt="2"/>
      <dgm:spPr/>
    </dgm:pt>
    <dgm:pt modelId="{104502E3-F81C-44A5-A5BB-E3537F0454C7}" type="pres">
      <dgm:prSet presAssocID="{2A5B8508-9F32-423B-8652-F81C8C1BB9B0}"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lassroom"/>
        </a:ext>
      </dgm:extLst>
    </dgm:pt>
    <dgm:pt modelId="{DF432FC6-DA53-41F5-877A-C8339B773DCA}" type="pres">
      <dgm:prSet presAssocID="{2A5B8508-9F32-423B-8652-F81C8C1BB9B0}" presName="spaceRect" presStyleCnt="0"/>
      <dgm:spPr/>
    </dgm:pt>
    <dgm:pt modelId="{0FC33036-B383-478C-9734-29C85BBD2258}" type="pres">
      <dgm:prSet presAssocID="{2A5B8508-9F32-423B-8652-F81C8C1BB9B0}" presName="parTx" presStyleLbl="revTx" presStyleIdx="1" presStyleCnt="2">
        <dgm:presLayoutVars>
          <dgm:chMax val="0"/>
          <dgm:chPref val="0"/>
        </dgm:presLayoutVars>
      </dgm:prSet>
      <dgm:spPr/>
    </dgm:pt>
  </dgm:ptLst>
  <dgm:cxnLst>
    <dgm:cxn modelId="{9E349540-6E23-4C5E-9E46-AF5313C693D7}" type="presOf" srcId="{D0C89699-634E-4C07-9FF5-9863AD7278C3}" destId="{A3255771-422C-4631-B439-A2ADDB638D4C}" srcOrd="0" destOrd="0" presId="urn:microsoft.com/office/officeart/2018/2/layout/IconVerticalSolidList"/>
    <dgm:cxn modelId="{CF7B82AE-755B-4BD5-A8F7-57B6AF952808}" srcId="{0D550144-1060-4ED2-94FE-8609D28934B9}" destId="{2A5B8508-9F32-423B-8652-F81C8C1BB9B0}" srcOrd="1" destOrd="0" parTransId="{31D38565-3A13-47C8-AF74-23C73E0D235E}" sibTransId="{94EDBE37-314F-4C9C-AD6C-E19A998A17CD}"/>
    <dgm:cxn modelId="{7DC962BF-0ED3-424B-920E-1967B5CAEA9E}" type="presOf" srcId="{0D550144-1060-4ED2-94FE-8609D28934B9}" destId="{1D62CD16-A96C-4C44-A480-49BDAA4C2DF6}" srcOrd="0" destOrd="0" presId="urn:microsoft.com/office/officeart/2018/2/layout/IconVerticalSolidList"/>
    <dgm:cxn modelId="{E34864DA-933C-442B-9713-7D4B0F1A9A54}" srcId="{0D550144-1060-4ED2-94FE-8609D28934B9}" destId="{D0C89699-634E-4C07-9FF5-9863AD7278C3}" srcOrd="0" destOrd="0" parTransId="{489D3BA5-6289-47AA-9F4A-81F2070989ED}" sibTransId="{F638F313-9D9C-427F-A60C-45DAD8A80BC2}"/>
    <dgm:cxn modelId="{76AB94F1-72FC-4EC2-9BF7-378CEC1D8FC2}" type="presOf" srcId="{2A5B8508-9F32-423B-8652-F81C8C1BB9B0}" destId="{0FC33036-B383-478C-9734-29C85BBD2258}" srcOrd="0" destOrd="0" presId="urn:microsoft.com/office/officeart/2018/2/layout/IconVerticalSolidList"/>
    <dgm:cxn modelId="{8412FD31-FF49-4675-9412-45C6E3E58663}" type="presParOf" srcId="{1D62CD16-A96C-4C44-A480-49BDAA4C2DF6}" destId="{418E31DD-2B6F-48EB-A6CA-CED6237DF94D}" srcOrd="0" destOrd="0" presId="urn:microsoft.com/office/officeart/2018/2/layout/IconVerticalSolidList"/>
    <dgm:cxn modelId="{3E0FCF47-5A9B-4A2A-9D99-05EC24BEE034}" type="presParOf" srcId="{418E31DD-2B6F-48EB-A6CA-CED6237DF94D}" destId="{9170CC50-9C7F-485D-B40D-712653079D83}" srcOrd="0" destOrd="0" presId="urn:microsoft.com/office/officeart/2018/2/layout/IconVerticalSolidList"/>
    <dgm:cxn modelId="{EF3D2539-81ED-49D7-9E37-B5C532B28E5C}" type="presParOf" srcId="{418E31DD-2B6F-48EB-A6CA-CED6237DF94D}" destId="{D5FAFDDD-9E7B-42E1-AE80-0D212A53DB59}" srcOrd="1" destOrd="0" presId="urn:microsoft.com/office/officeart/2018/2/layout/IconVerticalSolidList"/>
    <dgm:cxn modelId="{49E6C511-A237-4CC2-9B91-2A10998476B3}" type="presParOf" srcId="{418E31DD-2B6F-48EB-A6CA-CED6237DF94D}" destId="{B84053CB-FEE6-4787-BC83-B15EBB56915C}" srcOrd="2" destOrd="0" presId="urn:microsoft.com/office/officeart/2018/2/layout/IconVerticalSolidList"/>
    <dgm:cxn modelId="{CA94F441-E7E0-4418-975B-40611D6FF986}" type="presParOf" srcId="{418E31DD-2B6F-48EB-A6CA-CED6237DF94D}" destId="{A3255771-422C-4631-B439-A2ADDB638D4C}" srcOrd="3" destOrd="0" presId="urn:microsoft.com/office/officeart/2018/2/layout/IconVerticalSolidList"/>
    <dgm:cxn modelId="{21B4BB3A-3B43-465D-B7C9-63A6958EA10E}" type="presParOf" srcId="{1D62CD16-A96C-4C44-A480-49BDAA4C2DF6}" destId="{D5AD3F53-B190-47D8-BDDB-A09BD149D3E1}" srcOrd="1" destOrd="0" presId="urn:microsoft.com/office/officeart/2018/2/layout/IconVerticalSolidList"/>
    <dgm:cxn modelId="{1327F35E-29A7-44F7-85BA-8DED67366D35}" type="presParOf" srcId="{1D62CD16-A96C-4C44-A480-49BDAA4C2DF6}" destId="{7B853CF3-EF69-4079-8B83-7FAD1262414C}" srcOrd="2" destOrd="0" presId="urn:microsoft.com/office/officeart/2018/2/layout/IconVerticalSolidList"/>
    <dgm:cxn modelId="{56EA0085-7825-40F0-83E6-47F4DD214C84}" type="presParOf" srcId="{7B853CF3-EF69-4079-8B83-7FAD1262414C}" destId="{86B1B562-1CC3-4F3C-9AEB-727836276A1E}" srcOrd="0" destOrd="0" presId="urn:microsoft.com/office/officeart/2018/2/layout/IconVerticalSolidList"/>
    <dgm:cxn modelId="{F1517D57-91D1-43F9-8AFD-7C18E9097AC9}" type="presParOf" srcId="{7B853CF3-EF69-4079-8B83-7FAD1262414C}" destId="{104502E3-F81C-44A5-A5BB-E3537F0454C7}" srcOrd="1" destOrd="0" presId="urn:microsoft.com/office/officeart/2018/2/layout/IconVerticalSolidList"/>
    <dgm:cxn modelId="{88B88014-763B-4035-A431-BA62F6408C11}" type="presParOf" srcId="{7B853CF3-EF69-4079-8B83-7FAD1262414C}" destId="{DF432FC6-DA53-41F5-877A-C8339B773DCA}" srcOrd="2" destOrd="0" presId="urn:microsoft.com/office/officeart/2018/2/layout/IconVerticalSolidList"/>
    <dgm:cxn modelId="{C7E92ECC-7792-4D42-83A1-7733FA632217}" type="presParOf" srcId="{7B853CF3-EF69-4079-8B83-7FAD1262414C}" destId="{0FC33036-B383-478C-9734-29C85BBD225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E959C40-59E2-4060-847E-3063F8D956C0}"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BAECF6A2-7261-4472-B6F3-C3895F685F7B}">
      <dgm:prSet/>
      <dgm:spPr/>
      <dgm:t>
        <a:bodyPr/>
        <a:lstStyle/>
        <a:p>
          <a:r>
            <a:rPr lang="es-MX"/>
            <a:t>Se escriben entre comillas y se utilizan:</a:t>
          </a:r>
          <a:endParaRPr lang="en-US"/>
        </a:p>
      </dgm:t>
    </dgm:pt>
    <dgm:pt modelId="{791D01E3-13C3-4BB8-9ACA-BE59BFC8D61E}" type="parTrans" cxnId="{F66A233D-05A0-42B0-88E4-DB3505FF79DC}">
      <dgm:prSet/>
      <dgm:spPr/>
      <dgm:t>
        <a:bodyPr/>
        <a:lstStyle/>
        <a:p>
          <a:endParaRPr lang="en-US"/>
        </a:p>
      </dgm:t>
    </dgm:pt>
    <dgm:pt modelId="{A5D305E8-7246-4AEE-A65D-AC3185C54419}" type="sibTrans" cxnId="{F66A233D-05A0-42B0-88E4-DB3505FF79DC}">
      <dgm:prSet/>
      <dgm:spPr/>
      <dgm:t>
        <a:bodyPr/>
        <a:lstStyle/>
        <a:p>
          <a:endParaRPr lang="en-US"/>
        </a:p>
      </dgm:t>
    </dgm:pt>
    <dgm:pt modelId="{D6C4C9F7-7530-423C-A4E9-BB6C31846FC0}">
      <dgm:prSet/>
      <dgm:spPr/>
      <dgm:t>
        <a:bodyPr/>
        <a:lstStyle/>
        <a:p>
          <a:r>
            <a:rPr lang="es-MX"/>
            <a:t>cuando las afirmaciones que queremos traer a colación son de una importancia tal que ameritan su transcripción literal,</a:t>
          </a:r>
          <a:endParaRPr lang="en-US"/>
        </a:p>
      </dgm:t>
    </dgm:pt>
    <dgm:pt modelId="{1CD8EA15-4233-48FA-95A8-0E004B81911A}" type="parTrans" cxnId="{23E6004A-46B0-4323-8252-F5867C179153}">
      <dgm:prSet/>
      <dgm:spPr/>
      <dgm:t>
        <a:bodyPr/>
        <a:lstStyle/>
        <a:p>
          <a:endParaRPr lang="en-US"/>
        </a:p>
      </dgm:t>
    </dgm:pt>
    <dgm:pt modelId="{ADB6E7DA-898C-4CD5-A76A-15E518C07CB0}" type="sibTrans" cxnId="{23E6004A-46B0-4323-8252-F5867C179153}">
      <dgm:prSet/>
      <dgm:spPr/>
      <dgm:t>
        <a:bodyPr/>
        <a:lstStyle/>
        <a:p>
          <a:endParaRPr lang="en-US"/>
        </a:p>
      </dgm:t>
    </dgm:pt>
    <dgm:pt modelId="{D2782B50-6E1F-452C-AB9F-9D482D1D7823}">
      <dgm:prSet/>
      <dgm:spPr/>
      <dgm:t>
        <a:bodyPr/>
        <a:lstStyle/>
        <a:p>
          <a:r>
            <a:rPr lang="es-MX"/>
            <a:t>cuando tomaremos las ideas de fundamento o si las deseamos criticar,</a:t>
          </a:r>
          <a:endParaRPr lang="en-US"/>
        </a:p>
      </dgm:t>
    </dgm:pt>
    <dgm:pt modelId="{1DDF573F-3E5C-4F40-9FE8-497D99D398BD}" type="parTrans" cxnId="{EE2B4A42-41E3-4326-9CE4-E666E1C4B5CE}">
      <dgm:prSet/>
      <dgm:spPr/>
      <dgm:t>
        <a:bodyPr/>
        <a:lstStyle/>
        <a:p>
          <a:endParaRPr lang="en-US"/>
        </a:p>
      </dgm:t>
    </dgm:pt>
    <dgm:pt modelId="{D0C77256-D496-4772-8CBB-8783250BA2B9}" type="sibTrans" cxnId="{EE2B4A42-41E3-4326-9CE4-E666E1C4B5CE}">
      <dgm:prSet/>
      <dgm:spPr/>
      <dgm:t>
        <a:bodyPr/>
        <a:lstStyle/>
        <a:p>
          <a:endParaRPr lang="en-US"/>
        </a:p>
      </dgm:t>
    </dgm:pt>
    <dgm:pt modelId="{A493FE73-0270-46BA-8F24-66F2C87E3CDB}">
      <dgm:prSet/>
      <dgm:spPr/>
      <dgm:t>
        <a:bodyPr/>
        <a:lstStyle/>
        <a:p>
          <a:r>
            <a:rPr lang="es-MX"/>
            <a:t>cuando se trata de conceptos o definiciones,</a:t>
          </a:r>
          <a:endParaRPr lang="en-US"/>
        </a:p>
      </dgm:t>
    </dgm:pt>
    <dgm:pt modelId="{9F49DE6D-3C8E-4BE8-9278-7ECE86759FC2}" type="parTrans" cxnId="{00B23BD1-A3CB-437A-9FA0-7CFC5D41A52F}">
      <dgm:prSet/>
      <dgm:spPr/>
      <dgm:t>
        <a:bodyPr/>
        <a:lstStyle/>
        <a:p>
          <a:endParaRPr lang="en-US"/>
        </a:p>
      </dgm:t>
    </dgm:pt>
    <dgm:pt modelId="{C291AEAB-AD1C-4E78-81E6-509D73CF1631}" type="sibTrans" cxnId="{00B23BD1-A3CB-437A-9FA0-7CFC5D41A52F}">
      <dgm:prSet/>
      <dgm:spPr/>
      <dgm:t>
        <a:bodyPr/>
        <a:lstStyle/>
        <a:p>
          <a:endParaRPr lang="en-US"/>
        </a:p>
      </dgm:t>
    </dgm:pt>
    <dgm:pt modelId="{4BFB5AB2-3425-416F-BA00-43E1CEDBC82B}">
      <dgm:prSet/>
      <dgm:spPr/>
      <dgm:t>
        <a:bodyPr/>
        <a:lstStyle/>
        <a:p>
          <a:r>
            <a:rPr lang="es-MX"/>
            <a:t>cuando se trata de afirmaciones que sintetizan una idea central del autor citado.</a:t>
          </a:r>
          <a:endParaRPr lang="en-US"/>
        </a:p>
      </dgm:t>
    </dgm:pt>
    <dgm:pt modelId="{E117253B-7140-4103-8D05-2E94F73147CF}" type="parTrans" cxnId="{293B71CB-061F-4FAE-893F-5BDDFFC2E723}">
      <dgm:prSet/>
      <dgm:spPr/>
      <dgm:t>
        <a:bodyPr/>
        <a:lstStyle/>
        <a:p>
          <a:endParaRPr lang="en-US"/>
        </a:p>
      </dgm:t>
    </dgm:pt>
    <dgm:pt modelId="{08B8C964-71D8-4B2C-8688-A3F46FBAF185}" type="sibTrans" cxnId="{293B71CB-061F-4FAE-893F-5BDDFFC2E723}">
      <dgm:prSet/>
      <dgm:spPr/>
      <dgm:t>
        <a:bodyPr/>
        <a:lstStyle/>
        <a:p>
          <a:endParaRPr lang="en-US"/>
        </a:p>
      </dgm:t>
    </dgm:pt>
    <dgm:pt modelId="{975FBE58-58E1-492F-81EA-3E6C600D46EB}" type="pres">
      <dgm:prSet presAssocID="{8E959C40-59E2-4060-847E-3063F8D956C0}" presName="root" presStyleCnt="0">
        <dgm:presLayoutVars>
          <dgm:dir/>
          <dgm:resizeHandles val="exact"/>
        </dgm:presLayoutVars>
      </dgm:prSet>
      <dgm:spPr/>
    </dgm:pt>
    <dgm:pt modelId="{32C0F1A3-DA5A-4A44-B498-81C4EA752AD1}" type="pres">
      <dgm:prSet presAssocID="{BAECF6A2-7261-4472-B6F3-C3895F685F7B}" presName="compNode" presStyleCnt="0"/>
      <dgm:spPr/>
    </dgm:pt>
    <dgm:pt modelId="{E5E0542C-DA8D-4796-8A71-D60B3AE47326}" type="pres">
      <dgm:prSet presAssocID="{BAECF6A2-7261-4472-B6F3-C3895F685F7B}" presName="bgRect" presStyleLbl="bgShp" presStyleIdx="0" presStyleCnt="5"/>
      <dgm:spPr/>
    </dgm:pt>
    <dgm:pt modelId="{F1FFDE42-C2D5-4283-94E1-532E29F886CE}" type="pres">
      <dgm:prSet presAssocID="{BAECF6A2-7261-4472-B6F3-C3895F685F7B}"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otes"/>
        </a:ext>
      </dgm:extLst>
    </dgm:pt>
    <dgm:pt modelId="{B6BE4253-FE2A-4139-B902-B10AF35E76A2}" type="pres">
      <dgm:prSet presAssocID="{BAECF6A2-7261-4472-B6F3-C3895F685F7B}" presName="spaceRect" presStyleCnt="0"/>
      <dgm:spPr/>
    </dgm:pt>
    <dgm:pt modelId="{215E1AA9-521A-4F57-8429-F328B2ECDC23}" type="pres">
      <dgm:prSet presAssocID="{BAECF6A2-7261-4472-B6F3-C3895F685F7B}" presName="parTx" presStyleLbl="revTx" presStyleIdx="0" presStyleCnt="5">
        <dgm:presLayoutVars>
          <dgm:chMax val="0"/>
          <dgm:chPref val="0"/>
        </dgm:presLayoutVars>
      </dgm:prSet>
      <dgm:spPr/>
    </dgm:pt>
    <dgm:pt modelId="{F07B3839-806C-428B-B013-42E5A3B25A31}" type="pres">
      <dgm:prSet presAssocID="{A5D305E8-7246-4AEE-A65D-AC3185C54419}" presName="sibTrans" presStyleCnt="0"/>
      <dgm:spPr/>
    </dgm:pt>
    <dgm:pt modelId="{803AA177-EE30-49B2-8D9D-91A68C496369}" type="pres">
      <dgm:prSet presAssocID="{D6C4C9F7-7530-423C-A4E9-BB6C31846FC0}" presName="compNode" presStyleCnt="0"/>
      <dgm:spPr/>
    </dgm:pt>
    <dgm:pt modelId="{4FFEC001-FAF9-4D33-AF21-96846FA81DB3}" type="pres">
      <dgm:prSet presAssocID="{D6C4C9F7-7530-423C-A4E9-BB6C31846FC0}" presName="bgRect" presStyleLbl="bgShp" presStyleIdx="1" presStyleCnt="5"/>
      <dgm:spPr/>
    </dgm:pt>
    <dgm:pt modelId="{9F0D091D-6578-493D-934C-4AB8FBC5D912}" type="pres">
      <dgm:prSet presAssocID="{D6C4C9F7-7530-423C-A4E9-BB6C31846FC0}"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nfused Person"/>
        </a:ext>
      </dgm:extLst>
    </dgm:pt>
    <dgm:pt modelId="{0EB8B883-26E0-4714-898A-303B1D6A1BB5}" type="pres">
      <dgm:prSet presAssocID="{D6C4C9F7-7530-423C-A4E9-BB6C31846FC0}" presName="spaceRect" presStyleCnt="0"/>
      <dgm:spPr/>
    </dgm:pt>
    <dgm:pt modelId="{73C02958-C07A-4766-B5C0-23B03CE88856}" type="pres">
      <dgm:prSet presAssocID="{D6C4C9F7-7530-423C-A4E9-BB6C31846FC0}" presName="parTx" presStyleLbl="revTx" presStyleIdx="1" presStyleCnt="5">
        <dgm:presLayoutVars>
          <dgm:chMax val="0"/>
          <dgm:chPref val="0"/>
        </dgm:presLayoutVars>
      </dgm:prSet>
      <dgm:spPr/>
    </dgm:pt>
    <dgm:pt modelId="{2F7D9DF9-0AD6-4077-9827-C013318B7ABF}" type="pres">
      <dgm:prSet presAssocID="{ADB6E7DA-898C-4CD5-A76A-15E518C07CB0}" presName="sibTrans" presStyleCnt="0"/>
      <dgm:spPr/>
    </dgm:pt>
    <dgm:pt modelId="{A530E482-CA4E-40A1-893C-8DA969645096}" type="pres">
      <dgm:prSet presAssocID="{D2782B50-6E1F-452C-AB9F-9D482D1D7823}" presName="compNode" presStyleCnt="0"/>
      <dgm:spPr/>
    </dgm:pt>
    <dgm:pt modelId="{2F2E81DC-720B-4E50-95A7-59BE4BF8FE16}" type="pres">
      <dgm:prSet presAssocID="{D2782B50-6E1F-452C-AB9F-9D482D1D7823}" presName="bgRect" presStyleLbl="bgShp" presStyleIdx="2" presStyleCnt="5"/>
      <dgm:spPr/>
    </dgm:pt>
    <dgm:pt modelId="{FEBA14AF-42AB-46C0-92C9-48368BB745D1}" type="pres">
      <dgm:prSet presAssocID="{D2782B50-6E1F-452C-AB9F-9D482D1D782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Irritant"/>
        </a:ext>
      </dgm:extLst>
    </dgm:pt>
    <dgm:pt modelId="{3DAFE115-CAD2-4FB6-890C-0AEA0B3C245D}" type="pres">
      <dgm:prSet presAssocID="{D2782B50-6E1F-452C-AB9F-9D482D1D7823}" presName="spaceRect" presStyleCnt="0"/>
      <dgm:spPr/>
    </dgm:pt>
    <dgm:pt modelId="{02689606-FCDC-4217-AF4B-4266662025A0}" type="pres">
      <dgm:prSet presAssocID="{D2782B50-6E1F-452C-AB9F-9D482D1D7823}" presName="parTx" presStyleLbl="revTx" presStyleIdx="2" presStyleCnt="5">
        <dgm:presLayoutVars>
          <dgm:chMax val="0"/>
          <dgm:chPref val="0"/>
        </dgm:presLayoutVars>
      </dgm:prSet>
      <dgm:spPr/>
    </dgm:pt>
    <dgm:pt modelId="{864BD899-BB41-4EE3-AA98-00207E26908D}" type="pres">
      <dgm:prSet presAssocID="{D0C77256-D496-4772-8CBB-8783250BA2B9}" presName="sibTrans" presStyleCnt="0"/>
      <dgm:spPr/>
    </dgm:pt>
    <dgm:pt modelId="{6672FA70-5C56-4812-8435-B9EAE3CB9F4B}" type="pres">
      <dgm:prSet presAssocID="{A493FE73-0270-46BA-8F24-66F2C87E3CDB}" presName="compNode" presStyleCnt="0"/>
      <dgm:spPr/>
    </dgm:pt>
    <dgm:pt modelId="{5E7F8043-84CE-40AF-89C9-15A3B488E40A}" type="pres">
      <dgm:prSet presAssocID="{A493FE73-0270-46BA-8F24-66F2C87E3CDB}" presName="bgRect" presStyleLbl="bgShp" presStyleIdx="3" presStyleCnt="5"/>
      <dgm:spPr/>
    </dgm:pt>
    <dgm:pt modelId="{9813248F-E1EA-4768-A96E-F778B96065EE}" type="pres">
      <dgm:prSet presAssocID="{A493FE73-0270-46BA-8F24-66F2C87E3CDB}"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osed Quotation Mark"/>
        </a:ext>
      </dgm:extLst>
    </dgm:pt>
    <dgm:pt modelId="{59342774-DF8B-4FD7-84A1-604D53F5C49C}" type="pres">
      <dgm:prSet presAssocID="{A493FE73-0270-46BA-8F24-66F2C87E3CDB}" presName="spaceRect" presStyleCnt="0"/>
      <dgm:spPr/>
    </dgm:pt>
    <dgm:pt modelId="{E39A1F96-B227-42DD-B299-85B70D227D07}" type="pres">
      <dgm:prSet presAssocID="{A493FE73-0270-46BA-8F24-66F2C87E3CDB}" presName="parTx" presStyleLbl="revTx" presStyleIdx="3" presStyleCnt="5">
        <dgm:presLayoutVars>
          <dgm:chMax val="0"/>
          <dgm:chPref val="0"/>
        </dgm:presLayoutVars>
      </dgm:prSet>
      <dgm:spPr/>
    </dgm:pt>
    <dgm:pt modelId="{7250C887-7549-403D-BD00-D7C2BD7DF98E}" type="pres">
      <dgm:prSet presAssocID="{C291AEAB-AD1C-4E78-81E6-509D73CF1631}" presName="sibTrans" presStyleCnt="0"/>
      <dgm:spPr/>
    </dgm:pt>
    <dgm:pt modelId="{0FB6EC10-AAFB-4736-B4DF-9A26E45FAB09}" type="pres">
      <dgm:prSet presAssocID="{4BFB5AB2-3425-416F-BA00-43E1CEDBC82B}" presName="compNode" presStyleCnt="0"/>
      <dgm:spPr/>
    </dgm:pt>
    <dgm:pt modelId="{E2F3E5D1-16DC-4BD8-8343-CBB8368C6359}" type="pres">
      <dgm:prSet presAssocID="{4BFB5AB2-3425-416F-BA00-43E1CEDBC82B}" presName="bgRect" presStyleLbl="bgShp" presStyleIdx="4" presStyleCnt="5"/>
      <dgm:spPr/>
    </dgm:pt>
    <dgm:pt modelId="{76197FA5-D6BB-4AEF-BAE5-9CAC4500286C}" type="pres">
      <dgm:prSet presAssocID="{4BFB5AB2-3425-416F-BA00-43E1CEDBC82B}" presName="iconRect" presStyleLbl="node1" presStyleIdx="4" presStyleCnt="5"/>
      <dgm:spPr>
        <a:ln>
          <a:noFill/>
        </a:ln>
      </dgm:spPr>
    </dgm:pt>
    <dgm:pt modelId="{D5DED325-6F14-4E24-9D67-4BF32288A877}" type="pres">
      <dgm:prSet presAssocID="{4BFB5AB2-3425-416F-BA00-43E1CEDBC82B}" presName="spaceRect" presStyleCnt="0"/>
      <dgm:spPr/>
    </dgm:pt>
    <dgm:pt modelId="{DC7FBFBE-09C6-4F92-ACA4-657B71E675B0}" type="pres">
      <dgm:prSet presAssocID="{4BFB5AB2-3425-416F-BA00-43E1CEDBC82B}" presName="parTx" presStyleLbl="revTx" presStyleIdx="4" presStyleCnt="5">
        <dgm:presLayoutVars>
          <dgm:chMax val="0"/>
          <dgm:chPref val="0"/>
        </dgm:presLayoutVars>
      </dgm:prSet>
      <dgm:spPr/>
    </dgm:pt>
  </dgm:ptLst>
  <dgm:cxnLst>
    <dgm:cxn modelId="{C32C4A37-F915-417C-BE00-012C33FEF4F8}" type="presOf" srcId="{D6C4C9F7-7530-423C-A4E9-BB6C31846FC0}" destId="{73C02958-C07A-4766-B5C0-23B03CE88856}" srcOrd="0" destOrd="0" presId="urn:microsoft.com/office/officeart/2018/2/layout/IconVerticalSolidList"/>
    <dgm:cxn modelId="{F66A233D-05A0-42B0-88E4-DB3505FF79DC}" srcId="{8E959C40-59E2-4060-847E-3063F8D956C0}" destId="{BAECF6A2-7261-4472-B6F3-C3895F685F7B}" srcOrd="0" destOrd="0" parTransId="{791D01E3-13C3-4BB8-9ACA-BE59BFC8D61E}" sibTransId="{A5D305E8-7246-4AEE-A65D-AC3185C54419}"/>
    <dgm:cxn modelId="{850C243E-E6C3-4B07-8A0C-BBE1583D6CF8}" type="presOf" srcId="{D2782B50-6E1F-452C-AB9F-9D482D1D7823}" destId="{02689606-FCDC-4217-AF4B-4266662025A0}" srcOrd="0" destOrd="0" presId="urn:microsoft.com/office/officeart/2018/2/layout/IconVerticalSolidList"/>
    <dgm:cxn modelId="{EE2B4A42-41E3-4326-9CE4-E666E1C4B5CE}" srcId="{8E959C40-59E2-4060-847E-3063F8D956C0}" destId="{D2782B50-6E1F-452C-AB9F-9D482D1D7823}" srcOrd="2" destOrd="0" parTransId="{1DDF573F-3E5C-4F40-9FE8-497D99D398BD}" sibTransId="{D0C77256-D496-4772-8CBB-8783250BA2B9}"/>
    <dgm:cxn modelId="{23E6004A-46B0-4323-8252-F5867C179153}" srcId="{8E959C40-59E2-4060-847E-3063F8D956C0}" destId="{D6C4C9F7-7530-423C-A4E9-BB6C31846FC0}" srcOrd="1" destOrd="0" parTransId="{1CD8EA15-4233-48FA-95A8-0E004B81911A}" sibTransId="{ADB6E7DA-898C-4CD5-A76A-15E518C07CB0}"/>
    <dgm:cxn modelId="{CA9D5175-0485-4B6A-8F8F-F5B2055BB08B}" type="presOf" srcId="{A493FE73-0270-46BA-8F24-66F2C87E3CDB}" destId="{E39A1F96-B227-42DD-B299-85B70D227D07}" srcOrd="0" destOrd="0" presId="urn:microsoft.com/office/officeart/2018/2/layout/IconVerticalSolidList"/>
    <dgm:cxn modelId="{C0262858-68E3-47EE-A75F-D99151833484}" type="presOf" srcId="{BAECF6A2-7261-4472-B6F3-C3895F685F7B}" destId="{215E1AA9-521A-4F57-8429-F328B2ECDC23}" srcOrd="0" destOrd="0" presId="urn:microsoft.com/office/officeart/2018/2/layout/IconVerticalSolidList"/>
    <dgm:cxn modelId="{426D968A-1C9D-4476-BFB8-F54CB7D712F4}" type="presOf" srcId="{4BFB5AB2-3425-416F-BA00-43E1CEDBC82B}" destId="{DC7FBFBE-09C6-4F92-ACA4-657B71E675B0}" srcOrd="0" destOrd="0" presId="urn:microsoft.com/office/officeart/2018/2/layout/IconVerticalSolidList"/>
    <dgm:cxn modelId="{293B71CB-061F-4FAE-893F-5BDDFFC2E723}" srcId="{8E959C40-59E2-4060-847E-3063F8D956C0}" destId="{4BFB5AB2-3425-416F-BA00-43E1CEDBC82B}" srcOrd="4" destOrd="0" parTransId="{E117253B-7140-4103-8D05-2E94F73147CF}" sibTransId="{08B8C964-71D8-4B2C-8688-A3F46FBAF185}"/>
    <dgm:cxn modelId="{00B23BD1-A3CB-437A-9FA0-7CFC5D41A52F}" srcId="{8E959C40-59E2-4060-847E-3063F8D956C0}" destId="{A493FE73-0270-46BA-8F24-66F2C87E3CDB}" srcOrd="3" destOrd="0" parTransId="{9F49DE6D-3C8E-4BE8-9278-7ECE86759FC2}" sibTransId="{C291AEAB-AD1C-4E78-81E6-509D73CF1631}"/>
    <dgm:cxn modelId="{0ABD13E2-59A6-43C1-9875-2AAE80086077}" type="presOf" srcId="{8E959C40-59E2-4060-847E-3063F8D956C0}" destId="{975FBE58-58E1-492F-81EA-3E6C600D46EB}" srcOrd="0" destOrd="0" presId="urn:microsoft.com/office/officeart/2018/2/layout/IconVerticalSolidList"/>
    <dgm:cxn modelId="{5B45505E-AFFD-4189-A04E-0C551D7EECEB}" type="presParOf" srcId="{975FBE58-58E1-492F-81EA-3E6C600D46EB}" destId="{32C0F1A3-DA5A-4A44-B498-81C4EA752AD1}" srcOrd="0" destOrd="0" presId="urn:microsoft.com/office/officeart/2018/2/layout/IconVerticalSolidList"/>
    <dgm:cxn modelId="{30D485EB-6FBC-4DF1-8B8E-5225F812DCA8}" type="presParOf" srcId="{32C0F1A3-DA5A-4A44-B498-81C4EA752AD1}" destId="{E5E0542C-DA8D-4796-8A71-D60B3AE47326}" srcOrd="0" destOrd="0" presId="urn:microsoft.com/office/officeart/2018/2/layout/IconVerticalSolidList"/>
    <dgm:cxn modelId="{C3F6E566-7FE4-43B9-9C3F-6ACC9043A814}" type="presParOf" srcId="{32C0F1A3-DA5A-4A44-B498-81C4EA752AD1}" destId="{F1FFDE42-C2D5-4283-94E1-532E29F886CE}" srcOrd="1" destOrd="0" presId="urn:microsoft.com/office/officeart/2018/2/layout/IconVerticalSolidList"/>
    <dgm:cxn modelId="{64BAD3D6-D13B-446F-9BE0-BF0FCBE9976C}" type="presParOf" srcId="{32C0F1A3-DA5A-4A44-B498-81C4EA752AD1}" destId="{B6BE4253-FE2A-4139-B902-B10AF35E76A2}" srcOrd="2" destOrd="0" presId="urn:microsoft.com/office/officeart/2018/2/layout/IconVerticalSolidList"/>
    <dgm:cxn modelId="{11C671DE-A8FB-4196-8A0E-F54944847332}" type="presParOf" srcId="{32C0F1A3-DA5A-4A44-B498-81C4EA752AD1}" destId="{215E1AA9-521A-4F57-8429-F328B2ECDC23}" srcOrd="3" destOrd="0" presId="urn:microsoft.com/office/officeart/2018/2/layout/IconVerticalSolidList"/>
    <dgm:cxn modelId="{2E2B71D0-EDC6-49EF-B58D-A902A09A60B9}" type="presParOf" srcId="{975FBE58-58E1-492F-81EA-3E6C600D46EB}" destId="{F07B3839-806C-428B-B013-42E5A3B25A31}" srcOrd="1" destOrd="0" presId="urn:microsoft.com/office/officeart/2018/2/layout/IconVerticalSolidList"/>
    <dgm:cxn modelId="{8FD74AC4-DC3F-4571-82D9-60F1B1534B22}" type="presParOf" srcId="{975FBE58-58E1-492F-81EA-3E6C600D46EB}" destId="{803AA177-EE30-49B2-8D9D-91A68C496369}" srcOrd="2" destOrd="0" presId="urn:microsoft.com/office/officeart/2018/2/layout/IconVerticalSolidList"/>
    <dgm:cxn modelId="{EBB435DC-7CD4-4015-988A-9C1CF1112763}" type="presParOf" srcId="{803AA177-EE30-49B2-8D9D-91A68C496369}" destId="{4FFEC001-FAF9-4D33-AF21-96846FA81DB3}" srcOrd="0" destOrd="0" presId="urn:microsoft.com/office/officeart/2018/2/layout/IconVerticalSolidList"/>
    <dgm:cxn modelId="{2DA1A6B3-2722-4FF2-B8A2-BF055CED02FE}" type="presParOf" srcId="{803AA177-EE30-49B2-8D9D-91A68C496369}" destId="{9F0D091D-6578-493D-934C-4AB8FBC5D912}" srcOrd="1" destOrd="0" presId="urn:microsoft.com/office/officeart/2018/2/layout/IconVerticalSolidList"/>
    <dgm:cxn modelId="{64F0C90C-2289-4D40-ABA7-50B5456C3FE3}" type="presParOf" srcId="{803AA177-EE30-49B2-8D9D-91A68C496369}" destId="{0EB8B883-26E0-4714-898A-303B1D6A1BB5}" srcOrd="2" destOrd="0" presId="urn:microsoft.com/office/officeart/2018/2/layout/IconVerticalSolidList"/>
    <dgm:cxn modelId="{FA515233-C565-40B8-BC59-F3D2BCB15EC9}" type="presParOf" srcId="{803AA177-EE30-49B2-8D9D-91A68C496369}" destId="{73C02958-C07A-4766-B5C0-23B03CE88856}" srcOrd="3" destOrd="0" presId="urn:microsoft.com/office/officeart/2018/2/layout/IconVerticalSolidList"/>
    <dgm:cxn modelId="{E3E526FC-C553-4DFB-A2A0-F962D8035104}" type="presParOf" srcId="{975FBE58-58E1-492F-81EA-3E6C600D46EB}" destId="{2F7D9DF9-0AD6-4077-9827-C013318B7ABF}" srcOrd="3" destOrd="0" presId="urn:microsoft.com/office/officeart/2018/2/layout/IconVerticalSolidList"/>
    <dgm:cxn modelId="{03A6D0A2-2141-4046-B304-BA976D43D6DE}" type="presParOf" srcId="{975FBE58-58E1-492F-81EA-3E6C600D46EB}" destId="{A530E482-CA4E-40A1-893C-8DA969645096}" srcOrd="4" destOrd="0" presId="urn:microsoft.com/office/officeart/2018/2/layout/IconVerticalSolidList"/>
    <dgm:cxn modelId="{A41753EE-3F20-44C0-B792-A2558A552CE7}" type="presParOf" srcId="{A530E482-CA4E-40A1-893C-8DA969645096}" destId="{2F2E81DC-720B-4E50-95A7-59BE4BF8FE16}" srcOrd="0" destOrd="0" presId="urn:microsoft.com/office/officeart/2018/2/layout/IconVerticalSolidList"/>
    <dgm:cxn modelId="{BFB641E9-5FF8-455C-BEAE-A9A715D55780}" type="presParOf" srcId="{A530E482-CA4E-40A1-893C-8DA969645096}" destId="{FEBA14AF-42AB-46C0-92C9-48368BB745D1}" srcOrd="1" destOrd="0" presId="urn:microsoft.com/office/officeart/2018/2/layout/IconVerticalSolidList"/>
    <dgm:cxn modelId="{63FEC887-C897-40E3-B196-BBC1BBADA724}" type="presParOf" srcId="{A530E482-CA4E-40A1-893C-8DA969645096}" destId="{3DAFE115-CAD2-4FB6-890C-0AEA0B3C245D}" srcOrd="2" destOrd="0" presId="urn:microsoft.com/office/officeart/2018/2/layout/IconVerticalSolidList"/>
    <dgm:cxn modelId="{D71B2421-F674-46A5-868C-CCBD8D3DDCE7}" type="presParOf" srcId="{A530E482-CA4E-40A1-893C-8DA969645096}" destId="{02689606-FCDC-4217-AF4B-4266662025A0}" srcOrd="3" destOrd="0" presId="urn:microsoft.com/office/officeart/2018/2/layout/IconVerticalSolidList"/>
    <dgm:cxn modelId="{347D86FC-A22E-45DC-937D-EE9FBD78D646}" type="presParOf" srcId="{975FBE58-58E1-492F-81EA-3E6C600D46EB}" destId="{864BD899-BB41-4EE3-AA98-00207E26908D}" srcOrd="5" destOrd="0" presId="urn:microsoft.com/office/officeart/2018/2/layout/IconVerticalSolidList"/>
    <dgm:cxn modelId="{0DAD628B-20D2-496C-AB11-4B4D2EAC6526}" type="presParOf" srcId="{975FBE58-58E1-492F-81EA-3E6C600D46EB}" destId="{6672FA70-5C56-4812-8435-B9EAE3CB9F4B}" srcOrd="6" destOrd="0" presId="urn:microsoft.com/office/officeart/2018/2/layout/IconVerticalSolidList"/>
    <dgm:cxn modelId="{09E07936-228A-45B9-8011-3402C929FDD5}" type="presParOf" srcId="{6672FA70-5C56-4812-8435-B9EAE3CB9F4B}" destId="{5E7F8043-84CE-40AF-89C9-15A3B488E40A}" srcOrd="0" destOrd="0" presId="urn:microsoft.com/office/officeart/2018/2/layout/IconVerticalSolidList"/>
    <dgm:cxn modelId="{4141D4EC-689E-44C5-BC9D-F07DC5397DAC}" type="presParOf" srcId="{6672FA70-5C56-4812-8435-B9EAE3CB9F4B}" destId="{9813248F-E1EA-4768-A96E-F778B96065EE}" srcOrd="1" destOrd="0" presId="urn:microsoft.com/office/officeart/2018/2/layout/IconVerticalSolidList"/>
    <dgm:cxn modelId="{7DA1CACB-DEAE-4ECC-928B-0B7DEA108D28}" type="presParOf" srcId="{6672FA70-5C56-4812-8435-B9EAE3CB9F4B}" destId="{59342774-DF8B-4FD7-84A1-604D53F5C49C}" srcOrd="2" destOrd="0" presId="urn:microsoft.com/office/officeart/2018/2/layout/IconVerticalSolidList"/>
    <dgm:cxn modelId="{7220E973-BDEB-425C-9F3F-59C27F325B56}" type="presParOf" srcId="{6672FA70-5C56-4812-8435-B9EAE3CB9F4B}" destId="{E39A1F96-B227-42DD-B299-85B70D227D07}" srcOrd="3" destOrd="0" presId="urn:microsoft.com/office/officeart/2018/2/layout/IconVerticalSolidList"/>
    <dgm:cxn modelId="{F919B734-6429-4DA5-AC20-DC51D584026B}" type="presParOf" srcId="{975FBE58-58E1-492F-81EA-3E6C600D46EB}" destId="{7250C887-7549-403D-BD00-D7C2BD7DF98E}" srcOrd="7" destOrd="0" presId="urn:microsoft.com/office/officeart/2018/2/layout/IconVerticalSolidList"/>
    <dgm:cxn modelId="{12F0EF43-0F08-4FDD-A8A0-7211047D187B}" type="presParOf" srcId="{975FBE58-58E1-492F-81EA-3E6C600D46EB}" destId="{0FB6EC10-AAFB-4736-B4DF-9A26E45FAB09}" srcOrd="8" destOrd="0" presId="urn:microsoft.com/office/officeart/2018/2/layout/IconVerticalSolidList"/>
    <dgm:cxn modelId="{50C63086-50A8-4002-83AD-566BB1F475C4}" type="presParOf" srcId="{0FB6EC10-AAFB-4736-B4DF-9A26E45FAB09}" destId="{E2F3E5D1-16DC-4BD8-8343-CBB8368C6359}" srcOrd="0" destOrd="0" presId="urn:microsoft.com/office/officeart/2018/2/layout/IconVerticalSolidList"/>
    <dgm:cxn modelId="{CF339500-4B42-45B4-834E-D5C9443EB3EE}" type="presParOf" srcId="{0FB6EC10-AAFB-4736-B4DF-9A26E45FAB09}" destId="{76197FA5-D6BB-4AEF-BAE5-9CAC4500286C}" srcOrd="1" destOrd="0" presId="urn:microsoft.com/office/officeart/2018/2/layout/IconVerticalSolidList"/>
    <dgm:cxn modelId="{673E721E-E7D5-4494-8D36-C586F404D34F}" type="presParOf" srcId="{0FB6EC10-AAFB-4736-B4DF-9A26E45FAB09}" destId="{D5DED325-6F14-4E24-9D67-4BF32288A877}" srcOrd="2" destOrd="0" presId="urn:microsoft.com/office/officeart/2018/2/layout/IconVerticalSolidList"/>
    <dgm:cxn modelId="{54CCABA8-B547-4A20-89C5-68E7EFE59A75}" type="presParOf" srcId="{0FB6EC10-AAFB-4736-B4DF-9A26E45FAB09}" destId="{DC7FBFBE-09C6-4F92-ACA4-657B71E675B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B9C971F-9605-403A-80F7-1E599F5D0F0A}" type="doc">
      <dgm:prSet loTypeId="urn:microsoft.com/office/officeart/2005/8/layout/process4" loCatId="process" qsTypeId="urn:microsoft.com/office/officeart/2005/8/quickstyle/simple2" qsCatId="simple" csTypeId="urn:microsoft.com/office/officeart/2005/8/colors/accent1_2" csCatId="accent1"/>
      <dgm:spPr/>
      <dgm:t>
        <a:bodyPr/>
        <a:lstStyle/>
        <a:p>
          <a:endParaRPr lang="en-US"/>
        </a:p>
      </dgm:t>
    </dgm:pt>
    <dgm:pt modelId="{07C00642-06F3-4F68-8AA9-1AB9484A71ED}">
      <dgm:prSet/>
      <dgm:spPr/>
      <dgm:t>
        <a:bodyPr/>
        <a:lstStyle/>
        <a:p>
          <a:r>
            <a:rPr lang="es-MX"/>
            <a:t>No se utilizan las comillas.</a:t>
          </a:r>
          <a:endParaRPr lang="en-US"/>
        </a:p>
      </dgm:t>
    </dgm:pt>
    <dgm:pt modelId="{5CE457B3-8628-4EB5-B528-61A37735DC44}" type="parTrans" cxnId="{2FD58141-F502-462D-9EE2-094D0E8A2745}">
      <dgm:prSet/>
      <dgm:spPr/>
      <dgm:t>
        <a:bodyPr/>
        <a:lstStyle/>
        <a:p>
          <a:endParaRPr lang="en-US"/>
        </a:p>
      </dgm:t>
    </dgm:pt>
    <dgm:pt modelId="{776AED9A-4424-4BE0-B7E4-38E953BB6CDC}" type="sibTrans" cxnId="{2FD58141-F502-462D-9EE2-094D0E8A2745}">
      <dgm:prSet/>
      <dgm:spPr/>
      <dgm:t>
        <a:bodyPr/>
        <a:lstStyle/>
        <a:p>
          <a:endParaRPr lang="en-US"/>
        </a:p>
      </dgm:t>
    </dgm:pt>
    <dgm:pt modelId="{B9030141-62B6-4851-B251-81F210595624}">
      <dgm:prSet/>
      <dgm:spPr/>
      <dgm:t>
        <a:bodyPr/>
        <a:lstStyle/>
        <a:p>
          <a:r>
            <a:rPr lang="es-MX"/>
            <a:t>Respetar la forma de expresión que caracteriza al texto: el resumen o la paráfrasis legítimos son siempre fieles a la conceptualización original.</a:t>
          </a:r>
          <a:endParaRPr lang="en-US"/>
        </a:p>
      </dgm:t>
    </dgm:pt>
    <dgm:pt modelId="{C62DB608-B82D-411F-8335-EDE0C38FF9F4}" type="parTrans" cxnId="{D012BA9F-CD09-4CAC-AB3D-AF3291D0423F}">
      <dgm:prSet/>
      <dgm:spPr/>
      <dgm:t>
        <a:bodyPr/>
        <a:lstStyle/>
        <a:p>
          <a:endParaRPr lang="en-US"/>
        </a:p>
      </dgm:t>
    </dgm:pt>
    <dgm:pt modelId="{9B021000-40D7-430F-BC75-954B9DBDB4E8}" type="sibTrans" cxnId="{D012BA9F-CD09-4CAC-AB3D-AF3291D0423F}">
      <dgm:prSet/>
      <dgm:spPr/>
      <dgm:t>
        <a:bodyPr/>
        <a:lstStyle/>
        <a:p>
          <a:endParaRPr lang="en-US"/>
        </a:p>
      </dgm:t>
    </dgm:pt>
    <dgm:pt modelId="{DBF571A0-4A2E-4F04-B148-B1ADEB8D1034}">
      <dgm:prSet/>
      <dgm:spPr/>
      <dgm:t>
        <a:bodyPr/>
        <a:lstStyle/>
        <a:p>
          <a:r>
            <a:rPr lang="es-MX"/>
            <a:t>Con ellas podemos citar las palabras de un autor al que sólo precisamos traer a colación de un modo indirecto.</a:t>
          </a:r>
          <a:endParaRPr lang="en-US"/>
        </a:p>
      </dgm:t>
    </dgm:pt>
    <dgm:pt modelId="{F853DE34-E14E-4797-9932-469951AF24B2}" type="parTrans" cxnId="{F66BD149-49E8-49C8-A7A1-DEFC8CC73F7F}">
      <dgm:prSet/>
      <dgm:spPr/>
      <dgm:t>
        <a:bodyPr/>
        <a:lstStyle/>
        <a:p>
          <a:endParaRPr lang="en-US"/>
        </a:p>
      </dgm:t>
    </dgm:pt>
    <dgm:pt modelId="{764DE16F-D55B-4601-86AE-E11FEA6EC788}" type="sibTrans" cxnId="{F66BD149-49E8-49C8-A7A1-DEFC8CC73F7F}">
      <dgm:prSet/>
      <dgm:spPr/>
      <dgm:t>
        <a:bodyPr/>
        <a:lstStyle/>
        <a:p>
          <a:endParaRPr lang="en-US"/>
        </a:p>
      </dgm:t>
    </dgm:pt>
    <dgm:pt modelId="{5D0D396C-446D-4A96-890E-1BAADD2062E7}" type="pres">
      <dgm:prSet presAssocID="{4B9C971F-9605-403A-80F7-1E599F5D0F0A}" presName="Name0" presStyleCnt="0">
        <dgm:presLayoutVars>
          <dgm:dir/>
          <dgm:animLvl val="lvl"/>
          <dgm:resizeHandles val="exact"/>
        </dgm:presLayoutVars>
      </dgm:prSet>
      <dgm:spPr/>
    </dgm:pt>
    <dgm:pt modelId="{8AACBC8B-C197-4E78-9043-28606F8A58D0}" type="pres">
      <dgm:prSet presAssocID="{DBF571A0-4A2E-4F04-B148-B1ADEB8D1034}" presName="boxAndChildren" presStyleCnt="0"/>
      <dgm:spPr/>
    </dgm:pt>
    <dgm:pt modelId="{2A3DC8E5-D3F0-4B34-BD48-8B40A834B1F4}" type="pres">
      <dgm:prSet presAssocID="{DBF571A0-4A2E-4F04-B148-B1ADEB8D1034}" presName="parentTextBox" presStyleLbl="node1" presStyleIdx="0" presStyleCnt="3"/>
      <dgm:spPr/>
    </dgm:pt>
    <dgm:pt modelId="{9AB87F04-C0CF-47FA-9E95-5E6C7B1B9723}" type="pres">
      <dgm:prSet presAssocID="{9B021000-40D7-430F-BC75-954B9DBDB4E8}" presName="sp" presStyleCnt="0"/>
      <dgm:spPr/>
    </dgm:pt>
    <dgm:pt modelId="{A649DC01-2792-422C-AFFB-719D6B0E9C5A}" type="pres">
      <dgm:prSet presAssocID="{B9030141-62B6-4851-B251-81F210595624}" presName="arrowAndChildren" presStyleCnt="0"/>
      <dgm:spPr/>
    </dgm:pt>
    <dgm:pt modelId="{4E43190B-8426-4683-AEE5-BBD1EE635632}" type="pres">
      <dgm:prSet presAssocID="{B9030141-62B6-4851-B251-81F210595624}" presName="parentTextArrow" presStyleLbl="node1" presStyleIdx="1" presStyleCnt="3"/>
      <dgm:spPr/>
    </dgm:pt>
    <dgm:pt modelId="{A43F35C9-0A6D-4626-A3C2-2FD743E9DE22}" type="pres">
      <dgm:prSet presAssocID="{776AED9A-4424-4BE0-B7E4-38E953BB6CDC}" presName="sp" presStyleCnt="0"/>
      <dgm:spPr/>
    </dgm:pt>
    <dgm:pt modelId="{2F902654-B8B5-453D-8DF3-DD16D949DFED}" type="pres">
      <dgm:prSet presAssocID="{07C00642-06F3-4F68-8AA9-1AB9484A71ED}" presName="arrowAndChildren" presStyleCnt="0"/>
      <dgm:spPr/>
    </dgm:pt>
    <dgm:pt modelId="{E6C62ADF-FE41-4BAB-A2F4-660E292E5270}" type="pres">
      <dgm:prSet presAssocID="{07C00642-06F3-4F68-8AA9-1AB9484A71ED}" presName="parentTextArrow" presStyleLbl="node1" presStyleIdx="2" presStyleCnt="3"/>
      <dgm:spPr/>
    </dgm:pt>
  </dgm:ptLst>
  <dgm:cxnLst>
    <dgm:cxn modelId="{2B74B30D-EA4C-4061-AD3B-3C7B70732082}" type="presOf" srcId="{4B9C971F-9605-403A-80F7-1E599F5D0F0A}" destId="{5D0D396C-446D-4A96-890E-1BAADD2062E7}" srcOrd="0" destOrd="0" presId="urn:microsoft.com/office/officeart/2005/8/layout/process4"/>
    <dgm:cxn modelId="{46B9875B-44DC-4F2E-8C21-6420856B918A}" type="presOf" srcId="{07C00642-06F3-4F68-8AA9-1AB9484A71ED}" destId="{E6C62ADF-FE41-4BAB-A2F4-660E292E5270}" srcOrd="0" destOrd="0" presId="urn:microsoft.com/office/officeart/2005/8/layout/process4"/>
    <dgm:cxn modelId="{2FD58141-F502-462D-9EE2-094D0E8A2745}" srcId="{4B9C971F-9605-403A-80F7-1E599F5D0F0A}" destId="{07C00642-06F3-4F68-8AA9-1AB9484A71ED}" srcOrd="0" destOrd="0" parTransId="{5CE457B3-8628-4EB5-B528-61A37735DC44}" sibTransId="{776AED9A-4424-4BE0-B7E4-38E953BB6CDC}"/>
    <dgm:cxn modelId="{58402766-591D-4B61-B80F-57F5B4E165BF}" type="presOf" srcId="{B9030141-62B6-4851-B251-81F210595624}" destId="{4E43190B-8426-4683-AEE5-BBD1EE635632}" srcOrd="0" destOrd="0" presId="urn:microsoft.com/office/officeart/2005/8/layout/process4"/>
    <dgm:cxn modelId="{B0697369-50C9-44C6-98C0-72223AF65898}" type="presOf" srcId="{DBF571A0-4A2E-4F04-B148-B1ADEB8D1034}" destId="{2A3DC8E5-D3F0-4B34-BD48-8B40A834B1F4}" srcOrd="0" destOrd="0" presId="urn:microsoft.com/office/officeart/2005/8/layout/process4"/>
    <dgm:cxn modelId="{F66BD149-49E8-49C8-A7A1-DEFC8CC73F7F}" srcId="{4B9C971F-9605-403A-80F7-1E599F5D0F0A}" destId="{DBF571A0-4A2E-4F04-B148-B1ADEB8D1034}" srcOrd="2" destOrd="0" parTransId="{F853DE34-E14E-4797-9932-469951AF24B2}" sibTransId="{764DE16F-D55B-4601-86AE-E11FEA6EC788}"/>
    <dgm:cxn modelId="{D012BA9F-CD09-4CAC-AB3D-AF3291D0423F}" srcId="{4B9C971F-9605-403A-80F7-1E599F5D0F0A}" destId="{B9030141-62B6-4851-B251-81F210595624}" srcOrd="1" destOrd="0" parTransId="{C62DB608-B82D-411F-8335-EDE0C38FF9F4}" sibTransId="{9B021000-40D7-430F-BC75-954B9DBDB4E8}"/>
    <dgm:cxn modelId="{A9C89E69-4EBE-4539-A0B6-3C9EABBBBC92}" type="presParOf" srcId="{5D0D396C-446D-4A96-890E-1BAADD2062E7}" destId="{8AACBC8B-C197-4E78-9043-28606F8A58D0}" srcOrd="0" destOrd="0" presId="urn:microsoft.com/office/officeart/2005/8/layout/process4"/>
    <dgm:cxn modelId="{C4C6C4F3-3130-4323-A5C9-505185EF096B}" type="presParOf" srcId="{8AACBC8B-C197-4E78-9043-28606F8A58D0}" destId="{2A3DC8E5-D3F0-4B34-BD48-8B40A834B1F4}" srcOrd="0" destOrd="0" presId="urn:microsoft.com/office/officeart/2005/8/layout/process4"/>
    <dgm:cxn modelId="{53160B72-42C9-476F-A738-0220E32D5A53}" type="presParOf" srcId="{5D0D396C-446D-4A96-890E-1BAADD2062E7}" destId="{9AB87F04-C0CF-47FA-9E95-5E6C7B1B9723}" srcOrd="1" destOrd="0" presId="urn:microsoft.com/office/officeart/2005/8/layout/process4"/>
    <dgm:cxn modelId="{A50488C9-0CB0-4500-A373-808244A127E0}" type="presParOf" srcId="{5D0D396C-446D-4A96-890E-1BAADD2062E7}" destId="{A649DC01-2792-422C-AFFB-719D6B0E9C5A}" srcOrd="2" destOrd="0" presId="urn:microsoft.com/office/officeart/2005/8/layout/process4"/>
    <dgm:cxn modelId="{0D39DFC7-BFC4-436E-9798-8297D5E0690A}" type="presParOf" srcId="{A649DC01-2792-422C-AFFB-719D6B0E9C5A}" destId="{4E43190B-8426-4683-AEE5-BBD1EE635632}" srcOrd="0" destOrd="0" presId="urn:microsoft.com/office/officeart/2005/8/layout/process4"/>
    <dgm:cxn modelId="{0E674927-BD88-4B2A-8EC3-3532AD9766AE}" type="presParOf" srcId="{5D0D396C-446D-4A96-890E-1BAADD2062E7}" destId="{A43F35C9-0A6D-4626-A3C2-2FD743E9DE22}" srcOrd="3" destOrd="0" presId="urn:microsoft.com/office/officeart/2005/8/layout/process4"/>
    <dgm:cxn modelId="{B7B3772E-AB82-4FCD-8E04-5357A731F416}" type="presParOf" srcId="{5D0D396C-446D-4A96-890E-1BAADD2062E7}" destId="{2F902654-B8B5-453D-8DF3-DD16D949DFED}" srcOrd="4" destOrd="0" presId="urn:microsoft.com/office/officeart/2005/8/layout/process4"/>
    <dgm:cxn modelId="{36EDA470-9F1C-49A3-A47D-0E0D1566896E}" type="presParOf" srcId="{2F902654-B8B5-453D-8DF3-DD16D949DFED}" destId="{E6C62ADF-FE41-4BAB-A2F4-660E292E527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A8A08A2-11FC-46F5-AE4F-2E843236207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7DE174AE-15C5-4780-B6B3-FD7D3D44F437}">
      <dgm:prSet/>
      <dgm:spPr/>
      <dgm:t>
        <a:bodyPr/>
        <a:lstStyle/>
        <a:p>
          <a:r>
            <a:rPr lang="es-MX"/>
            <a:t>Sirven para colocar acotaciones o comentarios marginales a lo que se está trabajando.</a:t>
          </a:r>
          <a:endParaRPr lang="en-US"/>
        </a:p>
      </dgm:t>
    </dgm:pt>
    <dgm:pt modelId="{376D4D97-A51A-47BE-B9F4-A75A4150D4A3}" type="parTrans" cxnId="{7FF8E532-9610-4707-B887-848FD0F02750}">
      <dgm:prSet/>
      <dgm:spPr/>
      <dgm:t>
        <a:bodyPr/>
        <a:lstStyle/>
        <a:p>
          <a:endParaRPr lang="en-US"/>
        </a:p>
      </dgm:t>
    </dgm:pt>
    <dgm:pt modelId="{C34937F5-A65E-4382-A755-F238FD4D4CD3}" type="sibTrans" cxnId="{7FF8E532-9610-4707-B887-848FD0F02750}">
      <dgm:prSet/>
      <dgm:spPr/>
      <dgm:t>
        <a:bodyPr/>
        <a:lstStyle/>
        <a:p>
          <a:endParaRPr lang="en-US"/>
        </a:p>
      </dgm:t>
    </dgm:pt>
    <dgm:pt modelId="{7F0F4642-6E90-4CC1-935F-287DE3BB6B26}">
      <dgm:prSet/>
      <dgm:spPr/>
      <dgm:t>
        <a:bodyPr/>
        <a:lstStyle/>
        <a:p>
          <a:r>
            <a:rPr lang="es-MX"/>
            <a:t>Sirven para aclarar posibles confusiones, para remitir al lector a determinada fuente de información, para mencionar detalles complementarios  o simplemente curiosos.</a:t>
          </a:r>
          <a:endParaRPr lang="en-US"/>
        </a:p>
      </dgm:t>
    </dgm:pt>
    <dgm:pt modelId="{B232085E-AB56-4684-AA8B-72BB4CAF436E}" type="parTrans" cxnId="{929194F0-0DEA-4CC6-9DE4-0BC0EC983DC4}">
      <dgm:prSet/>
      <dgm:spPr/>
      <dgm:t>
        <a:bodyPr/>
        <a:lstStyle/>
        <a:p>
          <a:endParaRPr lang="en-US"/>
        </a:p>
      </dgm:t>
    </dgm:pt>
    <dgm:pt modelId="{C698B355-7E0F-479A-9D9E-B2FC7165F1F3}" type="sibTrans" cxnId="{929194F0-0DEA-4CC6-9DE4-0BC0EC983DC4}">
      <dgm:prSet/>
      <dgm:spPr/>
      <dgm:t>
        <a:bodyPr/>
        <a:lstStyle/>
        <a:p>
          <a:endParaRPr lang="en-US"/>
        </a:p>
      </dgm:t>
    </dgm:pt>
    <dgm:pt modelId="{D0304101-56D6-493A-A121-8F3FB6959169}" type="pres">
      <dgm:prSet presAssocID="{CA8A08A2-11FC-46F5-AE4F-2E843236207E}" presName="root" presStyleCnt="0">
        <dgm:presLayoutVars>
          <dgm:dir/>
          <dgm:resizeHandles val="exact"/>
        </dgm:presLayoutVars>
      </dgm:prSet>
      <dgm:spPr/>
    </dgm:pt>
    <dgm:pt modelId="{81CF1CED-6B14-4A49-A9AD-3957E3DAE224}" type="pres">
      <dgm:prSet presAssocID="{7DE174AE-15C5-4780-B6B3-FD7D3D44F437}" presName="compNode" presStyleCnt="0"/>
      <dgm:spPr/>
    </dgm:pt>
    <dgm:pt modelId="{A8F8A911-8F1F-44F3-82A3-486973C67EC8}" type="pres">
      <dgm:prSet presAssocID="{7DE174AE-15C5-4780-B6B3-FD7D3D44F437}" presName="bgRect" presStyleLbl="bgShp" presStyleIdx="0" presStyleCnt="2"/>
      <dgm:spPr/>
    </dgm:pt>
    <dgm:pt modelId="{64C3134E-6824-4F2A-8A6B-7F4BA9439EC1}" type="pres">
      <dgm:prSet presAssocID="{7DE174AE-15C5-4780-B6B3-FD7D3D44F437}"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oard Room"/>
        </a:ext>
      </dgm:extLst>
    </dgm:pt>
    <dgm:pt modelId="{17703BFF-8562-46CD-A7D2-6C8D68A9A7F6}" type="pres">
      <dgm:prSet presAssocID="{7DE174AE-15C5-4780-B6B3-FD7D3D44F437}" presName="spaceRect" presStyleCnt="0"/>
      <dgm:spPr/>
    </dgm:pt>
    <dgm:pt modelId="{00BAE3C1-C6CC-4145-9E40-A125C83E3A4B}" type="pres">
      <dgm:prSet presAssocID="{7DE174AE-15C5-4780-B6B3-FD7D3D44F437}" presName="parTx" presStyleLbl="revTx" presStyleIdx="0" presStyleCnt="2">
        <dgm:presLayoutVars>
          <dgm:chMax val="0"/>
          <dgm:chPref val="0"/>
        </dgm:presLayoutVars>
      </dgm:prSet>
      <dgm:spPr/>
    </dgm:pt>
    <dgm:pt modelId="{EAE62340-88B8-4B77-AB57-40CF0C748F2C}" type="pres">
      <dgm:prSet presAssocID="{C34937F5-A65E-4382-A755-F238FD4D4CD3}" presName="sibTrans" presStyleCnt="0"/>
      <dgm:spPr/>
    </dgm:pt>
    <dgm:pt modelId="{A28EDD02-6D5B-4564-A211-65629A470988}" type="pres">
      <dgm:prSet presAssocID="{7F0F4642-6E90-4CC1-935F-287DE3BB6B26}" presName="compNode" presStyleCnt="0"/>
      <dgm:spPr/>
    </dgm:pt>
    <dgm:pt modelId="{74CE2951-4F77-4DBC-90AE-FDBFBA8CE015}" type="pres">
      <dgm:prSet presAssocID="{7F0F4642-6E90-4CC1-935F-287DE3BB6B26}" presName="bgRect" presStyleLbl="bgShp" presStyleIdx="1" presStyleCnt="2"/>
      <dgm:spPr/>
    </dgm:pt>
    <dgm:pt modelId="{C5FFBE7E-8697-4884-AB88-3D011594AC29}" type="pres">
      <dgm:prSet presAssocID="{7F0F4642-6E90-4CC1-935F-287DE3BB6B2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otes"/>
        </a:ext>
      </dgm:extLst>
    </dgm:pt>
    <dgm:pt modelId="{E9D1E9FF-CE7C-4F27-863D-E2C53D024415}" type="pres">
      <dgm:prSet presAssocID="{7F0F4642-6E90-4CC1-935F-287DE3BB6B26}" presName="spaceRect" presStyleCnt="0"/>
      <dgm:spPr/>
    </dgm:pt>
    <dgm:pt modelId="{1EA2B923-4C71-4A05-A339-47798C3E8C65}" type="pres">
      <dgm:prSet presAssocID="{7F0F4642-6E90-4CC1-935F-287DE3BB6B26}" presName="parTx" presStyleLbl="revTx" presStyleIdx="1" presStyleCnt="2">
        <dgm:presLayoutVars>
          <dgm:chMax val="0"/>
          <dgm:chPref val="0"/>
        </dgm:presLayoutVars>
      </dgm:prSet>
      <dgm:spPr/>
    </dgm:pt>
  </dgm:ptLst>
  <dgm:cxnLst>
    <dgm:cxn modelId="{CF8DE10A-B033-4EA2-99B0-6FA9293D0BFE}" type="presOf" srcId="{7DE174AE-15C5-4780-B6B3-FD7D3D44F437}" destId="{00BAE3C1-C6CC-4145-9E40-A125C83E3A4B}" srcOrd="0" destOrd="0" presId="urn:microsoft.com/office/officeart/2018/2/layout/IconVerticalSolidList"/>
    <dgm:cxn modelId="{7FF8E532-9610-4707-B887-848FD0F02750}" srcId="{CA8A08A2-11FC-46F5-AE4F-2E843236207E}" destId="{7DE174AE-15C5-4780-B6B3-FD7D3D44F437}" srcOrd="0" destOrd="0" parTransId="{376D4D97-A51A-47BE-B9F4-A75A4150D4A3}" sibTransId="{C34937F5-A65E-4382-A755-F238FD4D4CD3}"/>
    <dgm:cxn modelId="{99BE6D9F-30BD-45C7-9DB9-053A02484E49}" type="presOf" srcId="{CA8A08A2-11FC-46F5-AE4F-2E843236207E}" destId="{D0304101-56D6-493A-A121-8F3FB6959169}" srcOrd="0" destOrd="0" presId="urn:microsoft.com/office/officeart/2018/2/layout/IconVerticalSolidList"/>
    <dgm:cxn modelId="{C3BF90A4-131A-4275-A797-52A899C01BED}" type="presOf" srcId="{7F0F4642-6E90-4CC1-935F-287DE3BB6B26}" destId="{1EA2B923-4C71-4A05-A339-47798C3E8C65}" srcOrd="0" destOrd="0" presId="urn:microsoft.com/office/officeart/2018/2/layout/IconVerticalSolidList"/>
    <dgm:cxn modelId="{929194F0-0DEA-4CC6-9DE4-0BC0EC983DC4}" srcId="{CA8A08A2-11FC-46F5-AE4F-2E843236207E}" destId="{7F0F4642-6E90-4CC1-935F-287DE3BB6B26}" srcOrd="1" destOrd="0" parTransId="{B232085E-AB56-4684-AA8B-72BB4CAF436E}" sibTransId="{C698B355-7E0F-479A-9D9E-B2FC7165F1F3}"/>
    <dgm:cxn modelId="{4CCFB2BA-E9B3-4426-B389-38B1806045AC}" type="presParOf" srcId="{D0304101-56D6-493A-A121-8F3FB6959169}" destId="{81CF1CED-6B14-4A49-A9AD-3957E3DAE224}" srcOrd="0" destOrd="0" presId="urn:microsoft.com/office/officeart/2018/2/layout/IconVerticalSolidList"/>
    <dgm:cxn modelId="{A220CC6D-A930-4D6C-854F-1361A5051365}" type="presParOf" srcId="{81CF1CED-6B14-4A49-A9AD-3957E3DAE224}" destId="{A8F8A911-8F1F-44F3-82A3-486973C67EC8}" srcOrd="0" destOrd="0" presId="urn:microsoft.com/office/officeart/2018/2/layout/IconVerticalSolidList"/>
    <dgm:cxn modelId="{0D602995-6980-4449-923E-97FF5B978A32}" type="presParOf" srcId="{81CF1CED-6B14-4A49-A9AD-3957E3DAE224}" destId="{64C3134E-6824-4F2A-8A6B-7F4BA9439EC1}" srcOrd="1" destOrd="0" presId="urn:microsoft.com/office/officeart/2018/2/layout/IconVerticalSolidList"/>
    <dgm:cxn modelId="{13467EE5-1BCA-4917-9F06-E781972C4F35}" type="presParOf" srcId="{81CF1CED-6B14-4A49-A9AD-3957E3DAE224}" destId="{17703BFF-8562-46CD-A7D2-6C8D68A9A7F6}" srcOrd="2" destOrd="0" presId="urn:microsoft.com/office/officeart/2018/2/layout/IconVerticalSolidList"/>
    <dgm:cxn modelId="{BCE60BAB-8B5A-4252-B1B7-E2425C179CAF}" type="presParOf" srcId="{81CF1CED-6B14-4A49-A9AD-3957E3DAE224}" destId="{00BAE3C1-C6CC-4145-9E40-A125C83E3A4B}" srcOrd="3" destOrd="0" presId="urn:microsoft.com/office/officeart/2018/2/layout/IconVerticalSolidList"/>
    <dgm:cxn modelId="{F546FBD6-D1AA-4818-964A-A481569B6BD5}" type="presParOf" srcId="{D0304101-56D6-493A-A121-8F3FB6959169}" destId="{EAE62340-88B8-4B77-AB57-40CF0C748F2C}" srcOrd="1" destOrd="0" presId="urn:microsoft.com/office/officeart/2018/2/layout/IconVerticalSolidList"/>
    <dgm:cxn modelId="{0819DF9C-5313-4BD2-AF55-5D666784DC13}" type="presParOf" srcId="{D0304101-56D6-493A-A121-8F3FB6959169}" destId="{A28EDD02-6D5B-4564-A211-65629A470988}" srcOrd="2" destOrd="0" presId="urn:microsoft.com/office/officeart/2018/2/layout/IconVerticalSolidList"/>
    <dgm:cxn modelId="{088C2FA5-4280-4555-B06E-C35DE0D41C5F}" type="presParOf" srcId="{A28EDD02-6D5B-4564-A211-65629A470988}" destId="{74CE2951-4F77-4DBC-90AE-FDBFBA8CE015}" srcOrd="0" destOrd="0" presId="urn:microsoft.com/office/officeart/2018/2/layout/IconVerticalSolidList"/>
    <dgm:cxn modelId="{89103476-E3A4-454E-8208-7B9A7DE4BE0E}" type="presParOf" srcId="{A28EDD02-6D5B-4564-A211-65629A470988}" destId="{C5FFBE7E-8697-4884-AB88-3D011594AC29}" srcOrd="1" destOrd="0" presId="urn:microsoft.com/office/officeart/2018/2/layout/IconVerticalSolidList"/>
    <dgm:cxn modelId="{6FE093AC-D79C-4365-81E1-92D9483C2B55}" type="presParOf" srcId="{A28EDD02-6D5B-4564-A211-65629A470988}" destId="{E9D1E9FF-CE7C-4F27-863D-E2C53D024415}" srcOrd="2" destOrd="0" presId="urn:microsoft.com/office/officeart/2018/2/layout/IconVerticalSolidList"/>
    <dgm:cxn modelId="{BAC47218-E6F4-42A4-91EF-9690085BEAA2}" type="presParOf" srcId="{A28EDD02-6D5B-4564-A211-65629A470988}" destId="{1EA2B923-4C71-4A05-A339-47798C3E8C6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5E787C9-BBA8-494E-BB59-A255C5339019}" type="doc">
      <dgm:prSet loTypeId="urn:microsoft.com/office/officeart/2005/8/layout/vList2" loCatId="list" qsTypeId="urn:microsoft.com/office/officeart/2005/8/quickstyle/simple5" qsCatId="simple" csTypeId="urn:microsoft.com/office/officeart/2005/8/colors/accent2_2" csCatId="accent2"/>
      <dgm:spPr/>
      <dgm:t>
        <a:bodyPr/>
        <a:lstStyle/>
        <a:p>
          <a:endParaRPr lang="en-US"/>
        </a:p>
      </dgm:t>
    </dgm:pt>
    <dgm:pt modelId="{6980BF83-0AD6-4D53-BCC9-FB53A2A848D1}">
      <dgm:prSet/>
      <dgm:spPr/>
      <dgm:t>
        <a:bodyPr/>
        <a:lstStyle/>
        <a:p>
          <a:r>
            <a:rPr lang="es-MX"/>
            <a:t>Apellido del autor: Solo el primer apellido o el apellido más conocido.</a:t>
          </a:r>
          <a:endParaRPr lang="en-US"/>
        </a:p>
      </dgm:t>
    </dgm:pt>
    <dgm:pt modelId="{7B477119-CA5F-435E-998D-C12EAD49A0DD}" type="parTrans" cxnId="{A5E15509-057C-4FD8-8A4F-E7E8A432E556}">
      <dgm:prSet/>
      <dgm:spPr/>
      <dgm:t>
        <a:bodyPr/>
        <a:lstStyle/>
        <a:p>
          <a:endParaRPr lang="en-US"/>
        </a:p>
      </dgm:t>
    </dgm:pt>
    <dgm:pt modelId="{D9FC472F-031E-476A-8381-A8286F6A3ABD}" type="sibTrans" cxnId="{A5E15509-057C-4FD8-8A4F-E7E8A432E556}">
      <dgm:prSet/>
      <dgm:spPr/>
      <dgm:t>
        <a:bodyPr/>
        <a:lstStyle/>
        <a:p>
          <a:endParaRPr lang="en-US"/>
        </a:p>
      </dgm:t>
    </dgm:pt>
    <dgm:pt modelId="{E9509978-3521-4253-BA66-1B2BFF1D3F73}">
      <dgm:prSet/>
      <dgm:spPr/>
      <dgm:t>
        <a:bodyPr/>
        <a:lstStyle/>
        <a:p>
          <a:r>
            <a:rPr lang="es-MX"/>
            <a:t>Año del texto citado: Entre paréntesis va el año en que se publico el texto citado.</a:t>
          </a:r>
          <a:endParaRPr lang="en-US"/>
        </a:p>
      </dgm:t>
    </dgm:pt>
    <dgm:pt modelId="{D7439356-D7DC-4477-AAA7-8BF8E1D41D4B}" type="parTrans" cxnId="{AA3FAA39-4F66-4B33-BD44-D0360955EFAA}">
      <dgm:prSet/>
      <dgm:spPr/>
      <dgm:t>
        <a:bodyPr/>
        <a:lstStyle/>
        <a:p>
          <a:endParaRPr lang="en-US"/>
        </a:p>
      </dgm:t>
    </dgm:pt>
    <dgm:pt modelId="{C2074272-746D-481E-BE9E-854B6A7B867A}" type="sibTrans" cxnId="{AA3FAA39-4F66-4B33-BD44-D0360955EFAA}">
      <dgm:prSet/>
      <dgm:spPr/>
      <dgm:t>
        <a:bodyPr/>
        <a:lstStyle/>
        <a:p>
          <a:endParaRPr lang="en-US"/>
        </a:p>
      </dgm:t>
    </dgm:pt>
    <dgm:pt modelId="{6E3692A7-F974-4B81-8AC3-522279881983}">
      <dgm:prSet/>
      <dgm:spPr/>
      <dgm:t>
        <a:bodyPr/>
        <a:lstStyle/>
        <a:p>
          <a:r>
            <a:rPr lang="es-MX"/>
            <a:t>Cita: Entre comillas dobles se transcribe el texto a citar.</a:t>
          </a:r>
          <a:endParaRPr lang="en-US"/>
        </a:p>
      </dgm:t>
    </dgm:pt>
    <dgm:pt modelId="{70FD2CB3-4F8E-4F0E-9779-E112E69E53C5}" type="parTrans" cxnId="{7FC30C52-7EC7-4C63-9DBD-7FD063ADA859}">
      <dgm:prSet/>
      <dgm:spPr/>
      <dgm:t>
        <a:bodyPr/>
        <a:lstStyle/>
        <a:p>
          <a:endParaRPr lang="en-US"/>
        </a:p>
      </dgm:t>
    </dgm:pt>
    <dgm:pt modelId="{EE09049F-C67B-4813-BD3F-9530F21B4593}" type="sibTrans" cxnId="{7FC30C52-7EC7-4C63-9DBD-7FD063ADA859}">
      <dgm:prSet/>
      <dgm:spPr/>
      <dgm:t>
        <a:bodyPr/>
        <a:lstStyle/>
        <a:p>
          <a:endParaRPr lang="en-US"/>
        </a:p>
      </dgm:t>
    </dgm:pt>
    <dgm:pt modelId="{63167DF2-D7F4-439A-B927-CA77FEFF3765}">
      <dgm:prSet/>
      <dgm:spPr/>
      <dgm:t>
        <a:bodyPr/>
        <a:lstStyle/>
        <a:p>
          <a:r>
            <a:rPr lang="es-MX"/>
            <a:t>Pagina: Al final de la cita, entre paréntesis, se pone la pagina del libro o articulo que fue citado.</a:t>
          </a:r>
          <a:endParaRPr lang="en-US"/>
        </a:p>
      </dgm:t>
    </dgm:pt>
    <dgm:pt modelId="{17A364D3-3EC3-4157-9CFF-E024E086365C}" type="parTrans" cxnId="{5B545AE5-2980-4ED9-A131-77F8DDCD9442}">
      <dgm:prSet/>
      <dgm:spPr/>
      <dgm:t>
        <a:bodyPr/>
        <a:lstStyle/>
        <a:p>
          <a:endParaRPr lang="en-US"/>
        </a:p>
      </dgm:t>
    </dgm:pt>
    <dgm:pt modelId="{51C2843F-5CC2-4A8B-BF32-FEEA0661D094}" type="sibTrans" cxnId="{5B545AE5-2980-4ED9-A131-77F8DDCD9442}">
      <dgm:prSet/>
      <dgm:spPr/>
      <dgm:t>
        <a:bodyPr/>
        <a:lstStyle/>
        <a:p>
          <a:endParaRPr lang="en-US"/>
        </a:p>
      </dgm:t>
    </dgm:pt>
    <dgm:pt modelId="{C31262DB-D532-4B31-9A53-9E72F46A4185}" type="pres">
      <dgm:prSet presAssocID="{A5E787C9-BBA8-494E-BB59-A255C5339019}" presName="linear" presStyleCnt="0">
        <dgm:presLayoutVars>
          <dgm:animLvl val="lvl"/>
          <dgm:resizeHandles val="exact"/>
        </dgm:presLayoutVars>
      </dgm:prSet>
      <dgm:spPr/>
    </dgm:pt>
    <dgm:pt modelId="{7EA1D8CA-C93F-4F0D-A3EE-64F64A6657AC}" type="pres">
      <dgm:prSet presAssocID="{6980BF83-0AD6-4D53-BCC9-FB53A2A848D1}" presName="parentText" presStyleLbl="node1" presStyleIdx="0" presStyleCnt="4">
        <dgm:presLayoutVars>
          <dgm:chMax val="0"/>
          <dgm:bulletEnabled val="1"/>
        </dgm:presLayoutVars>
      </dgm:prSet>
      <dgm:spPr/>
    </dgm:pt>
    <dgm:pt modelId="{95056168-CF55-430E-BAF0-13FB0EA7B261}" type="pres">
      <dgm:prSet presAssocID="{D9FC472F-031E-476A-8381-A8286F6A3ABD}" presName="spacer" presStyleCnt="0"/>
      <dgm:spPr/>
    </dgm:pt>
    <dgm:pt modelId="{C4E1F01B-2C1E-45DF-811B-402196B5E0F4}" type="pres">
      <dgm:prSet presAssocID="{E9509978-3521-4253-BA66-1B2BFF1D3F73}" presName="parentText" presStyleLbl="node1" presStyleIdx="1" presStyleCnt="4">
        <dgm:presLayoutVars>
          <dgm:chMax val="0"/>
          <dgm:bulletEnabled val="1"/>
        </dgm:presLayoutVars>
      </dgm:prSet>
      <dgm:spPr/>
    </dgm:pt>
    <dgm:pt modelId="{3F335C3B-B0C5-43BF-B5EE-A95FF0A58E49}" type="pres">
      <dgm:prSet presAssocID="{C2074272-746D-481E-BE9E-854B6A7B867A}" presName="spacer" presStyleCnt="0"/>
      <dgm:spPr/>
    </dgm:pt>
    <dgm:pt modelId="{2807A618-610A-4CB0-98F9-3199EB107E16}" type="pres">
      <dgm:prSet presAssocID="{6E3692A7-F974-4B81-8AC3-522279881983}" presName="parentText" presStyleLbl="node1" presStyleIdx="2" presStyleCnt="4">
        <dgm:presLayoutVars>
          <dgm:chMax val="0"/>
          <dgm:bulletEnabled val="1"/>
        </dgm:presLayoutVars>
      </dgm:prSet>
      <dgm:spPr/>
    </dgm:pt>
    <dgm:pt modelId="{4C6785FB-EB94-41B9-B473-3521706BC12B}" type="pres">
      <dgm:prSet presAssocID="{EE09049F-C67B-4813-BD3F-9530F21B4593}" presName="spacer" presStyleCnt="0"/>
      <dgm:spPr/>
    </dgm:pt>
    <dgm:pt modelId="{727DED5B-5706-4C10-96B3-8A797672430D}" type="pres">
      <dgm:prSet presAssocID="{63167DF2-D7F4-439A-B927-CA77FEFF3765}" presName="parentText" presStyleLbl="node1" presStyleIdx="3" presStyleCnt="4">
        <dgm:presLayoutVars>
          <dgm:chMax val="0"/>
          <dgm:bulletEnabled val="1"/>
        </dgm:presLayoutVars>
      </dgm:prSet>
      <dgm:spPr/>
    </dgm:pt>
  </dgm:ptLst>
  <dgm:cxnLst>
    <dgm:cxn modelId="{A5E15509-057C-4FD8-8A4F-E7E8A432E556}" srcId="{A5E787C9-BBA8-494E-BB59-A255C5339019}" destId="{6980BF83-0AD6-4D53-BCC9-FB53A2A848D1}" srcOrd="0" destOrd="0" parTransId="{7B477119-CA5F-435E-998D-C12EAD49A0DD}" sibTransId="{D9FC472F-031E-476A-8381-A8286F6A3ABD}"/>
    <dgm:cxn modelId="{6D146438-5C6E-408E-B2FE-9F9C25F431BD}" type="presOf" srcId="{A5E787C9-BBA8-494E-BB59-A255C5339019}" destId="{C31262DB-D532-4B31-9A53-9E72F46A4185}" srcOrd="0" destOrd="0" presId="urn:microsoft.com/office/officeart/2005/8/layout/vList2"/>
    <dgm:cxn modelId="{AA3FAA39-4F66-4B33-BD44-D0360955EFAA}" srcId="{A5E787C9-BBA8-494E-BB59-A255C5339019}" destId="{E9509978-3521-4253-BA66-1B2BFF1D3F73}" srcOrd="1" destOrd="0" parTransId="{D7439356-D7DC-4477-AAA7-8BF8E1D41D4B}" sibTransId="{C2074272-746D-481E-BE9E-854B6A7B867A}"/>
    <dgm:cxn modelId="{23BE1B40-AECC-4CAE-B6AF-A9BF4CA35151}" type="presOf" srcId="{E9509978-3521-4253-BA66-1B2BFF1D3F73}" destId="{C4E1F01B-2C1E-45DF-811B-402196B5E0F4}" srcOrd="0" destOrd="0" presId="urn:microsoft.com/office/officeart/2005/8/layout/vList2"/>
    <dgm:cxn modelId="{72D8C460-40FE-4CBB-86D4-A914F701E440}" type="presOf" srcId="{63167DF2-D7F4-439A-B927-CA77FEFF3765}" destId="{727DED5B-5706-4C10-96B3-8A797672430D}" srcOrd="0" destOrd="0" presId="urn:microsoft.com/office/officeart/2005/8/layout/vList2"/>
    <dgm:cxn modelId="{7FC30C52-7EC7-4C63-9DBD-7FD063ADA859}" srcId="{A5E787C9-BBA8-494E-BB59-A255C5339019}" destId="{6E3692A7-F974-4B81-8AC3-522279881983}" srcOrd="2" destOrd="0" parTransId="{70FD2CB3-4F8E-4F0E-9779-E112E69E53C5}" sibTransId="{EE09049F-C67B-4813-BD3F-9530F21B4593}"/>
    <dgm:cxn modelId="{D7AF59C5-BBEE-4F10-9973-D5A9AA8D72B4}" type="presOf" srcId="{6E3692A7-F974-4B81-8AC3-522279881983}" destId="{2807A618-610A-4CB0-98F9-3199EB107E16}" srcOrd="0" destOrd="0" presId="urn:microsoft.com/office/officeart/2005/8/layout/vList2"/>
    <dgm:cxn modelId="{1AEE74D4-BE9E-4F65-A315-46B6FE5F157B}" type="presOf" srcId="{6980BF83-0AD6-4D53-BCC9-FB53A2A848D1}" destId="{7EA1D8CA-C93F-4F0D-A3EE-64F64A6657AC}" srcOrd="0" destOrd="0" presId="urn:microsoft.com/office/officeart/2005/8/layout/vList2"/>
    <dgm:cxn modelId="{5B545AE5-2980-4ED9-A131-77F8DDCD9442}" srcId="{A5E787C9-BBA8-494E-BB59-A255C5339019}" destId="{63167DF2-D7F4-439A-B927-CA77FEFF3765}" srcOrd="3" destOrd="0" parTransId="{17A364D3-3EC3-4157-9CFF-E024E086365C}" sibTransId="{51C2843F-5CC2-4A8B-BF32-FEEA0661D094}"/>
    <dgm:cxn modelId="{69544214-89AA-4178-B67C-896E8995BA36}" type="presParOf" srcId="{C31262DB-D532-4B31-9A53-9E72F46A4185}" destId="{7EA1D8CA-C93F-4F0D-A3EE-64F64A6657AC}" srcOrd="0" destOrd="0" presId="urn:microsoft.com/office/officeart/2005/8/layout/vList2"/>
    <dgm:cxn modelId="{5FE0CE14-813F-4AC2-80F3-ED84E3E12C59}" type="presParOf" srcId="{C31262DB-D532-4B31-9A53-9E72F46A4185}" destId="{95056168-CF55-430E-BAF0-13FB0EA7B261}" srcOrd="1" destOrd="0" presId="urn:microsoft.com/office/officeart/2005/8/layout/vList2"/>
    <dgm:cxn modelId="{B3F06028-51CC-4B30-9282-03F6DD58CD4A}" type="presParOf" srcId="{C31262DB-D532-4B31-9A53-9E72F46A4185}" destId="{C4E1F01B-2C1E-45DF-811B-402196B5E0F4}" srcOrd="2" destOrd="0" presId="urn:microsoft.com/office/officeart/2005/8/layout/vList2"/>
    <dgm:cxn modelId="{8451329C-614E-4525-94FF-2392C3D4E360}" type="presParOf" srcId="{C31262DB-D532-4B31-9A53-9E72F46A4185}" destId="{3F335C3B-B0C5-43BF-B5EE-A95FF0A58E49}" srcOrd="3" destOrd="0" presId="urn:microsoft.com/office/officeart/2005/8/layout/vList2"/>
    <dgm:cxn modelId="{0312BA71-F886-407F-847B-8A0ADED94075}" type="presParOf" srcId="{C31262DB-D532-4B31-9A53-9E72F46A4185}" destId="{2807A618-610A-4CB0-98F9-3199EB107E16}" srcOrd="4" destOrd="0" presId="urn:microsoft.com/office/officeart/2005/8/layout/vList2"/>
    <dgm:cxn modelId="{3A3CD5B6-1C6C-4746-AC82-155EE2D296DF}" type="presParOf" srcId="{C31262DB-D532-4B31-9A53-9E72F46A4185}" destId="{4C6785FB-EB94-41B9-B473-3521706BC12B}" srcOrd="5" destOrd="0" presId="urn:microsoft.com/office/officeart/2005/8/layout/vList2"/>
    <dgm:cxn modelId="{F51D6EB2-2D0F-4627-950C-8678A4B72F10}" type="presParOf" srcId="{C31262DB-D532-4B31-9A53-9E72F46A4185}" destId="{727DED5B-5706-4C10-96B3-8A797672430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6B3572-EB39-4708-89B9-6ADC08444E44}">
      <dsp:nvSpPr>
        <dsp:cNvPr id="0" name=""/>
        <dsp:cNvSpPr/>
      </dsp:nvSpPr>
      <dsp:spPr>
        <a:xfrm>
          <a:off x="0" y="713231"/>
          <a:ext cx="8229600" cy="131673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D1842F-AA60-4168-9DDE-875F1BA82E3E}">
      <dsp:nvSpPr>
        <dsp:cNvPr id="0" name=""/>
        <dsp:cNvSpPr/>
      </dsp:nvSpPr>
      <dsp:spPr>
        <a:xfrm>
          <a:off x="398312" y="1009497"/>
          <a:ext cx="724204" cy="7242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581D711-22E8-4FDB-8151-CBFD0CEF4152}">
      <dsp:nvSpPr>
        <dsp:cNvPr id="0" name=""/>
        <dsp:cNvSpPr/>
      </dsp:nvSpPr>
      <dsp:spPr>
        <a:xfrm>
          <a:off x="1520830" y="713231"/>
          <a:ext cx="6708769" cy="1316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355" tIns="139355" rIns="139355" bIns="139355" numCol="1" spcCol="1270" anchor="ctr" anchorCtr="0">
          <a:noAutofit/>
        </a:bodyPr>
        <a:lstStyle/>
        <a:p>
          <a:pPr marL="0" lvl="0" indent="0" algn="just" defTabSz="800100">
            <a:lnSpc>
              <a:spcPct val="90000"/>
            </a:lnSpc>
            <a:spcBef>
              <a:spcPct val="0"/>
            </a:spcBef>
            <a:spcAft>
              <a:spcPct val="35000"/>
            </a:spcAft>
            <a:buNone/>
          </a:pPr>
          <a:r>
            <a:rPr lang="es-MX" sz="1800" kern="1200" dirty="0"/>
            <a:t>Son aquellas fichas de registro que consignan los datos suficientes para identificar los documentos que tienen carácter de libros, tales como: manuales, prontuarios, diccionarios, enciclopedias, libros, tesis, memorias, etc.</a:t>
          </a:r>
          <a:endParaRPr lang="en-US" sz="1800" kern="1200" dirty="0"/>
        </a:p>
      </dsp:txBody>
      <dsp:txXfrm>
        <a:off x="1520830" y="713231"/>
        <a:ext cx="6708769" cy="1316736"/>
      </dsp:txXfrm>
    </dsp:sp>
    <dsp:sp modelId="{746CEEFA-EBFD-4974-9191-562F10171251}">
      <dsp:nvSpPr>
        <dsp:cNvPr id="0" name=""/>
        <dsp:cNvSpPr/>
      </dsp:nvSpPr>
      <dsp:spPr>
        <a:xfrm>
          <a:off x="0" y="2359152"/>
          <a:ext cx="8229600" cy="131673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69339E-92B6-4B2D-A07F-CB3892BED959}">
      <dsp:nvSpPr>
        <dsp:cNvPr id="0" name=""/>
        <dsp:cNvSpPr/>
      </dsp:nvSpPr>
      <dsp:spPr>
        <a:xfrm>
          <a:off x="398312" y="2655417"/>
          <a:ext cx="724204" cy="7242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2E785A3-244F-46B5-98C8-65D8A01F0FA1}">
      <dsp:nvSpPr>
        <dsp:cNvPr id="0" name=""/>
        <dsp:cNvSpPr/>
      </dsp:nvSpPr>
      <dsp:spPr>
        <a:xfrm>
          <a:off x="1520830" y="2359152"/>
          <a:ext cx="6708769" cy="1316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355" tIns="139355" rIns="139355" bIns="139355" numCol="1" spcCol="1270" anchor="ctr" anchorCtr="0">
          <a:noAutofit/>
        </a:bodyPr>
        <a:lstStyle/>
        <a:p>
          <a:pPr marL="0" lvl="0" indent="0" algn="l" defTabSz="800100">
            <a:lnSpc>
              <a:spcPct val="90000"/>
            </a:lnSpc>
            <a:spcBef>
              <a:spcPct val="0"/>
            </a:spcBef>
            <a:spcAft>
              <a:spcPct val="35000"/>
            </a:spcAft>
            <a:buNone/>
          </a:pPr>
          <a:r>
            <a:rPr lang="es-MX" sz="1800" kern="1200"/>
            <a:t>Objetivo. Ubicar, registrar y localizar la fuente de información. </a:t>
          </a:r>
          <a:endParaRPr lang="en-US" sz="1800" kern="1200"/>
        </a:p>
      </dsp:txBody>
      <dsp:txXfrm>
        <a:off x="1520830" y="2359152"/>
        <a:ext cx="6708769" cy="13167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515E03-7581-4E47-8F00-A7FA641DE6E9}">
      <dsp:nvSpPr>
        <dsp:cNvPr id="0" name=""/>
        <dsp:cNvSpPr/>
      </dsp:nvSpPr>
      <dsp:spPr>
        <a:xfrm>
          <a:off x="0" y="535"/>
          <a:ext cx="8229600" cy="125372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858F0D7-20ED-4B88-A188-CA45FCB64B17}">
      <dsp:nvSpPr>
        <dsp:cNvPr id="0" name=""/>
        <dsp:cNvSpPr/>
      </dsp:nvSpPr>
      <dsp:spPr>
        <a:xfrm>
          <a:off x="379252" y="282624"/>
          <a:ext cx="689550" cy="6895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AA2B354-0413-4C02-A414-3E267272C532}">
      <dsp:nvSpPr>
        <dsp:cNvPr id="0" name=""/>
        <dsp:cNvSpPr/>
      </dsp:nvSpPr>
      <dsp:spPr>
        <a:xfrm>
          <a:off x="1448055" y="535"/>
          <a:ext cx="6781544" cy="1253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6" tIns="132686" rIns="132686" bIns="132686" numCol="1" spcCol="1270" anchor="ctr" anchorCtr="0">
          <a:noAutofit/>
        </a:bodyPr>
        <a:lstStyle/>
        <a:p>
          <a:pPr marL="0" lvl="0" indent="0" algn="l" defTabSz="1066800">
            <a:lnSpc>
              <a:spcPct val="90000"/>
            </a:lnSpc>
            <a:spcBef>
              <a:spcPct val="0"/>
            </a:spcBef>
            <a:spcAft>
              <a:spcPct val="35000"/>
            </a:spcAft>
            <a:buNone/>
          </a:pPr>
          <a:r>
            <a:rPr lang="es-MX" sz="2400" kern="1200"/>
            <a:t>Acumulación de información contenida en las fuentes documentales.</a:t>
          </a:r>
          <a:endParaRPr lang="en-US" sz="2400" kern="1200"/>
        </a:p>
      </dsp:txBody>
      <dsp:txXfrm>
        <a:off x="1448055" y="535"/>
        <a:ext cx="6781544" cy="1253728"/>
      </dsp:txXfrm>
    </dsp:sp>
    <dsp:sp modelId="{462140B8-C378-4491-A2D1-C069B777FBA1}">
      <dsp:nvSpPr>
        <dsp:cNvPr id="0" name=""/>
        <dsp:cNvSpPr/>
      </dsp:nvSpPr>
      <dsp:spPr>
        <a:xfrm>
          <a:off x="0" y="1567695"/>
          <a:ext cx="8229600" cy="125372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0A0A94-A765-41FC-BD78-4E32749EAB27}">
      <dsp:nvSpPr>
        <dsp:cNvPr id="0" name=""/>
        <dsp:cNvSpPr/>
      </dsp:nvSpPr>
      <dsp:spPr>
        <a:xfrm>
          <a:off x="379252" y="1849784"/>
          <a:ext cx="689550" cy="6895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9A35DD5-5F67-4362-BA6F-520E164BAA06}">
      <dsp:nvSpPr>
        <dsp:cNvPr id="0" name=""/>
        <dsp:cNvSpPr/>
      </dsp:nvSpPr>
      <dsp:spPr>
        <a:xfrm>
          <a:off x="1448055" y="1567695"/>
          <a:ext cx="6781544" cy="1253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6" tIns="132686" rIns="132686" bIns="132686" numCol="1" spcCol="1270" anchor="ctr" anchorCtr="0">
          <a:noAutofit/>
        </a:bodyPr>
        <a:lstStyle/>
        <a:p>
          <a:pPr marL="0" lvl="0" indent="0" algn="l" defTabSz="1066800">
            <a:lnSpc>
              <a:spcPct val="90000"/>
            </a:lnSpc>
            <a:spcBef>
              <a:spcPct val="0"/>
            </a:spcBef>
            <a:spcAft>
              <a:spcPct val="35000"/>
            </a:spcAft>
            <a:buNone/>
          </a:pPr>
          <a:r>
            <a:rPr lang="es-MX" sz="2400" kern="1200"/>
            <a:t>Una síntesis teórica acerca del objeto de estudio.</a:t>
          </a:r>
          <a:endParaRPr lang="en-US" sz="2400" kern="1200"/>
        </a:p>
      </dsp:txBody>
      <dsp:txXfrm>
        <a:off x="1448055" y="1567695"/>
        <a:ext cx="6781544" cy="1253728"/>
      </dsp:txXfrm>
    </dsp:sp>
    <dsp:sp modelId="{B61342D3-1840-4A55-919F-4846B1A2D6AC}">
      <dsp:nvSpPr>
        <dsp:cNvPr id="0" name=""/>
        <dsp:cNvSpPr/>
      </dsp:nvSpPr>
      <dsp:spPr>
        <a:xfrm>
          <a:off x="0" y="3134856"/>
          <a:ext cx="8229600" cy="125372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D9E719-5A29-4D01-A97E-970C0CD47624}">
      <dsp:nvSpPr>
        <dsp:cNvPr id="0" name=""/>
        <dsp:cNvSpPr/>
      </dsp:nvSpPr>
      <dsp:spPr>
        <a:xfrm>
          <a:off x="379252" y="3416944"/>
          <a:ext cx="689550" cy="68955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C7FC86F-5598-49DA-8F0E-7328B350A656}">
      <dsp:nvSpPr>
        <dsp:cNvPr id="0" name=""/>
        <dsp:cNvSpPr/>
      </dsp:nvSpPr>
      <dsp:spPr>
        <a:xfrm>
          <a:off x="1448055" y="3134856"/>
          <a:ext cx="6781544" cy="1253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6" tIns="132686" rIns="132686" bIns="132686" numCol="1" spcCol="1270" anchor="ctr" anchorCtr="0">
          <a:noAutofit/>
        </a:bodyPr>
        <a:lstStyle/>
        <a:p>
          <a:pPr marL="0" lvl="0" indent="0" algn="l" defTabSz="1066800">
            <a:lnSpc>
              <a:spcPct val="90000"/>
            </a:lnSpc>
            <a:spcBef>
              <a:spcPct val="0"/>
            </a:spcBef>
            <a:spcAft>
              <a:spcPct val="35000"/>
            </a:spcAft>
            <a:buNone/>
          </a:pPr>
          <a:r>
            <a:rPr lang="es-MX" sz="2400" kern="1200"/>
            <a:t>Organización de las ideas, proporciones y datos que darán origen al marco teórico conceptual </a:t>
          </a:r>
          <a:endParaRPr lang="en-US" sz="2400" kern="1200"/>
        </a:p>
      </dsp:txBody>
      <dsp:txXfrm>
        <a:off x="1448055" y="3134856"/>
        <a:ext cx="6781544" cy="12537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F0BE7E-DAFC-41F3-A797-7595083B4BC0}">
      <dsp:nvSpPr>
        <dsp:cNvPr id="0" name=""/>
        <dsp:cNvSpPr/>
      </dsp:nvSpPr>
      <dsp:spPr>
        <a:xfrm>
          <a:off x="0" y="535"/>
          <a:ext cx="8229600" cy="125372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200B2E-34FC-433A-997A-143B36AC6D23}">
      <dsp:nvSpPr>
        <dsp:cNvPr id="0" name=""/>
        <dsp:cNvSpPr/>
      </dsp:nvSpPr>
      <dsp:spPr>
        <a:xfrm>
          <a:off x="379252" y="282624"/>
          <a:ext cx="689550" cy="6895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1EBE1CB-FF0A-4A09-9FB6-A6269D811DD1}">
      <dsp:nvSpPr>
        <dsp:cNvPr id="0" name=""/>
        <dsp:cNvSpPr/>
      </dsp:nvSpPr>
      <dsp:spPr>
        <a:xfrm>
          <a:off x="1448055" y="535"/>
          <a:ext cx="6781544" cy="1253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6" tIns="132686" rIns="132686" bIns="132686" numCol="1" spcCol="1270" anchor="ctr" anchorCtr="0">
          <a:noAutofit/>
        </a:bodyPr>
        <a:lstStyle/>
        <a:p>
          <a:pPr marL="0" lvl="0" indent="0" algn="l" defTabSz="1022350">
            <a:lnSpc>
              <a:spcPct val="90000"/>
            </a:lnSpc>
            <a:spcBef>
              <a:spcPct val="0"/>
            </a:spcBef>
            <a:spcAft>
              <a:spcPct val="35000"/>
            </a:spcAft>
            <a:buNone/>
          </a:pPr>
          <a:r>
            <a:rPr lang="es-MX" sz="2300" kern="1200"/>
            <a:t>Clasificación </a:t>
          </a:r>
          <a:endParaRPr lang="en-US" sz="2300" kern="1200"/>
        </a:p>
      </dsp:txBody>
      <dsp:txXfrm>
        <a:off x="1448055" y="535"/>
        <a:ext cx="6781544" cy="1253728"/>
      </dsp:txXfrm>
    </dsp:sp>
    <dsp:sp modelId="{8577C55E-051E-4B4D-812F-D134C0AB12AA}">
      <dsp:nvSpPr>
        <dsp:cNvPr id="0" name=""/>
        <dsp:cNvSpPr/>
      </dsp:nvSpPr>
      <dsp:spPr>
        <a:xfrm>
          <a:off x="0" y="1567695"/>
          <a:ext cx="8229600" cy="125372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C21D3A-7D76-403B-B35E-A8EB8C53076D}">
      <dsp:nvSpPr>
        <dsp:cNvPr id="0" name=""/>
        <dsp:cNvSpPr/>
      </dsp:nvSpPr>
      <dsp:spPr>
        <a:xfrm>
          <a:off x="379252" y="1849784"/>
          <a:ext cx="689550" cy="6895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E382965-40C8-4847-A6BC-E5332FF181E0}">
      <dsp:nvSpPr>
        <dsp:cNvPr id="0" name=""/>
        <dsp:cNvSpPr/>
      </dsp:nvSpPr>
      <dsp:spPr>
        <a:xfrm>
          <a:off x="1448055" y="1567695"/>
          <a:ext cx="6781544" cy="1253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6" tIns="132686" rIns="132686" bIns="132686" numCol="1" spcCol="1270" anchor="ctr" anchorCtr="0">
          <a:noAutofit/>
        </a:bodyPr>
        <a:lstStyle/>
        <a:p>
          <a:pPr marL="0" lvl="0" indent="0" algn="l" defTabSz="1022350">
            <a:lnSpc>
              <a:spcPct val="90000"/>
            </a:lnSpc>
            <a:spcBef>
              <a:spcPct val="0"/>
            </a:spcBef>
            <a:spcAft>
              <a:spcPct val="35000"/>
            </a:spcAft>
            <a:buNone/>
          </a:pPr>
          <a:r>
            <a:rPr lang="es-MX" sz="2300" kern="1200"/>
            <a:t>Título del trabajo de investigación que se está realizando </a:t>
          </a:r>
          <a:endParaRPr lang="en-US" sz="2300" kern="1200"/>
        </a:p>
      </dsp:txBody>
      <dsp:txXfrm>
        <a:off x="1448055" y="1567695"/>
        <a:ext cx="6781544" cy="1253728"/>
      </dsp:txXfrm>
    </dsp:sp>
    <dsp:sp modelId="{73DBC116-77ED-4B6F-8E84-9767ACD63560}">
      <dsp:nvSpPr>
        <dsp:cNvPr id="0" name=""/>
        <dsp:cNvSpPr/>
      </dsp:nvSpPr>
      <dsp:spPr>
        <a:xfrm>
          <a:off x="0" y="3134856"/>
          <a:ext cx="8229600" cy="125372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834BB1-E19F-48E8-8ED9-A3AFDCFFEE34}">
      <dsp:nvSpPr>
        <dsp:cNvPr id="0" name=""/>
        <dsp:cNvSpPr/>
      </dsp:nvSpPr>
      <dsp:spPr>
        <a:xfrm>
          <a:off x="379252" y="3416944"/>
          <a:ext cx="689550" cy="68955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B2B1E1C-0C90-406F-99F4-E385C6029819}">
      <dsp:nvSpPr>
        <dsp:cNvPr id="0" name=""/>
        <dsp:cNvSpPr/>
      </dsp:nvSpPr>
      <dsp:spPr>
        <a:xfrm>
          <a:off x="1448055" y="3134856"/>
          <a:ext cx="6781544" cy="1253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686" tIns="132686" rIns="132686" bIns="132686" numCol="1" spcCol="1270" anchor="ctr" anchorCtr="0">
          <a:noAutofit/>
        </a:bodyPr>
        <a:lstStyle/>
        <a:p>
          <a:pPr marL="0" lvl="0" indent="0" algn="l" defTabSz="1022350">
            <a:lnSpc>
              <a:spcPct val="90000"/>
            </a:lnSpc>
            <a:spcBef>
              <a:spcPct val="0"/>
            </a:spcBef>
            <a:spcAft>
              <a:spcPct val="35000"/>
            </a:spcAft>
            <a:buNone/>
          </a:pPr>
          <a:r>
            <a:rPr lang="es-MX" sz="2300" kern="1200"/>
            <a:t>Inventario de todas las obras, señalando: Nombre del autor, el título de la obra y las páginas o capítulos útiles. </a:t>
          </a:r>
          <a:endParaRPr lang="en-US" sz="2300" kern="1200"/>
        </a:p>
      </dsp:txBody>
      <dsp:txXfrm>
        <a:off x="1448055" y="3134856"/>
        <a:ext cx="6781544" cy="12537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70CC50-9C7F-485D-B40D-712653079D83}">
      <dsp:nvSpPr>
        <dsp:cNvPr id="0" name=""/>
        <dsp:cNvSpPr/>
      </dsp:nvSpPr>
      <dsp:spPr>
        <a:xfrm>
          <a:off x="0" y="713231"/>
          <a:ext cx="8229600" cy="131673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FAFDDD-9E7B-42E1-AE80-0D212A53DB59}">
      <dsp:nvSpPr>
        <dsp:cNvPr id="0" name=""/>
        <dsp:cNvSpPr/>
      </dsp:nvSpPr>
      <dsp:spPr>
        <a:xfrm>
          <a:off x="398312" y="1009497"/>
          <a:ext cx="724204" cy="7242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255771-422C-4631-B439-A2ADDB638D4C}">
      <dsp:nvSpPr>
        <dsp:cNvPr id="0" name=""/>
        <dsp:cNvSpPr/>
      </dsp:nvSpPr>
      <dsp:spPr>
        <a:xfrm>
          <a:off x="1520830" y="713231"/>
          <a:ext cx="6708769" cy="1316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355" tIns="139355" rIns="139355" bIns="139355" numCol="1" spcCol="1270" anchor="ctr" anchorCtr="0">
          <a:noAutofit/>
        </a:bodyPr>
        <a:lstStyle/>
        <a:p>
          <a:pPr marL="0" lvl="0" indent="0" algn="l" defTabSz="800100">
            <a:lnSpc>
              <a:spcPct val="90000"/>
            </a:lnSpc>
            <a:spcBef>
              <a:spcPct val="0"/>
            </a:spcBef>
            <a:spcAft>
              <a:spcPct val="35000"/>
            </a:spcAft>
            <a:buNone/>
          </a:pPr>
          <a:r>
            <a:rPr lang="es-MX" sz="1800" kern="1200"/>
            <a:t>Conjunto de citas, referencias y notas aclaratorias que se deben incluir en un trabajo para dar cuenta sobre los aportes bibliográficos sobre los que se apoya.</a:t>
          </a:r>
          <a:endParaRPr lang="en-US" sz="1800" kern="1200"/>
        </a:p>
      </dsp:txBody>
      <dsp:txXfrm>
        <a:off x="1520830" y="713231"/>
        <a:ext cx="6708769" cy="1316736"/>
      </dsp:txXfrm>
    </dsp:sp>
    <dsp:sp modelId="{86B1B562-1CC3-4F3C-9AEB-727836276A1E}">
      <dsp:nvSpPr>
        <dsp:cNvPr id="0" name=""/>
        <dsp:cNvSpPr/>
      </dsp:nvSpPr>
      <dsp:spPr>
        <a:xfrm>
          <a:off x="0" y="2359152"/>
          <a:ext cx="8229600" cy="131673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4502E3-F81C-44A5-A5BB-E3537F0454C7}">
      <dsp:nvSpPr>
        <dsp:cNvPr id="0" name=""/>
        <dsp:cNvSpPr/>
      </dsp:nvSpPr>
      <dsp:spPr>
        <a:xfrm>
          <a:off x="398312" y="2655417"/>
          <a:ext cx="724204" cy="7242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FC33036-B383-478C-9734-29C85BBD2258}">
      <dsp:nvSpPr>
        <dsp:cNvPr id="0" name=""/>
        <dsp:cNvSpPr/>
      </dsp:nvSpPr>
      <dsp:spPr>
        <a:xfrm>
          <a:off x="1520830" y="2359152"/>
          <a:ext cx="6708769" cy="1316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355" tIns="139355" rIns="139355" bIns="139355" numCol="1" spcCol="1270" anchor="ctr" anchorCtr="0">
          <a:noAutofit/>
        </a:bodyPr>
        <a:lstStyle/>
        <a:p>
          <a:pPr marL="0" lvl="0" indent="0" algn="l" defTabSz="800100">
            <a:lnSpc>
              <a:spcPct val="90000"/>
            </a:lnSpc>
            <a:spcBef>
              <a:spcPct val="0"/>
            </a:spcBef>
            <a:spcAft>
              <a:spcPct val="35000"/>
            </a:spcAft>
            <a:buNone/>
          </a:pPr>
          <a:r>
            <a:rPr lang="es-MX" sz="1800" kern="1200"/>
            <a:t>Todo investigador debe tener una sólida información sobre lo  que está trabajando, de esta manera fundamenta sus ideas, tomando en cuenta el aporte de quienes ya han trabajado el tema.</a:t>
          </a:r>
          <a:endParaRPr lang="en-US" sz="1800" kern="1200"/>
        </a:p>
      </dsp:txBody>
      <dsp:txXfrm>
        <a:off x="1520830" y="2359152"/>
        <a:ext cx="6708769" cy="13167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E0542C-DA8D-4796-8A71-D60B3AE47326}">
      <dsp:nvSpPr>
        <dsp:cNvPr id="0" name=""/>
        <dsp:cNvSpPr/>
      </dsp:nvSpPr>
      <dsp:spPr>
        <a:xfrm>
          <a:off x="0" y="3428"/>
          <a:ext cx="8229600" cy="7303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FFDE42-C2D5-4283-94E1-532E29F886CE}">
      <dsp:nvSpPr>
        <dsp:cNvPr id="0" name=""/>
        <dsp:cNvSpPr/>
      </dsp:nvSpPr>
      <dsp:spPr>
        <a:xfrm>
          <a:off x="220939" y="167763"/>
          <a:ext cx="401707" cy="40170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15E1AA9-521A-4F57-8429-F328B2ECDC23}">
      <dsp:nvSpPr>
        <dsp:cNvPr id="0" name=""/>
        <dsp:cNvSpPr/>
      </dsp:nvSpPr>
      <dsp:spPr>
        <a:xfrm>
          <a:off x="843585" y="3428"/>
          <a:ext cx="7386014" cy="7303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298" tIns="77298" rIns="77298" bIns="77298" numCol="1" spcCol="1270" anchor="ctr" anchorCtr="0">
          <a:noAutofit/>
        </a:bodyPr>
        <a:lstStyle/>
        <a:p>
          <a:pPr marL="0" lvl="0" indent="0" algn="l" defTabSz="844550">
            <a:lnSpc>
              <a:spcPct val="90000"/>
            </a:lnSpc>
            <a:spcBef>
              <a:spcPct val="0"/>
            </a:spcBef>
            <a:spcAft>
              <a:spcPct val="35000"/>
            </a:spcAft>
            <a:buNone/>
          </a:pPr>
          <a:r>
            <a:rPr lang="es-MX" sz="1900" kern="1200"/>
            <a:t>Se escriben entre comillas y se utilizan:</a:t>
          </a:r>
          <a:endParaRPr lang="en-US" sz="1900" kern="1200"/>
        </a:p>
      </dsp:txBody>
      <dsp:txXfrm>
        <a:off x="843585" y="3428"/>
        <a:ext cx="7386014" cy="730377"/>
      </dsp:txXfrm>
    </dsp:sp>
    <dsp:sp modelId="{4FFEC001-FAF9-4D33-AF21-96846FA81DB3}">
      <dsp:nvSpPr>
        <dsp:cNvPr id="0" name=""/>
        <dsp:cNvSpPr/>
      </dsp:nvSpPr>
      <dsp:spPr>
        <a:xfrm>
          <a:off x="0" y="916400"/>
          <a:ext cx="8229600" cy="7303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F0D091D-6578-493D-934C-4AB8FBC5D912}">
      <dsp:nvSpPr>
        <dsp:cNvPr id="0" name=""/>
        <dsp:cNvSpPr/>
      </dsp:nvSpPr>
      <dsp:spPr>
        <a:xfrm>
          <a:off x="220939" y="1080735"/>
          <a:ext cx="401707" cy="40170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C02958-C07A-4766-B5C0-23B03CE88856}">
      <dsp:nvSpPr>
        <dsp:cNvPr id="0" name=""/>
        <dsp:cNvSpPr/>
      </dsp:nvSpPr>
      <dsp:spPr>
        <a:xfrm>
          <a:off x="843585" y="916400"/>
          <a:ext cx="7386014" cy="7303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298" tIns="77298" rIns="77298" bIns="77298" numCol="1" spcCol="1270" anchor="ctr" anchorCtr="0">
          <a:noAutofit/>
        </a:bodyPr>
        <a:lstStyle/>
        <a:p>
          <a:pPr marL="0" lvl="0" indent="0" algn="l" defTabSz="844550">
            <a:lnSpc>
              <a:spcPct val="90000"/>
            </a:lnSpc>
            <a:spcBef>
              <a:spcPct val="0"/>
            </a:spcBef>
            <a:spcAft>
              <a:spcPct val="35000"/>
            </a:spcAft>
            <a:buNone/>
          </a:pPr>
          <a:r>
            <a:rPr lang="es-MX" sz="1900" kern="1200"/>
            <a:t>cuando las afirmaciones que queremos traer a colación son de una importancia tal que ameritan su transcripción literal,</a:t>
          </a:r>
          <a:endParaRPr lang="en-US" sz="1900" kern="1200"/>
        </a:p>
      </dsp:txBody>
      <dsp:txXfrm>
        <a:off x="843585" y="916400"/>
        <a:ext cx="7386014" cy="730377"/>
      </dsp:txXfrm>
    </dsp:sp>
    <dsp:sp modelId="{2F2E81DC-720B-4E50-95A7-59BE4BF8FE16}">
      <dsp:nvSpPr>
        <dsp:cNvPr id="0" name=""/>
        <dsp:cNvSpPr/>
      </dsp:nvSpPr>
      <dsp:spPr>
        <a:xfrm>
          <a:off x="0" y="1829371"/>
          <a:ext cx="8229600" cy="7303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BA14AF-42AB-46C0-92C9-48368BB745D1}">
      <dsp:nvSpPr>
        <dsp:cNvPr id="0" name=""/>
        <dsp:cNvSpPr/>
      </dsp:nvSpPr>
      <dsp:spPr>
        <a:xfrm>
          <a:off x="220939" y="1993706"/>
          <a:ext cx="401707" cy="40170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2689606-FCDC-4217-AF4B-4266662025A0}">
      <dsp:nvSpPr>
        <dsp:cNvPr id="0" name=""/>
        <dsp:cNvSpPr/>
      </dsp:nvSpPr>
      <dsp:spPr>
        <a:xfrm>
          <a:off x="843585" y="1829371"/>
          <a:ext cx="7386014" cy="7303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298" tIns="77298" rIns="77298" bIns="77298" numCol="1" spcCol="1270" anchor="ctr" anchorCtr="0">
          <a:noAutofit/>
        </a:bodyPr>
        <a:lstStyle/>
        <a:p>
          <a:pPr marL="0" lvl="0" indent="0" algn="l" defTabSz="844550">
            <a:lnSpc>
              <a:spcPct val="90000"/>
            </a:lnSpc>
            <a:spcBef>
              <a:spcPct val="0"/>
            </a:spcBef>
            <a:spcAft>
              <a:spcPct val="35000"/>
            </a:spcAft>
            <a:buNone/>
          </a:pPr>
          <a:r>
            <a:rPr lang="es-MX" sz="1900" kern="1200"/>
            <a:t>cuando tomaremos las ideas de fundamento o si las deseamos criticar,</a:t>
          </a:r>
          <a:endParaRPr lang="en-US" sz="1900" kern="1200"/>
        </a:p>
      </dsp:txBody>
      <dsp:txXfrm>
        <a:off x="843585" y="1829371"/>
        <a:ext cx="7386014" cy="730377"/>
      </dsp:txXfrm>
    </dsp:sp>
    <dsp:sp modelId="{5E7F8043-84CE-40AF-89C9-15A3B488E40A}">
      <dsp:nvSpPr>
        <dsp:cNvPr id="0" name=""/>
        <dsp:cNvSpPr/>
      </dsp:nvSpPr>
      <dsp:spPr>
        <a:xfrm>
          <a:off x="0" y="2742342"/>
          <a:ext cx="8229600" cy="7303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13248F-E1EA-4768-A96E-F778B96065EE}">
      <dsp:nvSpPr>
        <dsp:cNvPr id="0" name=""/>
        <dsp:cNvSpPr/>
      </dsp:nvSpPr>
      <dsp:spPr>
        <a:xfrm>
          <a:off x="220939" y="2906677"/>
          <a:ext cx="401707" cy="40170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39A1F96-B227-42DD-B299-85B70D227D07}">
      <dsp:nvSpPr>
        <dsp:cNvPr id="0" name=""/>
        <dsp:cNvSpPr/>
      </dsp:nvSpPr>
      <dsp:spPr>
        <a:xfrm>
          <a:off x="843585" y="2742342"/>
          <a:ext cx="7386014" cy="7303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298" tIns="77298" rIns="77298" bIns="77298" numCol="1" spcCol="1270" anchor="ctr" anchorCtr="0">
          <a:noAutofit/>
        </a:bodyPr>
        <a:lstStyle/>
        <a:p>
          <a:pPr marL="0" lvl="0" indent="0" algn="l" defTabSz="844550">
            <a:lnSpc>
              <a:spcPct val="90000"/>
            </a:lnSpc>
            <a:spcBef>
              <a:spcPct val="0"/>
            </a:spcBef>
            <a:spcAft>
              <a:spcPct val="35000"/>
            </a:spcAft>
            <a:buNone/>
          </a:pPr>
          <a:r>
            <a:rPr lang="es-MX" sz="1900" kern="1200"/>
            <a:t>cuando se trata de conceptos o definiciones,</a:t>
          </a:r>
          <a:endParaRPr lang="en-US" sz="1900" kern="1200"/>
        </a:p>
      </dsp:txBody>
      <dsp:txXfrm>
        <a:off x="843585" y="2742342"/>
        <a:ext cx="7386014" cy="730377"/>
      </dsp:txXfrm>
    </dsp:sp>
    <dsp:sp modelId="{E2F3E5D1-16DC-4BD8-8343-CBB8368C6359}">
      <dsp:nvSpPr>
        <dsp:cNvPr id="0" name=""/>
        <dsp:cNvSpPr/>
      </dsp:nvSpPr>
      <dsp:spPr>
        <a:xfrm>
          <a:off x="0" y="3655314"/>
          <a:ext cx="8229600" cy="7303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197FA5-D6BB-4AEF-BAE5-9CAC4500286C}">
      <dsp:nvSpPr>
        <dsp:cNvPr id="0" name=""/>
        <dsp:cNvSpPr/>
      </dsp:nvSpPr>
      <dsp:spPr>
        <a:xfrm>
          <a:off x="220939" y="3819648"/>
          <a:ext cx="401707" cy="40170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C7FBFBE-09C6-4F92-ACA4-657B71E675B0}">
      <dsp:nvSpPr>
        <dsp:cNvPr id="0" name=""/>
        <dsp:cNvSpPr/>
      </dsp:nvSpPr>
      <dsp:spPr>
        <a:xfrm>
          <a:off x="843585" y="3655314"/>
          <a:ext cx="7386014" cy="7303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7298" tIns="77298" rIns="77298" bIns="77298" numCol="1" spcCol="1270" anchor="ctr" anchorCtr="0">
          <a:noAutofit/>
        </a:bodyPr>
        <a:lstStyle/>
        <a:p>
          <a:pPr marL="0" lvl="0" indent="0" algn="l" defTabSz="844550">
            <a:lnSpc>
              <a:spcPct val="90000"/>
            </a:lnSpc>
            <a:spcBef>
              <a:spcPct val="0"/>
            </a:spcBef>
            <a:spcAft>
              <a:spcPct val="35000"/>
            </a:spcAft>
            <a:buNone/>
          </a:pPr>
          <a:r>
            <a:rPr lang="es-MX" sz="1900" kern="1200"/>
            <a:t>cuando se trata de afirmaciones que sintetizan una idea central del autor citado.</a:t>
          </a:r>
          <a:endParaRPr lang="en-US" sz="1900" kern="1200"/>
        </a:p>
      </dsp:txBody>
      <dsp:txXfrm>
        <a:off x="843585" y="3655314"/>
        <a:ext cx="7386014" cy="73037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3DC8E5-D3F0-4B34-BD48-8B40A834B1F4}">
      <dsp:nvSpPr>
        <dsp:cNvPr id="0" name=""/>
        <dsp:cNvSpPr/>
      </dsp:nvSpPr>
      <dsp:spPr>
        <a:xfrm>
          <a:off x="0" y="3303922"/>
          <a:ext cx="8229600" cy="1084421"/>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MX" sz="2000" kern="1200"/>
            <a:t>Con ellas podemos citar las palabras de un autor al que sólo precisamos traer a colación de un modo indirecto.</a:t>
          </a:r>
          <a:endParaRPr lang="en-US" sz="2000" kern="1200"/>
        </a:p>
      </dsp:txBody>
      <dsp:txXfrm>
        <a:off x="0" y="3303922"/>
        <a:ext cx="8229600" cy="1084421"/>
      </dsp:txXfrm>
    </dsp:sp>
    <dsp:sp modelId="{4E43190B-8426-4683-AEE5-BBD1EE635632}">
      <dsp:nvSpPr>
        <dsp:cNvPr id="0" name=""/>
        <dsp:cNvSpPr/>
      </dsp:nvSpPr>
      <dsp:spPr>
        <a:xfrm rot="10800000">
          <a:off x="0" y="1652349"/>
          <a:ext cx="8229600" cy="1667839"/>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MX" sz="2000" kern="1200"/>
            <a:t>Respetar la forma de expresión que caracteriza al texto: el resumen o la paráfrasis legítimos son siempre fieles a la conceptualización original.</a:t>
          </a:r>
          <a:endParaRPr lang="en-US" sz="2000" kern="1200"/>
        </a:p>
      </dsp:txBody>
      <dsp:txXfrm rot="10800000">
        <a:off x="0" y="1652349"/>
        <a:ext cx="8229600" cy="1083712"/>
      </dsp:txXfrm>
    </dsp:sp>
    <dsp:sp modelId="{E6C62ADF-FE41-4BAB-A2F4-660E292E5270}">
      <dsp:nvSpPr>
        <dsp:cNvPr id="0" name=""/>
        <dsp:cNvSpPr/>
      </dsp:nvSpPr>
      <dsp:spPr>
        <a:xfrm rot="10800000">
          <a:off x="0" y="775"/>
          <a:ext cx="8229600" cy="1667839"/>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MX" sz="2000" kern="1200"/>
            <a:t>No se utilizan las comillas.</a:t>
          </a:r>
          <a:endParaRPr lang="en-US" sz="2000" kern="1200"/>
        </a:p>
      </dsp:txBody>
      <dsp:txXfrm rot="10800000">
        <a:off x="0" y="775"/>
        <a:ext cx="8229600" cy="108371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F8A911-8F1F-44F3-82A3-486973C67EC8}">
      <dsp:nvSpPr>
        <dsp:cNvPr id="0" name=""/>
        <dsp:cNvSpPr/>
      </dsp:nvSpPr>
      <dsp:spPr>
        <a:xfrm>
          <a:off x="0" y="713231"/>
          <a:ext cx="8229600" cy="131673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C3134E-6824-4F2A-8A6B-7F4BA9439EC1}">
      <dsp:nvSpPr>
        <dsp:cNvPr id="0" name=""/>
        <dsp:cNvSpPr/>
      </dsp:nvSpPr>
      <dsp:spPr>
        <a:xfrm>
          <a:off x="398312" y="1009497"/>
          <a:ext cx="724204" cy="7242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0BAE3C1-C6CC-4145-9E40-A125C83E3A4B}">
      <dsp:nvSpPr>
        <dsp:cNvPr id="0" name=""/>
        <dsp:cNvSpPr/>
      </dsp:nvSpPr>
      <dsp:spPr>
        <a:xfrm>
          <a:off x="1520830" y="713231"/>
          <a:ext cx="6708769" cy="1316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355" tIns="139355" rIns="139355" bIns="139355" numCol="1" spcCol="1270" anchor="ctr" anchorCtr="0">
          <a:noAutofit/>
        </a:bodyPr>
        <a:lstStyle/>
        <a:p>
          <a:pPr marL="0" lvl="0" indent="0" algn="l" defTabSz="844550">
            <a:lnSpc>
              <a:spcPct val="90000"/>
            </a:lnSpc>
            <a:spcBef>
              <a:spcPct val="0"/>
            </a:spcBef>
            <a:spcAft>
              <a:spcPct val="35000"/>
            </a:spcAft>
            <a:buNone/>
          </a:pPr>
          <a:r>
            <a:rPr lang="es-MX" sz="1900" kern="1200"/>
            <a:t>Sirven para colocar acotaciones o comentarios marginales a lo que se está trabajando.</a:t>
          </a:r>
          <a:endParaRPr lang="en-US" sz="1900" kern="1200"/>
        </a:p>
      </dsp:txBody>
      <dsp:txXfrm>
        <a:off x="1520830" y="713231"/>
        <a:ext cx="6708769" cy="1316736"/>
      </dsp:txXfrm>
    </dsp:sp>
    <dsp:sp modelId="{74CE2951-4F77-4DBC-90AE-FDBFBA8CE015}">
      <dsp:nvSpPr>
        <dsp:cNvPr id="0" name=""/>
        <dsp:cNvSpPr/>
      </dsp:nvSpPr>
      <dsp:spPr>
        <a:xfrm>
          <a:off x="0" y="2359152"/>
          <a:ext cx="8229600" cy="131673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FFBE7E-8697-4884-AB88-3D011594AC29}">
      <dsp:nvSpPr>
        <dsp:cNvPr id="0" name=""/>
        <dsp:cNvSpPr/>
      </dsp:nvSpPr>
      <dsp:spPr>
        <a:xfrm>
          <a:off x="398312" y="2655417"/>
          <a:ext cx="724204" cy="7242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EA2B923-4C71-4A05-A339-47798C3E8C65}">
      <dsp:nvSpPr>
        <dsp:cNvPr id="0" name=""/>
        <dsp:cNvSpPr/>
      </dsp:nvSpPr>
      <dsp:spPr>
        <a:xfrm>
          <a:off x="1520830" y="2359152"/>
          <a:ext cx="6708769" cy="1316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355" tIns="139355" rIns="139355" bIns="139355" numCol="1" spcCol="1270" anchor="ctr" anchorCtr="0">
          <a:noAutofit/>
        </a:bodyPr>
        <a:lstStyle/>
        <a:p>
          <a:pPr marL="0" lvl="0" indent="0" algn="l" defTabSz="844550">
            <a:lnSpc>
              <a:spcPct val="90000"/>
            </a:lnSpc>
            <a:spcBef>
              <a:spcPct val="0"/>
            </a:spcBef>
            <a:spcAft>
              <a:spcPct val="35000"/>
            </a:spcAft>
            <a:buNone/>
          </a:pPr>
          <a:r>
            <a:rPr lang="es-MX" sz="1900" kern="1200"/>
            <a:t>Sirven para aclarar posibles confusiones, para remitir al lector a determinada fuente de información, para mencionar detalles complementarios  o simplemente curiosos.</a:t>
          </a:r>
          <a:endParaRPr lang="en-US" sz="1900" kern="1200"/>
        </a:p>
      </dsp:txBody>
      <dsp:txXfrm>
        <a:off x="1520830" y="2359152"/>
        <a:ext cx="6708769" cy="131673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A1D8CA-C93F-4F0D-A3EE-64F64A6657AC}">
      <dsp:nvSpPr>
        <dsp:cNvPr id="0" name=""/>
        <dsp:cNvSpPr/>
      </dsp:nvSpPr>
      <dsp:spPr>
        <a:xfrm>
          <a:off x="0" y="13679"/>
          <a:ext cx="8229600" cy="1034280"/>
        </a:xfrm>
        <a:prstGeom prst="roundRect">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MX" sz="2600" kern="1200"/>
            <a:t>Apellido del autor: Solo el primer apellido o el apellido más conocido.</a:t>
          </a:r>
          <a:endParaRPr lang="en-US" sz="2600" kern="1200"/>
        </a:p>
      </dsp:txBody>
      <dsp:txXfrm>
        <a:off x="50489" y="64168"/>
        <a:ext cx="8128622" cy="933302"/>
      </dsp:txXfrm>
    </dsp:sp>
    <dsp:sp modelId="{C4E1F01B-2C1E-45DF-811B-402196B5E0F4}">
      <dsp:nvSpPr>
        <dsp:cNvPr id="0" name=""/>
        <dsp:cNvSpPr/>
      </dsp:nvSpPr>
      <dsp:spPr>
        <a:xfrm>
          <a:off x="0" y="1122840"/>
          <a:ext cx="8229600" cy="1034280"/>
        </a:xfrm>
        <a:prstGeom prst="roundRect">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MX" sz="2600" kern="1200"/>
            <a:t>Año del texto citado: Entre paréntesis va el año en que se publico el texto citado.</a:t>
          </a:r>
          <a:endParaRPr lang="en-US" sz="2600" kern="1200"/>
        </a:p>
      </dsp:txBody>
      <dsp:txXfrm>
        <a:off x="50489" y="1173329"/>
        <a:ext cx="8128622" cy="933302"/>
      </dsp:txXfrm>
    </dsp:sp>
    <dsp:sp modelId="{2807A618-610A-4CB0-98F9-3199EB107E16}">
      <dsp:nvSpPr>
        <dsp:cNvPr id="0" name=""/>
        <dsp:cNvSpPr/>
      </dsp:nvSpPr>
      <dsp:spPr>
        <a:xfrm>
          <a:off x="0" y="2232000"/>
          <a:ext cx="8229600" cy="1034280"/>
        </a:xfrm>
        <a:prstGeom prst="roundRect">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MX" sz="2600" kern="1200"/>
            <a:t>Cita: Entre comillas dobles se transcribe el texto a citar.</a:t>
          </a:r>
          <a:endParaRPr lang="en-US" sz="2600" kern="1200"/>
        </a:p>
      </dsp:txBody>
      <dsp:txXfrm>
        <a:off x="50489" y="2282489"/>
        <a:ext cx="8128622" cy="933302"/>
      </dsp:txXfrm>
    </dsp:sp>
    <dsp:sp modelId="{727DED5B-5706-4C10-96B3-8A797672430D}">
      <dsp:nvSpPr>
        <dsp:cNvPr id="0" name=""/>
        <dsp:cNvSpPr/>
      </dsp:nvSpPr>
      <dsp:spPr>
        <a:xfrm>
          <a:off x="0" y="3341160"/>
          <a:ext cx="8229600" cy="1034280"/>
        </a:xfrm>
        <a:prstGeom prst="roundRect">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s-MX" sz="2600" kern="1200"/>
            <a:t>Pagina: Al final de la cita, entre paréntesis, se pone la pagina del libro o articulo que fue citado.</a:t>
          </a:r>
          <a:endParaRPr lang="en-US" sz="2600" kern="1200"/>
        </a:p>
      </dsp:txBody>
      <dsp:txXfrm>
        <a:off x="50489" y="3391649"/>
        <a:ext cx="8128622" cy="93330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64F663-DD1F-4BC8-B7CD-69364C64F8D9}" type="datetimeFigureOut">
              <a:rPr lang="es-MX" smtClean="0"/>
              <a:pPr/>
              <a:t>20/09/2019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F0F5B1-4F61-4357-AF62-4122154A7863}"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C66ED35B-43CE-4CA9-BF58-3199C9B4FC70}" type="datetimeFigureOut">
              <a:rPr lang="es-MX" smtClean="0"/>
              <a:pPr/>
              <a:t>20/09/2019</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C66ED35B-43CE-4CA9-BF58-3199C9B4FC70}" type="datetimeFigureOut">
              <a:rPr lang="es-MX" smtClean="0"/>
              <a:pPr/>
              <a:t>20/09/2019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C66ED35B-43CE-4CA9-BF58-3199C9B4FC70}" type="datetimeFigureOut">
              <a:rPr lang="es-MX" smtClean="0"/>
              <a:pPr/>
              <a:t>20/09/2019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C66ED35B-43CE-4CA9-BF58-3199C9B4FC70}" type="datetimeFigureOut">
              <a:rPr lang="es-MX" smtClean="0"/>
              <a:pPr/>
              <a:t>20/09/2019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C66ED35B-43CE-4CA9-BF58-3199C9B4FC70}" type="datetimeFigureOut">
              <a:rPr lang="es-MX" smtClean="0"/>
              <a:pPr/>
              <a:t>20/09/2019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C66ED35B-43CE-4CA9-BF58-3199C9B4FC70}" type="datetimeFigureOut">
              <a:rPr lang="es-MX" smtClean="0"/>
              <a:pPr/>
              <a:t>20/09/2019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C66ED35B-43CE-4CA9-BF58-3199C9B4FC70}" type="datetimeFigureOut">
              <a:rPr lang="es-MX" smtClean="0"/>
              <a:pPr/>
              <a:t>20/09/2019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C66ED35B-43CE-4CA9-BF58-3199C9B4FC70}" type="datetimeFigureOut">
              <a:rPr lang="es-MX" smtClean="0"/>
              <a:pPr/>
              <a:t>20/09/2019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66ED35B-43CE-4CA9-BF58-3199C9B4FC70}" type="datetimeFigureOut">
              <a:rPr lang="es-MX" smtClean="0"/>
              <a:pPr/>
              <a:t>20/09/2019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C66ED35B-43CE-4CA9-BF58-3199C9B4FC70}" type="datetimeFigureOut">
              <a:rPr lang="es-MX" smtClean="0"/>
              <a:pPr/>
              <a:t>20/09/2019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882E358-570A-44A2-99DC-AC34A65A1A79}"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fld id="{C66ED35B-43CE-4CA9-BF58-3199C9B4FC70}" type="datetimeFigureOut">
              <a:rPr lang="es-MX" smtClean="0"/>
              <a:pPr/>
              <a:t>20/09/2019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3882E358-570A-44A2-99DC-AC34A65A1A79}" type="slidenum">
              <a:rPr lang="es-MX" smtClean="0"/>
              <a:pPr/>
              <a:t>‹Nº›</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66ED35B-43CE-4CA9-BF58-3199C9B4FC70}" type="datetimeFigureOut">
              <a:rPr lang="es-MX" smtClean="0"/>
              <a:pPr/>
              <a:t>20/09/2019</a:t>
            </a:fld>
            <a:endParaRPr lang="es-MX"/>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882E358-570A-44A2-99DC-AC34A65A1A79}" type="slidenum">
              <a:rPr lang="es-MX" smtClean="0"/>
              <a:pPr/>
              <a:t>‹Nº›</a:t>
            </a:fld>
            <a:endParaRPr lang="es-MX"/>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3" Type="http://schemas.openxmlformats.org/officeDocument/2006/relationships/hyperlink" Target="https://es.wikipedia.org/wiki/Asociaci%C3%B3n_Estadounidense_de_Psicolog%C3%ADa" TargetMode="External"/><Relationship Id="rId2" Type="http://schemas.openxmlformats.org/officeDocument/2006/relationships/hyperlink" Target="https://es.wikipedia.org/wiki/American_Psychological_Association"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hyperlink" Target="https://www.google.com/search?tbm=isch&amp;q=recursos+de+la+investigaci%C3%B3n+documental&amp;chips=q:recursos+de+la+investigaci%C3%B3n+documental,online_chips:fuentes&amp;sa" TargetMode="External"/><Relationship Id="rId2" Type="http://schemas.openxmlformats.org/officeDocument/2006/relationships/hyperlink" Target="https://www.google.com/search?biw=&amp;q=recursos+de+la+investigaci%C3%B3n+documental&amp;oq=recursos+de+la+investigaci%C3%B3n+documental&amp;gs_l=" TargetMode="External"/><Relationship Id="rId1" Type="http://schemas.openxmlformats.org/officeDocument/2006/relationships/slideLayout" Target="../slideLayouts/slideLayout2.xml"/><Relationship Id="rId6" Type="http://schemas.openxmlformats.org/officeDocument/2006/relationships/hyperlink" Target="https://www.google.com/search?tbm=isch&amp;q=ficha+bibliografica++&amp;chips=q:ficha+bibliografica,g_1:datos&amp;sa=X&amp;ved=0ahUKEwjqgJzW0d3kAhURVK0KHbJyBFAQ4lYIMigI&amp;biw=1366&amp;bih=657&amp;dpr=1" TargetMode="External"/><Relationship Id="rId5" Type="http://schemas.openxmlformats.org/officeDocument/2006/relationships/hyperlink" Target="https://www.google.com/search?biw=1366&amp;biIHQDQ&amp;q=fichas+bibliogr%C3%A1ficas&amp;oq=fichas+bibliogr%C3%A1ficas&amp;gs_" TargetMode="External"/><Relationship Id="rId4" Type="http://schemas.openxmlformats.org/officeDocument/2006/relationships/hyperlink" Target="https://www.google.com/search?biw=1366&amp;bih=657&amp;tbm=isch&amp;sa=1&amp;ei=kNaDXeqnEZGAtQXi2q_ABA&amp;q=fichas+de+resumen+&amp;oq=fichas+an&#225;lisis=//parafrasis"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www.google.com/search?biw=1366&amp;bih=&amp;q=planeaci%C3%B3n+de+un+proyecto+de+investigacion&amp;oq=planeaci%C3%B3n+de+un+proyecto+de+investigacion&amp;gs_l=io" TargetMode="External"/><Relationship Id="rId2" Type="http://schemas.openxmlformats.org/officeDocument/2006/relationships/hyperlink" Target="https://www.google.com/search?tbm=isch&amp;q=ejemplo+de+ficha+electronica&amp;sa=X&amp;ved=0ahUKEwjQ3NzI0t3kAhUFHqwKHQRDBfUQrNwCCDcoAA&amp;biw=1366&amp;bih=657&amp;dpr=1#imgrc=_"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62DC57-0466-475B-9363-C1B985F64568}"/>
              </a:ext>
            </a:extLst>
          </p:cNvPr>
          <p:cNvSpPr>
            <a:spLocks noGrp="1"/>
          </p:cNvSpPr>
          <p:nvPr>
            <p:ph type="title"/>
          </p:nvPr>
        </p:nvSpPr>
        <p:spPr>
          <a:xfrm>
            <a:off x="457200" y="1268760"/>
            <a:ext cx="8229600" cy="4968552"/>
          </a:xfrm>
        </p:spPr>
        <p:txBody>
          <a:bodyPr>
            <a:normAutofit fontScale="90000"/>
          </a:bodyPr>
          <a:lstStyle/>
          <a:p>
            <a:pPr algn="ctr"/>
            <a:br>
              <a:rPr lang="es-MX" sz="3200" dirty="0"/>
            </a:br>
            <a:br>
              <a:rPr lang="es-MX" sz="3200" dirty="0"/>
            </a:br>
            <a:br>
              <a:rPr lang="es-MX" sz="3200" dirty="0"/>
            </a:br>
            <a:r>
              <a:rPr lang="es-MX" sz="3600" dirty="0"/>
              <a:t>Universidad Autónoma del Estado de México</a:t>
            </a:r>
            <a:br>
              <a:rPr lang="es-MX" sz="3200" dirty="0"/>
            </a:br>
            <a:br>
              <a:rPr lang="es-MX" sz="3200" dirty="0"/>
            </a:br>
            <a:r>
              <a:rPr lang="es-MX" sz="3200" dirty="0"/>
              <a:t>Facultad de Ingeniería </a:t>
            </a:r>
            <a:br>
              <a:rPr lang="es-MX" sz="3200" dirty="0"/>
            </a:br>
            <a:br>
              <a:rPr lang="es-MX" sz="3200" dirty="0"/>
            </a:br>
            <a:r>
              <a:rPr lang="es-MX" sz="3200" dirty="0"/>
              <a:t>Ingeniería en Sistemas Energéticos Sustentables </a:t>
            </a:r>
            <a:br>
              <a:rPr lang="es-MX" sz="3200" dirty="0"/>
            </a:br>
            <a:br>
              <a:rPr lang="es-MX" sz="3200" dirty="0"/>
            </a:br>
            <a:r>
              <a:rPr lang="es-MX" sz="3200" dirty="0"/>
              <a:t>Seminario de Titulación I</a:t>
            </a:r>
            <a:br>
              <a:rPr lang="es-MX" sz="3200" dirty="0"/>
            </a:br>
            <a:r>
              <a:rPr lang="es-MX" sz="3200" dirty="0"/>
              <a:t>Unidad III: Recursos de la investigación documental</a:t>
            </a:r>
            <a:br>
              <a:rPr lang="es-MX" sz="3200" dirty="0"/>
            </a:br>
            <a:br>
              <a:rPr lang="es-MX" sz="3200" dirty="0"/>
            </a:br>
            <a:r>
              <a:rPr lang="es-MX" sz="3200" dirty="0"/>
              <a:t>Dra. María Rosa Quintana Guerra </a:t>
            </a:r>
            <a:br>
              <a:rPr lang="es-MX" sz="3200" dirty="0"/>
            </a:br>
            <a:r>
              <a:rPr lang="es-MX" sz="3200" dirty="0"/>
              <a:t>Septiembre 2019</a:t>
            </a:r>
          </a:p>
        </p:txBody>
      </p:sp>
      <p:pic>
        <p:nvPicPr>
          <p:cNvPr id="4" name="Imagen 3">
            <a:extLst>
              <a:ext uri="{FF2B5EF4-FFF2-40B4-BE49-F238E27FC236}">
                <a16:creationId xmlns:a16="http://schemas.microsoft.com/office/drawing/2014/main" id="{AC293569-88E0-4A11-9DB2-BDEB76CE50C5}"/>
              </a:ext>
            </a:extLst>
          </p:cNvPr>
          <p:cNvPicPr>
            <a:picLocks noChangeAspect="1"/>
          </p:cNvPicPr>
          <p:nvPr/>
        </p:nvPicPr>
        <p:blipFill>
          <a:blip r:embed="rId2"/>
          <a:stretch>
            <a:fillRect/>
          </a:stretch>
        </p:blipFill>
        <p:spPr>
          <a:xfrm>
            <a:off x="899592" y="1844824"/>
            <a:ext cx="1079563" cy="915579"/>
          </a:xfrm>
          <a:prstGeom prst="rect">
            <a:avLst/>
          </a:prstGeom>
        </p:spPr>
      </p:pic>
      <p:pic>
        <p:nvPicPr>
          <p:cNvPr id="5" name="Imagen 4">
            <a:extLst>
              <a:ext uri="{FF2B5EF4-FFF2-40B4-BE49-F238E27FC236}">
                <a16:creationId xmlns:a16="http://schemas.microsoft.com/office/drawing/2014/main" id="{83050C8F-6D7B-4E08-AE87-4B281555D0CF}"/>
              </a:ext>
            </a:extLst>
          </p:cNvPr>
          <p:cNvPicPr>
            <a:picLocks noChangeAspect="1"/>
          </p:cNvPicPr>
          <p:nvPr/>
        </p:nvPicPr>
        <p:blipFill>
          <a:blip r:embed="rId3"/>
          <a:stretch>
            <a:fillRect/>
          </a:stretch>
        </p:blipFill>
        <p:spPr>
          <a:xfrm>
            <a:off x="7570339" y="1882474"/>
            <a:ext cx="674069" cy="840278"/>
          </a:xfrm>
          <a:prstGeom prst="rect">
            <a:avLst/>
          </a:prstGeom>
        </p:spPr>
      </p:pic>
    </p:spTree>
    <p:extLst>
      <p:ext uri="{BB962C8B-B14F-4D97-AF65-F5344CB8AC3E}">
        <p14:creationId xmlns:p14="http://schemas.microsoft.com/office/powerpoint/2010/main" val="667960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01683"/>
          </a:xfrm>
          <a:prstGeom prst="rect">
            <a:avLst/>
          </a:prstGeom>
        </p:spPr>
        <p:txBody>
          <a:bodyPr anchor="b">
            <a:normAutofit fontScale="90000"/>
          </a:bodyPr>
          <a:lstStyle/>
          <a:p>
            <a:pPr algn="ctr"/>
            <a:r>
              <a:rPr lang="es-MX" sz="4400" dirty="0"/>
              <a:t>Fichas electrónicas</a:t>
            </a:r>
          </a:p>
        </p:txBody>
      </p:sp>
      <p:sp>
        <p:nvSpPr>
          <p:cNvPr id="3" name="2 Marcador de contenido"/>
          <p:cNvSpPr>
            <a:spLocks noGrp="1"/>
          </p:cNvSpPr>
          <p:nvPr>
            <p:ph sz="half" idx="1"/>
          </p:nvPr>
        </p:nvSpPr>
        <p:spPr>
          <a:xfrm>
            <a:off x="457200" y="1920085"/>
            <a:ext cx="4038600" cy="4434840"/>
          </a:xfrm>
          <a:prstGeom prst="rect">
            <a:avLst/>
          </a:prstGeom>
        </p:spPr>
        <p:txBody>
          <a:bodyPr>
            <a:normAutofit/>
          </a:bodyPr>
          <a:lstStyle/>
          <a:p>
            <a:pPr algn="just">
              <a:lnSpc>
                <a:spcPct val="90000"/>
              </a:lnSpc>
            </a:pPr>
            <a:r>
              <a:rPr lang="es-MX" sz="2800" dirty="0">
                <a:latin typeface="+mj-lt"/>
              </a:rPr>
              <a:t>Son las fichas de identificación en las que se registra, además de los datos generales del documento electrónico, el fragmento o sección que contiene la información que servirá para el desarrollo documental de la investigación. </a:t>
            </a:r>
          </a:p>
        </p:txBody>
      </p:sp>
      <p:pic>
        <p:nvPicPr>
          <p:cNvPr id="4" name="Imagen 3" descr="Imagen que contiene captura de pantalla&#10;&#10;Descripción generada automáticamente">
            <a:extLst>
              <a:ext uri="{FF2B5EF4-FFF2-40B4-BE49-F238E27FC236}">
                <a16:creationId xmlns:a16="http://schemas.microsoft.com/office/drawing/2014/main" id="{87653B0D-0B4D-4FA3-91BF-21BAA93CAF9C}"/>
              </a:ext>
            </a:extLst>
          </p:cNvPr>
          <p:cNvPicPr>
            <a:picLocks noChangeAspect="1"/>
          </p:cNvPicPr>
          <p:nvPr/>
        </p:nvPicPr>
        <p:blipFill>
          <a:blip r:embed="rId2"/>
          <a:stretch>
            <a:fillRect/>
          </a:stretch>
        </p:blipFill>
        <p:spPr>
          <a:xfrm>
            <a:off x="4648200" y="2822781"/>
            <a:ext cx="4038600" cy="262944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924712"/>
          </a:xfrm>
        </p:spPr>
        <p:txBody>
          <a:bodyPr>
            <a:normAutofit/>
          </a:bodyPr>
          <a:lstStyle/>
          <a:p>
            <a:pPr algn="ctr"/>
            <a:r>
              <a:rPr lang="es-MX" sz="3600" dirty="0"/>
              <a:t>Orden de los datos</a:t>
            </a:r>
          </a:p>
        </p:txBody>
      </p:sp>
      <p:sp>
        <p:nvSpPr>
          <p:cNvPr id="3" name="2 Marcador de contenido"/>
          <p:cNvSpPr>
            <a:spLocks noGrp="1"/>
          </p:cNvSpPr>
          <p:nvPr>
            <p:ph idx="1"/>
          </p:nvPr>
        </p:nvSpPr>
        <p:spPr/>
        <p:txBody>
          <a:bodyPr>
            <a:normAutofit/>
          </a:bodyPr>
          <a:lstStyle/>
          <a:p>
            <a:pPr algn="just"/>
            <a:r>
              <a:rPr lang="es-MX" sz="3200" dirty="0">
                <a:latin typeface="Calibri" pitchFamily="34" charset="0"/>
              </a:rPr>
              <a:t>Nombre del autor del documento.</a:t>
            </a:r>
          </a:p>
          <a:p>
            <a:pPr algn="just"/>
            <a:r>
              <a:rPr lang="es-MX" sz="3200" dirty="0">
                <a:latin typeface="Calibri" pitchFamily="34" charset="0"/>
              </a:rPr>
              <a:t> Año de edición o publicación entre paréntesis.</a:t>
            </a:r>
          </a:p>
          <a:p>
            <a:pPr algn="just"/>
            <a:r>
              <a:rPr lang="es-MX" sz="3200" dirty="0">
                <a:latin typeface="Calibri" pitchFamily="34" charset="0"/>
              </a:rPr>
              <a:t>Título de la parte, entre comillas. </a:t>
            </a:r>
          </a:p>
          <a:p>
            <a:pPr algn="just"/>
            <a:r>
              <a:rPr lang="es-MX" sz="3200" dirty="0">
                <a:latin typeface="Calibri" pitchFamily="34" charset="0"/>
              </a:rPr>
              <a:t>La palabra “en” seguida de dos puntos.</a:t>
            </a:r>
          </a:p>
          <a:p>
            <a:pPr algn="just"/>
            <a:r>
              <a:rPr lang="es-MX" sz="3200" dirty="0">
                <a:latin typeface="Calibri" pitchFamily="34" charset="0"/>
              </a:rPr>
              <a:t>Título del documento en cursivas.</a:t>
            </a:r>
          </a:p>
          <a:p>
            <a:pPr algn="just"/>
            <a:r>
              <a:rPr lang="es-MX" sz="3200" dirty="0">
                <a:latin typeface="Calibri" pitchFamily="34" charset="0"/>
              </a:rPr>
              <a:t>Edición o versión entre paréntesis.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340768"/>
            <a:ext cx="8229600" cy="4983832"/>
          </a:xfrm>
        </p:spPr>
        <p:txBody>
          <a:bodyPr/>
          <a:lstStyle/>
          <a:p>
            <a:pPr algn="just"/>
            <a:r>
              <a:rPr lang="es-MX" sz="3200" dirty="0">
                <a:latin typeface="Calibri" pitchFamily="34" charset="0"/>
              </a:rPr>
              <a:t>Tipo de medio o soporte. Entre corchetes</a:t>
            </a:r>
          </a:p>
          <a:p>
            <a:pPr algn="just"/>
            <a:r>
              <a:rPr lang="es-MX" sz="3200" dirty="0">
                <a:latin typeface="Calibri" pitchFamily="34" charset="0"/>
              </a:rPr>
              <a:t>Editor: casa editora, pública o privada.</a:t>
            </a:r>
          </a:p>
          <a:p>
            <a:pPr algn="just"/>
            <a:r>
              <a:rPr lang="es-MX" sz="3200" dirty="0">
                <a:latin typeface="Calibri" pitchFamily="34" charset="0"/>
              </a:rPr>
              <a:t>Disponibilidad y acceso. Se señala la dirección electrónica.</a:t>
            </a:r>
          </a:p>
          <a:p>
            <a:pPr algn="just"/>
            <a:r>
              <a:rPr lang="es-MX" sz="3200" dirty="0">
                <a:latin typeface="Calibri" pitchFamily="34" charset="0"/>
              </a:rPr>
              <a:t> Fecha de consulta entre paréntesis. </a:t>
            </a:r>
          </a:p>
          <a:p>
            <a:endParaRPr lang="es-MX" dirty="0"/>
          </a:p>
        </p:txBody>
      </p:sp>
      <p:pic>
        <p:nvPicPr>
          <p:cNvPr id="2" name="Imagen 1">
            <a:extLst>
              <a:ext uri="{FF2B5EF4-FFF2-40B4-BE49-F238E27FC236}">
                <a16:creationId xmlns:a16="http://schemas.microsoft.com/office/drawing/2014/main" id="{91396198-3C96-4B67-B9A8-44194C6EAD6D}"/>
              </a:ext>
            </a:extLst>
          </p:cNvPr>
          <p:cNvPicPr>
            <a:picLocks noChangeAspect="1"/>
          </p:cNvPicPr>
          <p:nvPr/>
        </p:nvPicPr>
        <p:blipFill>
          <a:blip r:embed="rId2"/>
          <a:stretch>
            <a:fillRect/>
          </a:stretch>
        </p:blipFill>
        <p:spPr>
          <a:xfrm>
            <a:off x="2339752" y="4293096"/>
            <a:ext cx="4176464" cy="196433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a:t>Técnicas de acopio de la información</a:t>
            </a:r>
          </a:p>
        </p:txBody>
      </p:sp>
      <p:sp>
        <p:nvSpPr>
          <p:cNvPr id="3" name="2 Marcador de contenido"/>
          <p:cNvSpPr>
            <a:spLocks noGrp="1"/>
          </p:cNvSpPr>
          <p:nvPr>
            <p:ph idx="1"/>
          </p:nvPr>
        </p:nvSpPr>
        <p:spPr/>
        <p:txBody>
          <a:bodyPr>
            <a:normAutofit/>
          </a:bodyPr>
          <a:lstStyle/>
          <a:p>
            <a:pPr algn="just"/>
            <a:r>
              <a:rPr lang="es-MX" sz="3200" dirty="0">
                <a:latin typeface="Calibri" pitchFamily="34" charset="0"/>
              </a:rPr>
              <a:t>Dado que la investigación es una disciplina que requiere de criterios metodológicos que eviten el extravío y la distorsión de la información, es conveniente destacar la importancia de la técnica de acopio de información mediante las fichas de trabajo evitando equivocaciones y desperdicio de datos.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08688"/>
          </a:xfrm>
        </p:spPr>
        <p:txBody>
          <a:bodyPr>
            <a:normAutofit/>
          </a:bodyPr>
          <a:lstStyle/>
          <a:p>
            <a:pPr algn="ctr"/>
            <a:r>
              <a:rPr lang="es-MX" sz="4000" dirty="0"/>
              <a:t>Fichas de trabajo</a:t>
            </a:r>
          </a:p>
        </p:txBody>
      </p:sp>
      <p:sp>
        <p:nvSpPr>
          <p:cNvPr id="3" name="2 Marcador de contenido"/>
          <p:cNvSpPr>
            <a:spLocks noGrp="1"/>
          </p:cNvSpPr>
          <p:nvPr>
            <p:ph idx="1"/>
          </p:nvPr>
        </p:nvSpPr>
        <p:spPr/>
        <p:txBody>
          <a:bodyPr>
            <a:normAutofit/>
          </a:bodyPr>
          <a:lstStyle/>
          <a:p>
            <a:pPr algn="just"/>
            <a:r>
              <a:rPr lang="es-MX" sz="3200" dirty="0">
                <a:latin typeface="Calibri" pitchFamily="34" charset="0"/>
              </a:rPr>
              <a:t>Tarjeta en la que se registran las anotaciones en forma de ideas, proposiciones, datos, nombres o cifras relacionadas con un tema de investigación y que se obtiene de diversas fuentes de consulta. </a:t>
            </a:r>
          </a:p>
        </p:txBody>
      </p:sp>
      <p:pic>
        <p:nvPicPr>
          <p:cNvPr id="4" name="Imagen 3">
            <a:extLst>
              <a:ext uri="{FF2B5EF4-FFF2-40B4-BE49-F238E27FC236}">
                <a16:creationId xmlns:a16="http://schemas.microsoft.com/office/drawing/2014/main" id="{942F7108-118E-4E3D-9F9C-4AFD217DF0D9}"/>
              </a:ext>
            </a:extLst>
          </p:cNvPr>
          <p:cNvPicPr>
            <a:picLocks noChangeAspect="1"/>
          </p:cNvPicPr>
          <p:nvPr/>
        </p:nvPicPr>
        <p:blipFill>
          <a:blip r:embed="rId2"/>
          <a:stretch>
            <a:fillRect/>
          </a:stretch>
        </p:blipFill>
        <p:spPr>
          <a:xfrm>
            <a:off x="4860032" y="4149080"/>
            <a:ext cx="3485942" cy="244536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a:prstGeom prst="rect">
            <a:avLst/>
          </a:prstGeom>
        </p:spPr>
        <p:txBody>
          <a:bodyPr anchor="b">
            <a:normAutofit/>
          </a:bodyPr>
          <a:lstStyle/>
          <a:p>
            <a:pPr>
              <a:lnSpc>
                <a:spcPct val="90000"/>
              </a:lnSpc>
            </a:pPr>
            <a:r>
              <a:rPr lang="es-MX" sz="3900"/>
              <a:t>Proporcionan:</a:t>
            </a:r>
            <a:br>
              <a:rPr lang="es-MX" sz="3900"/>
            </a:br>
            <a:endParaRPr lang="es-MX" sz="3900"/>
          </a:p>
        </p:txBody>
      </p:sp>
      <p:graphicFrame>
        <p:nvGraphicFramePr>
          <p:cNvPr id="5" name="2 Marcador de contenido">
            <a:extLst>
              <a:ext uri="{FF2B5EF4-FFF2-40B4-BE49-F238E27FC236}">
                <a16:creationId xmlns:a16="http://schemas.microsoft.com/office/drawing/2014/main" id="{E13C034D-94AF-43D6-8FDF-84F2E5C9C131}"/>
              </a:ext>
            </a:extLst>
          </p:cNvPr>
          <p:cNvGraphicFramePr>
            <a:graphicFrameLocks noGrp="1"/>
          </p:cNvGraphicFramePr>
          <p:nvPr>
            <p:ph idx="1"/>
            <p:extLst>
              <p:ext uri="{D42A27DB-BD31-4B8C-83A1-F6EECF244321}">
                <p14:modId xmlns:p14="http://schemas.microsoft.com/office/powerpoint/2010/main" val="563563286"/>
              </p:ext>
            </p:extLst>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40503"/>
          </a:xfrm>
        </p:spPr>
        <p:txBody>
          <a:bodyPr>
            <a:normAutofit/>
          </a:bodyPr>
          <a:lstStyle/>
          <a:p>
            <a:pPr algn="ctr"/>
            <a:r>
              <a:rPr lang="es-MX" sz="4000" dirty="0"/>
              <a:t>Tipos de ficha de trabajo</a:t>
            </a:r>
          </a:p>
        </p:txBody>
      </p:sp>
      <p:sp>
        <p:nvSpPr>
          <p:cNvPr id="3" name="2 Marcador de contenido"/>
          <p:cNvSpPr>
            <a:spLocks noGrp="1"/>
          </p:cNvSpPr>
          <p:nvPr>
            <p:ph idx="1"/>
          </p:nvPr>
        </p:nvSpPr>
        <p:spPr>
          <a:xfrm>
            <a:off x="457200" y="2492896"/>
            <a:ext cx="8229600" cy="3831704"/>
          </a:xfrm>
        </p:spPr>
        <p:txBody>
          <a:bodyPr>
            <a:normAutofit/>
          </a:bodyPr>
          <a:lstStyle/>
          <a:p>
            <a:r>
              <a:rPr lang="es-MX" sz="3200" dirty="0">
                <a:latin typeface="Calibri" pitchFamily="34" charset="0"/>
              </a:rPr>
              <a:t>Resumen</a:t>
            </a:r>
          </a:p>
          <a:p>
            <a:r>
              <a:rPr lang="es-MX" sz="3200" dirty="0">
                <a:latin typeface="Calibri" pitchFamily="34" charset="0"/>
              </a:rPr>
              <a:t>Paráfrasis</a:t>
            </a:r>
          </a:p>
          <a:p>
            <a:r>
              <a:rPr lang="es-MX" sz="3200" dirty="0">
                <a:latin typeface="Calibri" pitchFamily="34" charset="0"/>
              </a:rPr>
              <a:t>Cita textual.</a:t>
            </a:r>
          </a:p>
          <a:p>
            <a:r>
              <a:rPr lang="es-MX" sz="3200" dirty="0">
                <a:latin typeface="Calibri" pitchFamily="34" charset="0"/>
              </a:rPr>
              <a:t>Análisis</a:t>
            </a:r>
          </a:p>
        </p:txBody>
      </p:sp>
      <p:pic>
        <p:nvPicPr>
          <p:cNvPr id="4" name="Imagen 3">
            <a:extLst>
              <a:ext uri="{FF2B5EF4-FFF2-40B4-BE49-F238E27FC236}">
                <a16:creationId xmlns:a16="http://schemas.microsoft.com/office/drawing/2014/main" id="{269265DB-2AE0-490F-ABDC-DA870FDBC9B9}"/>
              </a:ext>
            </a:extLst>
          </p:cNvPr>
          <p:cNvPicPr>
            <a:picLocks noChangeAspect="1"/>
          </p:cNvPicPr>
          <p:nvPr/>
        </p:nvPicPr>
        <p:blipFill>
          <a:blip r:embed="rId2"/>
          <a:stretch>
            <a:fillRect/>
          </a:stretch>
        </p:blipFill>
        <p:spPr>
          <a:xfrm>
            <a:off x="3389573" y="2352189"/>
            <a:ext cx="1974516" cy="1105729"/>
          </a:xfrm>
          <a:prstGeom prst="rect">
            <a:avLst/>
          </a:prstGeom>
        </p:spPr>
      </p:pic>
      <p:pic>
        <p:nvPicPr>
          <p:cNvPr id="5" name="Imagen 4">
            <a:extLst>
              <a:ext uri="{FF2B5EF4-FFF2-40B4-BE49-F238E27FC236}">
                <a16:creationId xmlns:a16="http://schemas.microsoft.com/office/drawing/2014/main" id="{2ADF1FB6-F980-4F2C-A976-FC583E6CA383}"/>
              </a:ext>
            </a:extLst>
          </p:cNvPr>
          <p:cNvPicPr>
            <a:picLocks noChangeAspect="1"/>
          </p:cNvPicPr>
          <p:nvPr/>
        </p:nvPicPr>
        <p:blipFill>
          <a:blip r:embed="rId3"/>
          <a:stretch>
            <a:fillRect/>
          </a:stretch>
        </p:blipFill>
        <p:spPr>
          <a:xfrm>
            <a:off x="6358766" y="2096567"/>
            <a:ext cx="1813634" cy="1341116"/>
          </a:xfrm>
          <a:prstGeom prst="rect">
            <a:avLst/>
          </a:prstGeom>
        </p:spPr>
      </p:pic>
      <p:pic>
        <p:nvPicPr>
          <p:cNvPr id="6" name="Imagen 5">
            <a:extLst>
              <a:ext uri="{FF2B5EF4-FFF2-40B4-BE49-F238E27FC236}">
                <a16:creationId xmlns:a16="http://schemas.microsoft.com/office/drawing/2014/main" id="{2468F57F-C09F-43C7-9097-017CE01294A9}"/>
              </a:ext>
            </a:extLst>
          </p:cNvPr>
          <p:cNvPicPr>
            <a:picLocks noChangeAspect="1"/>
          </p:cNvPicPr>
          <p:nvPr/>
        </p:nvPicPr>
        <p:blipFill>
          <a:blip r:embed="rId4"/>
          <a:stretch>
            <a:fillRect/>
          </a:stretch>
        </p:blipFill>
        <p:spPr>
          <a:xfrm>
            <a:off x="3364043" y="4132645"/>
            <a:ext cx="2025576" cy="1517227"/>
          </a:xfrm>
          <a:prstGeom prst="rect">
            <a:avLst/>
          </a:prstGeom>
        </p:spPr>
      </p:pic>
      <p:pic>
        <p:nvPicPr>
          <p:cNvPr id="7" name="Imagen 6">
            <a:extLst>
              <a:ext uri="{FF2B5EF4-FFF2-40B4-BE49-F238E27FC236}">
                <a16:creationId xmlns:a16="http://schemas.microsoft.com/office/drawing/2014/main" id="{036D97B9-0A0E-47CB-8E86-0A1100E6F0BD}"/>
              </a:ext>
            </a:extLst>
          </p:cNvPr>
          <p:cNvPicPr>
            <a:picLocks noChangeAspect="1"/>
          </p:cNvPicPr>
          <p:nvPr/>
        </p:nvPicPr>
        <p:blipFill>
          <a:blip r:embed="rId5"/>
          <a:stretch>
            <a:fillRect/>
          </a:stretch>
        </p:blipFill>
        <p:spPr>
          <a:xfrm>
            <a:off x="6146824" y="4089659"/>
            <a:ext cx="2025576" cy="151139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74538"/>
          </a:xfrm>
          <a:prstGeom prst="rect">
            <a:avLst/>
          </a:prstGeom>
        </p:spPr>
        <p:txBody>
          <a:bodyPr anchor="b">
            <a:normAutofit fontScale="90000"/>
          </a:bodyPr>
          <a:lstStyle/>
          <a:p>
            <a:r>
              <a:rPr lang="es-MX" dirty="0"/>
              <a:t>Ficha de resumen</a:t>
            </a:r>
          </a:p>
        </p:txBody>
      </p:sp>
      <p:sp>
        <p:nvSpPr>
          <p:cNvPr id="3" name="2 Marcador de contenido"/>
          <p:cNvSpPr>
            <a:spLocks noGrp="1"/>
          </p:cNvSpPr>
          <p:nvPr>
            <p:ph sz="half" idx="1"/>
          </p:nvPr>
        </p:nvSpPr>
        <p:spPr>
          <a:xfrm>
            <a:off x="457200" y="1628800"/>
            <a:ext cx="4038600" cy="4726125"/>
          </a:xfrm>
          <a:prstGeom prst="rect">
            <a:avLst/>
          </a:prstGeom>
        </p:spPr>
        <p:txBody>
          <a:bodyPr>
            <a:noAutofit/>
          </a:bodyPr>
          <a:lstStyle/>
          <a:p>
            <a:pPr algn="just">
              <a:lnSpc>
                <a:spcPct val="90000"/>
              </a:lnSpc>
            </a:pPr>
            <a:r>
              <a:rPr lang="es-MX" sz="2800" dirty="0">
                <a:latin typeface="+mj-lt"/>
              </a:rPr>
              <a:t>Es en la que se plasma de manera sintetizada la información haciendo posible manejar lo más relevante de una fuente informativa, conteniendo a su vez la referencia de la fuente para que si es necesario ampliar este tema se pueda localizar fácilmente. </a:t>
            </a:r>
          </a:p>
        </p:txBody>
      </p:sp>
      <p:pic>
        <p:nvPicPr>
          <p:cNvPr id="4" name="Imagen 3" descr="Imagen que contiene captura de pantalla&#10;&#10;Descripción generada automáticamente">
            <a:extLst>
              <a:ext uri="{FF2B5EF4-FFF2-40B4-BE49-F238E27FC236}">
                <a16:creationId xmlns:a16="http://schemas.microsoft.com/office/drawing/2014/main" id="{2DB3BF2B-7F06-4912-A4A1-29C78D7F413D}"/>
              </a:ext>
            </a:extLst>
          </p:cNvPr>
          <p:cNvPicPr>
            <a:picLocks noChangeAspect="1"/>
          </p:cNvPicPr>
          <p:nvPr/>
        </p:nvPicPr>
        <p:blipFill>
          <a:blip r:embed="rId2"/>
          <a:stretch>
            <a:fillRect/>
          </a:stretch>
        </p:blipFill>
        <p:spPr>
          <a:xfrm>
            <a:off x="4648200" y="2895636"/>
            <a:ext cx="4038600" cy="248373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64441"/>
          </a:xfrm>
          <a:prstGeom prst="rect">
            <a:avLst/>
          </a:prstGeom>
        </p:spPr>
        <p:txBody>
          <a:bodyPr anchor="b">
            <a:normAutofit fontScale="90000"/>
          </a:bodyPr>
          <a:lstStyle/>
          <a:p>
            <a:r>
              <a:rPr lang="es-MX" dirty="0"/>
              <a:t>Ficha de paráfrasis</a:t>
            </a:r>
          </a:p>
        </p:txBody>
      </p:sp>
      <p:sp>
        <p:nvSpPr>
          <p:cNvPr id="3" name="2 Marcador de contenido"/>
          <p:cNvSpPr>
            <a:spLocks noGrp="1"/>
          </p:cNvSpPr>
          <p:nvPr>
            <p:ph sz="half" idx="1"/>
          </p:nvPr>
        </p:nvSpPr>
        <p:spPr>
          <a:xfrm>
            <a:off x="457200" y="1920085"/>
            <a:ext cx="4038600" cy="4434840"/>
          </a:xfrm>
          <a:prstGeom prst="rect">
            <a:avLst/>
          </a:prstGeom>
        </p:spPr>
        <p:txBody>
          <a:bodyPr>
            <a:normAutofit/>
          </a:bodyPr>
          <a:lstStyle/>
          <a:p>
            <a:pPr algn="just"/>
            <a:r>
              <a:rPr lang="es-MX" sz="2800" dirty="0">
                <a:latin typeface="+mj-lt"/>
              </a:rPr>
              <a:t>En este tipo de ficha el investigador repite o explica la idea de un texto con sus propias palabras, procurando que no se distorsione la intensión original del autor del documento. </a:t>
            </a:r>
          </a:p>
        </p:txBody>
      </p:sp>
      <p:pic>
        <p:nvPicPr>
          <p:cNvPr id="4" name="Imagen 3" descr="Imagen que contiene captura de pantalla&#10;&#10;Descripción generada automáticamente">
            <a:extLst>
              <a:ext uri="{FF2B5EF4-FFF2-40B4-BE49-F238E27FC236}">
                <a16:creationId xmlns:a16="http://schemas.microsoft.com/office/drawing/2014/main" id="{8AFDD8B8-9615-4260-8F88-A5684826DF3A}"/>
              </a:ext>
            </a:extLst>
          </p:cNvPr>
          <p:cNvPicPr>
            <a:picLocks noChangeAspect="1"/>
          </p:cNvPicPr>
          <p:nvPr/>
        </p:nvPicPr>
        <p:blipFill>
          <a:blip r:embed="rId2"/>
          <a:stretch>
            <a:fillRect/>
          </a:stretch>
        </p:blipFill>
        <p:spPr>
          <a:xfrm>
            <a:off x="4648200" y="2885539"/>
            <a:ext cx="4038600" cy="250393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852704"/>
          </a:xfrm>
          <a:prstGeom prst="rect">
            <a:avLst/>
          </a:prstGeom>
        </p:spPr>
        <p:txBody>
          <a:bodyPr anchor="b">
            <a:normAutofit/>
          </a:bodyPr>
          <a:lstStyle/>
          <a:p>
            <a:r>
              <a:rPr lang="es-MX" dirty="0"/>
              <a:t>Ficha de cita textual</a:t>
            </a:r>
          </a:p>
        </p:txBody>
      </p:sp>
      <p:sp>
        <p:nvSpPr>
          <p:cNvPr id="3" name="2 Marcador de contenido"/>
          <p:cNvSpPr>
            <a:spLocks noGrp="1"/>
          </p:cNvSpPr>
          <p:nvPr>
            <p:ph sz="half" idx="1"/>
          </p:nvPr>
        </p:nvSpPr>
        <p:spPr>
          <a:xfrm>
            <a:off x="457200" y="1920085"/>
            <a:ext cx="4038600" cy="4434840"/>
          </a:xfrm>
          <a:prstGeom prst="rect">
            <a:avLst/>
          </a:prstGeom>
        </p:spPr>
        <p:txBody>
          <a:bodyPr>
            <a:noAutofit/>
          </a:bodyPr>
          <a:lstStyle/>
          <a:p>
            <a:pPr algn="just"/>
            <a:r>
              <a:rPr lang="es-MX" sz="2800" dirty="0">
                <a:latin typeface="+mj-lt"/>
              </a:rPr>
              <a:t>Estas fichas contienen la transcripción textual de fragmentos importantes para poder apoyar las ideas del investigador. </a:t>
            </a:r>
          </a:p>
          <a:p>
            <a:pPr algn="just"/>
            <a:r>
              <a:rPr lang="es-MX" sz="2800" dirty="0">
                <a:latin typeface="+mj-lt"/>
              </a:rPr>
              <a:t>Para indicar en nuestro escrito que es una cita textual se debe entrecomillar. </a:t>
            </a:r>
          </a:p>
        </p:txBody>
      </p:sp>
      <p:pic>
        <p:nvPicPr>
          <p:cNvPr id="4" name="Imagen 3">
            <a:extLst>
              <a:ext uri="{FF2B5EF4-FFF2-40B4-BE49-F238E27FC236}">
                <a16:creationId xmlns:a16="http://schemas.microsoft.com/office/drawing/2014/main" id="{EB697CA6-C665-4CC0-8980-C82EC3330D26}"/>
              </a:ext>
            </a:extLst>
          </p:cNvPr>
          <p:cNvPicPr>
            <a:picLocks noChangeAspect="1"/>
          </p:cNvPicPr>
          <p:nvPr/>
        </p:nvPicPr>
        <p:blipFill>
          <a:blip r:embed="rId2"/>
          <a:stretch>
            <a:fillRect/>
          </a:stretch>
        </p:blipFill>
        <p:spPr>
          <a:xfrm>
            <a:off x="4648200" y="2865346"/>
            <a:ext cx="4038600" cy="2544317"/>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a:t>Unidad III: Recursos de investigación documental</a:t>
            </a:r>
          </a:p>
        </p:txBody>
      </p:sp>
      <p:sp>
        <p:nvSpPr>
          <p:cNvPr id="3" name="2 Marcador de contenido"/>
          <p:cNvSpPr>
            <a:spLocks noGrp="1"/>
          </p:cNvSpPr>
          <p:nvPr>
            <p:ph idx="1"/>
          </p:nvPr>
        </p:nvSpPr>
        <p:spPr/>
        <p:txBody>
          <a:bodyPr>
            <a:normAutofit/>
          </a:bodyPr>
          <a:lstStyle/>
          <a:p>
            <a:pPr algn="just"/>
            <a:r>
              <a:rPr lang="es-MX" sz="3500" b="1" dirty="0">
                <a:latin typeface="Calibri" pitchFamily="34" charset="0"/>
              </a:rPr>
              <a:t>Objetivo</a:t>
            </a:r>
            <a:r>
              <a:rPr lang="es-MX" sz="3500" dirty="0">
                <a:latin typeface="Calibri" pitchFamily="34" charset="0"/>
              </a:rPr>
              <a:t>: </a:t>
            </a:r>
            <a:r>
              <a:rPr lang="es-MX" sz="3300" dirty="0">
                <a:latin typeface="Calibri" pitchFamily="34" charset="0"/>
              </a:rPr>
              <a:t>aplicar los recursos de la investigación documental en el proyecto de investigación.</a:t>
            </a:r>
          </a:p>
          <a:p>
            <a:pPr marL="393192" lvl="1" indent="0" algn="just">
              <a:buNone/>
            </a:pPr>
            <a:endParaRPr lang="es-MX" sz="3300" dirty="0">
              <a:latin typeface="Calibri" pitchFamily="34" charset="0"/>
            </a:endParaRPr>
          </a:p>
        </p:txBody>
      </p:sp>
      <p:pic>
        <p:nvPicPr>
          <p:cNvPr id="5" name="Imagen 4">
            <a:extLst>
              <a:ext uri="{FF2B5EF4-FFF2-40B4-BE49-F238E27FC236}">
                <a16:creationId xmlns:a16="http://schemas.microsoft.com/office/drawing/2014/main" id="{07AD5DD9-819B-4683-8253-DA68C6C6F869}"/>
              </a:ext>
            </a:extLst>
          </p:cNvPr>
          <p:cNvPicPr>
            <a:picLocks noChangeAspect="1"/>
          </p:cNvPicPr>
          <p:nvPr/>
        </p:nvPicPr>
        <p:blipFill>
          <a:blip r:embed="rId2"/>
          <a:stretch>
            <a:fillRect/>
          </a:stretch>
        </p:blipFill>
        <p:spPr>
          <a:xfrm>
            <a:off x="3923928" y="3358093"/>
            <a:ext cx="3960440" cy="2966507"/>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80696"/>
          </a:xfrm>
          <a:prstGeom prst="rect">
            <a:avLst/>
          </a:prstGeom>
        </p:spPr>
        <p:txBody>
          <a:bodyPr anchor="b">
            <a:normAutofit fontScale="90000"/>
          </a:bodyPr>
          <a:lstStyle/>
          <a:p>
            <a:r>
              <a:rPr lang="es-MX" dirty="0"/>
              <a:t>Ficha de análisis</a:t>
            </a:r>
          </a:p>
        </p:txBody>
      </p:sp>
      <p:sp>
        <p:nvSpPr>
          <p:cNvPr id="3" name="2 Marcador de contenido"/>
          <p:cNvSpPr>
            <a:spLocks noGrp="1"/>
          </p:cNvSpPr>
          <p:nvPr>
            <p:ph sz="half" idx="1"/>
          </p:nvPr>
        </p:nvSpPr>
        <p:spPr>
          <a:xfrm>
            <a:off x="457200" y="1920085"/>
            <a:ext cx="4038600" cy="4434840"/>
          </a:xfrm>
          <a:prstGeom prst="rect">
            <a:avLst/>
          </a:prstGeom>
        </p:spPr>
        <p:txBody>
          <a:bodyPr>
            <a:normAutofit/>
          </a:bodyPr>
          <a:lstStyle/>
          <a:p>
            <a:pPr algn="just"/>
            <a:r>
              <a:rPr lang="es-MX" sz="2800" dirty="0">
                <a:latin typeface="+mj-lt"/>
              </a:rPr>
              <a:t>En esta ficha se registra única y exclusivamente los puntos de vista y argumentaciones del investigador, es decir es donde plasmamos nuestras propias ideas del tema que estamos investigando. </a:t>
            </a:r>
          </a:p>
        </p:txBody>
      </p:sp>
      <p:pic>
        <p:nvPicPr>
          <p:cNvPr id="4" name="Imagen 3" descr="Imagen que contiene captura de pantalla&#10;&#10;Descripción generada automáticamente">
            <a:extLst>
              <a:ext uri="{FF2B5EF4-FFF2-40B4-BE49-F238E27FC236}">
                <a16:creationId xmlns:a16="http://schemas.microsoft.com/office/drawing/2014/main" id="{DDD56083-E2A5-4124-AD02-571AA2F2E832}"/>
              </a:ext>
            </a:extLst>
          </p:cNvPr>
          <p:cNvPicPr>
            <a:picLocks noChangeAspect="1"/>
          </p:cNvPicPr>
          <p:nvPr/>
        </p:nvPicPr>
        <p:blipFill>
          <a:blip r:embed="rId2"/>
          <a:stretch>
            <a:fillRect/>
          </a:stretch>
        </p:blipFill>
        <p:spPr>
          <a:xfrm>
            <a:off x="4648200" y="2623029"/>
            <a:ext cx="4038600" cy="3028951"/>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80696"/>
          </a:xfrm>
          <a:prstGeom prst="rect">
            <a:avLst/>
          </a:prstGeom>
        </p:spPr>
        <p:txBody>
          <a:bodyPr anchor="b">
            <a:normAutofit fontScale="90000"/>
          </a:bodyPr>
          <a:lstStyle/>
          <a:p>
            <a:r>
              <a:rPr lang="es-MX" dirty="0"/>
              <a:t>Ficha maestra</a:t>
            </a:r>
          </a:p>
        </p:txBody>
      </p:sp>
      <p:sp>
        <p:nvSpPr>
          <p:cNvPr id="3" name="2 Marcador de contenido"/>
          <p:cNvSpPr>
            <a:spLocks noGrp="1"/>
          </p:cNvSpPr>
          <p:nvPr>
            <p:ph sz="half" idx="1"/>
          </p:nvPr>
        </p:nvSpPr>
        <p:spPr>
          <a:xfrm>
            <a:off x="457200" y="1920085"/>
            <a:ext cx="4038600" cy="4434840"/>
          </a:xfrm>
          <a:prstGeom prst="rect">
            <a:avLst/>
          </a:prstGeom>
        </p:spPr>
        <p:txBody>
          <a:bodyPr>
            <a:normAutofit/>
          </a:bodyPr>
          <a:lstStyle/>
          <a:p>
            <a:pPr algn="just"/>
            <a:r>
              <a:rPr lang="es-MX" sz="2800" dirty="0">
                <a:latin typeface="+mj-lt"/>
              </a:rPr>
              <a:t>En esta ficha se concentran los títulos de las obras que contienen información, ideas o conceptos sobre el tema en el que estemos trabajando.</a:t>
            </a:r>
          </a:p>
        </p:txBody>
      </p:sp>
      <p:pic>
        <p:nvPicPr>
          <p:cNvPr id="5" name="Imagen 4" descr="Imagen que contiene texto, captura de pantalla&#10;&#10;Descripción generada automáticamente">
            <a:extLst>
              <a:ext uri="{FF2B5EF4-FFF2-40B4-BE49-F238E27FC236}">
                <a16:creationId xmlns:a16="http://schemas.microsoft.com/office/drawing/2014/main" id="{B1A9E898-FF03-437B-9837-67777B97256E}"/>
              </a:ext>
            </a:extLst>
          </p:cNvPr>
          <p:cNvPicPr>
            <a:picLocks noChangeAspect="1"/>
          </p:cNvPicPr>
          <p:nvPr/>
        </p:nvPicPr>
        <p:blipFill>
          <a:blip r:embed="rId2"/>
          <a:stretch>
            <a:fillRect/>
          </a:stretch>
        </p:blipFill>
        <p:spPr>
          <a:xfrm>
            <a:off x="4648200" y="2624979"/>
            <a:ext cx="4038600" cy="3025051"/>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a:prstGeom prst="rect">
            <a:avLst/>
          </a:prstGeom>
        </p:spPr>
        <p:txBody>
          <a:bodyPr anchor="b">
            <a:normAutofit/>
          </a:bodyPr>
          <a:lstStyle/>
          <a:p>
            <a:r>
              <a:rPr lang="es-MX"/>
              <a:t>Contenido:</a:t>
            </a:r>
          </a:p>
        </p:txBody>
      </p:sp>
      <p:graphicFrame>
        <p:nvGraphicFramePr>
          <p:cNvPr id="5" name="2 Marcador de contenido">
            <a:extLst>
              <a:ext uri="{FF2B5EF4-FFF2-40B4-BE49-F238E27FC236}">
                <a16:creationId xmlns:a16="http://schemas.microsoft.com/office/drawing/2014/main" id="{2E8CDA39-DB26-4F10-A2A2-743C0D9E37D4}"/>
              </a:ext>
            </a:extLst>
          </p:cNvPr>
          <p:cNvGraphicFramePr>
            <a:graphicFrameLocks noGrp="1"/>
          </p:cNvGraphicFramePr>
          <p:nvPr>
            <p:ph idx="1"/>
            <p:extLst>
              <p:ext uri="{D42A27DB-BD31-4B8C-83A1-F6EECF244321}">
                <p14:modId xmlns:p14="http://schemas.microsoft.com/office/powerpoint/2010/main" val="2705635172"/>
              </p:ext>
            </p:extLst>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a:prstGeom prst="rect">
            <a:avLst/>
          </a:prstGeom>
        </p:spPr>
        <p:txBody>
          <a:bodyPr anchor="b">
            <a:normAutofit/>
          </a:bodyPr>
          <a:lstStyle/>
          <a:p>
            <a:r>
              <a:rPr lang="es-MX" dirty="0"/>
              <a:t>Aparato crítico</a:t>
            </a:r>
            <a:endParaRPr lang="es-MX"/>
          </a:p>
        </p:txBody>
      </p:sp>
      <p:graphicFrame>
        <p:nvGraphicFramePr>
          <p:cNvPr id="5" name="2 Marcador de contenido">
            <a:extLst>
              <a:ext uri="{FF2B5EF4-FFF2-40B4-BE49-F238E27FC236}">
                <a16:creationId xmlns:a16="http://schemas.microsoft.com/office/drawing/2014/main" id="{3AEADF41-8E6B-41DE-8A4E-3C6F52B12F9D}"/>
              </a:ext>
            </a:extLst>
          </p:cNvPr>
          <p:cNvGraphicFramePr>
            <a:graphicFrameLocks noGrp="1"/>
          </p:cNvGraphicFramePr>
          <p:nvPr>
            <p:ph idx="1"/>
            <p:extLst>
              <p:ext uri="{D42A27DB-BD31-4B8C-83A1-F6EECF244321}">
                <p14:modId xmlns:p14="http://schemas.microsoft.com/office/powerpoint/2010/main" val="2210711588"/>
              </p:ext>
            </p:extLst>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a:prstGeom prst="rect">
            <a:avLst/>
          </a:prstGeom>
        </p:spPr>
        <p:txBody>
          <a:bodyPr anchor="b">
            <a:normAutofit/>
          </a:bodyPr>
          <a:lstStyle/>
          <a:p>
            <a:r>
              <a:rPr lang="es-MX" dirty="0"/>
              <a:t>Tipos de citas</a:t>
            </a:r>
            <a:endParaRPr lang="es-MX"/>
          </a:p>
        </p:txBody>
      </p:sp>
      <p:sp>
        <p:nvSpPr>
          <p:cNvPr id="3" name="2 Marcador de contenido"/>
          <p:cNvSpPr>
            <a:spLocks noGrp="1"/>
          </p:cNvSpPr>
          <p:nvPr>
            <p:ph sz="half" idx="1"/>
          </p:nvPr>
        </p:nvSpPr>
        <p:spPr>
          <a:xfrm>
            <a:off x="457200" y="1920085"/>
            <a:ext cx="4038600" cy="4434840"/>
          </a:xfrm>
          <a:prstGeom prst="rect">
            <a:avLst/>
          </a:prstGeom>
        </p:spPr>
        <p:txBody>
          <a:bodyPr>
            <a:normAutofit/>
          </a:bodyPr>
          <a:lstStyle/>
          <a:p>
            <a:pPr algn="just">
              <a:lnSpc>
                <a:spcPct val="90000"/>
              </a:lnSpc>
            </a:pPr>
            <a:r>
              <a:rPr lang="es-MX" sz="2800" dirty="0">
                <a:latin typeface="+mj-lt"/>
              </a:rPr>
              <a:t>Cita textual: es la transcripción exacta de lo que ha dicho otro autor dentro del trabajo que se redacta.</a:t>
            </a:r>
          </a:p>
          <a:p>
            <a:pPr algn="just">
              <a:lnSpc>
                <a:spcPct val="90000"/>
              </a:lnSpc>
            </a:pPr>
            <a:r>
              <a:rPr lang="es-MX" sz="2800" dirty="0">
                <a:latin typeface="+mj-lt"/>
              </a:rPr>
              <a:t>Cita de referencia: es la inclusión de ideas de otros autores pero en forma de resumen, interpretación o paráfrasis.</a:t>
            </a:r>
          </a:p>
        </p:txBody>
      </p:sp>
      <p:pic>
        <p:nvPicPr>
          <p:cNvPr id="4" name="Imagen 3">
            <a:extLst>
              <a:ext uri="{FF2B5EF4-FFF2-40B4-BE49-F238E27FC236}">
                <a16:creationId xmlns:a16="http://schemas.microsoft.com/office/drawing/2014/main" id="{7BDD38B5-CC38-4023-9212-BF2A96EC2B6B}"/>
              </a:ext>
            </a:extLst>
          </p:cNvPr>
          <p:cNvPicPr>
            <a:picLocks noChangeAspect="1"/>
          </p:cNvPicPr>
          <p:nvPr/>
        </p:nvPicPr>
        <p:blipFill>
          <a:blip r:embed="rId2"/>
          <a:stretch>
            <a:fillRect/>
          </a:stretch>
        </p:blipFill>
        <p:spPr>
          <a:xfrm>
            <a:off x="4648200" y="2623030"/>
            <a:ext cx="4038600" cy="302895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a:prstGeom prst="rect">
            <a:avLst/>
          </a:prstGeom>
        </p:spPr>
        <p:txBody>
          <a:bodyPr anchor="b">
            <a:normAutofit/>
          </a:bodyPr>
          <a:lstStyle/>
          <a:p>
            <a:r>
              <a:rPr lang="es-MX"/>
              <a:t>Citas textuales</a:t>
            </a:r>
          </a:p>
        </p:txBody>
      </p:sp>
      <p:graphicFrame>
        <p:nvGraphicFramePr>
          <p:cNvPr id="5" name="2 Marcador de contenido">
            <a:extLst>
              <a:ext uri="{FF2B5EF4-FFF2-40B4-BE49-F238E27FC236}">
                <a16:creationId xmlns:a16="http://schemas.microsoft.com/office/drawing/2014/main" id="{0161CA7B-D5A8-498D-9444-22656144EC12}"/>
              </a:ext>
            </a:extLst>
          </p:cNvPr>
          <p:cNvGraphicFramePr>
            <a:graphicFrameLocks noGrp="1"/>
          </p:cNvGraphicFramePr>
          <p:nvPr>
            <p:ph idx="1"/>
            <p:extLst>
              <p:ext uri="{D42A27DB-BD31-4B8C-83A1-F6EECF244321}">
                <p14:modId xmlns:p14="http://schemas.microsoft.com/office/powerpoint/2010/main" val="201238931"/>
              </p:ext>
            </p:extLst>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a:prstGeom prst="rect">
            <a:avLst/>
          </a:prstGeom>
        </p:spPr>
        <p:txBody>
          <a:bodyPr anchor="b">
            <a:normAutofit/>
          </a:bodyPr>
          <a:lstStyle/>
          <a:p>
            <a:r>
              <a:rPr lang="es-MX" dirty="0"/>
              <a:t>Citas de referencia</a:t>
            </a:r>
            <a:endParaRPr lang="es-MX"/>
          </a:p>
        </p:txBody>
      </p:sp>
      <p:graphicFrame>
        <p:nvGraphicFramePr>
          <p:cNvPr id="5" name="2 Marcador de contenido">
            <a:extLst>
              <a:ext uri="{FF2B5EF4-FFF2-40B4-BE49-F238E27FC236}">
                <a16:creationId xmlns:a16="http://schemas.microsoft.com/office/drawing/2014/main" id="{BC30439D-813D-480A-B3C3-A7F603CDA6D9}"/>
              </a:ext>
            </a:extLst>
          </p:cNvPr>
          <p:cNvGraphicFramePr>
            <a:graphicFrameLocks noGrp="1"/>
          </p:cNvGraphicFramePr>
          <p:nvPr>
            <p:ph idx="1"/>
            <p:extLst>
              <p:ext uri="{D42A27DB-BD31-4B8C-83A1-F6EECF244321}">
                <p14:modId xmlns:p14="http://schemas.microsoft.com/office/powerpoint/2010/main" val="2785273615"/>
              </p:ext>
            </p:extLst>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a:prstGeom prst="rect">
            <a:avLst/>
          </a:prstGeom>
        </p:spPr>
        <p:txBody>
          <a:bodyPr anchor="b">
            <a:normAutofit/>
          </a:bodyPr>
          <a:lstStyle/>
          <a:p>
            <a:r>
              <a:rPr lang="es-MX" dirty="0"/>
              <a:t>Notas aclaratorias</a:t>
            </a:r>
            <a:endParaRPr lang="es-MX"/>
          </a:p>
        </p:txBody>
      </p:sp>
      <p:graphicFrame>
        <p:nvGraphicFramePr>
          <p:cNvPr id="5" name="2 Marcador de contenido">
            <a:extLst>
              <a:ext uri="{FF2B5EF4-FFF2-40B4-BE49-F238E27FC236}">
                <a16:creationId xmlns:a16="http://schemas.microsoft.com/office/drawing/2014/main" id="{6BC3CF78-069F-4AB2-85E6-27520EF2A122}"/>
              </a:ext>
            </a:extLst>
          </p:cNvPr>
          <p:cNvGraphicFramePr>
            <a:graphicFrameLocks noGrp="1"/>
          </p:cNvGraphicFramePr>
          <p:nvPr>
            <p:ph idx="1"/>
            <p:extLst>
              <p:ext uri="{D42A27DB-BD31-4B8C-83A1-F6EECF244321}">
                <p14:modId xmlns:p14="http://schemas.microsoft.com/office/powerpoint/2010/main" val="3771645558"/>
              </p:ext>
            </p:extLst>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412776"/>
          </a:xfrm>
        </p:spPr>
        <p:txBody>
          <a:bodyPr>
            <a:normAutofit/>
          </a:bodyPr>
          <a:lstStyle/>
          <a:p>
            <a:pPr algn="ctr"/>
            <a:r>
              <a:rPr lang="es-MX" sz="4400" dirty="0"/>
              <a:t>Referencia estilo APA</a:t>
            </a:r>
          </a:p>
        </p:txBody>
      </p:sp>
      <p:sp>
        <p:nvSpPr>
          <p:cNvPr id="3" name="2 Marcador de contenido"/>
          <p:cNvSpPr>
            <a:spLocks noGrp="1"/>
          </p:cNvSpPr>
          <p:nvPr>
            <p:ph idx="1"/>
          </p:nvPr>
        </p:nvSpPr>
        <p:spPr>
          <a:xfrm>
            <a:off x="457200" y="1628800"/>
            <a:ext cx="8229600" cy="5229200"/>
          </a:xfrm>
        </p:spPr>
        <p:txBody>
          <a:bodyPr>
            <a:normAutofit lnSpcReduction="10000"/>
          </a:bodyPr>
          <a:lstStyle/>
          <a:p>
            <a:pPr algn="just"/>
            <a:r>
              <a:rPr lang="es-MX" sz="3200" dirty="0">
                <a:latin typeface="Calibri" pitchFamily="34" charset="0"/>
              </a:rPr>
              <a:t>El denominado </a:t>
            </a:r>
            <a:r>
              <a:rPr lang="es-MX" sz="3200" b="1" dirty="0">
                <a:latin typeface="Calibri" pitchFamily="34" charset="0"/>
              </a:rPr>
              <a:t>estilo APA</a:t>
            </a:r>
            <a:r>
              <a:rPr lang="es-MX" sz="3200" dirty="0">
                <a:latin typeface="Calibri" pitchFamily="34" charset="0"/>
              </a:rPr>
              <a:t> es el estándar elaborado por la Asociación Estadounidense de Psicología (</a:t>
            </a:r>
            <a:r>
              <a:rPr lang="es-MX" sz="3200" dirty="0">
                <a:latin typeface="Calibri" pitchFamily="34" charset="0"/>
                <a:hlinkClick r:id="rId2" tooltip="American Psychological Association">
                  <a:extLst>
                    <a:ext uri="{A12FA001-AC4F-418D-AE19-62706E023703}">
                      <ahyp:hlinkClr xmlns:ahyp="http://schemas.microsoft.com/office/drawing/2018/hyperlinkcolor" val="tx"/>
                    </a:ext>
                  </a:extLst>
                </a:hlinkClick>
              </a:rPr>
              <a:t>American </a:t>
            </a:r>
            <a:r>
              <a:rPr lang="es-MX" sz="3200" dirty="0" err="1">
                <a:latin typeface="Calibri" pitchFamily="34" charset="0"/>
                <a:hlinkClick r:id="rId2" tooltip="American Psychological Association">
                  <a:extLst>
                    <a:ext uri="{A12FA001-AC4F-418D-AE19-62706E023703}">
                      <ahyp:hlinkClr xmlns:ahyp="http://schemas.microsoft.com/office/drawing/2018/hyperlinkcolor" val="tx"/>
                    </a:ext>
                  </a:extLst>
                </a:hlinkClick>
              </a:rPr>
              <a:t>Psychological</a:t>
            </a:r>
            <a:r>
              <a:rPr lang="es-MX" sz="3200" dirty="0">
                <a:latin typeface="Calibri" pitchFamily="34" charset="0"/>
                <a:hlinkClick r:id="rId2" tooltip="American Psychological Association">
                  <a:extLst>
                    <a:ext uri="{A12FA001-AC4F-418D-AE19-62706E023703}">
                      <ahyp:hlinkClr xmlns:ahyp="http://schemas.microsoft.com/office/drawing/2018/hyperlinkcolor" val="tx"/>
                    </a:ext>
                  </a:extLst>
                </a:hlinkClick>
              </a:rPr>
              <a:t> </a:t>
            </a:r>
            <a:r>
              <a:rPr lang="es-MX" sz="3200" dirty="0" err="1">
                <a:latin typeface="Calibri" pitchFamily="34" charset="0"/>
                <a:hlinkClick r:id="rId2" tooltip="American Psychological Association">
                  <a:extLst>
                    <a:ext uri="{A12FA001-AC4F-418D-AE19-62706E023703}">
                      <ahyp:hlinkClr xmlns:ahyp="http://schemas.microsoft.com/office/drawing/2018/hyperlinkcolor" val="tx"/>
                    </a:ext>
                  </a:extLst>
                </a:hlinkClick>
              </a:rPr>
              <a:t>Association</a:t>
            </a:r>
            <a:r>
              <a:rPr lang="es-MX" sz="3200" dirty="0">
                <a:latin typeface="Calibri" pitchFamily="34" charset="0"/>
              </a:rPr>
              <a:t>, </a:t>
            </a:r>
            <a:r>
              <a:rPr lang="es-MX" sz="3200" dirty="0">
                <a:latin typeface="Calibri" pitchFamily="34" charset="0"/>
                <a:hlinkClick r:id="rId3" tooltip="Asociación Estadounidense de Psicología">
                  <a:extLst>
                    <a:ext uri="{A12FA001-AC4F-418D-AE19-62706E023703}">
                      <ahyp:hlinkClr xmlns:ahyp="http://schemas.microsoft.com/office/drawing/2018/hyperlinkcolor" val="tx"/>
                    </a:ext>
                  </a:extLst>
                </a:hlinkClick>
              </a:rPr>
              <a:t>APA</a:t>
            </a:r>
            <a:r>
              <a:rPr lang="es-MX" sz="3200" dirty="0">
                <a:latin typeface="Calibri" pitchFamily="34" charset="0"/>
              </a:rPr>
              <a:t>) que los autores utilizan al momento de presentar sus documentos o textos. </a:t>
            </a:r>
          </a:p>
          <a:p>
            <a:pPr algn="just"/>
            <a:r>
              <a:rPr lang="es-MX" sz="3200" dirty="0">
                <a:latin typeface="Calibri" pitchFamily="34" charset="0"/>
              </a:rPr>
              <a:t>Se desarrolló para ayudar a la comprensión de lectura, para mayor claridad de la comunicación, y para "expresar las ideas con un mínimo de distracción y un máximo de precisión". (APA, 2019)</a:t>
            </a:r>
          </a:p>
          <a:p>
            <a:endParaRPr lang="es-MX"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5487888"/>
          </a:xfrm>
        </p:spPr>
        <p:txBody>
          <a:bodyPr>
            <a:noAutofit/>
          </a:bodyPr>
          <a:lstStyle/>
          <a:p>
            <a:pPr algn="just"/>
            <a:r>
              <a:rPr lang="es-MX" sz="3200" dirty="0">
                <a:latin typeface="Calibri" pitchFamily="34" charset="0"/>
              </a:rPr>
              <a:t>El </a:t>
            </a:r>
            <a:r>
              <a:rPr lang="es-MX" sz="3200" i="1" dirty="0">
                <a:latin typeface="Calibri" pitchFamily="34" charset="0"/>
              </a:rPr>
              <a:t>Manual de publicaciones</a:t>
            </a:r>
            <a:r>
              <a:rPr lang="es-MX" sz="3200" dirty="0">
                <a:latin typeface="Calibri" pitchFamily="34" charset="0"/>
              </a:rPr>
              <a:t> de la APA contiene directrices para todos los aspectos relacionados con la redacción, especialmente en las ciencias sociales, desde la determinación de la autoría hasta la construcción de un cuadro para evitar el plagio, y para la precisión en las referencias bibliográficas.</a:t>
            </a:r>
          </a:p>
          <a:p>
            <a:pPr algn="just">
              <a:buNone/>
            </a:pPr>
            <a:endParaRPr lang="es-MX" sz="3200" dirty="0">
              <a:latin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9FDCA6-A840-4B04-8BB9-27CB39FF4811}"/>
              </a:ext>
            </a:extLst>
          </p:cNvPr>
          <p:cNvSpPr>
            <a:spLocks noGrp="1"/>
          </p:cNvSpPr>
          <p:nvPr>
            <p:ph type="title"/>
          </p:nvPr>
        </p:nvSpPr>
        <p:spPr>
          <a:xfrm>
            <a:off x="457200" y="704088"/>
            <a:ext cx="8229600" cy="852704"/>
          </a:xfrm>
        </p:spPr>
        <p:txBody>
          <a:bodyPr>
            <a:normAutofit fontScale="90000"/>
          </a:bodyPr>
          <a:lstStyle/>
          <a:p>
            <a:pPr algn="ctr"/>
            <a:r>
              <a:rPr lang="es-MX" sz="4400" dirty="0"/>
              <a:t>Recursos de investigación documental</a:t>
            </a:r>
          </a:p>
        </p:txBody>
      </p:sp>
      <p:sp>
        <p:nvSpPr>
          <p:cNvPr id="3" name="Marcador de contenido 2">
            <a:extLst>
              <a:ext uri="{FF2B5EF4-FFF2-40B4-BE49-F238E27FC236}">
                <a16:creationId xmlns:a16="http://schemas.microsoft.com/office/drawing/2014/main" id="{C2184A45-51FB-41BF-B950-D4A46C1D8115}"/>
              </a:ext>
            </a:extLst>
          </p:cNvPr>
          <p:cNvSpPr>
            <a:spLocks noGrp="1"/>
          </p:cNvSpPr>
          <p:nvPr>
            <p:ph idx="1"/>
          </p:nvPr>
        </p:nvSpPr>
        <p:spPr/>
        <p:txBody>
          <a:bodyPr>
            <a:normAutofit/>
          </a:bodyPr>
          <a:lstStyle/>
          <a:p>
            <a:pPr algn="just"/>
            <a:r>
              <a:rPr lang="es-MX" sz="3200" dirty="0">
                <a:latin typeface="+mj-lt"/>
              </a:rPr>
              <a:t>Son las fuentes impresas (documentos) que nos permiten elaborar un marco teórico conceptual para formar un cuerpo de ideas sobre el objeto de estudio.</a:t>
            </a:r>
          </a:p>
          <a:p>
            <a:pPr marL="0" indent="0">
              <a:buNone/>
            </a:pPr>
            <a:endParaRPr lang="es-MX" dirty="0"/>
          </a:p>
        </p:txBody>
      </p:sp>
      <p:pic>
        <p:nvPicPr>
          <p:cNvPr id="4" name="Imagen 3">
            <a:extLst>
              <a:ext uri="{FF2B5EF4-FFF2-40B4-BE49-F238E27FC236}">
                <a16:creationId xmlns:a16="http://schemas.microsoft.com/office/drawing/2014/main" id="{0957BCC1-98B3-47AE-990D-642585DF10E0}"/>
              </a:ext>
            </a:extLst>
          </p:cNvPr>
          <p:cNvPicPr>
            <a:picLocks noChangeAspect="1"/>
          </p:cNvPicPr>
          <p:nvPr/>
        </p:nvPicPr>
        <p:blipFill>
          <a:blip r:embed="rId2"/>
          <a:stretch>
            <a:fillRect/>
          </a:stretch>
        </p:blipFill>
        <p:spPr>
          <a:xfrm>
            <a:off x="2267744" y="4221088"/>
            <a:ext cx="4104456" cy="2319910"/>
          </a:xfrm>
          <a:prstGeom prst="rect">
            <a:avLst/>
          </a:prstGeom>
        </p:spPr>
      </p:pic>
    </p:spTree>
    <p:extLst>
      <p:ext uri="{BB962C8B-B14F-4D97-AF65-F5344CB8AC3E}">
        <p14:creationId xmlns:p14="http://schemas.microsoft.com/office/powerpoint/2010/main" val="33103322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924712"/>
          </a:xfrm>
        </p:spPr>
        <p:txBody>
          <a:bodyPr/>
          <a:lstStyle/>
          <a:p>
            <a:pPr algn="ctr"/>
            <a:r>
              <a:rPr lang="es-MX" dirty="0"/>
              <a:t>¿Cómo citar?</a:t>
            </a:r>
          </a:p>
        </p:txBody>
      </p:sp>
      <p:sp>
        <p:nvSpPr>
          <p:cNvPr id="3" name="2 Marcador de contenido"/>
          <p:cNvSpPr>
            <a:spLocks noGrp="1"/>
          </p:cNvSpPr>
          <p:nvPr>
            <p:ph idx="1"/>
          </p:nvPr>
        </p:nvSpPr>
        <p:spPr>
          <a:xfrm>
            <a:off x="457200" y="1847088"/>
            <a:ext cx="8229600" cy="4389120"/>
          </a:xfrm>
        </p:spPr>
        <p:txBody>
          <a:bodyPr>
            <a:normAutofit/>
          </a:bodyPr>
          <a:lstStyle/>
          <a:p>
            <a:pPr algn="just"/>
            <a:r>
              <a:rPr lang="es-MX" sz="3200" dirty="0">
                <a:latin typeface="Calibri" pitchFamily="34" charset="0"/>
              </a:rPr>
              <a:t>Cómo se cita de acuerdo al formato APA.</a:t>
            </a:r>
          </a:p>
          <a:p>
            <a:pPr lvl="1" algn="just"/>
            <a:r>
              <a:rPr lang="es-MX" sz="3000" dirty="0">
                <a:latin typeface="Calibri" pitchFamily="34" charset="0"/>
              </a:rPr>
              <a:t>Citas textuales</a:t>
            </a:r>
          </a:p>
          <a:p>
            <a:pPr lvl="1" algn="just"/>
            <a:r>
              <a:rPr lang="es-MX" sz="3000" dirty="0">
                <a:latin typeface="Calibri" pitchFamily="34" charset="0"/>
              </a:rPr>
              <a:t>Citas de referencia</a:t>
            </a:r>
          </a:p>
          <a:p>
            <a:pPr lvl="1" algn="just"/>
            <a:r>
              <a:rPr lang="es-MX" sz="3000" dirty="0">
                <a:latin typeface="Calibri" pitchFamily="34" charset="0"/>
              </a:rPr>
              <a:t>Notas aclaratorias</a:t>
            </a:r>
          </a:p>
          <a:p>
            <a:pPr lvl="1" algn="just"/>
            <a:r>
              <a:rPr lang="es-MX" sz="3000" dirty="0">
                <a:latin typeface="Calibri" pitchFamily="34" charset="0"/>
              </a:rPr>
              <a:t>Referencias bibliográficas</a:t>
            </a:r>
          </a:p>
          <a:p>
            <a:pPr lvl="1" algn="just">
              <a:buNone/>
            </a:pPr>
            <a:endParaRPr lang="es-MX" sz="3000" dirty="0">
              <a:latin typeface="Calibri" pitchFamily="34" charset="0"/>
            </a:endParaRPr>
          </a:p>
          <a:p>
            <a:pPr algn="just"/>
            <a:endParaRPr lang="es-MX" sz="3200" dirty="0">
              <a:latin typeface="Calibri" pitchFamily="34" charset="0"/>
            </a:endParaRPr>
          </a:p>
        </p:txBody>
      </p:sp>
      <p:pic>
        <p:nvPicPr>
          <p:cNvPr id="5" name="Imagen 4">
            <a:extLst>
              <a:ext uri="{FF2B5EF4-FFF2-40B4-BE49-F238E27FC236}">
                <a16:creationId xmlns:a16="http://schemas.microsoft.com/office/drawing/2014/main" id="{671D2D30-0971-482C-8210-5223410F9747}"/>
              </a:ext>
            </a:extLst>
          </p:cNvPr>
          <p:cNvPicPr>
            <a:picLocks noChangeAspect="1"/>
          </p:cNvPicPr>
          <p:nvPr/>
        </p:nvPicPr>
        <p:blipFill>
          <a:blip r:embed="rId2"/>
          <a:stretch>
            <a:fillRect/>
          </a:stretch>
        </p:blipFill>
        <p:spPr>
          <a:xfrm>
            <a:off x="5508104" y="2924944"/>
            <a:ext cx="2857500" cy="16002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D56BF7-4187-4549-909C-44991FE5ACB7}"/>
              </a:ext>
            </a:extLst>
          </p:cNvPr>
          <p:cNvSpPr>
            <a:spLocks noGrp="1"/>
          </p:cNvSpPr>
          <p:nvPr>
            <p:ph type="title"/>
          </p:nvPr>
        </p:nvSpPr>
        <p:spPr>
          <a:xfrm>
            <a:off x="457200" y="704088"/>
            <a:ext cx="8229600" cy="1143000"/>
          </a:xfrm>
          <a:prstGeom prst="rect">
            <a:avLst/>
          </a:prstGeom>
        </p:spPr>
        <p:txBody>
          <a:bodyPr anchor="b">
            <a:normAutofit/>
          </a:bodyPr>
          <a:lstStyle/>
          <a:p>
            <a:pPr>
              <a:lnSpc>
                <a:spcPct val="90000"/>
              </a:lnSpc>
            </a:pPr>
            <a:r>
              <a:rPr lang="es-MX" sz="3900"/>
              <a:t>APA</a:t>
            </a:r>
            <a:br>
              <a:rPr lang="es-MX" sz="3900"/>
            </a:br>
            <a:r>
              <a:rPr lang="es-MX" sz="3900"/>
              <a:t>Citas textuales </a:t>
            </a:r>
          </a:p>
        </p:txBody>
      </p:sp>
      <p:graphicFrame>
        <p:nvGraphicFramePr>
          <p:cNvPr id="5" name="Marcador de contenido 2">
            <a:extLst>
              <a:ext uri="{FF2B5EF4-FFF2-40B4-BE49-F238E27FC236}">
                <a16:creationId xmlns:a16="http://schemas.microsoft.com/office/drawing/2014/main" id="{8503B748-08A0-4689-80E6-7EBE5CC16C71}"/>
              </a:ext>
            </a:extLst>
          </p:cNvPr>
          <p:cNvGraphicFramePr>
            <a:graphicFrameLocks noGrp="1"/>
          </p:cNvGraphicFramePr>
          <p:nvPr>
            <p:ph idx="1"/>
            <p:extLst>
              <p:ext uri="{D42A27DB-BD31-4B8C-83A1-F6EECF244321}">
                <p14:modId xmlns:p14="http://schemas.microsoft.com/office/powerpoint/2010/main" val="2572531200"/>
              </p:ext>
            </p:extLst>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62242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54CBFC-10DB-4659-82E8-6FB25CE0C108}"/>
              </a:ext>
            </a:extLst>
          </p:cNvPr>
          <p:cNvSpPr>
            <a:spLocks noGrp="1"/>
          </p:cNvSpPr>
          <p:nvPr>
            <p:ph type="title"/>
          </p:nvPr>
        </p:nvSpPr>
        <p:spPr>
          <a:xfrm>
            <a:off x="457200" y="704088"/>
            <a:ext cx="8229600" cy="852704"/>
          </a:xfrm>
        </p:spPr>
        <p:txBody>
          <a:bodyPr>
            <a:normAutofit/>
          </a:bodyPr>
          <a:lstStyle/>
          <a:p>
            <a:r>
              <a:rPr lang="es-MX" sz="4400" dirty="0"/>
              <a:t>APA Citas referencia</a:t>
            </a:r>
          </a:p>
        </p:txBody>
      </p:sp>
      <p:sp>
        <p:nvSpPr>
          <p:cNvPr id="3" name="Marcador de contenido 2">
            <a:extLst>
              <a:ext uri="{FF2B5EF4-FFF2-40B4-BE49-F238E27FC236}">
                <a16:creationId xmlns:a16="http://schemas.microsoft.com/office/drawing/2014/main" id="{31B7A6F9-ECD7-4788-9E4A-433540D32482}"/>
              </a:ext>
            </a:extLst>
          </p:cNvPr>
          <p:cNvSpPr>
            <a:spLocks noGrp="1"/>
          </p:cNvSpPr>
          <p:nvPr>
            <p:ph idx="1"/>
          </p:nvPr>
        </p:nvSpPr>
        <p:spPr/>
        <p:txBody>
          <a:bodyPr>
            <a:normAutofit/>
          </a:bodyPr>
          <a:lstStyle/>
          <a:p>
            <a:r>
              <a:rPr lang="es-MX" sz="3200" dirty="0">
                <a:latin typeface="+mj-lt"/>
              </a:rPr>
              <a:t>Apellido del autor, seguido por coma y año de la publicación, todo esto entre paréntesis. Ejemplo: (Rojas, 2013)</a:t>
            </a:r>
          </a:p>
          <a:p>
            <a:r>
              <a:rPr lang="es-MX" sz="3200" dirty="0">
                <a:latin typeface="+mj-lt"/>
              </a:rPr>
              <a:t>Basada en el texto:</a:t>
            </a:r>
          </a:p>
        </p:txBody>
      </p:sp>
      <p:pic>
        <p:nvPicPr>
          <p:cNvPr id="4" name="Imagen 3">
            <a:extLst>
              <a:ext uri="{FF2B5EF4-FFF2-40B4-BE49-F238E27FC236}">
                <a16:creationId xmlns:a16="http://schemas.microsoft.com/office/drawing/2014/main" id="{43BC579A-FE76-4F44-A79D-44F08D871BBA}"/>
              </a:ext>
            </a:extLst>
          </p:cNvPr>
          <p:cNvPicPr>
            <a:picLocks noChangeAspect="1"/>
          </p:cNvPicPr>
          <p:nvPr/>
        </p:nvPicPr>
        <p:blipFill>
          <a:blip r:embed="rId2"/>
          <a:stretch>
            <a:fillRect/>
          </a:stretch>
        </p:blipFill>
        <p:spPr>
          <a:xfrm>
            <a:off x="1747837" y="4130040"/>
            <a:ext cx="5648325" cy="2286000"/>
          </a:xfrm>
          <a:prstGeom prst="rect">
            <a:avLst/>
          </a:prstGeom>
        </p:spPr>
      </p:pic>
    </p:spTree>
    <p:extLst>
      <p:ext uri="{BB962C8B-B14F-4D97-AF65-F5344CB8AC3E}">
        <p14:creationId xmlns:p14="http://schemas.microsoft.com/office/powerpoint/2010/main" val="9785650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44E1B4-171D-4DD4-86F5-55B0D0C8CD38}"/>
              </a:ext>
            </a:extLst>
          </p:cNvPr>
          <p:cNvSpPr>
            <a:spLocks noGrp="1"/>
          </p:cNvSpPr>
          <p:nvPr>
            <p:ph type="title"/>
          </p:nvPr>
        </p:nvSpPr>
        <p:spPr>
          <a:xfrm>
            <a:off x="457200" y="704088"/>
            <a:ext cx="8229600" cy="747522"/>
          </a:xfrm>
        </p:spPr>
        <p:txBody>
          <a:bodyPr>
            <a:normAutofit/>
          </a:bodyPr>
          <a:lstStyle/>
          <a:p>
            <a:r>
              <a:rPr lang="es-MX" sz="4400" dirty="0"/>
              <a:t>APA Cita referencia </a:t>
            </a:r>
          </a:p>
        </p:txBody>
      </p:sp>
      <p:sp>
        <p:nvSpPr>
          <p:cNvPr id="3" name="Marcador de contenido 2">
            <a:extLst>
              <a:ext uri="{FF2B5EF4-FFF2-40B4-BE49-F238E27FC236}">
                <a16:creationId xmlns:a16="http://schemas.microsoft.com/office/drawing/2014/main" id="{7E54786A-B237-4498-8AFD-128EB9E417BC}"/>
              </a:ext>
            </a:extLst>
          </p:cNvPr>
          <p:cNvSpPr>
            <a:spLocks noGrp="1"/>
          </p:cNvSpPr>
          <p:nvPr>
            <p:ph idx="1"/>
          </p:nvPr>
        </p:nvSpPr>
        <p:spPr/>
        <p:txBody>
          <a:bodyPr/>
          <a:lstStyle/>
          <a:p>
            <a:r>
              <a:rPr lang="es-MX" sz="3200" dirty="0">
                <a:latin typeface="+mj-lt"/>
              </a:rPr>
              <a:t>Basada en el autor:</a:t>
            </a:r>
          </a:p>
          <a:p>
            <a:endParaRPr lang="es-MX" dirty="0"/>
          </a:p>
        </p:txBody>
      </p:sp>
      <p:pic>
        <p:nvPicPr>
          <p:cNvPr id="4" name="Imagen 3">
            <a:extLst>
              <a:ext uri="{FF2B5EF4-FFF2-40B4-BE49-F238E27FC236}">
                <a16:creationId xmlns:a16="http://schemas.microsoft.com/office/drawing/2014/main" id="{06C5BB00-D5C2-4AE2-BB48-DC9FE4C5F8CD}"/>
              </a:ext>
            </a:extLst>
          </p:cNvPr>
          <p:cNvPicPr>
            <a:picLocks noChangeAspect="1"/>
          </p:cNvPicPr>
          <p:nvPr/>
        </p:nvPicPr>
        <p:blipFill>
          <a:blip r:embed="rId2"/>
          <a:stretch>
            <a:fillRect/>
          </a:stretch>
        </p:blipFill>
        <p:spPr>
          <a:xfrm>
            <a:off x="1614487" y="2853690"/>
            <a:ext cx="5915025" cy="2552700"/>
          </a:xfrm>
          <a:prstGeom prst="rect">
            <a:avLst/>
          </a:prstGeom>
        </p:spPr>
      </p:pic>
    </p:spTree>
    <p:extLst>
      <p:ext uri="{BB962C8B-B14F-4D97-AF65-F5344CB8AC3E}">
        <p14:creationId xmlns:p14="http://schemas.microsoft.com/office/powerpoint/2010/main" val="3585543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7E1F6A-F565-47BD-9AAB-32949A98159E}"/>
              </a:ext>
            </a:extLst>
          </p:cNvPr>
          <p:cNvSpPr>
            <a:spLocks noGrp="1"/>
          </p:cNvSpPr>
          <p:nvPr>
            <p:ph type="title"/>
          </p:nvPr>
        </p:nvSpPr>
        <p:spPr>
          <a:xfrm>
            <a:off x="457200" y="704088"/>
            <a:ext cx="8229600" cy="636680"/>
          </a:xfrm>
        </p:spPr>
        <p:txBody>
          <a:bodyPr>
            <a:normAutofit fontScale="90000"/>
          </a:bodyPr>
          <a:lstStyle/>
          <a:p>
            <a:pPr algn="ctr"/>
            <a:r>
              <a:rPr lang="es-MX" sz="4400" dirty="0"/>
              <a:t>Notas aclaratorias APA </a:t>
            </a:r>
          </a:p>
        </p:txBody>
      </p:sp>
      <p:sp>
        <p:nvSpPr>
          <p:cNvPr id="3" name="Marcador de contenido 2">
            <a:extLst>
              <a:ext uri="{FF2B5EF4-FFF2-40B4-BE49-F238E27FC236}">
                <a16:creationId xmlns:a16="http://schemas.microsoft.com/office/drawing/2014/main" id="{0E0E39F8-8FBF-4608-85FB-1CCD122B345D}"/>
              </a:ext>
            </a:extLst>
          </p:cNvPr>
          <p:cNvSpPr>
            <a:spLocks noGrp="1"/>
          </p:cNvSpPr>
          <p:nvPr>
            <p:ph idx="1"/>
          </p:nvPr>
        </p:nvSpPr>
        <p:spPr>
          <a:xfrm>
            <a:off x="457200" y="1556792"/>
            <a:ext cx="8229600" cy="4767808"/>
          </a:xfrm>
        </p:spPr>
        <p:txBody>
          <a:bodyPr>
            <a:normAutofit fontScale="92500"/>
          </a:bodyPr>
          <a:lstStyle/>
          <a:p>
            <a:pPr algn="just"/>
            <a:r>
              <a:rPr lang="es-MX" dirty="0">
                <a:latin typeface="+mj-lt"/>
              </a:rPr>
              <a:t>Se inserta un número con formato de superíndice después de casi todos los signos de puntuación. Los números para las notas a pie de página no pueden ir después las rayas (—). Si aparecen en una oración con paréntesis, el número de las notas al pie debe insertarse dentro de ellos.</a:t>
            </a:r>
          </a:p>
          <a:p>
            <a:pPr algn="just"/>
            <a:r>
              <a:rPr lang="es-MX" dirty="0">
                <a:latin typeface="+mj-lt"/>
              </a:rPr>
              <a:t>Los científicos examinaron—a lo largo de varios años1—los restos fósiles del yak lanudo.2 (Estos restos ahora se han transferido al Museo de Chauan.3)</a:t>
            </a:r>
          </a:p>
          <a:p>
            <a:pPr algn="just"/>
            <a:endParaRPr lang="es-MX" dirty="0">
              <a:latin typeface="+mj-lt"/>
            </a:endParaRPr>
          </a:p>
          <a:p>
            <a:pPr algn="just"/>
            <a:r>
              <a:rPr lang="es-MX" sz="2200" dirty="0">
                <a:latin typeface="+mj-lt"/>
              </a:rPr>
              <a:t>1 Mientras que el método de examen para el yak lanudo brinda una importante visión para esta investigación, este documento no se enfoca en ésta en particular.</a:t>
            </a:r>
          </a:p>
          <a:p>
            <a:pPr marL="0" indent="0" algn="just">
              <a:buNone/>
            </a:pPr>
            <a:endParaRPr lang="es-MX" sz="2200" dirty="0">
              <a:latin typeface="+mj-lt"/>
            </a:endParaRPr>
          </a:p>
        </p:txBody>
      </p:sp>
    </p:spTree>
    <p:extLst>
      <p:ext uri="{BB962C8B-B14F-4D97-AF65-F5344CB8AC3E}">
        <p14:creationId xmlns:p14="http://schemas.microsoft.com/office/powerpoint/2010/main" val="13583253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3D0A75-5691-45ED-BC36-205D2422B7EB}"/>
              </a:ext>
            </a:extLst>
          </p:cNvPr>
          <p:cNvSpPr>
            <a:spLocks noGrp="1"/>
          </p:cNvSpPr>
          <p:nvPr>
            <p:ph type="title"/>
          </p:nvPr>
        </p:nvSpPr>
        <p:spPr>
          <a:xfrm>
            <a:off x="457200" y="704088"/>
            <a:ext cx="8229600" cy="924712"/>
          </a:xfrm>
        </p:spPr>
        <p:txBody>
          <a:bodyPr>
            <a:normAutofit/>
          </a:bodyPr>
          <a:lstStyle/>
          <a:p>
            <a:pPr algn="ctr"/>
            <a:r>
              <a:rPr lang="es-MX" sz="4400" dirty="0"/>
              <a:t>Referencias bibliográficas APA</a:t>
            </a:r>
          </a:p>
        </p:txBody>
      </p:sp>
      <p:sp>
        <p:nvSpPr>
          <p:cNvPr id="3" name="Marcador de contenido 2">
            <a:extLst>
              <a:ext uri="{FF2B5EF4-FFF2-40B4-BE49-F238E27FC236}">
                <a16:creationId xmlns:a16="http://schemas.microsoft.com/office/drawing/2014/main" id="{973439F7-5F65-4CFA-8A60-7C2BB95E7C05}"/>
              </a:ext>
            </a:extLst>
          </p:cNvPr>
          <p:cNvSpPr>
            <a:spLocks noGrp="1"/>
          </p:cNvSpPr>
          <p:nvPr>
            <p:ph idx="1"/>
          </p:nvPr>
        </p:nvSpPr>
        <p:spPr/>
        <p:txBody>
          <a:bodyPr>
            <a:normAutofit lnSpcReduction="10000"/>
          </a:bodyPr>
          <a:lstStyle/>
          <a:p>
            <a:r>
              <a:rPr lang="es-MX" sz="2800" dirty="0">
                <a:latin typeface="+mj-lt"/>
              </a:rPr>
              <a:t>Documentos impresos:</a:t>
            </a:r>
          </a:p>
          <a:p>
            <a:pPr lvl="1"/>
            <a:r>
              <a:rPr lang="es-MX" sz="2800" dirty="0">
                <a:latin typeface="+mj-lt"/>
              </a:rPr>
              <a:t>Autor Apellido e inicial(es) de los nombre(s)</a:t>
            </a:r>
          </a:p>
          <a:p>
            <a:pPr lvl="1"/>
            <a:r>
              <a:rPr lang="es-MX" sz="2800" dirty="0">
                <a:latin typeface="+mj-lt"/>
              </a:rPr>
              <a:t>Año de publicación (entre paréntesis)</a:t>
            </a:r>
          </a:p>
          <a:p>
            <a:pPr lvl="1"/>
            <a:r>
              <a:rPr lang="es-MX" sz="2800" dirty="0">
                <a:latin typeface="+mj-lt"/>
              </a:rPr>
              <a:t>Título del trabajo y subtítulo, si hay, separados por dos puntos (en itálicas o negritas)</a:t>
            </a:r>
          </a:p>
          <a:p>
            <a:pPr lvl="1"/>
            <a:r>
              <a:rPr lang="es-MX" sz="2800" dirty="0">
                <a:latin typeface="+mj-lt"/>
              </a:rPr>
              <a:t>Edición a partir de la segunda edición, se abrevia con (ed.) (minúsculas y va entre paréntesis)</a:t>
            </a:r>
          </a:p>
          <a:p>
            <a:pPr lvl="1"/>
            <a:r>
              <a:rPr lang="es-MX" sz="2800" dirty="0">
                <a:latin typeface="+mj-lt"/>
              </a:rPr>
              <a:t>Lugar de publicación</a:t>
            </a:r>
          </a:p>
          <a:p>
            <a:pPr lvl="1"/>
            <a:r>
              <a:rPr lang="es-MX" sz="2800" dirty="0">
                <a:latin typeface="+mj-lt"/>
              </a:rPr>
              <a:t>Editorial</a:t>
            </a:r>
          </a:p>
          <a:p>
            <a:endParaRPr lang="es-MX" dirty="0"/>
          </a:p>
        </p:txBody>
      </p:sp>
    </p:spTree>
    <p:extLst>
      <p:ext uri="{BB962C8B-B14F-4D97-AF65-F5344CB8AC3E}">
        <p14:creationId xmlns:p14="http://schemas.microsoft.com/office/powerpoint/2010/main" val="14702187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3D0A75-5691-45ED-BC36-205D2422B7EB}"/>
              </a:ext>
            </a:extLst>
          </p:cNvPr>
          <p:cNvSpPr>
            <a:spLocks noGrp="1"/>
          </p:cNvSpPr>
          <p:nvPr>
            <p:ph type="title"/>
          </p:nvPr>
        </p:nvSpPr>
        <p:spPr>
          <a:xfrm>
            <a:off x="457200" y="704088"/>
            <a:ext cx="8229600" cy="924712"/>
          </a:xfrm>
        </p:spPr>
        <p:txBody>
          <a:bodyPr>
            <a:normAutofit/>
          </a:bodyPr>
          <a:lstStyle/>
          <a:p>
            <a:pPr algn="ctr"/>
            <a:r>
              <a:rPr lang="es-MX" sz="4400" dirty="0"/>
              <a:t>Referencias bibliográficas APA</a:t>
            </a:r>
          </a:p>
        </p:txBody>
      </p:sp>
      <p:sp>
        <p:nvSpPr>
          <p:cNvPr id="3" name="Marcador de contenido 2">
            <a:extLst>
              <a:ext uri="{FF2B5EF4-FFF2-40B4-BE49-F238E27FC236}">
                <a16:creationId xmlns:a16="http://schemas.microsoft.com/office/drawing/2014/main" id="{973439F7-5F65-4CFA-8A60-7C2BB95E7C05}"/>
              </a:ext>
            </a:extLst>
          </p:cNvPr>
          <p:cNvSpPr>
            <a:spLocks noGrp="1"/>
          </p:cNvSpPr>
          <p:nvPr>
            <p:ph idx="1"/>
          </p:nvPr>
        </p:nvSpPr>
        <p:spPr>
          <a:xfrm>
            <a:off x="457200" y="1628800"/>
            <a:ext cx="8229600" cy="4968552"/>
          </a:xfrm>
        </p:spPr>
        <p:txBody>
          <a:bodyPr>
            <a:normAutofit/>
          </a:bodyPr>
          <a:lstStyle/>
          <a:p>
            <a:r>
              <a:rPr lang="es-MX" sz="2800" dirty="0">
                <a:latin typeface="+mj-lt"/>
              </a:rPr>
              <a:t>Publicaciones periódicas </a:t>
            </a:r>
          </a:p>
          <a:p>
            <a:pPr lvl="1"/>
            <a:r>
              <a:rPr lang="es-MX" dirty="0">
                <a:latin typeface="+mj-lt"/>
              </a:rPr>
              <a:t>Autor Apellido(s) e inicial(es) del nombre</a:t>
            </a:r>
          </a:p>
          <a:p>
            <a:pPr lvl="1"/>
            <a:r>
              <a:rPr lang="es-MX" dirty="0">
                <a:latin typeface="+mj-lt"/>
              </a:rPr>
              <a:t>Fecha de publicación</a:t>
            </a:r>
          </a:p>
          <a:p>
            <a:pPr lvl="1"/>
            <a:r>
              <a:rPr lang="es-MX" dirty="0">
                <a:latin typeface="+mj-lt"/>
              </a:rPr>
              <a:t>Título del </a:t>
            </a:r>
            <a:r>
              <a:rPr lang="es-MX" sz="2800" dirty="0">
                <a:latin typeface="+mj-lt"/>
              </a:rPr>
              <a:t>artículo</a:t>
            </a:r>
          </a:p>
          <a:p>
            <a:pPr lvl="1"/>
            <a:r>
              <a:rPr lang="es-MX" dirty="0">
                <a:latin typeface="+mj-lt"/>
              </a:rPr>
              <a:t>Título de la revista</a:t>
            </a:r>
          </a:p>
          <a:p>
            <a:pPr lvl="1"/>
            <a:r>
              <a:rPr lang="es-MX" dirty="0">
                <a:latin typeface="+mj-lt"/>
              </a:rPr>
              <a:t>Volumen</a:t>
            </a:r>
          </a:p>
          <a:p>
            <a:pPr lvl="1"/>
            <a:r>
              <a:rPr lang="es-MX" dirty="0">
                <a:latin typeface="+mj-lt"/>
              </a:rPr>
              <a:t>Número si es una revista de paginación separada</a:t>
            </a:r>
          </a:p>
          <a:p>
            <a:pPr lvl="1"/>
            <a:r>
              <a:rPr lang="es-MX" dirty="0">
                <a:latin typeface="+mj-lt"/>
              </a:rPr>
              <a:t>Páginas si es un periódico o magacín se utiliza p. o pp. antes del número o números de la página. Si se trata de una revista, únicamente se indica los números de página sin poner p. o pp.</a:t>
            </a:r>
          </a:p>
          <a:p>
            <a:endParaRPr lang="es-MX" dirty="0"/>
          </a:p>
        </p:txBody>
      </p:sp>
    </p:spTree>
    <p:extLst>
      <p:ext uri="{BB962C8B-B14F-4D97-AF65-F5344CB8AC3E}">
        <p14:creationId xmlns:p14="http://schemas.microsoft.com/office/powerpoint/2010/main" val="40057573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3D0A75-5691-45ED-BC36-205D2422B7EB}"/>
              </a:ext>
            </a:extLst>
          </p:cNvPr>
          <p:cNvSpPr>
            <a:spLocks noGrp="1"/>
          </p:cNvSpPr>
          <p:nvPr>
            <p:ph type="title"/>
          </p:nvPr>
        </p:nvSpPr>
        <p:spPr>
          <a:xfrm>
            <a:off x="457200" y="704088"/>
            <a:ext cx="8229600" cy="924712"/>
          </a:xfrm>
        </p:spPr>
        <p:txBody>
          <a:bodyPr>
            <a:normAutofit/>
          </a:bodyPr>
          <a:lstStyle/>
          <a:p>
            <a:pPr algn="ctr"/>
            <a:r>
              <a:rPr lang="es-MX" sz="4400" dirty="0"/>
              <a:t>Referencias bibliográficas APA</a:t>
            </a:r>
          </a:p>
        </p:txBody>
      </p:sp>
      <p:sp>
        <p:nvSpPr>
          <p:cNvPr id="3" name="Marcador de contenido 2">
            <a:extLst>
              <a:ext uri="{FF2B5EF4-FFF2-40B4-BE49-F238E27FC236}">
                <a16:creationId xmlns:a16="http://schemas.microsoft.com/office/drawing/2014/main" id="{973439F7-5F65-4CFA-8A60-7C2BB95E7C05}"/>
              </a:ext>
            </a:extLst>
          </p:cNvPr>
          <p:cNvSpPr>
            <a:spLocks noGrp="1"/>
          </p:cNvSpPr>
          <p:nvPr>
            <p:ph idx="1"/>
          </p:nvPr>
        </p:nvSpPr>
        <p:spPr>
          <a:xfrm>
            <a:off x="457200" y="1628800"/>
            <a:ext cx="8229600" cy="4968552"/>
          </a:xfrm>
        </p:spPr>
        <p:txBody>
          <a:bodyPr>
            <a:normAutofit/>
          </a:bodyPr>
          <a:lstStyle/>
          <a:p>
            <a:r>
              <a:rPr lang="es-MX" sz="2800" dirty="0">
                <a:latin typeface="+mj-lt"/>
              </a:rPr>
              <a:t>Documentos electrónicos</a:t>
            </a:r>
          </a:p>
          <a:p>
            <a:pPr lvl="1"/>
            <a:r>
              <a:rPr lang="es-MX" dirty="0">
                <a:latin typeface="+mj-lt"/>
              </a:rPr>
              <a:t>Autor Apellido(s) e inicial(es) del nombre</a:t>
            </a:r>
          </a:p>
          <a:p>
            <a:pPr lvl="1"/>
            <a:r>
              <a:rPr lang="es-MX" dirty="0">
                <a:latin typeface="+mj-lt"/>
              </a:rPr>
              <a:t>Fecha de publicación</a:t>
            </a:r>
          </a:p>
          <a:p>
            <a:pPr lvl="1"/>
            <a:r>
              <a:rPr lang="es-MX" dirty="0">
                <a:latin typeface="+mj-lt"/>
              </a:rPr>
              <a:t>Título del documento</a:t>
            </a:r>
          </a:p>
          <a:p>
            <a:pPr lvl="1"/>
            <a:r>
              <a:rPr lang="es-MX" dirty="0">
                <a:latin typeface="+mj-lt"/>
              </a:rPr>
              <a:t>Fecha de consulta</a:t>
            </a:r>
          </a:p>
          <a:p>
            <a:pPr lvl="1"/>
            <a:r>
              <a:rPr lang="es-MX" dirty="0">
                <a:latin typeface="+mj-lt"/>
              </a:rPr>
              <a:t>Dirección URL-Universal </a:t>
            </a:r>
            <a:r>
              <a:rPr lang="es-MX" dirty="0" err="1">
                <a:latin typeface="+mj-lt"/>
              </a:rPr>
              <a:t>Resource</a:t>
            </a:r>
            <a:r>
              <a:rPr lang="es-MX" dirty="0">
                <a:latin typeface="+mj-lt"/>
              </a:rPr>
              <a:t> locutor</a:t>
            </a:r>
          </a:p>
        </p:txBody>
      </p:sp>
    </p:spTree>
    <p:extLst>
      <p:ext uri="{BB962C8B-B14F-4D97-AF65-F5344CB8AC3E}">
        <p14:creationId xmlns:p14="http://schemas.microsoft.com/office/powerpoint/2010/main" val="40811143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8A4670-8279-4AED-A9CE-126236347BEB}"/>
              </a:ext>
            </a:extLst>
          </p:cNvPr>
          <p:cNvSpPr>
            <a:spLocks noGrp="1"/>
          </p:cNvSpPr>
          <p:nvPr>
            <p:ph type="title"/>
          </p:nvPr>
        </p:nvSpPr>
        <p:spPr>
          <a:xfrm>
            <a:off x="457200" y="704088"/>
            <a:ext cx="8229600" cy="924712"/>
          </a:xfrm>
        </p:spPr>
        <p:txBody>
          <a:bodyPr>
            <a:normAutofit/>
          </a:bodyPr>
          <a:lstStyle/>
          <a:p>
            <a:pPr algn="ctr"/>
            <a:r>
              <a:rPr lang="es-MX" sz="4400" dirty="0"/>
              <a:t>Referencias </a:t>
            </a:r>
          </a:p>
        </p:txBody>
      </p:sp>
      <p:sp>
        <p:nvSpPr>
          <p:cNvPr id="3" name="Marcador de contenido 2">
            <a:extLst>
              <a:ext uri="{FF2B5EF4-FFF2-40B4-BE49-F238E27FC236}">
                <a16:creationId xmlns:a16="http://schemas.microsoft.com/office/drawing/2014/main" id="{31ECC7FC-1AFC-4ACF-98C3-671892D663A0}"/>
              </a:ext>
            </a:extLst>
          </p:cNvPr>
          <p:cNvSpPr>
            <a:spLocks noGrp="1"/>
          </p:cNvSpPr>
          <p:nvPr>
            <p:ph idx="1"/>
          </p:nvPr>
        </p:nvSpPr>
        <p:spPr/>
        <p:txBody>
          <a:bodyPr>
            <a:normAutofit/>
          </a:bodyPr>
          <a:lstStyle/>
          <a:p>
            <a:r>
              <a:rPr lang="es-MX" dirty="0"/>
              <a:t>Pina, Mora, K. M.; </a:t>
            </a:r>
            <a:r>
              <a:rPr lang="es-MX"/>
              <a:t>(2016</a:t>
            </a:r>
            <a:r>
              <a:rPr lang="es-MX" dirty="0"/>
              <a:t>). Apuntes de metodología y redacción: guía para la elaboración de un proyecto de tesis. México, Publicaciones Cruz O. </a:t>
            </a:r>
          </a:p>
          <a:p>
            <a:r>
              <a:rPr lang="es-MX" dirty="0"/>
              <a:t>Icart, Isern, M. T. y </a:t>
            </a:r>
            <a:r>
              <a:rPr lang="es-MX" dirty="0" err="1"/>
              <a:t>Pulpón</a:t>
            </a:r>
            <a:r>
              <a:rPr lang="es-MX" dirty="0"/>
              <a:t>, Segura, A. M.; (2012). Como elaborar y presentar un proyecto de investigación, una tesina y una tesis. Volumen 19 de Metodología. Universidad de Barcelona. Ediciones Universitarias Barcelona.</a:t>
            </a:r>
          </a:p>
          <a:p>
            <a:r>
              <a:rPr lang="es-MX" dirty="0"/>
              <a:t>Normas APA 2019- Sexta edición PDF. http://eleternoestudiante.com/normas-apa-2019/</a:t>
            </a:r>
          </a:p>
        </p:txBody>
      </p:sp>
    </p:spTree>
    <p:extLst>
      <p:ext uri="{BB962C8B-B14F-4D97-AF65-F5344CB8AC3E}">
        <p14:creationId xmlns:p14="http://schemas.microsoft.com/office/powerpoint/2010/main" val="11069745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497DA0-7F93-447F-B6D4-049C446D2E0D}"/>
              </a:ext>
            </a:extLst>
          </p:cNvPr>
          <p:cNvSpPr>
            <a:spLocks noGrp="1"/>
          </p:cNvSpPr>
          <p:nvPr>
            <p:ph type="title"/>
          </p:nvPr>
        </p:nvSpPr>
        <p:spPr>
          <a:xfrm>
            <a:off x="457200" y="704088"/>
            <a:ext cx="8229600" cy="924712"/>
          </a:xfrm>
        </p:spPr>
        <p:txBody>
          <a:bodyPr>
            <a:normAutofit/>
          </a:bodyPr>
          <a:lstStyle/>
          <a:p>
            <a:pPr algn="ctr"/>
            <a:r>
              <a:rPr lang="es-MX" sz="4400" dirty="0"/>
              <a:t>Referencias</a:t>
            </a:r>
          </a:p>
        </p:txBody>
      </p:sp>
      <p:sp>
        <p:nvSpPr>
          <p:cNvPr id="3" name="Marcador de contenido 2">
            <a:extLst>
              <a:ext uri="{FF2B5EF4-FFF2-40B4-BE49-F238E27FC236}">
                <a16:creationId xmlns:a16="http://schemas.microsoft.com/office/drawing/2014/main" id="{4171FF43-5E2A-40D4-BD9E-13CD1680526C}"/>
              </a:ext>
            </a:extLst>
          </p:cNvPr>
          <p:cNvSpPr>
            <a:spLocks noGrp="1"/>
          </p:cNvSpPr>
          <p:nvPr>
            <p:ph idx="1"/>
          </p:nvPr>
        </p:nvSpPr>
        <p:spPr/>
        <p:txBody>
          <a:bodyPr>
            <a:normAutofit lnSpcReduction="10000"/>
          </a:bodyPr>
          <a:lstStyle/>
          <a:p>
            <a:pPr algn="just"/>
            <a:r>
              <a:rPr lang="es-MX" dirty="0"/>
              <a:t>Eco, U., (2001).Cómo se hace una Tesis: técnicas y procedimientos de estudio, investigación y escritura. Colección: Biblioteca de educación. Herramientas universitarias, 7. 6ª Edición. Editorial Gedisa</a:t>
            </a:r>
          </a:p>
          <a:p>
            <a:pPr algn="just"/>
            <a:r>
              <a:rPr lang="es-MX" dirty="0"/>
              <a:t>Schmelkes, C., Elizondo, N., (2010). Manual para la presentación de anteproyectos e informes de investigación (tesis). 3ª Edición, Oxford </a:t>
            </a:r>
            <a:r>
              <a:rPr lang="es-MX" dirty="0" err="1"/>
              <a:t>University</a:t>
            </a:r>
            <a:r>
              <a:rPr lang="es-MX" dirty="0"/>
              <a:t> </a:t>
            </a:r>
            <a:r>
              <a:rPr lang="es-MX" dirty="0" err="1"/>
              <a:t>Press</a:t>
            </a:r>
            <a:r>
              <a:rPr lang="es-MX" dirty="0"/>
              <a:t>. </a:t>
            </a:r>
          </a:p>
          <a:p>
            <a:pPr algn="just"/>
            <a:r>
              <a:rPr lang="es-MX" dirty="0"/>
              <a:t>Galindo, C., Galindo, M. y Torres </a:t>
            </a:r>
            <a:r>
              <a:rPr lang="es-MX" dirty="0" err="1"/>
              <a:t>Michúa</a:t>
            </a:r>
            <a:r>
              <a:rPr lang="es-MX" dirty="0"/>
              <a:t>, A., (2017). Manual de redacción e Investigación: guía para el estudiante y el profesionista. Editorial Grijalbo. </a:t>
            </a:r>
          </a:p>
          <a:p>
            <a:endParaRPr lang="es-MX" dirty="0"/>
          </a:p>
        </p:txBody>
      </p:sp>
    </p:spTree>
    <p:extLst>
      <p:ext uri="{BB962C8B-B14F-4D97-AF65-F5344CB8AC3E}">
        <p14:creationId xmlns:p14="http://schemas.microsoft.com/office/powerpoint/2010/main" val="3887291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Técnica de registro de fuentes</a:t>
            </a:r>
          </a:p>
        </p:txBody>
      </p:sp>
      <p:sp>
        <p:nvSpPr>
          <p:cNvPr id="3" name="2 Marcador de contenido"/>
          <p:cNvSpPr>
            <a:spLocks noGrp="1"/>
          </p:cNvSpPr>
          <p:nvPr>
            <p:ph idx="1"/>
          </p:nvPr>
        </p:nvSpPr>
        <p:spPr>
          <a:xfrm>
            <a:off x="457200" y="2492896"/>
            <a:ext cx="8229600" cy="3831704"/>
          </a:xfrm>
        </p:spPr>
        <p:txBody>
          <a:bodyPr>
            <a:normAutofit/>
          </a:bodyPr>
          <a:lstStyle/>
          <a:p>
            <a:r>
              <a:rPr lang="es-MX" sz="3200" dirty="0">
                <a:latin typeface="Calibri" pitchFamily="34" charset="0"/>
              </a:rPr>
              <a:t>Ficha bibliográficas generales.</a:t>
            </a:r>
          </a:p>
          <a:p>
            <a:r>
              <a:rPr lang="es-MX" sz="3200" dirty="0">
                <a:latin typeface="Calibri" pitchFamily="34" charset="0"/>
              </a:rPr>
              <a:t>Fichas bibliográficas particulares.</a:t>
            </a:r>
          </a:p>
          <a:p>
            <a:r>
              <a:rPr lang="es-MX" sz="3200" dirty="0">
                <a:latin typeface="Calibri" pitchFamily="34" charset="0"/>
              </a:rPr>
              <a:t>Ficha </a:t>
            </a:r>
            <a:r>
              <a:rPr lang="es-MX" sz="3200" dirty="0" err="1">
                <a:latin typeface="Calibri" pitchFamily="34" charset="0"/>
              </a:rPr>
              <a:t>hemerográfica</a:t>
            </a:r>
            <a:r>
              <a:rPr lang="es-MX" sz="3200" dirty="0">
                <a:latin typeface="Calibri" pitchFamily="34" charset="0"/>
              </a:rPr>
              <a:t>.</a:t>
            </a:r>
          </a:p>
          <a:p>
            <a:r>
              <a:rPr lang="es-MX" sz="3200" dirty="0">
                <a:latin typeface="Calibri" pitchFamily="34" charset="0"/>
              </a:rPr>
              <a:t>Ficha electrónica.</a:t>
            </a:r>
          </a:p>
          <a:p>
            <a:pPr>
              <a:buNone/>
            </a:pPr>
            <a:endParaRPr lang="es-MX" sz="3200" dirty="0">
              <a:latin typeface="Calibri" pitchFamily="34" charset="0"/>
            </a:endParaRPr>
          </a:p>
          <a:p>
            <a:endParaRPr lang="es-MX" sz="3200" dirty="0">
              <a:latin typeface="Calibri" pitchFamily="34" charset="0"/>
            </a:endParaRPr>
          </a:p>
        </p:txBody>
      </p:sp>
      <p:pic>
        <p:nvPicPr>
          <p:cNvPr id="5" name="Imagen 4">
            <a:extLst>
              <a:ext uri="{FF2B5EF4-FFF2-40B4-BE49-F238E27FC236}">
                <a16:creationId xmlns:a16="http://schemas.microsoft.com/office/drawing/2014/main" id="{9132F1EC-DF68-4231-855D-635A27DB2766}"/>
              </a:ext>
            </a:extLst>
          </p:cNvPr>
          <p:cNvPicPr>
            <a:picLocks noChangeAspect="1"/>
          </p:cNvPicPr>
          <p:nvPr/>
        </p:nvPicPr>
        <p:blipFill>
          <a:blip r:embed="rId2"/>
          <a:stretch>
            <a:fillRect/>
          </a:stretch>
        </p:blipFill>
        <p:spPr>
          <a:xfrm>
            <a:off x="4860032" y="4524375"/>
            <a:ext cx="2543175" cy="1800225"/>
          </a:xfrm>
          <a:prstGeom prst="rect">
            <a:avLst/>
          </a:prstGeom>
        </p:spPr>
      </p:pic>
      <p:pic>
        <p:nvPicPr>
          <p:cNvPr id="6" name="Imagen 5">
            <a:extLst>
              <a:ext uri="{FF2B5EF4-FFF2-40B4-BE49-F238E27FC236}">
                <a16:creationId xmlns:a16="http://schemas.microsoft.com/office/drawing/2014/main" id="{F2559C01-423A-481B-87A0-30D514DC87FF}"/>
              </a:ext>
            </a:extLst>
          </p:cNvPr>
          <p:cNvPicPr>
            <a:picLocks noChangeAspect="1"/>
          </p:cNvPicPr>
          <p:nvPr/>
        </p:nvPicPr>
        <p:blipFill>
          <a:blip r:embed="rId3"/>
          <a:stretch>
            <a:fillRect/>
          </a:stretch>
        </p:blipFill>
        <p:spPr>
          <a:xfrm>
            <a:off x="6444208" y="2204864"/>
            <a:ext cx="2552700" cy="1790700"/>
          </a:xfrm>
          <a:prstGeom prst="rect">
            <a:avLst/>
          </a:prstGeom>
        </p:spPr>
      </p:pic>
      <p:pic>
        <p:nvPicPr>
          <p:cNvPr id="7" name="Imagen 6">
            <a:extLst>
              <a:ext uri="{FF2B5EF4-FFF2-40B4-BE49-F238E27FC236}">
                <a16:creationId xmlns:a16="http://schemas.microsoft.com/office/drawing/2014/main" id="{FD6E9F73-329F-4E13-B431-F3ADB789660E}"/>
              </a:ext>
            </a:extLst>
          </p:cNvPr>
          <p:cNvPicPr>
            <a:picLocks noChangeAspect="1"/>
          </p:cNvPicPr>
          <p:nvPr/>
        </p:nvPicPr>
        <p:blipFill>
          <a:blip r:embed="rId4"/>
          <a:stretch>
            <a:fillRect/>
          </a:stretch>
        </p:blipFill>
        <p:spPr>
          <a:xfrm>
            <a:off x="683568" y="4900241"/>
            <a:ext cx="3143250" cy="1457325"/>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8A4670-8279-4AED-A9CE-126236347BEB}"/>
              </a:ext>
            </a:extLst>
          </p:cNvPr>
          <p:cNvSpPr>
            <a:spLocks noGrp="1"/>
          </p:cNvSpPr>
          <p:nvPr>
            <p:ph type="title"/>
          </p:nvPr>
        </p:nvSpPr>
        <p:spPr>
          <a:xfrm>
            <a:off x="457200" y="704088"/>
            <a:ext cx="8229600" cy="564672"/>
          </a:xfrm>
        </p:spPr>
        <p:txBody>
          <a:bodyPr>
            <a:normAutofit fontScale="90000"/>
          </a:bodyPr>
          <a:lstStyle/>
          <a:p>
            <a:pPr algn="ctr"/>
            <a:r>
              <a:rPr lang="es-MX" sz="4400" dirty="0"/>
              <a:t>Referencias imágenes </a:t>
            </a:r>
          </a:p>
        </p:txBody>
      </p:sp>
      <p:sp>
        <p:nvSpPr>
          <p:cNvPr id="3" name="Marcador de contenido 2">
            <a:extLst>
              <a:ext uri="{FF2B5EF4-FFF2-40B4-BE49-F238E27FC236}">
                <a16:creationId xmlns:a16="http://schemas.microsoft.com/office/drawing/2014/main" id="{31ECC7FC-1AFC-4ACF-98C3-671892D663A0}"/>
              </a:ext>
            </a:extLst>
          </p:cNvPr>
          <p:cNvSpPr>
            <a:spLocks noGrp="1"/>
          </p:cNvSpPr>
          <p:nvPr>
            <p:ph idx="1"/>
          </p:nvPr>
        </p:nvSpPr>
        <p:spPr>
          <a:xfrm>
            <a:off x="457200" y="1268760"/>
            <a:ext cx="8229600" cy="5055840"/>
          </a:xfrm>
        </p:spPr>
        <p:txBody>
          <a:bodyPr>
            <a:normAutofit/>
          </a:bodyPr>
          <a:lstStyle/>
          <a:p>
            <a:r>
              <a:rPr lang="es-MX" sz="1800" dirty="0">
                <a:hlinkClick r:id="rId2">
                  <a:extLst>
                    <a:ext uri="{A12FA001-AC4F-418D-AE19-62706E023703}">
                      <ahyp:hlinkClr xmlns:ahyp="http://schemas.microsoft.com/office/drawing/2018/hyperlinkcolor" val="tx"/>
                    </a:ext>
                  </a:extLst>
                </a:hlinkClick>
              </a:rPr>
              <a:t>https://www.google.com/search?biw=&amp;q=recursos+de+la+investigaci%C3%B3n+documental&amp;oq=recursos+de+la+investigaci%C3%B3n+documental&amp;gs_l=</a:t>
            </a:r>
            <a:endParaRPr lang="es-MX" sz="1800" dirty="0"/>
          </a:p>
          <a:p>
            <a:r>
              <a:rPr lang="es-MX" sz="1800" dirty="0">
                <a:hlinkClick r:id="rId3">
                  <a:extLst>
                    <a:ext uri="{A12FA001-AC4F-418D-AE19-62706E023703}">
                      <ahyp:hlinkClr xmlns:ahyp="http://schemas.microsoft.com/office/drawing/2018/hyperlinkcolor" val="tx"/>
                    </a:ext>
                  </a:extLst>
                </a:hlinkClick>
              </a:rPr>
              <a:t>https://www.google.com/search?tbm=isch&amp;q=recursos+de+la+investigaci%C3%B3n+documental&amp;chips=q:recursos+de+la+investigaci%C3%B3n+documental,online_chips:fuentes&amp;sa</a:t>
            </a:r>
            <a:endParaRPr lang="es-MX" sz="1800" dirty="0"/>
          </a:p>
          <a:p>
            <a:r>
              <a:rPr lang="es-MX" sz="1800" dirty="0">
                <a:hlinkClick r:id="rId4">
                  <a:extLst>
                    <a:ext uri="{A12FA001-AC4F-418D-AE19-62706E023703}">
                      <ahyp:hlinkClr xmlns:ahyp="http://schemas.microsoft.com/office/drawing/2018/hyperlinkcolor" val="tx"/>
                    </a:ext>
                  </a:extLst>
                </a:hlinkClick>
              </a:rPr>
              <a:t>https://www.google.com/</a:t>
            </a:r>
            <a:r>
              <a:rPr lang="es-MX" sz="1800" dirty="0" err="1">
                <a:hlinkClick r:id="rId4">
                  <a:extLst>
                    <a:ext uri="{A12FA001-AC4F-418D-AE19-62706E023703}">
                      <ahyp:hlinkClr xmlns:ahyp="http://schemas.microsoft.com/office/drawing/2018/hyperlinkcolor" val="tx"/>
                    </a:ext>
                  </a:extLst>
                </a:hlinkClick>
              </a:rPr>
              <a:t>search?biw</a:t>
            </a:r>
            <a:r>
              <a:rPr lang="es-MX" sz="1800" dirty="0">
                <a:hlinkClick r:id="rId4">
                  <a:extLst>
                    <a:ext uri="{A12FA001-AC4F-418D-AE19-62706E023703}">
                      <ahyp:hlinkClr xmlns:ahyp="http://schemas.microsoft.com/office/drawing/2018/hyperlinkcolor" val="tx"/>
                    </a:ext>
                  </a:extLst>
                </a:hlinkClick>
              </a:rPr>
              <a:t>=1366&amp;bih=657&amp;tbm=</a:t>
            </a:r>
            <a:r>
              <a:rPr lang="es-MX" sz="1800" dirty="0" err="1">
                <a:hlinkClick r:id="rId4">
                  <a:extLst>
                    <a:ext uri="{A12FA001-AC4F-418D-AE19-62706E023703}">
                      <ahyp:hlinkClr xmlns:ahyp="http://schemas.microsoft.com/office/drawing/2018/hyperlinkcolor" val="tx"/>
                    </a:ext>
                  </a:extLst>
                </a:hlinkClick>
              </a:rPr>
              <a:t>isch&amp;sa</a:t>
            </a:r>
            <a:r>
              <a:rPr lang="es-MX" sz="1800" dirty="0">
                <a:hlinkClick r:id="rId4">
                  <a:extLst>
                    <a:ext uri="{A12FA001-AC4F-418D-AE19-62706E023703}">
                      <ahyp:hlinkClr xmlns:ahyp="http://schemas.microsoft.com/office/drawing/2018/hyperlinkcolor" val="tx"/>
                    </a:ext>
                  </a:extLst>
                </a:hlinkClick>
              </a:rPr>
              <a:t>=1&amp;ei=kNaDXeqnEZGAtQXi2q_ABA&amp;q=</a:t>
            </a:r>
            <a:r>
              <a:rPr lang="es-MX" sz="1800" dirty="0" err="1">
                <a:hlinkClick r:id="rId4">
                  <a:extLst>
                    <a:ext uri="{A12FA001-AC4F-418D-AE19-62706E023703}">
                      <ahyp:hlinkClr xmlns:ahyp="http://schemas.microsoft.com/office/drawing/2018/hyperlinkcolor" val="tx"/>
                    </a:ext>
                  </a:extLst>
                </a:hlinkClick>
              </a:rPr>
              <a:t>fichas+de+resumen</a:t>
            </a:r>
            <a:r>
              <a:rPr lang="es-MX" sz="1800" dirty="0">
                <a:hlinkClick r:id="rId4">
                  <a:extLst>
                    <a:ext uri="{A12FA001-AC4F-418D-AE19-62706E023703}">
                      <ahyp:hlinkClr xmlns:ahyp="http://schemas.microsoft.com/office/drawing/2018/hyperlinkcolor" val="tx"/>
                    </a:ext>
                  </a:extLst>
                </a:hlinkClick>
              </a:rPr>
              <a:t>+&amp;</a:t>
            </a:r>
            <a:r>
              <a:rPr lang="es-MX" sz="1800" dirty="0" err="1">
                <a:hlinkClick r:id="rId4">
                  <a:extLst>
                    <a:ext uri="{A12FA001-AC4F-418D-AE19-62706E023703}">
                      <ahyp:hlinkClr xmlns:ahyp="http://schemas.microsoft.com/office/drawing/2018/hyperlinkcolor" val="tx"/>
                    </a:ext>
                  </a:extLst>
                </a:hlinkClick>
              </a:rPr>
              <a:t>oq</a:t>
            </a:r>
            <a:r>
              <a:rPr lang="es-MX" sz="1800" dirty="0">
                <a:hlinkClick r:id="rId4">
                  <a:extLst>
                    <a:ext uri="{A12FA001-AC4F-418D-AE19-62706E023703}">
                      <ahyp:hlinkClr xmlns:ahyp="http://schemas.microsoft.com/office/drawing/2018/hyperlinkcolor" val="tx"/>
                    </a:ext>
                  </a:extLst>
                </a:hlinkClick>
              </a:rPr>
              <a:t>=</a:t>
            </a:r>
            <a:r>
              <a:rPr lang="es-MX" sz="1800" dirty="0" err="1">
                <a:hlinkClick r:id="rId4">
                  <a:extLst>
                    <a:ext uri="{A12FA001-AC4F-418D-AE19-62706E023703}">
                      <ahyp:hlinkClr xmlns:ahyp="http://schemas.microsoft.com/office/drawing/2018/hyperlinkcolor" val="tx"/>
                    </a:ext>
                  </a:extLst>
                </a:hlinkClick>
              </a:rPr>
              <a:t>fichas+análisis</a:t>
            </a:r>
            <a:r>
              <a:rPr lang="es-MX" sz="1800" dirty="0">
                <a:hlinkClick r:id="rId4">
                  <a:extLst>
                    <a:ext uri="{A12FA001-AC4F-418D-AE19-62706E023703}">
                      <ahyp:hlinkClr xmlns:ahyp="http://schemas.microsoft.com/office/drawing/2018/hyperlinkcolor" val="tx"/>
                    </a:ext>
                  </a:extLst>
                </a:hlinkClick>
              </a:rPr>
              <a:t>=//</a:t>
            </a:r>
            <a:r>
              <a:rPr lang="es-MX" sz="1800" dirty="0" err="1">
                <a:hlinkClick r:id="rId4">
                  <a:extLst>
                    <a:ext uri="{A12FA001-AC4F-418D-AE19-62706E023703}">
                      <ahyp:hlinkClr xmlns:ahyp="http://schemas.microsoft.com/office/drawing/2018/hyperlinkcolor" val="tx"/>
                    </a:ext>
                  </a:extLst>
                </a:hlinkClick>
              </a:rPr>
              <a:t>parafrasis</a:t>
            </a:r>
            <a:endParaRPr lang="es-MX" sz="1800" dirty="0"/>
          </a:p>
          <a:p>
            <a:r>
              <a:rPr lang="es-MX" sz="1800" dirty="0">
                <a:hlinkClick r:id="rId5">
                  <a:extLst>
                    <a:ext uri="{A12FA001-AC4F-418D-AE19-62706E023703}">
                      <ahyp:hlinkClr xmlns:ahyp="http://schemas.microsoft.com/office/drawing/2018/hyperlinkcolor" val="tx"/>
                    </a:ext>
                  </a:extLst>
                </a:hlinkClick>
              </a:rPr>
              <a:t>https://www.google.com/search?biw=1366&amp;biIHQDQ&amp;q=fichas+bibliogr%C3%A1ficas&amp;oq=fichas+bibliogr%C3%A1ficas&amp;gs_</a:t>
            </a:r>
            <a:endParaRPr lang="es-MX" sz="1800" dirty="0"/>
          </a:p>
          <a:p>
            <a:r>
              <a:rPr lang="es-MX" sz="1800" dirty="0">
                <a:hlinkClick r:id="rId6">
                  <a:extLst>
                    <a:ext uri="{A12FA001-AC4F-418D-AE19-62706E023703}">
                      <ahyp:hlinkClr xmlns:ahyp="http://schemas.microsoft.com/office/drawing/2018/hyperlinkcolor" val="tx"/>
                    </a:ext>
                  </a:extLst>
                </a:hlinkClick>
              </a:rPr>
              <a:t>https://www.google.com/search?tbm=isch&amp;q=ficha+bibliografica++&amp;chips=q:ficha+bibliografica,g_1:datos&amp;sa=X&amp;ved=0ahUKEwjqgJzW0d3kAhURVK0KHbJyBFAQ4lYIMigI&amp;biw=1366&amp;bih=657&amp;dpr=1</a:t>
            </a:r>
            <a:endParaRPr lang="es-MX" sz="1800" dirty="0"/>
          </a:p>
          <a:p>
            <a:r>
              <a:rPr lang="es-MX" sz="1800" dirty="0"/>
              <a:t>https://www.google.com/search?tbm=isch&amp;q=fichas+electr%C3%B3nicas&amp;chips=q:fichas+electr%C3%B3nicas,g_1:10+ejemplos&amp;sa=X&amp;ved=0ahUKEwjIj4jE0t3kAhURD60KHWwADnAQ4lYIMSgH&amp;biw=1366&amp;bih=657&amp;dpr=1</a:t>
            </a:r>
          </a:p>
          <a:p>
            <a:endParaRPr lang="es-MX" sz="1800" dirty="0"/>
          </a:p>
          <a:p>
            <a:endParaRPr lang="es-MX" sz="1800" dirty="0"/>
          </a:p>
          <a:p>
            <a:endParaRPr lang="es-MX" sz="1800" dirty="0"/>
          </a:p>
          <a:p>
            <a:endParaRPr lang="es-MX" dirty="0"/>
          </a:p>
          <a:p>
            <a:endParaRPr lang="es-MX" dirty="0"/>
          </a:p>
        </p:txBody>
      </p:sp>
    </p:spTree>
    <p:extLst>
      <p:ext uri="{BB962C8B-B14F-4D97-AF65-F5344CB8AC3E}">
        <p14:creationId xmlns:p14="http://schemas.microsoft.com/office/powerpoint/2010/main" val="42468800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E51D41-FA8B-46B2-BF5A-BB58CAEA3454}"/>
              </a:ext>
            </a:extLst>
          </p:cNvPr>
          <p:cNvSpPr>
            <a:spLocks noGrp="1"/>
          </p:cNvSpPr>
          <p:nvPr>
            <p:ph type="title"/>
          </p:nvPr>
        </p:nvSpPr>
        <p:spPr>
          <a:xfrm>
            <a:off x="457200" y="704088"/>
            <a:ext cx="8229600" cy="780696"/>
          </a:xfrm>
        </p:spPr>
        <p:txBody>
          <a:bodyPr>
            <a:normAutofit/>
          </a:bodyPr>
          <a:lstStyle/>
          <a:p>
            <a:pPr algn="ctr"/>
            <a:r>
              <a:rPr lang="es-MX" sz="4400" dirty="0"/>
              <a:t>Referencias imágenes</a:t>
            </a:r>
          </a:p>
        </p:txBody>
      </p:sp>
      <p:sp>
        <p:nvSpPr>
          <p:cNvPr id="3" name="Marcador de contenido 2">
            <a:extLst>
              <a:ext uri="{FF2B5EF4-FFF2-40B4-BE49-F238E27FC236}">
                <a16:creationId xmlns:a16="http://schemas.microsoft.com/office/drawing/2014/main" id="{233516E4-3216-4A45-B270-0D0611D3C07A}"/>
              </a:ext>
            </a:extLst>
          </p:cNvPr>
          <p:cNvSpPr>
            <a:spLocks noGrp="1"/>
          </p:cNvSpPr>
          <p:nvPr>
            <p:ph idx="1"/>
          </p:nvPr>
        </p:nvSpPr>
        <p:spPr/>
        <p:txBody>
          <a:bodyPr>
            <a:normAutofit/>
          </a:bodyPr>
          <a:lstStyle/>
          <a:p>
            <a:r>
              <a:rPr lang="es-MX" sz="1800" dirty="0">
                <a:hlinkClick r:id="rId2">
                  <a:extLst>
                    <a:ext uri="{A12FA001-AC4F-418D-AE19-62706E023703}">
                      <ahyp:hlinkClr xmlns:ahyp="http://schemas.microsoft.com/office/drawing/2018/hyperlinkcolor" val="tx"/>
                    </a:ext>
                  </a:extLst>
                </a:hlinkClick>
              </a:rPr>
              <a:t>https://www.google.com/search?tbm=isch&amp;q=ejemplo+de+ficha+electronica&amp;sa=X&amp;ved=0ahUKEwjQ3NzI0t3kAhUFHqwKHQRDBfUQrNwCCDcoAA&amp;biw=1366&amp;bih=657&amp;dpr=1#imgrc=_</a:t>
            </a:r>
            <a:endParaRPr lang="es-MX" sz="1800" dirty="0"/>
          </a:p>
          <a:p>
            <a:r>
              <a:rPr lang="es-MX" sz="1800" dirty="0"/>
              <a:t>https://www.google.com/</a:t>
            </a:r>
            <a:r>
              <a:rPr lang="es-MX" sz="1800" dirty="0" err="1"/>
              <a:t>search?biw</a:t>
            </a:r>
            <a:r>
              <a:rPr lang="es-MX" sz="1800" dirty="0"/>
              <a:t>=1366&amp;bih=657&amp;tbm=</a:t>
            </a:r>
            <a:r>
              <a:rPr lang="es-MX" sz="1800" dirty="0" err="1"/>
              <a:t>isch&amp;sa</a:t>
            </a:r>
            <a:r>
              <a:rPr lang="es-MX" sz="1800" dirty="0"/>
              <a:t>=1&amp;ei=t9yDXbSKIoK4sgWg8o64CA&amp;q=ficha+de+an%C3%A1lisis&amp;oq=ficha+de+an%C3%A1lisis&amp;gs_l=img.3...0.0..54308...0.0..0.0.0.......0......gws-wiz-img.kxGuo6174ns&amp;ved=0ahUKEwj0wf_01N3kAhUCnKwKHSC5A4cQ4dUDCAc&amp;uact=5</a:t>
            </a:r>
          </a:p>
          <a:p>
            <a:r>
              <a:rPr lang="es-MX" sz="1800" dirty="0">
                <a:hlinkClick r:id="rId3">
                  <a:extLst>
                    <a:ext uri="{A12FA001-AC4F-418D-AE19-62706E023703}">
                      <ahyp:hlinkClr xmlns:ahyp="http://schemas.microsoft.com/office/drawing/2018/hyperlinkcolor" val="tx"/>
                    </a:ext>
                  </a:extLst>
                </a:hlinkClick>
              </a:rPr>
              <a:t>https://www.google.com/search?biw=1366&amp;bih=&amp;q=planeaci%C3%B3n+de+un+proyecto+de+investigacion&amp;oq=planeaci%C3%B3n+de+un+proyecto+de+investigacion&amp;gs_l=io</a:t>
            </a:r>
            <a:endParaRPr lang="es-MX" sz="1800" dirty="0"/>
          </a:p>
          <a:p>
            <a:endParaRPr lang="es-MX" sz="1800" dirty="0"/>
          </a:p>
        </p:txBody>
      </p:sp>
    </p:spTree>
    <p:extLst>
      <p:ext uri="{BB962C8B-B14F-4D97-AF65-F5344CB8AC3E}">
        <p14:creationId xmlns:p14="http://schemas.microsoft.com/office/powerpoint/2010/main" val="473760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a:prstGeom prst="rect">
            <a:avLst/>
          </a:prstGeom>
        </p:spPr>
        <p:txBody>
          <a:bodyPr anchor="b">
            <a:normAutofit/>
          </a:bodyPr>
          <a:lstStyle/>
          <a:p>
            <a:r>
              <a:rPr lang="es-MX"/>
              <a:t>Fichas bibliográficas generales</a:t>
            </a:r>
          </a:p>
        </p:txBody>
      </p:sp>
      <p:graphicFrame>
        <p:nvGraphicFramePr>
          <p:cNvPr id="5" name="2 Marcador de contenido">
            <a:extLst>
              <a:ext uri="{FF2B5EF4-FFF2-40B4-BE49-F238E27FC236}">
                <a16:creationId xmlns:a16="http://schemas.microsoft.com/office/drawing/2014/main" id="{78AA1FDE-45CF-47E2-94AB-194DC01C941B}"/>
              </a:ext>
            </a:extLst>
          </p:cNvPr>
          <p:cNvGraphicFramePr>
            <a:graphicFrameLocks noGrp="1"/>
          </p:cNvGraphicFramePr>
          <p:nvPr>
            <p:ph idx="1"/>
            <p:extLst>
              <p:ext uri="{D42A27DB-BD31-4B8C-83A1-F6EECF244321}">
                <p14:modId xmlns:p14="http://schemas.microsoft.com/office/powerpoint/2010/main" val="109100517"/>
              </p:ext>
            </p:extLst>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76672"/>
            <a:ext cx="8229600" cy="1296144"/>
          </a:xfrm>
        </p:spPr>
        <p:txBody>
          <a:bodyPr>
            <a:normAutofit fontScale="90000"/>
          </a:bodyPr>
          <a:lstStyle/>
          <a:p>
            <a:pPr algn="ctr"/>
            <a:r>
              <a:rPr lang="es-MX" sz="4000">
                <a:latin typeface="Calibri" pitchFamily="34" charset="0"/>
              </a:rPr>
              <a:t>Orden de los datos:</a:t>
            </a:r>
            <a:br>
              <a:rPr lang="es-MX" sz="5400">
                <a:latin typeface="Calibri" pitchFamily="34" charset="0"/>
              </a:rPr>
            </a:br>
            <a:endParaRPr lang="es-MX" dirty="0"/>
          </a:p>
        </p:txBody>
      </p:sp>
      <p:sp>
        <p:nvSpPr>
          <p:cNvPr id="3" name="2 Marcador de contenido"/>
          <p:cNvSpPr>
            <a:spLocks noGrp="1"/>
          </p:cNvSpPr>
          <p:nvPr>
            <p:ph idx="1"/>
          </p:nvPr>
        </p:nvSpPr>
        <p:spPr>
          <a:xfrm>
            <a:off x="457200" y="1340768"/>
            <a:ext cx="8229600" cy="4983832"/>
          </a:xfrm>
        </p:spPr>
        <p:txBody>
          <a:bodyPr>
            <a:normAutofit/>
          </a:bodyPr>
          <a:lstStyle/>
          <a:p>
            <a:pPr algn="just"/>
            <a:r>
              <a:rPr lang="es-MX" sz="3200" dirty="0">
                <a:latin typeface="Calibri" pitchFamily="34" charset="0"/>
              </a:rPr>
              <a:t>Nombre del autor, empezando por apellido paterno, materno y nombre; el apellido paterno se escribe en mayúsculas.</a:t>
            </a:r>
          </a:p>
          <a:p>
            <a:pPr algn="just"/>
            <a:r>
              <a:rPr lang="es-MX" sz="3200" dirty="0">
                <a:latin typeface="Calibri" pitchFamily="34" charset="0"/>
              </a:rPr>
              <a:t>Cuando la obra está escrita por varios autores, se cita al primero y se agrega et al. (o bien y col.), que significa y otros (o y colaboradores).</a:t>
            </a:r>
          </a:p>
          <a:p>
            <a:endParaRPr lang="es-MX" sz="3200" dirty="0"/>
          </a:p>
        </p:txBody>
      </p:sp>
      <p:pic>
        <p:nvPicPr>
          <p:cNvPr id="4" name="Imagen 3">
            <a:extLst>
              <a:ext uri="{FF2B5EF4-FFF2-40B4-BE49-F238E27FC236}">
                <a16:creationId xmlns:a16="http://schemas.microsoft.com/office/drawing/2014/main" id="{41682321-39A8-4BA5-8AF9-8233C9B233C1}"/>
              </a:ext>
            </a:extLst>
          </p:cNvPr>
          <p:cNvPicPr>
            <a:picLocks noChangeAspect="1"/>
          </p:cNvPicPr>
          <p:nvPr/>
        </p:nvPicPr>
        <p:blipFill>
          <a:blip r:embed="rId2"/>
          <a:stretch>
            <a:fillRect/>
          </a:stretch>
        </p:blipFill>
        <p:spPr>
          <a:xfrm>
            <a:off x="2627784" y="4602832"/>
            <a:ext cx="3888432" cy="18288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6165304"/>
          </a:xfrm>
        </p:spPr>
        <p:txBody>
          <a:bodyPr>
            <a:normAutofit/>
          </a:bodyPr>
          <a:lstStyle/>
          <a:p>
            <a:pPr algn="just"/>
            <a:r>
              <a:rPr lang="es-MX" sz="3200" dirty="0">
                <a:latin typeface="Calibri" pitchFamily="34" charset="0"/>
              </a:rPr>
              <a:t>Fecha: Se anota el año en que se publica entre paréntesis.</a:t>
            </a:r>
          </a:p>
          <a:p>
            <a:pPr algn="just"/>
            <a:r>
              <a:rPr lang="es-MX" sz="3200" dirty="0">
                <a:latin typeface="Calibri" pitchFamily="34" charset="0"/>
              </a:rPr>
              <a:t>Título del libro: se escribe en cursivas.</a:t>
            </a:r>
          </a:p>
          <a:p>
            <a:pPr algn="just"/>
            <a:r>
              <a:rPr lang="es-MX" sz="3200" dirty="0">
                <a:latin typeface="Calibri" pitchFamily="34" charset="0"/>
              </a:rPr>
              <a:t> Edición: se escribe ed. entre paréntesis; si es la primera no se anota.</a:t>
            </a:r>
          </a:p>
          <a:p>
            <a:pPr algn="just"/>
            <a:r>
              <a:rPr lang="es-MX" sz="3200" dirty="0">
                <a:latin typeface="Calibri" pitchFamily="34" charset="0"/>
              </a:rPr>
              <a:t> Si se trata de una obra traducida. el nombre del traductor.</a:t>
            </a:r>
          </a:p>
          <a:p>
            <a:pPr algn="just"/>
            <a:r>
              <a:rPr lang="es-MX" sz="3200" dirty="0">
                <a:latin typeface="Calibri" pitchFamily="34" charset="0"/>
              </a:rPr>
              <a:t> Lugar: país donde se publicó la fuente bibliográfica seguido de dos puntos.</a:t>
            </a:r>
          </a:p>
          <a:p>
            <a:pPr algn="just"/>
            <a:r>
              <a:rPr lang="es-MX" sz="3200" dirty="0">
                <a:latin typeface="Calibri" pitchFamily="34" charset="0"/>
              </a:rPr>
              <a:t> Editorial: casa editora que respalda la publicación</a:t>
            </a:r>
          </a:p>
          <a:p>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a:prstGeom prst="rect">
            <a:avLst/>
          </a:prstGeom>
        </p:spPr>
        <p:txBody>
          <a:bodyPr anchor="b">
            <a:normAutofit/>
          </a:bodyPr>
          <a:lstStyle/>
          <a:p>
            <a:r>
              <a:rPr lang="es-MX" sz="4600"/>
              <a:t>Fichas bibliográficas particulares</a:t>
            </a:r>
          </a:p>
        </p:txBody>
      </p:sp>
      <p:sp>
        <p:nvSpPr>
          <p:cNvPr id="3" name="2 Marcador de contenido"/>
          <p:cNvSpPr>
            <a:spLocks noGrp="1"/>
          </p:cNvSpPr>
          <p:nvPr>
            <p:ph sz="half" idx="1"/>
          </p:nvPr>
        </p:nvSpPr>
        <p:spPr>
          <a:xfrm>
            <a:off x="457200" y="1920085"/>
            <a:ext cx="4038600" cy="4434840"/>
          </a:xfrm>
          <a:prstGeom prst="rect">
            <a:avLst/>
          </a:prstGeom>
        </p:spPr>
        <p:txBody>
          <a:bodyPr>
            <a:normAutofit/>
          </a:bodyPr>
          <a:lstStyle/>
          <a:p>
            <a:pPr algn="just"/>
            <a:r>
              <a:rPr lang="es-MX" sz="2800" dirty="0">
                <a:latin typeface="+mj-lt"/>
              </a:rPr>
              <a:t>Son aquellas fichas de registro que consignan los datos suficientes para identificar específicamente el fragmento, sección o capitulo de los documentos que tienen carácter de libro. </a:t>
            </a:r>
          </a:p>
        </p:txBody>
      </p:sp>
      <p:pic>
        <p:nvPicPr>
          <p:cNvPr id="4" name="Imagen 3" descr="Imagen que contiene texto, captura de pantalla&#10;&#10;Descripción generada automáticamente">
            <a:extLst>
              <a:ext uri="{FF2B5EF4-FFF2-40B4-BE49-F238E27FC236}">
                <a16:creationId xmlns:a16="http://schemas.microsoft.com/office/drawing/2014/main" id="{A96407CA-3F97-44CD-8173-77605E38FBC0}"/>
              </a:ext>
            </a:extLst>
          </p:cNvPr>
          <p:cNvPicPr>
            <a:picLocks noChangeAspect="1"/>
          </p:cNvPicPr>
          <p:nvPr/>
        </p:nvPicPr>
        <p:blipFill>
          <a:blip r:embed="rId2"/>
          <a:stretch>
            <a:fillRect/>
          </a:stretch>
        </p:blipFill>
        <p:spPr>
          <a:xfrm>
            <a:off x="4648200" y="3134205"/>
            <a:ext cx="4038600" cy="20066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924712"/>
          </a:xfrm>
          <a:prstGeom prst="rect">
            <a:avLst/>
          </a:prstGeom>
        </p:spPr>
        <p:txBody>
          <a:bodyPr anchor="b">
            <a:normAutofit/>
          </a:bodyPr>
          <a:lstStyle/>
          <a:p>
            <a:r>
              <a:rPr lang="es-MX" sz="4400" dirty="0"/>
              <a:t>Fichas hemerográficas</a:t>
            </a:r>
          </a:p>
        </p:txBody>
      </p:sp>
      <p:sp>
        <p:nvSpPr>
          <p:cNvPr id="3" name="2 Marcador de contenido"/>
          <p:cNvSpPr>
            <a:spLocks noGrp="1"/>
          </p:cNvSpPr>
          <p:nvPr>
            <p:ph sz="half" idx="1"/>
          </p:nvPr>
        </p:nvSpPr>
        <p:spPr>
          <a:xfrm>
            <a:off x="457200" y="1920085"/>
            <a:ext cx="4038600" cy="4434840"/>
          </a:xfrm>
          <a:prstGeom prst="rect">
            <a:avLst/>
          </a:prstGeom>
        </p:spPr>
        <p:txBody>
          <a:bodyPr>
            <a:noAutofit/>
          </a:bodyPr>
          <a:lstStyle/>
          <a:p>
            <a:pPr algn="just">
              <a:lnSpc>
                <a:spcPct val="90000"/>
              </a:lnSpc>
            </a:pPr>
            <a:r>
              <a:rPr lang="es-MX" sz="2000" dirty="0">
                <a:latin typeface="+mj-lt"/>
              </a:rPr>
              <a:t>Son aquellas fichas de registro en las cuales se señalan los datos suficientes para identificar los documentos que son de circulación periódica, como los periódicos y revistas.</a:t>
            </a:r>
          </a:p>
          <a:p>
            <a:pPr algn="just">
              <a:lnSpc>
                <a:spcPct val="90000"/>
              </a:lnSpc>
            </a:pPr>
            <a:r>
              <a:rPr lang="es-MX" sz="2000" dirty="0">
                <a:latin typeface="+mj-lt"/>
              </a:rPr>
              <a:t> Contiene cuatro tipos de datos:</a:t>
            </a:r>
          </a:p>
          <a:p>
            <a:pPr algn="just">
              <a:lnSpc>
                <a:spcPct val="90000"/>
              </a:lnSpc>
            </a:pPr>
            <a:r>
              <a:rPr lang="es-MX" sz="2000" dirty="0">
                <a:latin typeface="+mj-lt"/>
              </a:rPr>
              <a:t>Nombre del director o responsable de la publicación.</a:t>
            </a:r>
          </a:p>
          <a:p>
            <a:pPr algn="just">
              <a:lnSpc>
                <a:spcPct val="90000"/>
              </a:lnSpc>
            </a:pPr>
            <a:r>
              <a:rPr lang="es-MX" sz="2000" dirty="0">
                <a:latin typeface="+mj-lt"/>
              </a:rPr>
              <a:t> Periodicidad. </a:t>
            </a:r>
          </a:p>
          <a:p>
            <a:pPr algn="just">
              <a:lnSpc>
                <a:spcPct val="90000"/>
              </a:lnSpc>
            </a:pPr>
            <a:r>
              <a:rPr lang="es-MX" sz="2000" dirty="0">
                <a:latin typeface="+mj-lt"/>
              </a:rPr>
              <a:t>Título en cursivas  </a:t>
            </a:r>
          </a:p>
          <a:p>
            <a:pPr algn="just">
              <a:lnSpc>
                <a:spcPct val="90000"/>
              </a:lnSpc>
            </a:pPr>
            <a:r>
              <a:rPr lang="es-MX" sz="2000" dirty="0">
                <a:latin typeface="+mj-lt"/>
              </a:rPr>
              <a:t> Numero de la publicación. </a:t>
            </a:r>
          </a:p>
        </p:txBody>
      </p:sp>
      <p:pic>
        <p:nvPicPr>
          <p:cNvPr id="4" name="Imagen 3" descr="Imagen que contiene captura de pantalla&#10;&#10;Descripción generada automáticamente">
            <a:extLst>
              <a:ext uri="{FF2B5EF4-FFF2-40B4-BE49-F238E27FC236}">
                <a16:creationId xmlns:a16="http://schemas.microsoft.com/office/drawing/2014/main" id="{B5775EA1-8CE4-4800-87F0-91AF15FFD67F}"/>
              </a:ext>
            </a:extLst>
          </p:cNvPr>
          <p:cNvPicPr>
            <a:picLocks noChangeAspect="1"/>
          </p:cNvPicPr>
          <p:nvPr/>
        </p:nvPicPr>
        <p:blipFill>
          <a:blip r:embed="rId2"/>
          <a:stretch>
            <a:fillRect/>
          </a:stretch>
        </p:blipFill>
        <p:spPr>
          <a:xfrm>
            <a:off x="4648200" y="2720981"/>
            <a:ext cx="4038600" cy="2833047"/>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2122</Words>
  <Application>Microsoft Office PowerPoint</Application>
  <PresentationFormat>Presentación en pantalla (4:3)</PresentationFormat>
  <Paragraphs>162</Paragraphs>
  <Slides>41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41</vt:i4>
      </vt:variant>
    </vt:vector>
  </HeadingPairs>
  <TitlesOfParts>
    <vt:vector size="45" baseType="lpstr">
      <vt:lpstr>Calibri</vt:lpstr>
      <vt:lpstr>Constantia</vt:lpstr>
      <vt:lpstr>Wingdings 2</vt:lpstr>
      <vt:lpstr>Flujo</vt:lpstr>
      <vt:lpstr>   Universidad Autónoma del Estado de México  Facultad de Ingeniería   Ingeniería en Sistemas Energéticos Sustentables   Seminario de Titulación I Unidad III: Recursos de la investigación documental  Dra. María Rosa Quintana Guerra  Septiembre 2019</vt:lpstr>
      <vt:lpstr>Unidad III: Recursos de investigación documental</vt:lpstr>
      <vt:lpstr>Recursos de investigación documental</vt:lpstr>
      <vt:lpstr>Técnica de registro de fuentes</vt:lpstr>
      <vt:lpstr>Fichas bibliográficas generales</vt:lpstr>
      <vt:lpstr>Orden de los datos: </vt:lpstr>
      <vt:lpstr>Presentación de PowerPoint</vt:lpstr>
      <vt:lpstr>Fichas bibliográficas particulares</vt:lpstr>
      <vt:lpstr>Fichas hemerográficas</vt:lpstr>
      <vt:lpstr>Fichas electrónicas</vt:lpstr>
      <vt:lpstr>Orden de los datos</vt:lpstr>
      <vt:lpstr>Presentación de PowerPoint</vt:lpstr>
      <vt:lpstr>Técnicas de acopio de la información</vt:lpstr>
      <vt:lpstr>Fichas de trabajo</vt:lpstr>
      <vt:lpstr>Proporcionan: </vt:lpstr>
      <vt:lpstr>Tipos de ficha de trabajo</vt:lpstr>
      <vt:lpstr>Ficha de resumen</vt:lpstr>
      <vt:lpstr>Ficha de paráfrasis</vt:lpstr>
      <vt:lpstr>Ficha de cita textual</vt:lpstr>
      <vt:lpstr>Ficha de análisis</vt:lpstr>
      <vt:lpstr>Ficha maestra</vt:lpstr>
      <vt:lpstr>Contenido:</vt:lpstr>
      <vt:lpstr>Aparato crítico</vt:lpstr>
      <vt:lpstr>Tipos de citas</vt:lpstr>
      <vt:lpstr>Citas textuales</vt:lpstr>
      <vt:lpstr>Citas de referencia</vt:lpstr>
      <vt:lpstr>Notas aclaratorias</vt:lpstr>
      <vt:lpstr>Referencia estilo APA</vt:lpstr>
      <vt:lpstr>Presentación de PowerPoint</vt:lpstr>
      <vt:lpstr>¿Cómo citar?</vt:lpstr>
      <vt:lpstr>APA Citas textuales </vt:lpstr>
      <vt:lpstr>APA Citas referencia</vt:lpstr>
      <vt:lpstr>APA Cita referencia </vt:lpstr>
      <vt:lpstr>Notas aclaratorias APA </vt:lpstr>
      <vt:lpstr>Referencias bibliográficas APA</vt:lpstr>
      <vt:lpstr>Referencias bibliográficas APA</vt:lpstr>
      <vt:lpstr>Referencias bibliográficas APA</vt:lpstr>
      <vt:lpstr>Referencias </vt:lpstr>
      <vt:lpstr>Referencias</vt:lpstr>
      <vt:lpstr>Referencias imágenes </vt:lpstr>
      <vt:lpstr>Referencias imágenes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Universidad Autónoma del Estado de México  Facultad de Ingeniería   Ingeniería en Sistemas Energéticos Sustentables   Seminario de Titulación I Unidad III: Recursos de la investigación documental  Dra. María Rosa Quintana Guerra  Septiembre 2019</dc:title>
  <dc:creator>MARIA  ROSA QUINTANA GUERRA</dc:creator>
  <cp:lastModifiedBy>MARIA  ROSA QUINTANA GUERRA</cp:lastModifiedBy>
  <cp:revision>6</cp:revision>
  <dcterms:created xsi:type="dcterms:W3CDTF">2019-09-20T14:03:01Z</dcterms:created>
  <dcterms:modified xsi:type="dcterms:W3CDTF">2019-09-20T19:30:01Z</dcterms:modified>
</cp:coreProperties>
</file>