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00" r:id="rId1"/>
  </p:sldMasterIdLst>
  <p:notesMasterIdLst>
    <p:notesMasterId r:id="rId35"/>
  </p:notesMasterIdLst>
  <p:sldIdLst>
    <p:sldId id="289" r:id="rId2"/>
    <p:sldId id="257" r:id="rId3"/>
    <p:sldId id="286" r:id="rId4"/>
    <p:sldId id="287" r:id="rId5"/>
    <p:sldId id="258" r:id="rId6"/>
    <p:sldId id="259" r:id="rId7"/>
    <p:sldId id="260" r:id="rId8"/>
    <p:sldId id="261" r:id="rId9"/>
    <p:sldId id="280" r:id="rId10"/>
    <p:sldId id="281" r:id="rId11"/>
    <p:sldId id="273" r:id="rId12"/>
    <p:sldId id="274" r:id="rId13"/>
    <p:sldId id="275" r:id="rId14"/>
    <p:sldId id="262" r:id="rId15"/>
    <p:sldId id="263" r:id="rId16"/>
    <p:sldId id="283" r:id="rId17"/>
    <p:sldId id="276" r:id="rId18"/>
    <p:sldId id="264" r:id="rId19"/>
    <p:sldId id="265" r:id="rId20"/>
    <p:sldId id="266" r:id="rId21"/>
    <p:sldId id="271" r:id="rId22"/>
    <p:sldId id="282" r:id="rId23"/>
    <p:sldId id="267" r:id="rId24"/>
    <p:sldId id="268" r:id="rId25"/>
    <p:sldId id="284" r:id="rId26"/>
    <p:sldId id="277" r:id="rId27"/>
    <p:sldId id="278" r:id="rId28"/>
    <p:sldId id="279" r:id="rId29"/>
    <p:sldId id="285" r:id="rId30"/>
    <p:sldId id="269" r:id="rId31"/>
    <p:sldId id="270" r:id="rId32"/>
    <p:sldId id="272" r:id="rId33"/>
    <p:sldId id="288"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a Laura Lopez Gonzalez" initials="DLLG" lastIdx="1" clrIdx="0">
    <p:extLst>
      <p:ext uri="{19B8F6BF-5375-455C-9EA6-DF929625EA0E}">
        <p15:presenceInfo xmlns:p15="http://schemas.microsoft.com/office/powerpoint/2012/main" userId="3f194eb8316e51e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4291" autoAdjust="0"/>
  </p:normalViewPr>
  <p:slideViewPr>
    <p:cSldViewPr snapToGrid="0">
      <p:cViewPr>
        <p:scale>
          <a:sx n="50" d="100"/>
          <a:sy n="50" d="100"/>
        </p:scale>
        <p:origin x="60" y="780"/>
      </p:cViewPr>
      <p:guideLst>
        <p:guide orient="horz" pos="2160"/>
        <p:guide pos="3840"/>
      </p:guideLst>
    </p:cSldViewPr>
  </p:slideViewPr>
  <p:notesTextViewPr>
    <p:cViewPr>
      <p:scale>
        <a:sx n="1" d="1"/>
        <a:sy n="1" d="1"/>
      </p:scale>
      <p:origin x="0" y="0"/>
    </p:cViewPr>
  </p:notesTextViewPr>
  <p:sorterViewPr>
    <p:cViewPr>
      <p:scale>
        <a:sx n="100" d="100"/>
        <a:sy n="100" d="100"/>
      </p:scale>
      <p:origin x="0" y="-106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1BCABC-11CA-45B1-8FE8-7EF8FA005785}" type="doc">
      <dgm:prSet loTypeId="urn:microsoft.com/office/officeart/2005/8/layout/hierarchy1" loCatId="hierarchy" qsTypeId="urn:microsoft.com/office/officeart/2005/8/quickstyle/simple3" qsCatId="simple" csTypeId="urn:microsoft.com/office/officeart/2005/8/colors/accent4_2" csCatId="accent4" phldr="1"/>
      <dgm:spPr/>
      <dgm:t>
        <a:bodyPr/>
        <a:lstStyle/>
        <a:p>
          <a:endParaRPr lang="es-MX"/>
        </a:p>
      </dgm:t>
    </dgm:pt>
    <dgm:pt modelId="{AC831187-B06A-4261-8C49-067F293F7A56}">
      <dgm:prSet phldrT="[Texto]"/>
      <dgm:spPr/>
      <dgm:t>
        <a:bodyPr/>
        <a:lstStyle/>
        <a:p>
          <a:r>
            <a:rPr lang="es-MX" b="1" i="1" dirty="0"/>
            <a:t>Creatividad. </a:t>
          </a:r>
          <a:endParaRPr lang="es-MX" i="1" dirty="0"/>
        </a:p>
      </dgm:t>
    </dgm:pt>
    <dgm:pt modelId="{8E884D7F-C6D8-49A2-AB5E-B08836D4684C}" type="parTrans" cxnId="{7B19F601-7C4D-421A-A975-58D1591B4FED}">
      <dgm:prSet/>
      <dgm:spPr/>
      <dgm:t>
        <a:bodyPr/>
        <a:lstStyle/>
        <a:p>
          <a:endParaRPr lang="es-MX"/>
        </a:p>
      </dgm:t>
    </dgm:pt>
    <dgm:pt modelId="{BDD17D30-5A63-4718-BC92-1C63A1699DC7}" type="sibTrans" cxnId="{7B19F601-7C4D-421A-A975-58D1591B4FED}">
      <dgm:prSet/>
      <dgm:spPr/>
      <dgm:t>
        <a:bodyPr/>
        <a:lstStyle/>
        <a:p>
          <a:endParaRPr lang="es-MX"/>
        </a:p>
      </dgm:t>
    </dgm:pt>
    <dgm:pt modelId="{F92CE5B4-4E1B-4DC7-B8B7-C738B73EA764}">
      <dgm:prSet phldrT="[Texto]"/>
      <dgm:spPr/>
      <dgm:t>
        <a:bodyPr/>
        <a:lstStyle/>
        <a:p>
          <a:r>
            <a:rPr lang="es-MX"/>
            <a:t>Las técnicas y herramientas creativas nos pueden ayudar a generar muchas y variadas ideas.</a:t>
          </a:r>
        </a:p>
      </dgm:t>
    </dgm:pt>
    <dgm:pt modelId="{6FF4EFCB-8B75-44C3-9F47-D73140E0D0C6}" type="parTrans" cxnId="{09429DA8-5022-41F5-BA8C-6661C8871691}">
      <dgm:prSet/>
      <dgm:spPr/>
      <dgm:t>
        <a:bodyPr/>
        <a:lstStyle/>
        <a:p>
          <a:endParaRPr lang="es-MX"/>
        </a:p>
      </dgm:t>
    </dgm:pt>
    <dgm:pt modelId="{B2563C0B-16C5-4FC5-8FB2-E5EE9AA87B84}" type="sibTrans" cxnId="{09429DA8-5022-41F5-BA8C-6661C8871691}">
      <dgm:prSet/>
      <dgm:spPr/>
      <dgm:t>
        <a:bodyPr/>
        <a:lstStyle/>
        <a:p>
          <a:endParaRPr lang="es-MX"/>
        </a:p>
      </dgm:t>
    </dgm:pt>
    <dgm:pt modelId="{4706F857-C474-4099-86B6-BA99E37B6366}">
      <dgm:prSet phldrT="[Texto]"/>
      <dgm:spPr/>
      <dgm:t>
        <a:bodyPr/>
        <a:lstStyle/>
        <a:p>
          <a:r>
            <a:rPr lang="es-MX"/>
            <a:t>La creatividad es sinónimo del "pensamiento original"</a:t>
          </a:r>
        </a:p>
      </dgm:t>
    </dgm:pt>
    <dgm:pt modelId="{62A7022C-4661-48DB-BD95-BCFCE3236118}" type="parTrans" cxnId="{3FC1CFCC-BE12-469C-A963-3C96AC524724}">
      <dgm:prSet/>
      <dgm:spPr/>
      <dgm:t>
        <a:bodyPr/>
        <a:lstStyle/>
        <a:p>
          <a:endParaRPr lang="es-MX"/>
        </a:p>
      </dgm:t>
    </dgm:pt>
    <dgm:pt modelId="{A0F878EB-FECA-4A86-88FA-340389B68376}" type="sibTrans" cxnId="{3FC1CFCC-BE12-469C-A963-3C96AC524724}">
      <dgm:prSet/>
      <dgm:spPr/>
      <dgm:t>
        <a:bodyPr/>
        <a:lstStyle/>
        <a:p>
          <a:endParaRPr lang="es-MX"/>
        </a:p>
      </dgm:t>
    </dgm:pt>
    <dgm:pt modelId="{8D1277E9-1756-4149-9060-584ECAA82BCE}">
      <dgm:prSet phldrT="[Texto]"/>
      <dgm:spPr/>
      <dgm:t>
        <a:bodyPr/>
        <a:lstStyle/>
        <a:p>
          <a:r>
            <a:rPr lang="es-MX" dirty="0"/>
            <a:t>La creatividad es una habilidad típica de la cognición humana.</a:t>
          </a:r>
        </a:p>
      </dgm:t>
    </dgm:pt>
    <dgm:pt modelId="{0A67A6AA-3A7C-43E5-8895-F16D6E27DB4E}" type="parTrans" cxnId="{9A001268-4035-46E3-A763-8CB50F11210B}">
      <dgm:prSet/>
      <dgm:spPr/>
      <dgm:t>
        <a:bodyPr/>
        <a:lstStyle/>
        <a:p>
          <a:endParaRPr lang="es-MX"/>
        </a:p>
      </dgm:t>
    </dgm:pt>
    <dgm:pt modelId="{F3EFDBF7-5E91-42E2-8978-BBEB5AE975F0}" type="sibTrans" cxnId="{9A001268-4035-46E3-A763-8CB50F11210B}">
      <dgm:prSet/>
      <dgm:spPr/>
      <dgm:t>
        <a:bodyPr/>
        <a:lstStyle/>
        <a:p>
          <a:endParaRPr lang="es-MX"/>
        </a:p>
      </dgm:t>
    </dgm:pt>
    <dgm:pt modelId="{50217EA8-DF4B-4530-990F-E0C7DF190E88}">
      <dgm:prSet phldrT="[Texto]"/>
      <dgm:spPr/>
      <dgm:t>
        <a:bodyPr/>
        <a:lstStyle/>
        <a:p>
          <a:r>
            <a:rPr lang="es-MX"/>
            <a:t>Que habitualmente producen soluciones originales</a:t>
          </a:r>
        </a:p>
      </dgm:t>
    </dgm:pt>
    <dgm:pt modelId="{395A9220-EEAB-4D01-B6A3-C4E78BD23D48}" type="parTrans" cxnId="{24F5E488-E9A7-4ABB-B8C7-68832D7DE149}">
      <dgm:prSet/>
      <dgm:spPr/>
      <dgm:t>
        <a:bodyPr/>
        <a:lstStyle/>
        <a:p>
          <a:endParaRPr lang="es-MX"/>
        </a:p>
      </dgm:t>
    </dgm:pt>
    <dgm:pt modelId="{5700BD87-C752-4162-8014-8FDC000A2938}" type="sibTrans" cxnId="{24F5E488-E9A7-4ABB-B8C7-68832D7DE149}">
      <dgm:prSet/>
      <dgm:spPr/>
      <dgm:t>
        <a:bodyPr/>
        <a:lstStyle/>
        <a:p>
          <a:endParaRPr lang="es-MX"/>
        </a:p>
      </dgm:t>
    </dgm:pt>
    <dgm:pt modelId="{79BB26C8-11B4-43EB-AE6E-35AAC62D7478}">
      <dgm:prSet phldrT="[Texto]"/>
      <dgm:spPr/>
      <dgm:t>
        <a:bodyPr/>
        <a:lstStyle/>
        <a:p>
          <a:r>
            <a:rPr lang="es-MX" dirty="0"/>
            <a:t>La creatividad es la capacidad de generar nuevas ideas </a:t>
          </a:r>
          <a:r>
            <a:rPr lang="es-MX" dirty="0" smtClean="0"/>
            <a:t>o conceptos</a:t>
          </a:r>
          <a:r>
            <a:rPr lang="es-MX" dirty="0"/>
            <a:t>.</a:t>
          </a:r>
        </a:p>
      </dgm:t>
    </dgm:pt>
    <dgm:pt modelId="{55125226-91E3-4815-9775-484928DBFABC}" type="sibTrans" cxnId="{87BF9BF9-8709-41BA-A2D0-8EE91AB1A4C4}">
      <dgm:prSet/>
      <dgm:spPr/>
      <dgm:t>
        <a:bodyPr/>
        <a:lstStyle/>
        <a:p>
          <a:endParaRPr lang="es-MX"/>
        </a:p>
      </dgm:t>
    </dgm:pt>
    <dgm:pt modelId="{12259CBE-12C4-47C0-9AAD-8816F06330FA}" type="parTrans" cxnId="{87BF9BF9-8709-41BA-A2D0-8EE91AB1A4C4}">
      <dgm:prSet/>
      <dgm:spPr/>
      <dgm:t>
        <a:bodyPr/>
        <a:lstStyle/>
        <a:p>
          <a:endParaRPr lang="es-MX"/>
        </a:p>
      </dgm:t>
    </dgm:pt>
    <dgm:pt modelId="{461C0B8E-E536-427F-972C-F9BF82C93609}" type="pres">
      <dgm:prSet presAssocID="{121BCABC-11CA-45B1-8FE8-7EF8FA005785}" presName="hierChild1" presStyleCnt="0">
        <dgm:presLayoutVars>
          <dgm:chPref val="1"/>
          <dgm:dir/>
          <dgm:animOne val="branch"/>
          <dgm:animLvl val="lvl"/>
          <dgm:resizeHandles/>
        </dgm:presLayoutVars>
      </dgm:prSet>
      <dgm:spPr/>
      <dgm:t>
        <a:bodyPr/>
        <a:lstStyle/>
        <a:p>
          <a:endParaRPr lang="es-MX"/>
        </a:p>
      </dgm:t>
    </dgm:pt>
    <dgm:pt modelId="{BED38F43-FA7F-4A3D-BE2C-C735AF834C2A}" type="pres">
      <dgm:prSet presAssocID="{AC831187-B06A-4261-8C49-067F293F7A56}" presName="hierRoot1" presStyleCnt="0"/>
      <dgm:spPr/>
    </dgm:pt>
    <dgm:pt modelId="{C7C1F256-EE25-4635-8DBA-D6F6D7C3075A}" type="pres">
      <dgm:prSet presAssocID="{AC831187-B06A-4261-8C49-067F293F7A56}" presName="composite" presStyleCnt="0"/>
      <dgm:spPr/>
    </dgm:pt>
    <dgm:pt modelId="{547AE9B1-EDA6-4D8C-BF58-03EC81FF9A64}" type="pres">
      <dgm:prSet presAssocID="{AC831187-B06A-4261-8C49-067F293F7A56}" presName="background" presStyleLbl="node0" presStyleIdx="0" presStyleCnt="1"/>
      <dgm:spPr/>
    </dgm:pt>
    <dgm:pt modelId="{BB6DFA67-7F73-406D-ABFB-9247F4F4DA49}" type="pres">
      <dgm:prSet presAssocID="{AC831187-B06A-4261-8C49-067F293F7A56}" presName="text" presStyleLbl="fgAcc0" presStyleIdx="0" presStyleCnt="1">
        <dgm:presLayoutVars>
          <dgm:chPref val="3"/>
        </dgm:presLayoutVars>
      </dgm:prSet>
      <dgm:spPr/>
      <dgm:t>
        <a:bodyPr/>
        <a:lstStyle/>
        <a:p>
          <a:endParaRPr lang="es-MX"/>
        </a:p>
      </dgm:t>
    </dgm:pt>
    <dgm:pt modelId="{2DC6A386-4A6A-4399-A068-7092D098A777}" type="pres">
      <dgm:prSet presAssocID="{AC831187-B06A-4261-8C49-067F293F7A56}" presName="hierChild2" presStyleCnt="0"/>
      <dgm:spPr/>
    </dgm:pt>
    <dgm:pt modelId="{DF016946-0264-4891-9956-5E889AF6368E}" type="pres">
      <dgm:prSet presAssocID="{6FF4EFCB-8B75-44C3-9F47-D73140E0D0C6}" presName="Name10" presStyleLbl="parChTrans1D2" presStyleIdx="0" presStyleCnt="2"/>
      <dgm:spPr/>
      <dgm:t>
        <a:bodyPr/>
        <a:lstStyle/>
        <a:p>
          <a:endParaRPr lang="es-MX"/>
        </a:p>
      </dgm:t>
    </dgm:pt>
    <dgm:pt modelId="{14597899-460D-4127-9AEC-DE146E9DF717}" type="pres">
      <dgm:prSet presAssocID="{F92CE5B4-4E1B-4DC7-B8B7-C738B73EA764}" presName="hierRoot2" presStyleCnt="0"/>
      <dgm:spPr/>
    </dgm:pt>
    <dgm:pt modelId="{107560FC-9176-4FDC-8D00-E569F37CBDE2}" type="pres">
      <dgm:prSet presAssocID="{F92CE5B4-4E1B-4DC7-B8B7-C738B73EA764}" presName="composite2" presStyleCnt="0"/>
      <dgm:spPr/>
    </dgm:pt>
    <dgm:pt modelId="{CE93A352-FC29-465D-95EF-9A0F237410E9}" type="pres">
      <dgm:prSet presAssocID="{F92CE5B4-4E1B-4DC7-B8B7-C738B73EA764}" presName="background2" presStyleLbl="node2" presStyleIdx="0" presStyleCnt="2"/>
      <dgm:spPr/>
    </dgm:pt>
    <dgm:pt modelId="{A07C9EBB-F366-4212-B3BF-454DE7386600}" type="pres">
      <dgm:prSet presAssocID="{F92CE5B4-4E1B-4DC7-B8B7-C738B73EA764}" presName="text2" presStyleLbl="fgAcc2" presStyleIdx="0" presStyleCnt="2">
        <dgm:presLayoutVars>
          <dgm:chPref val="3"/>
        </dgm:presLayoutVars>
      </dgm:prSet>
      <dgm:spPr/>
      <dgm:t>
        <a:bodyPr/>
        <a:lstStyle/>
        <a:p>
          <a:endParaRPr lang="es-MX"/>
        </a:p>
      </dgm:t>
    </dgm:pt>
    <dgm:pt modelId="{838DC435-A0B9-4F65-BA49-620D993E1005}" type="pres">
      <dgm:prSet presAssocID="{F92CE5B4-4E1B-4DC7-B8B7-C738B73EA764}" presName="hierChild3" presStyleCnt="0"/>
      <dgm:spPr/>
    </dgm:pt>
    <dgm:pt modelId="{2473E246-7F8F-4346-8824-0F027DA7ECA9}" type="pres">
      <dgm:prSet presAssocID="{62A7022C-4661-48DB-BD95-BCFCE3236118}" presName="Name17" presStyleLbl="parChTrans1D3" presStyleIdx="0" presStyleCnt="3"/>
      <dgm:spPr/>
      <dgm:t>
        <a:bodyPr/>
        <a:lstStyle/>
        <a:p>
          <a:endParaRPr lang="es-MX"/>
        </a:p>
      </dgm:t>
    </dgm:pt>
    <dgm:pt modelId="{B1AC47F0-9084-4918-9864-73428D3FF43E}" type="pres">
      <dgm:prSet presAssocID="{4706F857-C474-4099-86B6-BA99E37B6366}" presName="hierRoot3" presStyleCnt="0"/>
      <dgm:spPr/>
    </dgm:pt>
    <dgm:pt modelId="{D2EAD8E8-FD7C-4017-8189-875EED1FCFDA}" type="pres">
      <dgm:prSet presAssocID="{4706F857-C474-4099-86B6-BA99E37B6366}" presName="composite3" presStyleCnt="0"/>
      <dgm:spPr/>
    </dgm:pt>
    <dgm:pt modelId="{1D60EA1D-CA10-4BBA-AF30-54F32B5ACBA6}" type="pres">
      <dgm:prSet presAssocID="{4706F857-C474-4099-86B6-BA99E37B6366}" presName="background3" presStyleLbl="node3" presStyleIdx="0" presStyleCnt="3"/>
      <dgm:spPr/>
    </dgm:pt>
    <dgm:pt modelId="{D473C674-2979-4E87-8C78-3CC5F4D99265}" type="pres">
      <dgm:prSet presAssocID="{4706F857-C474-4099-86B6-BA99E37B6366}" presName="text3" presStyleLbl="fgAcc3" presStyleIdx="0" presStyleCnt="3">
        <dgm:presLayoutVars>
          <dgm:chPref val="3"/>
        </dgm:presLayoutVars>
      </dgm:prSet>
      <dgm:spPr/>
      <dgm:t>
        <a:bodyPr/>
        <a:lstStyle/>
        <a:p>
          <a:endParaRPr lang="es-MX"/>
        </a:p>
      </dgm:t>
    </dgm:pt>
    <dgm:pt modelId="{ECF2E304-B651-46D9-8C92-B3AA5D59BAE0}" type="pres">
      <dgm:prSet presAssocID="{4706F857-C474-4099-86B6-BA99E37B6366}" presName="hierChild4" presStyleCnt="0"/>
      <dgm:spPr/>
    </dgm:pt>
    <dgm:pt modelId="{D13AAB6F-BF68-4841-829D-0D1733038EDA}" type="pres">
      <dgm:prSet presAssocID="{0A67A6AA-3A7C-43E5-8895-F16D6E27DB4E}" presName="Name17" presStyleLbl="parChTrans1D3" presStyleIdx="1" presStyleCnt="3"/>
      <dgm:spPr/>
      <dgm:t>
        <a:bodyPr/>
        <a:lstStyle/>
        <a:p>
          <a:endParaRPr lang="es-MX"/>
        </a:p>
      </dgm:t>
    </dgm:pt>
    <dgm:pt modelId="{D81BBC5E-FECA-4703-A6A9-AD5676B4C308}" type="pres">
      <dgm:prSet presAssocID="{8D1277E9-1756-4149-9060-584ECAA82BCE}" presName="hierRoot3" presStyleCnt="0"/>
      <dgm:spPr/>
    </dgm:pt>
    <dgm:pt modelId="{AB56C663-4D74-4521-A886-268BED75D6F0}" type="pres">
      <dgm:prSet presAssocID="{8D1277E9-1756-4149-9060-584ECAA82BCE}" presName="composite3" presStyleCnt="0"/>
      <dgm:spPr/>
    </dgm:pt>
    <dgm:pt modelId="{93F0FCA9-7632-45C8-8B7A-470BE258AC7B}" type="pres">
      <dgm:prSet presAssocID="{8D1277E9-1756-4149-9060-584ECAA82BCE}" presName="background3" presStyleLbl="node3" presStyleIdx="1" presStyleCnt="3"/>
      <dgm:spPr/>
    </dgm:pt>
    <dgm:pt modelId="{DB220709-8695-4532-BB26-2203180BABF0}" type="pres">
      <dgm:prSet presAssocID="{8D1277E9-1756-4149-9060-584ECAA82BCE}" presName="text3" presStyleLbl="fgAcc3" presStyleIdx="1" presStyleCnt="3">
        <dgm:presLayoutVars>
          <dgm:chPref val="3"/>
        </dgm:presLayoutVars>
      </dgm:prSet>
      <dgm:spPr/>
      <dgm:t>
        <a:bodyPr/>
        <a:lstStyle/>
        <a:p>
          <a:endParaRPr lang="es-MX"/>
        </a:p>
      </dgm:t>
    </dgm:pt>
    <dgm:pt modelId="{ABD05B67-EC55-4038-9174-398522C7267F}" type="pres">
      <dgm:prSet presAssocID="{8D1277E9-1756-4149-9060-584ECAA82BCE}" presName="hierChild4" presStyleCnt="0"/>
      <dgm:spPr/>
    </dgm:pt>
    <dgm:pt modelId="{8F7B9BD0-D49D-455C-BCD5-E81916B04FC2}" type="pres">
      <dgm:prSet presAssocID="{12259CBE-12C4-47C0-9AAD-8816F06330FA}" presName="Name10" presStyleLbl="parChTrans1D2" presStyleIdx="1" presStyleCnt="2"/>
      <dgm:spPr/>
      <dgm:t>
        <a:bodyPr/>
        <a:lstStyle/>
        <a:p>
          <a:endParaRPr lang="es-MX"/>
        </a:p>
      </dgm:t>
    </dgm:pt>
    <dgm:pt modelId="{E906B4FB-F627-47CA-AFA8-52C6B09D4A3A}" type="pres">
      <dgm:prSet presAssocID="{79BB26C8-11B4-43EB-AE6E-35AAC62D7478}" presName="hierRoot2" presStyleCnt="0"/>
      <dgm:spPr/>
    </dgm:pt>
    <dgm:pt modelId="{ADA90DD4-6B82-41C1-99F9-6194AADF9CDE}" type="pres">
      <dgm:prSet presAssocID="{79BB26C8-11B4-43EB-AE6E-35AAC62D7478}" presName="composite2" presStyleCnt="0"/>
      <dgm:spPr/>
    </dgm:pt>
    <dgm:pt modelId="{7586D6FF-9159-4A56-BED1-01959BA5379E}" type="pres">
      <dgm:prSet presAssocID="{79BB26C8-11B4-43EB-AE6E-35AAC62D7478}" presName="background2" presStyleLbl="node2" presStyleIdx="1" presStyleCnt="2"/>
      <dgm:spPr/>
    </dgm:pt>
    <dgm:pt modelId="{2E5B99DA-BD64-4C92-B64C-EF0D6864734B}" type="pres">
      <dgm:prSet presAssocID="{79BB26C8-11B4-43EB-AE6E-35AAC62D7478}" presName="text2" presStyleLbl="fgAcc2" presStyleIdx="1" presStyleCnt="2">
        <dgm:presLayoutVars>
          <dgm:chPref val="3"/>
        </dgm:presLayoutVars>
      </dgm:prSet>
      <dgm:spPr/>
      <dgm:t>
        <a:bodyPr/>
        <a:lstStyle/>
        <a:p>
          <a:endParaRPr lang="es-MX"/>
        </a:p>
      </dgm:t>
    </dgm:pt>
    <dgm:pt modelId="{F069C0E8-214F-49BA-8594-C2087B11A343}" type="pres">
      <dgm:prSet presAssocID="{79BB26C8-11B4-43EB-AE6E-35AAC62D7478}" presName="hierChild3" presStyleCnt="0"/>
      <dgm:spPr/>
    </dgm:pt>
    <dgm:pt modelId="{4A71B289-E3EC-4CE8-B222-379A263B3E87}" type="pres">
      <dgm:prSet presAssocID="{395A9220-EEAB-4D01-B6A3-C4E78BD23D48}" presName="Name17" presStyleLbl="parChTrans1D3" presStyleIdx="2" presStyleCnt="3"/>
      <dgm:spPr/>
      <dgm:t>
        <a:bodyPr/>
        <a:lstStyle/>
        <a:p>
          <a:endParaRPr lang="es-MX"/>
        </a:p>
      </dgm:t>
    </dgm:pt>
    <dgm:pt modelId="{D93EB28C-1ED0-4A03-9DEC-867E65F5A795}" type="pres">
      <dgm:prSet presAssocID="{50217EA8-DF4B-4530-990F-E0C7DF190E88}" presName="hierRoot3" presStyleCnt="0"/>
      <dgm:spPr/>
    </dgm:pt>
    <dgm:pt modelId="{2210D089-760C-4065-A284-A523CB63C25C}" type="pres">
      <dgm:prSet presAssocID="{50217EA8-DF4B-4530-990F-E0C7DF190E88}" presName="composite3" presStyleCnt="0"/>
      <dgm:spPr/>
    </dgm:pt>
    <dgm:pt modelId="{64F9709B-A3CA-413C-BFE3-12A90DEAFB14}" type="pres">
      <dgm:prSet presAssocID="{50217EA8-DF4B-4530-990F-E0C7DF190E88}" presName="background3" presStyleLbl="node3" presStyleIdx="2" presStyleCnt="3"/>
      <dgm:spPr/>
    </dgm:pt>
    <dgm:pt modelId="{4CC2F09D-A376-4613-84F6-CD0D0B499C98}" type="pres">
      <dgm:prSet presAssocID="{50217EA8-DF4B-4530-990F-E0C7DF190E88}" presName="text3" presStyleLbl="fgAcc3" presStyleIdx="2" presStyleCnt="3">
        <dgm:presLayoutVars>
          <dgm:chPref val="3"/>
        </dgm:presLayoutVars>
      </dgm:prSet>
      <dgm:spPr/>
      <dgm:t>
        <a:bodyPr/>
        <a:lstStyle/>
        <a:p>
          <a:endParaRPr lang="es-MX"/>
        </a:p>
      </dgm:t>
    </dgm:pt>
    <dgm:pt modelId="{1A76399C-412B-4895-B38F-83C7782477EC}" type="pres">
      <dgm:prSet presAssocID="{50217EA8-DF4B-4530-990F-E0C7DF190E88}" presName="hierChild4" presStyleCnt="0"/>
      <dgm:spPr/>
    </dgm:pt>
  </dgm:ptLst>
  <dgm:cxnLst>
    <dgm:cxn modelId="{9A001268-4035-46E3-A763-8CB50F11210B}" srcId="{F92CE5B4-4E1B-4DC7-B8B7-C738B73EA764}" destId="{8D1277E9-1756-4149-9060-584ECAA82BCE}" srcOrd="1" destOrd="0" parTransId="{0A67A6AA-3A7C-43E5-8895-F16D6E27DB4E}" sibTransId="{F3EFDBF7-5E91-42E2-8978-BBEB5AE975F0}"/>
    <dgm:cxn modelId="{DCEBBD92-B0B4-4D7D-A2AC-90BCE1AFDC37}" type="presOf" srcId="{6FF4EFCB-8B75-44C3-9F47-D73140E0D0C6}" destId="{DF016946-0264-4891-9956-5E889AF6368E}" srcOrd="0" destOrd="0" presId="urn:microsoft.com/office/officeart/2005/8/layout/hierarchy1"/>
    <dgm:cxn modelId="{D1659EF9-B2F7-46A5-A888-93110C6285D7}" type="presOf" srcId="{0A67A6AA-3A7C-43E5-8895-F16D6E27DB4E}" destId="{D13AAB6F-BF68-4841-829D-0D1733038EDA}" srcOrd="0" destOrd="0" presId="urn:microsoft.com/office/officeart/2005/8/layout/hierarchy1"/>
    <dgm:cxn modelId="{CFF3AB65-C0FC-4D3A-9433-C7D85172CAD4}" type="presOf" srcId="{4706F857-C474-4099-86B6-BA99E37B6366}" destId="{D473C674-2979-4E87-8C78-3CC5F4D99265}" srcOrd="0" destOrd="0" presId="urn:microsoft.com/office/officeart/2005/8/layout/hierarchy1"/>
    <dgm:cxn modelId="{28D10FC5-74EA-45F6-A5B5-E2F429EC349F}" type="presOf" srcId="{AC831187-B06A-4261-8C49-067F293F7A56}" destId="{BB6DFA67-7F73-406D-ABFB-9247F4F4DA49}" srcOrd="0" destOrd="0" presId="urn:microsoft.com/office/officeart/2005/8/layout/hierarchy1"/>
    <dgm:cxn modelId="{86CAFE73-01B5-4855-AFE8-9E7682C5DC02}" type="presOf" srcId="{12259CBE-12C4-47C0-9AAD-8816F06330FA}" destId="{8F7B9BD0-D49D-455C-BCD5-E81916B04FC2}" srcOrd="0" destOrd="0" presId="urn:microsoft.com/office/officeart/2005/8/layout/hierarchy1"/>
    <dgm:cxn modelId="{7B19F601-7C4D-421A-A975-58D1591B4FED}" srcId="{121BCABC-11CA-45B1-8FE8-7EF8FA005785}" destId="{AC831187-B06A-4261-8C49-067F293F7A56}" srcOrd="0" destOrd="0" parTransId="{8E884D7F-C6D8-49A2-AB5E-B08836D4684C}" sibTransId="{BDD17D30-5A63-4718-BC92-1C63A1699DC7}"/>
    <dgm:cxn modelId="{09429DA8-5022-41F5-BA8C-6661C8871691}" srcId="{AC831187-B06A-4261-8C49-067F293F7A56}" destId="{F92CE5B4-4E1B-4DC7-B8B7-C738B73EA764}" srcOrd="0" destOrd="0" parTransId="{6FF4EFCB-8B75-44C3-9F47-D73140E0D0C6}" sibTransId="{B2563C0B-16C5-4FC5-8FB2-E5EE9AA87B84}"/>
    <dgm:cxn modelId="{A5F25ADA-422A-494C-B49F-98558C153E58}" type="presOf" srcId="{62A7022C-4661-48DB-BD95-BCFCE3236118}" destId="{2473E246-7F8F-4346-8824-0F027DA7ECA9}" srcOrd="0" destOrd="0" presId="urn:microsoft.com/office/officeart/2005/8/layout/hierarchy1"/>
    <dgm:cxn modelId="{5E1E9517-0D52-4199-8733-AAFD071892CB}" type="presOf" srcId="{395A9220-EEAB-4D01-B6A3-C4E78BD23D48}" destId="{4A71B289-E3EC-4CE8-B222-379A263B3E87}" srcOrd="0" destOrd="0" presId="urn:microsoft.com/office/officeart/2005/8/layout/hierarchy1"/>
    <dgm:cxn modelId="{4715DEA4-C8F9-4BB7-939B-D9445BEAED52}" type="presOf" srcId="{50217EA8-DF4B-4530-990F-E0C7DF190E88}" destId="{4CC2F09D-A376-4613-84F6-CD0D0B499C98}" srcOrd="0" destOrd="0" presId="urn:microsoft.com/office/officeart/2005/8/layout/hierarchy1"/>
    <dgm:cxn modelId="{DEB1D03C-BAFA-41E2-BC3F-5A132CF6DEA0}" type="presOf" srcId="{F92CE5B4-4E1B-4DC7-B8B7-C738B73EA764}" destId="{A07C9EBB-F366-4212-B3BF-454DE7386600}" srcOrd="0" destOrd="0" presId="urn:microsoft.com/office/officeart/2005/8/layout/hierarchy1"/>
    <dgm:cxn modelId="{87BF9BF9-8709-41BA-A2D0-8EE91AB1A4C4}" srcId="{AC831187-B06A-4261-8C49-067F293F7A56}" destId="{79BB26C8-11B4-43EB-AE6E-35AAC62D7478}" srcOrd="1" destOrd="0" parTransId="{12259CBE-12C4-47C0-9AAD-8816F06330FA}" sibTransId="{55125226-91E3-4815-9775-484928DBFABC}"/>
    <dgm:cxn modelId="{24F5E488-E9A7-4ABB-B8C7-68832D7DE149}" srcId="{79BB26C8-11B4-43EB-AE6E-35AAC62D7478}" destId="{50217EA8-DF4B-4530-990F-E0C7DF190E88}" srcOrd="0" destOrd="0" parTransId="{395A9220-EEAB-4D01-B6A3-C4E78BD23D48}" sibTransId="{5700BD87-C752-4162-8014-8FDC000A2938}"/>
    <dgm:cxn modelId="{75C22B46-CF3E-481D-BC08-198B162654FF}" type="presOf" srcId="{8D1277E9-1756-4149-9060-584ECAA82BCE}" destId="{DB220709-8695-4532-BB26-2203180BABF0}" srcOrd="0" destOrd="0" presId="urn:microsoft.com/office/officeart/2005/8/layout/hierarchy1"/>
    <dgm:cxn modelId="{3FC1CFCC-BE12-469C-A963-3C96AC524724}" srcId="{F92CE5B4-4E1B-4DC7-B8B7-C738B73EA764}" destId="{4706F857-C474-4099-86B6-BA99E37B6366}" srcOrd="0" destOrd="0" parTransId="{62A7022C-4661-48DB-BD95-BCFCE3236118}" sibTransId="{A0F878EB-FECA-4A86-88FA-340389B68376}"/>
    <dgm:cxn modelId="{754B2846-BA9B-46EE-804D-94A925A55901}" type="presOf" srcId="{121BCABC-11CA-45B1-8FE8-7EF8FA005785}" destId="{461C0B8E-E536-427F-972C-F9BF82C93609}" srcOrd="0" destOrd="0" presId="urn:microsoft.com/office/officeart/2005/8/layout/hierarchy1"/>
    <dgm:cxn modelId="{F59CECA3-17E1-46E9-B63D-1D27CCB3DB34}" type="presOf" srcId="{79BB26C8-11B4-43EB-AE6E-35AAC62D7478}" destId="{2E5B99DA-BD64-4C92-B64C-EF0D6864734B}" srcOrd="0" destOrd="0" presId="urn:microsoft.com/office/officeart/2005/8/layout/hierarchy1"/>
    <dgm:cxn modelId="{E70E80DF-2AFC-488E-9106-806751B0499A}" type="presParOf" srcId="{461C0B8E-E536-427F-972C-F9BF82C93609}" destId="{BED38F43-FA7F-4A3D-BE2C-C735AF834C2A}" srcOrd="0" destOrd="0" presId="urn:microsoft.com/office/officeart/2005/8/layout/hierarchy1"/>
    <dgm:cxn modelId="{3E57D06A-C754-4F48-849D-8122B2B27256}" type="presParOf" srcId="{BED38F43-FA7F-4A3D-BE2C-C735AF834C2A}" destId="{C7C1F256-EE25-4635-8DBA-D6F6D7C3075A}" srcOrd="0" destOrd="0" presId="urn:microsoft.com/office/officeart/2005/8/layout/hierarchy1"/>
    <dgm:cxn modelId="{B938B35D-2530-4491-92F1-BDB35257BEE9}" type="presParOf" srcId="{C7C1F256-EE25-4635-8DBA-D6F6D7C3075A}" destId="{547AE9B1-EDA6-4D8C-BF58-03EC81FF9A64}" srcOrd="0" destOrd="0" presId="urn:microsoft.com/office/officeart/2005/8/layout/hierarchy1"/>
    <dgm:cxn modelId="{24380A5F-6810-4562-B9E4-16AE276DB9E0}" type="presParOf" srcId="{C7C1F256-EE25-4635-8DBA-D6F6D7C3075A}" destId="{BB6DFA67-7F73-406D-ABFB-9247F4F4DA49}" srcOrd="1" destOrd="0" presId="urn:microsoft.com/office/officeart/2005/8/layout/hierarchy1"/>
    <dgm:cxn modelId="{AC2A2FEC-D960-454E-9D60-F26C657A3799}" type="presParOf" srcId="{BED38F43-FA7F-4A3D-BE2C-C735AF834C2A}" destId="{2DC6A386-4A6A-4399-A068-7092D098A777}" srcOrd="1" destOrd="0" presId="urn:microsoft.com/office/officeart/2005/8/layout/hierarchy1"/>
    <dgm:cxn modelId="{F54E6F8B-D272-4162-9A81-435EDA187062}" type="presParOf" srcId="{2DC6A386-4A6A-4399-A068-7092D098A777}" destId="{DF016946-0264-4891-9956-5E889AF6368E}" srcOrd="0" destOrd="0" presId="urn:microsoft.com/office/officeart/2005/8/layout/hierarchy1"/>
    <dgm:cxn modelId="{127EBD6D-969A-4155-8149-7711DF3D075E}" type="presParOf" srcId="{2DC6A386-4A6A-4399-A068-7092D098A777}" destId="{14597899-460D-4127-9AEC-DE146E9DF717}" srcOrd="1" destOrd="0" presId="urn:microsoft.com/office/officeart/2005/8/layout/hierarchy1"/>
    <dgm:cxn modelId="{5799AA7B-2A8B-42E8-918C-8B3175F93A88}" type="presParOf" srcId="{14597899-460D-4127-9AEC-DE146E9DF717}" destId="{107560FC-9176-4FDC-8D00-E569F37CBDE2}" srcOrd="0" destOrd="0" presId="urn:microsoft.com/office/officeart/2005/8/layout/hierarchy1"/>
    <dgm:cxn modelId="{B18D439A-DE6B-4A64-8025-5D55B2053F8C}" type="presParOf" srcId="{107560FC-9176-4FDC-8D00-E569F37CBDE2}" destId="{CE93A352-FC29-465D-95EF-9A0F237410E9}" srcOrd="0" destOrd="0" presId="urn:microsoft.com/office/officeart/2005/8/layout/hierarchy1"/>
    <dgm:cxn modelId="{58E836A1-D781-41AF-A80C-CDC9036A3041}" type="presParOf" srcId="{107560FC-9176-4FDC-8D00-E569F37CBDE2}" destId="{A07C9EBB-F366-4212-B3BF-454DE7386600}" srcOrd="1" destOrd="0" presId="urn:microsoft.com/office/officeart/2005/8/layout/hierarchy1"/>
    <dgm:cxn modelId="{538183B6-8B40-4E59-A27B-AEF349588F1B}" type="presParOf" srcId="{14597899-460D-4127-9AEC-DE146E9DF717}" destId="{838DC435-A0B9-4F65-BA49-620D993E1005}" srcOrd="1" destOrd="0" presId="urn:microsoft.com/office/officeart/2005/8/layout/hierarchy1"/>
    <dgm:cxn modelId="{77D7E74D-39D0-42BF-8205-98957994E2FB}" type="presParOf" srcId="{838DC435-A0B9-4F65-BA49-620D993E1005}" destId="{2473E246-7F8F-4346-8824-0F027DA7ECA9}" srcOrd="0" destOrd="0" presId="urn:microsoft.com/office/officeart/2005/8/layout/hierarchy1"/>
    <dgm:cxn modelId="{4CC07A47-CEB1-40DA-928C-4C64FBB809EA}" type="presParOf" srcId="{838DC435-A0B9-4F65-BA49-620D993E1005}" destId="{B1AC47F0-9084-4918-9864-73428D3FF43E}" srcOrd="1" destOrd="0" presId="urn:microsoft.com/office/officeart/2005/8/layout/hierarchy1"/>
    <dgm:cxn modelId="{035B130A-7528-4693-8649-54AA9B8B1617}" type="presParOf" srcId="{B1AC47F0-9084-4918-9864-73428D3FF43E}" destId="{D2EAD8E8-FD7C-4017-8189-875EED1FCFDA}" srcOrd="0" destOrd="0" presId="urn:microsoft.com/office/officeart/2005/8/layout/hierarchy1"/>
    <dgm:cxn modelId="{CE21F9EE-85D9-46E1-904F-E9E2F21D6512}" type="presParOf" srcId="{D2EAD8E8-FD7C-4017-8189-875EED1FCFDA}" destId="{1D60EA1D-CA10-4BBA-AF30-54F32B5ACBA6}" srcOrd="0" destOrd="0" presId="urn:microsoft.com/office/officeart/2005/8/layout/hierarchy1"/>
    <dgm:cxn modelId="{04A45BC8-74F3-4FF4-BCEB-4A0F9F669835}" type="presParOf" srcId="{D2EAD8E8-FD7C-4017-8189-875EED1FCFDA}" destId="{D473C674-2979-4E87-8C78-3CC5F4D99265}" srcOrd="1" destOrd="0" presId="urn:microsoft.com/office/officeart/2005/8/layout/hierarchy1"/>
    <dgm:cxn modelId="{7A702A1D-A19F-4CB0-9613-F2F0291A6518}" type="presParOf" srcId="{B1AC47F0-9084-4918-9864-73428D3FF43E}" destId="{ECF2E304-B651-46D9-8C92-B3AA5D59BAE0}" srcOrd="1" destOrd="0" presId="urn:microsoft.com/office/officeart/2005/8/layout/hierarchy1"/>
    <dgm:cxn modelId="{0FE516A3-1B21-4F8E-9174-635C28F862E7}" type="presParOf" srcId="{838DC435-A0B9-4F65-BA49-620D993E1005}" destId="{D13AAB6F-BF68-4841-829D-0D1733038EDA}" srcOrd="2" destOrd="0" presId="urn:microsoft.com/office/officeart/2005/8/layout/hierarchy1"/>
    <dgm:cxn modelId="{963557B8-C025-470F-8D83-D0632C6C480F}" type="presParOf" srcId="{838DC435-A0B9-4F65-BA49-620D993E1005}" destId="{D81BBC5E-FECA-4703-A6A9-AD5676B4C308}" srcOrd="3" destOrd="0" presId="urn:microsoft.com/office/officeart/2005/8/layout/hierarchy1"/>
    <dgm:cxn modelId="{DF633507-3C0B-496E-8D83-651DCA0EFD3A}" type="presParOf" srcId="{D81BBC5E-FECA-4703-A6A9-AD5676B4C308}" destId="{AB56C663-4D74-4521-A886-268BED75D6F0}" srcOrd="0" destOrd="0" presId="urn:microsoft.com/office/officeart/2005/8/layout/hierarchy1"/>
    <dgm:cxn modelId="{32B5B912-D4BC-4DE8-9FF0-37E4DEEC176D}" type="presParOf" srcId="{AB56C663-4D74-4521-A886-268BED75D6F0}" destId="{93F0FCA9-7632-45C8-8B7A-470BE258AC7B}" srcOrd="0" destOrd="0" presId="urn:microsoft.com/office/officeart/2005/8/layout/hierarchy1"/>
    <dgm:cxn modelId="{8BF4C788-EE86-4208-967D-BD6E268479B1}" type="presParOf" srcId="{AB56C663-4D74-4521-A886-268BED75D6F0}" destId="{DB220709-8695-4532-BB26-2203180BABF0}" srcOrd="1" destOrd="0" presId="urn:microsoft.com/office/officeart/2005/8/layout/hierarchy1"/>
    <dgm:cxn modelId="{0A9B8C37-400D-428D-A04B-AA9425F429E6}" type="presParOf" srcId="{D81BBC5E-FECA-4703-A6A9-AD5676B4C308}" destId="{ABD05B67-EC55-4038-9174-398522C7267F}" srcOrd="1" destOrd="0" presId="urn:microsoft.com/office/officeart/2005/8/layout/hierarchy1"/>
    <dgm:cxn modelId="{D0365C3C-B422-4EDA-AF01-920B7BC39E0B}" type="presParOf" srcId="{2DC6A386-4A6A-4399-A068-7092D098A777}" destId="{8F7B9BD0-D49D-455C-BCD5-E81916B04FC2}" srcOrd="2" destOrd="0" presId="urn:microsoft.com/office/officeart/2005/8/layout/hierarchy1"/>
    <dgm:cxn modelId="{63CA92F8-AE65-4472-AAE0-86239E71C4D4}" type="presParOf" srcId="{2DC6A386-4A6A-4399-A068-7092D098A777}" destId="{E906B4FB-F627-47CA-AFA8-52C6B09D4A3A}" srcOrd="3" destOrd="0" presId="urn:microsoft.com/office/officeart/2005/8/layout/hierarchy1"/>
    <dgm:cxn modelId="{A908705E-0244-4515-9B69-E8DBDA770BB7}" type="presParOf" srcId="{E906B4FB-F627-47CA-AFA8-52C6B09D4A3A}" destId="{ADA90DD4-6B82-41C1-99F9-6194AADF9CDE}" srcOrd="0" destOrd="0" presId="urn:microsoft.com/office/officeart/2005/8/layout/hierarchy1"/>
    <dgm:cxn modelId="{77765CA7-C0CE-4238-80C8-63EA0B51B40F}" type="presParOf" srcId="{ADA90DD4-6B82-41C1-99F9-6194AADF9CDE}" destId="{7586D6FF-9159-4A56-BED1-01959BA5379E}" srcOrd="0" destOrd="0" presId="urn:microsoft.com/office/officeart/2005/8/layout/hierarchy1"/>
    <dgm:cxn modelId="{FE4B639A-EF65-4A71-8748-DA4DD790A940}" type="presParOf" srcId="{ADA90DD4-6B82-41C1-99F9-6194AADF9CDE}" destId="{2E5B99DA-BD64-4C92-B64C-EF0D6864734B}" srcOrd="1" destOrd="0" presId="urn:microsoft.com/office/officeart/2005/8/layout/hierarchy1"/>
    <dgm:cxn modelId="{2BD90CBE-153D-42ED-A3B9-9195348AC3FC}" type="presParOf" srcId="{E906B4FB-F627-47CA-AFA8-52C6B09D4A3A}" destId="{F069C0E8-214F-49BA-8594-C2087B11A343}" srcOrd="1" destOrd="0" presId="urn:microsoft.com/office/officeart/2005/8/layout/hierarchy1"/>
    <dgm:cxn modelId="{E01C5ADF-8B55-457A-86CE-7FE4AB323D61}" type="presParOf" srcId="{F069C0E8-214F-49BA-8594-C2087B11A343}" destId="{4A71B289-E3EC-4CE8-B222-379A263B3E87}" srcOrd="0" destOrd="0" presId="urn:microsoft.com/office/officeart/2005/8/layout/hierarchy1"/>
    <dgm:cxn modelId="{5F19636E-728F-4BA7-B757-C308ED4C5F08}" type="presParOf" srcId="{F069C0E8-214F-49BA-8594-C2087B11A343}" destId="{D93EB28C-1ED0-4A03-9DEC-867E65F5A795}" srcOrd="1" destOrd="0" presId="urn:microsoft.com/office/officeart/2005/8/layout/hierarchy1"/>
    <dgm:cxn modelId="{BF9B490C-8A05-4FAE-94C0-36DD63B1B5A1}" type="presParOf" srcId="{D93EB28C-1ED0-4A03-9DEC-867E65F5A795}" destId="{2210D089-760C-4065-A284-A523CB63C25C}" srcOrd="0" destOrd="0" presId="urn:microsoft.com/office/officeart/2005/8/layout/hierarchy1"/>
    <dgm:cxn modelId="{F15E2B05-F78D-4AB8-BFE2-B5DF1F8ABB02}" type="presParOf" srcId="{2210D089-760C-4065-A284-A523CB63C25C}" destId="{64F9709B-A3CA-413C-BFE3-12A90DEAFB14}" srcOrd="0" destOrd="0" presId="urn:microsoft.com/office/officeart/2005/8/layout/hierarchy1"/>
    <dgm:cxn modelId="{5D742A6F-1475-46A2-8D0D-82DD3452BA21}" type="presParOf" srcId="{2210D089-760C-4065-A284-A523CB63C25C}" destId="{4CC2F09D-A376-4613-84F6-CD0D0B499C98}" srcOrd="1" destOrd="0" presId="urn:microsoft.com/office/officeart/2005/8/layout/hierarchy1"/>
    <dgm:cxn modelId="{EE9FA8ED-B486-48B8-AE51-775AEAB9A3F4}" type="presParOf" srcId="{D93EB28C-1ED0-4A03-9DEC-867E65F5A795}" destId="{1A76399C-412B-4895-B38F-83C7782477E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15F30A-4FEA-4D83-A47C-39012B8AC27C}"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s-MX"/>
        </a:p>
      </dgm:t>
    </dgm:pt>
    <dgm:pt modelId="{518E13D3-332E-4674-B1BE-61BBCDD6951A}">
      <dgm:prSet phldrT="[Texto]"/>
      <dgm:spPr/>
      <dgm:t>
        <a:bodyPr/>
        <a:lstStyle/>
        <a:p>
          <a:r>
            <a:rPr lang="es-MX" b="1" dirty="0">
              <a:solidFill>
                <a:schemeClr val="tx1"/>
              </a:solidFill>
            </a:rPr>
            <a:t>Definición:</a:t>
          </a:r>
          <a:r>
            <a:rPr lang="es-MX" b="1" dirty="0"/>
            <a:t> </a:t>
          </a:r>
          <a:r>
            <a:rPr lang="es-MX" dirty="0"/>
            <a:t>formación </a:t>
          </a:r>
          <a:r>
            <a:rPr lang="es-MX" dirty="0" smtClean="0"/>
            <a:t>destinada a </a:t>
          </a:r>
          <a:r>
            <a:rPr lang="es-MX" dirty="0"/>
            <a:t>la capacidad de interactuar, </a:t>
          </a:r>
          <a:r>
            <a:rPr lang="es-MX" dirty="0" smtClean="0"/>
            <a:t>moral </a:t>
          </a:r>
          <a:r>
            <a:rPr lang="es-MX" dirty="0"/>
            <a:t>y afectiva de </a:t>
          </a:r>
          <a:r>
            <a:rPr lang="es-MX" dirty="0" smtClean="0"/>
            <a:t>las </a:t>
          </a:r>
          <a:r>
            <a:rPr lang="es-MX" dirty="0"/>
            <a:t>personas de acuerdo con la cultura y las normas de convivencia de la sociedad a la que pertenecen.</a:t>
          </a:r>
        </a:p>
      </dgm:t>
    </dgm:pt>
    <dgm:pt modelId="{FE013833-E3FC-4973-ACEE-F8D068FEA26C}" type="parTrans" cxnId="{05202B62-360B-499F-86CE-0AD710C38FD9}">
      <dgm:prSet/>
      <dgm:spPr/>
      <dgm:t>
        <a:bodyPr/>
        <a:lstStyle/>
        <a:p>
          <a:endParaRPr lang="es-MX"/>
        </a:p>
      </dgm:t>
    </dgm:pt>
    <dgm:pt modelId="{5BCC5660-08CB-40EC-8781-1C0F537D793B}" type="sibTrans" cxnId="{05202B62-360B-499F-86CE-0AD710C38FD9}">
      <dgm:prSet/>
      <dgm:spPr/>
      <dgm:t>
        <a:bodyPr/>
        <a:lstStyle/>
        <a:p>
          <a:endParaRPr lang="es-MX"/>
        </a:p>
      </dgm:t>
    </dgm:pt>
    <dgm:pt modelId="{811B996D-C2A8-4C91-B57E-672B4BD2E7FD}">
      <dgm:prSet phldrT="[Texto]"/>
      <dgm:spPr/>
      <dgm:t>
        <a:bodyPr/>
        <a:lstStyle/>
        <a:p>
          <a:r>
            <a:rPr lang="es-MX" dirty="0"/>
            <a:t>"La educación es la primera gobernanza que padecemos para aprender a ejercer nuestro papel de gobernantes"</a:t>
          </a:r>
        </a:p>
      </dgm:t>
    </dgm:pt>
    <dgm:pt modelId="{3701381E-5A90-4D97-B13B-1D7681FEFB46}" type="parTrans" cxnId="{01707E5A-7A76-4B1E-9C8D-515457B20129}">
      <dgm:prSet/>
      <dgm:spPr/>
      <dgm:t>
        <a:bodyPr/>
        <a:lstStyle/>
        <a:p>
          <a:endParaRPr lang="es-MX"/>
        </a:p>
      </dgm:t>
    </dgm:pt>
    <dgm:pt modelId="{D8DEC87D-3391-444C-A2EB-DC72E1867580}" type="sibTrans" cxnId="{01707E5A-7A76-4B1E-9C8D-515457B20129}">
      <dgm:prSet/>
      <dgm:spPr/>
      <dgm:t>
        <a:bodyPr/>
        <a:lstStyle/>
        <a:p>
          <a:endParaRPr lang="es-MX"/>
        </a:p>
      </dgm:t>
    </dgm:pt>
    <dgm:pt modelId="{B170160C-0CCB-4935-AB31-AE3B61647759}">
      <dgm:prSet phldrT="[Texto]"/>
      <dgm:spPr/>
      <dgm:t>
        <a:bodyPr/>
        <a:lstStyle/>
        <a:p>
          <a:r>
            <a:rPr lang="es-MX" dirty="0"/>
            <a:t>Savater ha reivindicado a la educación como </a:t>
          </a:r>
          <a:r>
            <a:rPr lang="es-MX" b="0" dirty="0">
              <a:solidFill>
                <a:schemeClr val="bg1"/>
              </a:solidFill>
            </a:rPr>
            <a:t>el</a:t>
          </a:r>
          <a:r>
            <a:rPr lang="es-MX" b="1" dirty="0">
              <a:solidFill>
                <a:schemeClr val="tx1"/>
              </a:solidFill>
            </a:rPr>
            <a:t> "arma de defensa de la democracia" </a:t>
          </a:r>
        </a:p>
      </dgm:t>
    </dgm:pt>
    <dgm:pt modelId="{3466B693-33D1-413B-B53A-F444873EE27E}" type="parTrans" cxnId="{7519E8C9-B2C0-4D19-8C32-8464AF679D8C}">
      <dgm:prSet/>
      <dgm:spPr/>
      <dgm:t>
        <a:bodyPr/>
        <a:lstStyle/>
        <a:p>
          <a:endParaRPr lang="es-MX"/>
        </a:p>
      </dgm:t>
    </dgm:pt>
    <dgm:pt modelId="{89EF6F83-7DB0-47F5-971C-6F6DEBC94736}" type="sibTrans" cxnId="{7519E8C9-B2C0-4D19-8C32-8464AF679D8C}">
      <dgm:prSet/>
      <dgm:spPr/>
      <dgm:t>
        <a:bodyPr/>
        <a:lstStyle/>
        <a:p>
          <a:endParaRPr lang="es-MX"/>
        </a:p>
      </dgm:t>
    </dgm:pt>
    <dgm:pt modelId="{50C0835F-EF3A-4AB3-8FFD-45217FF6867C}">
      <dgm:prSet phldrT="[Texto]"/>
      <dgm:spPr/>
      <dgm:t>
        <a:bodyPr/>
        <a:lstStyle/>
        <a:p>
          <a:r>
            <a:rPr lang="es-MX" dirty="0"/>
            <a:t>Precisamente de la "falta" de esa educación, hace que haya: "lo que deriva en fórmulas violentas para manifestar su disconformidad política". </a:t>
          </a:r>
        </a:p>
      </dgm:t>
    </dgm:pt>
    <dgm:pt modelId="{85112641-6A18-4CC6-A08E-556917665E20}" type="parTrans" cxnId="{A370F371-F7D5-4BF8-B70B-03968759EEC1}">
      <dgm:prSet/>
      <dgm:spPr/>
      <dgm:t>
        <a:bodyPr/>
        <a:lstStyle/>
        <a:p>
          <a:endParaRPr lang="es-MX"/>
        </a:p>
      </dgm:t>
    </dgm:pt>
    <dgm:pt modelId="{EA97BB92-83BD-4EED-B8F2-85594B2CA399}" type="sibTrans" cxnId="{A370F371-F7D5-4BF8-B70B-03968759EEC1}">
      <dgm:prSet/>
      <dgm:spPr/>
      <dgm:t>
        <a:bodyPr/>
        <a:lstStyle/>
        <a:p>
          <a:endParaRPr lang="es-MX"/>
        </a:p>
      </dgm:t>
    </dgm:pt>
    <dgm:pt modelId="{A8C724DF-FFAF-404A-BBEA-B192E4DC1747}">
      <dgm:prSet/>
      <dgm:spPr/>
      <dgm:t>
        <a:bodyPr/>
        <a:lstStyle/>
        <a:p>
          <a:r>
            <a:rPr lang="es-MX" dirty="0" smtClean="0"/>
            <a:t>"Además</a:t>
          </a:r>
          <a:r>
            <a:rPr lang="es-MX" dirty="0"/>
            <a:t>, ha reivindicado que la educación es un método de </a:t>
          </a:r>
          <a:r>
            <a:rPr lang="es-MX" b="1" dirty="0">
              <a:solidFill>
                <a:schemeClr val="tx1"/>
              </a:solidFill>
            </a:rPr>
            <a:t>"lucha contra la ignorancia"</a:t>
          </a:r>
        </a:p>
      </dgm:t>
    </dgm:pt>
    <dgm:pt modelId="{5EEEBD9F-4B01-4540-84EE-BBFA87065113}" type="parTrans" cxnId="{0AE7985C-D816-4C9C-BF60-64E2F2C923AA}">
      <dgm:prSet/>
      <dgm:spPr/>
      <dgm:t>
        <a:bodyPr/>
        <a:lstStyle/>
        <a:p>
          <a:endParaRPr lang="es-MX"/>
        </a:p>
      </dgm:t>
    </dgm:pt>
    <dgm:pt modelId="{321B2C8B-82B3-4A40-AFDE-254D10B65F6F}" type="sibTrans" cxnId="{0AE7985C-D816-4C9C-BF60-64E2F2C923AA}">
      <dgm:prSet/>
      <dgm:spPr/>
      <dgm:t>
        <a:bodyPr/>
        <a:lstStyle/>
        <a:p>
          <a:endParaRPr lang="es-MX"/>
        </a:p>
      </dgm:t>
    </dgm:pt>
    <dgm:pt modelId="{5015730A-15C3-43BA-B5D1-9EF651D42376}">
      <dgm:prSet/>
      <dgm:spPr/>
      <dgm:t>
        <a:bodyPr/>
        <a:lstStyle/>
        <a:p>
          <a:r>
            <a:rPr lang="es-MX" b="1" dirty="0">
              <a:solidFill>
                <a:schemeClr val="tx1"/>
              </a:solidFill>
            </a:rPr>
            <a:t>Algunos libros son: </a:t>
          </a:r>
          <a:r>
            <a:rPr lang="es-MX" dirty="0"/>
            <a:t>destacan Impertinencias y desafíos (1981) y Contra las patrias (1984). Para la anarquía (1977) y Panfleto contra el Todo (1978).</a:t>
          </a:r>
        </a:p>
      </dgm:t>
    </dgm:pt>
    <dgm:pt modelId="{E801FE80-4E2D-438B-AB2D-E47551927FFF}" type="parTrans" cxnId="{5F045C3D-AB24-406C-9127-B31298798262}">
      <dgm:prSet/>
      <dgm:spPr/>
      <dgm:t>
        <a:bodyPr/>
        <a:lstStyle/>
        <a:p>
          <a:endParaRPr lang="es-MX"/>
        </a:p>
      </dgm:t>
    </dgm:pt>
    <dgm:pt modelId="{F8E21906-934E-4E22-8042-F548A8B1BF6C}" type="sibTrans" cxnId="{5F045C3D-AB24-406C-9127-B31298798262}">
      <dgm:prSet/>
      <dgm:spPr/>
      <dgm:t>
        <a:bodyPr/>
        <a:lstStyle/>
        <a:p>
          <a:endParaRPr lang="es-MX"/>
        </a:p>
      </dgm:t>
    </dgm:pt>
    <dgm:pt modelId="{2A6DFE83-C4F9-4128-A906-E2DE4AB78722}" type="pres">
      <dgm:prSet presAssocID="{9A15F30A-4FEA-4D83-A47C-39012B8AC27C}" presName="diagram" presStyleCnt="0">
        <dgm:presLayoutVars>
          <dgm:dir/>
          <dgm:resizeHandles val="exact"/>
        </dgm:presLayoutVars>
      </dgm:prSet>
      <dgm:spPr/>
      <dgm:t>
        <a:bodyPr/>
        <a:lstStyle/>
        <a:p>
          <a:endParaRPr lang="es-MX"/>
        </a:p>
      </dgm:t>
    </dgm:pt>
    <dgm:pt modelId="{CBCD0CF1-A7A5-4B13-8BCF-1381FDACCB69}" type="pres">
      <dgm:prSet presAssocID="{518E13D3-332E-4674-B1BE-61BBCDD6951A}" presName="node" presStyleLbl="node1" presStyleIdx="0" presStyleCnt="6">
        <dgm:presLayoutVars>
          <dgm:bulletEnabled val="1"/>
        </dgm:presLayoutVars>
      </dgm:prSet>
      <dgm:spPr/>
      <dgm:t>
        <a:bodyPr/>
        <a:lstStyle/>
        <a:p>
          <a:endParaRPr lang="es-MX"/>
        </a:p>
      </dgm:t>
    </dgm:pt>
    <dgm:pt modelId="{22CFC4E3-066C-4AA4-9053-85A8C104F06C}" type="pres">
      <dgm:prSet presAssocID="{5BCC5660-08CB-40EC-8781-1C0F537D793B}" presName="sibTrans" presStyleLbl="sibTrans2D1" presStyleIdx="0" presStyleCnt="5"/>
      <dgm:spPr/>
      <dgm:t>
        <a:bodyPr/>
        <a:lstStyle/>
        <a:p>
          <a:endParaRPr lang="es-MX"/>
        </a:p>
      </dgm:t>
    </dgm:pt>
    <dgm:pt modelId="{762E40BC-4C33-4525-A30B-4E7EBF0F0434}" type="pres">
      <dgm:prSet presAssocID="{5BCC5660-08CB-40EC-8781-1C0F537D793B}" presName="connectorText" presStyleLbl="sibTrans2D1" presStyleIdx="0" presStyleCnt="5"/>
      <dgm:spPr/>
      <dgm:t>
        <a:bodyPr/>
        <a:lstStyle/>
        <a:p>
          <a:endParaRPr lang="es-MX"/>
        </a:p>
      </dgm:t>
    </dgm:pt>
    <dgm:pt modelId="{BCBD260E-5538-477B-A945-A325F5A93B27}" type="pres">
      <dgm:prSet presAssocID="{811B996D-C2A8-4C91-B57E-672B4BD2E7FD}" presName="node" presStyleLbl="node1" presStyleIdx="1" presStyleCnt="6">
        <dgm:presLayoutVars>
          <dgm:bulletEnabled val="1"/>
        </dgm:presLayoutVars>
      </dgm:prSet>
      <dgm:spPr/>
      <dgm:t>
        <a:bodyPr/>
        <a:lstStyle/>
        <a:p>
          <a:endParaRPr lang="es-MX"/>
        </a:p>
      </dgm:t>
    </dgm:pt>
    <dgm:pt modelId="{BD755917-7198-4C82-8345-ADD5E0AAB5C5}" type="pres">
      <dgm:prSet presAssocID="{D8DEC87D-3391-444C-A2EB-DC72E1867580}" presName="sibTrans" presStyleLbl="sibTrans2D1" presStyleIdx="1" presStyleCnt="5"/>
      <dgm:spPr/>
      <dgm:t>
        <a:bodyPr/>
        <a:lstStyle/>
        <a:p>
          <a:endParaRPr lang="es-MX"/>
        </a:p>
      </dgm:t>
    </dgm:pt>
    <dgm:pt modelId="{4A418D51-41B6-4371-A536-21661FBE7E74}" type="pres">
      <dgm:prSet presAssocID="{D8DEC87D-3391-444C-A2EB-DC72E1867580}" presName="connectorText" presStyleLbl="sibTrans2D1" presStyleIdx="1" presStyleCnt="5"/>
      <dgm:spPr/>
      <dgm:t>
        <a:bodyPr/>
        <a:lstStyle/>
        <a:p>
          <a:endParaRPr lang="es-MX"/>
        </a:p>
      </dgm:t>
    </dgm:pt>
    <dgm:pt modelId="{F0E17490-40A8-458E-A4AB-425CBC30DBF0}" type="pres">
      <dgm:prSet presAssocID="{B170160C-0CCB-4935-AB31-AE3B61647759}" presName="node" presStyleLbl="node1" presStyleIdx="2" presStyleCnt="6">
        <dgm:presLayoutVars>
          <dgm:bulletEnabled val="1"/>
        </dgm:presLayoutVars>
      </dgm:prSet>
      <dgm:spPr/>
      <dgm:t>
        <a:bodyPr/>
        <a:lstStyle/>
        <a:p>
          <a:endParaRPr lang="es-MX"/>
        </a:p>
      </dgm:t>
    </dgm:pt>
    <dgm:pt modelId="{50D58866-C250-45BF-B329-C9F8C61ABD67}" type="pres">
      <dgm:prSet presAssocID="{89EF6F83-7DB0-47F5-971C-6F6DEBC94736}" presName="sibTrans" presStyleLbl="sibTrans2D1" presStyleIdx="2" presStyleCnt="5"/>
      <dgm:spPr/>
      <dgm:t>
        <a:bodyPr/>
        <a:lstStyle/>
        <a:p>
          <a:endParaRPr lang="es-MX"/>
        </a:p>
      </dgm:t>
    </dgm:pt>
    <dgm:pt modelId="{1CFAF9AB-24A3-43A0-A47B-6011830F6AFE}" type="pres">
      <dgm:prSet presAssocID="{89EF6F83-7DB0-47F5-971C-6F6DEBC94736}" presName="connectorText" presStyleLbl="sibTrans2D1" presStyleIdx="2" presStyleCnt="5"/>
      <dgm:spPr/>
      <dgm:t>
        <a:bodyPr/>
        <a:lstStyle/>
        <a:p>
          <a:endParaRPr lang="es-MX"/>
        </a:p>
      </dgm:t>
    </dgm:pt>
    <dgm:pt modelId="{DC2BEA84-11A8-4F32-A0EF-ED39D03C8A2E}" type="pres">
      <dgm:prSet presAssocID="{50C0835F-EF3A-4AB3-8FFD-45217FF6867C}" presName="node" presStyleLbl="node1" presStyleIdx="3" presStyleCnt="6">
        <dgm:presLayoutVars>
          <dgm:bulletEnabled val="1"/>
        </dgm:presLayoutVars>
      </dgm:prSet>
      <dgm:spPr/>
      <dgm:t>
        <a:bodyPr/>
        <a:lstStyle/>
        <a:p>
          <a:endParaRPr lang="es-MX"/>
        </a:p>
      </dgm:t>
    </dgm:pt>
    <dgm:pt modelId="{0DAA4953-AFC4-4EA1-B4B5-E4AB8BFBFC2E}" type="pres">
      <dgm:prSet presAssocID="{EA97BB92-83BD-4EED-B8F2-85594B2CA399}" presName="sibTrans" presStyleLbl="sibTrans2D1" presStyleIdx="3" presStyleCnt="5"/>
      <dgm:spPr/>
      <dgm:t>
        <a:bodyPr/>
        <a:lstStyle/>
        <a:p>
          <a:endParaRPr lang="es-MX"/>
        </a:p>
      </dgm:t>
    </dgm:pt>
    <dgm:pt modelId="{DCC7421E-DD47-4BDF-986D-E45C2B71E61D}" type="pres">
      <dgm:prSet presAssocID="{EA97BB92-83BD-4EED-B8F2-85594B2CA399}" presName="connectorText" presStyleLbl="sibTrans2D1" presStyleIdx="3" presStyleCnt="5"/>
      <dgm:spPr/>
      <dgm:t>
        <a:bodyPr/>
        <a:lstStyle/>
        <a:p>
          <a:endParaRPr lang="es-MX"/>
        </a:p>
      </dgm:t>
    </dgm:pt>
    <dgm:pt modelId="{4AE6438D-116D-4160-B5F4-DCCC92019C68}" type="pres">
      <dgm:prSet presAssocID="{A8C724DF-FFAF-404A-BBEA-B192E4DC1747}" presName="node" presStyleLbl="node1" presStyleIdx="4" presStyleCnt="6">
        <dgm:presLayoutVars>
          <dgm:bulletEnabled val="1"/>
        </dgm:presLayoutVars>
      </dgm:prSet>
      <dgm:spPr/>
      <dgm:t>
        <a:bodyPr/>
        <a:lstStyle/>
        <a:p>
          <a:endParaRPr lang="es-MX"/>
        </a:p>
      </dgm:t>
    </dgm:pt>
    <dgm:pt modelId="{86D185A3-585B-4B3D-A1B1-B8FD8ED1EE37}" type="pres">
      <dgm:prSet presAssocID="{321B2C8B-82B3-4A40-AFDE-254D10B65F6F}" presName="sibTrans" presStyleLbl="sibTrans2D1" presStyleIdx="4" presStyleCnt="5"/>
      <dgm:spPr/>
      <dgm:t>
        <a:bodyPr/>
        <a:lstStyle/>
        <a:p>
          <a:endParaRPr lang="es-MX"/>
        </a:p>
      </dgm:t>
    </dgm:pt>
    <dgm:pt modelId="{071E6225-136C-4DF7-ACEA-63E3498D0C7A}" type="pres">
      <dgm:prSet presAssocID="{321B2C8B-82B3-4A40-AFDE-254D10B65F6F}" presName="connectorText" presStyleLbl="sibTrans2D1" presStyleIdx="4" presStyleCnt="5"/>
      <dgm:spPr/>
      <dgm:t>
        <a:bodyPr/>
        <a:lstStyle/>
        <a:p>
          <a:endParaRPr lang="es-MX"/>
        </a:p>
      </dgm:t>
    </dgm:pt>
    <dgm:pt modelId="{F8D90531-F77F-425C-A44B-96E4BBE55446}" type="pres">
      <dgm:prSet presAssocID="{5015730A-15C3-43BA-B5D1-9EF651D42376}" presName="node" presStyleLbl="node1" presStyleIdx="5" presStyleCnt="6">
        <dgm:presLayoutVars>
          <dgm:bulletEnabled val="1"/>
        </dgm:presLayoutVars>
      </dgm:prSet>
      <dgm:spPr/>
      <dgm:t>
        <a:bodyPr/>
        <a:lstStyle/>
        <a:p>
          <a:endParaRPr lang="es-MX"/>
        </a:p>
      </dgm:t>
    </dgm:pt>
  </dgm:ptLst>
  <dgm:cxnLst>
    <dgm:cxn modelId="{D3069113-A939-45AE-9EAF-4FBBBBA2092A}" type="presOf" srcId="{89EF6F83-7DB0-47F5-971C-6F6DEBC94736}" destId="{50D58866-C250-45BF-B329-C9F8C61ABD67}" srcOrd="0" destOrd="0" presId="urn:microsoft.com/office/officeart/2005/8/layout/process5"/>
    <dgm:cxn modelId="{1A07CF50-3531-4898-9F22-6FE7E74BEFFA}" type="presOf" srcId="{D8DEC87D-3391-444C-A2EB-DC72E1867580}" destId="{4A418D51-41B6-4371-A536-21661FBE7E74}" srcOrd="1" destOrd="0" presId="urn:microsoft.com/office/officeart/2005/8/layout/process5"/>
    <dgm:cxn modelId="{9FB4BFD0-FB5B-417D-920C-4CE664F25DB8}" type="presOf" srcId="{321B2C8B-82B3-4A40-AFDE-254D10B65F6F}" destId="{071E6225-136C-4DF7-ACEA-63E3498D0C7A}" srcOrd="1" destOrd="0" presId="urn:microsoft.com/office/officeart/2005/8/layout/process5"/>
    <dgm:cxn modelId="{B4690F6E-F3B5-4C88-8A58-4F7AC892A152}" type="presOf" srcId="{518E13D3-332E-4674-B1BE-61BBCDD6951A}" destId="{CBCD0CF1-A7A5-4B13-8BCF-1381FDACCB69}" srcOrd="0" destOrd="0" presId="urn:microsoft.com/office/officeart/2005/8/layout/process5"/>
    <dgm:cxn modelId="{FA3B634D-F516-4AD5-98D7-4694CA84E6D4}" type="presOf" srcId="{9A15F30A-4FEA-4D83-A47C-39012B8AC27C}" destId="{2A6DFE83-C4F9-4128-A906-E2DE4AB78722}" srcOrd="0" destOrd="0" presId="urn:microsoft.com/office/officeart/2005/8/layout/process5"/>
    <dgm:cxn modelId="{50CF5678-7E85-4574-9ECE-29A03B91C97C}" type="presOf" srcId="{321B2C8B-82B3-4A40-AFDE-254D10B65F6F}" destId="{86D185A3-585B-4B3D-A1B1-B8FD8ED1EE37}" srcOrd="0" destOrd="0" presId="urn:microsoft.com/office/officeart/2005/8/layout/process5"/>
    <dgm:cxn modelId="{48972EF5-F9D5-4B19-9A24-0C73C1CDE31C}" type="presOf" srcId="{EA97BB92-83BD-4EED-B8F2-85594B2CA399}" destId="{DCC7421E-DD47-4BDF-986D-E45C2B71E61D}" srcOrd="1" destOrd="0" presId="urn:microsoft.com/office/officeart/2005/8/layout/process5"/>
    <dgm:cxn modelId="{442464E2-0919-4E52-9F4F-12C8B0529E10}" type="presOf" srcId="{89EF6F83-7DB0-47F5-971C-6F6DEBC94736}" destId="{1CFAF9AB-24A3-43A0-A47B-6011830F6AFE}" srcOrd="1" destOrd="0" presId="urn:microsoft.com/office/officeart/2005/8/layout/process5"/>
    <dgm:cxn modelId="{5F693DAE-0254-4D1F-BD1E-E79C7CEDB568}" type="presOf" srcId="{A8C724DF-FFAF-404A-BBEA-B192E4DC1747}" destId="{4AE6438D-116D-4160-B5F4-DCCC92019C68}" srcOrd="0" destOrd="0" presId="urn:microsoft.com/office/officeart/2005/8/layout/process5"/>
    <dgm:cxn modelId="{05202B62-360B-499F-86CE-0AD710C38FD9}" srcId="{9A15F30A-4FEA-4D83-A47C-39012B8AC27C}" destId="{518E13D3-332E-4674-B1BE-61BBCDD6951A}" srcOrd="0" destOrd="0" parTransId="{FE013833-E3FC-4973-ACEE-F8D068FEA26C}" sibTransId="{5BCC5660-08CB-40EC-8781-1C0F537D793B}"/>
    <dgm:cxn modelId="{3D50FEAE-8F2D-4E57-98F8-A6453F005D4D}" type="presOf" srcId="{811B996D-C2A8-4C91-B57E-672B4BD2E7FD}" destId="{BCBD260E-5538-477B-A945-A325F5A93B27}" srcOrd="0" destOrd="0" presId="urn:microsoft.com/office/officeart/2005/8/layout/process5"/>
    <dgm:cxn modelId="{A370F371-F7D5-4BF8-B70B-03968759EEC1}" srcId="{9A15F30A-4FEA-4D83-A47C-39012B8AC27C}" destId="{50C0835F-EF3A-4AB3-8FFD-45217FF6867C}" srcOrd="3" destOrd="0" parTransId="{85112641-6A18-4CC6-A08E-556917665E20}" sibTransId="{EA97BB92-83BD-4EED-B8F2-85594B2CA399}"/>
    <dgm:cxn modelId="{7519E8C9-B2C0-4D19-8C32-8464AF679D8C}" srcId="{9A15F30A-4FEA-4D83-A47C-39012B8AC27C}" destId="{B170160C-0CCB-4935-AB31-AE3B61647759}" srcOrd="2" destOrd="0" parTransId="{3466B693-33D1-413B-B53A-F444873EE27E}" sibTransId="{89EF6F83-7DB0-47F5-971C-6F6DEBC94736}"/>
    <dgm:cxn modelId="{01707E5A-7A76-4B1E-9C8D-515457B20129}" srcId="{9A15F30A-4FEA-4D83-A47C-39012B8AC27C}" destId="{811B996D-C2A8-4C91-B57E-672B4BD2E7FD}" srcOrd="1" destOrd="0" parTransId="{3701381E-5A90-4D97-B13B-1D7681FEFB46}" sibTransId="{D8DEC87D-3391-444C-A2EB-DC72E1867580}"/>
    <dgm:cxn modelId="{94C9A7B5-8A5C-4509-AE8E-9704B5A6401A}" type="presOf" srcId="{B170160C-0CCB-4935-AB31-AE3B61647759}" destId="{F0E17490-40A8-458E-A4AB-425CBC30DBF0}" srcOrd="0" destOrd="0" presId="urn:microsoft.com/office/officeart/2005/8/layout/process5"/>
    <dgm:cxn modelId="{0AE7985C-D816-4C9C-BF60-64E2F2C923AA}" srcId="{9A15F30A-4FEA-4D83-A47C-39012B8AC27C}" destId="{A8C724DF-FFAF-404A-BBEA-B192E4DC1747}" srcOrd="4" destOrd="0" parTransId="{5EEEBD9F-4B01-4540-84EE-BBFA87065113}" sibTransId="{321B2C8B-82B3-4A40-AFDE-254D10B65F6F}"/>
    <dgm:cxn modelId="{6AEBE968-597D-42F0-8AD6-4398FC6385DC}" type="presOf" srcId="{5015730A-15C3-43BA-B5D1-9EF651D42376}" destId="{F8D90531-F77F-425C-A44B-96E4BBE55446}" srcOrd="0" destOrd="0" presId="urn:microsoft.com/office/officeart/2005/8/layout/process5"/>
    <dgm:cxn modelId="{C5E8FAE9-CC87-438A-8FD6-2FF1ECAD5B12}" type="presOf" srcId="{50C0835F-EF3A-4AB3-8FFD-45217FF6867C}" destId="{DC2BEA84-11A8-4F32-A0EF-ED39D03C8A2E}" srcOrd="0" destOrd="0" presId="urn:microsoft.com/office/officeart/2005/8/layout/process5"/>
    <dgm:cxn modelId="{01497B28-EDD1-4FB0-BB8D-6A00510B5FF0}" type="presOf" srcId="{D8DEC87D-3391-444C-A2EB-DC72E1867580}" destId="{BD755917-7198-4C82-8345-ADD5E0AAB5C5}" srcOrd="0" destOrd="0" presId="urn:microsoft.com/office/officeart/2005/8/layout/process5"/>
    <dgm:cxn modelId="{FD58C7AA-50D0-4346-80E9-82046F1818D0}" type="presOf" srcId="{EA97BB92-83BD-4EED-B8F2-85594B2CA399}" destId="{0DAA4953-AFC4-4EA1-B4B5-E4AB8BFBFC2E}" srcOrd="0" destOrd="0" presId="urn:microsoft.com/office/officeart/2005/8/layout/process5"/>
    <dgm:cxn modelId="{2173820D-0D38-46CC-BE50-F1FBFFB42DD7}" type="presOf" srcId="{5BCC5660-08CB-40EC-8781-1C0F537D793B}" destId="{762E40BC-4C33-4525-A30B-4E7EBF0F0434}" srcOrd="1" destOrd="0" presId="urn:microsoft.com/office/officeart/2005/8/layout/process5"/>
    <dgm:cxn modelId="{5F045C3D-AB24-406C-9127-B31298798262}" srcId="{9A15F30A-4FEA-4D83-A47C-39012B8AC27C}" destId="{5015730A-15C3-43BA-B5D1-9EF651D42376}" srcOrd="5" destOrd="0" parTransId="{E801FE80-4E2D-438B-AB2D-E47551927FFF}" sibTransId="{F8E21906-934E-4E22-8042-F548A8B1BF6C}"/>
    <dgm:cxn modelId="{D18FDD4C-C569-461E-B76E-51D9DF1927E5}" type="presOf" srcId="{5BCC5660-08CB-40EC-8781-1C0F537D793B}" destId="{22CFC4E3-066C-4AA4-9053-85A8C104F06C}" srcOrd="0" destOrd="0" presId="urn:microsoft.com/office/officeart/2005/8/layout/process5"/>
    <dgm:cxn modelId="{9577784E-05D9-4D62-AA9D-6626083F9012}" type="presParOf" srcId="{2A6DFE83-C4F9-4128-A906-E2DE4AB78722}" destId="{CBCD0CF1-A7A5-4B13-8BCF-1381FDACCB69}" srcOrd="0" destOrd="0" presId="urn:microsoft.com/office/officeart/2005/8/layout/process5"/>
    <dgm:cxn modelId="{FB4E85A7-666D-42C6-8197-323E65109AAD}" type="presParOf" srcId="{2A6DFE83-C4F9-4128-A906-E2DE4AB78722}" destId="{22CFC4E3-066C-4AA4-9053-85A8C104F06C}" srcOrd="1" destOrd="0" presId="urn:microsoft.com/office/officeart/2005/8/layout/process5"/>
    <dgm:cxn modelId="{FE622412-C068-44B8-9D7F-717DB744D1E6}" type="presParOf" srcId="{22CFC4E3-066C-4AA4-9053-85A8C104F06C}" destId="{762E40BC-4C33-4525-A30B-4E7EBF0F0434}" srcOrd="0" destOrd="0" presId="urn:microsoft.com/office/officeart/2005/8/layout/process5"/>
    <dgm:cxn modelId="{54B90FF0-2613-48BE-BB05-CEF43BECCCCF}" type="presParOf" srcId="{2A6DFE83-C4F9-4128-A906-E2DE4AB78722}" destId="{BCBD260E-5538-477B-A945-A325F5A93B27}" srcOrd="2" destOrd="0" presId="urn:microsoft.com/office/officeart/2005/8/layout/process5"/>
    <dgm:cxn modelId="{74D0702F-8799-4003-B0B6-CCABD8AA8DE2}" type="presParOf" srcId="{2A6DFE83-C4F9-4128-A906-E2DE4AB78722}" destId="{BD755917-7198-4C82-8345-ADD5E0AAB5C5}" srcOrd="3" destOrd="0" presId="urn:microsoft.com/office/officeart/2005/8/layout/process5"/>
    <dgm:cxn modelId="{9501EA73-B48B-4D36-A41F-038D075A82ED}" type="presParOf" srcId="{BD755917-7198-4C82-8345-ADD5E0AAB5C5}" destId="{4A418D51-41B6-4371-A536-21661FBE7E74}" srcOrd="0" destOrd="0" presId="urn:microsoft.com/office/officeart/2005/8/layout/process5"/>
    <dgm:cxn modelId="{BBAD4B72-8F32-4673-B4DE-693FF2CD5FEC}" type="presParOf" srcId="{2A6DFE83-C4F9-4128-A906-E2DE4AB78722}" destId="{F0E17490-40A8-458E-A4AB-425CBC30DBF0}" srcOrd="4" destOrd="0" presId="urn:microsoft.com/office/officeart/2005/8/layout/process5"/>
    <dgm:cxn modelId="{E2DB3C28-B87A-4B8F-BD7F-719CDFC8053D}" type="presParOf" srcId="{2A6DFE83-C4F9-4128-A906-E2DE4AB78722}" destId="{50D58866-C250-45BF-B329-C9F8C61ABD67}" srcOrd="5" destOrd="0" presId="urn:microsoft.com/office/officeart/2005/8/layout/process5"/>
    <dgm:cxn modelId="{816B12B0-E44F-44AF-8CB0-A2F24269DB9A}" type="presParOf" srcId="{50D58866-C250-45BF-B329-C9F8C61ABD67}" destId="{1CFAF9AB-24A3-43A0-A47B-6011830F6AFE}" srcOrd="0" destOrd="0" presId="urn:microsoft.com/office/officeart/2005/8/layout/process5"/>
    <dgm:cxn modelId="{A7CEADF8-58BF-4580-BF05-24B1F35737DA}" type="presParOf" srcId="{2A6DFE83-C4F9-4128-A906-E2DE4AB78722}" destId="{DC2BEA84-11A8-4F32-A0EF-ED39D03C8A2E}" srcOrd="6" destOrd="0" presId="urn:microsoft.com/office/officeart/2005/8/layout/process5"/>
    <dgm:cxn modelId="{41B88ABB-486B-44A2-849A-6429E9C4056F}" type="presParOf" srcId="{2A6DFE83-C4F9-4128-A906-E2DE4AB78722}" destId="{0DAA4953-AFC4-4EA1-B4B5-E4AB8BFBFC2E}" srcOrd="7" destOrd="0" presId="urn:microsoft.com/office/officeart/2005/8/layout/process5"/>
    <dgm:cxn modelId="{E71972B2-63DB-4A72-8DD5-1C4DD7783D79}" type="presParOf" srcId="{0DAA4953-AFC4-4EA1-B4B5-E4AB8BFBFC2E}" destId="{DCC7421E-DD47-4BDF-986D-E45C2B71E61D}" srcOrd="0" destOrd="0" presId="urn:microsoft.com/office/officeart/2005/8/layout/process5"/>
    <dgm:cxn modelId="{AFD34D5C-7CF7-475F-8DEE-3F7EA95599DF}" type="presParOf" srcId="{2A6DFE83-C4F9-4128-A906-E2DE4AB78722}" destId="{4AE6438D-116D-4160-B5F4-DCCC92019C68}" srcOrd="8" destOrd="0" presId="urn:microsoft.com/office/officeart/2005/8/layout/process5"/>
    <dgm:cxn modelId="{C5896A21-1A3D-497B-B174-07EB33E284BA}" type="presParOf" srcId="{2A6DFE83-C4F9-4128-A906-E2DE4AB78722}" destId="{86D185A3-585B-4B3D-A1B1-B8FD8ED1EE37}" srcOrd="9" destOrd="0" presId="urn:microsoft.com/office/officeart/2005/8/layout/process5"/>
    <dgm:cxn modelId="{CC5C6985-06F4-4F76-99E5-F85618052B13}" type="presParOf" srcId="{86D185A3-585B-4B3D-A1B1-B8FD8ED1EE37}" destId="{071E6225-136C-4DF7-ACEA-63E3498D0C7A}" srcOrd="0" destOrd="0" presId="urn:microsoft.com/office/officeart/2005/8/layout/process5"/>
    <dgm:cxn modelId="{E024911B-6694-46D2-AC1C-4C59A13FA200}" type="presParOf" srcId="{2A6DFE83-C4F9-4128-A906-E2DE4AB78722}" destId="{F8D90531-F77F-425C-A44B-96E4BBE5544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FC92BC-BE40-46DC-B9B7-DF0E9D0AEEEF}" type="doc">
      <dgm:prSet loTypeId="urn:microsoft.com/office/officeart/2008/layout/HorizontalMultiLevelHierarchy" loCatId="hierarchy" qsTypeId="urn:microsoft.com/office/officeart/2005/8/quickstyle/simple2" qsCatId="simple" csTypeId="urn:microsoft.com/office/officeart/2005/8/colors/accent0_3" csCatId="mainScheme" phldr="1"/>
      <dgm:spPr/>
      <dgm:t>
        <a:bodyPr/>
        <a:lstStyle/>
        <a:p>
          <a:endParaRPr lang="es-MX"/>
        </a:p>
      </dgm:t>
    </dgm:pt>
    <dgm:pt modelId="{E9C4D3FB-4449-45D3-AD4D-9C2A07F78675}">
      <dgm:prSet phldrT="[Texto]"/>
      <dgm:spPr/>
      <dgm:t>
        <a:bodyPr/>
        <a:lstStyle/>
        <a:p>
          <a:r>
            <a:rPr lang="es-MX"/>
            <a:t>Definición</a:t>
          </a:r>
        </a:p>
      </dgm:t>
    </dgm:pt>
    <dgm:pt modelId="{0F263AE8-0ADE-4D9E-8697-12B90E1D0B7F}" type="parTrans" cxnId="{2B05FCFD-1F3B-4999-86B2-1B4640DAB44C}">
      <dgm:prSet/>
      <dgm:spPr/>
      <dgm:t>
        <a:bodyPr/>
        <a:lstStyle/>
        <a:p>
          <a:endParaRPr lang="es-MX"/>
        </a:p>
      </dgm:t>
    </dgm:pt>
    <dgm:pt modelId="{2C6F5B0E-5F6A-41E9-A063-43C85AE4BFCF}" type="sibTrans" cxnId="{2B05FCFD-1F3B-4999-86B2-1B4640DAB44C}">
      <dgm:prSet/>
      <dgm:spPr/>
      <dgm:t>
        <a:bodyPr/>
        <a:lstStyle/>
        <a:p>
          <a:endParaRPr lang="es-MX"/>
        </a:p>
      </dgm:t>
    </dgm:pt>
    <dgm:pt modelId="{A8D260AE-FB7A-4B17-A9C3-039FB3067878}">
      <dgm:prSet phldrT="[Texto]"/>
      <dgm:spPr/>
      <dgm:t>
        <a:bodyPr/>
        <a:lstStyle/>
        <a:p>
          <a:r>
            <a:rPr lang="es-MX" dirty="0"/>
            <a:t>Es un principio supremo de la moralidad que pretende ser un mandamiento autónomo.</a:t>
          </a:r>
        </a:p>
      </dgm:t>
    </dgm:pt>
    <dgm:pt modelId="{899D41ED-B615-46A0-BABF-B9E90D6E50B5}" type="parTrans" cxnId="{7D83BDE6-4CCF-4A2C-8250-42E43E093C89}">
      <dgm:prSet/>
      <dgm:spPr/>
      <dgm:t>
        <a:bodyPr/>
        <a:lstStyle/>
        <a:p>
          <a:endParaRPr lang="es-MX"/>
        </a:p>
      </dgm:t>
    </dgm:pt>
    <dgm:pt modelId="{14AF2C77-2095-4BE2-B1EC-E5055F99E7EF}" type="sibTrans" cxnId="{7D83BDE6-4CCF-4A2C-8250-42E43E093C89}">
      <dgm:prSet/>
      <dgm:spPr/>
      <dgm:t>
        <a:bodyPr/>
        <a:lstStyle/>
        <a:p>
          <a:endParaRPr lang="es-MX"/>
        </a:p>
      </dgm:t>
    </dgm:pt>
    <dgm:pt modelId="{37A9B7B2-D36A-47E5-A5E1-1796C72E18D8}">
      <dgm:prSet phldrT="[Texto]"/>
      <dgm:spPr/>
      <dgm:t>
        <a:bodyPr/>
        <a:lstStyle/>
        <a:p>
          <a:r>
            <a:rPr lang="es-MX" dirty="0"/>
            <a:t>Autosuficiente, universal y capaz de tutelar el comportamiento humano.</a:t>
          </a:r>
        </a:p>
      </dgm:t>
    </dgm:pt>
    <dgm:pt modelId="{7CA56818-798C-408D-A087-84CDB6FB1573}" type="parTrans" cxnId="{0D905F84-D552-4F2E-9D95-1490F93137E1}">
      <dgm:prSet/>
      <dgm:spPr/>
      <dgm:t>
        <a:bodyPr/>
        <a:lstStyle/>
        <a:p>
          <a:endParaRPr lang="es-MX"/>
        </a:p>
      </dgm:t>
    </dgm:pt>
    <dgm:pt modelId="{89A1019C-73EF-402F-9AF4-B7F0F3454116}" type="sibTrans" cxnId="{0D905F84-D552-4F2E-9D95-1490F93137E1}">
      <dgm:prSet/>
      <dgm:spPr/>
      <dgm:t>
        <a:bodyPr/>
        <a:lstStyle/>
        <a:p>
          <a:endParaRPr lang="es-MX"/>
        </a:p>
      </dgm:t>
    </dgm:pt>
    <dgm:pt modelId="{6D100F20-AACD-4BB2-9F53-E14BCEAE3A6F}">
      <dgm:prSet phldrT="[Texto]"/>
      <dgm:spPr/>
      <dgm:t>
        <a:bodyPr/>
        <a:lstStyle/>
        <a:p>
          <a:r>
            <a:rPr lang="es-MX" dirty="0"/>
            <a:t>Las bases de la moralidad humana deben ser basadas en la razón propia y no simplemente por una autoridad divina.</a:t>
          </a:r>
        </a:p>
      </dgm:t>
    </dgm:pt>
    <dgm:pt modelId="{688DA74D-B2A8-4345-AFD6-392247386C4A}" type="parTrans" cxnId="{B1EA2677-CE93-4F84-BA19-96F7D687C01B}">
      <dgm:prSet/>
      <dgm:spPr/>
      <dgm:t>
        <a:bodyPr/>
        <a:lstStyle/>
        <a:p>
          <a:endParaRPr lang="es-MX"/>
        </a:p>
      </dgm:t>
    </dgm:pt>
    <dgm:pt modelId="{27BF4A72-6D12-4A6C-A4EB-9DE885284DA8}" type="sibTrans" cxnId="{B1EA2677-CE93-4F84-BA19-96F7D687C01B}">
      <dgm:prSet/>
      <dgm:spPr/>
      <dgm:t>
        <a:bodyPr/>
        <a:lstStyle/>
        <a:p>
          <a:endParaRPr lang="es-MX"/>
        </a:p>
      </dgm:t>
    </dgm:pt>
    <dgm:pt modelId="{20644092-85F0-4D9B-9C7F-BD29B61C199B}" type="pres">
      <dgm:prSet presAssocID="{6BFC92BC-BE40-46DC-B9B7-DF0E9D0AEEEF}" presName="Name0" presStyleCnt="0">
        <dgm:presLayoutVars>
          <dgm:chPref val="1"/>
          <dgm:dir/>
          <dgm:animOne val="branch"/>
          <dgm:animLvl val="lvl"/>
          <dgm:resizeHandles val="exact"/>
        </dgm:presLayoutVars>
      </dgm:prSet>
      <dgm:spPr/>
      <dgm:t>
        <a:bodyPr/>
        <a:lstStyle/>
        <a:p>
          <a:endParaRPr lang="es-MX"/>
        </a:p>
      </dgm:t>
    </dgm:pt>
    <dgm:pt modelId="{4C377F47-17B7-48ED-94BA-36A0B080043F}" type="pres">
      <dgm:prSet presAssocID="{E9C4D3FB-4449-45D3-AD4D-9C2A07F78675}" presName="root1" presStyleCnt="0"/>
      <dgm:spPr/>
    </dgm:pt>
    <dgm:pt modelId="{1E98F92E-5AC4-4256-A46A-B0446B49493A}" type="pres">
      <dgm:prSet presAssocID="{E9C4D3FB-4449-45D3-AD4D-9C2A07F78675}" presName="LevelOneTextNode" presStyleLbl="node0" presStyleIdx="0" presStyleCnt="1">
        <dgm:presLayoutVars>
          <dgm:chPref val="3"/>
        </dgm:presLayoutVars>
      </dgm:prSet>
      <dgm:spPr/>
      <dgm:t>
        <a:bodyPr/>
        <a:lstStyle/>
        <a:p>
          <a:endParaRPr lang="es-MX"/>
        </a:p>
      </dgm:t>
    </dgm:pt>
    <dgm:pt modelId="{E98A53B1-FC55-4BB5-8E0F-95D5BE504B16}" type="pres">
      <dgm:prSet presAssocID="{E9C4D3FB-4449-45D3-AD4D-9C2A07F78675}" presName="level2hierChild" presStyleCnt="0"/>
      <dgm:spPr/>
    </dgm:pt>
    <dgm:pt modelId="{477193BA-747E-4A09-9A91-F51112C41AA6}" type="pres">
      <dgm:prSet presAssocID="{899D41ED-B615-46A0-BABF-B9E90D6E50B5}" presName="conn2-1" presStyleLbl="parChTrans1D2" presStyleIdx="0" presStyleCnt="3"/>
      <dgm:spPr/>
      <dgm:t>
        <a:bodyPr/>
        <a:lstStyle/>
        <a:p>
          <a:endParaRPr lang="es-MX"/>
        </a:p>
      </dgm:t>
    </dgm:pt>
    <dgm:pt modelId="{F7E15BC1-CD53-49B3-925B-99DBC3EA5DC2}" type="pres">
      <dgm:prSet presAssocID="{899D41ED-B615-46A0-BABF-B9E90D6E50B5}" presName="connTx" presStyleLbl="parChTrans1D2" presStyleIdx="0" presStyleCnt="3"/>
      <dgm:spPr/>
      <dgm:t>
        <a:bodyPr/>
        <a:lstStyle/>
        <a:p>
          <a:endParaRPr lang="es-MX"/>
        </a:p>
      </dgm:t>
    </dgm:pt>
    <dgm:pt modelId="{774832FF-52EE-4DB4-AA71-E429627760D3}" type="pres">
      <dgm:prSet presAssocID="{A8D260AE-FB7A-4B17-A9C3-039FB3067878}" presName="root2" presStyleCnt="0"/>
      <dgm:spPr/>
    </dgm:pt>
    <dgm:pt modelId="{9EE34AA8-4D79-4A10-BBF3-35865B0287CC}" type="pres">
      <dgm:prSet presAssocID="{A8D260AE-FB7A-4B17-A9C3-039FB3067878}" presName="LevelTwoTextNode" presStyleLbl="node2" presStyleIdx="0" presStyleCnt="3">
        <dgm:presLayoutVars>
          <dgm:chPref val="3"/>
        </dgm:presLayoutVars>
      </dgm:prSet>
      <dgm:spPr/>
      <dgm:t>
        <a:bodyPr/>
        <a:lstStyle/>
        <a:p>
          <a:endParaRPr lang="es-MX"/>
        </a:p>
      </dgm:t>
    </dgm:pt>
    <dgm:pt modelId="{C3D6F3D7-AD30-41C1-B0FC-B3F069C361DE}" type="pres">
      <dgm:prSet presAssocID="{A8D260AE-FB7A-4B17-A9C3-039FB3067878}" presName="level3hierChild" presStyleCnt="0"/>
      <dgm:spPr/>
    </dgm:pt>
    <dgm:pt modelId="{93A8A780-C9F2-40DB-AECE-4D5A652B6EC5}" type="pres">
      <dgm:prSet presAssocID="{7CA56818-798C-408D-A087-84CDB6FB1573}" presName="conn2-1" presStyleLbl="parChTrans1D2" presStyleIdx="1" presStyleCnt="3"/>
      <dgm:spPr/>
      <dgm:t>
        <a:bodyPr/>
        <a:lstStyle/>
        <a:p>
          <a:endParaRPr lang="es-MX"/>
        </a:p>
      </dgm:t>
    </dgm:pt>
    <dgm:pt modelId="{C9AF4A34-AFDD-4881-9A87-864DFDF40F92}" type="pres">
      <dgm:prSet presAssocID="{7CA56818-798C-408D-A087-84CDB6FB1573}" presName="connTx" presStyleLbl="parChTrans1D2" presStyleIdx="1" presStyleCnt="3"/>
      <dgm:spPr/>
      <dgm:t>
        <a:bodyPr/>
        <a:lstStyle/>
        <a:p>
          <a:endParaRPr lang="es-MX"/>
        </a:p>
      </dgm:t>
    </dgm:pt>
    <dgm:pt modelId="{FC1EB518-4A36-4A08-A950-687AFDB7A592}" type="pres">
      <dgm:prSet presAssocID="{37A9B7B2-D36A-47E5-A5E1-1796C72E18D8}" presName="root2" presStyleCnt="0"/>
      <dgm:spPr/>
    </dgm:pt>
    <dgm:pt modelId="{A162E3E2-5E24-4EFE-B4A9-D18BF5E81951}" type="pres">
      <dgm:prSet presAssocID="{37A9B7B2-D36A-47E5-A5E1-1796C72E18D8}" presName="LevelTwoTextNode" presStyleLbl="node2" presStyleIdx="1" presStyleCnt="3">
        <dgm:presLayoutVars>
          <dgm:chPref val="3"/>
        </dgm:presLayoutVars>
      </dgm:prSet>
      <dgm:spPr/>
      <dgm:t>
        <a:bodyPr/>
        <a:lstStyle/>
        <a:p>
          <a:endParaRPr lang="es-MX"/>
        </a:p>
      </dgm:t>
    </dgm:pt>
    <dgm:pt modelId="{8A3462D3-9A83-4B89-8A75-C250F5FD5B2E}" type="pres">
      <dgm:prSet presAssocID="{37A9B7B2-D36A-47E5-A5E1-1796C72E18D8}" presName="level3hierChild" presStyleCnt="0"/>
      <dgm:spPr/>
    </dgm:pt>
    <dgm:pt modelId="{FD8BB058-AB41-4924-875D-8F6CB478AE0C}" type="pres">
      <dgm:prSet presAssocID="{688DA74D-B2A8-4345-AFD6-392247386C4A}" presName="conn2-1" presStyleLbl="parChTrans1D2" presStyleIdx="2" presStyleCnt="3"/>
      <dgm:spPr/>
      <dgm:t>
        <a:bodyPr/>
        <a:lstStyle/>
        <a:p>
          <a:endParaRPr lang="es-MX"/>
        </a:p>
      </dgm:t>
    </dgm:pt>
    <dgm:pt modelId="{A427421A-1019-4FAD-98F5-3A1057300619}" type="pres">
      <dgm:prSet presAssocID="{688DA74D-B2A8-4345-AFD6-392247386C4A}" presName="connTx" presStyleLbl="parChTrans1D2" presStyleIdx="2" presStyleCnt="3"/>
      <dgm:spPr/>
      <dgm:t>
        <a:bodyPr/>
        <a:lstStyle/>
        <a:p>
          <a:endParaRPr lang="es-MX"/>
        </a:p>
      </dgm:t>
    </dgm:pt>
    <dgm:pt modelId="{C54D60BE-A082-44A8-91A1-493F17AF2054}" type="pres">
      <dgm:prSet presAssocID="{6D100F20-AACD-4BB2-9F53-E14BCEAE3A6F}" presName="root2" presStyleCnt="0"/>
      <dgm:spPr/>
    </dgm:pt>
    <dgm:pt modelId="{97CE89D0-FD82-4300-BC3D-C95A67456B87}" type="pres">
      <dgm:prSet presAssocID="{6D100F20-AACD-4BB2-9F53-E14BCEAE3A6F}" presName="LevelTwoTextNode" presStyleLbl="node2" presStyleIdx="2" presStyleCnt="3">
        <dgm:presLayoutVars>
          <dgm:chPref val="3"/>
        </dgm:presLayoutVars>
      </dgm:prSet>
      <dgm:spPr/>
      <dgm:t>
        <a:bodyPr/>
        <a:lstStyle/>
        <a:p>
          <a:endParaRPr lang="es-MX"/>
        </a:p>
      </dgm:t>
    </dgm:pt>
    <dgm:pt modelId="{B6FBFD3D-F42E-4FA8-93F8-FB84F1251669}" type="pres">
      <dgm:prSet presAssocID="{6D100F20-AACD-4BB2-9F53-E14BCEAE3A6F}" presName="level3hierChild" presStyleCnt="0"/>
      <dgm:spPr/>
    </dgm:pt>
  </dgm:ptLst>
  <dgm:cxnLst>
    <dgm:cxn modelId="{33B62798-EB79-4EEF-94E8-58DF0C9BD140}" type="presOf" srcId="{899D41ED-B615-46A0-BABF-B9E90D6E50B5}" destId="{F7E15BC1-CD53-49B3-925B-99DBC3EA5DC2}" srcOrd="1" destOrd="0" presId="urn:microsoft.com/office/officeart/2008/layout/HorizontalMultiLevelHierarchy"/>
    <dgm:cxn modelId="{1419A8C5-032C-4863-B7F3-C7E60AC34C00}" type="presOf" srcId="{688DA74D-B2A8-4345-AFD6-392247386C4A}" destId="{A427421A-1019-4FAD-98F5-3A1057300619}" srcOrd="1" destOrd="0" presId="urn:microsoft.com/office/officeart/2008/layout/HorizontalMultiLevelHierarchy"/>
    <dgm:cxn modelId="{7D83BDE6-4CCF-4A2C-8250-42E43E093C89}" srcId="{E9C4D3FB-4449-45D3-AD4D-9C2A07F78675}" destId="{A8D260AE-FB7A-4B17-A9C3-039FB3067878}" srcOrd="0" destOrd="0" parTransId="{899D41ED-B615-46A0-BABF-B9E90D6E50B5}" sibTransId="{14AF2C77-2095-4BE2-B1EC-E5055F99E7EF}"/>
    <dgm:cxn modelId="{E9971D5D-118A-4847-B585-1F0399037856}" type="presOf" srcId="{7CA56818-798C-408D-A087-84CDB6FB1573}" destId="{93A8A780-C9F2-40DB-AECE-4D5A652B6EC5}" srcOrd="0" destOrd="0" presId="urn:microsoft.com/office/officeart/2008/layout/HorizontalMultiLevelHierarchy"/>
    <dgm:cxn modelId="{2B05FCFD-1F3B-4999-86B2-1B4640DAB44C}" srcId="{6BFC92BC-BE40-46DC-B9B7-DF0E9D0AEEEF}" destId="{E9C4D3FB-4449-45D3-AD4D-9C2A07F78675}" srcOrd="0" destOrd="0" parTransId="{0F263AE8-0ADE-4D9E-8697-12B90E1D0B7F}" sibTransId="{2C6F5B0E-5F6A-41E9-A063-43C85AE4BFCF}"/>
    <dgm:cxn modelId="{0D905F84-D552-4F2E-9D95-1490F93137E1}" srcId="{E9C4D3FB-4449-45D3-AD4D-9C2A07F78675}" destId="{37A9B7B2-D36A-47E5-A5E1-1796C72E18D8}" srcOrd="1" destOrd="0" parTransId="{7CA56818-798C-408D-A087-84CDB6FB1573}" sibTransId="{89A1019C-73EF-402F-9AF4-B7F0F3454116}"/>
    <dgm:cxn modelId="{35660B1B-BD29-4697-A5F8-C36DAFB7127C}" type="presOf" srcId="{A8D260AE-FB7A-4B17-A9C3-039FB3067878}" destId="{9EE34AA8-4D79-4A10-BBF3-35865B0287CC}" srcOrd="0" destOrd="0" presId="urn:microsoft.com/office/officeart/2008/layout/HorizontalMultiLevelHierarchy"/>
    <dgm:cxn modelId="{D04AB326-9A47-482E-BECD-0057FB4CA7E1}" type="presOf" srcId="{7CA56818-798C-408D-A087-84CDB6FB1573}" destId="{C9AF4A34-AFDD-4881-9A87-864DFDF40F92}" srcOrd="1" destOrd="0" presId="urn:microsoft.com/office/officeart/2008/layout/HorizontalMultiLevelHierarchy"/>
    <dgm:cxn modelId="{948ECE1D-40A8-446B-8FF0-960B3FA00EAF}" type="presOf" srcId="{6BFC92BC-BE40-46DC-B9B7-DF0E9D0AEEEF}" destId="{20644092-85F0-4D9B-9C7F-BD29B61C199B}" srcOrd="0" destOrd="0" presId="urn:microsoft.com/office/officeart/2008/layout/HorizontalMultiLevelHierarchy"/>
    <dgm:cxn modelId="{E5E20193-4863-4E32-8329-6D781AD7611A}" type="presOf" srcId="{6D100F20-AACD-4BB2-9F53-E14BCEAE3A6F}" destId="{97CE89D0-FD82-4300-BC3D-C95A67456B87}" srcOrd="0" destOrd="0" presId="urn:microsoft.com/office/officeart/2008/layout/HorizontalMultiLevelHierarchy"/>
    <dgm:cxn modelId="{36548386-9CF0-41F0-9DE7-3089183ECBD3}" type="presOf" srcId="{E9C4D3FB-4449-45D3-AD4D-9C2A07F78675}" destId="{1E98F92E-5AC4-4256-A46A-B0446B49493A}" srcOrd="0" destOrd="0" presId="urn:microsoft.com/office/officeart/2008/layout/HorizontalMultiLevelHierarchy"/>
    <dgm:cxn modelId="{B1EA2677-CE93-4F84-BA19-96F7D687C01B}" srcId="{E9C4D3FB-4449-45D3-AD4D-9C2A07F78675}" destId="{6D100F20-AACD-4BB2-9F53-E14BCEAE3A6F}" srcOrd="2" destOrd="0" parTransId="{688DA74D-B2A8-4345-AFD6-392247386C4A}" sibTransId="{27BF4A72-6D12-4A6C-A4EB-9DE885284DA8}"/>
    <dgm:cxn modelId="{35B85213-846F-41AF-820D-FCC12720654C}" type="presOf" srcId="{37A9B7B2-D36A-47E5-A5E1-1796C72E18D8}" destId="{A162E3E2-5E24-4EFE-B4A9-D18BF5E81951}" srcOrd="0" destOrd="0" presId="urn:microsoft.com/office/officeart/2008/layout/HorizontalMultiLevelHierarchy"/>
    <dgm:cxn modelId="{7B4B5EDE-6186-49E5-8644-A40FAC0B42B0}" type="presOf" srcId="{899D41ED-B615-46A0-BABF-B9E90D6E50B5}" destId="{477193BA-747E-4A09-9A91-F51112C41AA6}" srcOrd="0" destOrd="0" presId="urn:microsoft.com/office/officeart/2008/layout/HorizontalMultiLevelHierarchy"/>
    <dgm:cxn modelId="{CCAA517A-F809-4E48-A004-42EDB5FEC509}" type="presOf" srcId="{688DA74D-B2A8-4345-AFD6-392247386C4A}" destId="{FD8BB058-AB41-4924-875D-8F6CB478AE0C}" srcOrd="0" destOrd="0" presId="urn:microsoft.com/office/officeart/2008/layout/HorizontalMultiLevelHierarchy"/>
    <dgm:cxn modelId="{FEBAD6EB-31E9-45BA-9900-3A0B5727BE53}" type="presParOf" srcId="{20644092-85F0-4D9B-9C7F-BD29B61C199B}" destId="{4C377F47-17B7-48ED-94BA-36A0B080043F}" srcOrd="0" destOrd="0" presId="urn:microsoft.com/office/officeart/2008/layout/HorizontalMultiLevelHierarchy"/>
    <dgm:cxn modelId="{0E52C5B1-E08A-4DCD-8BDC-572879E78C99}" type="presParOf" srcId="{4C377F47-17B7-48ED-94BA-36A0B080043F}" destId="{1E98F92E-5AC4-4256-A46A-B0446B49493A}" srcOrd="0" destOrd="0" presId="urn:microsoft.com/office/officeart/2008/layout/HorizontalMultiLevelHierarchy"/>
    <dgm:cxn modelId="{E89D411B-CF00-47F9-8C4C-E22BB3325813}" type="presParOf" srcId="{4C377F47-17B7-48ED-94BA-36A0B080043F}" destId="{E98A53B1-FC55-4BB5-8E0F-95D5BE504B16}" srcOrd="1" destOrd="0" presId="urn:microsoft.com/office/officeart/2008/layout/HorizontalMultiLevelHierarchy"/>
    <dgm:cxn modelId="{F88C4A7E-E0B8-46FA-BDDF-5EEFF7826322}" type="presParOf" srcId="{E98A53B1-FC55-4BB5-8E0F-95D5BE504B16}" destId="{477193BA-747E-4A09-9A91-F51112C41AA6}" srcOrd="0" destOrd="0" presId="urn:microsoft.com/office/officeart/2008/layout/HorizontalMultiLevelHierarchy"/>
    <dgm:cxn modelId="{C6DDAFC3-C73C-4261-B78A-DA133FDAFD47}" type="presParOf" srcId="{477193BA-747E-4A09-9A91-F51112C41AA6}" destId="{F7E15BC1-CD53-49B3-925B-99DBC3EA5DC2}" srcOrd="0" destOrd="0" presId="urn:microsoft.com/office/officeart/2008/layout/HorizontalMultiLevelHierarchy"/>
    <dgm:cxn modelId="{3D085F2D-BD6D-42E8-B986-21B4B6F415F6}" type="presParOf" srcId="{E98A53B1-FC55-4BB5-8E0F-95D5BE504B16}" destId="{774832FF-52EE-4DB4-AA71-E429627760D3}" srcOrd="1" destOrd="0" presId="urn:microsoft.com/office/officeart/2008/layout/HorizontalMultiLevelHierarchy"/>
    <dgm:cxn modelId="{417FECC0-DA15-4CD6-8287-44C46A99B6B4}" type="presParOf" srcId="{774832FF-52EE-4DB4-AA71-E429627760D3}" destId="{9EE34AA8-4D79-4A10-BBF3-35865B0287CC}" srcOrd="0" destOrd="0" presId="urn:microsoft.com/office/officeart/2008/layout/HorizontalMultiLevelHierarchy"/>
    <dgm:cxn modelId="{E11F6A25-A8E5-4A2E-BE69-F6BD1C805407}" type="presParOf" srcId="{774832FF-52EE-4DB4-AA71-E429627760D3}" destId="{C3D6F3D7-AD30-41C1-B0FC-B3F069C361DE}" srcOrd="1" destOrd="0" presId="urn:microsoft.com/office/officeart/2008/layout/HorizontalMultiLevelHierarchy"/>
    <dgm:cxn modelId="{C284E7A8-C7C8-48E0-B097-E3C6806AD317}" type="presParOf" srcId="{E98A53B1-FC55-4BB5-8E0F-95D5BE504B16}" destId="{93A8A780-C9F2-40DB-AECE-4D5A652B6EC5}" srcOrd="2" destOrd="0" presId="urn:microsoft.com/office/officeart/2008/layout/HorizontalMultiLevelHierarchy"/>
    <dgm:cxn modelId="{3AD27F96-25DD-47B5-9AA8-F0C48E4D64B0}" type="presParOf" srcId="{93A8A780-C9F2-40DB-AECE-4D5A652B6EC5}" destId="{C9AF4A34-AFDD-4881-9A87-864DFDF40F92}" srcOrd="0" destOrd="0" presId="urn:microsoft.com/office/officeart/2008/layout/HorizontalMultiLevelHierarchy"/>
    <dgm:cxn modelId="{0CD263F3-C164-4008-94C4-2FA2FE52B097}" type="presParOf" srcId="{E98A53B1-FC55-4BB5-8E0F-95D5BE504B16}" destId="{FC1EB518-4A36-4A08-A950-687AFDB7A592}" srcOrd="3" destOrd="0" presId="urn:microsoft.com/office/officeart/2008/layout/HorizontalMultiLevelHierarchy"/>
    <dgm:cxn modelId="{79E7E7D8-D944-4C1B-8CB0-472734B99A85}" type="presParOf" srcId="{FC1EB518-4A36-4A08-A950-687AFDB7A592}" destId="{A162E3E2-5E24-4EFE-B4A9-D18BF5E81951}" srcOrd="0" destOrd="0" presId="urn:microsoft.com/office/officeart/2008/layout/HorizontalMultiLevelHierarchy"/>
    <dgm:cxn modelId="{F115B450-2DEC-4C80-A8BA-2283948A0344}" type="presParOf" srcId="{FC1EB518-4A36-4A08-A950-687AFDB7A592}" destId="{8A3462D3-9A83-4B89-8A75-C250F5FD5B2E}" srcOrd="1" destOrd="0" presId="urn:microsoft.com/office/officeart/2008/layout/HorizontalMultiLevelHierarchy"/>
    <dgm:cxn modelId="{BA7505EC-C75F-4DC0-8211-8EA0D4B4CC85}" type="presParOf" srcId="{E98A53B1-FC55-4BB5-8E0F-95D5BE504B16}" destId="{FD8BB058-AB41-4924-875D-8F6CB478AE0C}" srcOrd="4" destOrd="0" presId="urn:microsoft.com/office/officeart/2008/layout/HorizontalMultiLevelHierarchy"/>
    <dgm:cxn modelId="{9D4B3B4D-12F0-4BC9-BF26-DB5F69906B20}" type="presParOf" srcId="{FD8BB058-AB41-4924-875D-8F6CB478AE0C}" destId="{A427421A-1019-4FAD-98F5-3A1057300619}" srcOrd="0" destOrd="0" presId="urn:microsoft.com/office/officeart/2008/layout/HorizontalMultiLevelHierarchy"/>
    <dgm:cxn modelId="{7E56459E-DB95-4EAF-B4F2-675D50E58568}" type="presParOf" srcId="{E98A53B1-FC55-4BB5-8E0F-95D5BE504B16}" destId="{C54D60BE-A082-44A8-91A1-493F17AF2054}" srcOrd="5" destOrd="0" presId="urn:microsoft.com/office/officeart/2008/layout/HorizontalMultiLevelHierarchy"/>
    <dgm:cxn modelId="{AACCBF31-1A15-4540-84B1-04E61A7BD6D1}" type="presParOf" srcId="{C54D60BE-A082-44A8-91A1-493F17AF2054}" destId="{97CE89D0-FD82-4300-BC3D-C95A67456B87}" srcOrd="0" destOrd="0" presId="urn:microsoft.com/office/officeart/2008/layout/HorizontalMultiLevelHierarchy"/>
    <dgm:cxn modelId="{4166F54E-2E4A-480C-9C83-6B4EA130AFC9}" type="presParOf" srcId="{C54D60BE-A082-44A8-91A1-493F17AF2054}" destId="{B6FBFD3D-F42E-4FA8-93F8-FB84F1251669}" srcOrd="1" destOrd="0" presId="urn:microsoft.com/office/officeart/2008/layout/HorizontalMultiLevelHierarchy"/>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BFC92BC-BE40-46DC-B9B7-DF0E9D0AEEEF}" type="doc">
      <dgm:prSet loTypeId="urn:microsoft.com/office/officeart/2008/layout/HorizontalMultiLevelHierarchy" loCatId="hierarchy" qsTypeId="urn:microsoft.com/office/officeart/2005/8/quickstyle/simple1" qsCatId="simple" csTypeId="urn:microsoft.com/office/officeart/2005/8/colors/colorful4" csCatId="colorful" phldr="1"/>
      <dgm:spPr/>
      <dgm:t>
        <a:bodyPr/>
        <a:lstStyle/>
        <a:p>
          <a:endParaRPr lang="es-MX"/>
        </a:p>
      </dgm:t>
    </dgm:pt>
    <dgm:pt modelId="{E9C4D3FB-4449-45D3-AD4D-9C2A07F78675}">
      <dgm:prSet phldrT="[Texto]" custT="1"/>
      <dgm:spPr/>
      <dgm:t>
        <a:bodyPr/>
        <a:lstStyle/>
        <a:p>
          <a:r>
            <a:rPr lang="es-MX" sz="4800" dirty="0"/>
            <a:t>Definición</a:t>
          </a:r>
        </a:p>
      </dgm:t>
    </dgm:pt>
    <dgm:pt modelId="{0F263AE8-0ADE-4D9E-8697-12B90E1D0B7F}" type="parTrans" cxnId="{2B05FCFD-1F3B-4999-86B2-1B4640DAB44C}">
      <dgm:prSet/>
      <dgm:spPr/>
      <dgm:t>
        <a:bodyPr/>
        <a:lstStyle/>
        <a:p>
          <a:endParaRPr lang="es-MX"/>
        </a:p>
      </dgm:t>
    </dgm:pt>
    <dgm:pt modelId="{2C6F5B0E-5F6A-41E9-A063-43C85AE4BFCF}" type="sibTrans" cxnId="{2B05FCFD-1F3B-4999-86B2-1B4640DAB44C}">
      <dgm:prSet/>
      <dgm:spPr/>
      <dgm:t>
        <a:bodyPr/>
        <a:lstStyle/>
        <a:p>
          <a:endParaRPr lang="es-MX"/>
        </a:p>
      </dgm:t>
    </dgm:pt>
    <dgm:pt modelId="{A8D260AE-FB7A-4B17-A9C3-039FB3067878}">
      <dgm:prSet phldrT="[Texto]"/>
      <dgm:spPr/>
      <dgm:t>
        <a:bodyPr/>
        <a:lstStyle/>
        <a:p>
          <a:r>
            <a:rPr lang="es-MX" dirty="0"/>
            <a:t>Es aquel que expresa un deber condicionado al cumplimiento o no determinada circunstancia.</a:t>
          </a:r>
        </a:p>
      </dgm:t>
    </dgm:pt>
    <dgm:pt modelId="{899D41ED-B615-46A0-BABF-B9E90D6E50B5}" type="parTrans" cxnId="{7D83BDE6-4CCF-4A2C-8250-42E43E093C89}">
      <dgm:prSet/>
      <dgm:spPr/>
      <dgm:t>
        <a:bodyPr/>
        <a:lstStyle/>
        <a:p>
          <a:endParaRPr lang="es-MX"/>
        </a:p>
      </dgm:t>
    </dgm:pt>
    <dgm:pt modelId="{14AF2C77-2095-4BE2-B1EC-E5055F99E7EF}" type="sibTrans" cxnId="{7D83BDE6-4CCF-4A2C-8250-42E43E093C89}">
      <dgm:prSet/>
      <dgm:spPr/>
      <dgm:t>
        <a:bodyPr/>
        <a:lstStyle/>
        <a:p>
          <a:endParaRPr lang="es-MX"/>
        </a:p>
      </dgm:t>
    </dgm:pt>
    <dgm:pt modelId="{37A9B7B2-D36A-47E5-A5E1-1796C72E18D8}">
      <dgm:prSet phldrT="[Texto]"/>
      <dgm:spPr/>
      <dgm:t>
        <a:bodyPr/>
        <a:lstStyle/>
        <a:p>
          <a:r>
            <a:rPr lang="es-MX" dirty="0"/>
            <a:t>Es instrumental y nos hace entender que si queremos algo debemos hacerlo posible.</a:t>
          </a:r>
        </a:p>
      </dgm:t>
    </dgm:pt>
    <dgm:pt modelId="{7CA56818-798C-408D-A087-84CDB6FB1573}" type="parTrans" cxnId="{0D905F84-D552-4F2E-9D95-1490F93137E1}">
      <dgm:prSet/>
      <dgm:spPr/>
      <dgm:t>
        <a:bodyPr/>
        <a:lstStyle/>
        <a:p>
          <a:endParaRPr lang="es-MX"/>
        </a:p>
      </dgm:t>
    </dgm:pt>
    <dgm:pt modelId="{89A1019C-73EF-402F-9AF4-B7F0F3454116}" type="sibTrans" cxnId="{0D905F84-D552-4F2E-9D95-1490F93137E1}">
      <dgm:prSet/>
      <dgm:spPr/>
      <dgm:t>
        <a:bodyPr/>
        <a:lstStyle/>
        <a:p>
          <a:endParaRPr lang="es-MX"/>
        </a:p>
      </dgm:t>
    </dgm:pt>
    <dgm:pt modelId="{6D100F20-AACD-4BB2-9F53-E14BCEAE3A6F}">
      <dgm:prSet phldrT="[Texto]"/>
      <dgm:spPr/>
      <dgm:t>
        <a:bodyPr/>
        <a:lstStyle/>
        <a:p>
          <a:r>
            <a:rPr lang="es-MX" dirty="0"/>
            <a:t>Nos exige que hagamos o no determinada acción.</a:t>
          </a:r>
        </a:p>
      </dgm:t>
    </dgm:pt>
    <dgm:pt modelId="{688DA74D-B2A8-4345-AFD6-392247386C4A}" type="parTrans" cxnId="{B1EA2677-CE93-4F84-BA19-96F7D687C01B}">
      <dgm:prSet/>
      <dgm:spPr/>
      <dgm:t>
        <a:bodyPr/>
        <a:lstStyle/>
        <a:p>
          <a:endParaRPr lang="es-MX"/>
        </a:p>
      </dgm:t>
    </dgm:pt>
    <dgm:pt modelId="{27BF4A72-6D12-4A6C-A4EB-9DE885284DA8}" type="sibTrans" cxnId="{B1EA2677-CE93-4F84-BA19-96F7D687C01B}">
      <dgm:prSet/>
      <dgm:spPr/>
      <dgm:t>
        <a:bodyPr/>
        <a:lstStyle/>
        <a:p>
          <a:endParaRPr lang="es-MX"/>
        </a:p>
      </dgm:t>
    </dgm:pt>
    <dgm:pt modelId="{F24FD6CB-1264-47DE-AFC7-F7E9DD61C020}" type="pres">
      <dgm:prSet presAssocID="{6BFC92BC-BE40-46DC-B9B7-DF0E9D0AEEEF}" presName="Name0" presStyleCnt="0">
        <dgm:presLayoutVars>
          <dgm:chPref val="1"/>
          <dgm:dir/>
          <dgm:animOne val="branch"/>
          <dgm:animLvl val="lvl"/>
          <dgm:resizeHandles val="exact"/>
        </dgm:presLayoutVars>
      </dgm:prSet>
      <dgm:spPr/>
      <dgm:t>
        <a:bodyPr/>
        <a:lstStyle/>
        <a:p>
          <a:endParaRPr lang="es-MX"/>
        </a:p>
      </dgm:t>
    </dgm:pt>
    <dgm:pt modelId="{F3F3E7E8-1B14-40CB-9ECF-F1787E4B89CA}" type="pres">
      <dgm:prSet presAssocID="{E9C4D3FB-4449-45D3-AD4D-9C2A07F78675}" presName="root1" presStyleCnt="0"/>
      <dgm:spPr/>
    </dgm:pt>
    <dgm:pt modelId="{DDC31ACC-5D5E-4431-9993-D1ECF0DDCBE7}" type="pres">
      <dgm:prSet presAssocID="{E9C4D3FB-4449-45D3-AD4D-9C2A07F78675}" presName="LevelOneTextNode" presStyleLbl="node0" presStyleIdx="0" presStyleCnt="1" custLinFactNeighborY="1192">
        <dgm:presLayoutVars>
          <dgm:chPref val="3"/>
        </dgm:presLayoutVars>
      </dgm:prSet>
      <dgm:spPr/>
      <dgm:t>
        <a:bodyPr/>
        <a:lstStyle/>
        <a:p>
          <a:endParaRPr lang="es-MX"/>
        </a:p>
      </dgm:t>
    </dgm:pt>
    <dgm:pt modelId="{364240C0-C05F-41FA-BCD8-9949D0A71013}" type="pres">
      <dgm:prSet presAssocID="{E9C4D3FB-4449-45D3-AD4D-9C2A07F78675}" presName="level2hierChild" presStyleCnt="0"/>
      <dgm:spPr/>
    </dgm:pt>
    <dgm:pt modelId="{8C3462D2-0813-4025-92EA-41CC8372456A}" type="pres">
      <dgm:prSet presAssocID="{899D41ED-B615-46A0-BABF-B9E90D6E50B5}" presName="conn2-1" presStyleLbl="parChTrans1D2" presStyleIdx="0" presStyleCnt="3"/>
      <dgm:spPr/>
      <dgm:t>
        <a:bodyPr/>
        <a:lstStyle/>
        <a:p>
          <a:endParaRPr lang="es-MX"/>
        </a:p>
      </dgm:t>
    </dgm:pt>
    <dgm:pt modelId="{29C67453-2AC5-4005-AA7E-34BFF4A4F926}" type="pres">
      <dgm:prSet presAssocID="{899D41ED-B615-46A0-BABF-B9E90D6E50B5}" presName="connTx" presStyleLbl="parChTrans1D2" presStyleIdx="0" presStyleCnt="3"/>
      <dgm:spPr/>
      <dgm:t>
        <a:bodyPr/>
        <a:lstStyle/>
        <a:p>
          <a:endParaRPr lang="es-MX"/>
        </a:p>
      </dgm:t>
    </dgm:pt>
    <dgm:pt modelId="{45E4BA6B-ED54-4135-9C16-40DD31CF3C88}" type="pres">
      <dgm:prSet presAssocID="{A8D260AE-FB7A-4B17-A9C3-039FB3067878}" presName="root2" presStyleCnt="0"/>
      <dgm:spPr/>
    </dgm:pt>
    <dgm:pt modelId="{67ED2399-19DB-4395-BF30-B2144B4C5D4F}" type="pres">
      <dgm:prSet presAssocID="{A8D260AE-FB7A-4B17-A9C3-039FB3067878}" presName="LevelTwoTextNode" presStyleLbl="node2" presStyleIdx="0" presStyleCnt="3" custScaleX="141989">
        <dgm:presLayoutVars>
          <dgm:chPref val="3"/>
        </dgm:presLayoutVars>
      </dgm:prSet>
      <dgm:spPr/>
      <dgm:t>
        <a:bodyPr/>
        <a:lstStyle/>
        <a:p>
          <a:endParaRPr lang="es-MX"/>
        </a:p>
      </dgm:t>
    </dgm:pt>
    <dgm:pt modelId="{B01E31EC-2570-4112-A4F4-B753AB3A671F}" type="pres">
      <dgm:prSet presAssocID="{A8D260AE-FB7A-4B17-A9C3-039FB3067878}" presName="level3hierChild" presStyleCnt="0"/>
      <dgm:spPr/>
    </dgm:pt>
    <dgm:pt modelId="{403E40D5-C94B-47A5-9B50-D319A68665BE}" type="pres">
      <dgm:prSet presAssocID="{7CA56818-798C-408D-A087-84CDB6FB1573}" presName="conn2-1" presStyleLbl="parChTrans1D2" presStyleIdx="1" presStyleCnt="3"/>
      <dgm:spPr/>
      <dgm:t>
        <a:bodyPr/>
        <a:lstStyle/>
        <a:p>
          <a:endParaRPr lang="es-MX"/>
        </a:p>
      </dgm:t>
    </dgm:pt>
    <dgm:pt modelId="{75558827-D531-4611-9FA5-8B731A22AFCC}" type="pres">
      <dgm:prSet presAssocID="{7CA56818-798C-408D-A087-84CDB6FB1573}" presName="connTx" presStyleLbl="parChTrans1D2" presStyleIdx="1" presStyleCnt="3"/>
      <dgm:spPr/>
      <dgm:t>
        <a:bodyPr/>
        <a:lstStyle/>
        <a:p>
          <a:endParaRPr lang="es-MX"/>
        </a:p>
      </dgm:t>
    </dgm:pt>
    <dgm:pt modelId="{1D95F33B-F419-4D58-A5F6-DA05E6E8EDB6}" type="pres">
      <dgm:prSet presAssocID="{37A9B7B2-D36A-47E5-A5E1-1796C72E18D8}" presName="root2" presStyleCnt="0"/>
      <dgm:spPr/>
    </dgm:pt>
    <dgm:pt modelId="{07456C27-6251-4788-BEF6-FEED54CF7735}" type="pres">
      <dgm:prSet presAssocID="{37A9B7B2-D36A-47E5-A5E1-1796C72E18D8}" presName="LevelTwoTextNode" presStyleLbl="node2" presStyleIdx="1" presStyleCnt="3" custScaleX="142918">
        <dgm:presLayoutVars>
          <dgm:chPref val="3"/>
        </dgm:presLayoutVars>
      </dgm:prSet>
      <dgm:spPr/>
      <dgm:t>
        <a:bodyPr/>
        <a:lstStyle/>
        <a:p>
          <a:endParaRPr lang="es-MX"/>
        </a:p>
      </dgm:t>
    </dgm:pt>
    <dgm:pt modelId="{97966CAF-14DD-4AC7-8497-D3C83D6D05CA}" type="pres">
      <dgm:prSet presAssocID="{37A9B7B2-D36A-47E5-A5E1-1796C72E18D8}" presName="level3hierChild" presStyleCnt="0"/>
      <dgm:spPr/>
    </dgm:pt>
    <dgm:pt modelId="{8BE3E2F4-5CF0-4778-88A2-508F622FAC8A}" type="pres">
      <dgm:prSet presAssocID="{688DA74D-B2A8-4345-AFD6-392247386C4A}" presName="conn2-1" presStyleLbl="parChTrans1D2" presStyleIdx="2" presStyleCnt="3"/>
      <dgm:spPr/>
      <dgm:t>
        <a:bodyPr/>
        <a:lstStyle/>
        <a:p>
          <a:endParaRPr lang="es-MX"/>
        </a:p>
      </dgm:t>
    </dgm:pt>
    <dgm:pt modelId="{3D6367D3-93DD-4732-993D-DE9877071C51}" type="pres">
      <dgm:prSet presAssocID="{688DA74D-B2A8-4345-AFD6-392247386C4A}" presName="connTx" presStyleLbl="parChTrans1D2" presStyleIdx="2" presStyleCnt="3"/>
      <dgm:spPr/>
      <dgm:t>
        <a:bodyPr/>
        <a:lstStyle/>
        <a:p>
          <a:endParaRPr lang="es-MX"/>
        </a:p>
      </dgm:t>
    </dgm:pt>
    <dgm:pt modelId="{2110DD53-D771-4B8B-B5FD-9C75D1248523}" type="pres">
      <dgm:prSet presAssocID="{6D100F20-AACD-4BB2-9F53-E14BCEAE3A6F}" presName="root2" presStyleCnt="0"/>
      <dgm:spPr/>
    </dgm:pt>
    <dgm:pt modelId="{628AF312-DA78-4A90-AA26-DF51EB826A06}" type="pres">
      <dgm:prSet presAssocID="{6D100F20-AACD-4BB2-9F53-E14BCEAE3A6F}" presName="LevelTwoTextNode" presStyleLbl="node2" presStyleIdx="2" presStyleCnt="3" custScaleX="143846">
        <dgm:presLayoutVars>
          <dgm:chPref val="3"/>
        </dgm:presLayoutVars>
      </dgm:prSet>
      <dgm:spPr/>
      <dgm:t>
        <a:bodyPr/>
        <a:lstStyle/>
        <a:p>
          <a:endParaRPr lang="es-MX"/>
        </a:p>
      </dgm:t>
    </dgm:pt>
    <dgm:pt modelId="{5E645F86-C2A1-43E2-AB1A-665875DAF7E8}" type="pres">
      <dgm:prSet presAssocID="{6D100F20-AACD-4BB2-9F53-E14BCEAE3A6F}" presName="level3hierChild" presStyleCnt="0"/>
      <dgm:spPr/>
    </dgm:pt>
  </dgm:ptLst>
  <dgm:cxnLst>
    <dgm:cxn modelId="{99CB11EA-CD13-45A4-A9F6-C30E5353C3AB}" type="presOf" srcId="{7CA56818-798C-408D-A087-84CDB6FB1573}" destId="{75558827-D531-4611-9FA5-8B731A22AFCC}" srcOrd="1" destOrd="0" presId="urn:microsoft.com/office/officeart/2008/layout/HorizontalMultiLevelHierarchy"/>
    <dgm:cxn modelId="{C12EBF72-BE7A-482C-9BBC-81A58CF05302}" type="presOf" srcId="{37A9B7B2-D36A-47E5-A5E1-1796C72E18D8}" destId="{07456C27-6251-4788-BEF6-FEED54CF7735}" srcOrd="0" destOrd="0" presId="urn:microsoft.com/office/officeart/2008/layout/HorizontalMultiLevelHierarchy"/>
    <dgm:cxn modelId="{78B241DD-9348-495D-B022-CB75337ECA05}" type="presOf" srcId="{6D100F20-AACD-4BB2-9F53-E14BCEAE3A6F}" destId="{628AF312-DA78-4A90-AA26-DF51EB826A06}" srcOrd="0" destOrd="0" presId="urn:microsoft.com/office/officeart/2008/layout/HorizontalMultiLevelHierarchy"/>
    <dgm:cxn modelId="{C3A0C8AF-6A32-41E0-AFD0-E626F4D3691D}" type="presOf" srcId="{688DA74D-B2A8-4345-AFD6-392247386C4A}" destId="{8BE3E2F4-5CF0-4778-88A2-508F622FAC8A}" srcOrd="0" destOrd="0" presId="urn:microsoft.com/office/officeart/2008/layout/HorizontalMultiLevelHierarchy"/>
    <dgm:cxn modelId="{CFFF545A-A987-47F6-B542-DE2EE14FD601}" type="presOf" srcId="{E9C4D3FB-4449-45D3-AD4D-9C2A07F78675}" destId="{DDC31ACC-5D5E-4431-9993-D1ECF0DDCBE7}" srcOrd="0" destOrd="0" presId="urn:microsoft.com/office/officeart/2008/layout/HorizontalMultiLevelHierarchy"/>
    <dgm:cxn modelId="{8161D812-07F0-4EE8-A88E-36AA6F418206}" type="presOf" srcId="{6BFC92BC-BE40-46DC-B9B7-DF0E9D0AEEEF}" destId="{F24FD6CB-1264-47DE-AFC7-F7E9DD61C020}" srcOrd="0" destOrd="0" presId="urn:microsoft.com/office/officeart/2008/layout/HorizontalMultiLevelHierarchy"/>
    <dgm:cxn modelId="{C7ECC16B-B292-4D56-9244-CF199112EFF5}" type="presOf" srcId="{899D41ED-B615-46A0-BABF-B9E90D6E50B5}" destId="{29C67453-2AC5-4005-AA7E-34BFF4A4F926}" srcOrd="1" destOrd="0" presId="urn:microsoft.com/office/officeart/2008/layout/HorizontalMultiLevelHierarchy"/>
    <dgm:cxn modelId="{7D83BDE6-4CCF-4A2C-8250-42E43E093C89}" srcId="{E9C4D3FB-4449-45D3-AD4D-9C2A07F78675}" destId="{A8D260AE-FB7A-4B17-A9C3-039FB3067878}" srcOrd="0" destOrd="0" parTransId="{899D41ED-B615-46A0-BABF-B9E90D6E50B5}" sibTransId="{14AF2C77-2095-4BE2-B1EC-E5055F99E7EF}"/>
    <dgm:cxn modelId="{B48E94CC-273A-49C1-9B0D-621C25F0CE8D}" type="presOf" srcId="{899D41ED-B615-46A0-BABF-B9E90D6E50B5}" destId="{8C3462D2-0813-4025-92EA-41CC8372456A}" srcOrd="0" destOrd="0" presId="urn:microsoft.com/office/officeart/2008/layout/HorizontalMultiLevelHierarchy"/>
    <dgm:cxn modelId="{2E3EA356-D363-45F7-8AE9-F7F1CC0D3DDA}" type="presOf" srcId="{688DA74D-B2A8-4345-AFD6-392247386C4A}" destId="{3D6367D3-93DD-4732-993D-DE9877071C51}" srcOrd="1" destOrd="0" presId="urn:microsoft.com/office/officeart/2008/layout/HorizontalMultiLevelHierarchy"/>
    <dgm:cxn modelId="{0D905F84-D552-4F2E-9D95-1490F93137E1}" srcId="{E9C4D3FB-4449-45D3-AD4D-9C2A07F78675}" destId="{37A9B7B2-D36A-47E5-A5E1-1796C72E18D8}" srcOrd="1" destOrd="0" parTransId="{7CA56818-798C-408D-A087-84CDB6FB1573}" sibTransId="{89A1019C-73EF-402F-9AF4-B7F0F3454116}"/>
    <dgm:cxn modelId="{2B05FCFD-1F3B-4999-86B2-1B4640DAB44C}" srcId="{6BFC92BC-BE40-46DC-B9B7-DF0E9D0AEEEF}" destId="{E9C4D3FB-4449-45D3-AD4D-9C2A07F78675}" srcOrd="0" destOrd="0" parTransId="{0F263AE8-0ADE-4D9E-8697-12B90E1D0B7F}" sibTransId="{2C6F5B0E-5F6A-41E9-A063-43C85AE4BFCF}"/>
    <dgm:cxn modelId="{323A7934-EB39-4FA3-834A-A8A36AE26EC9}" type="presOf" srcId="{A8D260AE-FB7A-4B17-A9C3-039FB3067878}" destId="{67ED2399-19DB-4395-BF30-B2144B4C5D4F}" srcOrd="0" destOrd="0" presId="urn:microsoft.com/office/officeart/2008/layout/HorizontalMultiLevelHierarchy"/>
    <dgm:cxn modelId="{F769F942-24E6-4D81-9E32-44293940B077}" type="presOf" srcId="{7CA56818-798C-408D-A087-84CDB6FB1573}" destId="{403E40D5-C94B-47A5-9B50-D319A68665BE}" srcOrd="0" destOrd="0" presId="urn:microsoft.com/office/officeart/2008/layout/HorizontalMultiLevelHierarchy"/>
    <dgm:cxn modelId="{B1EA2677-CE93-4F84-BA19-96F7D687C01B}" srcId="{E9C4D3FB-4449-45D3-AD4D-9C2A07F78675}" destId="{6D100F20-AACD-4BB2-9F53-E14BCEAE3A6F}" srcOrd="2" destOrd="0" parTransId="{688DA74D-B2A8-4345-AFD6-392247386C4A}" sibTransId="{27BF4A72-6D12-4A6C-A4EB-9DE885284DA8}"/>
    <dgm:cxn modelId="{6428FF38-F16D-42CB-B4F0-EE1FB62116CF}" type="presParOf" srcId="{F24FD6CB-1264-47DE-AFC7-F7E9DD61C020}" destId="{F3F3E7E8-1B14-40CB-9ECF-F1787E4B89CA}" srcOrd="0" destOrd="0" presId="urn:microsoft.com/office/officeart/2008/layout/HorizontalMultiLevelHierarchy"/>
    <dgm:cxn modelId="{36BAEF9E-1C62-4040-9B65-6AF45C3B4177}" type="presParOf" srcId="{F3F3E7E8-1B14-40CB-9ECF-F1787E4B89CA}" destId="{DDC31ACC-5D5E-4431-9993-D1ECF0DDCBE7}" srcOrd="0" destOrd="0" presId="urn:microsoft.com/office/officeart/2008/layout/HorizontalMultiLevelHierarchy"/>
    <dgm:cxn modelId="{4D426731-EE78-479C-80FF-A1A2C40D5CA1}" type="presParOf" srcId="{F3F3E7E8-1B14-40CB-9ECF-F1787E4B89CA}" destId="{364240C0-C05F-41FA-BCD8-9949D0A71013}" srcOrd="1" destOrd="0" presId="urn:microsoft.com/office/officeart/2008/layout/HorizontalMultiLevelHierarchy"/>
    <dgm:cxn modelId="{FE73D1EF-C90C-4278-BCB1-4B8E69536BC0}" type="presParOf" srcId="{364240C0-C05F-41FA-BCD8-9949D0A71013}" destId="{8C3462D2-0813-4025-92EA-41CC8372456A}" srcOrd="0" destOrd="0" presId="urn:microsoft.com/office/officeart/2008/layout/HorizontalMultiLevelHierarchy"/>
    <dgm:cxn modelId="{4ABEE830-F19D-41D9-B8D7-DE6DEE6FFFD3}" type="presParOf" srcId="{8C3462D2-0813-4025-92EA-41CC8372456A}" destId="{29C67453-2AC5-4005-AA7E-34BFF4A4F926}" srcOrd="0" destOrd="0" presId="urn:microsoft.com/office/officeart/2008/layout/HorizontalMultiLevelHierarchy"/>
    <dgm:cxn modelId="{179DABAD-DCFA-4740-8D02-B51C93142639}" type="presParOf" srcId="{364240C0-C05F-41FA-BCD8-9949D0A71013}" destId="{45E4BA6B-ED54-4135-9C16-40DD31CF3C88}" srcOrd="1" destOrd="0" presId="urn:microsoft.com/office/officeart/2008/layout/HorizontalMultiLevelHierarchy"/>
    <dgm:cxn modelId="{C1732377-2CD6-4A7B-BA12-9F3235060C29}" type="presParOf" srcId="{45E4BA6B-ED54-4135-9C16-40DD31CF3C88}" destId="{67ED2399-19DB-4395-BF30-B2144B4C5D4F}" srcOrd="0" destOrd="0" presId="urn:microsoft.com/office/officeart/2008/layout/HorizontalMultiLevelHierarchy"/>
    <dgm:cxn modelId="{51B174E7-4231-4955-BFCE-145D4C0B1FE1}" type="presParOf" srcId="{45E4BA6B-ED54-4135-9C16-40DD31CF3C88}" destId="{B01E31EC-2570-4112-A4F4-B753AB3A671F}" srcOrd="1" destOrd="0" presId="urn:microsoft.com/office/officeart/2008/layout/HorizontalMultiLevelHierarchy"/>
    <dgm:cxn modelId="{64C61A2C-3277-4135-81AA-D943DD101BA9}" type="presParOf" srcId="{364240C0-C05F-41FA-BCD8-9949D0A71013}" destId="{403E40D5-C94B-47A5-9B50-D319A68665BE}" srcOrd="2" destOrd="0" presId="urn:microsoft.com/office/officeart/2008/layout/HorizontalMultiLevelHierarchy"/>
    <dgm:cxn modelId="{CCB4286F-F0EA-44D2-A31E-7BB63C852FCD}" type="presParOf" srcId="{403E40D5-C94B-47A5-9B50-D319A68665BE}" destId="{75558827-D531-4611-9FA5-8B731A22AFCC}" srcOrd="0" destOrd="0" presId="urn:microsoft.com/office/officeart/2008/layout/HorizontalMultiLevelHierarchy"/>
    <dgm:cxn modelId="{72EA3125-775D-42D9-A798-11E5BBEFCC26}" type="presParOf" srcId="{364240C0-C05F-41FA-BCD8-9949D0A71013}" destId="{1D95F33B-F419-4D58-A5F6-DA05E6E8EDB6}" srcOrd="3" destOrd="0" presId="urn:microsoft.com/office/officeart/2008/layout/HorizontalMultiLevelHierarchy"/>
    <dgm:cxn modelId="{5F7A0DA2-D4BE-46CD-9EBD-FFB0BAF5A0AC}" type="presParOf" srcId="{1D95F33B-F419-4D58-A5F6-DA05E6E8EDB6}" destId="{07456C27-6251-4788-BEF6-FEED54CF7735}" srcOrd="0" destOrd="0" presId="urn:microsoft.com/office/officeart/2008/layout/HorizontalMultiLevelHierarchy"/>
    <dgm:cxn modelId="{96D93C74-961F-472F-887E-171440BA58AF}" type="presParOf" srcId="{1D95F33B-F419-4D58-A5F6-DA05E6E8EDB6}" destId="{97966CAF-14DD-4AC7-8497-D3C83D6D05CA}" srcOrd="1" destOrd="0" presId="urn:microsoft.com/office/officeart/2008/layout/HorizontalMultiLevelHierarchy"/>
    <dgm:cxn modelId="{2374CFF7-CF6E-4FC7-97BB-397E5148E0AD}" type="presParOf" srcId="{364240C0-C05F-41FA-BCD8-9949D0A71013}" destId="{8BE3E2F4-5CF0-4778-88A2-508F622FAC8A}" srcOrd="4" destOrd="0" presId="urn:microsoft.com/office/officeart/2008/layout/HorizontalMultiLevelHierarchy"/>
    <dgm:cxn modelId="{86CD54E5-D5A4-4FF2-8F71-6204BEEFF46B}" type="presParOf" srcId="{8BE3E2F4-5CF0-4778-88A2-508F622FAC8A}" destId="{3D6367D3-93DD-4732-993D-DE9877071C51}" srcOrd="0" destOrd="0" presId="urn:microsoft.com/office/officeart/2008/layout/HorizontalMultiLevelHierarchy"/>
    <dgm:cxn modelId="{AB6C3732-3129-403B-BEAB-BB88F2648D35}" type="presParOf" srcId="{364240C0-C05F-41FA-BCD8-9949D0A71013}" destId="{2110DD53-D771-4B8B-B5FD-9C75D1248523}" srcOrd="5" destOrd="0" presId="urn:microsoft.com/office/officeart/2008/layout/HorizontalMultiLevelHierarchy"/>
    <dgm:cxn modelId="{0DA267CE-EA5C-4D28-B06D-F83FEE00DE10}" type="presParOf" srcId="{2110DD53-D771-4B8B-B5FD-9C75D1248523}" destId="{628AF312-DA78-4A90-AA26-DF51EB826A06}" srcOrd="0" destOrd="0" presId="urn:microsoft.com/office/officeart/2008/layout/HorizontalMultiLevelHierarchy"/>
    <dgm:cxn modelId="{84556616-8472-4587-BD58-A32AB8397854}" type="presParOf" srcId="{2110DD53-D771-4B8B-B5FD-9C75D1248523}" destId="{5E645F86-C2A1-43E2-AB1A-665875DAF7E8}"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D18533-D528-4C4E-9F7C-07FAC9425111}"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s-MX"/>
        </a:p>
      </dgm:t>
    </dgm:pt>
    <dgm:pt modelId="{EC1B8606-93DE-4DA3-9FA9-F099884C5002}">
      <dgm:prSet phldrT="[Texto]"/>
      <dgm:spPr/>
      <dgm:t>
        <a:bodyPr/>
        <a:lstStyle/>
        <a:p>
          <a:r>
            <a:rPr lang="es-MX" b="1" dirty="0"/>
            <a:t>Fórmula de la ley de la naturaleza</a:t>
          </a:r>
          <a:endParaRPr lang="es-MX" dirty="0"/>
        </a:p>
      </dgm:t>
    </dgm:pt>
    <dgm:pt modelId="{2D433827-82F5-498F-9BEB-F8A05C3E4D26}" type="parTrans" cxnId="{998AF9AF-3289-4D75-876D-5494F93DADA8}">
      <dgm:prSet/>
      <dgm:spPr/>
      <dgm:t>
        <a:bodyPr/>
        <a:lstStyle/>
        <a:p>
          <a:endParaRPr lang="es-MX"/>
        </a:p>
      </dgm:t>
    </dgm:pt>
    <dgm:pt modelId="{E3C22375-4969-48D4-9052-F217B28ED9B6}" type="sibTrans" cxnId="{998AF9AF-3289-4D75-876D-5494F93DADA8}">
      <dgm:prSet/>
      <dgm:spPr/>
      <dgm:t>
        <a:bodyPr/>
        <a:lstStyle/>
        <a:p>
          <a:endParaRPr lang="es-MX"/>
        </a:p>
      </dgm:t>
    </dgm:pt>
    <dgm:pt modelId="{DD22E8B9-4772-4CF5-845B-509A7F4D7E1A}">
      <dgm:prSet phldrT="[Texto]"/>
      <dgm:spPr/>
      <dgm:t>
        <a:bodyPr/>
        <a:lstStyle/>
        <a:p>
          <a:r>
            <a:rPr lang="es-MX" b="1" dirty="0"/>
            <a:t>Fórmula del fin en sí mismo</a:t>
          </a:r>
          <a:endParaRPr lang="es-MX" dirty="0"/>
        </a:p>
      </dgm:t>
    </dgm:pt>
    <dgm:pt modelId="{D358666D-25A6-45F6-BD01-9B0CBBA2DFD7}" type="parTrans" cxnId="{D8E4E178-8193-47A5-8637-701E7BB5FACB}">
      <dgm:prSet/>
      <dgm:spPr/>
      <dgm:t>
        <a:bodyPr/>
        <a:lstStyle/>
        <a:p>
          <a:endParaRPr lang="es-MX"/>
        </a:p>
      </dgm:t>
    </dgm:pt>
    <dgm:pt modelId="{F01DF394-1F47-4CAF-A1F7-3B3048726495}" type="sibTrans" cxnId="{D8E4E178-8193-47A5-8637-701E7BB5FACB}">
      <dgm:prSet/>
      <dgm:spPr/>
      <dgm:t>
        <a:bodyPr/>
        <a:lstStyle/>
        <a:p>
          <a:endParaRPr lang="es-MX"/>
        </a:p>
      </dgm:t>
    </dgm:pt>
    <dgm:pt modelId="{C20A5CB9-AC8F-4753-AB92-E46BE1639BCB}">
      <dgm:prSet phldrT="[Texto]"/>
      <dgm:spPr/>
      <dgm:t>
        <a:bodyPr/>
        <a:lstStyle/>
        <a:p>
          <a:r>
            <a:rPr lang="es-MX" b="1" dirty="0"/>
            <a:t>Fórmula de la autonomía</a:t>
          </a:r>
          <a:endParaRPr lang="es-MX" dirty="0"/>
        </a:p>
      </dgm:t>
    </dgm:pt>
    <dgm:pt modelId="{BF4D15B4-692F-4508-A161-CD6B6D6344D0}" type="parTrans" cxnId="{67D41B03-DEE2-47FC-A13E-0C74219816EC}">
      <dgm:prSet/>
      <dgm:spPr/>
      <dgm:t>
        <a:bodyPr/>
        <a:lstStyle/>
        <a:p>
          <a:endParaRPr lang="es-MX"/>
        </a:p>
      </dgm:t>
    </dgm:pt>
    <dgm:pt modelId="{ECD60A4C-1CA0-4EB5-90DE-E2179BBBE1D1}" type="sibTrans" cxnId="{67D41B03-DEE2-47FC-A13E-0C74219816EC}">
      <dgm:prSet/>
      <dgm:spPr/>
      <dgm:t>
        <a:bodyPr/>
        <a:lstStyle/>
        <a:p>
          <a:endParaRPr lang="es-MX"/>
        </a:p>
      </dgm:t>
    </dgm:pt>
    <dgm:pt modelId="{906D30BB-94A6-4870-BD79-3683F6CD8BE2}">
      <dgm:prSet phldrT="[Texto]"/>
      <dgm:spPr/>
      <dgm:t>
        <a:bodyPr/>
        <a:lstStyle/>
        <a:p>
          <a:r>
            <a:rPr lang="es-MX" b="1" dirty="0"/>
            <a:t>Fórmula del reino de los fines</a:t>
          </a:r>
          <a:endParaRPr lang="es-MX" dirty="0"/>
        </a:p>
      </dgm:t>
    </dgm:pt>
    <dgm:pt modelId="{49EEDC4D-7C69-46A2-BA94-E7509F631A06}" type="parTrans" cxnId="{5C338EC9-DEB8-420B-AE95-5E075A216331}">
      <dgm:prSet/>
      <dgm:spPr/>
      <dgm:t>
        <a:bodyPr/>
        <a:lstStyle/>
        <a:p>
          <a:endParaRPr lang="es-MX"/>
        </a:p>
      </dgm:t>
    </dgm:pt>
    <dgm:pt modelId="{0B92D995-AE74-41F6-901A-AE34E1DA96D6}" type="sibTrans" cxnId="{5C338EC9-DEB8-420B-AE95-5E075A216331}">
      <dgm:prSet/>
      <dgm:spPr/>
      <dgm:t>
        <a:bodyPr/>
        <a:lstStyle/>
        <a:p>
          <a:endParaRPr lang="es-MX"/>
        </a:p>
      </dgm:t>
    </dgm:pt>
    <dgm:pt modelId="{CFBB4915-CDDD-42C7-9118-D5A8CFFCF2E6}">
      <dgm:prSet phldrT="[Texto]"/>
      <dgm:spPr/>
      <dgm:t>
        <a:bodyPr/>
        <a:lstStyle/>
        <a:p>
          <a:r>
            <a:rPr lang="es-MX" b="1" dirty="0"/>
            <a:t>Fórmula </a:t>
          </a:r>
          <a:r>
            <a:rPr lang="es-MX" b="1" dirty="0" smtClean="0"/>
            <a:t>de la </a:t>
          </a:r>
          <a:r>
            <a:rPr lang="es-MX" b="1" dirty="0"/>
            <a:t>ley universal</a:t>
          </a:r>
          <a:endParaRPr lang="es-MX" dirty="0"/>
        </a:p>
      </dgm:t>
    </dgm:pt>
    <dgm:pt modelId="{065274BC-E2F2-42C6-9C85-B1D3E3226620}" type="sibTrans" cxnId="{F101B485-B919-49C7-BFC7-1D2412922860}">
      <dgm:prSet/>
      <dgm:spPr/>
      <dgm:t>
        <a:bodyPr/>
        <a:lstStyle/>
        <a:p>
          <a:endParaRPr lang="es-MX"/>
        </a:p>
      </dgm:t>
    </dgm:pt>
    <dgm:pt modelId="{BADC843C-C8C3-472C-9CC6-E119C9050670}" type="parTrans" cxnId="{F101B485-B919-49C7-BFC7-1D2412922860}">
      <dgm:prSet/>
      <dgm:spPr/>
      <dgm:t>
        <a:bodyPr/>
        <a:lstStyle/>
        <a:p>
          <a:endParaRPr lang="es-MX"/>
        </a:p>
      </dgm:t>
    </dgm:pt>
    <dgm:pt modelId="{9E608B5E-DFDD-459A-A09C-327CCCAB32E2}" type="pres">
      <dgm:prSet presAssocID="{08D18533-D528-4C4E-9F7C-07FAC9425111}" presName="diagram" presStyleCnt="0">
        <dgm:presLayoutVars>
          <dgm:dir/>
          <dgm:resizeHandles val="exact"/>
        </dgm:presLayoutVars>
      </dgm:prSet>
      <dgm:spPr/>
      <dgm:t>
        <a:bodyPr/>
        <a:lstStyle/>
        <a:p>
          <a:endParaRPr lang="es-MX"/>
        </a:p>
      </dgm:t>
    </dgm:pt>
    <dgm:pt modelId="{57D470F5-9D3C-44F1-9A96-A10D1A5FFB23}" type="pres">
      <dgm:prSet presAssocID="{CFBB4915-CDDD-42C7-9118-D5A8CFFCF2E6}" presName="node" presStyleLbl="node1" presStyleIdx="0" presStyleCnt="5">
        <dgm:presLayoutVars>
          <dgm:bulletEnabled val="1"/>
        </dgm:presLayoutVars>
      </dgm:prSet>
      <dgm:spPr/>
      <dgm:t>
        <a:bodyPr/>
        <a:lstStyle/>
        <a:p>
          <a:endParaRPr lang="es-MX"/>
        </a:p>
      </dgm:t>
    </dgm:pt>
    <dgm:pt modelId="{0F09CC74-CFB6-4168-B8E1-04315FB391B8}" type="pres">
      <dgm:prSet presAssocID="{065274BC-E2F2-42C6-9C85-B1D3E3226620}" presName="sibTrans" presStyleLbl="sibTrans2D1" presStyleIdx="0" presStyleCnt="4"/>
      <dgm:spPr/>
      <dgm:t>
        <a:bodyPr/>
        <a:lstStyle/>
        <a:p>
          <a:endParaRPr lang="es-MX"/>
        </a:p>
      </dgm:t>
    </dgm:pt>
    <dgm:pt modelId="{F0D899F5-95CE-4B9B-B462-1CE800EBF374}" type="pres">
      <dgm:prSet presAssocID="{065274BC-E2F2-42C6-9C85-B1D3E3226620}" presName="connectorText" presStyleLbl="sibTrans2D1" presStyleIdx="0" presStyleCnt="4"/>
      <dgm:spPr/>
      <dgm:t>
        <a:bodyPr/>
        <a:lstStyle/>
        <a:p>
          <a:endParaRPr lang="es-MX"/>
        </a:p>
      </dgm:t>
    </dgm:pt>
    <dgm:pt modelId="{78D4197B-658D-4BED-AB0C-9A4762392FD0}" type="pres">
      <dgm:prSet presAssocID="{EC1B8606-93DE-4DA3-9FA9-F099884C5002}" presName="node" presStyleLbl="node1" presStyleIdx="1" presStyleCnt="5">
        <dgm:presLayoutVars>
          <dgm:bulletEnabled val="1"/>
        </dgm:presLayoutVars>
      </dgm:prSet>
      <dgm:spPr/>
      <dgm:t>
        <a:bodyPr/>
        <a:lstStyle/>
        <a:p>
          <a:endParaRPr lang="es-MX"/>
        </a:p>
      </dgm:t>
    </dgm:pt>
    <dgm:pt modelId="{EC39AD4F-716B-42E5-BA64-C425A9AC4005}" type="pres">
      <dgm:prSet presAssocID="{E3C22375-4969-48D4-9052-F217B28ED9B6}" presName="sibTrans" presStyleLbl="sibTrans2D1" presStyleIdx="1" presStyleCnt="4"/>
      <dgm:spPr/>
      <dgm:t>
        <a:bodyPr/>
        <a:lstStyle/>
        <a:p>
          <a:endParaRPr lang="es-MX"/>
        </a:p>
      </dgm:t>
    </dgm:pt>
    <dgm:pt modelId="{2B08C777-19BA-4431-B5F6-9B8AAEB1B39A}" type="pres">
      <dgm:prSet presAssocID="{E3C22375-4969-48D4-9052-F217B28ED9B6}" presName="connectorText" presStyleLbl="sibTrans2D1" presStyleIdx="1" presStyleCnt="4"/>
      <dgm:spPr/>
      <dgm:t>
        <a:bodyPr/>
        <a:lstStyle/>
        <a:p>
          <a:endParaRPr lang="es-MX"/>
        </a:p>
      </dgm:t>
    </dgm:pt>
    <dgm:pt modelId="{E656E334-D8F2-4AF2-A90F-69FE409C81FC}" type="pres">
      <dgm:prSet presAssocID="{DD22E8B9-4772-4CF5-845B-509A7F4D7E1A}" presName="node" presStyleLbl="node1" presStyleIdx="2" presStyleCnt="5">
        <dgm:presLayoutVars>
          <dgm:bulletEnabled val="1"/>
        </dgm:presLayoutVars>
      </dgm:prSet>
      <dgm:spPr/>
      <dgm:t>
        <a:bodyPr/>
        <a:lstStyle/>
        <a:p>
          <a:endParaRPr lang="es-MX"/>
        </a:p>
      </dgm:t>
    </dgm:pt>
    <dgm:pt modelId="{20D6EE96-D067-4752-B959-CB5EDAB4C24A}" type="pres">
      <dgm:prSet presAssocID="{F01DF394-1F47-4CAF-A1F7-3B3048726495}" presName="sibTrans" presStyleLbl="sibTrans2D1" presStyleIdx="2" presStyleCnt="4"/>
      <dgm:spPr/>
      <dgm:t>
        <a:bodyPr/>
        <a:lstStyle/>
        <a:p>
          <a:endParaRPr lang="es-MX"/>
        </a:p>
      </dgm:t>
    </dgm:pt>
    <dgm:pt modelId="{23A12F47-46DD-4EF2-81CF-CBE363CD928F}" type="pres">
      <dgm:prSet presAssocID="{F01DF394-1F47-4CAF-A1F7-3B3048726495}" presName="connectorText" presStyleLbl="sibTrans2D1" presStyleIdx="2" presStyleCnt="4"/>
      <dgm:spPr/>
      <dgm:t>
        <a:bodyPr/>
        <a:lstStyle/>
        <a:p>
          <a:endParaRPr lang="es-MX"/>
        </a:p>
      </dgm:t>
    </dgm:pt>
    <dgm:pt modelId="{38B0975B-F133-4E84-8D8A-A47182DE1492}" type="pres">
      <dgm:prSet presAssocID="{C20A5CB9-AC8F-4753-AB92-E46BE1639BCB}" presName="node" presStyleLbl="node1" presStyleIdx="3" presStyleCnt="5">
        <dgm:presLayoutVars>
          <dgm:bulletEnabled val="1"/>
        </dgm:presLayoutVars>
      </dgm:prSet>
      <dgm:spPr/>
      <dgm:t>
        <a:bodyPr/>
        <a:lstStyle/>
        <a:p>
          <a:endParaRPr lang="es-MX"/>
        </a:p>
      </dgm:t>
    </dgm:pt>
    <dgm:pt modelId="{AB507F01-359C-4EF8-A483-6EDA6FD6FD1A}" type="pres">
      <dgm:prSet presAssocID="{ECD60A4C-1CA0-4EB5-90DE-E2179BBBE1D1}" presName="sibTrans" presStyleLbl="sibTrans2D1" presStyleIdx="3" presStyleCnt="4"/>
      <dgm:spPr/>
      <dgm:t>
        <a:bodyPr/>
        <a:lstStyle/>
        <a:p>
          <a:endParaRPr lang="es-MX"/>
        </a:p>
      </dgm:t>
    </dgm:pt>
    <dgm:pt modelId="{2F941BAC-E2F9-4959-B871-31A8C7C9C7B2}" type="pres">
      <dgm:prSet presAssocID="{ECD60A4C-1CA0-4EB5-90DE-E2179BBBE1D1}" presName="connectorText" presStyleLbl="sibTrans2D1" presStyleIdx="3" presStyleCnt="4"/>
      <dgm:spPr/>
      <dgm:t>
        <a:bodyPr/>
        <a:lstStyle/>
        <a:p>
          <a:endParaRPr lang="es-MX"/>
        </a:p>
      </dgm:t>
    </dgm:pt>
    <dgm:pt modelId="{CEF7B46D-EF08-4407-A72C-4D2ED69D8828}" type="pres">
      <dgm:prSet presAssocID="{906D30BB-94A6-4870-BD79-3683F6CD8BE2}" presName="node" presStyleLbl="node1" presStyleIdx="4" presStyleCnt="5">
        <dgm:presLayoutVars>
          <dgm:bulletEnabled val="1"/>
        </dgm:presLayoutVars>
      </dgm:prSet>
      <dgm:spPr/>
      <dgm:t>
        <a:bodyPr/>
        <a:lstStyle/>
        <a:p>
          <a:endParaRPr lang="es-MX"/>
        </a:p>
      </dgm:t>
    </dgm:pt>
  </dgm:ptLst>
  <dgm:cxnLst>
    <dgm:cxn modelId="{F961C53F-0443-468C-87D3-EBB550E0D1F9}" type="presOf" srcId="{08D18533-D528-4C4E-9F7C-07FAC9425111}" destId="{9E608B5E-DFDD-459A-A09C-327CCCAB32E2}" srcOrd="0" destOrd="0" presId="urn:microsoft.com/office/officeart/2005/8/layout/process5"/>
    <dgm:cxn modelId="{6AD5E497-31B0-4C6F-9B59-497A96AC76A0}" type="presOf" srcId="{065274BC-E2F2-42C6-9C85-B1D3E3226620}" destId="{F0D899F5-95CE-4B9B-B462-1CE800EBF374}" srcOrd="1" destOrd="0" presId="urn:microsoft.com/office/officeart/2005/8/layout/process5"/>
    <dgm:cxn modelId="{B40FEBB1-390B-4330-9E10-78A2B9791B57}" type="presOf" srcId="{DD22E8B9-4772-4CF5-845B-509A7F4D7E1A}" destId="{E656E334-D8F2-4AF2-A90F-69FE409C81FC}" srcOrd="0" destOrd="0" presId="urn:microsoft.com/office/officeart/2005/8/layout/process5"/>
    <dgm:cxn modelId="{F907EC4E-D4E5-43BD-985E-4E0C65781CE0}" type="presOf" srcId="{E3C22375-4969-48D4-9052-F217B28ED9B6}" destId="{2B08C777-19BA-4431-B5F6-9B8AAEB1B39A}" srcOrd="1" destOrd="0" presId="urn:microsoft.com/office/officeart/2005/8/layout/process5"/>
    <dgm:cxn modelId="{230F970F-F12B-4C64-9193-C39C06B7A7A5}" type="presOf" srcId="{F01DF394-1F47-4CAF-A1F7-3B3048726495}" destId="{20D6EE96-D067-4752-B959-CB5EDAB4C24A}" srcOrd="0" destOrd="0" presId="urn:microsoft.com/office/officeart/2005/8/layout/process5"/>
    <dgm:cxn modelId="{9DF6FE3D-06A9-4953-8B1D-FF56873441E2}" type="presOf" srcId="{F01DF394-1F47-4CAF-A1F7-3B3048726495}" destId="{23A12F47-46DD-4EF2-81CF-CBE363CD928F}" srcOrd="1" destOrd="0" presId="urn:microsoft.com/office/officeart/2005/8/layout/process5"/>
    <dgm:cxn modelId="{D8E4E178-8193-47A5-8637-701E7BB5FACB}" srcId="{08D18533-D528-4C4E-9F7C-07FAC9425111}" destId="{DD22E8B9-4772-4CF5-845B-509A7F4D7E1A}" srcOrd="2" destOrd="0" parTransId="{D358666D-25A6-45F6-BD01-9B0CBBA2DFD7}" sibTransId="{F01DF394-1F47-4CAF-A1F7-3B3048726495}"/>
    <dgm:cxn modelId="{C8701F1A-2496-4DCA-85DC-72282D693A46}" type="presOf" srcId="{065274BC-E2F2-42C6-9C85-B1D3E3226620}" destId="{0F09CC74-CFB6-4168-B8E1-04315FB391B8}" srcOrd="0" destOrd="0" presId="urn:microsoft.com/office/officeart/2005/8/layout/process5"/>
    <dgm:cxn modelId="{67D41B03-DEE2-47FC-A13E-0C74219816EC}" srcId="{08D18533-D528-4C4E-9F7C-07FAC9425111}" destId="{C20A5CB9-AC8F-4753-AB92-E46BE1639BCB}" srcOrd="3" destOrd="0" parTransId="{BF4D15B4-692F-4508-A161-CD6B6D6344D0}" sibTransId="{ECD60A4C-1CA0-4EB5-90DE-E2179BBBE1D1}"/>
    <dgm:cxn modelId="{F4938C73-282C-4B4D-A1FD-31340B28898A}" type="presOf" srcId="{ECD60A4C-1CA0-4EB5-90DE-E2179BBBE1D1}" destId="{AB507F01-359C-4EF8-A483-6EDA6FD6FD1A}" srcOrd="0" destOrd="0" presId="urn:microsoft.com/office/officeart/2005/8/layout/process5"/>
    <dgm:cxn modelId="{9C36A1AB-C817-4930-A0D4-8B11502FFBA9}" type="presOf" srcId="{C20A5CB9-AC8F-4753-AB92-E46BE1639BCB}" destId="{38B0975B-F133-4E84-8D8A-A47182DE1492}" srcOrd="0" destOrd="0" presId="urn:microsoft.com/office/officeart/2005/8/layout/process5"/>
    <dgm:cxn modelId="{75B4C676-1A9A-4B0F-8A24-D1AE3362A69D}" type="presOf" srcId="{EC1B8606-93DE-4DA3-9FA9-F099884C5002}" destId="{78D4197B-658D-4BED-AB0C-9A4762392FD0}" srcOrd="0" destOrd="0" presId="urn:microsoft.com/office/officeart/2005/8/layout/process5"/>
    <dgm:cxn modelId="{24280EDE-215A-4E21-A1F4-E6A1278BA3E5}" type="presOf" srcId="{ECD60A4C-1CA0-4EB5-90DE-E2179BBBE1D1}" destId="{2F941BAC-E2F9-4959-B871-31A8C7C9C7B2}" srcOrd="1" destOrd="0" presId="urn:microsoft.com/office/officeart/2005/8/layout/process5"/>
    <dgm:cxn modelId="{8235659B-65B5-4847-8DFD-C3ED77A34EB1}" type="presOf" srcId="{E3C22375-4969-48D4-9052-F217B28ED9B6}" destId="{EC39AD4F-716B-42E5-BA64-C425A9AC4005}" srcOrd="0" destOrd="0" presId="urn:microsoft.com/office/officeart/2005/8/layout/process5"/>
    <dgm:cxn modelId="{E12023B3-5684-4046-B15D-B8AB01D2EE7C}" type="presOf" srcId="{CFBB4915-CDDD-42C7-9118-D5A8CFFCF2E6}" destId="{57D470F5-9D3C-44F1-9A96-A10D1A5FFB23}" srcOrd="0" destOrd="0" presId="urn:microsoft.com/office/officeart/2005/8/layout/process5"/>
    <dgm:cxn modelId="{5C338EC9-DEB8-420B-AE95-5E075A216331}" srcId="{08D18533-D528-4C4E-9F7C-07FAC9425111}" destId="{906D30BB-94A6-4870-BD79-3683F6CD8BE2}" srcOrd="4" destOrd="0" parTransId="{49EEDC4D-7C69-46A2-BA94-E7509F631A06}" sibTransId="{0B92D995-AE74-41F6-901A-AE34E1DA96D6}"/>
    <dgm:cxn modelId="{998AF9AF-3289-4D75-876D-5494F93DADA8}" srcId="{08D18533-D528-4C4E-9F7C-07FAC9425111}" destId="{EC1B8606-93DE-4DA3-9FA9-F099884C5002}" srcOrd="1" destOrd="0" parTransId="{2D433827-82F5-498F-9BEB-F8A05C3E4D26}" sibTransId="{E3C22375-4969-48D4-9052-F217B28ED9B6}"/>
    <dgm:cxn modelId="{6BD140BB-4021-49BF-9A8B-3C44B51D2D85}" type="presOf" srcId="{906D30BB-94A6-4870-BD79-3683F6CD8BE2}" destId="{CEF7B46D-EF08-4407-A72C-4D2ED69D8828}" srcOrd="0" destOrd="0" presId="urn:microsoft.com/office/officeart/2005/8/layout/process5"/>
    <dgm:cxn modelId="{F101B485-B919-49C7-BFC7-1D2412922860}" srcId="{08D18533-D528-4C4E-9F7C-07FAC9425111}" destId="{CFBB4915-CDDD-42C7-9118-D5A8CFFCF2E6}" srcOrd="0" destOrd="0" parTransId="{BADC843C-C8C3-472C-9CC6-E119C9050670}" sibTransId="{065274BC-E2F2-42C6-9C85-B1D3E3226620}"/>
    <dgm:cxn modelId="{F12016A2-F604-4011-BAB8-2B04C4422CF2}" type="presParOf" srcId="{9E608B5E-DFDD-459A-A09C-327CCCAB32E2}" destId="{57D470F5-9D3C-44F1-9A96-A10D1A5FFB23}" srcOrd="0" destOrd="0" presId="urn:microsoft.com/office/officeart/2005/8/layout/process5"/>
    <dgm:cxn modelId="{0756450D-DFF9-4BC9-B180-6B9CE6E1930B}" type="presParOf" srcId="{9E608B5E-DFDD-459A-A09C-327CCCAB32E2}" destId="{0F09CC74-CFB6-4168-B8E1-04315FB391B8}" srcOrd="1" destOrd="0" presId="urn:microsoft.com/office/officeart/2005/8/layout/process5"/>
    <dgm:cxn modelId="{62433072-D9A8-425E-880B-68BE191B363D}" type="presParOf" srcId="{0F09CC74-CFB6-4168-B8E1-04315FB391B8}" destId="{F0D899F5-95CE-4B9B-B462-1CE800EBF374}" srcOrd="0" destOrd="0" presId="urn:microsoft.com/office/officeart/2005/8/layout/process5"/>
    <dgm:cxn modelId="{C5033867-F00C-4472-AC65-EC83240DE1E1}" type="presParOf" srcId="{9E608B5E-DFDD-459A-A09C-327CCCAB32E2}" destId="{78D4197B-658D-4BED-AB0C-9A4762392FD0}" srcOrd="2" destOrd="0" presId="urn:microsoft.com/office/officeart/2005/8/layout/process5"/>
    <dgm:cxn modelId="{6172DC5F-7D0D-474E-8DED-6CCFADBB89F2}" type="presParOf" srcId="{9E608B5E-DFDD-459A-A09C-327CCCAB32E2}" destId="{EC39AD4F-716B-42E5-BA64-C425A9AC4005}" srcOrd="3" destOrd="0" presId="urn:microsoft.com/office/officeart/2005/8/layout/process5"/>
    <dgm:cxn modelId="{0C37FFFD-9275-4095-A388-239727A8F417}" type="presParOf" srcId="{EC39AD4F-716B-42E5-BA64-C425A9AC4005}" destId="{2B08C777-19BA-4431-B5F6-9B8AAEB1B39A}" srcOrd="0" destOrd="0" presId="urn:microsoft.com/office/officeart/2005/8/layout/process5"/>
    <dgm:cxn modelId="{B548CF4F-4606-4181-8853-9FB6062C4306}" type="presParOf" srcId="{9E608B5E-DFDD-459A-A09C-327CCCAB32E2}" destId="{E656E334-D8F2-4AF2-A90F-69FE409C81FC}" srcOrd="4" destOrd="0" presId="urn:microsoft.com/office/officeart/2005/8/layout/process5"/>
    <dgm:cxn modelId="{B7D371AB-1BDC-4BF6-98BF-693837573132}" type="presParOf" srcId="{9E608B5E-DFDD-459A-A09C-327CCCAB32E2}" destId="{20D6EE96-D067-4752-B959-CB5EDAB4C24A}" srcOrd="5" destOrd="0" presId="urn:microsoft.com/office/officeart/2005/8/layout/process5"/>
    <dgm:cxn modelId="{149BE790-AFF8-4E72-AF21-785E8F9B8227}" type="presParOf" srcId="{20D6EE96-D067-4752-B959-CB5EDAB4C24A}" destId="{23A12F47-46DD-4EF2-81CF-CBE363CD928F}" srcOrd="0" destOrd="0" presId="urn:microsoft.com/office/officeart/2005/8/layout/process5"/>
    <dgm:cxn modelId="{2E098915-5D5B-4D25-BD70-C36F827D3F8C}" type="presParOf" srcId="{9E608B5E-DFDD-459A-A09C-327CCCAB32E2}" destId="{38B0975B-F133-4E84-8D8A-A47182DE1492}" srcOrd="6" destOrd="0" presId="urn:microsoft.com/office/officeart/2005/8/layout/process5"/>
    <dgm:cxn modelId="{71015D7F-832D-4B25-944F-9512D6A91A33}" type="presParOf" srcId="{9E608B5E-DFDD-459A-A09C-327CCCAB32E2}" destId="{AB507F01-359C-4EF8-A483-6EDA6FD6FD1A}" srcOrd="7" destOrd="0" presId="urn:microsoft.com/office/officeart/2005/8/layout/process5"/>
    <dgm:cxn modelId="{83AA8465-9064-4673-A52F-4094732C92D1}" type="presParOf" srcId="{AB507F01-359C-4EF8-A483-6EDA6FD6FD1A}" destId="{2F941BAC-E2F9-4959-B871-31A8C7C9C7B2}" srcOrd="0" destOrd="0" presId="urn:microsoft.com/office/officeart/2005/8/layout/process5"/>
    <dgm:cxn modelId="{26CE18F1-4D50-4F90-B2B6-8422510B7EEB}" type="presParOf" srcId="{9E608B5E-DFDD-459A-A09C-327CCCAB32E2}" destId="{CEF7B46D-EF08-4407-A72C-4D2ED69D8828}"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49DD6AC-EB33-45E1-9459-3014DDFB77F2}" type="doc">
      <dgm:prSet loTypeId="urn:microsoft.com/office/officeart/2016/7/layout/ChevronBlockProcess" loCatId="process" qsTypeId="urn:microsoft.com/office/officeart/2005/8/quickstyle/simple1" qsCatId="simple" csTypeId="urn:microsoft.com/office/officeart/2005/8/colors/colorful5" csCatId="colorful" phldr="1"/>
      <dgm:spPr/>
      <dgm:t>
        <a:bodyPr/>
        <a:lstStyle/>
        <a:p>
          <a:endParaRPr lang="es-MX"/>
        </a:p>
      </dgm:t>
    </dgm:pt>
    <dgm:pt modelId="{6816123A-CB38-465B-BF40-4E8BD8B1F641}">
      <dgm:prSet phldrT="[Texto]"/>
      <dgm:spPr/>
      <dgm:t>
        <a:bodyPr/>
        <a:lstStyle/>
        <a:p>
          <a:r>
            <a:rPr lang="es-MX" dirty="0"/>
            <a:t>Fórmula de ley universal </a:t>
          </a:r>
        </a:p>
      </dgm:t>
    </dgm:pt>
    <dgm:pt modelId="{43DA51F9-8718-46A1-9396-6984ABBCDE54}" type="parTrans" cxnId="{BB8458FA-C509-4283-BA5A-77DA8FB5D32F}">
      <dgm:prSet/>
      <dgm:spPr/>
      <dgm:t>
        <a:bodyPr/>
        <a:lstStyle/>
        <a:p>
          <a:endParaRPr lang="es-MX"/>
        </a:p>
      </dgm:t>
    </dgm:pt>
    <dgm:pt modelId="{B2F4A246-CECE-4384-A690-73AD298FEC62}" type="sibTrans" cxnId="{BB8458FA-C509-4283-BA5A-77DA8FB5D32F}">
      <dgm:prSet/>
      <dgm:spPr/>
      <dgm:t>
        <a:bodyPr/>
        <a:lstStyle/>
        <a:p>
          <a:endParaRPr lang="es-MX"/>
        </a:p>
      </dgm:t>
    </dgm:pt>
    <dgm:pt modelId="{95BB1599-9CE9-4642-944C-5CABDA768918}">
      <dgm:prSet phldrT="[Texto]" custT="1"/>
      <dgm:spPr/>
      <dgm:t>
        <a:bodyPr/>
        <a:lstStyle/>
        <a:p>
          <a:r>
            <a:rPr lang="es-MX" sz="1800" dirty="0">
              <a:latin typeface="Arial" panose="020B0604020202020204" pitchFamily="34" charset="0"/>
              <a:cs typeface="Arial" panose="020B0604020202020204" pitchFamily="34" charset="0"/>
            </a:rPr>
            <a:t>“Obra </a:t>
          </a:r>
          <a:r>
            <a:rPr lang="es-MX" sz="1800" dirty="0" smtClean="0">
              <a:latin typeface="Arial" panose="020B0604020202020204" pitchFamily="34" charset="0"/>
              <a:cs typeface="Arial" panose="020B0604020202020204" pitchFamily="34" charset="0"/>
            </a:rPr>
            <a:t>sólo </a:t>
          </a:r>
          <a:r>
            <a:rPr lang="es-MX" sz="1800" dirty="0">
              <a:latin typeface="Arial" panose="020B0604020202020204" pitchFamily="34" charset="0"/>
              <a:cs typeface="Arial" panose="020B0604020202020204" pitchFamily="34" charset="0"/>
            </a:rPr>
            <a:t>según una máxima tal que puedes querer al mismo tiempo que se tome ley universal”.</a:t>
          </a:r>
        </a:p>
      </dgm:t>
    </dgm:pt>
    <dgm:pt modelId="{8050950F-8D20-4600-832A-C4056541ED4D}" type="parTrans" cxnId="{94E1A30C-1371-40EC-8561-A49ED69F5324}">
      <dgm:prSet/>
      <dgm:spPr/>
      <dgm:t>
        <a:bodyPr/>
        <a:lstStyle/>
        <a:p>
          <a:endParaRPr lang="es-MX"/>
        </a:p>
      </dgm:t>
    </dgm:pt>
    <dgm:pt modelId="{95E2D9D7-A91F-4171-B12C-76878788F835}" type="sibTrans" cxnId="{94E1A30C-1371-40EC-8561-A49ED69F5324}">
      <dgm:prSet/>
      <dgm:spPr/>
      <dgm:t>
        <a:bodyPr/>
        <a:lstStyle/>
        <a:p>
          <a:endParaRPr lang="es-MX"/>
        </a:p>
      </dgm:t>
    </dgm:pt>
    <dgm:pt modelId="{A01494BC-43BD-4310-93F9-9F59BF303936}">
      <dgm:prSet phldrT="[Texto]"/>
      <dgm:spPr/>
      <dgm:t>
        <a:bodyPr/>
        <a:lstStyle/>
        <a:p>
          <a:r>
            <a:rPr lang="es-MX" dirty="0"/>
            <a:t>Fórmula de la ley de la naturaleza</a:t>
          </a:r>
        </a:p>
      </dgm:t>
    </dgm:pt>
    <dgm:pt modelId="{A923CE60-A27F-4186-9101-06AD753D752A}" type="parTrans" cxnId="{06C3FD5D-54AA-47F2-AEBE-876191975F8D}">
      <dgm:prSet/>
      <dgm:spPr/>
      <dgm:t>
        <a:bodyPr/>
        <a:lstStyle/>
        <a:p>
          <a:endParaRPr lang="es-MX"/>
        </a:p>
      </dgm:t>
    </dgm:pt>
    <dgm:pt modelId="{20D9B33E-A2B5-418F-919C-63D442D7FFAC}" type="sibTrans" cxnId="{06C3FD5D-54AA-47F2-AEBE-876191975F8D}">
      <dgm:prSet/>
      <dgm:spPr/>
      <dgm:t>
        <a:bodyPr/>
        <a:lstStyle/>
        <a:p>
          <a:endParaRPr lang="es-MX"/>
        </a:p>
      </dgm:t>
    </dgm:pt>
    <dgm:pt modelId="{FE58B769-36C0-4C37-A6D6-3F6F89CA2D1F}">
      <dgm:prSet phldrT="[Texto]" custT="1"/>
      <dgm:spPr/>
      <dgm:t>
        <a:bodyPr/>
        <a:lstStyle/>
        <a:p>
          <a:pPr marL="0" lvl="0" indent="0" algn="l" defTabSz="800100">
            <a:lnSpc>
              <a:spcPct val="90000"/>
            </a:lnSpc>
            <a:spcBef>
              <a:spcPct val="0"/>
            </a:spcBef>
            <a:spcAft>
              <a:spcPct val="35000"/>
            </a:spcAft>
            <a:buNone/>
          </a:pPr>
          <a:r>
            <a:rPr lang="es-MX"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“Obra como si </a:t>
          </a:r>
          <a:r>
            <a:rPr lang="es-MX" sz="1800" kern="1200" dirty="0" smtClean="0">
              <a:solidFill>
                <a:prstClr val="black">
                  <a:hueOff val="0"/>
                  <a:satOff val="0"/>
                  <a:lumOff val="0"/>
                  <a:alphaOff val="0"/>
                </a:prstClr>
              </a:solidFill>
              <a:latin typeface="Arial" panose="020B0604020202020204" pitchFamily="34" charset="0"/>
              <a:ea typeface="+mn-ea"/>
              <a:cs typeface="Arial" panose="020B0604020202020204" pitchFamily="34" charset="0"/>
            </a:rPr>
            <a:t>la </a:t>
          </a:r>
          <a:r>
            <a:rPr lang="es-MX"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máxima se tu acción debiera tornarse por su voluntad”.</a:t>
          </a:r>
        </a:p>
      </dgm:t>
    </dgm:pt>
    <dgm:pt modelId="{9327304C-A94C-4E5D-BB44-CDF525FF895A}" type="parTrans" cxnId="{1CCD41C0-34AE-42F7-A8C0-FD031FB3EA8F}">
      <dgm:prSet/>
      <dgm:spPr/>
      <dgm:t>
        <a:bodyPr/>
        <a:lstStyle/>
        <a:p>
          <a:endParaRPr lang="es-MX"/>
        </a:p>
      </dgm:t>
    </dgm:pt>
    <dgm:pt modelId="{E9757678-2086-4045-AAA1-D6C2521648FC}" type="sibTrans" cxnId="{1CCD41C0-34AE-42F7-A8C0-FD031FB3EA8F}">
      <dgm:prSet/>
      <dgm:spPr/>
      <dgm:t>
        <a:bodyPr/>
        <a:lstStyle/>
        <a:p>
          <a:endParaRPr lang="es-MX"/>
        </a:p>
      </dgm:t>
    </dgm:pt>
    <dgm:pt modelId="{A6EFC7B0-01B1-45AB-B803-62559AF9385F}">
      <dgm:prSet/>
      <dgm:spPr/>
      <dgm:t>
        <a:bodyPr/>
        <a:lstStyle/>
        <a:p>
          <a:pPr marL="0" lvl="0" algn="l" defTabSz="577850">
            <a:lnSpc>
              <a:spcPct val="90000"/>
            </a:lnSpc>
            <a:spcBef>
              <a:spcPct val="0"/>
            </a:spcBef>
            <a:spcAft>
              <a:spcPct val="35000"/>
            </a:spcAft>
            <a:buNone/>
          </a:pPr>
          <a:endParaRPr lang="es-MX" sz="1300" kern="1200"/>
        </a:p>
      </dgm:t>
    </dgm:pt>
    <dgm:pt modelId="{68C0D858-3E94-462E-BB1B-D62673AE09E3}" type="parTrans" cxnId="{60AF1C1E-E0CE-498B-B9BF-2087648087A9}">
      <dgm:prSet/>
      <dgm:spPr/>
      <dgm:t>
        <a:bodyPr/>
        <a:lstStyle/>
        <a:p>
          <a:endParaRPr lang="es-MX"/>
        </a:p>
      </dgm:t>
    </dgm:pt>
    <dgm:pt modelId="{70AA3724-57A4-4B98-90D4-7AFEBB2B1BB9}" type="sibTrans" cxnId="{60AF1C1E-E0CE-498B-B9BF-2087648087A9}">
      <dgm:prSet/>
      <dgm:spPr/>
      <dgm:t>
        <a:bodyPr/>
        <a:lstStyle/>
        <a:p>
          <a:endParaRPr lang="es-MX"/>
        </a:p>
      </dgm:t>
    </dgm:pt>
    <dgm:pt modelId="{5A667A8F-0B61-41B7-ADCE-95D8B450DE04}">
      <dgm:prSet/>
      <dgm:spPr/>
      <dgm:t>
        <a:bodyPr/>
        <a:lstStyle/>
        <a:p>
          <a:r>
            <a:rPr lang="es-MX" dirty="0"/>
            <a:t>Fórmula del fin en si mismo</a:t>
          </a:r>
        </a:p>
      </dgm:t>
    </dgm:pt>
    <dgm:pt modelId="{9F661363-8200-44DD-B329-20BBC512F7B1}" type="parTrans" cxnId="{8B0F458D-53B8-417A-A613-A6C688707E62}">
      <dgm:prSet/>
      <dgm:spPr/>
      <dgm:t>
        <a:bodyPr/>
        <a:lstStyle/>
        <a:p>
          <a:endParaRPr lang="es-MX"/>
        </a:p>
      </dgm:t>
    </dgm:pt>
    <dgm:pt modelId="{37FA3631-33F2-4634-B661-2A3377BD7F3A}" type="sibTrans" cxnId="{8B0F458D-53B8-417A-A613-A6C688707E62}">
      <dgm:prSet/>
      <dgm:spPr/>
      <dgm:t>
        <a:bodyPr/>
        <a:lstStyle/>
        <a:p>
          <a:endParaRPr lang="es-MX"/>
        </a:p>
      </dgm:t>
    </dgm:pt>
    <dgm:pt modelId="{2C5BC877-C052-4E29-AACD-886B583B1542}">
      <dgm:prSet custT="1"/>
      <dgm:spPr/>
      <dgm:t>
        <a:bodyPr/>
        <a:lstStyle/>
        <a:p>
          <a:r>
            <a:rPr lang="es-MX" sz="1600" dirty="0">
              <a:latin typeface="Arial" panose="020B0604020202020204" pitchFamily="34" charset="0"/>
              <a:cs typeface="Arial" panose="020B0604020202020204" pitchFamily="34" charset="0"/>
            </a:rPr>
            <a:t>“Obra de tal modo que uses la humanidad tanto en tu propia persona, como en la persona de cualquier otro, siempre a la vez como un fin, nunca simplemente como un medio”.</a:t>
          </a:r>
        </a:p>
      </dgm:t>
    </dgm:pt>
    <dgm:pt modelId="{2E225193-9092-4EF2-B88D-725B565AA379}" type="parTrans" cxnId="{510CDEB5-2D10-4F39-B0F6-BE3F34E55A0A}">
      <dgm:prSet/>
      <dgm:spPr/>
      <dgm:t>
        <a:bodyPr/>
        <a:lstStyle/>
        <a:p>
          <a:endParaRPr lang="es-MX"/>
        </a:p>
      </dgm:t>
    </dgm:pt>
    <dgm:pt modelId="{6158223D-AB82-4B0E-9FB8-DA5003D14CD6}" type="sibTrans" cxnId="{510CDEB5-2D10-4F39-B0F6-BE3F34E55A0A}">
      <dgm:prSet/>
      <dgm:spPr/>
      <dgm:t>
        <a:bodyPr/>
        <a:lstStyle/>
        <a:p>
          <a:endParaRPr lang="es-MX"/>
        </a:p>
      </dgm:t>
    </dgm:pt>
    <dgm:pt modelId="{3A0E88E8-08DF-4FC6-A4D0-C7C3631CE357}">
      <dgm:prSet/>
      <dgm:spPr/>
      <dgm:t>
        <a:bodyPr/>
        <a:lstStyle/>
        <a:p>
          <a:r>
            <a:rPr lang="es-MX" dirty="0"/>
            <a:t>Fórmula de la autonomía</a:t>
          </a:r>
        </a:p>
      </dgm:t>
    </dgm:pt>
    <dgm:pt modelId="{D3674CE6-6BAC-44F4-8B53-E7D0AFFD5B4C}" type="parTrans" cxnId="{2825B3DE-4B83-46F4-A265-C004C32F7C5A}">
      <dgm:prSet/>
      <dgm:spPr/>
      <dgm:t>
        <a:bodyPr/>
        <a:lstStyle/>
        <a:p>
          <a:endParaRPr lang="es-MX"/>
        </a:p>
      </dgm:t>
    </dgm:pt>
    <dgm:pt modelId="{E2BA840E-53C7-4974-A7A7-7FA796AD2F1F}" type="sibTrans" cxnId="{2825B3DE-4B83-46F4-A265-C004C32F7C5A}">
      <dgm:prSet/>
      <dgm:spPr/>
      <dgm:t>
        <a:bodyPr/>
        <a:lstStyle/>
        <a:p>
          <a:endParaRPr lang="es-MX"/>
        </a:p>
      </dgm:t>
    </dgm:pt>
    <dgm:pt modelId="{86ED3DD4-1D6B-44EC-A992-E2D9E47E27F9}">
      <dgm:prSet custT="1"/>
      <dgm:spPr/>
      <dgm:t>
        <a:bodyPr/>
        <a:lstStyle/>
        <a:p>
          <a:r>
            <a:rPr lang="es-MX" sz="1800" dirty="0">
              <a:latin typeface="Arial" panose="020B0604020202020204" pitchFamily="34" charset="0"/>
              <a:cs typeface="Arial" panose="020B0604020202020204" pitchFamily="34" charset="0"/>
            </a:rPr>
            <a:t>“Obra de tal modo que tu voluntad pueda considerarse a sí misma como construyendo una ley universal por medio de su máxima”.</a:t>
          </a:r>
        </a:p>
      </dgm:t>
    </dgm:pt>
    <dgm:pt modelId="{AD7ADC4D-F644-408A-93F8-906508480D52}" type="parTrans" cxnId="{DBBD48DA-F82A-408D-B01B-1DE631B5E4F3}">
      <dgm:prSet/>
      <dgm:spPr/>
      <dgm:t>
        <a:bodyPr/>
        <a:lstStyle/>
        <a:p>
          <a:endParaRPr lang="es-MX"/>
        </a:p>
      </dgm:t>
    </dgm:pt>
    <dgm:pt modelId="{4FF50E28-350A-454F-8B7C-26742766F092}" type="sibTrans" cxnId="{DBBD48DA-F82A-408D-B01B-1DE631B5E4F3}">
      <dgm:prSet/>
      <dgm:spPr/>
      <dgm:t>
        <a:bodyPr/>
        <a:lstStyle/>
        <a:p>
          <a:endParaRPr lang="es-MX"/>
        </a:p>
      </dgm:t>
    </dgm:pt>
    <dgm:pt modelId="{6D42CAA9-0AB2-4B55-B7DC-CB22FF1B4C04}">
      <dgm:prSet/>
      <dgm:spPr/>
      <dgm:t>
        <a:bodyPr/>
        <a:lstStyle/>
        <a:p>
          <a:r>
            <a:rPr lang="es-MX" dirty="0"/>
            <a:t>Fórmula reino de los fines</a:t>
          </a:r>
        </a:p>
      </dgm:t>
    </dgm:pt>
    <dgm:pt modelId="{7827AF8E-03AC-443E-8CB3-800627EA2954}" type="parTrans" cxnId="{16D21074-4720-445A-83C2-A0721BF395CE}">
      <dgm:prSet/>
      <dgm:spPr/>
      <dgm:t>
        <a:bodyPr/>
        <a:lstStyle/>
        <a:p>
          <a:endParaRPr lang="es-MX"/>
        </a:p>
      </dgm:t>
    </dgm:pt>
    <dgm:pt modelId="{8E656F7A-718E-4D50-818A-574E798568FC}" type="sibTrans" cxnId="{16D21074-4720-445A-83C2-A0721BF395CE}">
      <dgm:prSet/>
      <dgm:spPr/>
      <dgm:t>
        <a:bodyPr/>
        <a:lstStyle/>
        <a:p>
          <a:endParaRPr lang="es-MX"/>
        </a:p>
      </dgm:t>
    </dgm:pt>
    <dgm:pt modelId="{46C941B5-7E07-43E0-8773-7FD438FEC2D9}">
      <dgm:prSet custT="1"/>
      <dgm:spPr/>
      <dgm:t>
        <a:bodyPr/>
        <a:lstStyle/>
        <a:p>
          <a:r>
            <a:rPr lang="es-MX" sz="1800" dirty="0">
              <a:latin typeface="Arial" panose="020B0604020202020204" pitchFamily="34" charset="0"/>
              <a:cs typeface="Arial" panose="020B0604020202020204" pitchFamily="34" charset="0"/>
            </a:rPr>
            <a:t>“Obra como si por medio de tus máximas fueras siempre un miembro legislador en un reino universal de fines”.</a:t>
          </a:r>
        </a:p>
      </dgm:t>
    </dgm:pt>
    <dgm:pt modelId="{494C2C03-A750-488C-8ED9-F9A5A6480381}" type="parTrans" cxnId="{E19DEAEF-9AD0-4BEE-A9F6-605BADF96733}">
      <dgm:prSet/>
      <dgm:spPr/>
      <dgm:t>
        <a:bodyPr/>
        <a:lstStyle/>
        <a:p>
          <a:endParaRPr lang="es-MX"/>
        </a:p>
      </dgm:t>
    </dgm:pt>
    <dgm:pt modelId="{9A8F20F5-D487-445F-87EE-E80FD22BFADE}" type="sibTrans" cxnId="{E19DEAEF-9AD0-4BEE-A9F6-605BADF96733}">
      <dgm:prSet/>
      <dgm:spPr/>
      <dgm:t>
        <a:bodyPr/>
        <a:lstStyle/>
        <a:p>
          <a:endParaRPr lang="es-MX"/>
        </a:p>
      </dgm:t>
    </dgm:pt>
    <dgm:pt modelId="{F3AFE23A-4023-4791-9D87-8520F88F505D}" type="pres">
      <dgm:prSet presAssocID="{E49DD6AC-EB33-45E1-9459-3014DDFB77F2}" presName="Name0" presStyleCnt="0">
        <dgm:presLayoutVars>
          <dgm:dir/>
          <dgm:animLvl val="lvl"/>
          <dgm:resizeHandles val="exact"/>
        </dgm:presLayoutVars>
      </dgm:prSet>
      <dgm:spPr/>
      <dgm:t>
        <a:bodyPr/>
        <a:lstStyle/>
        <a:p>
          <a:endParaRPr lang="es-MX"/>
        </a:p>
      </dgm:t>
    </dgm:pt>
    <dgm:pt modelId="{7A20FB3C-9FEA-4E85-AB7F-36A9494927E3}" type="pres">
      <dgm:prSet presAssocID="{6816123A-CB38-465B-BF40-4E8BD8B1F641}" presName="composite" presStyleCnt="0"/>
      <dgm:spPr/>
    </dgm:pt>
    <dgm:pt modelId="{1D6F50BB-BAA9-425F-AAB7-962001756E2E}" type="pres">
      <dgm:prSet presAssocID="{6816123A-CB38-465B-BF40-4E8BD8B1F641}" presName="parTx" presStyleLbl="alignNode1" presStyleIdx="0" presStyleCnt="5">
        <dgm:presLayoutVars>
          <dgm:chMax val="0"/>
          <dgm:chPref val="0"/>
        </dgm:presLayoutVars>
      </dgm:prSet>
      <dgm:spPr/>
      <dgm:t>
        <a:bodyPr/>
        <a:lstStyle/>
        <a:p>
          <a:endParaRPr lang="es-MX"/>
        </a:p>
      </dgm:t>
    </dgm:pt>
    <dgm:pt modelId="{A0989FE3-D710-476B-96A0-5C73F3D54382}" type="pres">
      <dgm:prSet presAssocID="{6816123A-CB38-465B-BF40-4E8BD8B1F641}" presName="desTx" presStyleLbl="alignAccFollowNode1" presStyleIdx="0" presStyleCnt="5" custLinFactNeighborX="-4206" custLinFactNeighborY="-1907">
        <dgm:presLayoutVars/>
      </dgm:prSet>
      <dgm:spPr/>
      <dgm:t>
        <a:bodyPr/>
        <a:lstStyle/>
        <a:p>
          <a:endParaRPr lang="es-MX"/>
        </a:p>
      </dgm:t>
    </dgm:pt>
    <dgm:pt modelId="{E6B5E365-2A43-43F3-8EB7-D8B3BF003E55}" type="pres">
      <dgm:prSet presAssocID="{B2F4A246-CECE-4384-A690-73AD298FEC62}" presName="space" presStyleCnt="0"/>
      <dgm:spPr/>
    </dgm:pt>
    <dgm:pt modelId="{AC7D3FC9-27FC-4626-9534-6D0C49820660}" type="pres">
      <dgm:prSet presAssocID="{A01494BC-43BD-4310-93F9-9F59BF303936}" presName="composite" presStyleCnt="0"/>
      <dgm:spPr/>
    </dgm:pt>
    <dgm:pt modelId="{17C8C37A-8FE5-488E-80A3-3CB9B690D06B}" type="pres">
      <dgm:prSet presAssocID="{A01494BC-43BD-4310-93F9-9F59BF303936}" presName="parTx" presStyleLbl="alignNode1" presStyleIdx="1" presStyleCnt="5">
        <dgm:presLayoutVars>
          <dgm:chMax val="0"/>
          <dgm:chPref val="0"/>
        </dgm:presLayoutVars>
      </dgm:prSet>
      <dgm:spPr/>
      <dgm:t>
        <a:bodyPr/>
        <a:lstStyle/>
        <a:p>
          <a:endParaRPr lang="es-MX"/>
        </a:p>
      </dgm:t>
    </dgm:pt>
    <dgm:pt modelId="{71DCAD0E-6BE3-42D9-8B0A-052B5A1F7499}" type="pres">
      <dgm:prSet presAssocID="{A01494BC-43BD-4310-93F9-9F59BF303936}" presName="desTx" presStyleLbl="alignAccFollowNode1" presStyleIdx="1" presStyleCnt="5">
        <dgm:presLayoutVars/>
      </dgm:prSet>
      <dgm:spPr/>
      <dgm:t>
        <a:bodyPr/>
        <a:lstStyle/>
        <a:p>
          <a:endParaRPr lang="es-MX"/>
        </a:p>
      </dgm:t>
    </dgm:pt>
    <dgm:pt modelId="{B4469A61-8844-4EE4-B921-947FE31F0099}" type="pres">
      <dgm:prSet presAssocID="{20D9B33E-A2B5-418F-919C-63D442D7FFAC}" presName="space" presStyleCnt="0"/>
      <dgm:spPr/>
    </dgm:pt>
    <dgm:pt modelId="{1F877883-263E-4413-8D0F-9646447A52AF}" type="pres">
      <dgm:prSet presAssocID="{5A667A8F-0B61-41B7-ADCE-95D8B450DE04}" presName="composite" presStyleCnt="0"/>
      <dgm:spPr/>
    </dgm:pt>
    <dgm:pt modelId="{DFB1D140-0C4D-432D-9A6A-C18C7584D0D9}" type="pres">
      <dgm:prSet presAssocID="{5A667A8F-0B61-41B7-ADCE-95D8B450DE04}" presName="parTx" presStyleLbl="alignNode1" presStyleIdx="2" presStyleCnt="5">
        <dgm:presLayoutVars>
          <dgm:chMax val="0"/>
          <dgm:chPref val="0"/>
        </dgm:presLayoutVars>
      </dgm:prSet>
      <dgm:spPr/>
      <dgm:t>
        <a:bodyPr/>
        <a:lstStyle/>
        <a:p>
          <a:endParaRPr lang="es-MX"/>
        </a:p>
      </dgm:t>
    </dgm:pt>
    <dgm:pt modelId="{266387FD-A306-4EDA-B83F-7172604DCDC8}" type="pres">
      <dgm:prSet presAssocID="{5A667A8F-0B61-41B7-ADCE-95D8B450DE04}" presName="desTx" presStyleLbl="alignAccFollowNode1" presStyleIdx="2" presStyleCnt="5">
        <dgm:presLayoutVars/>
      </dgm:prSet>
      <dgm:spPr/>
      <dgm:t>
        <a:bodyPr/>
        <a:lstStyle/>
        <a:p>
          <a:endParaRPr lang="es-MX"/>
        </a:p>
      </dgm:t>
    </dgm:pt>
    <dgm:pt modelId="{79533CCE-9091-4B06-AA5B-5AEC9F412C09}" type="pres">
      <dgm:prSet presAssocID="{37FA3631-33F2-4634-B661-2A3377BD7F3A}" presName="space" presStyleCnt="0"/>
      <dgm:spPr/>
    </dgm:pt>
    <dgm:pt modelId="{32F3DC66-CD6A-42F9-808C-F7D7A69EB741}" type="pres">
      <dgm:prSet presAssocID="{3A0E88E8-08DF-4FC6-A4D0-C7C3631CE357}" presName="composite" presStyleCnt="0"/>
      <dgm:spPr/>
    </dgm:pt>
    <dgm:pt modelId="{2CA6143B-A97B-4A56-BF55-92DE09502DD7}" type="pres">
      <dgm:prSet presAssocID="{3A0E88E8-08DF-4FC6-A4D0-C7C3631CE357}" presName="parTx" presStyleLbl="alignNode1" presStyleIdx="3" presStyleCnt="5">
        <dgm:presLayoutVars>
          <dgm:chMax val="0"/>
          <dgm:chPref val="0"/>
        </dgm:presLayoutVars>
      </dgm:prSet>
      <dgm:spPr/>
      <dgm:t>
        <a:bodyPr/>
        <a:lstStyle/>
        <a:p>
          <a:endParaRPr lang="es-MX"/>
        </a:p>
      </dgm:t>
    </dgm:pt>
    <dgm:pt modelId="{CC6C0B63-C679-4EBF-9BFB-482B12F3E9CE}" type="pres">
      <dgm:prSet presAssocID="{3A0E88E8-08DF-4FC6-A4D0-C7C3631CE357}" presName="desTx" presStyleLbl="alignAccFollowNode1" presStyleIdx="3" presStyleCnt="5">
        <dgm:presLayoutVars/>
      </dgm:prSet>
      <dgm:spPr/>
      <dgm:t>
        <a:bodyPr/>
        <a:lstStyle/>
        <a:p>
          <a:endParaRPr lang="es-MX"/>
        </a:p>
      </dgm:t>
    </dgm:pt>
    <dgm:pt modelId="{5E8201CF-1CD8-45B7-BF93-3C95BB3EC793}" type="pres">
      <dgm:prSet presAssocID="{E2BA840E-53C7-4974-A7A7-7FA796AD2F1F}" presName="space" presStyleCnt="0"/>
      <dgm:spPr/>
    </dgm:pt>
    <dgm:pt modelId="{8C0DBCDF-3721-47CF-87E9-0EBA8EE802FF}" type="pres">
      <dgm:prSet presAssocID="{6D42CAA9-0AB2-4B55-B7DC-CB22FF1B4C04}" presName="composite" presStyleCnt="0"/>
      <dgm:spPr/>
    </dgm:pt>
    <dgm:pt modelId="{8BEA07B8-6BA7-4431-AC91-0198CB284E83}" type="pres">
      <dgm:prSet presAssocID="{6D42CAA9-0AB2-4B55-B7DC-CB22FF1B4C04}" presName="parTx" presStyleLbl="alignNode1" presStyleIdx="4" presStyleCnt="5">
        <dgm:presLayoutVars>
          <dgm:chMax val="0"/>
          <dgm:chPref val="0"/>
        </dgm:presLayoutVars>
      </dgm:prSet>
      <dgm:spPr/>
      <dgm:t>
        <a:bodyPr/>
        <a:lstStyle/>
        <a:p>
          <a:endParaRPr lang="es-MX"/>
        </a:p>
      </dgm:t>
    </dgm:pt>
    <dgm:pt modelId="{8FE05D1D-347A-447E-B334-A242CA565577}" type="pres">
      <dgm:prSet presAssocID="{6D42CAA9-0AB2-4B55-B7DC-CB22FF1B4C04}" presName="desTx" presStyleLbl="alignAccFollowNode1" presStyleIdx="4" presStyleCnt="5">
        <dgm:presLayoutVars/>
      </dgm:prSet>
      <dgm:spPr/>
      <dgm:t>
        <a:bodyPr/>
        <a:lstStyle/>
        <a:p>
          <a:endParaRPr lang="es-MX"/>
        </a:p>
      </dgm:t>
    </dgm:pt>
  </dgm:ptLst>
  <dgm:cxnLst>
    <dgm:cxn modelId="{A29E6AEA-C1F5-4A38-8545-2BC56A0DFC1C}" type="presOf" srcId="{2C5BC877-C052-4E29-AACD-886B583B1542}" destId="{266387FD-A306-4EDA-B83F-7172604DCDC8}" srcOrd="0" destOrd="0" presId="urn:microsoft.com/office/officeart/2016/7/layout/ChevronBlockProcess"/>
    <dgm:cxn modelId="{94E1A30C-1371-40EC-8561-A49ED69F5324}" srcId="{6816123A-CB38-465B-BF40-4E8BD8B1F641}" destId="{95BB1599-9CE9-4642-944C-5CABDA768918}" srcOrd="0" destOrd="0" parTransId="{8050950F-8D20-4600-832A-C4056541ED4D}" sibTransId="{95E2D9D7-A91F-4171-B12C-76878788F835}"/>
    <dgm:cxn modelId="{7883E57C-271A-4A13-B11C-FDB8B8B18F60}" type="presOf" srcId="{46C941B5-7E07-43E0-8773-7FD438FEC2D9}" destId="{8FE05D1D-347A-447E-B334-A242CA565577}" srcOrd="0" destOrd="0" presId="urn:microsoft.com/office/officeart/2016/7/layout/ChevronBlockProcess"/>
    <dgm:cxn modelId="{BB8458FA-C509-4283-BA5A-77DA8FB5D32F}" srcId="{E49DD6AC-EB33-45E1-9459-3014DDFB77F2}" destId="{6816123A-CB38-465B-BF40-4E8BD8B1F641}" srcOrd="0" destOrd="0" parTransId="{43DA51F9-8718-46A1-9396-6984ABBCDE54}" sibTransId="{B2F4A246-CECE-4384-A690-73AD298FEC62}"/>
    <dgm:cxn modelId="{BCCAD233-1E05-4988-BDC5-47AF5F51A947}" type="presOf" srcId="{3A0E88E8-08DF-4FC6-A4D0-C7C3631CE357}" destId="{2CA6143B-A97B-4A56-BF55-92DE09502DD7}" srcOrd="0" destOrd="0" presId="urn:microsoft.com/office/officeart/2016/7/layout/ChevronBlockProcess"/>
    <dgm:cxn modelId="{47F04030-4A06-4334-99B7-4F43AF4A6135}" type="presOf" srcId="{95BB1599-9CE9-4642-944C-5CABDA768918}" destId="{A0989FE3-D710-476B-96A0-5C73F3D54382}" srcOrd="0" destOrd="0" presId="urn:microsoft.com/office/officeart/2016/7/layout/ChevronBlockProcess"/>
    <dgm:cxn modelId="{1CCD41C0-34AE-42F7-A8C0-FD031FB3EA8F}" srcId="{A01494BC-43BD-4310-93F9-9F59BF303936}" destId="{FE58B769-36C0-4C37-A6D6-3F6F89CA2D1F}" srcOrd="0" destOrd="0" parTransId="{9327304C-A94C-4E5D-BB44-CDF525FF895A}" sibTransId="{E9757678-2086-4045-AAA1-D6C2521648FC}"/>
    <dgm:cxn modelId="{16D21074-4720-445A-83C2-A0721BF395CE}" srcId="{E49DD6AC-EB33-45E1-9459-3014DDFB77F2}" destId="{6D42CAA9-0AB2-4B55-B7DC-CB22FF1B4C04}" srcOrd="4" destOrd="0" parTransId="{7827AF8E-03AC-443E-8CB3-800627EA2954}" sibTransId="{8E656F7A-718E-4D50-818A-574E798568FC}"/>
    <dgm:cxn modelId="{06C3FD5D-54AA-47F2-AEBE-876191975F8D}" srcId="{E49DD6AC-EB33-45E1-9459-3014DDFB77F2}" destId="{A01494BC-43BD-4310-93F9-9F59BF303936}" srcOrd="1" destOrd="0" parTransId="{A923CE60-A27F-4186-9101-06AD753D752A}" sibTransId="{20D9B33E-A2B5-418F-919C-63D442D7FFAC}"/>
    <dgm:cxn modelId="{E19DEAEF-9AD0-4BEE-A9F6-605BADF96733}" srcId="{6D42CAA9-0AB2-4B55-B7DC-CB22FF1B4C04}" destId="{46C941B5-7E07-43E0-8773-7FD438FEC2D9}" srcOrd="0" destOrd="0" parTransId="{494C2C03-A750-488C-8ED9-F9A5A6480381}" sibTransId="{9A8F20F5-D487-445F-87EE-E80FD22BFADE}"/>
    <dgm:cxn modelId="{DBBD48DA-F82A-408D-B01B-1DE631B5E4F3}" srcId="{3A0E88E8-08DF-4FC6-A4D0-C7C3631CE357}" destId="{86ED3DD4-1D6B-44EC-A992-E2D9E47E27F9}" srcOrd="0" destOrd="0" parTransId="{AD7ADC4D-F644-408A-93F8-906508480D52}" sibTransId="{4FF50E28-350A-454F-8B7C-26742766F092}"/>
    <dgm:cxn modelId="{A6379B44-111F-405A-B1EE-57E1EEE0093A}" type="presOf" srcId="{A01494BC-43BD-4310-93F9-9F59BF303936}" destId="{17C8C37A-8FE5-488E-80A3-3CB9B690D06B}" srcOrd="0" destOrd="0" presId="urn:microsoft.com/office/officeart/2016/7/layout/ChevronBlockProcess"/>
    <dgm:cxn modelId="{3888F373-4FC6-4D53-B504-D5B93F4CA7A3}" type="presOf" srcId="{FE58B769-36C0-4C37-A6D6-3F6F89CA2D1F}" destId="{71DCAD0E-6BE3-42D9-8B0A-052B5A1F7499}" srcOrd="0" destOrd="0" presId="urn:microsoft.com/office/officeart/2016/7/layout/ChevronBlockProcess"/>
    <dgm:cxn modelId="{8B0F458D-53B8-417A-A613-A6C688707E62}" srcId="{E49DD6AC-EB33-45E1-9459-3014DDFB77F2}" destId="{5A667A8F-0B61-41B7-ADCE-95D8B450DE04}" srcOrd="2" destOrd="0" parTransId="{9F661363-8200-44DD-B329-20BBC512F7B1}" sibTransId="{37FA3631-33F2-4634-B661-2A3377BD7F3A}"/>
    <dgm:cxn modelId="{030C3C52-5C28-43E8-898B-ADE54A8CF7C4}" type="presOf" srcId="{E49DD6AC-EB33-45E1-9459-3014DDFB77F2}" destId="{F3AFE23A-4023-4791-9D87-8520F88F505D}" srcOrd="0" destOrd="0" presId="urn:microsoft.com/office/officeart/2016/7/layout/ChevronBlockProcess"/>
    <dgm:cxn modelId="{B046261E-293B-4AF6-9611-F86B95FF2DE0}" type="presOf" srcId="{6816123A-CB38-465B-BF40-4E8BD8B1F641}" destId="{1D6F50BB-BAA9-425F-AAB7-962001756E2E}" srcOrd="0" destOrd="0" presId="urn:microsoft.com/office/officeart/2016/7/layout/ChevronBlockProcess"/>
    <dgm:cxn modelId="{A80B0204-8795-470E-99AF-2D9E5534DCA5}" type="presOf" srcId="{A6EFC7B0-01B1-45AB-B803-62559AF9385F}" destId="{71DCAD0E-6BE3-42D9-8B0A-052B5A1F7499}" srcOrd="0" destOrd="1" presId="urn:microsoft.com/office/officeart/2016/7/layout/ChevronBlockProcess"/>
    <dgm:cxn modelId="{60AF1C1E-E0CE-498B-B9BF-2087648087A9}" srcId="{A01494BC-43BD-4310-93F9-9F59BF303936}" destId="{A6EFC7B0-01B1-45AB-B803-62559AF9385F}" srcOrd="1" destOrd="0" parTransId="{68C0D858-3E94-462E-BB1B-D62673AE09E3}" sibTransId="{70AA3724-57A4-4B98-90D4-7AFEBB2B1BB9}"/>
    <dgm:cxn modelId="{5E869726-A9B5-484E-B4D8-1A0DD2B658F6}" type="presOf" srcId="{86ED3DD4-1D6B-44EC-A992-E2D9E47E27F9}" destId="{CC6C0B63-C679-4EBF-9BFB-482B12F3E9CE}" srcOrd="0" destOrd="0" presId="urn:microsoft.com/office/officeart/2016/7/layout/ChevronBlockProcess"/>
    <dgm:cxn modelId="{2825B3DE-4B83-46F4-A265-C004C32F7C5A}" srcId="{E49DD6AC-EB33-45E1-9459-3014DDFB77F2}" destId="{3A0E88E8-08DF-4FC6-A4D0-C7C3631CE357}" srcOrd="3" destOrd="0" parTransId="{D3674CE6-6BAC-44F4-8B53-E7D0AFFD5B4C}" sibTransId="{E2BA840E-53C7-4974-A7A7-7FA796AD2F1F}"/>
    <dgm:cxn modelId="{2BEB06B8-BAA8-4E4C-A262-CCDCAF2002B0}" type="presOf" srcId="{5A667A8F-0B61-41B7-ADCE-95D8B450DE04}" destId="{DFB1D140-0C4D-432D-9A6A-C18C7584D0D9}" srcOrd="0" destOrd="0" presId="urn:microsoft.com/office/officeart/2016/7/layout/ChevronBlockProcess"/>
    <dgm:cxn modelId="{510CDEB5-2D10-4F39-B0F6-BE3F34E55A0A}" srcId="{5A667A8F-0B61-41B7-ADCE-95D8B450DE04}" destId="{2C5BC877-C052-4E29-AACD-886B583B1542}" srcOrd="0" destOrd="0" parTransId="{2E225193-9092-4EF2-B88D-725B565AA379}" sibTransId="{6158223D-AB82-4B0E-9FB8-DA5003D14CD6}"/>
    <dgm:cxn modelId="{5A5EAB53-D381-4F93-83D5-8C1724336E2B}" type="presOf" srcId="{6D42CAA9-0AB2-4B55-B7DC-CB22FF1B4C04}" destId="{8BEA07B8-6BA7-4431-AC91-0198CB284E83}" srcOrd="0" destOrd="0" presId="urn:microsoft.com/office/officeart/2016/7/layout/ChevronBlockProcess"/>
    <dgm:cxn modelId="{F05F52C9-F086-44B3-ADC9-C4D27BE1F76A}" type="presParOf" srcId="{F3AFE23A-4023-4791-9D87-8520F88F505D}" destId="{7A20FB3C-9FEA-4E85-AB7F-36A9494927E3}" srcOrd="0" destOrd="0" presId="urn:microsoft.com/office/officeart/2016/7/layout/ChevronBlockProcess"/>
    <dgm:cxn modelId="{CA2E86BA-51D2-4CF8-8A35-A40FFBF0A65B}" type="presParOf" srcId="{7A20FB3C-9FEA-4E85-AB7F-36A9494927E3}" destId="{1D6F50BB-BAA9-425F-AAB7-962001756E2E}" srcOrd="0" destOrd="0" presId="urn:microsoft.com/office/officeart/2016/7/layout/ChevronBlockProcess"/>
    <dgm:cxn modelId="{3D90B062-AD41-4FBA-B63D-99057BB8A017}" type="presParOf" srcId="{7A20FB3C-9FEA-4E85-AB7F-36A9494927E3}" destId="{A0989FE3-D710-476B-96A0-5C73F3D54382}" srcOrd="1" destOrd="0" presId="urn:microsoft.com/office/officeart/2016/7/layout/ChevronBlockProcess"/>
    <dgm:cxn modelId="{3D6CC513-157E-4627-AF3E-15C554293B93}" type="presParOf" srcId="{F3AFE23A-4023-4791-9D87-8520F88F505D}" destId="{E6B5E365-2A43-43F3-8EB7-D8B3BF003E55}" srcOrd="1" destOrd="0" presId="urn:microsoft.com/office/officeart/2016/7/layout/ChevronBlockProcess"/>
    <dgm:cxn modelId="{B24F833C-9D29-44D8-BF0C-55726870AAC4}" type="presParOf" srcId="{F3AFE23A-4023-4791-9D87-8520F88F505D}" destId="{AC7D3FC9-27FC-4626-9534-6D0C49820660}" srcOrd="2" destOrd="0" presId="urn:microsoft.com/office/officeart/2016/7/layout/ChevronBlockProcess"/>
    <dgm:cxn modelId="{0AFF9D8B-1B7F-4E94-BCFB-D2F25CBA9A47}" type="presParOf" srcId="{AC7D3FC9-27FC-4626-9534-6D0C49820660}" destId="{17C8C37A-8FE5-488E-80A3-3CB9B690D06B}" srcOrd="0" destOrd="0" presId="urn:microsoft.com/office/officeart/2016/7/layout/ChevronBlockProcess"/>
    <dgm:cxn modelId="{75F9D4B9-7ED3-476D-AA54-31FCA36CC070}" type="presParOf" srcId="{AC7D3FC9-27FC-4626-9534-6D0C49820660}" destId="{71DCAD0E-6BE3-42D9-8B0A-052B5A1F7499}" srcOrd="1" destOrd="0" presId="urn:microsoft.com/office/officeart/2016/7/layout/ChevronBlockProcess"/>
    <dgm:cxn modelId="{C36CFB39-A4C2-40EF-839C-EEC4ECEA12AE}" type="presParOf" srcId="{F3AFE23A-4023-4791-9D87-8520F88F505D}" destId="{B4469A61-8844-4EE4-B921-947FE31F0099}" srcOrd="3" destOrd="0" presId="urn:microsoft.com/office/officeart/2016/7/layout/ChevronBlockProcess"/>
    <dgm:cxn modelId="{6FA9AD8B-3508-4F69-857D-F0B063983E21}" type="presParOf" srcId="{F3AFE23A-4023-4791-9D87-8520F88F505D}" destId="{1F877883-263E-4413-8D0F-9646447A52AF}" srcOrd="4" destOrd="0" presId="urn:microsoft.com/office/officeart/2016/7/layout/ChevronBlockProcess"/>
    <dgm:cxn modelId="{7EF5C2E2-4E00-4E78-8CBD-33C23CE19575}" type="presParOf" srcId="{1F877883-263E-4413-8D0F-9646447A52AF}" destId="{DFB1D140-0C4D-432D-9A6A-C18C7584D0D9}" srcOrd="0" destOrd="0" presId="urn:microsoft.com/office/officeart/2016/7/layout/ChevronBlockProcess"/>
    <dgm:cxn modelId="{8A22708E-A2B5-44FF-81CE-4DA1282E9E7B}" type="presParOf" srcId="{1F877883-263E-4413-8D0F-9646447A52AF}" destId="{266387FD-A306-4EDA-B83F-7172604DCDC8}" srcOrd="1" destOrd="0" presId="urn:microsoft.com/office/officeart/2016/7/layout/ChevronBlockProcess"/>
    <dgm:cxn modelId="{5D72FA49-BE9C-49CF-A4EB-8B71B18E12D5}" type="presParOf" srcId="{F3AFE23A-4023-4791-9D87-8520F88F505D}" destId="{79533CCE-9091-4B06-AA5B-5AEC9F412C09}" srcOrd="5" destOrd="0" presId="urn:microsoft.com/office/officeart/2016/7/layout/ChevronBlockProcess"/>
    <dgm:cxn modelId="{B4CF0446-60E9-4A3F-9241-0BE07FB30253}" type="presParOf" srcId="{F3AFE23A-4023-4791-9D87-8520F88F505D}" destId="{32F3DC66-CD6A-42F9-808C-F7D7A69EB741}" srcOrd="6" destOrd="0" presId="urn:microsoft.com/office/officeart/2016/7/layout/ChevronBlockProcess"/>
    <dgm:cxn modelId="{DAA60F13-9978-4DA1-8E70-1DD75D88D2DE}" type="presParOf" srcId="{32F3DC66-CD6A-42F9-808C-F7D7A69EB741}" destId="{2CA6143B-A97B-4A56-BF55-92DE09502DD7}" srcOrd="0" destOrd="0" presId="urn:microsoft.com/office/officeart/2016/7/layout/ChevronBlockProcess"/>
    <dgm:cxn modelId="{7E0093A4-4060-4AA1-AF5A-6CE99DFF7016}" type="presParOf" srcId="{32F3DC66-CD6A-42F9-808C-F7D7A69EB741}" destId="{CC6C0B63-C679-4EBF-9BFB-482B12F3E9CE}" srcOrd="1" destOrd="0" presId="urn:microsoft.com/office/officeart/2016/7/layout/ChevronBlockProcess"/>
    <dgm:cxn modelId="{54E79512-3403-489F-AD0D-15E15D99C3F2}" type="presParOf" srcId="{F3AFE23A-4023-4791-9D87-8520F88F505D}" destId="{5E8201CF-1CD8-45B7-BF93-3C95BB3EC793}" srcOrd="7" destOrd="0" presId="urn:microsoft.com/office/officeart/2016/7/layout/ChevronBlockProcess"/>
    <dgm:cxn modelId="{DB5ED91A-5441-4897-8DE2-72E55F75ECFC}" type="presParOf" srcId="{F3AFE23A-4023-4791-9D87-8520F88F505D}" destId="{8C0DBCDF-3721-47CF-87E9-0EBA8EE802FF}" srcOrd="8" destOrd="0" presId="urn:microsoft.com/office/officeart/2016/7/layout/ChevronBlockProcess"/>
    <dgm:cxn modelId="{72BEB189-C83B-4C10-96DC-B9FEC2AD3946}" type="presParOf" srcId="{8C0DBCDF-3721-47CF-87E9-0EBA8EE802FF}" destId="{8BEA07B8-6BA7-4431-AC91-0198CB284E83}" srcOrd="0" destOrd="0" presId="urn:microsoft.com/office/officeart/2016/7/layout/ChevronBlockProcess"/>
    <dgm:cxn modelId="{7B503404-590F-44EB-BD37-3B458BA4EDEB}" type="presParOf" srcId="{8C0DBCDF-3721-47CF-87E9-0EBA8EE802FF}" destId="{8FE05D1D-347A-447E-B334-A242CA565577}" srcOrd="1" destOrd="0" presId="urn:microsoft.com/office/officeart/2016/7/layout/Chevron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CFC71A9-677F-4CF7-9F68-72D7B03D4964}"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01DB691E-49F5-450C-AE0D-79E265C3174A}">
      <dgm:prSet phldrT="[Texto]"/>
      <dgm:spPr/>
      <dgm:t>
        <a:bodyPr/>
        <a:lstStyle/>
        <a:p>
          <a:r>
            <a:rPr lang="es-MX" b="1" dirty="0"/>
            <a:t>Regla de la evidencia:</a:t>
          </a:r>
          <a:r>
            <a:rPr lang="es-MX" dirty="0"/>
            <a:t> aceptar como verdadero solo aquello que se presente con claridad y distinción (nunca aceptar por verdadera cosa alguna que no podamos evidenciar).</a:t>
          </a:r>
        </a:p>
      </dgm:t>
    </dgm:pt>
    <dgm:pt modelId="{50DC4278-19EA-4390-83C2-CB3EC9D9A20C}" type="parTrans" cxnId="{B9981803-AE21-4479-95B5-3FB817FAFB00}">
      <dgm:prSet/>
      <dgm:spPr/>
      <dgm:t>
        <a:bodyPr/>
        <a:lstStyle/>
        <a:p>
          <a:endParaRPr lang="es-MX"/>
        </a:p>
      </dgm:t>
    </dgm:pt>
    <dgm:pt modelId="{1B8B4B84-81C0-424C-BB11-84F1F4D211B8}" type="sibTrans" cxnId="{B9981803-AE21-4479-95B5-3FB817FAFB00}">
      <dgm:prSet/>
      <dgm:spPr/>
      <dgm:t>
        <a:bodyPr/>
        <a:lstStyle/>
        <a:p>
          <a:endParaRPr lang="es-MX"/>
        </a:p>
      </dgm:t>
    </dgm:pt>
    <dgm:pt modelId="{1F86144C-2F1A-4116-8ECC-6A719B8749AF}">
      <dgm:prSet phldrT="[Texto]"/>
      <dgm:spPr/>
      <dgm:t>
        <a:bodyPr/>
        <a:lstStyle/>
        <a:p>
          <a:r>
            <a:rPr lang="es-MX" b="1" dirty="0"/>
            <a:t>Regla del análisis:</a:t>
          </a:r>
          <a:r>
            <a:rPr lang="es-MX" dirty="0"/>
            <a:t> descomponer lo complejo hasta llegar a </a:t>
          </a:r>
          <a:r>
            <a:rPr lang="es-MX" dirty="0" smtClean="0"/>
            <a:t>todos </a:t>
          </a:r>
          <a:r>
            <a:rPr lang="es-MX" dirty="0"/>
            <a:t>los elementos que lo constituyen.</a:t>
          </a:r>
        </a:p>
      </dgm:t>
    </dgm:pt>
    <dgm:pt modelId="{A1DE0E7D-35AB-4A79-B064-F81E2CC9C33D}" type="parTrans" cxnId="{8C7262F7-30E9-4AE2-A209-5735251D3C3A}">
      <dgm:prSet/>
      <dgm:spPr/>
      <dgm:t>
        <a:bodyPr/>
        <a:lstStyle/>
        <a:p>
          <a:endParaRPr lang="es-MX"/>
        </a:p>
      </dgm:t>
    </dgm:pt>
    <dgm:pt modelId="{57C2931E-BEC1-4254-BE2D-16DCE8E089A8}" type="sibTrans" cxnId="{8C7262F7-30E9-4AE2-A209-5735251D3C3A}">
      <dgm:prSet/>
      <dgm:spPr/>
      <dgm:t>
        <a:bodyPr/>
        <a:lstStyle/>
        <a:p>
          <a:endParaRPr lang="es-MX"/>
        </a:p>
      </dgm:t>
    </dgm:pt>
    <dgm:pt modelId="{B98713C2-A69F-4522-925D-D015DE24563B}">
      <dgm:prSet phldrT="[Texto]"/>
      <dgm:spPr/>
      <dgm:t>
        <a:bodyPr/>
        <a:lstStyle/>
        <a:p>
          <a:r>
            <a:rPr lang="es-MX" b="1" dirty="0"/>
            <a:t>Regla de la síntesis:</a:t>
          </a:r>
          <a:r>
            <a:rPr lang="es-MX" dirty="0"/>
            <a:t> proceder con orden en nuestros pensamientos, pasando desde los objetos más simples y fáciles de conocer hasta el conocimiento más complejo.</a:t>
          </a:r>
        </a:p>
      </dgm:t>
    </dgm:pt>
    <dgm:pt modelId="{D58D4F10-32F0-45CD-877C-F26880E0F6DB}" type="parTrans" cxnId="{8A1B573A-3DB2-4927-BAEB-947F4871574F}">
      <dgm:prSet/>
      <dgm:spPr/>
      <dgm:t>
        <a:bodyPr/>
        <a:lstStyle/>
        <a:p>
          <a:endParaRPr lang="es-MX"/>
        </a:p>
      </dgm:t>
    </dgm:pt>
    <dgm:pt modelId="{85E9EDFE-9331-458A-8AAF-F29BF7D4F6B4}" type="sibTrans" cxnId="{8A1B573A-3DB2-4927-BAEB-947F4871574F}">
      <dgm:prSet/>
      <dgm:spPr/>
      <dgm:t>
        <a:bodyPr/>
        <a:lstStyle/>
        <a:p>
          <a:endParaRPr lang="es-MX"/>
        </a:p>
      </dgm:t>
    </dgm:pt>
    <dgm:pt modelId="{A600F87A-63CB-4153-AA72-444C19AFE34C}">
      <dgm:prSet phldrT="[Texto]"/>
      <dgm:spPr/>
      <dgm:t>
        <a:bodyPr/>
        <a:lstStyle/>
        <a:p>
          <a:r>
            <a:rPr lang="es-MX" b="1" dirty="0"/>
            <a:t>Regla de la enumeración:</a:t>
          </a:r>
          <a:r>
            <a:rPr lang="es-MX" dirty="0"/>
            <a:t> revisar cuidadosamente cada uno de los pasos que consta nuestra investigación hasta estar seguros de no omitir nada y de no haber cometido ningún error en la deducción </a:t>
          </a:r>
        </a:p>
      </dgm:t>
    </dgm:pt>
    <dgm:pt modelId="{AF8E4922-14CD-47AE-8DB6-A1DA755AC7D4}" type="parTrans" cxnId="{9A036104-CF51-4B6D-9FF6-B10F7469FE1B}">
      <dgm:prSet/>
      <dgm:spPr/>
      <dgm:t>
        <a:bodyPr/>
        <a:lstStyle/>
        <a:p>
          <a:endParaRPr lang="es-MX"/>
        </a:p>
      </dgm:t>
    </dgm:pt>
    <dgm:pt modelId="{ECA33E74-D071-4001-A8DE-8532F7F40FD4}" type="sibTrans" cxnId="{9A036104-CF51-4B6D-9FF6-B10F7469FE1B}">
      <dgm:prSet/>
      <dgm:spPr/>
      <dgm:t>
        <a:bodyPr/>
        <a:lstStyle/>
        <a:p>
          <a:endParaRPr lang="es-MX"/>
        </a:p>
      </dgm:t>
    </dgm:pt>
    <dgm:pt modelId="{C1C96E33-F82F-4D1A-98E0-00BADD33F6F1}" type="pres">
      <dgm:prSet presAssocID="{FCFC71A9-677F-4CF7-9F68-72D7B03D4964}" presName="diagram" presStyleCnt="0">
        <dgm:presLayoutVars>
          <dgm:dir/>
          <dgm:resizeHandles val="exact"/>
        </dgm:presLayoutVars>
      </dgm:prSet>
      <dgm:spPr/>
      <dgm:t>
        <a:bodyPr/>
        <a:lstStyle/>
        <a:p>
          <a:endParaRPr lang="es-MX"/>
        </a:p>
      </dgm:t>
    </dgm:pt>
    <dgm:pt modelId="{8BCCAD91-A0D5-4AF6-8030-457F91E430B8}" type="pres">
      <dgm:prSet presAssocID="{01DB691E-49F5-450C-AE0D-79E265C3174A}" presName="node" presStyleLbl="node1" presStyleIdx="0" presStyleCnt="4">
        <dgm:presLayoutVars>
          <dgm:bulletEnabled val="1"/>
        </dgm:presLayoutVars>
      </dgm:prSet>
      <dgm:spPr/>
      <dgm:t>
        <a:bodyPr/>
        <a:lstStyle/>
        <a:p>
          <a:endParaRPr lang="es-MX"/>
        </a:p>
      </dgm:t>
    </dgm:pt>
    <dgm:pt modelId="{FF1B6386-BB0A-42DB-8A5C-96433B195652}" type="pres">
      <dgm:prSet presAssocID="{1B8B4B84-81C0-424C-BB11-84F1F4D211B8}" presName="sibTrans" presStyleCnt="0"/>
      <dgm:spPr/>
    </dgm:pt>
    <dgm:pt modelId="{EA364BED-48B6-4F68-8F27-8CD4C987F5E0}" type="pres">
      <dgm:prSet presAssocID="{1F86144C-2F1A-4116-8ECC-6A719B8749AF}" presName="node" presStyleLbl="node1" presStyleIdx="1" presStyleCnt="4" custScaleY="101935">
        <dgm:presLayoutVars>
          <dgm:bulletEnabled val="1"/>
        </dgm:presLayoutVars>
      </dgm:prSet>
      <dgm:spPr/>
      <dgm:t>
        <a:bodyPr/>
        <a:lstStyle/>
        <a:p>
          <a:endParaRPr lang="es-MX"/>
        </a:p>
      </dgm:t>
    </dgm:pt>
    <dgm:pt modelId="{BB08BE12-3185-451C-8D60-C935FCD67723}" type="pres">
      <dgm:prSet presAssocID="{57C2931E-BEC1-4254-BE2D-16DCE8E089A8}" presName="sibTrans" presStyleCnt="0"/>
      <dgm:spPr/>
    </dgm:pt>
    <dgm:pt modelId="{EFFCA4A7-C317-48C7-940C-3BEC710ECD61}" type="pres">
      <dgm:prSet presAssocID="{B98713C2-A69F-4522-925D-D015DE24563B}" presName="node" presStyleLbl="node1" presStyleIdx="2" presStyleCnt="4">
        <dgm:presLayoutVars>
          <dgm:bulletEnabled val="1"/>
        </dgm:presLayoutVars>
      </dgm:prSet>
      <dgm:spPr/>
      <dgm:t>
        <a:bodyPr/>
        <a:lstStyle/>
        <a:p>
          <a:endParaRPr lang="es-MX"/>
        </a:p>
      </dgm:t>
    </dgm:pt>
    <dgm:pt modelId="{8CA8F03A-00AC-4677-B9A4-2A7C2D8CE24E}" type="pres">
      <dgm:prSet presAssocID="{85E9EDFE-9331-458A-8AAF-F29BF7D4F6B4}" presName="sibTrans" presStyleCnt="0"/>
      <dgm:spPr/>
    </dgm:pt>
    <dgm:pt modelId="{6AC041E0-1B73-4807-87C2-F7B0906FD71F}" type="pres">
      <dgm:prSet presAssocID="{A600F87A-63CB-4153-AA72-444C19AFE34C}" presName="node" presStyleLbl="node1" presStyleIdx="3" presStyleCnt="4">
        <dgm:presLayoutVars>
          <dgm:bulletEnabled val="1"/>
        </dgm:presLayoutVars>
      </dgm:prSet>
      <dgm:spPr/>
      <dgm:t>
        <a:bodyPr/>
        <a:lstStyle/>
        <a:p>
          <a:endParaRPr lang="es-MX"/>
        </a:p>
      </dgm:t>
    </dgm:pt>
  </dgm:ptLst>
  <dgm:cxnLst>
    <dgm:cxn modelId="{938FF5FA-DC2B-4359-8337-E839BE87B9B2}" type="presOf" srcId="{1F86144C-2F1A-4116-8ECC-6A719B8749AF}" destId="{EA364BED-48B6-4F68-8F27-8CD4C987F5E0}" srcOrd="0" destOrd="0" presId="urn:microsoft.com/office/officeart/2005/8/layout/default"/>
    <dgm:cxn modelId="{9D76D263-9B54-4346-BBD5-41AA42EB9464}" type="presOf" srcId="{B98713C2-A69F-4522-925D-D015DE24563B}" destId="{EFFCA4A7-C317-48C7-940C-3BEC710ECD61}" srcOrd="0" destOrd="0" presId="urn:microsoft.com/office/officeart/2005/8/layout/default"/>
    <dgm:cxn modelId="{9A036104-CF51-4B6D-9FF6-B10F7469FE1B}" srcId="{FCFC71A9-677F-4CF7-9F68-72D7B03D4964}" destId="{A600F87A-63CB-4153-AA72-444C19AFE34C}" srcOrd="3" destOrd="0" parTransId="{AF8E4922-14CD-47AE-8DB6-A1DA755AC7D4}" sibTransId="{ECA33E74-D071-4001-A8DE-8532F7F40FD4}"/>
    <dgm:cxn modelId="{4424EC58-E862-49DB-96E4-A90A7EAEEBEF}" type="presOf" srcId="{01DB691E-49F5-450C-AE0D-79E265C3174A}" destId="{8BCCAD91-A0D5-4AF6-8030-457F91E430B8}" srcOrd="0" destOrd="0" presId="urn:microsoft.com/office/officeart/2005/8/layout/default"/>
    <dgm:cxn modelId="{43E3FCE4-29C4-4461-B666-F013C7EC10FE}" type="presOf" srcId="{A600F87A-63CB-4153-AA72-444C19AFE34C}" destId="{6AC041E0-1B73-4807-87C2-F7B0906FD71F}" srcOrd="0" destOrd="0" presId="urn:microsoft.com/office/officeart/2005/8/layout/default"/>
    <dgm:cxn modelId="{8A1B573A-3DB2-4927-BAEB-947F4871574F}" srcId="{FCFC71A9-677F-4CF7-9F68-72D7B03D4964}" destId="{B98713C2-A69F-4522-925D-D015DE24563B}" srcOrd="2" destOrd="0" parTransId="{D58D4F10-32F0-45CD-877C-F26880E0F6DB}" sibTransId="{85E9EDFE-9331-458A-8AAF-F29BF7D4F6B4}"/>
    <dgm:cxn modelId="{8C7262F7-30E9-4AE2-A209-5735251D3C3A}" srcId="{FCFC71A9-677F-4CF7-9F68-72D7B03D4964}" destId="{1F86144C-2F1A-4116-8ECC-6A719B8749AF}" srcOrd="1" destOrd="0" parTransId="{A1DE0E7D-35AB-4A79-B064-F81E2CC9C33D}" sibTransId="{57C2931E-BEC1-4254-BE2D-16DCE8E089A8}"/>
    <dgm:cxn modelId="{B9981803-AE21-4479-95B5-3FB817FAFB00}" srcId="{FCFC71A9-677F-4CF7-9F68-72D7B03D4964}" destId="{01DB691E-49F5-450C-AE0D-79E265C3174A}" srcOrd="0" destOrd="0" parTransId="{50DC4278-19EA-4390-83C2-CB3EC9D9A20C}" sibTransId="{1B8B4B84-81C0-424C-BB11-84F1F4D211B8}"/>
    <dgm:cxn modelId="{C8757556-CE2F-4F98-BD77-20E2ED523239}" type="presOf" srcId="{FCFC71A9-677F-4CF7-9F68-72D7B03D4964}" destId="{C1C96E33-F82F-4D1A-98E0-00BADD33F6F1}" srcOrd="0" destOrd="0" presId="urn:microsoft.com/office/officeart/2005/8/layout/default"/>
    <dgm:cxn modelId="{69218F0E-0B6B-4DAB-8F4E-2BBCC2E98F80}" type="presParOf" srcId="{C1C96E33-F82F-4D1A-98E0-00BADD33F6F1}" destId="{8BCCAD91-A0D5-4AF6-8030-457F91E430B8}" srcOrd="0" destOrd="0" presId="urn:microsoft.com/office/officeart/2005/8/layout/default"/>
    <dgm:cxn modelId="{F4DCADC3-635A-4F9B-A474-93CB56679295}" type="presParOf" srcId="{C1C96E33-F82F-4D1A-98E0-00BADD33F6F1}" destId="{FF1B6386-BB0A-42DB-8A5C-96433B195652}" srcOrd="1" destOrd="0" presId="urn:microsoft.com/office/officeart/2005/8/layout/default"/>
    <dgm:cxn modelId="{56EC9C9F-A449-459E-A6A0-380F05283D6D}" type="presParOf" srcId="{C1C96E33-F82F-4D1A-98E0-00BADD33F6F1}" destId="{EA364BED-48B6-4F68-8F27-8CD4C987F5E0}" srcOrd="2" destOrd="0" presId="urn:microsoft.com/office/officeart/2005/8/layout/default"/>
    <dgm:cxn modelId="{4747964A-83AC-4060-9705-8923E50100AD}" type="presParOf" srcId="{C1C96E33-F82F-4D1A-98E0-00BADD33F6F1}" destId="{BB08BE12-3185-451C-8D60-C935FCD67723}" srcOrd="3" destOrd="0" presId="urn:microsoft.com/office/officeart/2005/8/layout/default"/>
    <dgm:cxn modelId="{85865647-0503-47FB-B0F9-314471F1003B}" type="presParOf" srcId="{C1C96E33-F82F-4D1A-98E0-00BADD33F6F1}" destId="{EFFCA4A7-C317-48C7-940C-3BEC710ECD61}" srcOrd="4" destOrd="0" presId="urn:microsoft.com/office/officeart/2005/8/layout/default"/>
    <dgm:cxn modelId="{A6B28502-2300-4BD8-906F-82EF3ECD2505}" type="presParOf" srcId="{C1C96E33-F82F-4D1A-98E0-00BADD33F6F1}" destId="{8CA8F03A-00AC-4677-B9A4-2A7C2D8CE24E}" srcOrd="5" destOrd="0" presId="urn:microsoft.com/office/officeart/2005/8/layout/default"/>
    <dgm:cxn modelId="{CA1C49DE-0795-4118-93B7-D708EA101898}" type="presParOf" srcId="{C1C96E33-F82F-4D1A-98E0-00BADD33F6F1}" destId="{6AC041E0-1B73-4807-87C2-F7B0906FD71F}"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F6E16CA-48F9-4C4C-8262-A9939112B547}" type="doc">
      <dgm:prSet loTypeId="urn:microsoft.com/office/officeart/2005/8/layout/bProcess4" loCatId="process" qsTypeId="urn:microsoft.com/office/officeart/2005/8/quickstyle/simple1" qsCatId="simple" csTypeId="urn:microsoft.com/office/officeart/2005/8/colors/colorful1" csCatId="colorful" phldr="1"/>
      <dgm:spPr/>
      <dgm:t>
        <a:bodyPr/>
        <a:lstStyle/>
        <a:p>
          <a:endParaRPr lang="es-MX"/>
        </a:p>
      </dgm:t>
    </dgm:pt>
    <dgm:pt modelId="{5FA4EB86-8E09-4101-8EBC-5BC35CAC29EE}">
      <dgm:prSet phldrT="[Texto]"/>
      <dgm:spPr/>
      <dgm:t>
        <a:bodyPr/>
        <a:lstStyle/>
        <a:p>
          <a:r>
            <a:rPr lang="es-MX" dirty="0"/>
            <a:t>• La importancia de la razón como la única guía infalible para llegar a la sabiduría.</a:t>
          </a:r>
        </a:p>
      </dgm:t>
    </dgm:pt>
    <dgm:pt modelId="{C7025A9A-C5E7-4ABE-9808-2CB3D3DB7D67}" type="parTrans" cxnId="{5562C00F-DD1E-41D8-B4F9-67039A6E43FE}">
      <dgm:prSet/>
      <dgm:spPr/>
      <dgm:t>
        <a:bodyPr/>
        <a:lstStyle/>
        <a:p>
          <a:endParaRPr lang="es-MX"/>
        </a:p>
      </dgm:t>
    </dgm:pt>
    <dgm:pt modelId="{59DE4615-F628-42C1-A422-0A624BC82A67}" type="sibTrans" cxnId="{5562C00F-DD1E-41D8-B4F9-67039A6E43FE}">
      <dgm:prSet/>
      <dgm:spPr/>
      <dgm:t>
        <a:bodyPr/>
        <a:lstStyle/>
        <a:p>
          <a:endParaRPr lang="es-MX"/>
        </a:p>
      </dgm:t>
    </dgm:pt>
    <dgm:pt modelId="{6BB3C528-7569-4B28-8AEE-46F4A37590EE}">
      <dgm:prSet phldrT="[Texto]"/>
      <dgm:spPr/>
      <dgm:t>
        <a:bodyPr/>
        <a:lstStyle/>
        <a:p>
          <a:r>
            <a:rPr lang="es-MX" dirty="0"/>
            <a:t>• Se debe emplear la razón para mejorar las instituciones religiosas, gubernamentales y económicas.</a:t>
          </a:r>
        </a:p>
      </dgm:t>
    </dgm:pt>
    <dgm:pt modelId="{3D7392D4-E26B-480A-931F-2712903274B9}" type="parTrans" cxnId="{92227475-8D4C-471E-9E14-086FFF2642CD}">
      <dgm:prSet/>
      <dgm:spPr/>
      <dgm:t>
        <a:bodyPr/>
        <a:lstStyle/>
        <a:p>
          <a:endParaRPr lang="es-MX"/>
        </a:p>
      </dgm:t>
    </dgm:pt>
    <dgm:pt modelId="{BA40246F-3FE9-453D-B756-DE2C89DB8AAE}" type="sibTrans" cxnId="{92227475-8D4C-471E-9E14-086FFF2642CD}">
      <dgm:prSet/>
      <dgm:spPr/>
      <dgm:t>
        <a:bodyPr/>
        <a:lstStyle/>
        <a:p>
          <a:endParaRPr lang="es-MX"/>
        </a:p>
      </dgm:t>
    </dgm:pt>
    <dgm:pt modelId="{76ADA70D-72B3-4404-BB19-792DAA2CF779}">
      <dgm:prSet phldrT="[Texto]"/>
      <dgm:spPr/>
      <dgm:t>
        <a:bodyPr/>
        <a:lstStyle/>
        <a:p>
          <a:r>
            <a:rPr lang="es-MX" dirty="0"/>
            <a:t>• El elemento de su teoría es la libertad; en general, se trata de la búsqueda de libertad individual.</a:t>
          </a:r>
        </a:p>
      </dgm:t>
    </dgm:pt>
    <dgm:pt modelId="{E0BDAAF5-A53D-4C27-B94B-A4714D80EC29}" type="parTrans" cxnId="{E6C66C04-2F85-4FB4-B0C1-1758BB99375F}">
      <dgm:prSet/>
      <dgm:spPr/>
      <dgm:t>
        <a:bodyPr/>
        <a:lstStyle/>
        <a:p>
          <a:endParaRPr lang="es-MX"/>
        </a:p>
      </dgm:t>
    </dgm:pt>
    <dgm:pt modelId="{148BB2A1-3E2F-49D7-8B03-037E3D29E098}" type="sibTrans" cxnId="{E6C66C04-2F85-4FB4-B0C1-1758BB99375F}">
      <dgm:prSet/>
      <dgm:spPr/>
      <dgm:t>
        <a:bodyPr/>
        <a:lstStyle/>
        <a:p>
          <a:endParaRPr lang="es-MX"/>
        </a:p>
      </dgm:t>
    </dgm:pt>
    <dgm:pt modelId="{F968807A-E45A-4202-8699-A9CBAEB0E1A3}">
      <dgm:prSet phldrT="[Texto]"/>
      <dgm:spPr/>
      <dgm:t>
        <a:bodyPr/>
        <a:lstStyle/>
        <a:p>
          <a:r>
            <a:rPr lang="es-MX" dirty="0"/>
            <a:t>• El Estado es un mal necesario.</a:t>
          </a:r>
        </a:p>
      </dgm:t>
    </dgm:pt>
    <dgm:pt modelId="{D35EF5AA-03CA-4216-9E85-20EC0AE062CB}" type="parTrans" cxnId="{FC136372-CBAC-4C0F-8C4B-3854AE618EC0}">
      <dgm:prSet/>
      <dgm:spPr/>
      <dgm:t>
        <a:bodyPr/>
        <a:lstStyle/>
        <a:p>
          <a:endParaRPr lang="es-MX"/>
        </a:p>
      </dgm:t>
    </dgm:pt>
    <dgm:pt modelId="{8CB388E2-019B-4031-963D-A28E3DECBE58}" type="sibTrans" cxnId="{FC136372-CBAC-4C0F-8C4B-3854AE618EC0}">
      <dgm:prSet/>
      <dgm:spPr/>
      <dgm:t>
        <a:bodyPr/>
        <a:lstStyle/>
        <a:p>
          <a:endParaRPr lang="es-MX"/>
        </a:p>
      </dgm:t>
    </dgm:pt>
    <dgm:pt modelId="{AD6005F7-DC88-424C-B941-7001FE28581C}">
      <dgm:prSet phldrT="[Texto]"/>
      <dgm:spPr/>
      <dgm:t>
        <a:bodyPr/>
        <a:lstStyle/>
        <a:p>
          <a:r>
            <a:rPr lang="es-MX" dirty="0"/>
            <a:t>• El gobierno se basa en un contrato entre gobernantes y gobernados.</a:t>
          </a:r>
        </a:p>
      </dgm:t>
    </dgm:pt>
    <dgm:pt modelId="{17452702-C8DD-41B8-BA9F-F0F552C26474}" type="parTrans" cxnId="{7D1DE067-E6BA-49E0-ACB7-1C4A723ED55A}">
      <dgm:prSet/>
      <dgm:spPr/>
      <dgm:t>
        <a:bodyPr/>
        <a:lstStyle/>
        <a:p>
          <a:endParaRPr lang="es-MX"/>
        </a:p>
      </dgm:t>
    </dgm:pt>
    <dgm:pt modelId="{B453EB9C-D14E-4F0A-9919-8219330E78B6}" type="sibTrans" cxnId="{7D1DE067-E6BA-49E0-ACB7-1C4A723ED55A}">
      <dgm:prSet/>
      <dgm:spPr/>
      <dgm:t>
        <a:bodyPr/>
        <a:lstStyle/>
        <a:p>
          <a:endParaRPr lang="es-MX"/>
        </a:p>
      </dgm:t>
    </dgm:pt>
    <dgm:pt modelId="{5A4D89D6-6465-4D96-B011-7107698D7D4C}">
      <dgm:prSet phldrT="[Texto]"/>
      <dgm:spPr/>
      <dgm:t>
        <a:bodyPr/>
        <a:lstStyle/>
        <a:p>
          <a:r>
            <a:rPr lang="es-MX" dirty="0"/>
            <a:t>• A fines del siglo XVIII, las libertades se transforman en derechos naturales del individuo.</a:t>
          </a:r>
        </a:p>
      </dgm:t>
    </dgm:pt>
    <dgm:pt modelId="{673FA501-26C1-4D5B-A9C8-00E6D7D60EC1}" type="parTrans" cxnId="{82BB057E-BF2A-466B-8795-00060FAA1E3C}">
      <dgm:prSet/>
      <dgm:spPr/>
      <dgm:t>
        <a:bodyPr/>
        <a:lstStyle/>
        <a:p>
          <a:endParaRPr lang="es-MX"/>
        </a:p>
      </dgm:t>
    </dgm:pt>
    <dgm:pt modelId="{CD36026D-7BE3-43D3-8DA7-FAC95CC09F8A}" type="sibTrans" cxnId="{82BB057E-BF2A-466B-8795-00060FAA1E3C}">
      <dgm:prSet/>
      <dgm:spPr/>
      <dgm:t>
        <a:bodyPr/>
        <a:lstStyle/>
        <a:p>
          <a:endParaRPr lang="es-MX"/>
        </a:p>
      </dgm:t>
    </dgm:pt>
    <dgm:pt modelId="{82E95D07-431F-4517-A07F-073D86AFDDCF}" type="pres">
      <dgm:prSet presAssocID="{DF6E16CA-48F9-4C4C-8262-A9939112B547}" presName="Name0" presStyleCnt="0">
        <dgm:presLayoutVars>
          <dgm:dir/>
          <dgm:resizeHandles/>
        </dgm:presLayoutVars>
      </dgm:prSet>
      <dgm:spPr/>
      <dgm:t>
        <a:bodyPr/>
        <a:lstStyle/>
        <a:p>
          <a:endParaRPr lang="es-MX"/>
        </a:p>
      </dgm:t>
    </dgm:pt>
    <dgm:pt modelId="{636352C8-FE96-4888-A115-60AD3282720D}" type="pres">
      <dgm:prSet presAssocID="{5FA4EB86-8E09-4101-8EBC-5BC35CAC29EE}" presName="compNode" presStyleCnt="0"/>
      <dgm:spPr/>
    </dgm:pt>
    <dgm:pt modelId="{3542F870-66D3-4B8C-9A8D-4324D7C3A036}" type="pres">
      <dgm:prSet presAssocID="{5FA4EB86-8E09-4101-8EBC-5BC35CAC29EE}" presName="dummyConnPt" presStyleCnt="0"/>
      <dgm:spPr/>
    </dgm:pt>
    <dgm:pt modelId="{4598C02A-D9F4-443B-B28A-79BCE14F67AF}" type="pres">
      <dgm:prSet presAssocID="{5FA4EB86-8E09-4101-8EBC-5BC35CAC29EE}" presName="node" presStyleLbl="node1" presStyleIdx="0" presStyleCnt="6">
        <dgm:presLayoutVars>
          <dgm:bulletEnabled val="1"/>
        </dgm:presLayoutVars>
      </dgm:prSet>
      <dgm:spPr/>
      <dgm:t>
        <a:bodyPr/>
        <a:lstStyle/>
        <a:p>
          <a:endParaRPr lang="es-MX"/>
        </a:p>
      </dgm:t>
    </dgm:pt>
    <dgm:pt modelId="{902BB11F-82E2-42C4-8D9A-1369A8C7D536}" type="pres">
      <dgm:prSet presAssocID="{59DE4615-F628-42C1-A422-0A624BC82A67}" presName="sibTrans" presStyleLbl="bgSibTrans2D1" presStyleIdx="0" presStyleCnt="5"/>
      <dgm:spPr/>
      <dgm:t>
        <a:bodyPr/>
        <a:lstStyle/>
        <a:p>
          <a:endParaRPr lang="es-MX"/>
        </a:p>
      </dgm:t>
    </dgm:pt>
    <dgm:pt modelId="{64E77432-10BA-4FC1-8250-1CB543D01AA9}" type="pres">
      <dgm:prSet presAssocID="{6BB3C528-7569-4B28-8AEE-46F4A37590EE}" presName="compNode" presStyleCnt="0"/>
      <dgm:spPr/>
    </dgm:pt>
    <dgm:pt modelId="{AFF3B8B6-EBE4-44EE-A6CD-C66F264DDD03}" type="pres">
      <dgm:prSet presAssocID="{6BB3C528-7569-4B28-8AEE-46F4A37590EE}" presName="dummyConnPt" presStyleCnt="0"/>
      <dgm:spPr/>
    </dgm:pt>
    <dgm:pt modelId="{0FC0BD67-1245-4AFC-B114-57FED48FF885}" type="pres">
      <dgm:prSet presAssocID="{6BB3C528-7569-4B28-8AEE-46F4A37590EE}" presName="node" presStyleLbl="node1" presStyleIdx="1" presStyleCnt="6">
        <dgm:presLayoutVars>
          <dgm:bulletEnabled val="1"/>
        </dgm:presLayoutVars>
      </dgm:prSet>
      <dgm:spPr/>
      <dgm:t>
        <a:bodyPr/>
        <a:lstStyle/>
        <a:p>
          <a:endParaRPr lang="es-MX"/>
        </a:p>
      </dgm:t>
    </dgm:pt>
    <dgm:pt modelId="{A5E935AD-37A3-4BA4-B9C2-15DF0794E850}" type="pres">
      <dgm:prSet presAssocID="{BA40246F-3FE9-453D-B756-DE2C89DB8AAE}" presName="sibTrans" presStyleLbl="bgSibTrans2D1" presStyleIdx="1" presStyleCnt="5"/>
      <dgm:spPr/>
      <dgm:t>
        <a:bodyPr/>
        <a:lstStyle/>
        <a:p>
          <a:endParaRPr lang="es-MX"/>
        </a:p>
      </dgm:t>
    </dgm:pt>
    <dgm:pt modelId="{2B7EBC50-165D-4A29-B092-31F313C9F1F6}" type="pres">
      <dgm:prSet presAssocID="{76ADA70D-72B3-4404-BB19-792DAA2CF779}" presName="compNode" presStyleCnt="0"/>
      <dgm:spPr/>
    </dgm:pt>
    <dgm:pt modelId="{B7C57644-15C9-4DD9-B42C-46A2B407A2A3}" type="pres">
      <dgm:prSet presAssocID="{76ADA70D-72B3-4404-BB19-792DAA2CF779}" presName="dummyConnPt" presStyleCnt="0"/>
      <dgm:spPr/>
    </dgm:pt>
    <dgm:pt modelId="{9475586E-7CE1-4DDD-9DD7-7752272AC486}" type="pres">
      <dgm:prSet presAssocID="{76ADA70D-72B3-4404-BB19-792DAA2CF779}" presName="node" presStyleLbl="node1" presStyleIdx="2" presStyleCnt="6">
        <dgm:presLayoutVars>
          <dgm:bulletEnabled val="1"/>
        </dgm:presLayoutVars>
      </dgm:prSet>
      <dgm:spPr/>
      <dgm:t>
        <a:bodyPr/>
        <a:lstStyle/>
        <a:p>
          <a:endParaRPr lang="es-MX"/>
        </a:p>
      </dgm:t>
    </dgm:pt>
    <dgm:pt modelId="{88A078E7-8A15-4F32-83D3-ED27CA3FCE04}" type="pres">
      <dgm:prSet presAssocID="{148BB2A1-3E2F-49D7-8B03-037E3D29E098}" presName="sibTrans" presStyleLbl="bgSibTrans2D1" presStyleIdx="2" presStyleCnt="5"/>
      <dgm:spPr/>
      <dgm:t>
        <a:bodyPr/>
        <a:lstStyle/>
        <a:p>
          <a:endParaRPr lang="es-MX"/>
        </a:p>
      </dgm:t>
    </dgm:pt>
    <dgm:pt modelId="{F8A01365-036B-4E9F-8539-57226F338759}" type="pres">
      <dgm:prSet presAssocID="{F968807A-E45A-4202-8699-A9CBAEB0E1A3}" presName="compNode" presStyleCnt="0"/>
      <dgm:spPr/>
    </dgm:pt>
    <dgm:pt modelId="{E077CF4B-0832-4809-9D5A-16008A44EE9B}" type="pres">
      <dgm:prSet presAssocID="{F968807A-E45A-4202-8699-A9CBAEB0E1A3}" presName="dummyConnPt" presStyleCnt="0"/>
      <dgm:spPr/>
    </dgm:pt>
    <dgm:pt modelId="{0B206860-775D-4C8D-8CEC-5EFB5EA9B773}" type="pres">
      <dgm:prSet presAssocID="{F968807A-E45A-4202-8699-A9CBAEB0E1A3}" presName="node" presStyleLbl="node1" presStyleIdx="3" presStyleCnt="6">
        <dgm:presLayoutVars>
          <dgm:bulletEnabled val="1"/>
        </dgm:presLayoutVars>
      </dgm:prSet>
      <dgm:spPr/>
      <dgm:t>
        <a:bodyPr/>
        <a:lstStyle/>
        <a:p>
          <a:endParaRPr lang="es-MX"/>
        </a:p>
      </dgm:t>
    </dgm:pt>
    <dgm:pt modelId="{56C86C71-FA24-44A9-A589-B2949DC6BF89}" type="pres">
      <dgm:prSet presAssocID="{8CB388E2-019B-4031-963D-A28E3DECBE58}" presName="sibTrans" presStyleLbl="bgSibTrans2D1" presStyleIdx="3" presStyleCnt="5"/>
      <dgm:spPr/>
      <dgm:t>
        <a:bodyPr/>
        <a:lstStyle/>
        <a:p>
          <a:endParaRPr lang="es-MX"/>
        </a:p>
      </dgm:t>
    </dgm:pt>
    <dgm:pt modelId="{BA32265F-802A-4742-A0B6-2C3271A31B39}" type="pres">
      <dgm:prSet presAssocID="{AD6005F7-DC88-424C-B941-7001FE28581C}" presName="compNode" presStyleCnt="0"/>
      <dgm:spPr/>
    </dgm:pt>
    <dgm:pt modelId="{0ECD10EC-631F-4BD0-82EF-0054ABBD679A}" type="pres">
      <dgm:prSet presAssocID="{AD6005F7-DC88-424C-B941-7001FE28581C}" presName="dummyConnPt" presStyleCnt="0"/>
      <dgm:spPr/>
    </dgm:pt>
    <dgm:pt modelId="{6400C712-58C5-4170-B729-A40CE629F628}" type="pres">
      <dgm:prSet presAssocID="{AD6005F7-DC88-424C-B941-7001FE28581C}" presName="node" presStyleLbl="node1" presStyleIdx="4" presStyleCnt="6">
        <dgm:presLayoutVars>
          <dgm:bulletEnabled val="1"/>
        </dgm:presLayoutVars>
      </dgm:prSet>
      <dgm:spPr/>
      <dgm:t>
        <a:bodyPr/>
        <a:lstStyle/>
        <a:p>
          <a:endParaRPr lang="es-MX"/>
        </a:p>
      </dgm:t>
    </dgm:pt>
    <dgm:pt modelId="{85B8C6CE-817F-4F62-91C9-09383D6BC1BB}" type="pres">
      <dgm:prSet presAssocID="{B453EB9C-D14E-4F0A-9919-8219330E78B6}" presName="sibTrans" presStyleLbl="bgSibTrans2D1" presStyleIdx="4" presStyleCnt="5"/>
      <dgm:spPr/>
      <dgm:t>
        <a:bodyPr/>
        <a:lstStyle/>
        <a:p>
          <a:endParaRPr lang="es-MX"/>
        </a:p>
      </dgm:t>
    </dgm:pt>
    <dgm:pt modelId="{E08DBC08-1F2D-47E9-978D-FB8BA23F7D6C}" type="pres">
      <dgm:prSet presAssocID="{5A4D89D6-6465-4D96-B011-7107698D7D4C}" presName="compNode" presStyleCnt="0"/>
      <dgm:spPr/>
    </dgm:pt>
    <dgm:pt modelId="{A11F8149-8817-4512-85A5-ADA37FE3DA0E}" type="pres">
      <dgm:prSet presAssocID="{5A4D89D6-6465-4D96-B011-7107698D7D4C}" presName="dummyConnPt" presStyleCnt="0"/>
      <dgm:spPr/>
    </dgm:pt>
    <dgm:pt modelId="{7ECAC4AD-393F-47BF-8BE2-B6AEF9B45F7D}" type="pres">
      <dgm:prSet presAssocID="{5A4D89D6-6465-4D96-B011-7107698D7D4C}" presName="node" presStyleLbl="node1" presStyleIdx="5" presStyleCnt="6">
        <dgm:presLayoutVars>
          <dgm:bulletEnabled val="1"/>
        </dgm:presLayoutVars>
      </dgm:prSet>
      <dgm:spPr/>
      <dgm:t>
        <a:bodyPr/>
        <a:lstStyle/>
        <a:p>
          <a:endParaRPr lang="es-MX"/>
        </a:p>
      </dgm:t>
    </dgm:pt>
  </dgm:ptLst>
  <dgm:cxnLst>
    <dgm:cxn modelId="{60174FC1-C4AD-47C4-B675-0391CB59DED5}" type="presOf" srcId="{76ADA70D-72B3-4404-BB19-792DAA2CF779}" destId="{9475586E-7CE1-4DDD-9DD7-7752272AC486}" srcOrd="0" destOrd="0" presId="urn:microsoft.com/office/officeart/2005/8/layout/bProcess4"/>
    <dgm:cxn modelId="{BEED5BC7-52CE-4395-98B0-27D98FCE2B21}" type="presOf" srcId="{59DE4615-F628-42C1-A422-0A624BC82A67}" destId="{902BB11F-82E2-42C4-8D9A-1369A8C7D536}" srcOrd="0" destOrd="0" presId="urn:microsoft.com/office/officeart/2005/8/layout/bProcess4"/>
    <dgm:cxn modelId="{92227475-8D4C-471E-9E14-086FFF2642CD}" srcId="{DF6E16CA-48F9-4C4C-8262-A9939112B547}" destId="{6BB3C528-7569-4B28-8AEE-46F4A37590EE}" srcOrd="1" destOrd="0" parTransId="{3D7392D4-E26B-480A-931F-2712903274B9}" sibTransId="{BA40246F-3FE9-453D-B756-DE2C89DB8AAE}"/>
    <dgm:cxn modelId="{7D1DE067-E6BA-49E0-ACB7-1C4A723ED55A}" srcId="{DF6E16CA-48F9-4C4C-8262-A9939112B547}" destId="{AD6005F7-DC88-424C-B941-7001FE28581C}" srcOrd="4" destOrd="0" parTransId="{17452702-C8DD-41B8-BA9F-F0F552C26474}" sibTransId="{B453EB9C-D14E-4F0A-9919-8219330E78B6}"/>
    <dgm:cxn modelId="{E1763045-656B-4437-836F-6EBEBBC1D2A0}" type="presOf" srcId="{6BB3C528-7569-4B28-8AEE-46F4A37590EE}" destId="{0FC0BD67-1245-4AFC-B114-57FED48FF885}" srcOrd="0" destOrd="0" presId="urn:microsoft.com/office/officeart/2005/8/layout/bProcess4"/>
    <dgm:cxn modelId="{655548A2-B948-4E73-9008-71B7E21A8F24}" type="presOf" srcId="{5A4D89D6-6465-4D96-B011-7107698D7D4C}" destId="{7ECAC4AD-393F-47BF-8BE2-B6AEF9B45F7D}" srcOrd="0" destOrd="0" presId="urn:microsoft.com/office/officeart/2005/8/layout/bProcess4"/>
    <dgm:cxn modelId="{68DD5238-76CB-4D2C-8C0C-373F290ECFBA}" type="presOf" srcId="{BA40246F-3FE9-453D-B756-DE2C89DB8AAE}" destId="{A5E935AD-37A3-4BA4-B9C2-15DF0794E850}" srcOrd="0" destOrd="0" presId="urn:microsoft.com/office/officeart/2005/8/layout/bProcess4"/>
    <dgm:cxn modelId="{E6C66C04-2F85-4FB4-B0C1-1758BB99375F}" srcId="{DF6E16CA-48F9-4C4C-8262-A9939112B547}" destId="{76ADA70D-72B3-4404-BB19-792DAA2CF779}" srcOrd="2" destOrd="0" parTransId="{E0BDAAF5-A53D-4C27-B94B-A4714D80EC29}" sibTransId="{148BB2A1-3E2F-49D7-8B03-037E3D29E098}"/>
    <dgm:cxn modelId="{5562C00F-DD1E-41D8-B4F9-67039A6E43FE}" srcId="{DF6E16CA-48F9-4C4C-8262-A9939112B547}" destId="{5FA4EB86-8E09-4101-8EBC-5BC35CAC29EE}" srcOrd="0" destOrd="0" parTransId="{C7025A9A-C5E7-4ABE-9808-2CB3D3DB7D67}" sibTransId="{59DE4615-F628-42C1-A422-0A624BC82A67}"/>
    <dgm:cxn modelId="{D7AB2C51-D366-44F6-9460-2151E3958019}" type="presOf" srcId="{5FA4EB86-8E09-4101-8EBC-5BC35CAC29EE}" destId="{4598C02A-D9F4-443B-B28A-79BCE14F67AF}" srcOrd="0" destOrd="0" presId="urn:microsoft.com/office/officeart/2005/8/layout/bProcess4"/>
    <dgm:cxn modelId="{DAE2ED64-1ED9-48CB-85C1-FFEAA200EFC2}" type="presOf" srcId="{F968807A-E45A-4202-8699-A9CBAEB0E1A3}" destId="{0B206860-775D-4C8D-8CEC-5EFB5EA9B773}" srcOrd="0" destOrd="0" presId="urn:microsoft.com/office/officeart/2005/8/layout/bProcess4"/>
    <dgm:cxn modelId="{D788E44B-0D64-48EA-B2E8-6268B0DBD567}" type="presOf" srcId="{8CB388E2-019B-4031-963D-A28E3DECBE58}" destId="{56C86C71-FA24-44A9-A589-B2949DC6BF89}" srcOrd="0" destOrd="0" presId="urn:microsoft.com/office/officeart/2005/8/layout/bProcess4"/>
    <dgm:cxn modelId="{3D89029A-94B3-4C6E-904D-30F51BB2D9AC}" type="presOf" srcId="{DF6E16CA-48F9-4C4C-8262-A9939112B547}" destId="{82E95D07-431F-4517-A07F-073D86AFDDCF}" srcOrd="0" destOrd="0" presId="urn:microsoft.com/office/officeart/2005/8/layout/bProcess4"/>
    <dgm:cxn modelId="{5D0AE9DC-8A9E-415D-88A3-AFCEA26AF133}" type="presOf" srcId="{148BB2A1-3E2F-49D7-8B03-037E3D29E098}" destId="{88A078E7-8A15-4F32-83D3-ED27CA3FCE04}" srcOrd="0" destOrd="0" presId="urn:microsoft.com/office/officeart/2005/8/layout/bProcess4"/>
    <dgm:cxn modelId="{953CCBEC-8708-422A-B19D-7DE5D2DFC6CD}" type="presOf" srcId="{AD6005F7-DC88-424C-B941-7001FE28581C}" destId="{6400C712-58C5-4170-B729-A40CE629F628}" srcOrd="0" destOrd="0" presId="urn:microsoft.com/office/officeart/2005/8/layout/bProcess4"/>
    <dgm:cxn modelId="{82BB057E-BF2A-466B-8795-00060FAA1E3C}" srcId="{DF6E16CA-48F9-4C4C-8262-A9939112B547}" destId="{5A4D89D6-6465-4D96-B011-7107698D7D4C}" srcOrd="5" destOrd="0" parTransId="{673FA501-26C1-4D5B-A9C8-00E6D7D60EC1}" sibTransId="{CD36026D-7BE3-43D3-8DA7-FAC95CC09F8A}"/>
    <dgm:cxn modelId="{FC136372-CBAC-4C0F-8C4B-3854AE618EC0}" srcId="{DF6E16CA-48F9-4C4C-8262-A9939112B547}" destId="{F968807A-E45A-4202-8699-A9CBAEB0E1A3}" srcOrd="3" destOrd="0" parTransId="{D35EF5AA-03CA-4216-9E85-20EC0AE062CB}" sibTransId="{8CB388E2-019B-4031-963D-A28E3DECBE58}"/>
    <dgm:cxn modelId="{35F496DA-B349-449D-99E2-78C6132E5EDC}" type="presOf" srcId="{B453EB9C-D14E-4F0A-9919-8219330E78B6}" destId="{85B8C6CE-817F-4F62-91C9-09383D6BC1BB}" srcOrd="0" destOrd="0" presId="urn:microsoft.com/office/officeart/2005/8/layout/bProcess4"/>
    <dgm:cxn modelId="{C8814288-1CCA-40F2-B7AD-FB19C8DB7859}" type="presParOf" srcId="{82E95D07-431F-4517-A07F-073D86AFDDCF}" destId="{636352C8-FE96-4888-A115-60AD3282720D}" srcOrd="0" destOrd="0" presId="urn:microsoft.com/office/officeart/2005/8/layout/bProcess4"/>
    <dgm:cxn modelId="{B17163C2-B807-4D25-8A8F-059D6AC59158}" type="presParOf" srcId="{636352C8-FE96-4888-A115-60AD3282720D}" destId="{3542F870-66D3-4B8C-9A8D-4324D7C3A036}" srcOrd="0" destOrd="0" presId="urn:microsoft.com/office/officeart/2005/8/layout/bProcess4"/>
    <dgm:cxn modelId="{F84F90BC-FCBE-44D1-86D7-F1695F3FA21F}" type="presParOf" srcId="{636352C8-FE96-4888-A115-60AD3282720D}" destId="{4598C02A-D9F4-443B-B28A-79BCE14F67AF}" srcOrd="1" destOrd="0" presId="urn:microsoft.com/office/officeart/2005/8/layout/bProcess4"/>
    <dgm:cxn modelId="{2FAA1DF7-56C5-4632-9547-35405A4185A9}" type="presParOf" srcId="{82E95D07-431F-4517-A07F-073D86AFDDCF}" destId="{902BB11F-82E2-42C4-8D9A-1369A8C7D536}" srcOrd="1" destOrd="0" presId="urn:microsoft.com/office/officeart/2005/8/layout/bProcess4"/>
    <dgm:cxn modelId="{69B2CA44-50A2-4555-9DD5-8A9AB877CA8E}" type="presParOf" srcId="{82E95D07-431F-4517-A07F-073D86AFDDCF}" destId="{64E77432-10BA-4FC1-8250-1CB543D01AA9}" srcOrd="2" destOrd="0" presId="urn:microsoft.com/office/officeart/2005/8/layout/bProcess4"/>
    <dgm:cxn modelId="{C08CACF0-FBC7-43EE-A06B-6CC4BC3843FD}" type="presParOf" srcId="{64E77432-10BA-4FC1-8250-1CB543D01AA9}" destId="{AFF3B8B6-EBE4-44EE-A6CD-C66F264DDD03}" srcOrd="0" destOrd="0" presId="urn:microsoft.com/office/officeart/2005/8/layout/bProcess4"/>
    <dgm:cxn modelId="{6DB65F4D-0526-4D80-98A3-EC8DE77C3A30}" type="presParOf" srcId="{64E77432-10BA-4FC1-8250-1CB543D01AA9}" destId="{0FC0BD67-1245-4AFC-B114-57FED48FF885}" srcOrd="1" destOrd="0" presId="urn:microsoft.com/office/officeart/2005/8/layout/bProcess4"/>
    <dgm:cxn modelId="{4B1C666A-3701-4E8E-9BCA-157346FD6E47}" type="presParOf" srcId="{82E95D07-431F-4517-A07F-073D86AFDDCF}" destId="{A5E935AD-37A3-4BA4-B9C2-15DF0794E850}" srcOrd="3" destOrd="0" presId="urn:microsoft.com/office/officeart/2005/8/layout/bProcess4"/>
    <dgm:cxn modelId="{D7F5FB6B-842E-4DA2-BC25-BCF71B2C2F87}" type="presParOf" srcId="{82E95D07-431F-4517-A07F-073D86AFDDCF}" destId="{2B7EBC50-165D-4A29-B092-31F313C9F1F6}" srcOrd="4" destOrd="0" presId="urn:microsoft.com/office/officeart/2005/8/layout/bProcess4"/>
    <dgm:cxn modelId="{192E51DB-445B-4580-B116-714228CC82E4}" type="presParOf" srcId="{2B7EBC50-165D-4A29-B092-31F313C9F1F6}" destId="{B7C57644-15C9-4DD9-B42C-46A2B407A2A3}" srcOrd="0" destOrd="0" presId="urn:microsoft.com/office/officeart/2005/8/layout/bProcess4"/>
    <dgm:cxn modelId="{4E2A2335-392A-434D-92F9-63544B106485}" type="presParOf" srcId="{2B7EBC50-165D-4A29-B092-31F313C9F1F6}" destId="{9475586E-7CE1-4DDD-9DD7-7752272AC486}" srcOrd="1" destOrd="0" presId="urn:microsoft.com/office/officeart/2005/8/layout/bProcess4"/>
    <dgm:cxn modelId="{393B2785-4DD6-4F21-B5AB-ED038302A634}" type="presParOf" srcId="{82E95D07-431F-4517-A07F-073D86AFDDCF}" destId="{88A078E7-8A15-4F32-83D3-ED27CA3FCE04}" srcOrd="5" destOrd="0" presId="urn:microsoft.com/office/officeart/2005/8/layout/bProcess4"/>
    <dgm:cxn modelId="{F39DB1D7-7C27-4DAC-BC9D-89A72CCB9FD0}" type="presParOf" srcId="{82E95D07-431F-4517-A07F-073D86AFDDCF}" destId="{F8A01365-036B-4E9F-8539-57226F338759}" srcOrd="6" destOrd="0" presId="urn:microsoft.com/office/officeart/2005/8/layout/bProcess4"/>
    <dgm:cxn modelId="{C5FE75A8-5838-4284-A96A-991540EADC95}" type="presParOf" srcId="{F8A01365-036B-4E9F-8539-57226F338759}" destId="{E077CF4B-0832-4809-9D5A-16008A44EE9B}" srcOrd="0" destOrd="0" presId="urn:microsoft.com/office/officeart/2005/8/layout/bProcess4"/>
    <dgm:cxn modelId="{32DF2ED0-705A-42D8-AE79-5AC66A97882E}" type="presParOf" srcId="{F8A01365-036B-4E9F-8539-57226F338759}" destId="{0B206860-775D-4C8D-8CEC-5EFB5EA9B773}" srcOrd="1" destOrd="0" presId="urn:microsoft.com/office/officeart/2005/8/layout/bProcess4"/>
    <dgm:cxn modelId="{119F239B-0D9F-413F-8AAF-7035BB49D8FB}" type="presParOf" srcId="{82E95D07-431F-4517-A07F-073D86AFDDCF}" destId="{56C86C71-FA24-44A9-A589-B2949DC6BF89}" srcOrd="7" destOrd="0" presId="urn:microsoft.com/office/officeart/2005/8/layout/bProcess4"/>
    <dgm:cxn modelId="{948631BF-4414-4625-A3EA-74ABA2919559}" type="presParOf" srcId="{82E95D07-431F-4517-A07F-073D86AFDDCF}" destId="{BA32265F-802A-4742-A0B6-2C3271A31B39}" srcOrd="8" destOrd="0" presId="urn:microsoft.com/office/officeart/2005/8/layout/bProcess4"/>
    <dgm:cxn modelId="{0E9E3813-EAB8-43C5-A481-173E5D422C8C}" type="presParOf" srcId="{BA32265F-802A-4742-A0B6-2C3271A31B39}" destId="{0ECD10EC-631F-4BD0-82EF-0054ABBD679A}" srcOrd="0" destOrd="0" presId="urn:microsoft.com/office/officeart/2005/8/layout/bProcess4"/>
    <dgm:cxn modelId="{270CDB00-6FF5-494E-8363-1168D4B53C39}" type="presParOf" srcId="{BA32265F-802A-4742-A0B6-2C3271A31B39}" destId="{6400C712-58C5-4170-B729-A40CE629F628}" srcOrd="1" destOrd="0" presId="urn:microsoft.com/office/officeart/2005/8/layout/bProcess4"/>
    <dgm:cxn modelId="{18AC4876-93E0-4582-9B11-354C10144148}" type="presParOf" srcId="{82E95D07-431F-4517-A07F-073D86AFDDCF}" destId="{85B8C6CE-817F-4F62-91C9-09383D6BC1BB}" srcOrd="9" destOrd="0" presId="urn:microsoft.com/office/officeart/2005/8/layout/bProcess4"/>
    <dgm:cxn modelId="{F9CC8E9A-516E-476F-98B3-3B5E0E63F7C4}" type="presParOf" srcId="{82E95D07-431F-4517-A07F-073D86AFDDCF}" destId="{E08DBC08-1F2D-47E9-978D-FB8BA23F7D6C}" srcOrd="10" destOrd="0" presId="urn:microsoft.com/office/officeart/2005/8/layout/bProcess4"/>
    <dgm:cxn modelId="{2AED0A2E-9D49-4040-92D3-35BFC99E94C1}" type="presParOf" srcId="{E08DBC08-1F2D-47E9-978D-FB8BA23F7D6C}" destId="{A11F8149-8817-4512-85A5-ADA37FE3DA0E}" srcOrd="0" destOrd="0" presId="urn:microsoft.com/office/officeart/2005/8/layout/bProcess4"/>
    <dgm:cxn modelId="{8B99C8A7-8C42-4E14-9172-9891D19BB257}" type="presParOf" srcId="{E08DBC08-1F2D-47E9-978D-FB8BA23F7D6C}" destId="{7ECAC4AD-393F-47BF-8BE2-B6AEF9B45F7D}"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71B289-E3EC-4CE8-B222-379A263B3E87}">
      <dsp:nvSpPr>
        <dsp:cNvPr id="0" name=""/>
        <dsp:cNvSpPr/>
      </dsp:nvSpPr>
      <dsp:spPr>
        <a:xfrm>
          <a:off x="5612205" y="3141069"/>
          <a:ext cx="91440" cy="558853"/>
        </a:xfrm>
        <a:custGeom>
          <a:avLst/>
          <a:gdLst/>
          <a:ahLst/>
          <a:cxnLst/>
          <a:rect l="0" t="0" r="0" b="0"/>
          <a:pathLst>
            <a:path>
              <a:moveTo>
                <a:pt x="45720" y="0"/>
              </a:moveTo>
              <a:lnTo>
                <a:pt x="45720" y="558853"/>
              </a:lnTo>
            </a:path>
          </a:pathLst>
        </a:custGeom>
        <a:noFill/>
        <a:ln w="15875" cap="rnd"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7B9BD0-D49D-455C-BCD5-E81916B04FC2}">
      <dsp:nvSpPr>
        <dsp:cNvPr id="0" name=""/>
        <dsp:cNvSpPr/>
      </dsp:nvSpPr>
      <dsp:spPr>
        <a:xfrm>
          <a:off x="3896495" y="1362025"/>
          <a:ext cx="1761429" cy="558853"/>
        </a:xfrm>
        <a:custGeom>
          <a:avLst/>
          <a:gdLst/>
          <a:ahLst/>
          <a:cxnLst/>
          <a:rect l="0" t="0" r="0" b="0"/>
          <a:pathLst>
            <a:path>
              <a:moveTo>
                <a:pt x="0" y="0"/>
              </a:moveTo>
              <a:lnTo>
                <a:pt x="0" y="380842"/>
              </a:lnTo>
              <a:lnTo>
                <a:pt x="1761429" y="380842"/>
              </a:lnTo>
              <a:lnTo>
                <a:pt x="1761429" y="558853"/>
              </a:lnTo>
            </a:path>
          </a:pathLst>
        </a:custGeom>
        <a:noFill/>
        <a:ln w="15875" cap="rnd"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3AAB6F-BF68-4841-829D-0D1733038EDA}">
      <dsp:nvSpPr>
        <dsp:cNvPr id="0" name=""/>
        <dsp:cNvSpPr/>
      </dsp:nvSpPr>
      <dsp:spPr>
        <a:xfrm>
          <a:off x="2135066" y="3141069"/>
          <a:ext cx="1174286" cy="558853"/>
        </a:xfrm>
        <a:custGeom>
          <a:avLst/>
          <a:gdLst/>
          <a:ahLst/>
          <a:cxnLst/>
          <a:rect l="0" t="0" r="0" b="0"/>
          <a:pathLst>
            <a:path>
              <a:moveTo>
                <a:pt x="0" y="0"/>
              </a:moveTo>
              <a:lnTo>
                <a:pt x="0" y="380842"/>
              </a:lnTo>
              <a:lnTo>
                <a:pt x="1174286" y="380842"/>
              </a:lnTo>
              <a:lnTo>
                <a:pt x="1174286" y="558853"/>
              </a:lnTo>
            </a:path>
          </a:pathLst>
        </a:custGeom>
        <a:noFill/>
        <a:ln w="15875" cap="rnd"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73E246-7F8F-4346-8824-0F027DA7ECA9}">
      <dsp:nvSpPr>
        <dsp:cNvPr id="0" name=""/>
        <dsp:cNvSpPr/>
      </dsp:nvSpPr>
      <dsp:spPr>
        <a:xfrm>
          <a:off x="960779" y="3141069"/>
          <a:ext cx="1174286" cy="558853"/>
        </a:xfrm>
        <a:custGeom>
          <a:avLst/>
          <a:gdLst/>
          <a:ahLst/>
          <a:cxnLst/>
          <a:rect l="0" t="0" r="0" b="0"/>
          <a:pathLst>
            <a:path>
              <a:moveTo>
                <a:pt x="1174286" y="0"/>
              </a:moveTo>
              <a:lnTo>
                <a:pt x="1174286" y="380842"/>
              </a:lnTo>
              <a:lnTo>
                <a:pt x="0" y="380842"/>
              </a:lnTo>
              <a:lnTo>
                <a:pt x="0" y="558853"/>
              </a:lnTo>
            </a:path>
          </a:pathLst>
        </a:custGeom>
        <a:noFill/>
        <a:ln w="15875" cap="rnd"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016946-0264-4891-9956-5E889AF6368E}">
      <dsp:nvSpPr>
        <dsp:cNvPr id="0" name=""/>
        <dsp:cNvSpPr/>
      </dsp:nvSpPr>
      <dsp:spPr>
        <a:xfrm>
          <a:off x="2135066" y="1362025"/>
          <a:ext cx="1761429" cy="558853"/>
        </a:xfrm>
        <a:custGeom>
          <a:avLst/>
          <a:gdLst/>
          <a:ahLst/>
          <a:cxnLst/>
          <a:rect l="0" t="0" r="0" b="0"/>
          <a:pathLst>
            <a:path>
              <a:moveTo>
                <a:pt x="1761429" y="0"/>
              </a:moveTo>
              <a:lnTo>
                <a:pt x="1761429" y="380842"/>
              </a:lnTo>
              <a:lnTo>
                <a:pt x="0" y="380842"/>
              </a:lnTo>
              <a:lnTo>
                <a:pt x="0" y="558853"/>
              </a:lnTo>
            </a:path>
          </a:pathLst>
        </a:custGeom>
        <a:noFill/>
        <a:ln w="15875" cap="rnd"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7AE9B1-EDA6-4D8C-BF58-03EC81FF9A64}">
      <dsp:nvSpPr>
        <dsp:cNvPr id="0" name=""/>
        <dsp:cNvSpPr/>
      </dsp:nvSpPr>
      <dsp:spPr>
        <a:xfrm>
          <a:off x="2935716" y="141834"/>
          <a:ext cx="1921559" cy="1220190"/>
        </a:xfrm>
        <a:prstGeom prst="roundRect">
          <a:avLst>
            <a:gd name="adj" fmla="val 10000"/>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B6DFA67-7F73-406D-ABFB-9247F4F4DA49}">
      <dsp:nvSpPr>
        <dsp:cNvPr id="0" name=""/>
        <dsp:cNvSpPr/>
      </dsp:nvSpPr>
      <dsp:spPr>
        <a:xfrm>
          <a:off x="3149222" y="344666"/>
          <a:ext cx="1921559" cy="1220190"/>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i="1" kern="1200" dirty="0"/>
            <a:t>Creatividad. </a:t>
          </a:r>
          <a:endParaRPr lang="es-MX" sz="1200" i="1" kern="1200" dirty="0"/>
        </a:p>
      </dsp:txBody>
      <dsp:txXfrm>
        <a:off x="3184960" y="380404"/>
        <a:ext cx="1850083" cy="1148714"/>
      </dsp:txXfrm>
    </dsp:sp>
    <dsp:sp modelId="{CE93A352-FC29-465D-95EF-9A0F237410E9}">
      <dsp:nvSpPr>
        <dsp:cNvPr id="0" name=""/>
        <dsp:cNvSpPr/>
      </dsp:nvSpPr>
      <dsp:spPr>
        <a:xfrm>
          <a:off x="1174286" y="1920878"/>
          <a:ext cx="1921559" cy="1220190"/>
        </a:xfrm>
        <a:prstGeom prst="roundRect">
          <a:avLst>
            <a:gd name="adj" fmla="val 10000"/>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A07C9EBB-F366-4212-B3BF-454DE7386600}">
      <dsp:nvSpPr>
        <dsp:cNvPr id="0" name=""/>
        <dsp:cNvSpPr/>
      </dsp:nvSpPr>
      <dsp:spPr>
        <a:xfrm>
          <a:off x="1387793" y="2123709"/>
          <a:ext cx="1921559" cy="1220190"/>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a:t>Las técnicas y herramientas creativas nos pueden ayudar a generar muchas y variadas ideas.</a:t>
          </a:r>
        </a:p>
      </dsp:txBody>
      <dsp:txXfrm>
        <a:off x="1423531" y="2159447"/>
        <a:ext cx="1850083" cy="1148714"/>
      </dsp:txXfrm>
    </dsp:sp>
    <dsp:sp modelId="{1D60EA1D-CA10-4BBA-AF30-54F32B5ACBA6}">
      <dsp:nvSpPr>
        <dsp:cNvPr id="0" name=""/>
        <dsp:cNvSpPr/>
      </dsp:nvSpPr>
      <dsp:spPr>
        <a:xfrm>
          <a:off x="0" y="3699922"/>
          <a:ext cx="1921559" cy="1220190"/>
        </a:xfrm>
        <a:prstGeom prst="roundRect">
          <a:avLst>
            <a:gd name="adj" fmla="val 10000"/>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473C674-2979-4E87-8C78-3CC5F4D99265}">
      <dsp:nvSpPr>
        <dsp:cNvPr id="0" name=""/>
        <dsp:cNvSpPr/>
      </dsp:nvSpPr>
      <dsp:spPr>
        <a:xfrm>
          <a:off x="213506" y="3902753"/>
          <a:ext cx="1921559" cy="1220190"/>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a:t>La creatividad es sinónimo del "pensamiento original"</a:t>
          </a:r>
        </a:p>
      </dsp:txBody>
      <dsp:txXfrm>
        <a:off x="249244" y="3938491"/>
        <a:ext cx="1850083" cy="1148714"/>
      </dsp:txXfrm>
    </dsp:sp>
    <dsp:sp modelId="{93F0FCA9-7632-45C8-8B7A-470BE258AC7B}">
      <dsp:nvSpPr>
        <dsp:cNvPr id="0" name=""/>
        <dsp:cNvSpPr/>
      </dsp:nvSpPr>
      <dsp:spPr>
        <a:xfrm>
          <a:off x="2348572" y="3699922"/>
          <a:ext cx="1921559" cy="1220190"/>
        </a:xfrm>
        <a:prstGeom prst="roundRect">
          <a:avLst>
            <a:gd name="adj" fmla="val 10000"/>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B220709-8695-4532-BB26-2203180BABF0}">
      <dsp:nvSpPr>
        <dsp:cNvPr id="0" name=""/>
        <dsp:cNvSpPr/>
      </dsp:nvSpPr>
      <dsp:spPr>
        <a:xfrm>
          <a:off x="2562079" y="3902753"/>
          <a:ext cx="1921559" cy="1220190"/>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a:t>La creatividad es una habilidad típica de la cognición humana.</a:t>
          </a:r>
        </a:p>
      </dsp:txBody>
      <dsp:txXfrm>
        <a:off x="2597817" y="3938491"/>
        <a:ext cx="1850083" cy="1148714"/>
      </dsp:txXfrm>
    </dsp:sp>
    <dsp:sp modelId="{7586D6FF-9159-4A56-BED1-01959BA5379E}">
      <dsp:nvSpPr>
        <dsp:cNvPr id="0" name=""/>
        <dsp:cNvSpPr/>
      </dsp:nvSpPr>
      <dsp:spPr>
        <a:xfrm>
          <a:off x="4697145" y="1920878"/>
          <a:ext cx="1921559" cy="1220190"/>
        </a:xfrm>
        <a:prstGeom prst="roundRect">
          <a:avLst>
            <a:gd name="adj" fmla="val 10000"/>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E5B99DA-BD64-4C92-B64C-EF0D6864734B}">
      <dsp:nvSpPr>
        <dsp:cNvPr id="0" name=""/>
        <dsp:cNvSpPr/>
      </dsp:nvSpPr>
      <dsp:spPr>
        <a:xfrm>
          <a:off x="4910652" y="2123709"/>
          <a:ext cx="1921559" cy="1220190"/>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a:t>La creatividad es la capacidad de generar nuevas ideas </a:t>
          </a:r>
          <a:r>
            <a:rPr lang="es-MX" sz="1200" kern="1200" dirty="0" smtClean="0"/>
            <a:t>o conceptos</a:t>
          </a:r>
          <a:r>
            <a:rPr lang="es-MX" sz="1200" kern="1200" dirty="0"/>
            <a:t>.</a:t>
          </a:r>
        </a:p>
      </dsp:txBody>
      <dsp:txXfrm>
        <a:off x="4946390" y="2159447"/>
        <a:ext cx="1850083" cy="1148714"/>
      </dsp:txXfrm>
    </dsp:sp>
    <dsp:sp modelId="{64F9709B-A3CA-413C-BFE3-12A90DEAFB14}">
      <dsp:nvSpPr>
        <dsp:cNvPr id="0" name=""/>
        <dsp:cNvSpPr/>
      </dsp:nvSpPr>
      <dsp:spPr>
        <a:xfrm>
          <a:off x="4697145" y="3699922"/>
          <a:ext cx="1921559" cy="1220190"/>
        </a:xfrm>
        <a:prstGeom prst="roundRect">
          <a:avLst>
            <a:gd name="adj" fmla="val 10000"/>
          </a:avLst>
        </a:prstGeom>
        <a:solidFill>
          <a:schemeClr val="accent4">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CC2F09D-A376-4613-84F6-CD0D0B499C98}">
      <dsp:nvSpPr>
        <dsp:cNvPr id="0" name=""/>
        <dsp:cNvSpPr/>
      </dsp:nvSpPr>
      <dsp:spPr>
        <a:xfrm>
          <a:off x="4910652" y="3902753"/>
          <a:ext cx="1921559" cy="1220190"/>
        </a:xfrm>
        <a:prstGeom prst="roundRect">
          <a:avLst>
            <a:gd name="adj" fmla="val 10000"/>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a:t>Que habitualmente producen soluciones originales</a:t>
          </a:r>
        </a:p>
      </dsp:txBody>
      <dsp:txXfrm>
        <a:off x="4946390" y="3938491"/>
        <a:ext cx="1850083" cy="11487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CD0CF1-A7A5-4B13-8BCF-1381FDACCB69}">
      <dsp:nvSpPr>
        <dsp:cNvPr id="0" name=""/>
        <dsp:cNvSpPr/>
      </dsp:nvSpPr>
      <dsp:spPr>
        <a:xfrm>
          <a:off x="8953" y="679415"/>
          <a:ext cx="2676225" cy="1605735"/>
        </a:xfrm>
        <a:prstGeom prst="roundRect">
          <a:avLst>
            <a:gd name="adj" fmla="val 1000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a:solidFill>
                <a:schemeClr val="tx1"/>
              </a:solidFill>
            </a:rPr>
            <a:t>Definición:</a:t>
          </a:r>
          <a:r>
            <a:rPr lang="es-MX" sz="1300" b="1" kern="1200" dirty="0"/>
            <a:t> </a:t>
          </a:r>
          <a:r>
            <a:rPr lang="es-MX" sz="1300" kern="1200" dirty="0"/>
            <a:t>formación </a:t>
          </a:r>
          <a:r>
            <a:rPr lang="es-MX" sz="1300" kern="1200" dirty="0" smtClean="0"/>
            <a:t>destinada a </a:t>
          </a:r>
          <a:r>
            <a:rPr lang="es-MX" sz="1300" kern="1200" dirty="0"/>
            <a:t>la capacidad de interactuar, </a:t>
          </a:r>
          <a:r>
            <a:rPr lang="es-MX" sz="1300" kern="1200" dirty="0" smtClean="0"/>
            <a:t>moral </a:t>
          </a:r>
          <a:r>
            <a:rPr lang="es-MX" sz="1300" kern="1200" dirty="0"/>
            <a:t>y afectiva de </a:t>
          </a:r>
          <a:r>
            <a:rPr lang="es-MX" sz="1300" kern="1200" dirty="0" smtClean="0"/>
            <a:t>las </a:t>
          </a:r>
          <a:r>
            <a:rPr lang="es-MX" sz="1300" kern="1200" dirty="0"/>
            <a:t>personas de acuerdo con la cultura y las normas de convivencia de la sociedad a la que pertenecen.</a:t>
          </a:r>
        </a:p>
      </dsp:txBody>
      <dsp:txXfrm>
        <a:off x="55983" y="726445"/>
        <a:ext cx="2582165" cy="1511675"/>
      </dsp:txXfrm>
    </dsp:sp>
    <dsp:sp modelId="{22CFC4E3-066C-4AA4-9053-85A8C104F06C}">
      <dsp:nvSpPr>
        <dsp:cNvPr id="0" name=""/>
        <dsp:cNvSpPr/>
      </dsp:nvSpPr>
      <dsp:spPr>
        <a:xfrm>
          <a:off x="2920687" y="1150431"/>
          <a:ext cx="567359" cy="66370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2920687" y="1283172"/>
        <a:ext cx="397151" cy="398221"/>
      </dsp:txXfrm>
    </dsp:sp>
    <dsp:sp modelId="{BCBD260E-5538-477B-A945-A325F5A93B27}">
      <dsp:nvSpPr>
        <dsp:cNvPr id="0" name=""/>
        <dsp:cNvSpPr/>
      </dsp:nvSpPr>
      <dsp:spPr>
        <a:xfrm>
          <a:off x="3755669" y="679415"/>
          <a:ext cx="2676225" cy="1605735"/>
        </a:xfrm>
        <a:prstGeom prst="roundRect">
          <a:avLst>
            <a:gd name="adj" fmla="val 10000"/>
          </a:avLst>
        </a:prstGeom>
        <a:solidFill>
          <a:schemeClr val="accent5">
            <a:hueOff val="961627"/>
            <a:satOff val="-1953"/>
            <a:lumOff val="12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a:t>"La educación es la primera gobernanza que padecemos para aprender a ejercer nuestro papel de gobernantes"</a:t>
          </a:r>
        </a:p>
      </dsp:txBody>
      <dsp:txXfrm>
        <a:off x="3802699" y="726445"/>
        <a:ext cx="2582165" cy="1511675"/>
      </dsp:txXfrm>
    </dsp:sp>
    <dsp:sp modelId="{BD755917-7198-4C82-8345-ADD5E0AAB5C5}">
      <dsp:nvSpPr>
        <dsp:cNvPr id="0" name=""/>
        <dsp:cNvSpPr/>
      </dsp:nvSpPr>
      <dsp:spPr>
        <a:xfrm>
          <a:off x="6667402" y="1150431"/>
          <a:ext cx="567359" cy="663703"/>
        </a:xfrm>
        <a:prstGeom prst="rightArrow">
          <a:avLst>
            <a:gd name="adj1" fmla="val 60000"/>
            <a:gd name="adj2" fmla="val 50000"/>
          </a:avLst>
        </a:prstGeom>
        <a:solidFill>
          <a:schemeClr val="accent5">
            <a:hueOff val="1202033"/>
            <a:satOff val="-2441"/>
            <a:lumOff val="156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6667402" y="1283172"/>
        <a:ext cx="397151" cy="398221"/>
      </dsp:txXfrm>
    </dsp:sp>
    <dsp:sp modelId="{F0E17490-40A8-458E-A4AB-425CBC30DBF0}">
      <dsp:nvSpPr>
        <dsp:cNvPr id="0" name=""/>
        <dsp:cNvSpPr/>
      </dsp:nvSpPr>
      <dsp:spPr>
        <a:xfrm>
          <a:off x="7502384" y="679415"/>
          <a:ext cx="2676225" cy="1605735"/>
        </a:xfrm>
        <a:prstGeom prst="roundRect">
          <a:avLst>
            <a:gd name="adj" fmla="val 10000"/>
          </a:avLst>
        </a:prstGeom>
        <a:solidFill>
          <a:schemeClr val="accent5">
            <a:hueOff val="1923253"/>
            <a:satOff val="-3906"/>
            <a:lumOff val="251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a:t>Savater ha reivindicado a la educación como </a:t>
          </a:r>
          <a:r>
            <a:rPr lang="es-MX" sz="1300" b="0" kern="1200" dirty="0">
              <a:solidFill>
                <a:schemeClr val="bg1"/>
              </a:solidFill>
            </a:rPr>
            <a:t>el</a:t>
          </a:r>
          <a:r>
            <a:rPr lang="es-MX" sz="1300" b="1" kern="1200" dirty="0">
              <a:solidFill>
                <a:schemeClr val="tx1"/>
              </a:solidFill>
            </a:rPr>
            <a:t> "arma de defensa de la democracia" </a:t>
          </a:r>
        </a:p>
      </dsp:txBody>
      <dsp:txXfrm>
        <a:off x="7549414" y="726445"/>
        <a:ext cx="2582165" cy="1511675"/>
      </dsp:txXfrm>
    </dsp:sp>
    <dsp:sp modelId="{50D58866-C250-45BF-B329-C9F8C61ABD67}">
      <dsp:nvSpPr>
        <dsp:cNvPr id="0" name=""/>
        <dsp:cNvSpPr/>
      </dsp:nvSpPr>
      <dsp:spPr>
        <a:xfrm rot="5400000">
          <a:off x="8556817" y="2472486"/>
          <a:ext cx="567359" cy="663703"/>
        </a:xfrm>
        <a:prstGeom prst="rightArrow">
          <a:avLst>
            <a:gd name="adj1" fmla="val 60000"/>
            <a:gd name="adj2" fmla="val 50000"/>
          </a:avLst>
        </a:prstGeom>
        <a:solidFill>
          <a:schemeClr val="accent5">
            <a:hueOff val="2404066"/>
            <a:satOff val="-4882"/>
            <a:lumOff val="31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5400000">
        <a:off x="8641386" y="2520658"/>
        <a:ext cx="398221" cy="397151"/>
      </dsp:txXfrm>
    </dsp:sp>
    <dsp:sp modelId="{DC2BEA84-11A8-4F32-A0EF-ED39D03C8A2E}">
      <dsp:nvSpPr>
        <dsp:cNvPr id="0" name=""/>
        <dsp:cNvSpPr/>
      </dsp:nvSpPr>
      <dsp:spPr>
        <a:xfrm>
          <a:off x="7502384" y="3355641"/>
          <a:ext cx="2676225" cy="1605735"/>
        </a:xfrm>
        <a:prstGeom prst="roundRect">
          <a:avLst>
            <a:gd name="adj" fmla="val 10000"/>
          </a:avLst>
        </a:prstGeom>
        <a:solidFill>
          <a:schemeClr val="accent5">
            <a:hueOff val="2884880"/>
            <a:satOff val="-5858"/>
            <a:lumOff val="376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a:t>Precisamente de la "falta" de esa educación, hace que haya: "lo que deriva en fórmulas violentas para manifestar su disconformidad política". </a:t>
          </a:r>
        </a:p>
      </dsp:txBody>
      <dsp:txXfrm>
        <a:off x="7549414" y="3402671"/>
        <a:ext cx="2582165" cy="1511675"/>
      </dsp:txXfrm>
    </dsp:sp>
    <dsp:sp modelId="{0DAA4953-AFC4-4EA1-B4B5-E4AB8BFBFC2E}">
      <dsp:nvSpPr>
        <dsp:cNvPr id="0" name=""/>
        <dsp:cNvSpPr/>
      </dsp:nvSpPr>
      <dsp:spPr>
        <a:xfrm rot="10800000">
          <a:off x="6699517" y="3826656"/>
          <a:ext cx="567359" cy="663703"/>
        </a:xfrm>
        <a:prstGeom prst="rightArrow">
          <a:avLst>
            <a:gd name="adj1" fmla="val 60000"/>
            <a:gd name="adj2" fmla="val 50000"/>
          </a:avLst>
        </a:prstGeom>
        <a:solidFill>
          <a:schemeClr val="accent5">
            <a:hueOff val="3606099"/>
            <a:satOff val="-7323"/>
            <a:lumOff val="47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10800000">
        <a:off x="6869725" y="3959397"/>
        <a:ext cx="397151" cy="398221"/>
      </dsp:txXfrm>
    </dsp:sp>
    <dsp:sp modelId="{4AE6438D-116D-4160-B5F4-DCCC92019C68}">
      <dsp:nvSpPr>
        <dsp:cNvPr id="0" name=""/>
        <dsp:cNvSpPr/>
      </dsp:nvSpPr>
      <dsp:spPr>
        <a:xfrm>
          <a:off x="3755669" y="3355641"/>
          <a:ext cx="2676225" cy="1605735"/>
        </a:xfrm>
        <a:prstGeom prst="roundRect">
          <a:avLst>
            <a:gd name="adj" fmla="val 10000"/>
          </a:avLst>
        </a:prstGeom>
        <a:solidFill>
          <a:schemeClr val="accent5">
            <a:hueOff val="3846506"/>
            <a:satOff val="-7811"/>
            <a:lumOff val="502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"Además</a:t>
          </a:r>
          <a:r>
            <a:rPr lang="es-MX" sz="1300" kern="1200" dirty="0"/>
            <a:t>, ha reivindicado que la educación es un método de </a:t>
          </a:r>
          <a:r>
            <a:rPr lang="es-MX" sz="1300" b="1" kern="1200" dirty="0">
              <a:solidFill>
                <a:schemeClr val="tx1"/>
              </a:solidFill>
            </a:rPr>
            <a:t>"lucha contra la ignorancia"</a:t>
          </a:r>
        </a:p>
      </dsp:txBody>
      <dsp:txXfrm>
        <a:off x="3802699" y="3402671"/>
        <a:ext cx="2582165" cy="1511675"/>
      </dsp:txXfrm>
    </dsp:sp>
    <dsp:sp modelId="{86D185A3-585B-4B3D-A1B1-B8FD8ED1EE37}">
      <dsp:nvSpPr>
        <dsp:cNvPr id="0" name=""/>
        <dsp:cNvSpPr/>
      </dsp:nvSpPr>
      <dsp:spPr>
        <a:xfrm rot="10800000">
          <a:off x="2952801" y="3826656"/>
          <a:ext cx="567359" cy="663703"/>
        </a:xfrm>
        <a:prstGeom prst="rightArrow">
          <a:avLst>
            <a:gd name="adj1" fmla="val 60000"/>
            <a:gd name="adj2" fmla="val 50000"/>
          </a:avLst>
        </a:prstGeom>
        <a:solidFill>
          <a:schemeClr val="accent5">
            <a:hueOff val="4808133"/>
            <a:satOff val="-9764"/>
            <a:lumOff val="62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10800000">
        <a:off x="3123009" y="3959397"/>
        <a:ext cx="397151" cy="398221"/>
      </dsp:txXfrm>
    </dsp:sp>
    <dsp:sp modelId="{F8D90531-F77F-425C-A44B-96E4BBE55446}">
      <dsp:nvSpPr>
        <dsp:cNvPr id="0" name=""/>
        <dsp:cNvSpPr/>
      </dsp:nvSpPr>
      <dsp:spPr>
        <a:xfrm>
          <a:off x="8953" y="3355641"/>
          <a:ext cx="2676225" cy="1605735"/>
        </a:xfrm>
        <a:prstGeom prst="roundRect">
          <a:avLst>
            <a:gd name="adj" fmla="val 10000"/>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a:solidFill>
                <a:schemeClr val="tx1"/>
              </a:solidFill>
            </a:rPr>
            <a:t>Algunos libros son: </a:t>
          </a:r>
          <a:r>
            <a:rPr lang="es-MX" sz="1300" kern="1200" dirty="0"/>
            <a:t>destacan Impertinencias y desafíos (1981) y Contra las patrias (1984). Para la anarquía (1977) y Panfleto contra el Todo (1978).</a:t>
          </a:r>
        </a:p>
      </dsp:txBody>
      <dsp:txXfrm>
        <a:off x="55983" y="3402671"/>
        <a:ext cx="2582165" cy="15116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8BB058-AB41-4924-875D-8F6CB478AE0C}">
      <dsp:nvSpPr>
        <dsp:cNvPr id="0" name=""/>
        <dsp:cNvSpPr/>
      </dsp:nvSpPr>
      <dsp:spPr>
        <a:xfrm>
          <a:off x="2619584" y="2688104"/>
          <a:ext cx="670090" cy="1276849"/>
        </a:xfrm>
        <a:custGeom>
          <a:avLst/>
          <a:gdLst/>
          <a:ahLst/>
          <a:cxnLst/>
          <a:rect l="0" t="0" r="0" b="0"/>
          <a:pathLst>
            <a:path>
              <a:moveTo>
                <a:pt x="0" y="0"/>
              </a:moveTo>
              <a:lnTo>
                <a:pt x="335045" y="0"/>
              </a:lnTo>
              <a:lnTo>
                <a:pt x="335045" y="1276849"/>
              </a:lnTo>
              <a:lnTo>
                <a:pt x="670090" y="1276849"/>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18579" y="3290478"/>
        <a:ext cx="72100" cy="72100"/>
      </dsp:txXfrm>
    </dsp:sp>
    <dsp:sp modelId="{93A8A780-C9F2-40DB-AECE-4D5A652B6EC5}">
      <dsp:nvSpPr>
        <dsp:cNvPr id="0" name=""/>
        <dsp:cNvSpPr/>
      </dsp:nvSpPr>
      <dsp:spPr>
        <a:xfrm>
          <a:off x="2619584" y="2642384"/>
          <a:ext cx="670090" cy="91440"/>
        </a:xfrm>
        <a:custGeom>
          <a:avLst/>
          <a:gdLst/>
          <a:ahLst/>
          <a:cxnLst/>
          <a:rect l="0" t="0" r="0" b="0"/>
          <a:pathLst>
            <a:path>
              <a:moveTo>
                <a:pt x="0" y="45720"/>
              </a:moveTo>
              <a:lnTo>
                <a:pt x="670090" y="45720"/>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37877" y="2671351"/>
        <a:ext cx="33504" cy="33504"/>
      </dsp:txXfrm>
    </dsp:sp>
    <dsp:sp modelId="{477193BA-747E-4A09-9A91-F51112C41AA6}">
      <dsp:nvSpPr>
        <dsp:cNvPr id="0" name=""/>
        <dsp:cNvSpPr/>
      </dsp:nvSpPr>
      <dsp:spPr>
        <a:xfrm>
          <a:off x="2619584" y="1411254"/>
          <a:ext cx="670090" cy="1276849"/>
        </a:xfrm>
        <a:custGeom>
          <a:avLst/>
          <a:gdLst/>
          <a:ahLst/>
          <a:cxnLst/>
          <a:rect l="0" t="0" r="0" b="0"/>
          <a:pathLst>
            <a:path>
              <a:moveTo>
                <a:pt x="0" y="1276849"/>
              </a:moveTo>
              <a:lnTo>
                <a:pt x="335045" y="1276849"/>
              </a:lnTo>
              <a:lnTo>
                <a:pt x="335045" y="0"/>
              </a:lnTo>
              <a:lnTo>
                <a:pt x="670090" y="0"/>
              </a:lnTo>
            </a:path>
          </a:pathLst>
        </a:custGeom>
        <a:noFill/>
        <a:ln w="15875" cap="rnd"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18579" y="2013629"/>
        <a:ext cx="72100" cy="72100"/>
      </dsp:txXfrm>
    </dsp:sp>
    <dsp:sp modelId="{1E98F92E-5AC4-4256-A46A-B0446B49493A}">
      <dsp:nvSpPr>
        <dsp:cNvPr id="0" name=""/>
        <dsp:cNvSpPr/>
      </dsp:nvSpPr>
      <dsp:spPr>
        <a:xfrm rot="16200000">
          <a:off x="-579259" y="2177364"/>
          <a:ext cx="5376208" cy="1021479"/>
        </a:xfrm>
        <a:prstGeom prst="rect">
          <a:avLst/>
        </a:prstGeom>
        <a:solidFill>
          <a:schemeClr val="dk2">
            <a:hueOff val="0"/>
            <a:satOff val="0"/>
            <a:lumOff val="0"/>
            <a:alphaOff val="0"/>
          </a:schemeClr>
        </a:solidFill>
        <a:ln w="22225"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es-MX" sz="6500" kern="1200"/>
            <a:t>Definición</a:t>
          </a:r>
        </a:p>
      </dsp:txBody>
      <dsp:txXfrm>
        <a:off x="-579259" y="2177364"/>
        <a:ext cx="5376208" cy="1021479"/>
      </dsp:txXfrm>
    </dsp:sp>
    <dsp:sp modelId="{9EE34AA8-4D79-4A10-BBF3-35865B0287CC}">
      <dsp:nvSpPr>
        <dsp:cNvPr id="0" name=""/>
        <dsp:cNvSpPr/>
      </dsp:nvSpPr>
      <dsp:spPr>
        <a:xfrm>
          <a:off x="3289675" y="900514"/>
          <a:ext cx="3350452" cy="1021479"/>
        </a:xfrm>
        <a:prstGeom prst="rect">
          <a:avLst/>
        </a:prstGeom>
        <a:solidFill>
          <a:schemeClr val="dk2">
            <a:hueOff val="0"/>
            <a:satOff val="0"/>
            <a:lumOff val="0"/>
            <a:alphaOff val="0"/>
          </a:schemeClr>
        </a:solidFill>
        <a:ln w="22225"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a:t>Es un principio supremo de la moralidad que pretende ser un mandamiento autónomo.</a:t>
          </a:r>
        </a:p>
      </dsp:txBody>
      <dsp:txXfrm>
        <a:off x="3289675" y="900514"/>
        <a:ext cx="3350452" cy="1021479"/>
      </dsp:txXfrm>
    </dsp:sp>
    <dsp:sp modelId="{A162E3E2-5E24-4EFE-B4A9-D18BF5E81951}">
      <dsp:nvSpPr>
        <dsp:cNvPr id="0" name=""/>
        <dsp:cNvSpPr/>
      </dsp:nvSpPr>
      <dsp:spPr>
        <a:xfrm>
          <a:off x="3289675" y="2177364"/>
          <a:ext cx="3350452" cy="1021479"/>
        </a:xfrm>
        <a:prstGeom prst="rect">
          <a:avLst/>
        </a:prstGeom>
        <a:solidFill>
          <a:schemeClr val="dk2">
            <a:hueOff val="0"/>
            <a:satOff val="0"/>
            <a:lumOff val="0"/>
            <a:alphaOff val="0"/>
          </a:schemeClr>
        </a:solidFill>
        <a:ln w="22225"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a:t>Autosuficiente, universal y capaz de tutelar el comportamiento humano.</a:t>
          </a:r>
        </a:p>
      </dsp:txBody>
      <dsp:txXfrm>
        <a:off x="3289675" y="2177364"/>
        <a:ext cx="3350452" cy="1021479"/>
      </dsp:txXfrm>
    </dsp:sp>
    <dsp:sp modelId="{97CE89D0-FD82-4300-BC3D-C95A67456B87}">
      <dsp:nvSpPr>
        <dsp:cNvPr id="0" name=""/>
        <dsp:cNvSpPr/>
      </dsp:nvSpPr>
      <dsp:spPr>
        <a:xfrm>
          <a:off x="3289675" y="3454213"/>
          <a:ext cx="3350452" cy="1021479"/>
        </a:xfrm>
        <a:prstGeom prst="rect">
          <a:avLst/>
        </a:prstGeom>
        <a:solidFill>
          <a:schemeClr val="dk2">
            <a:hueOff val="0"/>
            <a:satOff val="0"/>
            <a:lumOff val="0"/>
            <a:alphaOff val="0"/>
          </a:schemeClr>
        </a:solidFill>
        <a:ln w="22225"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a:t>Las bases de la moralidad humana deben ser basadas en la razón propia y no simplemente por una autoridad divina.</a:t>
          </a:r>
        </a:p>
      </dsp:txBody>
      <dsp:txXfrm>
        <a:off x="3289675" y="3454213"/>
        <a:ext cx="3350452" cy="10214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E3E2F4-5CF0-4778-88A2-508F622FAC8A}">
      <dsp:nvSpPr>
        <dsp:cNvPr id="0" name=""/>
        <dsp:cNvSpPr/>
      </dsp:nvSpPr>
      <dsp:spPr>
        <a:xfrm>
          <a:off x="2646221" y="2290602"/>
          <a:ext cx="571001" cy="1088035"/>
        </a:xfrm>
        <a:custGeom>
          <a:avLst/>
          <a:gdLst/>
          <a:ahLst/>
          <a:cxnLst/>
          <a:rect l="0" t="0" r="0" b="0"/>
          <a:pathLst>
            <a:path>
              <a:moveTo>
                <a:pt x="0" y="0"/>
              </a:moveTo>
              <a:lnTo>
                <a:pt x="285500" y="0"/>
              </a:lnTo>
              <a:lnTo>
                <a:pt x="285500" y="1088035"/>
              </a:lnTo>
              <a:lnTo>
                <a:pt x="571001" y="1088035"/>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01002" y="2803900"/>
        <a:ext cx="61438" cy="61438"/>
      </dsp:txXfrm>
    </dsp:sp>
    <dsp:sp modelId="{403E40D5-C94B-47A5-9B50-D319A68665BE}">
      <dsp:nvSpPr>
        <dsp:cNvPr id="0" name=""/>
        <dsp:cNvSpPr/>
      </dsp:nvSpPr>
      <dsp:spPr>
        <a:xfrm>
          <a:off x="2646221" y="2244882"/>
          <a:ext cx="571001" cy="91440"/>
        </a:xfrm>
        <a:custGeom>
          <a:avLst/>
          <a:gdLst/>
          <a:ahLst/>
          <a:cxnLst/>
          <a:rect l="0" t="0" r="0" b="0"/>
          <a:pathLst>
            <a:path>
              <a:moveTo>
                <a:pt x="0" y="45720"/>
              </a:moveTo>
              <a:lnTo>
                <a:pt x="571001" y="45720"/>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17446" y="2276326"/>
        <a:ext cx="28550" cy="28550"/>
      </dsp:txXfrm>
    </dsp:sp>
    <dsp:sp modelId="{8C3462D2-0813-4025-92EA-41CC8372456A}">
      <dsp:nvSpPr>
        <dsp:cNvPr id="0" name=""/>
        <dsp:cNvSpPr/>
      </dsp:nvSpPr>
      <dsp:spPr>
        <a:xfrm>
          <a:off x="2646221" y="1202566"/>
          <a:ext cx="571001" cy="1088035"/>
        </a:xfrm>
        <a:custGeom>
          <a:avLst/>
          <a:gdLst/>
          <a:ahLst/>
          <a:cxnLst/>
          <a:rect l="0" t="0" r="0" b="0"/>
          <a:pathLst>
            <a:path>
              <a:moveTo>
                <a:pt x="0" y="1088035"/>
              </a:moveTo>
              <a:lnTo>
                <a:pt x="285500" y="1088035"/>
              </a:lnTo>
              <a:lnTo>
                <a:pt x="285500" y="0"/>
              </a:lnTo>
              <a:lnTo>
                <a:pt x="571001" y="0"/>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01002" y="1715864"/>
        <a:ext cx="61438" cy="61438"/>
      </dsp:txXfrm>
    </dsp:sp>
    <dsp:sp modelId="{DDC31ACC-5D5E-4431-9993-D1ECF0DDCBE7}">
      <dsp:nvSpPr>
        <dsp:cNvPr id="0" name=""/>
        <dsp:cNvSpPr/>
      </dsp:nvSpPr>
      <dsp:spPr>
        <a:xfrm rot="16200000">
          <a:off x="-79595" y="1855387"/>
          <a:ext cx="4581204" cy="870428"/>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s-MX" sz="4800" kern="1200" dirty="0"/>
            <a:t>Definición</a:t>
          </a:r>
        </a:p>
      </dsp:txBody>
      <dsp:txXfrm>
        <a:off x="-79595" y="1855387"/>
        <a:ext cx="4581204" cy="870428"/>
      </dsp:txXfrm>
    </dsp:sp>
    <dsp:sp modelId="{67ED2399-19DB-4395-BF30-B2144B4C5D4F}">
      <dsp:nvSpPr>
        <dsp:cNvPr id="0" name=""/>
        <dsp:cNvSpPr/>
      </dsp:nvSpPr>
      <dsp:spPr>
        <a:xfrm>
          <a:off x="3217222" y="767351"/>
          <a:ext cx="4053794" cy="870428"/>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a:t>Es aquel que expresa un deber condicionado al cumplimiento o no determinada circunstancia.</a:t>
          </a:r>
        </a:p>
      </dsp:txBody>
      <dsp:txXfrm>
        <a:off x="3217222" y="767351"/>
        <a:ext cx="4053794" cy="870428"/>
      </dsp:txXfrm>
    </dsp:sp>
    <dsp:sp modelId="{07456C27-6251-4788-BEF6-FEED54CF7735}">
      <dsp:nvSpPr>
        <dsp:cNvPr id="0" name=""/>
        <dsp:cNvSpPr/>
      </dsp:nvSpPr>
      <dsp:spPr>
        <a:xfrm>
          <a:off x="3217222" y="1855387"/>
          <a:ext cx="4080317" cy="870428"/>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a:t>Es instrumental y nos hace entender que si queremos algo debemos hacerlo posible.</a:t>
          </a:r>
        </a:p>
      </dsp:txBody>
      <dsp:txXfrm>
        <a:off x="3217222" y="1855387"/>
        <a:ext cx="4080317" cy="870428"/>
      </dsp:txXfrm>
    </dsp:sp>
    <dsp:sp modelId="{628AF312-DA78-4A90-AA26-DF51EB826A06}">
      <dsp:nvSpPr>
        <dsp:cNvPr id="0" name=""/>
        <dsp:cNvSpPr/>
      </dsp:nvSpPr>
      <dsp:spPr>
        <a:xfrm>
          <a:off x="3217222" y="2943423"/>
          <a:ext cx="4106812" cy="870428"/>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kern="1200" dirty="0"/>
            <a:t>Nos exige que hagamos o no determinada acción.</a:t>
          </a:r>
        </a:p>
      </dsp:txBody>
      <dsp:txXfrm>
        <a:off x="3217222" y="2943423"/>
        <a:ext cx="4106812" cy="8704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D470F5-9D3C-44F1-9A96-A10D1A5FFB23}">
      <dsp:nvSpPr>
        <dsp:cNvPr id="0" name=""/>
        <dsp:cNvSpPr/>
      </dsp:nvSpPr>
      <dsp:spPr>
        <a:xfrm>
          <a:off x="8016" y="968491"/>
          <a:ext cx="2396040" cy="1437624"/>
        </a:xfrm>
        <a:prstGeom prst="roundRect">
          <a:avLst>
            <a:gd name="adj" fmla="val 1000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b="1" kern="1200" dirty="0"/>
            <a:t>Fórmula </a:t>
          </a:r>
          <a:r>
            <a:rPr lang="es-MX" sz="2700" b="1" kern="1200" dirty="0" smtClean="0"/>
            <a:t>de la </a:t>
          </a:r>
          <a:r>
            <a:rPr lang="es-MX" sz="2700" b="1" kern="1200" dirty="0"/>
            <a:t>ley universal</a:t>
          </a:r>
          <a:endParaRPr lang="es-MX" sz="2700" kern="1200" dirty="0"/>
        </a:p>
      </dsp:txBody>
      <dsp:txXfrm>
        <a:off x="50123" y="1010598"/>
        <a:ext cx="2311826" cy="1353410"/>
      </dsp:txXfrm>
    </dsp:sp>
    <dsp:sp modelId="{0F09CC74-CFB6-4168-B8E1-04315FB391B8}">
      <dsp:nvSpPr>
        <dsp:cNvPr id="0" name=""/>
        <dsp:cNvSpPr/>
      </dsp:nvSpPr>
      <dsp:spPr>
        <a:xfrm>
          <a:off x="2614908" y="1390194"/>
          <a:ext cx="507960" cy="594218"/>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2614908" y="1509038"/>
        <a:ext cx="355572" cy="356530"/>
      </dsp:txXfrm>
    </dsp:sp>
    <dsp:sp modelId="{78D4197B-658D-4BED-AB0C-9A4762392FD0}">
      <dsp:nvSpPr>
        <dsp:cNvPr id="0" name=""/>
        <dsp:cNvSpPr/>
      </dsp:nvSpPr>
      <dsp:spPr>
        <a:xfrm>
          <a:off x="3362473" y="968491"/>
          <a:ext cx="2396040" cy="1437624"/>
        </a:xfrm>
        <a:prstGeom prst="roundRect">
          <a:avLst>
            <a:gd name="adj" fmla="val 10000"/>
          </a:avLst>
        </a:prstGeom>
        <a:solidFill>
          <a:schemeClr val="accent5">
            <a:hueOff val="1202033"/>
            <a:satOff val="-2441"/>
            <a:lumOff val="156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b="1" kern="1200" dirty="0"/>
            <a:t>Fórmula de la ley de la naturaleza</a:t>
          </a:r>
          <a:endParaRPr lang="es-MX" sz="2700" kern="1200" dirty="0"/>
        </a:p>
      </dsp:txBody>
      <dsp:txXfrm>
        <a:off x="3404580" y="1010598"/>
        <a:ext cx="2311826" cy="1353410"/>
      </dsp:txXfrm>
    </dsp:sp>
    <dsp:sp modelId="{EC39AD4F-716B-42E5-BA64-C425A9AC4005}">
      <dsp:nvSpPr>
        <dsp:cNvPr id="0" name=""/>
        <dsp:cNvSpPr/>
      </dsp:nvSpPr>
      <dsp:spPr>
        <a:xfrm>
          <a:off x="5969365" y="1390194"/>
          <a:ext cx="507960" cy="594218"/>
        </a:xfrm>
        <a:prstGeom prst="rightArrow">
          <a:avLst>
            <a:gd name="adj1" fmla="val 60000"/>
            <a:gd name="adj2" fmla="val 50000"/>
          </a:avLst>
        </a:prstGeom>
        <a:solidFill>
          <a:schemeClr val="accent5">
            <a:hueOff val="1602711"/>
            <a:satOff val="-3255"/>
            <a:lumOff val="209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5969365" y="1509038"/>
        <a:ext cx="355572" cy="356530"/>
      </dsp:txXfrm>
    </dsp:sp>
    <dsp:sp modelId="{E656E334-D8F2-4AF2-A90F-69FE409C81FC}">
      <dsp:nvSpPr>
        <dsp:cNvPr id="0" name=""/>
        <dsp:cNvSpPr/>
      </dsp:nvSpPr>
      <dsp:spPr>
        <a:xfrm>
          <a:off x="6716929" y="968491"/>
          <a:ext cx="2396040" cy="1437624"/>
        </a:xfrm>
        <a:prstGeom prst="roundRect">
          <a:avLst>
            <a:gd name="adj" fmla="val 10000"/>
          </a:avLst>
        </a:prstGeom>
        <a:solidFill>
          <a:schemeClr val="accent5">
            <a:hueOff val="2404066"/>
            <a:satOff val="-4882"/>
            <a:lumOff val="313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b="1" kern="1200" dirty="0"/>
            <a:t>Fórmula del fin en sí mismo</a:t>
          </a:r>
          <a:endParaRPr lang="es-MX" sz="2700" kern="1200" dirty="0"/>
        </a:p>
      </dsp:txBody>
      <dsp:txXfrm>
        <a:off x="6759036" y="1010598"/>
        <a:ext cx="2311826" cy="1353410"/>
      </dsp:txXfrm>
    </dsp:sp>
    <dsp:sp modelId="{20D6EE96-D067-4752-B959-CB5EDAB4C24A}">
      <dsp:nvSpPr>
        <dsp:cNvPr id="0" name=""/>
        <dsp:cNvSpPr/>
      </dsp:nvSpPr>
      <dsp:spPr>
        <a:xfrm rot="5400000">
          <a:off x="7660969" y="2573838"/>
          <a:ext cx="507960" cy="594218"/>
        </a:xfrm>
        <a:prstGeom prst="rightArrow">
          <a:avLst>
            <a:gd name="adj1" fmla="val 60000"/>
            <a:gd name="adj2" fmla="val 50000"/>
          </a:avLst>
        </a:prstGeom>
        <a:solidFill>
          <a:schemeClr val="accent5">
            <a:hueOff val="3205422"/>
            <a:satOff val="-6509"/>
            <a:lumOff val="41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rot="-5400000">
        <a:off x="7736684" y="2616967"/>
        <a:ext cx="356530" cy="355572"/>
      </dsp:txXfrm>
    </dsp:sp>
    <dsp:sp modelId="{38B0975B-F133-4E84-8D8A-A47182DE1492}">
      <dsp:nvSpPr>
        <dsp:cNvPr id="0" name=""/>
        <dsp:cNvSpPr/>
      </dsp:nvSpPr>
      <dsp:spPr>
        <a:xfrm>
          <a:off x="6716929" y="3364532"/>
          <a:ext cx="2396040" cy="1437624"/>
        </a:xfrm>
        <a:prstGeom prst="roundRect">
          <a:avLst>
            <a:gd name="adj" fmla="val 10000"/>
          </a:avLst>
        </a:prstGeom>
        <a:solidFill>
          <a:schemeClr val="accent5">
            <a:hueOff val="3606099"/>
            <a:satOff val="-7323"/>
            <a:lumOff val="470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b="1" kern="1200" dirty="0"/>
            <a:t>Fórmula de la autonomía</a:t>
          </a:r>
          <a:endParaRPr lang="es-MX" sz="2700" kern="1200" dirty="0"/>
        </a:p>
      </dsp:txBody>
      <dsp:txXfrm>
        <a:off x="6759036" y="3406639"/>
        <a:ext cx="2311826" cy="1353410"/>
      </dsp:txXfrm>
    </dsp:sp>
    <dsp:sp modelId="{AB507F01-359C-4EF8-A483-6EDA6FD6FD1A}">
      <dsp:nvSpPr>
        <dsp:cNvPr id="0" name=""/>
        <dsp:cNvSpPr/>
      </dsp:nvSpPr>
      <dsp:spPr>
        <a:xfrm rot="10800000">
          <a:off x="5998117" y="3786235"/>
          <a:ext cx="507960" cy="594218"/>
        </a:xfrm>
        <a:prstGeom prst="rightArrow">
          <a:avLst>
            <a:gd name="adj1" fmla="val 60000"/>
            <a:gd name="adj2" fmla="val 50000"/>
          </a:avLst>
        </a:prstGeom>
        <a:solidFill>
          <a:schemeClr val="accent5">
            <a:hueOff val="4808133"/>
            <a:satOff val="-9764"/>
            <a:lumOff val="62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rot="10800000">
        <a:off x="6150505" y="3905079"/>
        <a:ext cx="355572" cy="356530"/>
      </dsp:txXfrm>
    </dsp:sp>
    <dsp:sp modelId="{CEF7B46D-EF08-4407-A72C-4D2ED69D8828}">
      <dsp:nvSpPr>
        <dsp:cNvPr id="0" name=""/>
        <dsp:cNvSpPr/>
      </dsp:nvSpPr>
      <dsp:spPr>
        <a:xfrm>
          <a:off x="3362473" y="3364532"/>
          <a:ext cx="2396040" cy="1437624"/>
        </a:xfrm>
        <a:prstGeom prst="roundRect">
          <a:avLst>
            <a:gd name="adj" fmla="val 10000"/>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b="1" kern="1200" dirty="0"/>
            <a:t>Fórmula del reino de los fines</a:t>
          </a:r>
          <a:endParaRPr lang="es-MX" sz="2700" kern="1200" dirty="0"/>
        </a:p>
      </dsp:txBody>
      <dsp:txXfrm>
        <a:off x="3404580" y="3406639"/>
        <a:ext cx="2311826" cy="135341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6F50BB-BAA9-425F-AAB7-962001756E2E}">
      <dsp:nvSpPr>
        <dsp:cNvPr id="0" name=""/>
        <dsp:cNvSpPr/>
      </dsp:nvSpPr>
      <dsp:spPr>
        <a:xfrm>
          <a:off x="10039" y="512271"/>
          <a:ext cx="2421357" cy="726407"/>
        </a:xfrm>
        <a:prstGeom prst="chevron">
          <a:avLst>
            <a:gd name="adj" fmla="val 30000"/>
          </a:avLst>
        </a:prstGeom>
        <a:solidFill>
          <a:schemeClr val="accent5">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691" tIns="89691" rIns="89691" bIns="89691" numCol="1" spcCol="1270" anchor="ctr" anchorCtr="0">
          <a:noAutofit/>
        </a:bodyPr>
        <a:lstStyle/>
        <a:p>
          <a:pPr lvl="0" algn="ctr" defTabSz="755650">
            <a:lnSpc>
              <a:spcPct val="90000"/>
            </a:lnSpc>
            <a:spcBef>
              <a:spcPct val="0"/>
            </a:spcBef>
            <a:spcAft>
              <a:spcPct val="35000"/>
            </a:spcAft>
          </a:pPr>
          <a:r>
            <a:rPr lang="es-MX" sz="1700" kern="1200" dirty="0"/>
            <a:t>Fórmula de ley universal </a:t>
          </a:r>
        </a:p>
      </dsp:txBody>
      <dsp:txXfrm>
        <a:off x="227961" y="512271"/>
        <a:ext cx="1985513" cy="726407"/>
      </dsp:txXfrm>
    </dsp:sp>
    <dsp:sp modelId="{A0989FE3-D710-476B-96A0-5C73F3D54382}">
      <dsp:nvSpPr>
        <dsp:cNvPr id="0" name=""/>
        <dsp:cNvSpPr/>
      </dsp:nvSpPr>
      <dsp:spPr>
        <a:xfrm>
          <a:off x="0" y="1187512"/>
          <a:ext cx="2203435" cy="2683117"/>
        </a:xfrm>
        <a:prstGeom prst="rect">
          <a:avLst/>
        </a:prstGeom>
        <a:solidFill>
          <a:schemeClr val="accent5">
            <a:tint val="40000"/>
            <a:alpha val="90000"/>
            <a:hueOff val="0"/>
            <a:satOff val="0"/>
            <a:lumOff val="0"/>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120" tIns="174120" rIns="174120" bIns="348241" numCol="1" spcCol="1270" anchor="t"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“Obra </a:t>
          </a:r>
          <a:r>
            <a:rPr lang="es-MX" sz="1800" kern="1200" dirty="0" smtClean="0">
              <a:latin typeface="Arial" panose="020B0604020202020204" pitchFamily="34" charset="0"/>
              <a:cs typeface="Arial" panose="020B0604020202020204" pitchFamily="34" charset="0"/>
            </a:rPr>
            <a:t>sólo </a:t>
          </a:r>
          <a:r>
            <a:rPr lang="es-MX" sz="1800" kern="1200" dirty="0">
              <a:latin typeface="Arial" panose="020B0604020202020204" pitchFamily="34" charset="0"/>
              <a:cs typeface="Arial" panose="020B0604020202020204" pitchFamily="34" charset="0"/>
            </a:rPr>
            <a:t>según una máxima tal que puedes querer al mismo tiempo que se tome ley universal”.</a:t>
          </a:r>
        </a:p>
      </dsp:txBody>
      <dsp:txXfrm>
        <a:off x="0" y="1187512"/>
        <a:ext cx="2203435" cy="2683117"/>
      </dsp:txXfrm>
    </dsp:sp>
    <dsp:sp modelId="{17C8C37A-8FE5-488E-80A3-3CB9B690D06B}">
      <dsp:nvSpPr>
        <dsp:cNvPr id="0" name=""/>
        <dsp:cNvSpPr/>
      </dsp:nvSpPr>
      <dsp:spPr>
        <a:xfrm>
          <a:off x="2372008" y="512271"/>
          <a:ext cx="2421357" cy="726407"/>
        </a:xfrm>
        <a:prstGeom prst="chevron">
          <a:avLst>
            <a:gd name="adj" fmla="val 30000"/>
          </a:avLst>
        </a:prstGeom>
        <a:solidFill>
          <a:schemeClr val="accent5">
            <a:hueOff val="1202033"/>
            <a:satOff val="-2441"/>
            <a:lumOff val="1569"/>
            <a:alphaOff val="0"/>
          </a:schemeClr>
        </a:solidFill>
        <a:ln w="15875" cap="rnd" cmpd="sng" algn="ctr">
          <a:solidFill>
            <a:schemeClr val="accent5">
              <a:hueOff val="1202033"/>
              <a:satOff val="-2441"/>
              <a:lumOff val="15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691" tIns="89691" rIns="89691" bIns="89691" numCol="1" spcCol="1270" anchor="ctr" anchorCtr="0">
          <a:noAutofit/>
        </a:bodyPr>
        <a:lstStyle/>
        <a:p>
          <a:pPr lvl="0" algn="ctr" defTabSz="755650">
            <a:lnSpc>
              <a:spcPct val="90000"/>
            </a:lnSpc>
            <a:spcBef>
              <a:spcPct val="0"/>
            </a:spcBef>
            <a:spcAft>
              <a:spcPct val="35000"/>
            </a:spcAft>
          </a:pPr>
          <a:r>
            <a:rPr lang="es-MX" sz="1700" kern="1200" dirty="0"/>
            <a:t>Fórmula de la ley de la naturaleza</a:t>
          </a:r>
        </a:p>
      </dsp:txBody>
      <dsp:txXfrm>
        <a:off x="2589930" y="512271"/>
        <a:ext cx="1985513" cy="726407"/>
      </dsp:txXfrm>
    </dsp:sp>
    <dsp:sp modelId="{71DCAD0E-6BE3-42D9-8B0A-052B5A1F7499}">
      <dsp:nvSpPr>
        <dsp:cNvPr id="0" name=""/>
        <dsp:cNvSpPr/>
      </dsp:nvSpPr>
      <dsp:spPr>
        <a:xfrm>
          <a:off x="2372008" y="1238679"/>
          <a:ext cx="2203435" cy="2683117"/>
        </a:xfrm>
        <a:prstGeom prst="rect">
          <a:avLst/>
        </a:prstGeom>
        <a:solidFill>
          <a:schemeClr val="accent5">
            <a:tint val="40000"/>
            <a:alpha val="90000"/>
            <a:hueOff val="1074544"/>
            <a:satOff val="-866"/>
            <a:lumOff val="231"/>
            <a:alphaOff val="0"/>
          </a:schemeClr>
        </a:solidFill>
        <a:ln w="15875" cap="rnd" cmpd="sng" algn="ctr">
          <a:solidFill>
            <a:schemeClr val="accent5">
              <a:tint val="40000"/>
              <a:alpha val="90000"/>
              <a:hueOff val="1074544"/>
              <a:satOff val="-866"/>
              <a:lumOff val="2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120" tIns="174120" rIns="174120" bIns="348241" numCol="1" spcCol="1270" anchor="t" anchorCtr="0">
          <a:noAutofit/>
        </a:bodyPr>
        <a:lstStyle/>
        <a:p>
          <a:pPr marL="0" lvl="0" indent="0" algn="l" defTabSz="800100">
            <a:lnSpc>
              <a:spcPct val="90000"/>
            </a:lnSpc>
            <a:spcBef>
              <a:spcPct val="0"/>
            </a:spcBef>
            <a:spcAft>
              <a:spcPct val="35000"/>
            </a:spcAft>
            <a:buNone/>
          </a:pPr>
          <a:r>
            <a:rPr lang="es-MX"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“Obra como si </a:t>
          </a:r>
          <a:r>
            <a:rPr lang="es-MX" sz="1800" kern="1200" dirty="0" smtClean="0">
              <a:solidFill>
                <a:prstClr val="black">
                  <a:hueOff val="0"/>
                  <a:satOff val="0"/>
                  <a:lumOff val="0"/>
                  <a:alphaOff val="0"/>
                </a:prstClr>
              </a:solidFill>
              <a:latin typeface="Arial" panose="020B0604020202020204" pitchFamily="34" charset="0"/>
              <a:ea typeface="+mn-ea"/>
              <a:cs typeface="Arial" panose="020B0604020202020204" pitchFamily="34" charset="0"/>
            </a:rPr>
            <a:t>la </a:t>
          </a:r>
          <a:r>
            <a:rPr lang="es-MX"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máxima se tu acción debiera tornarse por su voluntad”.</a:t>
          </a:r>
        </a:p>
        <a:p>
          <a:pPr marL="0" lvl="0" algn="l" defTabSz="577850">
            <a:lnSpc>
              <a:spcPct val="90000"/>
            </a:lnSpc>
            <a:spcBef>
              <a:spcPct val="0"/>
            </a:spcBef>
            <a:spcAft>
              <a:spcPct val="35000"/>
            </a:spcAft>
            <a:buNone/>
          </a:pPr>
          <a:endParaRPr lang="es-MX" sz="1300" kern="1200"/>
        </a:p>
      </dsp:txBody>
      <dsp:txXfrm>
        <a:off x="2372008" y="1238679"/>
        <a:ext cx="2203435" cy="2683117"/>
      </dsp:txXfrm>
    </dsp:sp>
    <dsp:sp modelId="{DFB1D140-0C4D-432D-9A6A-C18C7584D0D9}">
      <dsp:nvSpPr>
        <dsp:cNvPr id="0" name=""/>
        <dsp:cNvSpPr/>
      </dsp:nvSpPr>
      <dsp:spPr>
        <a:xfrm>
          <a:off x="4733978" y="512271"/>
          <a:ext cx="2421357" cy="726407"/>
        </a:xfrm>
        <a:prstGeom prst="chevron">
          <a:avLst>
            <a:gd name="adj" fmla="val 30000"/>
          </a:avLst>
        </a:prstGeom>
        <a:solidFill>
          <a:schemeClr val="accent5">
            <a:hueOff val="2404066"/>
            <a:satOff val="-4882"/>
            <a:lumOff val="3137"/>
            <a:alphaOff val="0"/>
          </a:schemeClr>
        </a:solidFill>
        <a:ln w="15875" cap="rnd" cmpd="sng" algn="ctr">
          <a:solidFill>
            <a:schemeClr val="accent5">
              <a:hueOff val="2404066"/>
              <a:satOff val="-4882"/>
              <a:lumOff val="313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691" tIns="89691" rIns="89691" bIns="89691" numCol="1" spcCol="1270" anchor="ctr" anchorCtr="0">
          <a:noAutofit/>
        </a:bodyPr>
        <a:lstStyle/>
        <a:p>
          <a:pPr lvl="0" algn="ctr" defTabSz="755650">
            <a:lnSpc>
              <a:spcPct val="90000"/>
            </a:lnSpc>
            <a:spcBef>
              <a:spcPct val="0"/>
            </a:spcBef>
            <a:spcAft>
              <a:spcPct val="35000"/>
            </a:spcAft>
          </a:pPr>
          <a:r>
            <a:rPr lang="es-MX" sz="1700" kern="1200" dirty="0"/>
            <a:t>Fórmula del fin en si mismo</a:t>
          </a:r>
        </a:p>
      </dsp:txBody>
      <dsp:txXfrm>
        <a:off x="4951900" y="512271"/>
        <a:ext cx="1985513" cy="726407"/>
      </dsp:txXfrm>
    </dsp:sp>
    <dsp:sp modelId="{266387FD-A306-4EDA-B83F-7172604DCDC8}">
      <dsp:nvSpPr>
        <dsp:cNvPr id="0" name=""/>
        <dsp:cNvSpPr/>
      </dsp:nvSpPr>
      <dsp:spPr>
        <a:xfrm>
          <a:off x="4733978" y="1238679"/>
          <a:ext cx="2203435" cy="2683117"/>
        </a:xfrm>
        <a:prstGeom prst="rect">
          <a:avLst/>
        </a:prstGeom>
        <a:solidFill>
          <a:schemeClr val="accent5">
            <a:tint val="40000"/>
            <a:alpha val="90000"/>
            <a:hueOff val="2149088"/>
            <a:satOff val="-1732"/>
            <a:lumOff val="463"/>
            <a:alphaOff val="0"/>
          </a:schemeClr>
        </a:solidFill>
        <a:ln w="15875" cap="rnd" cmpd="sng" algn="ctr">
          <a:solidFill>
            <a:schemeClr val="accent5">
              <a:tint val="40000"/>
              <a:alpha val="90000"/>
              <a:hueOff val="2149088"/>
              <a:satOff val="-1732"/>
              <a:lumOff val="4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120" tIns="174120" rIns="174120" bIns="348241" numCol="1" spcCol="1270" anchor="t" anchorCtr="0">
          <a:noAutofit/>
        </a:bodyPr>
        <a:lstStyle/>
        <a:p>
          <a:pPr lvl="0" algn="l" defTabSz="711200">
            <a:lnSpc>
              <a:spcPct val="90000"/>
            </a:lnSpc>
            <a:spcBef>
              <a:spcPct val="0"/>
            </a:spcBef>
            <a:spcAft>
              <a:spcPct val="35000"/>
            </a:spcAft>
          </a:pPr>
          <a:r>
            <a:rPr lang="es-MX" sz="1600" kern="1200" dirty="0">
              <a:latin typeface="Arial" panose="020B0604020202020204" pitchFamily="34" charset="0"/>
              <a:cs typeface="Arial" panose="020B0604020202020204" pitchFamily="34" charset="0"/>
            </a:rPr>
            <a:t>“Obra de tal modo que uses la humanidad tanto en tu propia persona, como en la persona de cualquier otro, siempre a la vez como un fin, nunca simplemente como un medio”.</a:t>
          </a:r>
        </a:p>
      </dsp:txBody>
      <dsp:txXfrm>
        <a:off x="4733978" y="1238679"/>
        <a:ext cx="2203435" cy="2683117"/>
      </dsp:txXfrm>
    </dsp:sp>
    <dsp:sp modelId="{2CA6143B-A97B-4A56-BF55-92DE09502DD7}">
      <dsp:nvSpPr>
        <dsp:cNvPr id="0" name=""/>
        <dsp:cNvSpPr/>
      </dsp:nvSpPr>
      <dsp:spPr>
        <a:xfrm>
          <a:off x="7095947" y="512271"/>
          <a:ext cx="2421357" cy="726407"/>
        </a:xfrm>
        <a:prstGeom prst="chevron">
          <a:avLst>
            <a:gd name="adj" fmla="val 30000"/>
          </a:avLst>
        </a:prstGeom>
        <a:solidFill>
          <a:schemeClr val="accent5">
            <a:hueOff val="3606099"/>
            <a:satOff val="-7323"/>
            <a:lumOff val="4706"/>
            <a:alphaOff val="0"/>
          </a:schemeClr>
        </a:solidFill>
        <a:ln w="15875" cap="rnd" cmpd="sng" algn="ctr">
          <a:solidFill>
            <a:schemeClr val="accent5">
              <a:hueOff val="3606099"/>
              <a:satOff val="-7323"/>
              <a:lumOff val="470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691" tIns="89691" rIns="89691" bIns="89691" numCol="1" spcCol="1270" anchor="ctr" anchorCtr="0">
          <a:noAutofit/>
        </a:bodyPr>
        <a:lstStyle/>
        <a:p>
          <a:pPr lvl="0" algn="ctr" defTabSz="755650">
            <a:lnSpc>
              <a:spcPct val="90000"/>
            </a:lnSpc>
            <a:spcBef>
              <a:spcPct val="0"/>
            </a:spcBef>
            <a:spcAft>
              <a:spcPct val="35000"/>
            </a:spcAft>
          </a:pPr>
          <a:r>
            <a:rPr lang="es-MX" sz="1700" kern="1200" dirty="0"/>
            <a:t>Fórmula de la autonomía</a:t>
          </a:r>
        </a:p>
      </dsp:txBody>
      <dsp:txXfrm>
        <a:off x="7313869" y="512271"/>
        <a:ext cx="1985513" cy="726407"/>
      </dsp:txXfrm>
    </dsp:sp>
    <dsp:sp modelId="{CC6C0B63-C679-4EBF-9BFB-482B12F3E9CE}">
      <dsp:nvSpPr>
        <dsp:cNvPr id="0" name=""/>
        <dsp:cNvSpPr/>
      </dsp:nvSpPr>
      <dsp:spPr>
        <a:xfrm>
          <a:off x="7095947" y="1238679"/>
          <a:ext cx="2203435" cy="2683117"/>
        </a:xfrm>
        <a:prstGeom prst="rect">
          <a:avLst/>
        </a:prstGeom>
        <a:solidFill>
          <a:schemeClr val="accent5">
            <a:tint val="40000"/>
            <a:alpha val="90000"/>
            <a:hueOff val="3223631"/>
            <a:satOff val="-2599"/>
            <a:lumOff val="694"/>
            <a:alphaOff val="0"/>
          </a:schemeClr>
        </a:solidFill>
        <a:ln w="15875" cap="rnd" cmpd="sng" algn="ctr">
          <a:solidFill>
            <a:schemeClr val="accent5">
              <a:tint val="40000"/>
              <a:alpha val="90000"/>
              <a:hueOff val="3223631"/>
              <a:satOff val="-2599"/>
              <a:lumOff val="6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120" tIns="174120" rIns="174120" bIns="348241" numCol="1" spcCol="1270" anchor="t"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“Obra de tal modo que tu voluntad pueda considerarse a sí misma como construyendo una ley universal por medio de su máxima”.</a:t>
          </a:r>
        </a:p>
      </dsp:txBody>
      <dsp:txXfrm>
        <a:off x="7095947" y="1238679"/>
        <a:ext cx="2203435" cy="2683117"/>
      </dsp:txXfrm>
    </dsp:sp>
    <dsp:sp modelId="{8BEA07B8-6BA7-4431-AC91-0198CB284E83}">
      <dsp:nvSpPr>
        <dsp:cNvPr id="0" name=""/>
        <dsp:cNvSpPr/>
      </dsp:nvSpPr>
      <dsp:spPr>
        <a:xfrm>
          <a:off x="9457916" y="512271"/>
          <a:ext cx="2421357" cy="726407"/>
        </a:xfrm>
        <a:prstGeom prst="chevron">
          <a:avLst>
            <a:gd name="adj" fmla="val 30000"/>
          </a:avLst>
        </a:prstGeom>
        <a:solidFill>
          <a:schemeClr val="accent5">
            <a:hueOff val="4808133"/>
            <a:satOff val="-9764"/>
            <a:lumOff val="6275"/>
            <a:alphaOff val="0"/>
          </a:schemeClr>
        </a:solidFill>
        <a:ln w="15875" cap="rnd" cmpd="sng" algn="ctr">
          <a:solidFill>
            <a:schemeClr val="accent5">
              <a:hueOff val="4808133"/>
              <a:satOff val="-9764"/>
              <a:lumOff val="627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691" tIns="89691" rIns="89691" bIns="89691" numCol="1" spcCol="1270" anchor="ctr" anchorCtr="0">
          <a:noAutofit/>
        </a:bodyPr>
        <a:lstStyle/>
        <a:p>
          <a:pPr lvl="0" algn="ctr" defTabSz="755650">
            <a:lnSpc>
              <a:spcPct val="90000"/>
            </a:lnSpc>
            <a:spcBef>
              <a:spcPct val="0"/>
            </a:spcBef>
            <a:spcAft>
              <a:spcPct val="35000"/>
            </a:spcAft>
          </a:pPr>
          <a:r>
            <a:rPr lang="es-MX" sz="1700" kern="1200" dirty="0"/>
            <a:t>Fórmula reino de los fines</a:t>
          </a:r>
        </a:p>
      </dsp:txBody>
      <dsp:txXfrm>
        <a:off x="9675838" y="512271"/>
        <a:ext cx="1985513" cy="726407"/>
      </dsp:txXfrm>
    </dsp:sp>
    <dsp:sp modelId="{8FE05D1D-347A-447E-B334-A242CA565577}">
      <dsp:nvSpPr>
        <dsp:cNvPr id="0" name=""/>
        <dsp:cNvSpPr/>
      </dsp:nvSpPr>
      <dsp:spPr>
        <a:xfrm>
          <a:off x="9457916" y="1238679"/>
          <a:ext cx="2203435" cy="2683117"/>
        </a:xfrm>
        <a:prstGeom prst="rect">
          <a:avLst/>
        </a:prstGeom>
        <a:solidFill>
          <a:schemeClr val="accent5">
            <a:tint val="40000"/>
            <a:alpha val="90000"/>
            <a:hueOff val="4298175"/>
            <a:satOff val="-3465"/>
            <a:lumOff val="926"/>
            <a:alphaOff val="0"/>
          </a:schemeClr>
        </a:solidFill>
        <a:ln w="15875" cap="rnd" cmpd="sng" algn="ctr">
          <a:solidFill>
            <a:schemeClr val="accent5">
              <a:tint val="40000"/>
              <a:alpha val="90000"/>
              <a:hueOff val="4298175"/>
              <a:satOff val="-3465"/>
              <a:lumOff val="9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4120" tIns="174120" rIns="174120" bIns="348241" numCol="1" spcCol="1270" anchor="t"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“Obra como si por medio de tus máximas fueras siempre un miembro legislador en un reino universal de fines”.</a:t>
          </a:r>
        </a:p>
      </dsp:txBody>
      <dsp:txXfrm>
        <a:off x="9457916" y="1238679"/>
        <a:ext cx="2203435" cy="268311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CAD91-A0D5-4AF6-8030-457F91E430B8}">
      <dsp:nvSpPr>
        <dsp:cNvPr id="0" name=""/>
        <dsp:cNvSpPr/>
      </dsp:nvSpPr>
      <dsp:spPr>
        <a:xfrm>
          <a:off x="1532047" y="22324"/>
          <a:ext cx="3460600" cy="2076360"/>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a:t>Regla de la evidencia:</a:t>
          </a:r>
          <a:r>
            <a:rPr lang="es-MX" sz="1700" kern="1200" dirty="0"/>
            <a:t> aceptar como verdadero solo aquello que se presente con claridad y distinción (nunca aceptar por verdadera cosa alguna que no podamos evidenciar).</a:t>
          </a:r>
        </a:p>
      </dsp:txBody>
      <dsp:txXfrm>
        <a:off x="1532047" y="22324"/>
        <a:ext cx="3460600" cy="2076360"/>
      </dsp:txXfrm>
    </dsp:sp>
    <dsp:sp modelId="{EA364BED-48B6-4F68-8F27-8CD4C987F5E0}">
      <dsp:nvSpPr>
        <dsp:cNvPr id="0" name=""/>
        <dsp:cNvSpPr/>
      </dsp:nvSpPr>
      <dsp:spPr>
        <a:xfrm>
          <a:off x="5338708" y="2235"/>
          <a:ext cx="3460600" cy="2116537"/>
        </a:xfrm>
        <a:prstGeom prst="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a:t>Regla del análisis:</a:t>
          </a:r>
          <a:r>
            <a:rPr lang="es-MX" sz="1700" kern="1200" dirty="0"/>
            <a:t> descomponer lo complejo hasta llegar a </a:t>
          </a:r>
          <a:r>
            <a:rPr lang="es-MX" sz="1700" kern="1200" dirty="0" smtClean="0"/>
            <a:t>todos </a:t>
          </a:r>
          <a:r>
            <a:rPr lang="es-MX" sz="1700" kern="1200" dirty="0"/>
            <a:t>los elementos que lo constituyen.</a:t>
          </a:r>
        </a:p>
      </dsp:txBody>
      <dsp:txXfrm>
        <a:off x="5338708" y="2235"/>
        <a:ext cx="3460600" cy="2116537"/>
      </dsp:txXfrm>
    </dsp:sp>
    <dsp:sp modelId="{EFFCA4A7-C317-48C7-940C-3BEC710ECD61}">
      <dsp:nvSpPr>
        <dsp:cNvPr id="0" name=""/>
        <dsp:cNvSpPr/>
      </dsp:nvSpPr>
      <dsp:spPr>
        <a:xfrm>
          <a:off x="1532047" y="2464833"/>
          <a:ext cx="3460600" cy="2076360"/>
        </a:xfrm>
        <a:prstGeom prst="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a:t>Regla de la síntesis:</a:t>
          </a:r>
          <a:r>
            <a:rPr lang="es-MX" sz="1700" kern="1200" dirty="0"/>
            <a:t> proceder con orden en nuestros pensamientos, pasando desde los objetos más simples y fáciles de conocer hasta el conocimiento más complejo.</a:t>
          </a:r>
        </a:p>
      </dsp:txBody>
      <dsp:txXfrm>
        <a:off x="1532047" y="2464833"/>
        <a:ext cx="3460600" cy="2076360"/>
      </dsp:txXfrm>
    </dsp:sp>
    <dsp:sp modelId="{6AC041E0-1B73-4807-87C2-F7B0906FD71F}">
      <dsp:nvSpPr>
        <dsp:cNvPr id="0" name=""/>
        <dsp:cNvSpPr/>
      </dsp:nvSpPr>
      <dsp:spPr>
        <a:xfrm>
          <a:off x="5338708" y="2464833"/>
          <a:ext cx="3460600" cy="2076360"/>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b="1" kern="1200" dirty="0"/>
            <a:t>Regla de la enumeración:</a:t>
          </a:r>
          <a:r>
            <a:rPr lang="es-MX" sz="1700" kern="1200" dirty="0"/>
            <a:t> revisar cuidadosamente cada uno de los pasos que consta nuestra investigación hasta estar seguros de no omitir nada y de no haber cometido ningún error en la deducción </a:t>
          </a:r>
        </a:p>
      </dsp:txBody>
      <dsp:txXfrm>
        <a:off x="5338708" y="2464833"/>
        <a:ext cx="3460600" cy="20763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2BB11F-82E2-42C4-8D9A-1369A8C7D536}">
      <dsp:nvSpPr>
        <dsp:cNvPr id="0" name=""/>
        <dsp:cNvSpPr/>
      </dsp:nvSpPr>
      <dsp:spPr>
        <a:xfrm rot="5400000">
          <a:off x="780037" y="1169236"/>
          <a:ext cx="1824632" cy="220261"/>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98C02A-D9F4-443B-B28A-79BCE14F67AF}">
      <dsp:nvSpPr>
        <dsp:cNvPr id="0" name=""/>
        <dsp:cNvSpPr/>
      </dsp:nvSpPr>
      <dsp:spPr>
        <a:xfrm>
          <a:off x="1197442" y="1303"/>
          <a:ext cx="2447351" cy="1468410"/>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 La importancia de la razón como la única guía infalible para llegar a la sabiduría.</a:t>
          </a:r>
        </a:p>
      </dsp:txBody>
      <dsp:txXfrm>
        <a:off x="1240450" y="44311"/>
        <a:ext cx="2361335" cy="1382394"/>
      </dsp:txXfrm>
    </dsp:sp>
    <dsp:sp modelId="{A5E935AD-37A3-4BA4-B9C2-15DF0794E850}">
      <dsp:nvSpPr>
        <dsp:cNvPr id="0" name=""/>
        <dsp:cNvSpPr/>
      </dsp:nvSpPr>
      <dsp:spPr>
        <a:xfrm rot="5400000">
          <a:off x="780037" y="3004749"/>
          <a:ext cx="1824632" cy="220261"/>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C0BD67-1245-4AFC-B114-57FED48FF885}">
      <dsp:nvSpPr>
        <dsp:cNvPr id="0" name=""/>
        <dsp:cNvSpPr/>
      </dsp:nvSpPr>
      <dsp:spPr>
        <a:xfrm>
          <a:off x="1197442" y="1836817"/>
          <a:ext cx="2447351" cy="1468410"/>
        </a:xfrm>
        <a:prstGeom prst="roundRect">
          <a:avLst>
            <a:gd name="adj" fmla="val 10000"/>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 Se debe emplear la razón para mejorar las instituciones religiosas, gubernamentales y económicas.</a:t>
          </a:r>
        </a:p>
      </dsp:txBody>
      <dsp:txXfrm>
        <a:off x="1240450" y="1879825"/>
        <a:ext cx="2361335" cy="1382394"/>
      </dsp:txXfrm>
    </dsp:sp>
    <dsp:sp modelId="{88A078E7-8A15-4F32-83D3-ED27CA3FCE04}">
      <dsp:nvSpPr>
        <dsp:cNvPr id="0" name=""/>
        <dsp:cNvSpPr/>
      </dsp:nvSpPr>
      <dsp:spPr>
        <a:xfrm>
          <a:off x="1697794" y="3922506"/>
          <a:ext cx="3244096" cy="220261"/>
        </a:xfrm>
        <a:prstGeom prst="rect">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75586E-7CE1-4DDD-9DD7-7752272AC486}">
      <dsp:nvSpPr>
        <dsp:cNvPr id="0" name=""/>
        <dsp:cNvSpPr/>
      </dsp:nvSpPr>
      <dsp:spPr>
        <a:xfrm>
          <a:off x="1197442" y="3672331"/>
          <a:ext cx="2447351" cy="1468410"/>
        </a:xfrm>
        <a:prstGeom prst="roundRect">
          <a:avLst>
            <a:gd name="adj" fmla="val 10000"/>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 El elemento de su teoría es la libertad; en general, se trata de la búsqueda de libertad individual.</a:t>
          </a:r>
        </a:p>
      </dsp:txBody>
      <dsp:txXfrm>
        <a:off x="1240450" y="3715339"/>
        <a:ext cx="2361335" cy="1382394"/>
      </dsp:txXfrm>
    </dsp:sp>
    <dsp:sp modelId="{56C86C71-FA24-44A9-A589-B2949DC6BF89}">
      <dsp:nvSpPr>
        <dsp:cNvPr id="0" name=""/>
        <dsp:cNvSpPr/>
      </dsp:nvSpPr>
      <dsp:spPr>
        <a:xfrm rot="16200000">
          <a:off x="4035014" y="3004749"/>
          <a:ext cx="1824632" cy="220261"/>
        </a:xfrm>
        <a:prstGeom prst="rect">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B206860-775D-4C8D-8CEC-5EFB5EA9B773}">
      <dsp:nvSpPr>
        <dsp:cNvPr id="0" name=""/>
        <dsp:cNvSpPr/>
      </dsp:nvSpPr>
      <dsp:spPr>
        <a:xfrm>
          <a:off x="4452420" y="3672331"/>
          <a:ext cx="2447351" cy="1468410"/>
        </a:xfrm>
        <a:prstGeom prst="roundRect">
          <a:avLst>
            <a:gd name="adj" fmla="val 10000"/>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 El Estado es un mal necesario.</a:t>
          </a:r>
        </a:p>
      </dsp:txBody>
      <dsp:txXfrm>
        <a:off x="4495428" y="3715339"/>
        <a:ext cx="2361335" cy="1382394"/>
      </dsp:txXfrm>
    </dsp:sp>
    <dsp:sp modelId="{85B8C6CE-817F-4F62-91C9-09383D6BC1BB}">
      <dsp:nvSpPr>
        <dsp:cNvPr id="0" name=""/>
        <dsp:cNvSpPr/>
      </dsp:nvSpPr>
      <dsp:spPr>
        <a:xfrm rot="16200000">
          <a:off x="4035014" y="1169236"/>
          <a:ext cx="1824632" cy="220261"/>
        </a:xfrm>
        <a:prstGeom prst="rect">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400C712-58C5-4170-B729-A40CE629F628}">
      <dsp:nvSpPr>
        <dsp:cNvPr id="0" name=""/>
        <dsp:cNvSpPr/>
      </dsp:nvSpPr>
      <dsp:spPr>
        <a:xfrm>
          <a:off x="4452420" y="1836817"/>
          <a:ext cx="2447351" cy="1468410"/>
        </a:xfrm>
        <a:prstGeom prst="roundRect">
          <a:avLst>
            <a:gd name="adj" fmla="val 10000"/>
          </a:avLst>
        </a:prstGeom>
        <a:solidFill>
          <a:schemeClr val="accent6">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 El gobierno se basa en un contrato entre gobernantes y gobernados.</a:t>
          </a:r>
        </a:p>
      </dsp:txBody>
      <dsp:txXfrm>
        <a:off x="4495428" y="1879825"/>
        <a:ext cx="2361335" cy="1382394"/>
      </dsp:txXfrm>
    </dsp:sp>
    <dsp:sp modelId="{7ECAC4AD-393F-47BF-8BE2-B6AEF9B45F7D}">
      <dsp:nvSpPr>
        <dsp:cNvPr id="0" name=""/>
        <dsp:cNvSpPr/>
      </dsp:nvSpPr>
      <dsp:spPr>
        <a:xfrm>
          <a:off x="4452420" y="1303"/>
          <a:ext cx="2447351" cy="1468410"/>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a:t>• A fines del siglo XVIII, las libertades se transforman en derechos naturales del individuo.</a:t>
          </a:r>
        </a:p>
      </dsp:txBody>
      <dsp:txXfrm>
        <a:off x="4495428" y="44311"/>
        <a:ext cx="2361335" cy="138239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171B38-B7EF-4DD3-B6EE-F33E203E326B}" type="datetimeFigureOut">
              <a:rPr lang="es-MX" smtClean="0"/>
              <a:t>29/09/2019</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BF8E03-F2C8-4204-9DEC-72EA04246400}" type="slidenum">
              <a:rPr lang="es-MX" smtClean="0"/>
              <a:t>‹Nº›</a:t>
            </a:fld>
            <a:endParaRPr lang="es-MX"/>
          </a:p>
        </p:txBody>
      </p:sp>
    </p:spTree>
    <p:extLst>
      <p:ext uri="{BB962C8B-B14F-4D97-AF65-F5344CB8AC3E}">
        <p14:creationId xmlns:p14="http://schemas.microsoft.com/office/powerpoint/2010/main" val="2121739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5A9A4E83-0C2B-4321-843A-D59748126704}" type="slidenum">
              <a:rPr lang="en-US" smtClean="0"/>
              <a:t>11</a:t>
            </a:fld>
            <a:endParaRPr lang="en-US"/>
          </a:p>
        </p:txBody>
      </p:sp>
    </p:spTree>
    <p:extLst>
      <p:ext uri="{BB962C8B-B14F-4D97-AF65-F5344CB8AC3E}">
        <p14:creationId xmlns:p14="http://schemas.microsoft.com/office/powerpoint/2010/main" val="3140127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3CBF8E03-F2C8-4204-9DEC-72EA04246400}" type="slidenum">
              <a:rPr lang="es-MX" smtClean="0"/>
              <a:t>24</a:t>
            </a:fld>
            <a:endParaRPr lang="es-MX"/>
          </a:p>
        </p:txBody>
      </p:sp>
    </p:spTree>
    <p:extLst>
      <p:ext uri="{BB962C8B-B14F-4D97-AF65-F5344CB8AC3E}">
        <p14:creationId xmlns:p14="http://schemas.microsoft.com/office/powerpoint/2010/main" val="2014809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E61E0C84-2D34-4F42-8C64-90AF5433340A}" type="datetime1">
              <a:rPr lang="en-US" smtClean="0"/>
              <a:t>9/29/2019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35530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28AD5D64-163D-4CF5-8508-FB6DE0465332}" type="datetime1">
              <a:rPr lang="en-US" smtClean="0"/>
              <a:t>9/29/2019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74198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061866B9-5AB3-47FB-902E-D839796593A6}" type="datetime1">
              <a:rPr lang="en-US" smtClean="0"/>
              <a:t>9/29/2019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03367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511D7FFE-E469-4A6C-8AAD-7A099E1CB369}" type="datetime1">
              <a:rPr lang="en-US" smtClean="0"/>
              <a:t>9/29/2019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12696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9D2F058F-D502-4574-A27A-6F73FFC49BDF}" type="datetime1">
              <a:rPr lang="en-US" smtClean="0"/>
              <a:t>9/29/2019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028291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el estilo de texto del patrón</a:t>
            </a:r>
          </a:p>
        </p:txBody>
      </p:sp>
      <p:sp>
        <p:nvSpPr>
          <p:cNvPr id="5" name="Date Placeholder 4"/>
          <p:cNvSpPr>
            <a:spLocks noGrp="1"/>
          </p:cNvSpPr>
          <p:nvPr>
            <p:ph type="dt" sz="half" idx="10"/>
          </p:nvPr>
        </p:nvSpPr>
        <p:spPr/>
        <p:txBody>
          <a:bodyPr/>
          <a:lstStyle/>
          <a:p>
            <a:fld id="{51CE3255-6633-4139-BA14-6C41E66BA890}" type="datetime1">
              <a:rPr lang="en-US" smtClean="0"/>
              <a:t>9/29/2019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95473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CAB8AE8-464A-49D9-A92C-3376508B05CC}" type="datetime1">
              <a:rPr lang="en-US" smtClean="0"/>
              <a:t>9/29/2019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439776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3D77A64-64A5-4925-A101-98282F050993}" type="datetime1">
              <a:rPr lang="en-US" smtClean="0"/>
              <a:t>9/29/2019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62364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9D84972-3DB3-493C-91A8-61A01E935464}" type="datetime1">
              <a:rPr lang="en-US" smtClean="0"/>
              <a:t>9/29/2019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97799C9-84D9-46D2-A11E-BCF8A720529D}" type="slidenum">
              <a:rPr lang="en-US" smtClean="0"/>
              <a:t>‹Nº›</a:t>
            </a:fld>
            <a:endParaRPr lang="en-US" dirty="0"/>
          </a:p>
        </p:txBody>
      </p:sp>
    </p:spTree>
    <p:extLst>
      <p:ext uri="{BB962C8B-B14F-4D97-AF65-F5344CB8AC3E}">
        <p14:creationId xmlns:p14="http://schemas.microsoft.com/office/powerpoint/2010/main" val="3185070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57C67974-5596-4E37-AE84-482F1286E744}" type="datetime1">
              <a:rPr lang="en-US" smtClean="0"/>
              <a:t>9/29/2019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90191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4D14F96-B979-4B6C-91B4-528BCE0ADFAB}" type="datetime1">
              <a:rPr lang="en-US" smtClean="0"/>
              <a:t>9/29/2019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D84065D-F351-4B03-BD91-D8A6B8D4B362}" type="slidenum">
              <a:rPr lang="en-US" smtClean="0"/>
              <a:t>‹Nº›</a:t>
            </a:fld>
            <a:endParaRPr lang="en-US" dirty="0"/>
          </a:p>
        </p:txBody>
      </p:sp>
    </p:spTree>
    <p:extLst>
      <p:ext uri="{BB962C8B-B14F-4D97-AF65-F5344CB8AC3E}">
        <p14:creationId xmlns:p14="http://schemas.microsoft.com/office/powerpoint/2010/main" val="4274573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2254681-4E72-4CCB-A688-2408C63B8782}" type="datetime1">
              <a:rPr lang="en-US" smtClean="0"/>
              <a:t>9/29/2019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96764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A6AA10A0-FB21-44F8-AF6A-53FEBB19C320}" type="datetime1">
              <a:rPr lang="en-US" smtClean="0"/>
              <a:t>9/29/2019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37894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3A93B-0E08-4A07-AD95-22DC79F22DC8}" type="datetime1">
              <a:rPr lang="en-US" smtClean="0"/>
              <a:t>9/29/2019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65604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3727F7C-81A3-43F8-9F75-580A54D6828A}" type="datetime1">
              <a:rPr lang="en-US" smtClean="0"/>
              <a:t>9/29/2019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53478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0C6D2AA-5A3C-429F-8EEE-12B3B345948C}" type="datetime1">
              <a:rPr lang="en-US" smtClean="0"/>
              <a:t>9/29/2019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87293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55FED15-E912-426A-8989-F777AEB516F7}" type="datetime1">
              <a:rPr lang="en-US" smtClean="0"/>
              <a:t>9/29/2019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6327441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19.jpeg"/><Relationship Id="rId7" Type="http://schemas.openxmlformats.org/officeDocument/2006/relationships/diagramLayout" Target="../diagrams/layout3.xml"/><Relationship Id="rId2" Type="http://schemas.openxmlformats.org/officeDocument/2006/relationships/image" Target="../media/image18.jpeg"/><Relationship Id="rId1" Type="http://schemas.openxmlformats.org/officeDocument/2006/relationships/slideLayout" Target="../slideLayouts/slideLayout6.xml"/><Relationship Id="rId6" Type="http://schemas.openxmlformats.org/officeDocument/2006/relationships/diagramData" Target="../diagrams/data3.xml"/><Relationship Id="rId5" Type="http://schemas.openxmlformats.org/officeDocument/2006/relationships/image" Target="../media/image21.jpeg"/><Relationship Id="rId10" Type="http://schemas.microsoft.com/office/2007/relationships/diagramDrawing" Target="../diagrams/drawing3.xml"/><Relationship Id="rId4" Type="http://schemas.openxmlformats.org/officeDocument/2006/relationships/image" Target="../media/image20.jpeg"/><Relationship Id="rId9" Type="http://schemas.openxmlformats.org/officeDocument/2006/relationships/diagramColors" Target="../diagrams/colors3.xml"/></Relationships>
</file>

<file path=ppt/slides/_rels/slide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Layout" Target="../diagrams/layout4.xml"/><Relationship Id="rId7" Type="http://schemas.openxmlformats.org/officeDocument/2006/relationships/image" Target="../media/image22.jpeg"/><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image" Target="../media/image25.jpeg"/><Relationship Id="rId4" Type="http://schemas.openxmlformats.org/officeDocument/2006/relationships/diagramQuickStyle" Target="../diagrams/quickStyle4.xml"/><Relationship Id="rId9" Type="http://schemas.openxmlformats.org/officeDocument/2006/relationships/image" Target="../media/image24.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Layout" Target="../diagrams/layout5.xml"/><Relationship Id="rId7" Type="http://schemas.openxmlformats.org/officeDocument/2006/relationships/image" Target="../media/image26.jpeg"/><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10" Type="http://schemas.openxmlformats.org/officeDocument/2006/relationships/image" Target="../media/image29.jpeg"/><Relationship Id="rId4" Type="http://schemas.openxmlformats.org/officeDocument/2006/relationships/diagramQuickStyle" Target="../diagrams/quickStyle5.xml"/><Relationship Id="rId9"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diagramLayout" Target="../diagrams/layout7.xml"/><Relationship Id="rId7" Type="http://schemas.openxmlformats.org/officeDocument/2006/relationships/image" Target="../media/image35.png"/><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10" Type="http://schemas.openxmlformats.org/officeDocument/2006/relationships/image" Target="../media/image38.jpeg"/><Relationship Id="rId4" Type="http://schemas.openxmlformats.org/officeDocument/2006/relationships/diagramQuickStyle" Target="../diagrams/quickStyle7.xml"/><Relationship Id="rId9" Type="http://schemas.openxmlformats.org/officeDocument/2006/relationships/image" Target="../media/image37.jpeg"/></Relationships>
</file>

<file path=ppt/slides/_rels/slide31.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diagramLayout" Target="../diagrams/layout8.xml"/><Relationship Id="rId7" Type="http://schemas.openxmlformats.org/officeDocument/2006/relationships/image" Target="../media/image39.jpeg"/><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11" Type="http://schemas.openxmlformats.org/officeDocument/2006/relationships/image" Target="../media/image43.jpeg"/><Relationship Id="rId5" Type="http://schemas.openxmlformats.org/officeDocument/2006/relationships/diagramColors" Target="../diagrams/colors8.xml"/><Relationship Id="rId10" Type="http://schemas.openxmlformats.org/officeDocument/2006/relationships/image" Target="../media/image42.jpeg"/><Relationship Id="rId4" Type="http://schemas.openxmlformats.org/officeDocument/2006/relationships/diagramQuickStyle" Target="../diagrams/quickStyle8.xml"/><Relationship Id="rId9" Type="http://schemas.openxmlformats.org/officeDocument/2006/relationships/image" Target="../media/image41.jpeg"/></Relationships>
</file>

<file path=ppt/slides/_rels/slide32.xml.rels><?xml version="1.0" encoding="UTF-8" standalone="yes"?>
<Relationships xmlns="http://schemas.openxmlformats.org/package/2006/relationships"><Relationship Id="rId3" Type="http://schemas.openxmlformats.org/officeDocument/2006/relationships/hyperlink" Target="https://www.20minutos.es/noticia/2785592/0/fernando-savater-educacion-es-arma-defensa-democracia/" TargetMode="External"/><Relationship Id="rId2" Type="http://schemas.openxmlformats.org/officeDocument/2006/relationships/hyperlink" Target="https://definicion.de/pensamiento-creativo/" TargetMode="External"/><Relationship Id="rId1" Type="http://schemas.openxmlformats.org/officeDocument/2006/relationships/slideLayout" Target="../slideLayouts/slideLayout6.xml"/><Relationship Id="rId4" Type="http://schemas.openxmlformats.org/officeDocument/2006/relationships/hyperlink" Target="https://www.biografiasyvidas.com/biografia/s/savater.htm" TargetMode="External"/></Relationships>
</file>

<file path=ppt/slides/_rels/slide33.xml.rels><?xml version="1.0" encoding="UTF-8" standalone="yes"?>
<Relationships xmlns="http://schemas.openxmlformats.org/package/2006/relationships"><Relationship Id="rId2" Type="http://schemas.openxmlformats.org/officeDocument/2006/relationships/hyperlink" Target="https://historiaybiografias.com/hombres_ilustracion/"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hyperlink" Target="https://definicion.de/pensamiento-creativo/" TargetMode="External"/><Relationship Id="rId4" Type="http://schemas.openxmlformats.org/officeDocument/2006/relationships/diagramQuickStyle" Target="../diagrams/quickStyle1.xml"/><Relationship Id="rId9"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Layout" Target="../diagrams/layout2.xml"/><Relationship Id="rId7"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96287" y="852382"/>
            <a:ext cx="10345003" cy="5016758"/>
          </a:xfrm>
          <a:prstGeom prst="rect">
            <a:avLst/>
          </a:prstGeom>
        </p:spPr>
        <p:txBody>
          <a:bodyPr wrap="square">
            <a:spAutoFit/>
          </a:bodyPr>
          <a:lstStyle/>
          <a:p>
            <a:pPr algn="ctr">
              <a:defRPr/>
            </a:pPr>
            <a:r>
              <a:rPr lang="es-MX" sz="2400" b="1" dirty="0">
                <a:solidFill>
                  <a:srgbClr val="0070C0"/>
                </a:solidFill>
              </a:rPr>
              <a:t>UNIVERSIDAD AUTÓNOMA DEL ESTADO DE MÉXICO</a:t>
            </a:r>
          </a:p>
          <a:p>
            <a:pPr algn="ctr">
              <a:defRPr/>
            </a:pPr>
            <a:r>
              <a:rPr lang="es-MX" b="1" dirty="0">
                <a:solidFill>
                  <a:srgbClr val="0070C0"/>
                </a:solidFill>
              </a:rPr>
              <a:t/>
            </a:r>
            <a:br>
              <a:rPr lang="es-MX" b="1" dirty="0">
                <a:solidFill>
                  <a:srgbClr val="0070C0"/>
                </a:solidFill>
              </a:rPr>
            </a:br>
            <a:r>
              <a:rPr lang="es-MX" sz="2000" b="1" dirty="0">
                <a:solidFill>
                  <a:srgbClr val="0070C0"/>
                </a:solidFill>
              </a:rPr>
              <a:t> FACULTAD DE CONTADURÍA Y ADMINISTRACIÓN</a:t>
            </a:r>
          </a:p>
          <a:p>
            <a:pPr algn="ctr">
              <a:defRPr/>
            </a:pPr>
            <a:r>
              <a:rPr lang="es-MX" sz="2000" b="1" dirty="0">
                <a:solidFill>
                  <a:srgbClr val="0070C0"/>
                </a:solidFill>
              </a:rPr>
              <a:t>Licenciatura en Contaduría</a:t>
            </a:r>
          </a:p>
          <a:p>
            <a:pPr algn="ctr">
              <a:defRPr/>
            </a:pPr>
            <a:endParaRPr lang="es-MX" b="1" dirty="0"/>
          </a:p>
          <a:p>
            <a:pPr algn="ctr">
              <a:defRPr/>
            </a:pPr>
            <a:r>
              <a:rPr lang="es-MX" sz="2400" b="1" dirty="0">
                <a:solidFill>
                  <a:srgbClr val="FF0000"/>
                </a:solidFill>
              </a:rPr>
              <a:t>Unidad de Aprendizaje: </a:t>
            </a:r>
          </a:p>
          <a:p>
            <a:pPr algn="ctr">
              <a:defRPr/>
            </a:pPr>
            <a:r>
              <a:rPr lang="es-MX" sz="2400" b="1" dirty="0">
                <a:solidFill>
                  <a:srgbClr val="FF0000"/>
                </a:solidFill>
              </a:rPr>
              <a:t>Habilidades y Pensamiento Creativo</a:t>
            </a:r>
          </a:p>
          <a:p>
            <a:pPr algn="ctr">
              <a:defRPr/>
            </a:pPr>
            <a:r>
              <a:rPr lang="es-MX" sz="2400" b="1" dirty="0">
                <a:solidFill>
                  <a:srgbClr val="FF0000"/>
                </a:solidFill>
              </a:rPr>
              <a:t>Créditos: </a:t>
            </a:r>
            <a:r>
              <a:rPr lang="es-MX" sz="2400" b="1" dirty="0" smtClean="0">
                <a:solidFill>
                  <a:srgbClr val="FF0000"/>
                </a:solidFill>
              </a:rPr>
              <a:t>7</a:t>
            </a:r>
            <a:endParaRPr lang="es-MX" sz="2400" b="1" dirty="0">
              <a:solidFill>
                <a:srgbClr val="FF0000"/>
              </a:solidFill>
            </a:endParaRPr>
          </a:p>
          <a:p>
            <a:pPr algn="ctr">
              <a:defRPr/>
            </a:pPr>
            <a:endParaRPr lang="es-MX" sz="2400" b="1" dirty="0"/>
          </a:p>
          <a:p>
            <a:pPr algn="ctr">
              <a:defRPr/>
            </a:pPr>
            <a:r>
              <a:rPr lang="es-MX" sz="2400" b="1" dirty="0"/>
              <a:t>Tema: </a:t>
            </a:r>
            <a:r>
              <a:rPr lang="es-MX" sz="2400" b="1" dirty="0" smtClean="0"/>
              <a:t>Savater, Kant, Descartes </a:t>
            </a:r>
            <a:endParaRPr lang="es-MX" sz="2000" b="1" dirty="0" smtClean="0"/>
          </a:p>
          <a:p>
            <a:pPr algn="ctr">
              <a:defRPr/>
            </a:pPr>
            <a:endParaRPr lang="es-MX" sz="2000" b="1" dirty="0" smtClean="0"/>
          </a:p>
          <a:p>
            <a:pPr algn="ctr">
              <a:defRPr/>
            </a:pPr>
            <a:r>
              <a:rPr lang="es-MX" sz="2000" b="1" dirty="0" smtClean="0"/>
              <a:t>Autor:</a:t>
            </a:r>
          </a:p>
          <a:p>
            <a:pPr algn="ctr">
              <a:defRPr/>
            </a:pPr>
            <a:r>
              <a:rPr lang="es-MX" sz="2000" b="1" dirty="0" smtClean="0"/>
              <a:t>M</a:t>
            </a:r>
            <a:r>
              <a:rPr lang="es-MX" sz="2000" b="1" dirty="0"/>
              <a:t>. en A. María de Lourdes Escalona González</a:t>
            </a:r>
          </a:p>
          <a:p>
            <a:pPr algn="r">
              <a:defRPr/>
            </a:pPr>
            <a:endParaRPr lang="es-MX" sz="2000" b="1" dirty="0"/>
          </a:p>
          <a:p>
            <a:pPr algn="ctr">
              <a:defRPr/>
            </a:pPr>
            <a:r>
              <a:rPr lang="es-MX" sz="2000" b="1" dirty="0"/>
              <a:t>Septiembre </a:t>
            </a:r>
            <a:r>
              <a:rPr lang="es-MX" sz="2000" b="1" dirty="0" smtClean="0"/>
              <a:t>2019</a:t>
            </a:r>
            <a:endParaRPr lang="es-MX" sz="2000" b="1" dirty="0"/>
          </a:p>
        </p:txBody>
      </p:sp>
    </p:spTree>
    <p:extLst>
      <p:ext uri="{BB962C8B-B14F-4D97-AF65-F5344CB8AC3E}">
        <p14:creationId xmlns:p14="http://schemas.microsoft.com/office/powerpoint/2010/main" val="3689476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lstStyle/>
          <a:p>
            <a:r>
              <a:rPr lang="es-MX" sz="2400" dirty="0"/>
              <a:t>"Los políticos obviamente deben acercarse a los ciudadanos, pero éstos deben entender la labor del político, que no es enfrentar unas necesidades contra otras ni fomentar las enemistades dentro del país" aunque, ha lamentado, "a veces vemos ese ejemplo de la mala política de considerar a la mitad de un país enemigo de la otra mitad".</a:t>
            </a:r>
          </a:p>
          <a:p>
            <a:pPr marL="0" indent="0">
              <a:buNone/>
            </a:pPr>
            <a:endParaRPr lang="es-MX" dirty="0"/>
          </a:p>
        </p:txBody>
      </p:sp>
      <p:sp>
        <p:nvSpPr>
          <p:cNvPr id="2" name="Marcador de número de diapositiva 1"/>
          <p:cNvSpPr>
            <a:spLocks noGrp="1"/>
          </p:cNvSpPr>
          <p:nvPr>
            <p:ph type="sldNum" sz="quarter" idx="12"/>
          </p:nvPr>
        </p:nvSpPr>
        <p:spPr/>
        <p:txBody>
          <a:bodyPr/>
          <a:lstStyle/>
          <a:p>
            <a:fld id="{E97799C9-84D9-46D2-A11E-BCF8A720529D}" type="slidenum">
              <a:rPr lang="en-US" smtClean="0"/>
              <a:t>10</a:t>
            </a:fld>
            <a:endParaRPr lang="en-US" dirty="0"/>
          </a:p>
        </p:txBody>
      </p:sp>
    </p:spTree>
    <p:extLst>
      <p:ext uri="{BB962C8B-B14F-4D97-AF65-F5344CB8AC3E}">
        <p14:creationId xmlns:p14="http://schemas.microsoft.com/office/powerpoint/2010/main" val="1061145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
            </a:r>
            <a:br>
              <a:rPr lang="es-MX" dirty="0" smtClean="0"/>
            </a:br>
            <a:r>
              <a:rPr lang="es-MX" b="1" dirty="0" smtClean="0">
                <a:solidFill>
                  <a:schemeClr val="accent2"/>
                </a:solidFill>
              </a:rPr>
              <a:t>Savater dice…</a:t>
            </a:r>
            <a:endParaRPr lang="es-MX" b="1" dirty="0">
              <a:solidFill>
                <a:schemeClr val="accent2"/>
              </a:solidFill>
            </a:endParaRPr>
          </a:p>
        </p:txBody>
      </p:sp>
      <p:sp>
        <p:nvSpPr>
          <p:cNvPr id="3" name="Marcador de contenido 2">
            <a:extLst>
              <a:ext uri="{FF2B5EF4-FFF2-40B4-BE49-F238E27FC236}">
                <a16:creationId xmlns:a16="http://schemas.microsoft.com/office/drawing/2014/main" id="{3BAEBD45-F2D3-4AE9-9C8F-A79A1FE95156}"/>
              </a:ext>
            </a:extLst>
          </p:cNvPr>
          <p:cNvSpPr>
            <a:spLocks noGrp="1"/>
          </p:cNvSpPr>
          <p:nvPr>
            <p:ph idx="1"/>
          </p:nvPr>
        </p:nvSpPr>
        <p:spPr/>
        <p:txBody>
          <a:bodyPr>
            <a:normAutofit lnSpcReduction="10000"/>
          </a:bodyPr>
          <a:lstStyle/>
          <a:p>
            <a:r>
              <a:rPr lang="es-MX" sz="2400" dirty="0" smtClean="0"/>
              <a:t>Hacernos conscientes de la realidad de nuestros semejantes. La escuela debe formar seres humanos más libres.</a:t>
            </a:r>
          </a:p>
          <a:p>
            <a:pPr marL="0" indent="0">
              <a:buNone/>
            </a:pPr>
            <a:endParaRPr lang="es-ES" sz="2400" dirty="0" smtClean="0">
              <a:latin typeface="Bahnschrift" panose="020B0502040204020203" pitchFamily="34" charset="0"/>
            </a:endParaRPr>
          </a:p>
          <a:p>
            <a:r>
              <a:rPr lang="es-MX" sz="2400" dirty="0" smtClean="0"/>
              <a:t>Las opiniones se convierten en expresión irrebatible de la personalidad del sujeto.</a:t>
            </a:r>
          </a:p>
          <a:p>
            <a:pPr marL="0" indent="0">
              <a:buNone/>
            </a:pPr>
            <a:endParaRPr lang="es-MX" sz="2400" dirty="0" smtClean="0"/>
          </a:p>
          <a:p>
            <a:r>
              <a:rPr lang="es-MX" sz="2400" dirty="0" smtClean="0"/>
              <a:t>Un profesor que poco sabe, poco podrá enseñar y esto limitará profundamente a los pupilos</a:t>
            </a:r>
            <a:r>
              <a:rPr lang="es-MX" sz="2400" b="1" dirty="0" smtClean="0"/>
              <a:t>.</a:t>
            </a:r>
          </a:p>
          <a:p>
            <a:pPr marL="0" indent="0" algn="r">
              <a:buNone/>
            </a:pPr>
            <a:endParaRPr lang="es-MX" sz="2400" b="1" dirty="0" smtClean="0">
              <a:latin typeface="Bahnschrift" panose="020B0502040204020203" pitchFamily="34" charset="0"/>
            </a:endParaRPr>
          </a:p>
          <a:p>
            <a:endParaRPr lang="es-ES" sz="2400" b="1" dirty="0" smtClean="0">
              <a:latin typeface="Bahnschrift" panose="020B0502040204020203" pitchFamily="34" charset="0"/>
            </a:endParaRPr>
          </a:p>
          <a:p>
            <a:pPr marL="0" indent="0">
              <a:buNone/>
            </a:pPr>
            <a:endParaRPr lang="es-ES" sz="2400" b="1" dirty="0" smtClean="0">
              <a:latin typeface="Bahnschrift" panose="020B0502040204020203" pitchFamily="34" charset="0"/>
            </a:endParaRPr>
          </a:p>
          <a:p>
            <a:pPr marL="0" indent="0">
              <a:buNone/>
            </a:pPr>
            <a:endParaRPr lang="es-MX" sz="2400" b="1" dirty="0" smtClean="0">
              <a:latin typeface="Bahnschrift" panose="020B0502040204020203" pitchFamily="34" charset="0"/>
            </a:endParaRPr>
          </a:p>
          <a:p>
            <a:endParaRPr lang="es-ES" sz="2400" b="1" dirty="0" smtClean="0">
              <a:latin typeface="Bahnschrift" panose="020B0502040204020203" pitchFamily="34" charset="0"/>
            </a:endParaRPr>
          </a:p>
          <a:p>
            <a:pPr marL="0" indent="0">
              <a:buNone/>
            </a:pPr>
            <a:endParaRPr lang="es-MX" sz="2400" b="1" dirty="0">
              <a:latin typeface="Bahnschrift" panose="020B0502040204020203" pitchFamily="34" charset="0"/>
            </a:endParaRPr>
          </a:p>
        </p:txBody>
      </p:sp>
      <p:sp>
        <p:nvSpPr>
          <p:cNvPr id="4" name="Marcador de número de diapositiva 3"/>
          <p:cNvSpPr>
            <a:spLocks noGrp="1"/>
          </p:cNvSpPr>
          <p:nvPr>
            <p:ph type="sldNum" sz="quarter" idx="12"/>
          </p:nvPr>
        </p:nvSpPr>
        <p:spPr/>
        <p:txBody>
          <a:bodyPr/>
          <a:lstStyle/>
          <a:p>
            <a:fld id="{E97799C9-84D9-46D2-A11E-BCF8A720529D}" type="slidenum">
              <a:rPr lang="en-US" smtClean="0"/>
              <a:t>11</a:t>
            </a:fld>
            <a:endParaRPr lang="en-US" dirty="0"/>
          </a:p>
        </p:txBody>
      </p:sp>
    </p:spTree>
    <p:extLst>
      <p:ext uri="{BB962C8B-B14F-4D97-AF65-F5344CB8AC3E}">
        <p14:creationId xmlns:p14="http://schemas.microsoft.com/office/powerpoint/2010/main" val="41928931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84C9543-182F-4590-8BD7-8454C99232FA}"/>
              </a:ext>
            </a:extLst>
          </p:cNvPr>
          <p:cNvSpPr>
            <a:spLocks noGrp="1"/>
          </p:cNvSpPr>
          <p:nvPr>
            <p:ph idx="1"/>
          </p:nvPr>
        </p:nvSpPr>
        <p:spPr>
          <a:xfrm>
            <a:off x="2589212" y="667921"/>
            <a:ext cx="8915400" cy="2870409"/>
          </a:xfrm>
        </p:spPr>
        <p:txBody>
          <a:bodyPr/>
          <a:lstStyle/>
          <a:p>
            <a:r>
              <a:rPr lang="es-MX" sz="2400" dirty="0" smtClean="0"/>
              <a:t>La </a:t>
            </a:r>
            <a:r>
              <a:rPr lang="es-MX" sz="2400" dirty="0"/>
              <a:t>variación </a:t>
            </a:r>
            <a:r>
              <a:rPr lang="es-MX" sz="2400" dirty="0" smtClean="0"/>
              <a:t>en los </a:t>
            </a:r>
            <a:r>
              <a:rPr lang="es-MX" sz="2400" dirty="0"/>
              <a:t>métodos y enfoques de la </a:t>
            </a:r>
            <a:r>
              <a:rPr lang="es-MX" sz="2400" dirty="0" smtClean="0"/>
              <a:t>enseñanza. La </a:t>
            </a:r>
            <a:r>
              <a:rPr lang="es-MX" sz="2400" dirty="0"/>
              <a:t>escuela también debe fomentar la pasión por el conocimiento.</a:t>
            </a:r>
          </a:p>
          <a:p>
            <a:pPr marL="0" indent="0">
              <a:buNone/>
            </a:pPr>
            <a:endParaRPr lang="es-ES" sz="2400" dirty="0"/>
          </a:p>
          <a:p>
            <a:r>
              <a:rPr lang="es-MX" sz="2400" dirty="0" smtClean="0"/>
              <a:t>El </a:t>
            </a:r>
            <a:r>
              <a:rPr lang="es-MX" sz="2400" dirty="0"/>
              <a:t>contenido de la enseñanza debe favorecer la formación de la personalidad de cada individuo.</a:t>
            </a:r>
            <a:endParaRPr lang="es-MX" dirty="0"/>
          </a:p>
        </p:txBody>
      </p:sp>
      <p:pic>
        <p:nvPicPr>
          <p:cNvPr id="4" name="Imagen 3">
            <a:extLst>
              <a:ext uri="{FF2B5EF4-FFF2-40B4-BE49-F238E27FC236}">
                <a16:creationId xmlns:a16="http://schemas.microsoft.com/office/drawing/2014/main" id="{F7E4D9C0-B7AA-4B0B-84A9-BAED2735C543}"/>
              </a:ext>
            </a:extLst>
          </p:cNvPr>
          <p:cNvPicPr>
            <a:picLocks noChangeAspect="1"/>
          </p:cNvPicPr>
          <p:nvPr/>
        </p:nvPicPr>
        <p:blipFill>
          <a:blip r:embed="rId2"/>
          <a:stretch>
            <a:fillRect/>
          </a:stretch>
        </p:blipFill>
        <p:spPr>
          <a:xfrm>
            <a:off x="4245734" y="3697356"/>
            <a:ext cx="5067908" cy="2689338"/>
          </a:xfrm>
          <a:prstGeom prst="rect">
            <a:avLst/>
          </a:prstGeom>
        </p:spPr>
      </p:pic>
      <p:sp>
        <p:nvSpPr>
          <p:cNvPr id="2" name="Marcador de número de diapositiva 1"/>
          <p:cNvSpPr>
            <a:spLocks noGrp="1"/>
          </p:cNvSpPr>
          <p:nvPr>
            <p:ph type="sldNum" sz="quarter" idx="12"/>
          </p:nvPr>
        </p:nvSpPr>
        <p:spPr/>
        <p:txBody>
          <a:bodyPr/>
          <a:lstStyle/>
          <a:p>
            <a:fld id="{E97799C9-84D9-46D2-A11E-BCF8A720529D}" type="slidenum">
              <a:rPr lang="en-US" smtClean="0"/>
              <a:t>12</a:t>
            </a:fld>
            <a:endParaRPr lang="en-US" dirty="0"/>
          </a:p>
        </p:txBody>
      </p:sp>
    </p:spTree>
    <p:extLst>
      <p:ext uri="{BB962C8B-B14F-4D97-AF65-F5344CB8AC3E}">
        <p14:creationId xmlns:p14="http://schemas.microsoft.com/office/powerpoint/2010/main" val="64780716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C350CAD-055C-4163-9133-668E8E84E5A9}"/>
              </a:ext>
            </a:extLst>
          </p:cNvPr>
          <p:cNvSpPr>
            <a:spLocks noGrp="1"/>
          </p:cNvSpPr>
          <p:nvPr>
            <p:ph idx="1"/>
          </p:nvPr>
        </p:nvSpPr>
        <p:spPr>
          <a:xfrm>
            <a:off x="2589212" y="781878"/>
            <a:ext cx="8915400" cy="2464905"/>
          </a:xfrm>
        </p:spPr>
        <p:txBody>
          <a:bodyPr>
            <a:normAutofit lnSpcReduction="10000"/>
          </a:bodyPr>
          <a:lstStyle/>
          <a:p>
            <a:r>
              <a:rPr lang="es-MX" sz="2400" dirty="0"/>
              <a:t>Para Savater no hay educación si no hay verdad que transmitir.</a:t>
            </a:r>
          </a:p>
          <a:p>
            <a:endParaRPr lang="es-ES" sz="2400" dirty="0"/>
          </a:p>
          <a:p>
            <a:r>
              <a:rPr lang="es-MX" sz="2400" dirty="0"/>
              <a:t>La educación, nunca es un todo fijo y acabado y mucho menos neutral, porque elige, verifica, presupone, convence, elogia y descarta.</a:t>
            </a:r>
          </a:p>
          <a:p>
            <a:pPr marL="0" indent="0">
              <a:buNone/>
            </a:pPr>
            <a:endParaRPr lang="es-MX" sz="2400" b="1" dirty="0">
              <a:latin typeface="Bahnschrift" panose="020B0502040204020203" pitchFamily="34" charset="0"/>
            </a:endParaRPr>
          </a:p>
          <a:p>
            <a:pPr marL="0" indent="0">
              <a:buNone/>
            </a:pPr>
            <a:endParaRPr lang="es-MX" sz="2400" dirty="0">
              <a:latin typeface="Bahnschrift" panose="020B0502040204020203" pitchFamily="34" charset="0"/>
            </a:endParaRPr>
          </a:p>
        </p:txBody>
      </p:sp>
      <p:pic>
        <p:nvPicPr>
          <p:cNvPr id="4" name="Imagen 3">
            <a:extLst>
              <a:ext uri="{FF2B5EF4-FFF2-40B4-BE49-F238E27FC236}">
                <a16:creationId xmlns:a16="http://schemas.microsoft.com/office/drawing/2014/main" id="{74E4F984-A9E3-4845-800A-2C0CBB3E75FA}"/>
              </a:ext>
            </a:extLst>
          </p:cNvPr>
          <p:cNvPicPr>
            <a:picLocks noChangeAspect="1"/>
          </p:cNvPicPr>
          <p:nvPr/>
        </p:nvPicPr>
        <p:blipFill>
          <a:blip r:embed="rId2"/>
          <a:stretch>
            <a:fillRect/>
          </a:stretch>
        </p:blipFill>
        <p:spPr>
          <a:xfrm>
            <a:off x="5112094" y="3429000"/>
            <a:ext cx="3869635" cy="2958911"/>
          </a:xfrm>
          <a:prstGeom prst="rect">
            <a:avLst/>
          </a:prstGeom>
        </p:spPr>
      </p:pic>
      <p:sp>
        <p:nvSpPr>
          <p:cNvPr id="2" name="Marcador de número de diapositiva 1"/>
          <p:cNvSpPr>
            <a:spLocks noGrp="1"/>
          </p:cNvSpPr>
          <p:nvPr>
            <p:ph type="sldNum" sz="quarter" idx="12"/>
          </p:nvPr>
        </p:nvSpPr>
        <p:spPr/>
        <p:txBody>
          <a:bodyPr/>
          <a:lstStyle/>
          <a:p>
            <a:fld id="{E97799C9-84D9-46D2-A11E-BCF8A720529D}" type="slidenum">
              <a:rPr lang="en-US" smtClean="0"/>
              <a:t>13</a:t>
            </a:fld>
            <a:endParaRPr lang="en-US" dirty="0"/>
          </a:p>
        </p:txBody>
      </p:sp>
    </p:spTree>
    <p:extLst>
      <p:ext uri="{BB962C8B-B14F-4D97-AF65-F5344CB8AC3E}">
        <p14:creationId xmlns:p14="http://schemas.microsoft.com/office/powerpoint/2010/main" val="36068443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92" name="Group 191">
            <a:extLst>
              <a:ext uri="{FF2B5EF4-FFF2-40B4-BE49-F238E27FC236}">
                <a16:creationId xmlns:a16="http://schemas.microsoft.com/office/drawing/2014/main" id="{7398C59F-5A18-487B-91D6-B955AACF2E5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93" name="Freeform 11">
              <a:extLst>
                <a:ext uri="{FF2B5EF4-FFF2-40B4-BE49-F238E27FC236}">
                  <a16:creationId xmlns:a16="http://schemas.microsoft.com/office/drawing/2014/main" id="{0557FAFE-C7C3-47EC-A4F5-9B216631920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94" name="Freeform 12">
              <a:extLst>
                <a:ext uri="{FF2B5EF4-FFF2-40B4-BE49-F238E27FC236}">
                  <a16:creationId xmlns:a16="http://schemas.microsoft.com/office/drawing/2014/main" id="{95BC28FB-3882-4674-9D79-EA58BEB7CE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95" name="Freeform 13">
              <a:extLst>
                <a:ext uri="{FF2B5EF4-FFF2-40B4-BE49-F238E27FC236}">
                  <a16:creationId xmlns:a16="http://schemas.microsoft.com/office/drawing/2014/main" id="{9C6EC892-83F9-402F-8552-0AD7C0556E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96" name="Freeform 14">
              <a:extLst>
                <a:ext uri="{FF2B5EF4-FFF2-40B4-BE49-F238E27FC236}">
                  <a16:creationId xmlns:a16="http://schemas.microsoft.com/office/drawing/2014/main" id="{18387766-037C-4EF0-8471-D19CBF2A43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97" name="Freeform 15">
              <a:extLst>
                <a:ext uri="{FF2B5EF4-FFF2-40B4-BE49-F238E27FC236}">
                  <a16:creationId xmlns:a16="http://schemas.microsoft.com/office/drawing/2014/main" id="{1E364F38-6F3A-476A-93E6-962EA817C42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98" name="Freeform 16">
              <a:extLst>
                <a:ext uri="{FF2B5EF4-FFF2-40B4-BE49-F238E27FC236}">
                  <a16:creationId xmlns:a16="http://schemas.microsoft.com/office/drawing/2014/main" id="{35C335A4-1E67-4293-8BE2-DFB085D4FB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99" name="Freeform 17">
              <a:extLst>
                <a:ext uri="{FF2B5EF4-FFF2-40B4-BE49-F238E27FC236}">
                  <a16:creationId xmlns:a16="http://schemas.microsoft.com/office/drawing/2014/main" id="{9A8A0F10-2C98-4297-9F92-5D95533927B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00" name="Freeform 18">
              <a:extLst>
                <a:ext uri="{FF2B5EF4-FFF2-40B4-BE49-F238E27FC236}">
                  <a16:creationId xmlns:a16="http://schemas.microsoft.com/office/drawing/2014/main" id="{C3B112A3-006E-4008-A778-DB5F6A09D51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01" name="Freeform 19">
              <a:extLst>
                <a:ext uri="{FF2B5EF4-FFF2-40B4-BE49-F238E27FC236}">
                  <a16:creationId xmlns:a16="http://schemas.microsoft.com/office/drawing/2014/main" id="{E5E62767-5C25-4C49-9568-432433A3C5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02" name="Freeform 20">
              <a:extLst>
                <a:ext uri="{FF2B5EF4-FFF2-40B4-BE49-F238E27FC236}">
                  <a16:creationId xmlns:a16="http://schemas.microsoft.com/office/drawing/2014/main" id="{598EC006-77B1-42BA-B815-66CCB9B170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03" name="Freeform 21">
              <a:extLst>
                <a:ext uri="{FF2B5EF4-FFF2-40B4-BE49-F238E27FC236}">
                  <a16:creationId xmlns:a16="http://schemas.microsoft.com/office/drawing/2014/main" id="{A144ED09-DA06-491D-95A8-AB3DED4329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04" name="Freeform 22">
              <a:extLst>
                <a:ext uri="{FF2B5EF4-FFF2-40B4-BE49-F238E27FC236}">
                  <a16:creationId xmlns:a16="http://schemas.microsoft.com/office/drawing/2014/main" id="{1CB00BD2-11CD-4A38-8F38-02B0D1105EF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05" name="Group 204">
            <a:extLst>
              <a:ext uri="{FF2B5EF4-FFF2-40B4-BE49-F238E27FC236}">
                <a16:creationId xmlns:a16="http://schemas.microsoft.com/office/drawing/2014/main" id="{520234FB-542E-4550-9C2F-1B56FD41A1C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06" name="Freeform 27">
              <a:extLst>
                <a:ext uri="{FF2B5EF4-FFF2-40B4-BE49-F238E27FC236}">
                  <a16:creationId xmlns:a16="http://schemas.microsoft.com/office/drawing/2014/main" id="{41FCE1F3-DEB3-47CD-90FF-7DABB4AF45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07" name="Freeform 28">
              <a:extLst>
                <a:ext uri="{FF2B5EF4-FFF2-40B4-BE49-F238E27FC236}">
                  <a16:creationId xmlns:a16="http://schemas.microsoft.com/office/drawing/2014/main" id="{5708E488-C19B-452C-B197-6F1C34F6E7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08" name="Freeform 29">
              <a:extLst>
                <a:ext uri="{FF2B5EF4-FFF2-40B4-BE49-F238E27FC236}">
                  <a16:creationId xmlns:a16="http://schemas.microsoft.com/office/drawing/2014/main" id="{89D3FD25-890E-4981-A71D-EE796873D7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09" name="Freeform 30">
              <a:extLst>
                <a:ext uri="{FF2B5EF4-FFF2-40B4-BE49-F238E27FC236}">
                  <a16:creationId xmlns:a16="http://schemas.microsoft.com/office/drawing/2014/main" id="{51B5414C-556A-47CB-8EE2-974A85A7A4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210" name="Freeform 31">
              <a:extLst>
                <a:ext uri="{FF2B5EF4-FFF2-40B4-BE49-F238E27FC236}">
                  <a16:creationId xmlns:a16="http://schemas.microsoft.com/office/drawing/2014/main" id="{1C02B20C-2B27-4B75-8AEE-A5D2E2674B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211" name="Freeform 32">
              <a:extLst>
                <a:ext uri="{FF2B5EF4-FFF2-40B4-BE49-F238E27FC236}">
                  <a16:creationId xmlns:a16="http://schemas.microsoft.com/office/drawing/2014/main" id="{54427714-F9AA-4F93-BD1D-400F1EA93F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212" name="Freeform 33">
              <a:extLst>
                <a:ext uri="{FF2B5EF4-FFF2-40B4-BE49-F238E27FC236}">
                  <a16:creationId xmlns:a16="http://schemas.microsoft.com/office/drawing/2014/main" id="{28A77D6A-9E81-497F-ABCC-2695BB5ADD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213" name="Freeform 34">
              <a:extLst>
                <a:ext uri="{FF2B5EF4-FFF2-40B4-BE49-F238E27FC236}">
                  <a16:creationId xmlns:a16="http://schemas.microsoft.com/office/drawing/2014/main" id="{2A1533BA-1478-4F7C-8E24-3F3E905050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214" name="Freeform 35">
              <a:extLst>
                <a:ext uri="{FF2B5EF4-FFF2-40B4-BE49-F238E27FC236}">
                  <a16:creationId xmlns:a16="http://schemas.microsoft.com/office/drawing/2014/main" id="{39686201-E633-40FD-A80A-1E28AD52E37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15" name="Freeform 36">
              <a:extLst>
                <a:ext uri="{FF2B5EF4-FFF2-40B4-BE49-F238E27FC236}">
                  <a16:creationId xmlns:a16="http://schemas.microsoft.com/office/drawing/2014/main" id="{76A215C2-F590-4938-810B-F8A79366CE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6" name="Freeform 37">
              <a:extLst>
                <a:ext uri="{FF2B5EF4-FFF2-40B4-BE49-F238E27FC236}">
                  <a16:creationId xmlns:a16="http://schemas.microsoft.com/office/drawing/2014/main" id="{85F418E7-330D-4002-8EC8-33C1A897FFB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17" name="Freeform 38">
              <a:extLst>
                <a:ext uri="{FF2B5EF4-FFF2-40B4-BE49-F238E27FC236}">
                  <a16:creationId xmlns:a16="http://schemas.microsoft.com/office/drawing/2014/main" id="{8FFE669A-54C9-4436-9566-C5A90F16DB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18" name="Rectangle 217">
            <a:extLst>
              <a:ext uri="{FF2B5EF4-FFF2-40B4-BE49-F238E27FC236}">
                <a16:creationId xmlns:a16="http://schemas.microsoft.com/office/drawing/2014/main" id="{DE91395A-2D18-4AF6-A0AC-AAA7189FE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19" name="Freeform 6">
            <a:extLst>
              <a:ext uri="{FF2B5EF4-FFF2-40B4-BE49-F238E27FC236}">
                <a16:creationId xmlns:a16="http://schemas.microsoft.com/office/drawing/2014/main" id="{7BD08880-457D-4C62-A3B5-6A9B0878C7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220" name="Rectangle 219">
            <a:extLst>
              <a:ext uri="{FF2B5EF4-FFF2-40B4-BE49-F238E27FC236}">
                <a16:creationId xmlns:a16="http://schemas.microsoft.com/office/drawing/2014/main" id="{FA94DED7-0A28-4AD9-8747-E9411322501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221" name="Rectangle 220">
            <a:extLst>
              <a:ext uri="{FF2B5EF4-FFF2-40B4-BE49-F238E27FC236}">
                <a16:creationId xmlns:a16="http://schemas.microsoft.com/office/drawing/2014/main" id="{6F175609-91A3-416E-BC3D-7548FDE029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2" name="Rectangle 221">
            <a:extLst>
              <a:ext uri="{FF2B5EF4-FFF2-40B4-BE49-F238E27FC236}">
                <a16:creationId xmlns:a16="http://schemas.microsoft.com/office/drawing/2014/main" id="{9A3B0D54-9DF0-4FF8-A0AA-B4234DF358E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4639734"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title"/>
          </p:nvPr>
        </p:nvSpPr>
        <p:spPr>
          <a:xfrm>
            <a:off x="540279" y="1795849"/>
            <a:ext cx="3778870" cy="3114818"/>
          </a:xfrm>
        </p:spPr>
        <p:txBody>
          <a:bodyPr vert="horz" lIns="91440" tIns="45720" rIns="91440" bIns="45720" rtlCol="0" anchor="b">
            <a:normAutofit/>
          </a:bodyPr>
          <a:lstStyle/>
          <a:p>
            <a:pPr lvl="1" algn="l" defTabSz="457200" rtl="0">
              <a:spcBef>
                <a:spcPct val="0"/>
              </a:spcBef>
            </a:pPr>
            <a:r>
              <a:rPr lang="en-US" sz="4000" b="1" kern="1200">
                <a:solidFill>
                  <a:srgbClr val="FEFFFF"/>
                </a:solidFill>
                <a:latin typeface="+mj-lt"/>
                <a:ea typeface="+mj-ea"/>
                <a:cs typeface="+mj-cs"/>
              </a:rPr>
              <a:t>Kant y el imperativo categórico </a:t>
            </a:r>
            <a:br>
              <a:rPr lang="en-US" sz="4000" b="1" kern="1200">
                <a:solidFill>
                  <a:srgbClr val="FEFFFF"/>
                </a:solidFill>
                <a:latin typeface="+mj-lt"/>
                <a:ea typeface="+mj-ea"/>
                <a:cs typeface="+mj-cs"/>
              </a:rPr>
            </a:br>
            <a:endParaRPr lang="en-US" sz="4000" b="1" kern="1200">
              <a:solidFill>
                <a:srgbClr val="FEFFFF"/>
              </a:solidFill>
              <a:latin typeface="+mj-lt"/>
              <a:ea typeface="+mj-ea"/>
              <a:cs typeface="+mj-cs"/>
            </a:endParaRPr>
          </a:p>
        </p:txBody>
      </p:sp>
      <p:pic>
        <p:nvPicPr>
          <p:cNvPr id="6146" name="Picture 2" descr="Resultado de imagen para imperativo categorico">
            <a:extLst>
              <a:ext uri="{FF2B5EF4-FFF2-40B4-BE49-F238E27FC236}">
                <a16:creationId xmlns:a16="http://schemas.microsoft.com/office/drawing/2014/main" id="{6510593F-A5C9-4D69-B3CD-21655DE7DB3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5" b="2"/>
          <a:stretch/>
        </p:blipFill>
        <p:spPr bwMode="auto">
          <a:xfrm>
            <a:off x="4639732" y="10"/>
            <a:ext cx="7552267" cy="6857990"/>
          </a:xfrm>
          <a:prstGeom prst="rect">
            <a:avLst/>
          </a:prstGeom>
          <a:noFill/>
          <a:extLst>
            <a:ext uri="{909E8E84-426E-40DD-AFC4-6F175D3DCCD1}">
              <a14:hiddenFill xmlns:a14="http://schemas.microsoft.com/office/drawing/2010/main">
                <a:solidFill>
                  <a:srgbClr val="FFFFFF"/>
                </a:solidFill>
              </a14:hiddenFill>
            </a:ext>
          </a:extLst>
        </p:spPr>
      </p:pic>
      <p:sp>
        <p:nvSpPr>
          <p:cNvPr id="223" name="Freeform 5">
            <a:extLst>
              <a:ext uri="{FF2B5EF4-FFF2-40B4-BE49-F238E27FC236}">
                <a16:creationId xmlns:a16="http://schemas.microsoft.com/office/drawing/2014/main" id="{64D236DE-BD07-488F-B236-DDEEFFF720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5404022" cy="857047"/>
          </a:xfrm>
          <a:custGeom>
            <a:avLst/>
            <a:gdLst>
              <a:gd name="T0" fmla="*/ 1114 w 1117"/>
              <a:gd name="T1" fmla="*/ 77 h 163"/>
              <a:gd name="T2" fmla="*/ 1040 w 1117"/>
              <a:gd name="T3" fmla="*/ 3 h 163"/>
              <a:gd name="T4" fmla="*/ 1039 w 1117"/>
              <a:gd name="T5" fmla="*/ 2 h 163"/>
              <a:gd name="T6" fmla="*/ 1034 w 1117"/>
              <a:gd name="T7" fmla="*/ 0 h 163"/>
              <a:gd name="T8" fmla="*/ 578 w 1117"/>
              <a:gd name="T9" fmla="*/ 0 h 163"/>
              <a:gd name="T10" fmla="*/ 562 w 1117"/>
              <a:gd name="T11" fmla="*/ 0 h 163"/>
              <a:gd name="T12" fmla="*/ 440 w 1117"/>
              <a:gd name="T13" fmla="*/ 0 h 163"/>
              <a:gd name="T14" fmla="*/ 106 w 1117"/>
              <a:gd name="T15" fmla="*/ 0 h 163"/>
              <a:gd name="T16" fmla="*/ 0 w 1117"/>
              <a:gd name="T17" fmla="*/ 0 h 163"/>
              <a:gd name="T18" fmla="*/ 0 w 1117"/>
              <a:gd name="T19" fmla="*/ 163 h 163"/>
              <a:gd name="T20" fmla="*/ 106 w 1117"/>
              <a:gd name="T21" fmla="*/ 163 h 163"/>
              <a:gd name="T22" fmla="*/ 440 w 1117"/>
              <a:gd name="T23" fmla="*/ 163 h 163"/>
              <a:gd name="T24" fmla="*/ 562 w 1117"/>
              <a:gd name="T25" fmla="*/ 163 h 163"/>
              <a:gd name="T26" fmla="*/ 578 w 1117"/>
              <a:gd name="T27" fmla="*/ 163 h 163"/>
              <a:gd name="T28" fmla="*/ 1034 w 1117"/>
              <a:gd name="T29" fmla="*/ 163 h 163"/>
              <a:gd name="T30" fmla="*/ 1039 w 1117"/>
              <a:gd name="T31" fmla="*/ 161 h 163"/>
              <a:gd name="T32" fmla="*/ 1040 w 1117"/>
              <a:gd name="T33" fmla="*/ 160 h 163"/>
              <a:gd name="T34" fmla="*/ 1114 w 1117"/>
              <a:gd name="T35" fmla="*/ 86 h 163"/>
              <a:gd name="T36" fmla="*/ 1114 w 1117"/>
              <a:gd name="T3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7" h="163">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 name="Marcador de número de diapositiva 2"/>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1481802267"/>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Resultado de imagen para kant">
            <a:extLst>
              <a:ext uri="{FF2B5EF4-FFF2-40B4-BE49-F238E27FC236}">
                <a16:creationId xmlns:a16="http://schemas.microsoft.com/office/drawing/2014/main" id="{57427538-CF26-4084-9D8A-D0BF0C15A7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4128" y="1424225"/>
            <a:ext cx="3505199" cy="426243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normAutofit/>
          </a:bodyPr>
          <a:lstStyle/>
          <a:p>
            <a:r>
              <a:rPr lang="es-MX" sz="5400" b="1" i="1" dirty="0">
                <a:latin typeface="Arial" panose="020B0604020202020204" pitchFamily="34" charset="0"/>
                <a:cs typeface="Arial" panose="020B0604020202020204" pitchFamily="34" charset="0"/>
              </a:rPr>
              <a:t>Biografía.</a:t>
            </a:r>
            <a:endParaRPr lang="es-MX" sz="5400" dirty="0"/>
          </a:p>
        </p:txBody>
      </p:sp>
      <p:sp>
        <p:nvSpPr>
          <p:cNvPr id="3" name="Marcador de contenido 2"/>
          <p:cNvSpPr>
            <a:spLocks noGrp="1"/>
          </p:cNvSpPr>
          <p:nvPr>
            <p:ph idx="1"/>
          </p:nvPr>
        </p:nvSpPr>
        <p:spPr>
          <a:xfrm>
            <a:off x="6350308" y="721518"/>
            <a:ext cx="5181600" cy="5414963"/>
          </a:xfrm>
        </p:spPr>
        <p:txBody>
          <a:bodyPr/>
          <a:lstStyle/>
          <a:p>
            <a:r>
              <a:rPr lang="es-MX" dirty="0"/>
              <a:t>Nació en Königsberg, Prusia (hoy Kaliningrado en Rusia) el 22 de abril de 1724</a:t>
            </a:r>
          </a:p>
          <a:p>
            <a:r>
              <a:rPr lang="es-MX" dirty="0"/>
              <a:t>Fue uno de los filósofos más importantes de Europa.</a:t>
            </a:r>
          </a:p>
          <a:p>
            <a:r>
              <a:rPr lang="es-MX" dirty="0"/>
              <a:t>Publicó una serie de obras importantes en su incansable compromiso con la libertad humana.</a:t>
            </a:r>
          </a:p>
          <a:p>
            <a:r>
              <a:rPr lang="es-MX" dirty="0"/>
              <a:t>filosofía con sus excelentes aportes acerca de la ética</a:t>
            </a:r>
          </a:p>
        </p:txBody>
      </p:sp>
      <p:sp>
        <p:nvSpPr>
          <p:cNvPr id="4" name="Marcador de texto 3"/>
          <p:cNvSpPr>
            <a:spLocks noGrp="1"/>
          </p:cNvSpPr>
          <p:nvPr>
            <p:ph type="body" sz="half" idx="2"/>
          </p:nvPr>
        </p:nvSpPr>
        <p:spPr>
          <a:xfrm>
            <a:off x="2494128" y="1424225"/>
            <a:ext cx="3505199" cy="4262436"/>
          </a:xfrm>
        </p:spPr>
        <p:txBody>
          <a:bodyPr/>
          <a:lstStyle/>
          <a:p>
            <a:endParaRPr lang="es-MX" dirty="0"/>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36006221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r"/>
            <a:r>
              <a:rPr lang="es-MX" dirty="0" smtClean="0"/>
              <a:t/>
            </a:r>
            <a:br>
              <a:rPr lang="es-MX" dirty="0" smtClean="0"/>
            </a:br>
            <a:r>
              <a:rPr lang="es-MX" b="1" dirty="0" smtClean="0">
                <a:solidFill>
                  <a:srgbClr val="7030A0"/>
                </a:solidFill>
              </a:rPr>
              <a:t>Sabias que Kant…</a:t>
            </a:r>
            <a:endParaRPr lang="es-MX" b="1" dirty="0">
              <a:solidFill>
                <a:srgbClr val="7030A0"/>
              </a:solidFill>
            </a:endParaRPr>
          </a:p>
        </p:txBody>
      </p:sp>
      <p:sp>
        <p:nvSpPr>
          <p:cNvPr id="6" name="Marcador de contenido 5"/>
          <p:cNvSpPr>
            <a:spLocks noGrp="1"/>
          </p:cNvSpPr>
          <p:nvPr>
            <p:ph idx="1"/>
          </p:nvPr>
        </p:nvSpPr>
        <p:spPr/>
        <p:txBody>
          <a:bodyPr/>
          <a:lstStyle/>
          <a:p>
            <a:r>
              <a:rPr lang="es-MX" sz="2400" dirty="0"/>
              <a:t>Colaboró a la historia de la humanidad y </a:t>
            </a:r>
            <a:r>
              <a:rPr lang="es-MX" sz="2400" dirty="0" smtClean="0"/>
              <a:t>a la filosofía </a:t>
            </a:r>
            <a:r>
              <a:rPr lang="es-MX" sz="2400" dirty="0"/>
              <a:t>con sus excelentes aportes acerca de la ética, dignidad del hombre, concepciones morales o racionalidad.</a:t>
            </a:r>
          </a:p>
          <a:p>
            <a:pPr marL="0" indent="0">
              <a:buNone/>
            </a:pPr>
            <a:endParaRPr lang="es-MX"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8621" y="4022411"/>
            <a:ext cx="1366046" cy="1818549"/>
          </a:xfrm>
          <a:prstGeom prst="rect">
            <a:avLst/>
          </a:prstGeom>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85610" y="4221113"/>
            <a:ext cx="2558058" cy="1421143"/>
          </a:xfrm>
          <a:prstGeom prst="rect">
            <a:avLst/>
          </a:prstGeom>
        </p:spPr>
      </p:pic>
      <p:sp>
        <p:nvSpPr>
          <p:cNvPr id="2" name="Marcador de número de diapositiva 1"/>
          <p:cNvSpPr>
            <a:spLocks noGrp="1"/>
          </p:cNvSpPr>
          <p:nvPr>
            <p:ph type="sldNum" sz="quarter" idx="12"/>
          </p:nvPr>
        </p:nvSpPr>
        <p:spPr/>
        <p:txBody>
          <a:bodyPr/>
          <a:lstStyle/>
          <a:p>
            <a:fld id="{E97799C9-84D9-46D2-A11E-BCF8A720529D}" type="slidenum">
              <a:rPr lang="en-US" smtClean="0"/>
              <a:t>16</a:t>
            </a:fld>
            <a:endParaRPr lang="en-US" dirty="0"/>
          </a:p>
        </p:txBody>
      </p:sp>
    </p:spTree>
    <p:extLst>
      <p:ext uri="{BB962C8B-B14F-4D97-AF65-F5344CB8AC3E}">
        <p14:creationId xmlns:p14="http://schemas.microsoft.com/office/powerpoint/2010/main" val="1800338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92F90C-5F1D-4674-9B3B-D5A1FFC68DEF}"/>
              </a:ext>
            </a:extLst>
          </p:cNvPr>
          <p:cNvSpPr>
            <a:spLocks noGrp="1"/>
          </p:cNvSpPr>
          <p:nvPr>
            <p:ph type="title"/>
          </p:nvPr>
        </p:nvSpPr>
        <p:spPr>
          <a:xfrm>
            <a:off x="2013354" y="968103"/>
            <a:ext cx="8911687" cy="886638"/>
          </a:xfrm>
        </p:spPr>
        <p:txBody>
          <a:bodyPr/>
          <a:lstStyle/>
          <a:p>
            <a:pPr algn="ctr"/>
            <a:r>
              <a:rPr lang="es-MX" b="1" dirty="0"/>
              <a:t>MORAL</a:t>
            </a:r>
          </a:p>
        </p:txBody>
      </p:sp>
      <p:sp>
        <p:nvSpPr>
          <p:cNvPr id="3" name="Marcador de contenido 2">
            <a:extLst>
              <a:ext uri="{FF2B5EF4-FFF2-40B4-BE49-F238E27FC236}">
                <a16:creationId xmlns:a16="http://schemas.microsoft.com/office/drawing/2014/main" id="{7ED198D9-F651-4F12-B34C-167E646E558A}"/>
              </a:ext>
            </a:extLst>
          </p:cNvPr>
          <p:cNvSpPr>
            <a:spLocks noGrp="1"/>
          </p:cNvSpPr>
          <p:nvPr>
            <p:ph idx="1"/>
          </p:nvPr>
        </p:nvSpPr>
        <p:spPr>
          <a:xfrm>
            <a:off x="2589212" y="2133600"/>
            <a:ext cx="8915400" cy="1391478"/>
          </a:xfrm>
        </p:spPr>
        <p:txBody>
          <a:bodyPr>
            <a:normAutofit/>
          </a:bodyPr>
          <a:lstStyle/>
          <a:p>
            <a:pPr marL="0" indent="0">
              <a:buNone/>
            </a:pPr>
            <a:r>
              <a:rPr lang="es-MX" sz="2400" dirty="0"/>
              <a:t>E</a:t>
            </a:r>
            <a:r>
              <a:rPr lang="es-MX" sz="2400" dirty="0" smtClean="0"/>
              <a:t>l acto moral es el que se realiza como un deber, como un fin en sí mismo: es aquél en el que se actúa en base a la razón, no al amor a uno mismo o al interés. </a:t>
            </a:r>
          </a:p>
          <a:p>
            <a:endParaRPr lang="es-MX" dirty="0"/>
          </a:p>
        </p:txBody>
      </p:sp>
      <p:pic>
        <p:nvPicPr>
          <p:cNvPr id="4" name="Imagen 3">
            <a:extLst>
              <a:ext uri="{FF2B5EF4-FFF2-40B4-BE49-F238E27FC236}">
                <a16:creationId xmlns:a16="http://schemas.microsoft.com/office/drawing/2014/main" id="{BCDDB8B5-D285-44E9-9181-40E0221B36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653" y="4082796"/>
            <a:ext cx="3700780" cy="2208102"/>
          </a:xfrm>
          <a:prstGeom prst="rect">
            <a:avLst/>
          </a:prstGeom>
        </p:spPr>
      </p:pic>
      <p:pic>
        <p:nvPicPr>
          <p:cNvPr id="5" name="Imagen 4">
            <a:extLst>
              <a:ext uri="{FF2B5EF4-FFF2-40B4-BE49-F238E27FC236}">
                <a16:creationId xmlns:a16="http://schemas.microsoft.com/office/drawing/2014/main" id="{4288364F-132A-4BB0-A1CB-7A9B686B89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6912" y="4082796"/>
            <a:ext cx="4086497" cy="2208102"/>
          </a:xfrm>
          <a:prstGeom prst="rect">
            <a:avLst/>
          </a:prstGeom>
        </p:spPr>
      </p:pic>
      <p:sp>
        <p:nvSpPr>
          <p:cNvPr id="6" name="Marcador de número de diapositiva 5"/>
          <p:cNvSpPr>
            <a:spLocks noGrp="1"/>
          </p:cNvSpPr>
          <p:nvPr>
            <p:ph type="sldNum" sz="quarter" idx="12"/>
          </p:nvPr>
        </p:nvSpPr>
        <p:spPr/>
        <p:txBody>
          <a:bodyPr/>
          <a:lstStyle/>
          <a:p>
            <a:fld id="{E97799C9-84D9-46D2-A11E-BCF8A720529D}" type="slidenum">
              <a:rPr lang="en-US" smtClean="0"/>
              <a:t>17</a:t>
            </a:fld>
            <a:endParaRPr lang="en-US" dirty="0"/>
          </a:p>
        </p:txBody>
      </p:sp>
    </p:spTree>
    <p:extLst>
      <p:ext uri="{BB962C8B-B14F-4D97-AF65-F5344CB8AC3E}">
        <p14:creationId xmlns:p14="http://schemas.microsoft.com/office/powerpoint/2010/main" val="197627294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48" name="Group 147">
            <a:extLst>
              <a:ext uri="{FF2B5EF4-FFF2-40B4-BE49-F238E27FC236}">
                <a16:creationId xmlns:a16="http://schemas.microsoft.com/office/drawing/2014/main" id="{65B378DD-3302-4E46-B933-A3A4720E23CB}"/>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49" name="Freeform 11">
              <a:extLst>
                <a:ext uri="{FF2B5EF4-FFF2-40B4-BE49-F238E27FC236}">
                  <a16:creationId xmlns:a16="http://schemas.microsoft.com/office/drawing/2014/main" id="{DFCBBDC3-1668-4E92-88DB-9D5F622F32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50" name="Freeform 12">
              <a:extLst>
                <a:ext uri="{FF2B5EF4-FFF2-40B4-BE49-F238E27FC236}">
                  <a16:creationId xmlns:a16="http://schemas.microsoft.com/office/drawing/2014/main" id="{31F8CDD4-C1DD-481E-AE1A-CECF28784C9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51" name="Freeform 13">
              <a:extLst>
                <a:ext uri="{FF2B5EF4-FFF2-40B4-BE49-F238E27FC236}">
                  <a16:creationId xmlns:a16="http://schemas.microsoft.com/office/drawing/2014/main" id="{EECE6682-CC9D-4055-B817-C485C0706D1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52" name="Freeform 14">
              <a:extLst>
                <a:ext uri="{FF2B5EF4-FFF2-40B4-BE49-F238E27FC236}">
                  <a16:creationId xmlns:a16="http://schemas.microsoft.com/office/drawing/2014/main" id="{270E295D-337F-4604-BA41-8AF78AB4BA0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53" name="Freeform 15">
              <a:extLst>
                <a:ext uri="{FF2B5EF4-FFF2-40B4-BE49-F238E27FC236}">
                  <a16:creationId xmlns:a16="http://schemas.microsoft.com/office/drawing/2014/main" id="{205B2E94-9D47-4E73-B43F-8C5DB94CC21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54" name="Freeform 16">
              <a:extLst>
                <a:ext uri="{FF2B5EF4-FFF2-40B4-BE49-F238E27FC236}">
                  <a16:creationId xmlns:a16="http://schemas.microsoft.com/office/drawing/2014/main" id="{525A065C-3663-45A6-B19B-D4A4525C327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55" name="Freeform 17">
              <a:extLst>
                <a:ext uri="{FF2B5EF4-FFF2-40B4-BE49-F238E27FC236}">
                  <a16:creationId xmlns:a16="http://schemas.microsoft.com/office/drawing/2014/main" id="{B2453C32-1BD0-4AD5-9A40-A76B602713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56" name="Freeform 18">
              <a:extLst>
                <a:ext uri="{FF2B5EF4-FFF2-40B4-BE49-F238E27FC236}">
                  <a16:creationId xmlns:a16="http://schemas.microsoft.com/office/drawing/2014/main" id="{09A9F5DF-D82E-49E5-B7B1-9CF50291AE9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157" name="Freeform 19">
              <a:extLst>
                <a:ext uri="{FF2B5EF4-FFF2-40B4-BE49-F238E27FC236}">
                  <a16:creationId xmlns:a16="http://schemas.microsoft.com/office/drawing/2014/main" id="{F4E5C9FC-074A-4B8D-A737-4877EC56DA3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158" name="Freeform 20">
              <a:extLst>
                <a:ext uri="{FF2B5EF4-FFF2-40B4-BE49-F238E27FC236}">
                  <a16:creationId xmlns:a16="http://schemas.microsoft.com/office/drawing/2014/main" id="{CEEA9B79-734E-412B-AC12-F59A37CBE8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159" name="Freeform 21">
              <a:extLst>
                <a:ext uri="{FF2B5EF4-FFF2-40B4-BE49-F238E27FC236}">
                  <a16:creationId xmlns:a16="http://schemas.microsoft.com/office/drawing/2014/main" id="{6680E6FE-1392-4677-96BA-2015ED508D4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160" name="Freeform 22">
              <a:extLst>
                <a:ext uri="{FF2B5EF4-FFF2-40B4-BE49-F238E27FC236}">
                  <a16:creationId xmlns:a16="http://schemas.microsoft.com/office/drawing/2014/main" id="{5A089533-9FE1-4EAC-90AA-A6E0423D80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62" name="Group 161">
            <a:extLst>
              <a:ext uri="{FF2B5EF4-FFF2-40B4-BE49-F238E27FC236}">
                <a16:creationId xmlns:a16="http://schemas.microsoft.com/office/drawing/2014/main" id="{B96A5ECF-03BC-41D7-9EF2-7C9F3EBD48B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163" name="Freeform 27">
              <a:extLst>
                <a:ext uri="{FF2B5EF4-FFF2-40B4-BE49-F238E27FC236}">
                  <a16:creationId xmlns:a16="http://schemas.microsoft.com/office/drawing/2014/main" id="{17FD984D-FF88-4F1E-A057-F87EDFB0EA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64" name="Freeform 28">
              <a:extLst>
                <a:ext uri="{FF2B5EF4-FFF2-40B4-BE49-F238E27FC236}">
                  <a16:creationId xmlns:a16="http://schemas.microsoft.com/office/drawing/2014/main" id="{14512BF1-B700-4263-A407-558870DC962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65" name="Freeform 29">
              <a:extLst>
                <a:ext uri="{FF2B5EF4-FFF2-40B4-BE49-F238E27FC236}">
                  <a16:creationId xmlns:a16="http://schemas.microsoft.com/office/drawing/2014/main" id="{14B7DA2B-C0FD-4B76-9DE8-57B21ADECA4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66" name="Freeform 30">
              <a:extLst>
                <a:ext uri="{FF2B5EF4-FFF2-40B4-BE49-F238E27FC236}">
                  <a16:creationId xmlns:a16="http://schemas.microsoft.com/office/drawing/2014/main" id="{3D539ACC-402B-41D7-AB55-2CA6D4AFBE1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67" name="Freeform 31">
              <a:extLst>
                <a:ext uri="{FF2B5EF4-FFF2-40B4-BE49-F238E27FC236}">
                  <a16:creationId xmlns:a16="http://schemas.microsoft.com/office/drawing/2014/main" id="{29ABEBE4-C03A-4F8B-9552-BE7B0756E9E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8" name="Freeform 32">
              <a:extLst>
                <a:ext uri="{FF2B5EF4-FFF2-40B4-BE49-F238E27FC236}">
                  <a16:creationId xmlns:a16="http://schemas.microsoft.com/office/drawing/2014/main" id="{06F8AB47-16A6-4ACC-A359-8D11B80BAF2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69" name="Freeform 33">
              <a:extLst>
                <a:ext uri="{FF2B5EF4-FFF2-40B4-BE49-F238E27FC236}">
                  <a16:creationId xmlns:a16="http://schemas.microsoft.com/office/drawing/2014/main" id="{E4EC0B00-F7F3-4124-988D-8D9355A7A13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70" name="Freeform 34">
              <a:extLst>
                <a:ext uri="{FF2B5EF4-FFF2-40B4-BE49-F238E27FC236}">
                  <a16:creationId xmlns:a16="http://schemas.microsoft.com/office/drawing/2014/main" id="{9E168AD9-9552-4A31-A112-B9CBDC27BDE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71" name="Freeform 35">
              <a:extLst>
                <a:ext uri="{FF2B5EF4-FFF2-40B4-BE49-F238E27FC236}">
                  <a16:creationId xmlns:a16="http://schemas.microsoft.com/office/drawing/2014/main" id="{1239135D-B71A-4C3E-B5AF-69B7127984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172" name="Freeform 36">
              <a:extLst>
                <a:ext uri="{FF2B5EF4-FFF2-40B4-BE49-F238E27FC236}">
                  <a16:creationId xmlns:a16="http://schemas.microsoft.com/office/drawing/2014/main" id="{FD1D2D40-4C02-4265-A8E1-99128A70E3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173" name="Freeform 37">
              <a:extLst>
                <a:ext uri="{FF2B5EF4-FFF2-40B4-BE49-F238E27FC236}">
                  <a16:creationId xmlns:a16="http://schemas.microsoft.com/office/drawing/2014/main" id="{76630F5F-FA2F-49F1-8E43-2FCE3286276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174" name="Freeform 38">
              <a:extLst>
                <a:ext uri="{FF2B5EF4-FFF2-40B4-BE49-F238E27FC236}">
                  <a16:creationId xmlns:a16="http://schemas.microsoft.com/office/drawing/2014/main" id="{086AF07B-F818-436B-ACB1-79BC976AF44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176" name="Rectangle 175">
            <a:extLst>
              <a:ext uri="{FF2B5EF4-FFF2-40B4-BE49-F238E27FC236}">
                <a16:creationId xmlns:a16="http://schemas.microsoft.com/office/drawing/2014/main" id="{32414B5A-E45A-41FB-B0D4-F2041B8E6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78" name="Freeform 11">
            <a:extLst>
              <a:ext uri="{FF2B5EF4-FFF2-40B4-BE49-F238E27FC236}">
                <a16:creationId xmlns:a16="http://schemas.microsoft.com/office/drawing/2014/main" id="{F314F073-B3D5-4E5E-BC7E-560789B24C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useBgFill="1">
        <p:nvSpPr>
          <p:cNvPr id="180" name="Rectangle 179">
            <a:extLst>
              <a:ext uri="{FF2B5EF4-FFF2-40B4-BE49-F238E27FC236}">
                <a16:creationId xmlns:a16="http://schemas.microsoft.com/office/drawing/2014/main" id="{C4A04EED-2E8C-4ADA-B8FF-5BC8B53E0D0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9218" name="Picture 2" descr="Resultado de imagen para imperativo categorico">
            <a:extLst>
              <a:ext uri="{FF2B5EF4-FFF2-40B4-BE49-F238E27FC236}">
                <a16:creationId xmlns:a16="http://schemas.microsoft.com/office/drawing/2014/main" id="{B66F0A8E-7C24-461A-AB37-270311C7993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908" r="-3" b="8137"/>
          <a:stretch/>
        </p:blipFill>
        <p:spPr bwMode="auto">
          <a:xfrm>
            <a:off x="8229599" y="10"/>
            <a:ext cx="3961300" cy="1707492"/>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Resultado de imagen para imperativo categorico">
            <a:extLst>
              <a:ext uri="{FF2B5EF4-FFF2-40B4-BE49-F238E27FC236}">
                <a16:creationId xmlns:a16="http://schemas.microsoft.com/office/drawing/2014/main" id="{630B7DCE-102D-4A71-9D51-13ED5E2734F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1238" r="-3" b="-3"/>
          <a:stretch/>
        </p:blipFill>
        <p:spPr bwMode="auto">
          <a:xfrm>
            <a:off x="8230700" y="3430745"/>
            <a:ext cx="3961300" cy="1716047"/>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sultado de imagen para imperativo categorico">
            <a:extLst>
              <a:ext uri="{FF2B5EF4-FFF2-40B4-BE49-F238E27FC236}">
                <a16:creationId xmlns:a16="http://schemas.microsoft.com/office/drawing/2014/main" id="{C2FADE84-0476-412D-B8F5-B091C88E208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5198" r="-3" b="41151"/>
          <a:stretch/>
        </p:blipFill>
        <p:spPr bwMode="auto">
          <a:xfrm>
            <a:off x="8230700" y="1708836"/>
            <a:ext cx="3961300" cy="1729120"/>
          </a:xfrm>
          <a:prstGeom prst="rect">
            <a:avLst/>
          </a:prstGeom>
          <a:noFill/>
          <a:extLst>
            <a:ext uri="{909E8E84-426E-40DD-AFC4-6F175D3DCCD1}">
              <a14:hiddenFill xmlns:a14="http://schemas.microsoft.com/office/drawing/2010/main">
                <a:solidFill>
                  <a:srgbClr val="FFFFFF"/>
                </a:solidFill>
              </a14:hiddenFill>
            </a:ext>
          </a:extLst>
        </p:spPr>
      </p:pic>
      <p:cxnSp>
        <p:nvCxnSpPr>
          <p:cNvPr id="182" name="Straight Connector 181">
            <a:extLst>
              <a:ext uri="{FF2B5EF4-FFF2-40B4-BE49-F238E27FC236}">
                <a16:creationId xmlns:a16="http://schemas.microsoft.com/office/drawing/2014/main" id="{949D50A9-E71F-4A75-A514-DC04809B83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43404" y="1704358"/>
            <a:ext cx="3941064" cy="20150"/>
          </a:xfrm>
          <a:prstGeom prst="line">
            <a:avLst/>
          </a:prstGeom>
          <a:ln w="50800" cap="sq">
            <a:solidFill>
              <a:schemeClr val="tx2">
                <a:lumMod val="7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D62E0BB9-926F-4A97-983C-ABEA06B9C98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43404" y="3417671"/>
            <a:ext cx="3941064" cy="20150"/>
          </a:xfrm>
          <a:prstGeom prst="line">
            <a:avLst/>
          </a:prstGeom>
          <a:ln w="50800" cap="sq">
            <a:solidFill>
              <a:schemeClr val="tx2">
                <a:lumMod val="75000"/>
              </a:schemeClr>
            </a:solidFill>
            <a:miter lim="800000"/>
          </a:ln>
        </p:spPr>
        <p:style>
          <a:lnRef idx="1">
            <a:schemeClr val="accent1"/>
          </a:lnRef>
          <a:fillRef idx="0">
            <a:schemeClr val="accent1"/>
          </a:fillRef>
          <a:effectRef idx="0">
            <a:schemeClr val="accent1"/>
          </a:effectRef>
          <a:fontRef idx="minor">
            <a:schemeClr val="tx1"/>
          </a:fontRef>
        </p:style>
      </p:cxnSp>
      <p:pic>
        <p:nvPicPr>
          <p:cNvPr id="9222" name="Picture 6" descr="Resultado de imagen para imperativo categorico">
            <a:extLst>
              <a:ext uri="{FF2B5EF4-FFF2-40B4-BE49-F238E27FC236}">
                <a16:creationId xmlns:a16="http://schemas.microsoft.com/office/drawing/2014/main" id="{5B3CE4BA-E886-4FB8-846B-A6D47951A93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823" r="-2" b="9452"/>
          <a:stretch/>
        </p:blipFill>
        <p:spPr bwMode="auto">
          <a:xfrm>
            <a:off x="8230700" y="5141953"/>
            <a:ext cx="3961300" cy="1716047"/>
          </a:xfrm>
          <a:prstGeom prst="rect">
            <a:avLst/>
          </a:prstGeom>
          <a:noFill/>
          <a:extLst>
            <a:ext uri="{909E8E84-426E-40DD-AFC4-6F175D3DCCD1}">
              <a14:hiddenFill xmlns:a14="http://schemas.microsoft.com/office/drawing/2010/main">
                <a:solidFill>
                  <a:srgbClr val="FFFFFF"/>
                </a:solidFill>
              </a14:hiddenFill>
            </a:ext>
          </a:extLst>
        </p:spPr>
      </p:pic>
      <p:cxnSp>
        <p:nvCxnSpPr>
          <p:cNvPr id="186" name="Straight Connector 185">
            <a:extLst>
              <a:ext uri="{FF2B5EF4-FFF2-40B4-BE49-F238E27FC236}">
                <a16:creationId xmlns:a16="http://schemas.microsoft.com/office/drawing/2014/main" id="{F34C2F92-02D8-4EE1-813A-5AF0733A174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43404" y="5130984"/>
            <a:ext cx="3941064" cy="20150"/>
          </a:xfrm>
          <a:prstGeom prst="line">
            <a:avLst/>
          </a:prstGeom>
          <a:ln w="50800" cap="sq">
            <a:solidFill>
              <a:schemeClr val="tx2">
                <a:lumMod val="75000"/>
              </a:schemeClr>
            </a:solidFill>
            <a:miter lim="800000"/>
          </a:ln>
        </p:spPr>
        <p:style>
          <a:lnRef idx="1">
            <a:schemeClr val="accent1"/>
          </a:lnRef>
          <a:fillRef idx="0">
            <a:schemeClr val="accent1"/>
          </a:fillRef>
          <a:effectRef idx="0">
            <a:schemeClr val="accent1"/>
          </a:effectRef>
          <a:fontRef idx="minor">
            <a:schemeClr val="tx1"/>
          </a:fontRef>
        </p:style>
      </p:cxnSp>
      <p:sp>
        <p:nvSpPr>
          <p:cNvPr id="188" name="Rectangle 187">
            <a:extLst>
              <a:ext uri="{FF2B5EF4-FFF2-40B4-BE49-F238E27FC236}">
                <a16:creationId xmlns:a16="http://schemas.microsoft.com/office/drawing/2014/main" id="{11482F6F-3BBE-4786-96AB-E70FEE02D0C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8229600"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0" name="Freeform 5">
            <a:extLst>
              <a:ext uri="{FF2B5EF4-FFF2-40B4-BE49-F238E27FC236}">
                <a16:creationId xmlns:a16="http://schemas.microsoft.com/office/drawing/2014/main" id="{09D4ED75-D267-471D-9906-45A81ABF6A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459002"/>
            <a:ext cx="9042690" cy="1035152"/>
          </a:xfrm>
          <a:custGeom>
            <a:avLst/>
            <a:gdLst>
              <a:gd name="T0" fmla="*/ 1900 w 1902"/>
              <a:gd name="T1" fmla="*/ 77 h 163"/>
              <a:gd name="T2" fmla="*/ 1826 w 1902"/>
              <a:gd name="T3" fmla="*/ 3 h 163"/>
              <a:gd name="T4" fmla="*/ 1825 w 1902"/>
              <a:gd name="T5" fmla="*/ 2 h 163"/>
              <a:gd name="T6" fmla="*/ 1819 w 1902"/>
              <a:gd name="T7" fmla="*/ 0 h 163"/>
              <a:gd name="T8" fmla="*/ 1363 w 1902"/>
              <a:gd name="T9" fmla="*/ 0 h 163"/>
              <a:gd name="T10" fmla="*/ 1348 w 1902"/>
              <a:gd name="T11" fmla="*/ 0 h 163"/>
              <a:gd name="T12" fmla="*/ 1225 w 1902"/>
              <a:gd name="T13" fmla="*/ 0 h 163"/>
              <a:gd name="T14" fmla="*/ 1033 w 1902"/>
              <a:gd name="T15" fmla="*/ 0 h 163"/>
              <a:gd name="T16" fmla="*/ 892 w 1902"/>
              <a:gd name="T17" fmla="*/ 0 h 163"/>
              <a:gd name="T18" fmla="*/ 786 w 1902"/>
              <a:gd name="T19" fmla="*/ 0 h 163"/>
              <a:gd name="T20" fmla="*/ 577 w 1902"/>
              <a:gd name="T21" fmla="*/ 0 h 163"/>
              <a:gd name="T22" fmla="*/ 562 w 1902"/>
              <a:gd name="T23" fmla="*/ 0 h 163"/>
              <a:gd name="T24" fmla="*/ 439 w 1902"/>
              <a:gd name="T25" fmla="*/ 0 h 163"/>
              <a:gd name="T26" fmla="*/ 106 w 1902"/>
              <a:gd name="T27" fmla="*/ 0 h 163"/>
              <a:gd name="T28" fmla="*/ 0 w 1902"/>
              <a:gd name="T29" fmla="*/ 0 h 163"/>
              <a:gd name="T30" fmla="*/ 0 w 1902"/>
              <a:gd name="T31" fmla="*/ 163 h 163"/>
              <a:gd name="T32" fmla="*/ 106 w 1902"/>
              <a:gd name="T33" fmla="*/ 163 h 163"/>
              <a:gd name="T34" fmla="*/ 439 w 1902"/>
              <a:gd name="T35" fmla="*/ 163 h 163"/>
              <a:gd name="T36" fmla="*/ 562 w 1902"/>
              <a:gd name="T37" fmla="*/ 163 h 163"/>
              <a:gd name="T38" fmla="*/ 577 w 1902"/>
              <a:gd name="T39" fmla="*/ 163 h 163"/>
              <a:gd name="T40" fmla="*/ 786 w 1902"/>
              <a:gd name="T41" fmla="*/ 163 h 163"/>
              <a:gd name="T42" fmla="*/ 892 w 1902"/>
              <a:gd name="T43" fmla="*/ 163 h 163"/>
              <a:gd name="T44" fmla="*/ 1033 w 1902"/>
              <a:gd name="T45" fmla="*/ 163 h 163"/>
              <a:gd name="T46" fmla="*/ 1225 w 1902"/>
              <a:gd name="T47" fmla="*/ 163 h 163"/>
              <a:gd name="T48" fmla="*/ 1348 w 1902"/>
              <a:gd name="T49" fmla="*/ 163 h 163"/>
              <a:gd name="T50" fmla="*/ 1363 w 1902"/>
              <a:gd name="T51" fmla="*/ 163 h 163"/>
              <a:gd name="T52" fmla="*/ 1819 w 1902"/>
              <a:gd name="T53" fmla="*/ 163 h 163"/>
              <a:gd name="T54" fmla="*/ 1825 w 1902"/>
              <a:gd name="T55" fmla="*/ 161 h 163"/>
              <a:gd name="T56" fmla="*/ 1826 w 1902"/>
              <a:gd name="T57" fmla="*/ 160 h 163"/>
              <a:gd name="T58" fmla="*/ 1900 w 1902"/>
              <a:gd name="T59" fmla="*/ 86 h 163"/>
              <a:gd name="T60" fmla="*/ 1900 w 1902"/>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02" h="163">
                <a:moveTo>
                  <a:pt x="1900" y="77"/>
                </a:moveTo>
                <a:cubicBezTo>
                  <a:pt x="1826" y="3"/>
                  <a:pt x="1826" y="3"/>
                  <a:pt x="1826" y="3"/>
                </a:cubicBezTo>
                <a:cubicBezTo>
                  <a:pt x="1825" y="2"/>
                  <a:pt x="1825" y="2"/>
                  <a:pt x="1825" y="2"/>
                </a:cubicBezTo>
                <a:cubicBezTo>
                  <a:pt x="1823" y="1"/>
                  <a:pt x="1821" y="0"/>
                  <a:pt x="1819" y="0"/>
                </a:cubicBezTo>
                <a:cubicBezTo>
                  <a:pt x="1363" y="0"/>
                  <a:pt x="1363" y="0"/>
                  <a:pt x="1363" y="0"/>
                </a:cubicBezTo>
                <a:cubicBezTo>
                  <a:pt x="1348" y="0"/>
                  <a:pt x="1348" y="0"/>
                  <a:pt x="1348" y="0"/>
                </a:cubicBezTo>
                <a:cubicBezTo>
                  <a:pt x="1225" y="0"/>
                  <a:pt x="1225" y="0"/>
                  <a:pt x="1225" y="0"/>
                </a:cubicBezTo>
                <a:cubicBezTo>
                  <a:pt x="1033" y="0"/>
                  <a:pt x="1033" y="0"/>
                  <a:pt x="1033" y="0"/>
                </a:cubicBezTo>
                <a:cubicBezTo>
                  <a:pt x="892" y="0"/>
                  <a:pt x="892" y="0"/>
                  <a:pt x="892" y="0"/>
                </a:cubicBezTo>
                <a:cubicBezTo>
                  <a:pt x="786" y="0"/>
                  <a:pt x="786" y="0"/>
                  <a:pt x="786" y="0"/>
                </a:cubicBezTo>
                <a:cubicBezTo>
                  <a:pt x="577" y="0"/>
                  <a:pt x="577" y="0"/>
                  <a:pt x="577" y="0"/>
                </a:cubicBezTo>
                <a:cubicBezTo>
                  <a:pt x="562" y="0"/>
                  <a:pt x="562" y="0"/>
                  <a:pt x="562" y="0"/>
                </a:cubicBezTo>
                <a:cubicBezTo>
                  <a:pt x="439" y="0"/>
                  <a:pt x="439" y="0"/>
                  <a:pt x="439" y="0"/>
                </a:cubicBezTo>
                <a:cubicBezTo>
                  <a:pt x="106" y="0"/>
                  <a:pt x="106" y="0"/>
                  <a:pt x="106" y="0"/>
                </a:cubicBezTo>
                <a:cubicBezTo>
                  <a:pt x="0" y="0"/>
                  <a:pt x="0" y="0"/>
                  <a:pt x="0" y="0"/>
                </a:cubicBezTo>
                <a:cubicBezTo>
                  <a:pt x="0" y="163"/>
                  <a:pt x="0" y="163"/>
                  <a:pt x="0" y="163"/>
                </a:cubicBezTo>
                <a:cubicBezTo>
                  <a:pt x="106" y="163"/>
                  <a:pt x="106" y="163"/>
                  <a:pt x="106" y="163"/>
                </a:cubicBezTo>
                <a:cubicBezTo>
                  <a:pt x="439" y="163"/>
                  <a:pt x="439" y="163"/>
                  <a:pt x="439" y="163"/>
                </a:cubicBezTo>
                <a:cubicBezTo>
                  <a:pt x="562" y="163"/>
                  <a:pt x="562" y="163"/>
                  <a:pt x="562" y="163"/>
                </a:cubicBezTo>
                <a:cubicBezTo>
                  <a:pt x="577" y="163"/>
                  <a:pt x="577" y="163"/>
                  <a:pt x="577" y="163"/>
                </a:cubicBezTo>
                <a:cubicBezTo>
                  <a:pt x="786" y="163"/>
                  <a:pt x="786" y="163"/>
                  <a:pt x="786" y="163"/>
                </a:cubicBezTo>
                <a:cubicBezTo>
                  <a:pt x="892" y="163"/>
                  <a:pt x="892" y="163"/>
                  <a:pt x="892" y="163"/>
                </a:cubicBezTo>
                <a:cubicBezTo>
                  <a:pt x="1033" y="163"/>
                  <a:pt x="1033" y="163"/>
                  <a:pt x="1033" y="163"/>
                </a:cubicBezTo>
                <a:cubicBezTo>
                  <a:pt x="1225" y="163"/>
                  <a:pt x="1225" y="163"/>
                  <a:pt x="1225" y="163"/>
                </a:cubicBezTo>
                <a:cubicBezTo>
                  <a:pt x="1348" y="163"/>
                  <a:pt x="1348" y="163"/>
                  <a:pt x="1348" y="163"/>
                </a:cubicBezTo>
                <a:cubicBezTo>
                  <a:pt x="1363" y="163"/>
                  <a:pt x="1363" y="163"/>
                  <a:pt x="1363" y="163"/>
                </a:cubicBezTo>
                <a:cubicBezTo>
                  <a:pt x="1819" y="163"/>
                  <a:pt x="1819" y="163"/>
                  <a:pt x="1819" y="163"/>
                </a:cubicBezTo>
                <a:cubicBezTo>
                  <a:pt x="1821" y="163"/>
                  <a:pt x="1823" y="162"/>
                  <a:pt x="1825" y="161"/>
                </a:cubicBezTo>
                <a:cubicBezTo>
                  <a:pt x="1825" y="160"/>
                  <a:pt x="1825" y="160"/>
                  <a:pt x="1826" y="160"/>
                </a:cubicBezTo>
                <a:cubicBezTo>
                  <a:pt x="1900" y="86"/>
                  <a:pt x="1900" y="86"/>
                  <a:pt x="1900" y="86"/>
                </a:cubicBezTo>
                <a:cubicBezTo>
                  <a:pt x="1902" y="83"/>
                  <a:pt x="1902" y="79"/>
                  <a:pt x="1900" y="7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ítulo 1">
            <a:extLst>
              <a:ext uri="{FF2B5EF4-FFF2-40B4-BE49-F238E27FC236}">
                <a16:creationId xmlns:a16="http://schemas.microsoft.com/office/drawing/2014/main" id="{48097A6B-E596-44AE-B90B-568B4E121994}"/>
              </a:ext>
            </a:extLst>
          </p:cNvPr>
          <p:cNvSpPr>
            <a:spLocks noGrp="1"/>
          </p:cNvSpPr>
          <p:nvPr>
            <p:ph type="title"/>
          </p:nvPr>
        </p:nvSpPr>
        <p:spPr>
          <a:xfrm>
            <a:off x="541867" y="587375"/>
            <a:ext cx="7145866" cy="778933"/>
          </a:xfrm>
        </p:spPr>
        <p:txBody>
          <a:bodyPr vert="horz" lIns="91440" tIns="45720" rIns="91440" bIns="45720" rtlCol="0" anchor="ctr">
            <a:normAutofit/>
          </a:bodyPr>
          <a:lstStyle/>
          <a:p>
            <a:r>
              <a:rPr lang="es-MX" sz="3200" dirty="0" smtClean="0">
                <a:solidFill>
                  <a:srgbClr val="FEFFFF"/>
                </a:solidFill>
              </a:rPr>
              <a:t>Imperativo Categórico</a:t>
            </a:r>
            <a:endParaRPr lang="es-MX" sz="3200" dirty="0">
              <a:solidFill>
                <a:srgbClr val="FEFFFF"/>
              </a:solidFill>
            </a:endParaRPr>
          </a:p>
        </p:txBody>
      </p:sp>
      <p:graphicFrame>
        <p:nvGraphicFramePr>
          <p:cNvPr id="3" name="Diagrama 2">
            <a:extLst>
              <a:ext uri="{FF2B5EF4-FFF2-40B4-BE49-F238E27FC236}">
                <a16:creationId xmlns:a16="http://schemas.microsoft.com/office/drawing/2014/main" id="{964A554F-6113-4465-B4E0-47EA3C10C52F}"/>
              </a:ext>
            </a:extLst>
          </p:cNvPr>
          <p:cNvGraphicFramePr/>
          <p:nvPr>
            <p:extLst>
              <p:ext uri="{D42A27DB-BD31-4B8C-83A1-F6EECF244321}">
                <p14:modId xmlns:p14="http://schemas.microsoft.com/office/powerpoint/2010/main" val="1180613250"/>
              </p:ext>
            </p:extLst>
          </p:nvPr>
        </p:nvGraphicFramePr>
        <p:xfrm>
          <a:off x="-15153" y="1477045"/>
          <a:ext cx="8238233" cy="537620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Marcador de número de diapositiva 3"/>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24359138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79AE23-024B-4C74-97D4-88662F8C79F1}"/>
              </a:ext>
            </a:extLst>
          </p:cNvPr>
          <p:cNvSpPr>
            <a:spLocks noGrp="1"/>
          </p:cNvSpPr>
          <p:nvPr>
            <p:ph type="title"/>
          </p:nvPr>
        </p:nvSpPr>
        <p:spPr>
          <a:xfrm>
            <a:off x="1811046" y="438580"/>
            <a:ext cx="8911687" cy="1280890"/>
          </a:xfrm>
        </p:spPr>
        <p:txBody>
          <a:bodyPr>
            <a:normAutofit fontScale="90000"/>
          </a:bodyPr>
          <a:lstStyle/>
          <a:p>
            <a:r>
              <a:rPr lang="es-MX" sz="5300" dirty="0">
                <a:cs typeface="Arial" panose="020B0604020202020204" pitchFamily="34" charset="0"/>
              </a:rPr>
              <a:t>Imperativo Hipotético</a:t>
            </a:r>
            <a:r>
              <a:rPr lang="es-MX" dirty="0"/>
              <a:t/>
            </a:r>
            <a:br>
              <a:rPr lang="es-MX" dirty="0"/>
            </a:br>
            <a:endParaRPr lang="es-MX" dirty="0"/>
          </a:p>
        </p:txBody>
      </p:sp>
      <p:graphicFrame>
        <p:nvGraphicFramePr>
          <p:cNvPr id="4" name="Diagrama 3">
            <a:extLst>
              <a:ext uri="{FF2B5EF4-FFF2-40B4-BE49-F238E27FC236}">
                <a16:creationId xmlns:a16="http://schemas.microsoft.com/office/drawing/2014/main" id="{04476039-22CB-4A69-987D-6EC233174306}"/>
              </a:ext>
            </a:extLst>
          </p:cNvPr>
          <p:cNvGraphicFramePr/>
          <p:nvPr>
            <p:extLst>
              <p:ext uri="{D42A27DB-BD31-4B8C-83A1-F6EECF244321}">
                <p14:modId xmlns:p14="http://schemas.microsoft.com/office/powerpoint/2010/main" val="2364932674"/>
              </p:ext>
            </p:extLst>
          </p:nvPr>
        </p:nvGraphicFramePr>
        <p:xfrm>
          <a:off x="384313" y="1467155"/>
          <a:ext cx="9099827" cy="45812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314" name="Picture 2" descr="Resultado de imagen para imperativo hipotetico">
            <a:extLst>
              <a:ext uri="{FF2B5EF4-FFF2-40B4-BE49-F238E27FC236}">
                <a16:creationId xmlns:a16="http://schemas.microsoft.com/office/drawing/2014/main" id="{FFD94454-C858-4EF2-979B-5A45635AB84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8311" y="1294337"/>
            <a:ext cx="2206021" cy="2022069"/>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Resultado de imagen para imperativo hipotetico">
            <a:extLst>
              <a:ext uri="{FF2B5EF4-FFF2-40B4-BE49-F238E27FC236}">
                <a16:creationId xmlns:a16="http://schemas.microsoft.com/office/drawing/2014/main" id="{52420206-0D69-4540-90D4-94F1D6ED00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94125" y="3263395"/>
            <a:ext cx="1885811" cy="1748122"/>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Resultado de imagen para imperativo hipotetico">
            <a:extLst>
              <a:ext uri="{FF2B5EF4-FFF2-40B4-BE49-F238E27FC236}">
                <a16:creationId xmlns:a16="http://schemas.microsoft.com/office/drawing/2014/main" id="{91FA01F1-04B4-48B6-93D0-893B70FE574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064331" y="887104"/>
            <a:ext cx="1563561" cy="2376291"/>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Resultado de imagen para alimentacion">
            <a:extLst>
              <a:ext uri="{FF2B5EF4-FFF2-40B4-BE49-F238E27FC236}">
                <a16:creationId xmlns:a16="http://schemas.microsoft.com/office/drawing/2014/main" id="{DF27CC7C-9E89-4702-B4B6-253EB181DDB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58311" y="3489224"/>
            <a:ext cx="1625829" cy="1695111"/>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207611114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4119" name="Group 70">
            <a:extLst>
              <a:ext uri="{FF2B5EF4-FFF2-40B4-BE49-F238E27FC236}">
                <a16:creationId xmlns:a16="http://schemas.microsoft.com/office/drawing/2014/main" id="{7398C59F-5A18-487B-91D6-B955AACF2E5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72" name="Freeform 11">
              <a:extLst>
                <a:ext uri="{FF2B5EF4-FFF2-40B4-BE49-F238E27FC236}">
                  <a16:creationId xmlns:a16="http://schemas.microsoft.com/office/drawing/2014/main" id="{0557FAFE-C7C3-47EC-A4F5-9B216631920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3" name="Freeform 12">
              <a:extLst>
                <a:ext uri="{FF2B5EF4-FFF2-40B4-BE49-F238E27FC236}">
                  <a16:creationId xmlns:a16="http://schemas.microsoft.com/office/drawing/2014/main" id="{95BC28FB-3882-4674-9D79-EA58BEB7CE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4" name="Freeform 13">
              <a:extLst>
                <a:ext uri="{FF2B5EF4-FFF2-40B4-BE49-F238E27FC236}">
                  <a16:creationId xmlns:a16="http://schemas.microsoft.com/office/drawing/2014/main" id="{9C6EC892-83F9-402F-8552-0AD7C0556E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5" name="Freeform 14">
              <a:extLst>
                <a:ext uri="{FF2B5EF4-FFF2-40B4-BE49-F238E27FC236}">
                  <a16:creationId xmlns:a16="http://schemas.microsoft.com/office/drawing/2014/main" id="{18387766-037C-4EF0-8471-D19CBF2A43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6" name="Freeform 15">
              <a:extLst>
                <a:ext uri="{FF2B5EF4-FFF2-40B4-BE49-F238E27FC236}">
                  <a16:creationId xmlns:a16="http://schemas.microsoft.com/office/drawing/2014/main" id="{1E364F38-6F3A-476A-93E6-962EA817C42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7" name="Freeform 16">
              <a:extLst>
                <a:ext uri="{FF2B5EF4-FFF2-40B4-BE49-F238E27FC236}">
                  <a16:creationId xmlns:a16="http://schemas.microsoft.com/office/drawing/2014/main" id="{35C335A4-1E67-4293-8BE2-DFB085D4FB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78" name="Freeform 17">
              <a:extLst>
                <a:ext uri="{FF2B5EF4-FFF2-40B4-BE49-F238E27FC236}">
                  <a16:creationId xmlns:a16="http://schemas.microsoft.com/office/drawing/2014/main" id="{9A8A0F10-2C98-4297-9F92-5D95533927B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79" name="Freeform 18">
              <a:extLst>
                <a:ext uri="{FF2B5EF4-FFF2-40B4-BE49-F238E27FC236}">
                  <a16:creationId xmlns:a16="http://schemas.microsoft.com/office/drawing/2014/main" id="{C3B112A3-006E-4008-A778-DB5F6A09D51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0" name="Freeform 19">
              <a:extLst>
                <a:ext uri="{FF2B5EF4-FFF2-40B4-BE49-F238E27FC236}">
                  <a16:creationId xmlns:a16="http://schemas.microsoft.com/office/drawing/2014/main" id="{E5E62767-5C25-4C49-9568-432433A3C5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1" name="Freeform 20">
              <a:extLst>
                <a:ext uri="{FF2B5EF4-FFF2-40B4-BE49-F238E27FC236}">
                  <a16:creationId xmlns:a16="http://schemas.microsoft.com/office/drawing/2014/main" id="{598EC006-77B1-42BA-B815-66CCB9B170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2" name="Freeform 21">
              <a:extLst>
                <a:ext uri="{FF2B5EF4-FFF2-40B4-BE49-F238E27FC236}">
                  <a16:creationId xmlns:a16="http://schemas.microsoft.com/office/drawing/2014/main" id="{A144ED09-DA06-491D-95A8-AB3DED4329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3" name="Freeform 22">
              <a:extLst>
                <a:ext uri="{FF2B5EF4-FFF2-40B4-BE49-F238E27FC236}">
                  <a16:creationId xmlns:a16="http://schemas.microsoft.com/office/drawing/2014/main" id="{1CB00BD2-11CD-4A38-8F38-02B0D1105EF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120" name="Group 84">
            <a:extLst>
              <a:ext uri="{FF2B5EF4-FFF2-40B4-BE49-F238E27FC236}">
                <a16:creationId xmlns:a16="http://schemas.microsoft.com/office/drawing/2014/main" id="{520234FB-542E-4550-9C2F-1B56FD41A1C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86" name="Freeform 27">
              <a:extLst>
                <a:ext uri="{FF2B5EF4-FFF2-40B4-BE49-F238E27FC236}">
                  <a16:creationId xmlns:a16="http://schemas.microsoft.com/office/drawing/2014/main" id="{41FCE1F3-DEB3-47CD-90FF-7DABB4AF45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7" name="Freeform 28">
              <a:extLst>
                <a:ext uri="{FF2B5EF4-FFF2-40B4-BE49-F238E27FC236}">
                  <a16:creationId xmlns:a16="http://schemas.microsoft.com/office/drawing/2014/main" id="{5708E488-C19B-452C-B197-6F1C34F6E7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88" name="Freeform 29">
              <a:extLst>
                <a:ext uri="{FF2B5EF4-FFF2-40B4-BE49-F238E27FC236}">
                  <a16:creationId xmlns:a16="http://schemas.microsoft.com/office/drawing/2014/main" id="{89D3FD25-890E-4981-A71D-EE796873D7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89" name="Freeform 30">
              <a:extLst>
                <a:ext uri="{FF2B5EF4-FFF2-40B4-BE49-F238E27FC236}">
                  <a16:creationId xmlns:a16="http://schemas.microsoft.com/office/drawing/2014/main" id="{51B5414C-556A-47CB-8EE2-974A85A7A4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0" name="Freeform 31">
              <a:extLst>
                <a:ext uri="{FF2B5EF4-FFF2-40B4-BE49-F238E27FC236}">
                  <a16:creationId xmlns:a16="http://schemas.microsoft.com/office/drawing/2014/main" id="{1C02B20C-2B27-4B75-8AEE-A5D2E2674B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1" name="Freeform 32">
              <a:extLst>
                <a:ext uri="{FF2B5EF4-FFF2-40B4-BE49-F238E27FC236}">
                  <a16:creationId xmlns:a16="http://schemas.microsoft.com/office/drawing/2014/main" id="{54427714-F9AA-4F93-BD1D-400F1EA93F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2" name="Freeform 33">
              <a:extLst>
                <a:ext uri="{FF2B5EF4-FFF2-40B4-BE49-F238E27FC236}">
                  <a16:creationId xmlns:a16="http://schemas.microsoft.com/office/drawing/2014/main" id="{28A77D6A-9E81-497F-ABCC-2695BB5ADD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3" name="Freeform 34">
              <a:extLst>
                <a:ext uri="{FF2B5EF4-FFF2-40B4-BE49-F238E27FC236}">
                  <a16:creationId xmlns:a16="http://schemas.microsoft.com/office/drawing/2014/main" id="{2A1533BA-1478-4F7C-8E24-3F3E905050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4" name="Freeform 35">
              <a:extLst>
                <a:ext uri="{FF2B5EF4-FFF2-40B4-BE49-F238E27FC236}">
                  <a16:creationId xmlns:a16="http://schemas.microsoft.com/office/drawing/2014/main" id="{39686201-E633-40FD-A80A-1E28AD52E37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5" name="Freeform 36">
              <a:extLst>
                <a:ext uri="{FF2B5EF4-FFF2-40B4-BE49-F238E27FC236}">
                  <a16:creationId xmlns:a16="http://schemas.microsoft.com/office/drawing/2014/main" id="{76A215C2-F590-4938-810B-F8A79366CE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6" name="Freeform 37">
              <a:extLst>
                <a:ext uri="{FF2B5EF4-FFF2-40B4-BE49-F238E27FC236}">
                  <a16:creationId xmlns:a16="http://schemas.microsoft.com/office/drawing/2014/main" id="{85F418E7-330D-4002-8EC8-33C1A897FFB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7" name="Freeform 38">
              <a:extLst>
                <a:ext uri="{FF2B5EF4-FFF2-40B4-BE49-F238E27FC236}">
                  <a16:creationId xmlns:a16="http://schemas.microsoft.com/office/drawing/2014/main" id="{8FFE669A-54C9-4436-9566-C5A90F16DB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4121" name="Rectangle 98">
            <a:extLst>
              <a:ext uri="{FF2B5EF4-FFF2-40B4-BE49-F238E27FC236}">
                <a16:creationId xmlns:a16="http://schemas.microsoft.com/office/drawing/2014/main" id="{DE91395A-2D18-4AF6-A0AC-AAA7189FE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122" name="Freeform 6">
            <a:extLst>
              <a:ext uri="{FF2B5EF4-FFF2-40B4-BE49-F238E27FC236}">
                <a16:creationId xmlns:a16="http://schemas.microsoft.com/office/drawing/2014/main" id="{7BD08880-457D-4C62-A3B5-6A9B0878C7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4123" name="Rectangle 102">
            <a:extLst>
              <a:ext uri="{FF2B5EF4-FFF2-40B4-BE49-F238E27FC236}">
                <a16:creationId xmlns:a16="http://schemas.microsoft.com/office/drawing/2014/main" id="{95FFA5E0-4C70-431D-A19D-18415F6C40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098" name="Picture 2" descr="Resultado de imagen para pensamiento creativo">
            <a:extLst>
              <a:ext uri="{FF2B5EF4-FFF2-40B4-BE49-F238E27FC236}">
                <a16:creationId xmlns:a16="http://schemas.microsoft.com/office/drawing/2014/main" id="{7BF69216-9A31-4D8C-8ACA-E614DD7082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222" r="1" b="1"/>
          <a:stretch/>
        </p:blipFill>
        <p:spPr bwMode="auto">
          <a:xfrm>
            <a:off x="-3028" y="14456"/>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4124" name="Freeform 5">
            <a:extLst>
              <a:ext uri="{FF2B5EF4-FFF2-40B4-BE49-F238E27FC236}">
                <a16:creationId xmlns:a16="http://schemas.microsoft.com/office/drawing/2014/main" id="{4536C52F-C11B-4718-8B63-3E4A434655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3632297"/>
            <a:ext cx="10602096" cy="2170389"/>
          </a:xfrm>
          <a:custGeom>
            <a:avLst/>
            <a:gdLst>
              <a:gd name="T0" fmla="*/ 2253 w 2259"/>
              <a:gd name="T1" fmla="*/ 195 h 413"/>
              <a:gd name="T2" fmla="*/ 2064 w 2259"/>
              <a:gd name="T3" fmla="*/ 7 h 413"/>
              <a:gd name="T4" fmla="*/ 2062 w 2259"/>
              <a:gd name="T5" fmla="*/ 5 h 413"/>
              <a:gd name="T6" fmla="*/ 2048 w 2259"/>
              <a:gd name="T7" fmla="*/ 0 h 413"/>
              <a:gd name="T8" fmla="*/ 891 w 2259"/>
              <a:gd name="T9" fmla="*/ 0 h 413"/>
              <a:gd name="T10" fmla="*/ 851 w 2259"/>
              <a:gd name="T11" fmla="*/ 0 h 413"/>
              <a:gd name="T12" fmla="*/ 541 w 2259"/>
              <a:gd name="T13" fmla="*/ 0 h 413"/>
              <a:gd name="T14" fmla="*/ 54 w 2259"/>
              <a:gd name="T15" fmla="*/ 0 h 413"/>
              <a:gd name="T16" fmla="*/ 0 w 2259"/>
              <a:gd name="T17" fmla="*/ 0 h 413"/>
              <a:gd name="T18" fmla="*/ 0 w 2259"/>
              <a:gd name="T19" fmla="*/ 413 h 413"/>
              <a:gd name="T20" fmla="*/ 54 w 2259"/>
              <a:gd name="T21" fmla="*/ 413 h 413"/>
              <a:gd name="T22" fmla="*/ 541 w 2259"/>
              <a:gd name="T23" fmla="*/ 413 h 413"/>
              <a:gd name="T24" fmla="*/ 851 w 2259"/>
              <a:gd name="T25" fmla="*/ 413 h 413"/>
              <a:gd name="T26" fmla="*/ 891 w 2259"/>
              <a:gd name="T27" fmla="*/ 413 h 413"/>
              <a:gd name="T28" fmla="*/ 2048 w 2259"/>
              <a:gd name="T29" fmla="*/ 413 h 413"/>
              <a:gd name="T30" fmla="*/ 2062 w 2259"/>
              <a:gd name="T31" fmla="*/ 408 h 413"/>
              <a:gd name="T32" fmla="*/ 2064 w 2259"/>
              <a:gd name="T33" fmla="*/ 406 h 413"/>
              <a:gd name="T34" fmla="*/ 2253 w 2259"/>
              <a:gd name="T35" fmla="*/ 217 h 413"/>
              <a:gd name="T36" fmla="*/ 2253 w 2259"/>
              <a:gd name="T37" fmla="*/ 1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59" h="413">
                <a:moveTo>
                  <a:pt x="2253" y="195"/>
                </a:moveTo>
                <a:cubicBezTo>
                  <a:pt x="2064" y="7"/>
                  <a:pt x="2064" y="7"/>
                  <a:pt x="2064" y="7"/>
                </a:cubicBezTo>
                <a:cubicBezTo>
                  <a:pt x="2064" y="6"/>
                  <a:pt x="2063" y="5"/>
                  <a:pt x="2062" y="5"/>
                </a:cubicBezTo>
                <a:cubicBezTo>
                  <a:pt x="2058" y="2"/>
                  <a:pt x="2053" y="0"/>
                  <a:pt x="2048" y="0"/>
                </a:cubicBezTo>
                <a:cubicBezTo>
                  <a:pt x="891" y="0"/>
                  <a:pt x="891" y="0"/>
                  <a:pt x="891" y="0"/>
                </a:cubicBezTo>
                <a:cubicBezTo>
                  <a:pt x="851" y="0"/>
                  <a:pt x="851" y="0"/>
                  <a:pt x="851" y="0"/>
                </a:cubicBezTo>
                <a:cubicBezTo>
                  <a:pt x="541" y="0"/>
                  <a:pt x="541" y="0"/>
                  <a:pt x="541" y="0"/>
                </a:cubicBezTo>
                <a:cubicBezTo>
                  <a:pt x="54" y="0"/>
                  <a:pt x="54" y="0"/>
                  <a:pt x="54" y="0"/>
                </a:cubicBezTo>
                <a:cubicBezTo>
                  <a:pt x="0" y="0"/>
                  <a:pt x="0" y="0"/>
                  <a:pt x="0" y="0"/>
                </a:cubicBezTo>
                <a:cubicBezTo>
                  <a:pt x="0" y="413"/>
                  <a:pt x="0" y="413"/>
                  <a:pt x="0" y="413"/>
                </a:cubicBezTo>
                <a:cubicBezTo>
                  <a:pt x="54" y="413"/>
                  <a:pt x="54" y="413"/>
                  <a:pt x="54" y="413"/>
                </a:cubicBezTo>
                <a:cubicBezTo>
                  <a:pt x="541" y="413"/>
                  <a:pt x="541" y="413"/>
                  <a:pt x="541" y="413"/>
                </a:cubicBezTo>
                <a:cubicBezTo>
                  <a:pt x="851" y="413"/>
                  <a:pt x="851" y="413"/>
                  <a:pt x="851" y="413"/>
                </a:cubicBezTo>
                <a:cubicBezTo>
                  <a:pt x="891" y="413"/>
                  <a:pt x="891" y="413"/>
                  <a:pt x="891" y="413"/>
                </a:cubicBezTo>
                <a:cubicBezTo>
                  <a:pt x="2048" y="413"/>
                  <a:pt x="2048" y="413"/>
                  <a:pt x="2048" y="413"/>
                </a:cubicBezTo>
                <a:cubicBezTo>
                  <a:pt x="2053" y="413"/>
                  <a:pt x="2058" y="411"/>
                  <a:pt x="2062" y="408"/>
                </a:cubicBezTo>
                <a:cubicBezTo>
                  <a:pt x="2063" y="407"/>
                  <a:pt x="2064" y="406"/>
                  <a:pt x="2064" y="406"/>
                </a:cubicBezTo>
                <a:cubicBezTo>
                  <a:pt x="2253" y="217"/>
                  <a:pt x="2253" y="217"/>
                  <a:pt x="2253" y="217"/>
                </a:cubicBezTo>
                <a:cubicBezTo>
                  <a:pt x="2259" y="211"/>
                  <a:pt x="2259" y="201"/>
                  <a:pt x="2253" y="195"/>
                </a:cubicBezTo>
                <a:close/>
              </a:path>
            </a:pathLst>
          </a:custGeom>
          <a:solidFill>
            <a:schemeClr val="accent1">
              <a:alpha val="9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ítulo 1"/>
          <p:cNvSpPr>
            <a:spLocks noGrp="1"/>
          </p:cNvSpPr>
          <p:nvPr>
            <p:ph type="title"/>
          </p:nvPr>
        </p:nvSpPr>
        <p:spPr>
          <a:xfrm>
            <a:off x="1083733" y="3962400"/>
            <a:ext cx="8458200" cy="958911"/>
          </a:xfrm>
        </p:spPr>
        <p:txBody>
          <a:bodyPr vert="horz" lIns="91440" tIns="45720" rIns="91440" bIns="45720" rtlCol="0" anchor="b">
            <a:normAutofit/>
          </a:bodyPr>
          <a:lstStyle/>
          <a:p>
            <a:pPr fontAlgn="base">
              <a:lnSpc>
                <a:spcPct val="90000"/>
              </a:lnSpc>
              <a:spcAft>
                <a:spcPct val="0"/>
              </a:spcAft>
            </a:pPr>
            <a:r>
              <a:rPr lang="en-US" sz="2100" b="1" dirty="0">
                <a:solidFill>
                  <a:srgbClr val="FEFFFF"/>
                </a:solidFill>
              </a:rPr>
              <a:t>UNIDAD 1: EVOLUCIÓN DEL PENSAMIENTO CREATIVO</a:t>
            </a:r>
            <a:r>
              <a:rPr lang="en-US" sz="2100" dirty="0">
                <a:solidFill>
                  <a:srgbClr val="FEFFFF"/>
                </a:solidFill>
              </a:rPr>
              <a:t/>
            </a:r>
            <a:br>
              <a:rPr lang="en-US" sz="2100" dirty="0">
                <a:solidFill>
                  <a:srgbClr val="FEFFFF"/>
                </a:solidFill>
              </a:rPr>
            </a:br>
            <a:r>
              <a:rPr lang="en-US" altLang="es-MX" sz="2100" dirty="0">
                <a:solidFill>
                  <a:srgbClr val="FEFFFF"/>
                </a:solidFill>
              </a:rPr>
              <a:t/>
            </a:r>
            <a:br>
              <a:rPr lang="en-US" altLang="es-MX" sz="2100" dirty="0">
                <a:solidFill>
                  <a:srgbClr val="FEFFFF"/>
                </a:solidFill>
              </a:rPr>
            </a:br>
            <a:endParaRPr lang="en-US" sz="2100" dirty="0">
              <a:solidFill>
                <a:srgbClr val="FEFFFF"/>
              </a:solidFill>
            </a:endParaRPr>
          </a:p>
        </p:txBody>
      </p:sp>
      <p:sp>
        <p:nvSpPr>
          <p:cNvPr id="3" name="Marcador de número de diapositiva 2"/>
          <p:cNvSpPr>
            <a:spLocks noGrp="1"/>
          </p:cNvSpPr>
          <p:nvPr>
            <p:ph type="sldNum" sz="quarter" idx="12"/>
          </p:nvPr>
        </p:nvSpPr>
        <p:spPr/>
        <p:txBody>
          <a:bodyPr/>
          <a:lstStyle/>
          <a:p>
            <a:fld id="{E97799C9-84D9-46D2-A11E-BCF8A720529D}" type="slidenum">
              <a:rPr lang="en-US" smtClean="0"/>
              <a:t>2</a:t>
            </a:fld>
            <a:endParaRPr lang="en-US" dirty="0"/>
          </a:p>
        </p:txBody>
      </p:sp>
    </p:spTree>
    <p:extLst>
      <p:ext uri="{BB962C8B-B14F-4D97-AF65-F5344CB8AC3E}">
        <p14:creationId xmlns:p14="http://schemas.microsoft.com/office/powerpoint/2010/main" val="319277128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1954D3-27AD-4C94-B68E-5B01EC03325A}"/>
              </a:ext>
            </a:extLst>
          </p:cNvPr>
          <p:cNvSpPr>
            <a:spLocks noGrp="1"/>
          </p:cNvSpPr>
          <p:nvPr>
            <p:ph type="title"/>
          </p:nvPr>
        </p:nvSpPr>
        <p:spPr>
          <a:xfrm>
            <a:off x="2006070" y="310212"/>
            <a:ext cx="8911687" cy="1280890"/>
          </a:xfrm>
        </p:spPr>
        <p:txBody>
          <a:bodyPr>
            <a:normAutofit fontScale="90000"/>
          </a:bodyPr>
          <a:lstStyle/>
          <a:p>
            <a:pPr algn="ctr"/>
            <a:r>
              <a:rPr lang="es-MX" sz="4400" dirty="0">
                <a:latin typeface="+mn-lt"/>
                <a:cs typeface="Arial" panose="020B0604020202020204" pitchFamily="34" charset="0"/>
              </a:rPr>
              <a:t>Formulaciones del Imperativo Categórico de Kant</a:t>
            </a:r>
            <a:r>
              <a:rPr lang="es-MX" dirty="0"/>
              <a:t/>
            </a:r>
            <a:br>
              <a:rPr lang="es-MX" dirty="0"/>
            </a:br>
            <a:endParaRPr lang="es-MX" dirty="0"/>
          </a:p>
        </p:txBody>
      </p:sp>
      <p:graphicFrame>
        <p:nvGraphicFramePr>
          <p:cNvPr id="3" name="Diagrama 2">
            <a:extLst>
              <a:ext uri="{FF2B5EF4-FFF2-40B4-BE49-F238E27FC236}">
                <a16:creationId xmlns:a16="http://schemas.microsoft.com/office/drawing/2014/main" id="{A0729EA6-50B2-4E25-B172-074970D35E9F}"/>
              </a:ext>
            </a:extLst>
          </p:cNvPr>
          <p:cNvGraphicFramePr/>
          <p:nvPr>
            <p:extLst>
              <p:ext uri="{D42A27DB-BD31-4B8C-83A1-F6EECF244321}">
                <p14:modId xmlns:p14="http://schemas.microsoft.com/office/powerpoint/2010/main" val="2460948833"/>
              </p:ext>
            </p:extLst>
          </p:nvPr>
        </p:nvGraphicFramePr>
        <p:xfrm>
          <a:off x="2397912" y="827827"/>
          <a:ext cx="9120987" cy="5770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0" name="Picture 2" descr="Resultado de imagen para ley universal">
            <a:extLst>
              <a:ext uri="{FF2B5EF4-FFF2-40B4-BE49-F238E27FC236}">
                <a16:creationId xmlns:a16="http://schemas.microsoft.com/office/drawing/2014/main" id="{E8D97488-0CB1-4BDE-A79C-29308A9C765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10148" y="3168272"/>
            <a:ext cx="1965430" cy="147277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Resultado de imagen para ley de la naturaleza">
            <a:extLst>
              <a:ext uri="{FF2B5EF4-FFF2-40B4-BE49-F238E27FC236}">
                <a16:creationId xmlns:a16="http://schemas.microsoft.com/office/drawing/2014/main" id="{6DCAA950-CC14-4EB5-AFBC-47A1D1C02AB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75578" y="3168272"/>
            <a:ext cx="1498695" cy="224136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Resultado de imagen para la autonomia">
            <a:extLst>
              <a:ext uri="{FF2B5EF4-FFF2-40B4-BE49-F238E27FC236}">
                <a16:creationId xmlns:a16="http://schemas.microsoft.com/office/drawing/2014/main" id="{B3AECADB-FB51-458F-BD67-95F3DC3C12C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10148" y="4641048"/>
            <a:ext cx="1965430" cy="1724632"/>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Resultado de imagen para reino de los fines">
            <a:extLst>
              <a:ext uri="{FF2B5EF4-FFF2-40B4-BE49-F238E27FC236}">
                <a16:creationId xmlns:a16="http://schemas.microsoft.com/office/drawing/2014/main" id="{15FB66C0-284A-4949-BAAE-A8918AF0F90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4968" y="2374711"/>
            <a:ext cx="1316654" cy="2266338"/>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6159645" y="6013700"/>
            <a:ext cx="5575155" cy="584775"/>
          </a:xfrm>
          <a:prstGeom prst="rect">
            <a:avLst/>
          </a:prstGeom>
          <a:noFill/>
        </p:spPr>
        <p:txBody>
          <a:bodyPr wrap="square" rtlCol="0">
            <a:spAutoFit/>
          </a:bodyPr>
          <a:lstStyle/>
          <a:p>
            <a:pPr lvl="0"/>
            <a:r>
              <a:rPr lang="es-MX" sz="1600" dirty="0">
                <a:solidFill>
                  <a:srgbClr val="FF0000"/>
                </a:solidFill>
              </a:rPr>
              <a:t>2Galisteo, Esteban (2013). “Imperativo Categórico de Kant”. Tomado de laguia2000.com.</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430476402"/>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183CFBA6-CE65-403A-9402-96B75FC8991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9" name="Freeform 11">
              <a:extLst>
                <a:ext uri="{FF2B5EF4-FFF2-40B4-BE49-F238E27FC236}">
                  <a16:creationId xmlns:a16="http://schemas.microsoft.com/office/drawing/2014/main" id="{59AF335C-09EE-4959-A2C9-B32F3C6C1D3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0" name="Freeform 12">
              <a:extLst>
                <a:ext uri="{FF2B5EF4-FFF2-40B4-BE49-F238E27FC236}">
                  <a16:creationId xmlns:a16="http://schemas.microsoft.com/office/drawing/2014/main" id="{94CCE8C7-E8BB-47EB-BBC7-5E8948F89F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1" name="Freeform 13">
              <a:extLst>
                <a:ext uri="{FF2B5EF4-FFF2-40B4-BE49-F238E27FC236}">
                  <a16:creationId xmlns:a16="http://schemas.microsoft.com/office/drawing/2014/main" id="{2665878D-6479-49F4-BD1C-D1BE63CABA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2" name="Freeform 14">
              <a:extLst>
                <a:ext uri="{FF2B5EF4-FFF2-40B4-BE49-F238E27FC236}">
                  <a16:creationId xmlns:a16="http://schemas.microsoft.com/office/drawing/2014/main" id="{C6400AEB-4991-4E07-8599-C36A9E3543C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3" name="Freeform 15">
              <a:extLst>
                <a:ext uri="{FF2B5EF4-FFF2-40B4-BE49-F238E27FC236}">
                  <a16:creationId xmlns:a16="http://schemas.microsoft.com/office/drawing/2014/main" id="{0C2AEB7A-70D9-4DE7-B97A-0325DBC9F2F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4" name="Freeform 16">
              <a:extLst>
                <a:ext uri="{FF2B5EF4-FFF2-40B4-BE49-F238E27FC236}">
                  <a16:creationId xmlns:a16="http://schemas.microsoft.com/office/drawing/2014/main" id="{FC03DDD2-9CC7-40B7-A632-50BF3E3F6AB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5" name="Freeform 17">
              <a:extLst>
                <a:ext uri="{FF2B5EF4-FFF2-40B4-BE49-F238E27FC236}">
                  <a16:creationId xmlns:a16="http://schemas.microsoft.com/office/drawing/2014/main" id="{7F0B3262-F0EC-44D3-AA37-9552D248C71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6" name="Freeform 18">
              <a:extLst>
                <a:ext uri="{FF2B5EF4-FFF2-40B4-BE49-F238E27FC236}">
                  <a16:creationId xmlns:a16="http://schemas.microsoft.com/office/drawing/2014/main" id="{1839BD80-9BF2-49B4-BB03-B5AAB359BF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17" name="Freeform 19">
              <a:extLst>
                <a:ext uri="{FF2B5EF4-FFF2-40B4-BE49-F238E27FC236}">
                  <a16:creationId xmlns:a16="http://schemas.microsoft.com/office/drawing/2014/main" id="{BDC00C45-9216-4702-A31A-391B1D89C47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18" name="Freeform 20">
              <a:extLst>
                <a:ext uri="{FF2B5EF4-FFF2-40B4-BE49-F238E27FC236}">
                  <a16:creationId xmlns:a16="http://schemas.microsoft.com/office/drawing/2014/main" id="{5FB0F70F-34B9-4938-B487-312A0BF0E0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19" name="Freeform 21">
              <a:extLst>
                <a:ext uri="{FF2B5EF4-FFF2-40B4-BE49-F238E27FC236}">
                  <a16:creationId xmlns:a16="http://schemas.microsoft.com/office/drawing/2014/main" id="{791D1EE1-5A08-47A7-8D44-0940DEF5B4A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0" name="Freeform 22">
              <a:extLst>
                <a:ext uri="{FF2B5EF4-FFF2-40B4-BE49-F238E27FC236}">
                  <a16:creationId xmlns:a16="http://schemas.microsoft.com/office/drawing/2014/main" id="{E04F3404-E41A-43F9-AC45-52EB0874B4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2" name="Group 21">
            <a:extLst>
              <a:ext uri="{FF2B5EF4-FFF2-40B4-BE49-F238E27FC236}">
                <a16:creationId xmlns:a16="http://schemas.microsoft.com/office/drawing/2014/main" id="{C1BC7BDB-967A-4559-AA14-041BCB872DF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3" name="Freeform 27">
              <a:extLst>
                <a:ext uri="{FF2B5EF4-FFF2-40B4-BE49-F238E27FC236}">
                  <a16:creationId xmlns:a16="http://schemas.microsoft.com/office/drawing/2014/main" id="{A39F46EA-3E4A-46CA-BCB8-CA695ED3F4C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4" name="Freeform 28">
              <a:extLst>
                <a:ext uri="{FF2B5EF4-FFF2-40B4-BE49-F238E27FC236}">
                  <a16:creationId xmlns:a16="http://schemas.microsoft.com/office/drawing/2014/main" id="{491A4A32-7F8C-4CA7-9281-9761F03571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5" name="Freeform 29">
              <a:extLst>
                <a:ext uri="{FF2B5EF4-FFF2-40B4-BE49-F238E27FC236}">
                  <a16:creationId xmlns:a16="http://schemas.microsoft.com/office/drawing/2014/main" id="{46B02D76-3CD9-4DF5-A3AD-793E7204E0D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6" name="Freeform 30">
              <a:extLst>
                <a:ext uri="{FF2B5EF4-FFF2-40B4-BE49-F238E27FC236}">
                  <a16:creationId xmlns:a16="http://schemas.microsoft.com/office/drawing/2014/main" id="{E579A2FB-E98B-4144-9D52-3A72BD8D1B7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27" name="Freeform 31">
              <a:extLst>
                <a:ext uri="{FF2B5EF4-FFF2-40B4-BE49-F238E27FC236}">
                  <a16:creationId xmlns:a16="http://schemas.microsoft.com/office/drawing/2014/main" id="{65E500DD-EB71-44B5-A2FA-88E99643578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28" name="Freeform 32">
              <a:extLst>
                <a:ext uri="{FF2B5EF4-FFF2-40B4-BE49-F238E27FC236}">
                  <a16:creationId xmlns:a16="http://schemas.microsoft.com/office/drawing/2014/main" id="{04D6AAD6-45AE-454A-9206-8B90E8A264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29" name="Freeform 33">
              <a:extLst>
                <a:ext uri="{FF2B5EF4-FFF2-40B4-BE49-F238E27FC236}">
                  <a16:creationId xmlns:a16="http://schemas.microsoft.com/office/drawing/2014/main" id="{F7399B13-8510-45F6-98C4-0F14C0B378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0" name="Freeform 34">
              <a:extLst>
                <a:ext uri="{FF2B5EF4-FFF2-40B4-BE49-F238E27FC236}">
                  <a16:creationId xmlns:a16="http://schemas.microsoft.com/office/drawing/2014/main" id="{CA595445-6A38-4465-9A5D-9705388D933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1" name="Freeform 35">
              <a:extLst>
                <a:ext uri="{FF2B5EF4-FFF2-40B4-BE49-F238E27FC236}">
                  <a16:creationId xmlns:a16="http://schemas.microsoft.com/office/drawing/2014/main" id="{21D40BAF-4AE0-46F4-BD65-057F0DC668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2" name="Freeform 36">
              <a:extLst>
                <a:ext uri="{FF2B5EF4-FFF2-40B4-BE49-F238E27FC236}">
                  <a16:creationId xmlns:a16="http://schemas.microsoft.com/office/drawing/2014/main" id="{B17F2D73-16DF-4138-B72D-E5B204717AC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3" name="Freeform 37">
              <a:extLst>
                <a:ext uri="{FF2B5EF4-FFF2-40B4-BE49-F238E27FC236}">
                  <a16:creationId xmlns:a16="http://schemas.microsoft.com/office/drawing/2014/main" id="{DB8ABBC2-6C0C-4F6E-97EB-55B3B7B2F38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4" name="Freeform 38">
              <a:extLst>
                <a:ext uri="{FF2B5EF4-FFF2-40B4-BE49-F238E27FC236}">
                  <a16:creationId xmlns:a16="http://schemas.microsoft.com/office/drawing/2014/main" id="{7A49885E-6B05-41B6-B47F-9D24456FE7A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36" name="Rectangle 35">
            <a:extLst>
              <a:ext uri="{FF2B5EF4-FFF2-40B4-BE49-F238E27FC236}">
                <a16:creationId xmlns:a16="http://schemas.microsoft.com/office/drawing/2014/main" id="{BDADA868-08FE-425A-AEF9-B622F93730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8" name="Freeform 11">
            <a:extLst>
              <a:ext uri="{FF2B5EF4-FFF2-40B4-BE49-F238E27FC236}">
                <a16:creationId xmlns:a16="http://schemas.microsoft.com/office/drawing/2014/main" id="{4AE17B7F-6C2F-42A9-946F-8FF49617D1E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useBgFill="1">
        <p:nvSpPr>
          <p:cNvPr id="40" name="Rectangle 39">
            <a:extLst>
              <a:ext uri="{FF2B5EF4-FFF2-40B4-BE49-F238E27FC236}">
                <a16:creationId xmlns:a16="http://schemas.microsoft.com/office/drawing/2014/main" id="{BF7E8610-2DF7-4AF0-B876-0F3B7882A6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C1C8C023-62A6-4DA0-8DF4-3F4EA94090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0669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4" name="Freeform 11">
            <a:extLst>
              <a:ext uri="{FF2B5EF4-FFF2-40B4-BE49-F238E27FC236}">
                <a16:creationId xmlns:a16="http://schemas.microsoft.com/office/drawing/2014/main" id="{26B9FE07-322E-43FB-8707-C9826BD903E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graphicFrame>
        <p:nvGraphicFramePr>
          <p:cNvPr id="3" name="Diagrama 2"/>
          <p:cNvGraphicFramePr/>
          <p:nvPr>
            <p:extLst>
              <p:ext uri="{D42A27DB-BD31-4B8C-83A1-F6EECF244321}">
                <p14:modId xmlns:p14="http://schemas.microsoft.com/office/powerpoint/2010/main" val="2013573337"/>
              </p:ext>
            </p:extLst>
          </p:nvPr>
        </p:nvGraphicFramePr>
        <p:xfrm>
          <a:off x="174078" y="2304356"/>
          <a:ext cx="11889314" cy="44340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5" name="Título 1">
            <a:extLst>
              <a:ext uri="{FF2B5EF4-FFF2-40B4-BE49-F238E27FC236}">
                <a16:creationId xmlns:a16="http://schemas.microsoft.com/office/drawing/2014/main" id="{814C4DA0-F17A-4BB1-8A52-A4918C33134A}"/>
              </a:ext>
            </a:extLst>
          </p:cNvPr>
          <p:cNvSpPr>
            <a:spLocks noGrp="1"/>
          </p:cNvSpPr>
          <p:nvPr>
            <p:ph type="title"/>
          </p:nvPr>
        </p:nvSpPr>
        <p:spPr>
          <a:xfrm>
            <a:off x="2383899" y="511733"/>
            <a:ext cx="8911687" cy="1280890"/>
          </a:xfrm>
        </p:spPr>
        <p:txBody>
          <a:bodyPr>
            <a:normAutofit fontScale="90000"/>
          </a:bodyPr>
          <a:lstStyle/>
          <a:p>
            <a:pPr algn="ctr"/>
            <a:r>
              <a:rPr lang="es-MX" sz="4400" dirty="0">
                <a:latin typeface="+mn-lt"/>
                <a:cs typeface="Arial" panose="020B0604020202020204" pitchFamily="34" charset="0"/>
              </a:rPr>
              <a:t>Formulaciones del Imperativo Categórico de Kant</a:t>
            </a:r>
            <a:r>
              <a:rPr lang="es-MX" dirty="0"/>
              <a:t/>
            </a:r>
            <a:br>
              <a:rPr lang="es-MX" dirty="0"/>
            </a:br>
            <a:endParaRPr lang="es-MX" dirty="0"/>
          </a:p>
        </p:txBody>
      </p:sp>
      <p:sp>
        <p:nvSpPr>
          <p:cNvPr id="2" name="Marcador de número de diapositiva 1"/>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15739989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2561917" y="1574041"/>
            <a:ext cx="8915400" cy="4076131"/>
          </a:xfrm>
        </p:spPr>
        <p:txBody>
          <a:bodyPr/>
          <a:lstStyle/>
          <a:p>
            <a:r>
              <a:rPr lang="es-MX" sz="2400" b="1" dirty="0"/>
              <a:t>En conclusión</a:t>
            </a:r>
            <a:r>
              <a:rPr lang="es-MX" sz="2400" dirty="0"/>
              <a:t>, estas fórmulas proponen que actuemos en base a valores morales universales o que considerásemos racionalmente que todos debiéramos seguir, autoimpuestos por nuestra propia razón y considerando estos valores un fin en sí mismo. Siguiendo estas máximas actuaríamos en base a nuestros imperativos categóricos, buscando la felicidad ajena y actuando moralmente, de tal manera que también viviríamos haciendo lo que es correcto y obteniendo gratificación de este hecho.</a:t>
            </a:r>
          </a:p>
          <a:p>
            <a:pPr marL="0" indent="0">
              <a:buNone/>
            </a:pPr>
            <a:endParaRPr lang="es-MX" dirty="0"/>
          </a:p>
        </p:txBody>
      </p:sp>
      <p:sp>
        <p:nvSpPr>
          <p:cNvPr id="2" name="Marcador de número de diapositiva 1"/>
          <p:cNvSpPr>
            <a:spLocks noGrp="1"/>
          </p:cNvSpPr>
          <p:nvPr>
            <p:ph type="sldNum" sz="quarter" idx="12"/>
          </p:nvPr>
        </p:nvSpPr>
        <p:spPr/>
        <p:txBody>
          <a:bodyPr/>
          <a:lstStyle/>
          <a:p>
            <a:fld id="{E97799C9-84D9-46D2-A11E-BCF8A720529D}" type="slidenum">
              <a:rPr lang="en-US" smtClean="0"/>
              <a:t>22</a:t>
            </a:fld>
            <a:endParaRPr lang="en-US" dirty="0"/>
          </a:p>
        </p:txBody>
      </p:sp>
    </p:spTree>
    <p:extLst>
      <p:ext uri="{BB962C8B-B14F-4D97-AF65-F5344CB8AC3E}">
        <p14:creationId xmlns:p14="http://schemas.microsoft.com/office/powerpoint/2010/main" val="27157430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7398C59F-5A18-487B-91D6-B955AACF2E5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72" name="Freeform 11">
              <a:extLst>
                <a:ext uri="{FF2B5EF4-FFF2-40B4-BE49-F238E27FC236}">
                  <a16:creationId xmlns:a16="http://schemas.microsoft.com/office/drawing/2014/main" id="{0557FAFE-C7C3-47EC-A4F5-9B216631920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3" name="Freeform 12">
              <a:extLst>
                <a:ext uri="{FF2B5EF4-FFF2-40B4-BE49-F238E27FC236}">
                  <a16:creationId xmlns:a16="http://schemas.microsoft.com/office/drawing/2014/main" id="{95BC28FB-3882-4674-9D79-EA58BEB7CE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4" name="Freeform 13">
              <a:extLst>
                <a:ext uri="{FF2B5EF4-FFF2-40B4-BE49-F238E27FC236}">
                  <a16:creationId xmlns:a16="http://schemas.microsoft.com/office/drawing/2014/main" id="{9C6EC892-83F9-402F-8552-0AD7C0556E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5" name="Freeform 14">
              <a:extLst>
                <a:ext uri="{FF2B5EF4-FFF2-40B4-BE49-F238E27FC236}">
                  <a16:creationId xmlns:a16="http://schemas.microsoft.com/office/drawing/2014/main" id="{18387766-037C-4EF0-8471-D19CBF2A43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6" name="Freeform 15">
              <a:extLst>
                <a:ext uri="{FF2B5EF4-FFF2-40B4-BE49-F238E27FC236}">
                  <a16:creationId xmlns:a16="http://schemas.microsoft.com/office/drawing/2014/main" id="{1E364F38-6F3A-476A-93E6-962EA817C42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7" name="Freeform 16">
              <a:extLst>
                <a:ext uri="{FF2B5EF4-FFF2-40B4-BE49-F238E27FC236}">
                  <a16:creationId xmlns:a16="http://schemas.microsoft.com/office/drawing/2014/main" id="{35C335A4-1E67-4293-8BE2-DFB085D4FB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78" name="Freeform 17">
              <a:extLst>
                <a:ext uri="{FF2B5EF4-FFF2-40B4-BE49-F238E27FC236}">
                  <a16:creationId xmlns:a16="http://schemas.microsoft.com/office/drawing/2014/main" id="{9A8A0F10-2C98-4297-9F92-5D95533927B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79" name="Freeform 18">
              <a:extLst>
                <a:ext uri="{FF2B5EF4-FFF2-40B4-BE49-F238E27FC236}">
                  <a16:creationId xmlns:a16="http://schemas.microsoft.com/office/drawing/2014/main" id="{C3B112A3-006E-4008-A778-DB5F6A09D51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0" name="Freeform 19">
              <a:extLst>
                <a:ext uri="{FF2B5EF4-FFF2-40B4-BE49-F238E27FC236}">
                  <a16:creationId xmlns:a16="http://schemas.microsoft.com/office/drawing/2014/main" id="{E5E62767-5C25-4C49-9568-432433A3C5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1" name="Freeform 20">
              <a:extLst>
                <a:ext uri="{FF2B5EF4-FFF2-40B4-BE49-F238E27FC236}">
                  <a16:creationId xmlns:a16="http://schemas.microsoft.com/office/drawing/2014/main" id="{598EC006-77B1-42BA-B815-66CCB9B170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2" name="Freeform 21">
              <a:extLst>
                <a:ext uri="{FF2B5EF4-FFF2-40B4-BE49-F238E27FC236}">
                  <a16:creationId xmlns:a16="http://schemas.microsoft.com/office/drawing/2014/main" id="{A144ED09-DA06-491D-95A8-AB3DED4329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3" name="Freeform 22">
              <a:extLst>
                <a:ext uri="{FF2B5EF4-FFF2-40B4-BE49-F238E27FC236}">
                  <a16:creationId xmlns:a16="http://schemas.microsoft.com/office/drawing/2014/main" id="{1CB00BD2-11CD-4A38-8F38-02B0D1105EF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5" name="Group 84">
            <a:extLst>
              <a:ext uri="{FF2B5EF4-FFF2-40B4-BE49-F238E27FC236}">
                <a16:creationId xmlns:a16="http://schemas.microsoft.com/office/drawing/2014/main" id="{520234FB-542E-4550-9C2F-1B56FD41A1C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86" name="Freeform 27">
              <a:extLst>
                <a:ext uri="{FF2B5EF4-FFF2-40B4-BE49-F238E27FC236}">
                  <a16:creationId xmlns:a16="http://schemas.microsoft.com/office/drawing/2014/main" id="{41FCE1F3-DEB3-47CD-90FF-7DABB4AF45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7" name="Freeform 28">
              <a:extLst>
                <a:ext uri="{FF2B5EF4-FFF2-40B4-BE49-F238E27FC236}">
                  <a16:creationId xmlns:a16="http://schemas.microsoft.com/office/drawing/2014/main" id="{5708E488-C19B-452C-B197-6F1C34F6E7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88" name="Freeform 29">
              <a:extLst>
                <a:ext uri="{FF2B5EF4-FFF2-40B4-BE49-F238E27FC236}">
                  <a16:creationId xmlns:a16="http://schemas.microsoft.com/office/drawing/2014/main" id="{89D3FD25-890E-4981-A71D-EE796873D7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89" name="Freeform 30">
              <a:extLst>
                <a:ext uri="{FF2B5EF4-FFF2-40B4-BE49-F238E27FC236}">
                  <a16:creationId xmlns:a16="http://schemas.microsoft.com/office/drawing/2014/main" id="{51B5414C-556A-47CB-8EE2-974A85A7A4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0" name="Freeform 31">
              <a:extLst>
                <a:ext uri="{FF2B5EF4-FFF2-40B4-BE49-F238E27FC236}">
                  <a16:creationId xmlns:a16="http://schemas.microsoft.com/office/drawing/2014/main" id="{1C02B20C-2B27-4B75-8AEE-A5D2E2674B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1" name="Freeform 32">
              <a:extLst>
                <a:ext uri="{FF2B5EF4-FFF2-40B4-BE49-F238E27FC236}">
                  <a16:creationId xmlns:a16="http://schemas.microsoft.com/office/drawing/2014/main" id="{54427714-F9AA-4F93-BD1D-400F1EA93F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2" name="Freeform 33">
              <a:extLst>
                <a:ext uri="{FF2B5EF4-FFF2-40B4-BE49-F238E27FC236}">
                  <a16:creationId xmlns:a16="http://schemas.microsoft.com/office/drawing/2014/main" id="{28A77D6A-9E81-497F-ABCC-2695BB5ADD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3" name="Freeform 34">
              <a:extLst>
                <a:ext uri="{FF2B5EF4-FFF2-40B4-BE49-F238E27FC236}">
                  <a16:creationId xmlns:a16="http://schemas.microsoft.com/office/drawing/2014/main" id="{2A1533BA-1478-4F7C-8E24-3F3E905050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4" name="Freeform 35">
              <a:extLst>
                <a:ext uri="{FF2B5EF4-FFF2-40B4-BE49-F238E27FC236}">
                  <a16:creationId xmlns:a16="http://schemas.microsoft.com/office/drawing/2014/main" id="{39686201-E633-40FD-A80A-1E28AD52E37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5" name="Freeform 36">
              <a:extLst>
                <a:ext uri="{FF2B5EF4-FFF2-40B4-BE49-F238E27FC236}">
                  <a16:creationId xmlns:a16="http://schemas.microsoft.com/office/drawing/2014/main" id="{76A215C2-F590-4938-810B-F8A79366CE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6" name="Freeform 37">
              <a:extLst>
                <a:ext uri="{FF2B5EF4-FFF2-40B4-BE49-F238E27FC236}">
                  <a16:creationId xmlns:a16="http://schemas.microsoft.com/office/drawing/2014/main" id="{85F418E7-330D-4002-8EC8-33C1A897FFB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7" name="Freeform 38">
              <a:extLst>
                <a:ext uri="{FF2B5EF4-FFF2-40B4-BE49-F238E27FC236}">
                  <a16:creationId xmlns:a16="http://schemas.microsoft.com/office/drawing/2014/main" id="{8FFE669A-54C9-4436-9566-C5A90F16DB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99" name="Rectangle 98">
            <a:extLst>
              <a:ext uri="{FF2B5EF4-FFF2-40B4-BE49-F238E27FC236}">
                <a16:creationId xmlns:a16="http://schemas.microsoft.com/office/drawing/2014/main" id="{DE91395A-2D18-4AF6-A0AC-AAA7189FE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1" name="Freeform 6">
            <a:extLst>
              <a:ext uri="{FF2B5EF4-FFF2-40B4-BE49-F238E27FC236}">
                <a16:creationId xmlns:a16="http://schemas.microsoft.com/office/drawing/2014/main" id="{7BD08880-457D-4C62-A3B5-6A9B0878C7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103" name="Rectangle 102">
            <a:extLst>
              <a:ext uri="{FF2B5EF4-FFF2-40B4-BE49-F238E27FC236}">
                <a16:creationId xmlns:a16="http://schemas.microsoft.com/office/drawing/2014/main" id="{1FF9CEF5-A50D-4B8B-9852-D76F7037867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Resultado de imagen para la ilustracion">
            <a:extLst>
              <a:ext uri="{FF2B5EF4-FFF2-40B4-BE49-F238E27FC236}">
                <a16:creationId xmlns:a16="http://schemas.microsoft.com/office/drawing/2014/main" id="{D83031C4-D062-4220-A369-4CD9100ACDBC}"/>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927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F0B013C1-37BD-46A4-AFD0-2B39941BD5C6}"/>
              </a:ext>
            </a:extLst>
          </p:cNvPr>
          <p:cNvSpPr>
            <a:spLocks noGrp="1"/>
          </p:cNvSpPr>
          <p:nvPr>
            <p:ph type="title"/>
          </p:nvPr>
        </p:nvSpPr>
        <p:spPr>
          <a:xfrm>
            <a:off x="2589213" y="2514600"/>
            <a:ext cx="8915399" cy="2262781"/>
          </a:xfrm>
        </p:spPr>
        <p:txBody>
          <a:bodyPr vert="horz" lIns="91440" tIns="45720" rIns="91440" bIns="45720" rtlCol="0" anchor="b">
            <a:normAutofit/>
          </a:bodyPr>
          <a:lstStyle/>
          <a:p>
            <a:r>
              <a:rPr lang="en-US" sz="5400" b="1"/>
              <a:t>Descartes y la ilustración </a:t>
            </a:r>
            <a:r>
              <a:rPr lang="en-US" sz="5400"/>
              <a:t/>
            </a:r>
            <a:br>
              <a:rPr lang="en-US" sz="5400"/>
            </a:br>
            <a:endParaRPr lang="en-US" sz="5400"/>
          </a:p>
        </p:txBody>
      </p:sp>
      <p:sp>
        <p:nvSpPr>
          <p:cNvPr id="105" name="Rectangle 104">
            <a:extLst>
              <a:ext uri="{FF2B5EF4-FFF2-40B4-BE49-F238E27FC236}">
                <a16:creationId xmlns:a16="http://schemas.microsoft.com/office/drawing/2014/main" id="{30684D86-C9D1-40C3-A9B6-EC935C7312E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sp>
      <p:sp>
        <p:nvSpPr>
          <p:cNvPr id="107" name="Freeform 33">
            <a:extLst>
              <a:ext uri="{FF2B5EF4-FFF2-40B4-BE49-F238E27FC236}">
                <a16:creationId xmlns:a16="http://schemas.microsoft.com/office/drawing/2014/main" id="{1EDF7896-F56A-49DA-90F3-F5CE8B9833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3" name="Marcador de número de diapositiva 2"/>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185333929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Resultado de imagen para descartes">
            <a:extLst>
              <a:ext uri="{FF2B5EF4-FFF2-40B4-BE49-F238E27FC236}">
                <a16:creationId xmlns:a16="http://schemas.microsoft.com/office/drawing/2014/main" id="{6AB36EA3-0F91-479D-815D-7C9240BC90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9212" y="1599277"/>
            <a:ext cx="3505199" cy="4261772"/>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EB88D7D3-74CA-4FAA-B9C6-102D0CBC0754}"/>
              </a:ext>
            </a:extLst>
          </p:cNvPr>
          <p:cNvSpPr>
            <a:spLocks noGrp="1"/>
          </p:cNvSpPr>
          <p:nvPr>
            <p:ph type="title"/>
          </p:nvPr>
        </p:nvSpPr>
        <p:spPr/>
        <p:txBody>
          <a:bodyPr>
            <a:normAutofit/>
          </a:bodyPr>
          <a:lstStyle/>
          <a:p>
            <a:r>
              <a:rPr lang="es-MX" sz="5400" b="1" i="1" dirty="0">
                <a:latin typeface="Arial" panose="020B0604020202020204" pitchFamily="34" charset="0"/>
                <a:cs typeface="Arial" panose="020B0604020202020204" pitchFamily="34" charset="0"/>
              </a:rPr>
              <a:t>Biografía.</a:t>
            </a:r>
            <a:endParaRPr lang="es-MX" sz="5400" dirty="0"/>
          </a:p>
        </p:txBody>
      </p:sp>
      <p:sp>
        <p:nvSpPr>
          <p:cNvPr id="3" name="Marcador de contenido 2">
            <a:extLst>
              <a:ext uri="{FF2B5EF4-FFF2-40B4-BE49-F238E27FC236}">
                <a16:creationId xmlns:a16="http://schemas.microsoft.com/office/drawing/2014/main" id="{58ECBBF5-8BAC-4744-AA2A-737DDA5DD6DE}"/>
              </a:ext>
            </a:extLst>
          </p:cNvPr>
          <p:cNvSpPr>
            <a:spLocks noGrp="1"/>
          </p:cNvSpPr>
          <p:nvPr>
            <p:ph idx="1"/>
          </p:nvPr>
        </p:nvSpPr>
        <p:spPr>
          <a:xfrm>
            <a:off x="6295717" y="1390817"/>
            <a:ext cx="5181600" cy="4590883"/>
          </a:xfrm>
        </p:spPr>
        <p:txBody>
          <a:bodyPr/>
          <a:lstStyle/>
          <a:p>
            <a:r>
              <a:rPr lang="es-MX" dirty="0"/>
              <a:t>René Descartes fue un matemático, físico y filósofo francés cuyas aportaciones fueron una revolución en el campo científico y filosófico.</a:t>
            </a:r>
          </a:p>
          <a:p>
            <a:r>
              <a:rPr lang="es-MX" dirty="0"/>
              <a:t>Nació el 31 de marzo de 1596 en La Haye-en-</a:t>
            </a:r>
            <a:r>
              <a:rPr lang="es-MX" dirty="0" err="1"/>
              <a:t>Tourine</a:t>
            </a:r>
            <a:r>
              <a:rPr lang="es-MX" dirty="0"/>
              <a:t> (Francia).</a:t>
            </a:r>
          </a:p>
          <a:p>
            <a:pPr marL="0" indent="0">
              <a:buNone/>
            </a:pPr>
            <a:endParaRPr lang="es-MX" dirty="0"/>
          </a:p>
          <a:p>
            <a:endParaRPr lang="es-MX" dirty="0"/>
          </a:p>
        </p:txBody>
      </p:sp>
      <p:sp>
        <p:nvSpPr>
          <p:cNvPr id="4" name="Marcador de texto 3">
            <a:extLst>
              <a:ext uri="{FF2B5EF4-FFF2-40B4-BE49-F238E27FC236}">
                <a16:creationId xmlns:a16="http://schemas.microsoft.com/office/drawing/2014/main" id="{204A86C0-2235-4B10-AF57-1590C8F1DDF1}"/>
              </a:ext>
            </a:extLst>
          </p:cNvPr>
          <p:cNvSpPr>
            <a:spLocks noGrp="1"/>
          </p:cNvSpPr>
          <p:nvPr>
            <p:ph type="body" sz="half" idx="2"/>
          </p:nvPr>
        </p:nvSpPr>
        <p:spPr>
          <a:xfrm>
            <a:off x="2589212" y="1598613"/>
            <a:ext cx="3505199" cy="4262436"/>
          </a:xfrm>
        </p:spPr>
        <p:txBody>
          <a:bodyPr/>
          <a:lstStyle/>
          <a:p>
            <a:endParaRPr lang="es-MX" dirty="0"/>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3983547224"/>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r"/>
            <a:r>
              <a:rPr lang="es-MX" dirty="0" smtClean="0"/>
              <a:t/>
            </a:r>
            <a:br>
              <a:rPr lang="es-MX" dirty="0" smtClean="0"/>
            </a:br>
            <a:r>
              <a:rPr lang="es-MX" b="1" dirty="0" smtClean="0">
                <a:solidFill>
                  <a:srgbClr val="00B0F0"/>
                </a:solidFill>
              </a:rPr>
              <a:t>Sabias que  Descartes…</a:t>
            </a:r>
            <a:endParaRPr lang="es-MX" b="1" dirty="0">
              <a:solidFill>
                <a:srgbClr val="00B0F0"/>
              </a:solidFill>
            </a:endParaRPr>
          </a:p>
        </p:txBody>
      </p:sp>
      <p:sp>
        <p:nvSpPr>
          <p:cNvPr id="6" name="Marcador de contenido 5"/>
          <p:cNvSpPr>
            <a:spLocks noGrp="1"/>
          </p:cNvSpPr>
          <p:nvPr>
            <p:ph idx="1"/>
          </p:nvPr>
        </p:nvSpPr>
        <p:spPr/>
        <p:txBody>
          <a:bodyPr>
            <a:normAutofit/>
          </a:bodyPr>
          <a:lstStyle/>
          <a:p>
            <a:r>
              <a:rPr lang="es-MX" sz="2400" dirty="0" smtClean="0"/>
              <a:t>Formuló el método cartesiano, creo el mecanismo y desarrollo la geometría analítica</a:t>
            </a:r>
            <a:endParaRPr lang="es-MX" sz="2400" dirty="0"/>
          </a:p>
        </p:txBody>
      </p:sp>
      <p:pic>
        <p:nvPicPr>
          <p:cNvPr id="1026" name="Picture 2" descr="Resultado de imagen para metodo cartesiano descar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000" y="3568700"/>
            <a:ext cx="3505200" cy="219710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E97799C9-84D9-46D2-A11E-BCF8A720529D}" type="slidenum">
              <a:rPr lang="en-US" smtClean="0"/>
              <a:t>25</a:t>
            </a:fld>
            <a:endParaRPr lang="en-US" dirty="0"/>
          </a:p>
        </p:txBody>
      </p:sp>
    </p:spTree>
    <p:extLst>
      <p:ext uri="{BB962C8B-B14F-4D97-AF65-F5344CB8AC3E}">
        <p14:creationId xmlns:p14="http://schemas.microsoft.com/office/powerpoint/2010/main" val="31016197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Marcador de contenido 2">
            <a:extLst>
              <a:ext uri="{FF2B5EF4-FFF2-40B4-BE49-F238E27FC236}">
                <a16:creationId xmlns:a16="http://schemas.microsoft.com/office/drawing/2014/main" id="{41DDC0E4-621A-4541-AAC4-939BBC1F7B3D}"/>
              </a:ext>
            </a:extLst>
          </p:cNvPr>
          <p:cNvSpPr txBox="1">
            <a:spLocks/>
          </p:cNvSpPr>
          <p:nvPr/>
        </p:nvSpPr>
        <p:spPr>
          <a:xfrm>
            <a:off x="3781907" y="1020418"/>
            <a:ext cx="8915400" cy="12138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es-MX" sz="3200" dirty="0">
              <a:latin typeface="Copperplate Gothic Bold" panose="020E0705020206020404" pitchFamily="34" charset="0"/>
            </a:endParaRPr>
          </a:p>
        </p:txBody>
      </p:sp>
      <p:sp>
        <p:nvSpPr>
          <p:cNvPr id="11" name="Marcador de contenido 10">
            <a:extLst>
              <a:ext uri="{FF2B5EF4-FFF2-40B4-BE49-F238E27FC236}">
                <a16:creationId xmlns:a16="http://schemas.microsoft.com/office/drawing/2014/main" id="{8CF23CBF-4ADE-4F27-8A20-D9DE68405BB8}"/>
              </a:ext>
            </a:extLst>
          </p:cNvPr>
          <p:cNvSpPr>
            <a:spLocks noGrp="1"/>
          </p:cNvSpPr>
          <p:nvPr>
            <p:ph idx="1"/>
          </p:nvPr>
        </p:nvSpPr>
        <p:spPr>
          <a:xfrm>
            <a:off x="2628968" y="1020418"/>
            <a:ext cx="8915400" cy="2517912"/>
          </a:xfrm>
        </p:spPr>
        <p:txBody>
          <a:bodyPr>
            <a:normAutofit/>
          </a:bodyPr>
          <a:lstStyle/>
          <a:p>
            <a:r>
              <a:rPr lang="es-MX" sz="2400" dirty="0" smtClean="0"/>
              <a:t>Su </a:t>
            </a:r>
            <a:r>
              <a:rPr lang="es-MX" sz="2400" dirty="0"/>
              <a:t>filosofía pretende mostrar la inseparabilidad de las ciencias y lo que él se propone es unificarlas bajo un único método.</a:t>
            </a:r>
          </a:p>
          <a:p>
            <a:r>
              <a:rPr lang="es-MX" sz="2400" dirty="0" smtClean="0"/>
              <a:t>Descartes </a:t>
            </a:r>
            <a:r>
              <a:rPr lang="es-MX" sz="2400" dirty="0"/>
              <a:t>hace un breve análisis del llamado método deductivo y presenta un esquema de su visión del mundo.</a:t>
            </a:r>
          </a:p>
        </p:txBody>
      </p:sp>
      <p:pic>
        <p:nvPicPr>
          <p:cNvPr id="13" name="Imagen 12">
            <a:extLst>
              <a:ext uri="{FF2B5EF4-FFF2-40B4-BE49-F238E27FC236}">
                <a16:creationId xmlns:a16="http://schemas.microsoft.com/office/drawing/2014/main" id="{405C6BF9-42BA-4C4E-8171-6F7BDB1BFC4E}"/>
              </a:ext>
            </a:extLst>
          </p:cNvPr>
          <p:cNvPicPr>
            <a:picLocks noChangeAspect="1"/>
          </p:cNvPicPr>
          <p:nvPr/>
        </p:nvPicPr>
        <p:blipFill>
          <a:blip r:embed="rId2"/>
          <a:stretch>
            <a:fillRect/>
          </a:stretch>
        </p:blipFill>
        <p:spPr>
          <a:xfrm>
            <a:off x="4660484" y="3538330"/>
            <a:ext cx="3579123" cy="2680887"/>
          </a:xfrm>
          <a:prstGeom prst="rect">
            <a:avLst/>
          </a:prstGeom>
        </p:spPr>
      </p:pic>
      <p:sp>
        <p:nvSpPr>
          <p:cNvPr id="2" name="Marcador de número de diapositiva 1"/>
          <p:cNvSpPr>
            <a:spLocks noGrp="1"/>
          </p:cNvSpPr>
          <p:nvPr>
            <p:ph type="sldNum" sz="quarter" idx="12"/>
          </p:nvPr>
        </p:nvSpPr>
        <p:spPr/>
        <p:txBody>
          <a:bodyPr/>
          <a:lstStyle/>
          <a:p>
            <a:fld id="{E97799C9-84D9-46D2-A11E-BCF8A720529D}" type="slidenum">
              <a:rPr lang="en-US" smtClean="0"/>
              <a:t>26</a:t>
            </a:fld>
            <a:endParaRPr lang="en-US" dirty="0"/>
          </a:p>
        </p:txBody>
      </p:sp>
    </p:spTree>
    <p:extLst>
      <p:ext uri="{BB962C8B-B14F-4D97-AF65-F5344CB8AC3E}">
        <p14:creationId xmlns:p14="http://schemas.microsoft.com/office/powerpoint/2010/main" val="396527431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99CC416-7B86-4225-B375-2B82A214E3D0}"/>
              </a:ext>
            </a:extLst>
          </p:cNvPr>
          <p:cNvSpPr>
            <a:spLocks noGrp="1"/>
          </p:cNvSpPr>
          <p:nvPr>
            <p:ph idx="1"/>
          </p:nvPr>
        </p:nvSpPr>
        <p:spPr>
          <a:xfrm>
            <a:off x="2575959" y="1070113"/>
            <a:ext cx="8915400" cy="2587487"/>
          </a:xfrm>
        </p:spPr>
        <p:txBody>
          <a:bodyPr>
            <a:normAutofit fontScale="85000" lnSpcReduction="20000"/>
          </a:bodyPr>
          <a:lstStyle/>
          <a:p>
            <a:r>
              <a:rPr lang="es-MX" sz="2800" dirty="0"/>
              <a:t>La Ilustración surgió en Europa, fue resultado del progreso y difusión de las Nuevas Ideas y de los nuevos conocimientos científicos.</a:t>
            </a:r>
          </a:p>
          <a:p>
            <a:pPr marL="0" indent="0">
              <a:buNone/>
            </a:pPr>
            <a:endParaRPr lang="es-MX" sz="2800" dirty="0"/>
          </a:p>
          <a:p>
            <a:r>
              <a:rPr lang="es-MX" sz="2800" dirty="0"/>
              <a:t>Alcanzó su mayor desarrollo en el siglo XVIII, llamado, por ello “Siglo de las Luces”. El hombre se plantea nuevas interrogaciones.</a:t>
            </a:r>
          </a:p>
          <a:p>
            <a:pPr marL="0" indent="0">
              <a:buNone/>
            </a:pPr>
            <a:endParaRPr lang="es-MX" sz="2400" dirty="0">
              <a:latin typeface="Bahnschrift" panose="020B0502040204020203" pitchFamily="34" charset="0"/>
            </a:endParaRPr>
          </a:p>
        </p:txBody>
      </p:sp>
      <p:pic>
        <p:nvPicPr>
          <p:cNvPr id="4" name="Imagen 3">
            <a:extLst>
              <a:ext uri="{FF2B5EF4-FFF2-40B4-BE49-F238E27FC236}">
                <a16:creationId xmlns:a16="http://schemas.microsoft.com/office/drawing/2014/main" id="{C5C35A82-A40F-4416-969A-26F352E4B7D8}"/>
              </a:ext>
            </a:extLst>
          </p:cNvPr>
          <p:cNvPicPr>
            <a:picLocks noChangeAspect="1"/>
          </p:cNvPicPr>
          <p:nvPr/>
        </p:nvPicPr>
        <p:blipFill>
          <a:blip r:embed="rId2"/>
          <a:stretch>
            <a:fillRect/>
          </a:stretch>
        </p:blipFill>
        <p:spPr>
          <a:xfrm>
            <a:off x="4068418" y="3848668"/>
            <a:ext cx="5141843" cy="2620370"/>
          </a:xfrm>
          <a:prstGeom prst="rect">
            <a:avLst/>
          </a:prstGeom>
        </p:spPr>
      </p:pic>
      <p:sp>
        <p:nvSpPr>
          <p:cNvPr id="2" name="Marcador de número de diapositiva 1"/>
          <p:cNvSpPr>
            <a:spLocks noGrp="1"/>
          </p:cNvSpPr>
          <p:nvPr>
            <p:ph type="sldNum" sz="quarter" idx="12"/>
          </p:nvPr>
        </p:nvSpPr>
        <p:spPr/>
        <p:txBody>
          <a:bodyPr/>
          <a:lstStyle/>
          <a:p>
            <a:fld id="{E97799C9-84D9-46D2-A11E-BCF8A720529D}" type="slidenum">
              <a:rPr lang="en-US" smtClean="0"/>
              <a:t>27</a:t>
            </a:fld>
            <a:endParaRPr lang="en-US" dirty="0"/>
          </a:p>
        </p:txBody>
      </p:sp>
    </p:spTree>
    <p:extLst>
      <p:ext uri="{BB962C8B-B14F-4D97-AF65-F5344CB8AC3E}">
        <p14:creationId xmlns:p14="http://schemas.microsoft.com/office/powerpoint/2010/main" val="261198135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1940AFD-F372-45E0-9F9B-8F656223F20D}"/>
              </a:ext>
            </a:extLst>
          </p:cNvPr>
          <p:cNvSpPr>
            <a:spLocks noGrp="1"/>
          </p:cNvSpPr>
          <p:nvPr>
            <p:ph idx="1"/>
          </p:nvPr>
        </p:nvSpPr>
        <p:spPr>
          <a:xfrm>
            <a:off x="2589212" y="583096"/>
            <a:ext cx="8915400" cy="5328126"/>
          </a:xfrm>
        </p:spPr>
        <p:txBody>
          <a:bodyPr>
            <a:normAutofit fontScale="92500"/>
          </a:bodyPr>
          <a:lstStyle/>
          <a:p>
            <a:pPr marL="0" indent="0">
              <a:buNone/>
            </a:pPr>
            <a:r>
              <a:rPr lang="es-MX" sz="2400" dirty="0" smtClean="0"/>
              <a:t>Descartes </a:t>
            </a:r>
            <a:r>
              <a:rPr lang="es-MX" sz="2400" dirty="0"/>
              <a:t>se impone a sí mismo cuatro reglas que le deben guiar y que nuca podrá quebrar: </a:t>
            </a:r>
            <a:endParaRPr lang="es-MX" sz="2400" dirty="0" smtClean="0"/>
          </a:p>
          <a:p>
            <a:pPr marL="0" indent="0">
              <a:buNone/>
            </a:pPr>
            <a:endParaRPr lang="es-MX" sz="2400" dirty="0"/>
          </a:p>
          <a:p>
            <a:r>
              <a:rPr lang="es-MX" sz="2400" dirty="0"/>
              <a:t>1. “Nunca aceptar nada como verdadero, nada de lo cual no tengo total claridad.” </a:t>
            </a:r>
          </a:p>
          <a:p>
            <a:r>
              <a:rPr lang="es-MX" sz="2400" dirty="0"/>
              <a:t>2. “Dividir cualquier dificultad en tantas partes como sea posible y tantas como sean adecuadas para su solución.” </a:t>
            </a:r>
          </a:p>
          <a:p>
            <a:r>
              <a:rPr lang="es-MX" sz="2400" dirty="0"/>
              <a:t>3. “Dirigir mis pensamientos en un orden tal que siempre comience por examinar los objetos más simples y fáciles de conocer.” </a:t>
            </a:r>
          </a:p>
          <a:p>
            <a:r>
              <a:rPr lang="es-MX" sz="2400" dirty="0"/>
              <a:t>4. “En cualquier caso debo hacer enumeraciones tan complejas y revisiones generales, de manera que pueda estar seguro de que nada fue omitido.”</a:t>
            </a:r>
          </a:p>
          <a:p>
            <a:endParaRPr lang="es-MX" dirty="0"/>
          </a:p>
        </p:txBody>
      </p:sp>
      <p:sp>
        <p:nvSpPr>
          <p:cNvPr id="2" name="Marcador de número de diapositiva 1"/>
          <p:cNvSpPr>
            <a:spLocks noGrp="1"/>
          </p:cNvSpPr>
          <p:nvPr>
            <p:ph type="sldNum" sz="quarter" idx="12"/>
          </p:nvPr>
        </p:nvSpPr>
        <p:spPr/>
        <p:txBody>
          <a:bodyPr/>
          <a:lstStyle/>
          <a:p>
            <a:fld id="{E97799C9-84D9-46D2-A11E-BCF8A720529D}" type="slidenum">
              <a:rPr lang="en-US" smtClean="0"/>
              <a:t>28</a:t>
            </a:fld>
            <a:endParaRPr lang="en-US" dirty="0"/>
          </a:p>
        </p:txBody>
      </p:sp>
    </p:spTree>
    <p:extLst>
      <p:ext uri="{BB962C8B-B14F-4D97-AF65-F5344CB8AC3E}">
        <p14:creationId xmlns:p14="http://schemas.microsoft.com/office/powerpoint/2010/main" val="406541749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cs typeface="Arial" panose="020B0604020202020204" pitchFamily="34" charset="0"/>
              </a:rPr>
              <a:t/>
            </a:r>
            <a:br>
              <a:rPr lang="es-MX" dirty="0" smtClean="0">
                <a:cs typeface="Arial" panose="020B0604020202020204" pitchFamily="34" charset="0"/>
              </a:rPr>
            </a:br>
            <a:r>
              <a:rPr lang="es-MX" b="1" dirty="0" smtClean="0">
                <a:solidFill>
                  <a:srgbClr val="C00000"/>
                </a:solidFill>
                <a:cs typeface="Arial" panose="020B0604020202020204" pitchFamily="34" charset="0"/>
              </a:rPr>
              <a:t>La </a:t>
            </a:r>
            <a:r>
              <a:rPr lang="es-MX" b="1" dirty="0">
                <a:solidFill>
                  <a:srgbClr val="C00000"/>
                </a:solidFill>
                <a:cs typeface="Arial" panose="020B0604020202020204" pitchFamily="34" charset="0"/>
              </a:rPr>
              <a:t>ilustración</a:t>
            </a:r>
            <a:endParaRPr lang="es-MX" b="1" dirty="0">
              <a:solidFill>
                <a:srgbClr val="C00000"/>
              </a:solidFill>
            </a:endParaRPr>
          </a:p>
        </p:txBody>
      </p:sp>
      <p:sp>
        <p:nvSpPr>
          <p:cNvPr id="3" name="Marcador de contenido 2"/>
          <p:cNvSpPr>
            <a:spLocks noGrp="1"/>
          </p:cNvSpPr>
          <p:nvPr>
            <p:ph idx="1"/>
          </p:nvPr>
        </p:nvSpPr>
        <p:spPr>
          <a:xfrm>
            <a:off x="3313112" y="2476500"/>
            <a:ext cx="6897688" cy="2298700"/>
          </a:xfrm>
        </p:spPr>
        <p:txBody>
          <a:bodyPr>
            <a:normAutofit/>
          </a:bodyPr>
          <a:lstStyle/>
          <a:p>
            <a:r>
              <a:rPr lang="es-MX" sz="2400" dirty="0"/>
              <a:t>Descartes propone en su método llamado cartesiano, el seguimiento riguroso de cuatro reglas, expuestas en su obra Discurso del método, escrita en 1637, que son las siguientes:</a:t>
            </a:r>
          </a:p>
        </p:txBody>
      </p:sp>
      <p:sp>
        <p:nvSpPr>
          <p:cNvPr id="4" name="Marcador de número de diapositiva 3"/>
          <p:cNvSpPr>
            <a:spLocks noGrp="1"/>
          </p:cNvSpPr>
          <p:nvPr>
            <p:ph type="sldNum" sz="quarter" idx="12"/>
          </p:nvPr>
        </p:nvSpPr>
        <p:spPr/>
        <p:txBody>
          <a:bodyPr/>
          <a:lstStyle/>
          <a:p>
            <a:fld id="{E97799C9-84D9-46D2-A11E-BCF8A720529D}" type="slidenum">
              <a:rPr lang="en-US" smtClean="0"/>
              <a:t>29</a:t>
            </a:fld>
            <a:endParaRPr lang="en-US" dirty="0"/>
          </a:p>
        </p:txBody>
      </p:sp>
    </p:spTree>
    <p:extLst>
      <p:ext uri="{BB962C8B-B14F-4D97-AF65-F5344CB8AC3E}">
        <p14:creationId xmlns:p14="http://schemas.microsoft.com/office/powerpoint/2010/main" val="2303039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b="1" dirty="0">
                <a:solidFill>
                  <a:srgbClr val="00B0F0"/>
                </a:solidFill>
              </a:rPr>
              <a:t>E</a:t>
            </a:r>
            <a:r>
              <a:rPr lang="es-MX" b="1" dirty="0" smtClean="0">
                <a:solidFill>
                  <a:srgbClr val="00B0F0"/>
                </a:solidFill>
              </a:rPr>
              <a:t>l pensamiento creativo en </a:t>
            </a:r>
            <a:r>
              <a:rPr lang="es-MX" b="1" dirty="0">
                <a:solidFill>
                  <a:srgbClr val="00B0F0"/>
                </a:solidFill>
              </a:rPr>
              <a:t>la vida y en  la organización</a:t>
            </a:r>
            <a:r>
              <a:rPr lang="es-MX" b="1" dirty="0"/>
              <a:t/>
            </a:r>
            <a:br>
              <a:rPr lang="es-MX" b="1" dirty="0"/>
            </a:br>
            <a:endParaRPr lang="es-MX" dirty="0"/>
          </a:p>
        </p:txBody>
      </p:sp>
      <p:sp>
        <p:nvSpPr>
          <p:cNvPr id="3" name="Marcador de contenido 2"/>
          <p:cNvSpPr>
            <a:spLocks noGrp="1"/>
          </p:cNvSpPr>
          <p:nvPr>
            <p:ph idx="1"/>
          </p:nvPr>
        </p:nvSpPr>
        <p:spPr>
          <a:xfrm>
            <a:off x="2589212" y="2133600"/>
            <a:ext cx="8915400" cy="3721290"/>
          </a:xfrm>
        </p:spPr>
        <p:txBody>
          <a:bodyPr>
            <a:normAutofit lnSpcReduction="10000"/>
          </a:bodyPr>
          <a:lstStyle/>
          <a:p>
            <a:pPr fontAlgn="base"/>
            <a:r>
              <a:rPr lang="es-MX" sz="2400" b="1" dirty="0"/>
              <a:t>Aprender a desarrollar el pensamiento creativo</a:t>
            </a:r>
            <a:r>
              <a:rPr lang="es-MX" sz="2400" dirty="0"/>
              <a:t> en las organizaciones y en las escuelas es fundamental para </a:t>
            </a:r>
            <a:r>
              <a:rPr lang="es-MX" sz="2400" b="1" dirty="0"/>
              <a:t>evolucionar y crecer</a:t>
            </a:r>
            <a:r>
              <a:rPr lang="es-MX" sz="2400" dirty="0"/>
              <a:t> como ser humano y como profesional.</a:t>
            </a:r>
          </a:p>
          <a:p>
            <a:pPr fontAlgn="base"/>
            <a:r>
              <a:rPr lang="es-MX" sz="2400" dirty="0"/>
              <a:t>Ser más creativo significa conocerse bien para conocer a los demás. Tener presentes las </a:t>
            </a:r>
            <a:r>
              <a:rPr lang="es-MX" sz="2400" b="1" dirty="0"/>
              <a:t>emociones individuales</a:t>
            </a:r>
            <a:r>
              <a:rPr lang="es-MX" sz="2400" dirty="0"/>
              <a:t> para activar la MENTE de manera creativa, con el fin de </a:t>
            </a:r>
            <a:r>
              <a:rPr lang="es-MX" sz="2400" b="1" dirty="0"/>
              <a:t>cooperar</a:t>
            </a:r>
            <a:r>
              <a:rPr lang="es-MX" sz="2400" dirty="0"/>
              <a:t> con el equipo desde la </a:t>
            </a:r>
            <a:r>
              <a:rPr lang="es-MX" sz="2400" b="1" dirty="0"/>
              <a:t>generosidad</a:t>
            </a:r>
            <a:r>
              <a:rPr lang="es-MX" sz="2400" dirty="0"/>
              <a:t>, sintiéndonos parte de un todo,  para conseguir un</a:t>
            </a:r>
            <a:r>
              <a:rPr lang="es-MX" sz="2400" b="1" dirty="0"/>
              <a:t> objetivo común.</a:t>
            </a:r>
            <a:endParaRPr lang="es-MX" sz="2400" dirty="0"/>
          </a:p>
          <a:p>
            <a:pPr marL="0" indent="0">
              <a:buNone/>
            </a:pPr>
            <a:endParaRPr lang="es-MX" dirty="0"/>
          </a:p>
        </p:txBody>
      </p:sp>
      <p:sp>
        <p:nvSpPr>
          <p:cNvPr id="4" name="Marcador de número de diapositiva 3"/>
          <p:cNvSpPr>
            <a:spLocks noGrp="1"/>
          </p:cNvSpPr>
          <p:nvPr>
            <p:ph type="sldNum" sz="quarter" idx="12"/>
          </p:nvPr>
        </p:nvSpPr>
        <p:spPr/>
        <p:txBody>
          <a:bodyPr/>
          <a:lstStyle/>
          <a:p>
            <a:fld id="{E97799C9-84D9-46D2-A11E-BCF8A720529D}" type="slidenum">
              <a:rPr lang="en-US" smtClean="0"/>
              <a:t>3</a:t>
            </a:fld>
            <a:endParaRPr lang="en-US" dirty="0"/>
          </a:p>
        </p:txBody>
      </p:sp>
    </p:spTree>
    <p:extLst>
      <p:ext uri="{BB962C8B-B14F-4D97-AF65-F5344CB8AC3E}">
        <p14:creationId xmlns:p14="http://schemas.microsoft.com/office/powerpoint/2010/main" val="2716449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1D458FDD-3745-4DB2-81A0-4EB045B512F4}"/>
              </a:ext>
            </a:extLst>
          </p:cNvPr>
          <p:cNvSpPr txBox="1">
            <a:spLocks/>
          </p:cNvSpPr>
          <p:nvPr/>
        </p:nvSpPr>
        <p:spPr>
          <a:xfrm>
            <a:off x="2169844" y="448964"/>
            <a:ext cx="8911687" cy="1280890"/>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700" b="1" dirty="0">
                <a:solidFill>
                  <a:srgbClr val="C00000"/>
                </a:solidFill>
                <a:cs typeface="Arial" panose="020B0604020202020204" pitchFamily="34" charset="0"/>
              </a:rPr>
              <a:t>La ilustración </a:t>
            </a:r>
            <a:r>
              <a:rPr lang="es-MX" dirty="0"/>
              <a:t/>
            </a:r>
            <a:br>
              <a:rPr lang="es-MX" dirty="0"/>
            </a:br>
            <a:endParaRPr lang="es-MX" dirty="0"/>
          </a:p>
        </p:txBody>
      </p:sp>
      <p:graphicFrame>
        <p:nvGraphicFramePr>
          <p:cNvPr id="4" name="Diagrama 3">
            <a:extLst>
              <a:ext uri="{FF2B5EF4-FFF2-40B4-BE49-F238E27FC236}">
                <a16:creationId xmlns:a16="http://schemas.microsoft.com/office/drawing/2014/main" id="{51139ADA-1198-4A02-83A3-E482111CD0D8}"/>
              </a:ext>
            </a:extLst>
          </p:cNvPr>
          <p:cNvGraphicFramePr/>
          <p:nvPr>
            <p:extLst>
              <p:ext uri="{D42A27DB-BD31-4B8C-83A1-F6EECF244321}">
                <p14:modId xmlns:p14="http://schemas.microsoft.com/office/powerpoint/2010/main" val="3008866518"/>
              </p:ext>
            </p:extLst>
          </p:nvPr>
        </p:nvGraphicFramePr>
        <p:xfrm>
          <a:off x="1405719" y="2089382"/>
          <a:ext cx="10331356" cy="45434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a:extLst>
              <a:ext uri="{FF2B5EF4-FFF2-40B4-BE49-F238E27FC236}">
                <a16:creationId xmlns:a16="http://schemas.microsoft.com/office/drawing/2014/main" id="{140C5F4B-535D-49A2-9A73-9A05BCD84089}"/>
              </a:ext>
            </a:extLst>
          </p:cNvPr>
          <p:cNvPicPr>
            <a:picLocks noChangeAspect="1"/>
          </p:cNvPicPr>
          <p:nvPr/>
        </p:nvPicPr>
        <p:blipFill>
          <a:blip r:embed="rId7"/>
          <a:stretch>
            <a:fillRect/>
          </a:stretch>
        </p:blipFill>
        <p:spPr>
          <a:xfrm>
            <a:off x="609644" y="2263538"/>
            <a:ext cx="2293206" cy="1748904"/>
          </a:xfrm>
          <a:prstGeom prst="rect">
            <a:avLst/>
          </a:prstGeom>
        </p:spPr>
      </p:pic>
      <p:pic>
        <p:nvPicPr>
          <p:cNvPr id="10246" name="Picture 6" descr="Resultado de imagen para regla de la sintesis">
            <a:extLst>
              <a:ext uri="{FF2B5EF4-FFF2-40B4-BE49-F238E27FC236}">
                <a16:creationId xmlns:a16="http://schemas.microsoft.com/office/drawing/2014/main" id="{1B3F5EC0-1A74-4380-8FDF-22CD9E31275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44" y="4651150"/>
            <a:ext cx="2293205" cy="1757886"/>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Resultado de imagen para regla de analisis">
            <a:extLst>
              <a:ext uri="{FF2B5EF4-FFF2-40B4-BE49-F238E27FC236}">
                <a16:creationId xmlns:a16="http://schemas.microsoft.com/office/drawing/2014/main" id="{CFCCBD5B-54A8-4202-B2A0-4878D90668A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263116" y="2483931"/>
            <a:ext cx="1828800" cy="1450036"/>
          </a:xfrm>
          <a:prstGeom prst="rect">
            <a:avLst/>
          </a:prstGeom>
          <a:noFill/>
          <a:extLst>
            <a:ext uri="{909E8E84-426E-40DD-AFC4-6F175D3DCCD1}">
              <a14:hiddenFill xmlns:a14="http://schemas.microsoft.com/office/drawing/2010/main">
                <a:solidFill>
                  <a:srgbClr val="FFFFFF"/>
                </a:solidFill>
              </a14:hiddenFill>
            </a:ext>
          </a:extLst>
        </p:spPr>
      </p:pic>
      <p:pic>
        <p:nvPicPr>
          <p:cNvPr id="10252" name="Picture 12" descr="Imagen relacionada">
            <a:extLst>
              <a:ext uri="{FF2B5EF4-FFF2-40B4-BE49-F238E27FC236}">
                <a16:creationId xmlns:a16="http://schemas.microsoft.com/office/drawing/2014/main" id="{683794EC-4EA0-44EC-B5D0-DA699710DC0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263116" y="4805075"/>
            <a:ext cx="1673201" cy="1450036"/>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4137807835"/>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AC2EFF-2EB3-497A-80CC-2F2AA7C73BBC}"/>
              </a:ext>
            </a:extLst>
          </p:cNvPr>
          <p:cNvSpPr>
            <a:spLocks noGrp="1"/>
          </p:cNvSpPr>
          <p:nvPr>
            <p:ph type="title"/>
          </p:nvPr>
        </p:nvSpPr>
        <p:spPr>
          <a:xfrm>
            <a:off x="2497390" y="173734"/>
            <a:ext cx="8911687" cy="1280890"/>
          </a:xfrm>
        </p:spPr>
        <p:txBody>
          <a:bodyPr>
            <a:noAutofit/>
          </a:bodyPr>
          <a:lstStyle/>
          <a:p>
            <a:pPr algn="ctr"/>
            <a:r>
              <a:rPr lang="es-MX" sz="3200" dirty="0">
                <a:cs typeface="Arial" panose="020B0604020202020204" pitchFamily="34" charset="0"/>
              </a:rPr>
              <a:t>Entre las principales ideas de la Ilustración, podemos citar:</a:t>
            </a:r>
            <a:r>
              <a:rPr lang="es-MX" dirty="0">
                <a:latin typeface="Arial" panose="020B0604020202020204" pitchFamily="34" charset="0"/>
                <a:cs typeface="Arial" panose="020B0604020202020204" pitchFamily="34" charset="0"/>
              </a:rPr>
              <a:t/>
            </a:r>
            <a:br>
              <a:rPr lang="es-MX" dirty="0">
                <a:latin typeface="Arial" panose="020B0604020202020204" pitchFamily="34" charset="0"/>
                <a:cs typeface="Arial" panose="020B0604020202020204" pitchFamily="34" charset="0"/>
              </a:rPr>
            </a:br>
            <a:endParaRPr lang="es-MX" dirty="0">
              <a:latin typeface="Arial" panose="020B0604020202020204" pitchFamily="34" charset="0"/>
              <a:cs typeface="Arial" panose="020B0604020202020204" pitchFamily="34" charset="0"/>
            </a:endParaRPr>
          </a:p>
        </p:txBody>
      </p:sp>
      <p:graphicFrame>
        <p:nvGraphicFramePr>
          <p:cNvPr id="3" name="Diagrama 2">
            <a:extLst>
              <a:ext uri="{FF2B5EF4-FFF2-40B4-BE49-F238E27FC236}">
                <a16:creationId xmlns:a16="http://schemas.microsoft.com/office/drawing/2014/main" id="{4285C860-4310-4CA8-BE39-BE55C7579727}"/>
              </a:ext>
            </a:extLst>
          </p:cNvPr>
          <p:cNvGraphicFramePr/>
          <p:nvPr>
            <p:extLst>
              <p:ext uri="{D42A27DB-BD31-4B8C-83A1-F6EECF244321}">
                <p14:modId xmlns:p14="http://schemas.microsoft.com/office/powerpoint/2010/main" val="3760192058"/>
              </p:ext>
            </p:extLst>
          </p:nvPr>
        </p:nvGraphicFramePr>
        <p:xfrm>
          <a:off x="3641680" y="1425498"/>
          <a:ext cx="8097215" cy="51420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266" name="Picture 2" descr="Imagen relacionada">
            <a:extLst>
              <a:ext uri="{FF2B5EF4-FFF2-40B4-BE49-F238E27FC236}">
                <a16:creationId xmlns:a16="http://schemas.microsoft.com/office/drawing/2014/main" id="{7D52B235-D465-4106-ABD2-B5286827A4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4844" y="1454624"/>
            <a:ext cx="1948468" cy="1465997"/>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Resultado de imagen para economicas">
            <a:extLst>
              <a:ext uri="{FF2B5EF4-FFF2-40B4-BE49-F238E27FC236}">
                <a16:creationId xmlns:a16="http://schemas.microsoft.com/office/drawing/2014/main" id="{EED0DEA3-40DA-4A99-BB04-27BF528A59E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4843" y="2920621"/>
            <a:ext cx="3226655" cy="1758287"/>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Resultado de imagen para libertad individual">
            <a:extLst>
              <a:ext uri="{FF2B5EF4-FFF2-40B4-BE49-F238E27FC236}">
                <a16:creationId xmlns:a16="http://schemas.microsoft.com/office/drawing/2014/main" id="{1F0FFCD5-6D57-4CFC-9E26-7E00996EA52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29619" y="4678907"/>
            <a:ext cx="2141879" cy="1465997"/>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Resultado de imagen para gobernantes">
            <a:extLst>
              <a:ext uri="{FF2B5EF4-FFF2-40B4-BE49-F238E27FC236}">
                <a16:creationId xmlns:a16="http://schemas.microsoft.com/office/drawing/2014/main" id="{19D27655-0B5D-4C9E-A27F-BAB00A9775C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18961" y="1103193"/>
            <a:ext cx="1252537" cy="1758287"/>
          </a:xfrm>
          <a:prstGeom prst="rect">
            <a:avLst/>
          </a:prstGeom>
          <a:noFill/>
          <a:extLst>
            <a:ext uri="{909E8E84-426E-40DD-AFC4-6F175D3DCCD1}">
              <a14:hiddenFill xmlns:a14="http://schemas.microsoft.com/office/drawing/2010/main">
                <a:solidFill>
                  <a:srgbClr val="FFFFFF"/>
                </a:solidFill>
              </a14:hiddenFill>
            </a:ext>
          </a:extLst>
        </p:spPr>
      </p:pic>
      <p:pic>
        <p:nvPicPr>
          <p:cNvPr id="11274" name="Picture 10" descr="Resultado de imagen para derechos naturales">
            <a:extLst>
              <a:ext uri="{FF2B5EF4-FFF2-40B4-BE49-F238E27FC236}">
                <a16:creationId xmlns:a16="http://schemas.microsoft.com/office/drawing/2014/main" id="{01F2D7A3-31C3-4B6B-B666-F07510A8D13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4842" y="4678906"/>
            <a:ext cx="1083958" cy="1758287"/>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210245887"/>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a:solidFill>
                  <a:schemeClr val="tx1"/>
                </a:solidFill>
              </a:rPr>
              <a:t>Bibliografía</a:t>
            </a:r>
            <a:r>
              <a:rPr lang="es-MX" dirty="0"/>
              <a:t/>
            </a:r>
            <a:br>
              <a:rPr lang="es-MX" dirty="0"/>
            </a:br>
            <a:endParaRPr lang="es-MX" dirty="0"/>
          </a:p>
        </p:txBody>
      </p:sp>
      <p:sp>
        <p:nvSpPr>
          <p:cNvPr id="4" name="Rectángulo 3"/>
          <p:cNvSpPr/>
          <p:nvPr/>
        </p:nvSpPr>
        <p:spPr>
          <a:xfrm>
            <a:off x="2075271" y="1996860"/>
            <a:ext cx="9535886" cy="571888"/>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s-ES" sz="1400" dirty="0">
                <a:solidFill>
                  <a:srgbClr val="000000"/>
                </a:solidFill>
                <a:latin typeface="Arial" panose="020B0604020202020204" pitchFamily="34" charset="0"/>
                <a:ea typeface="Calibri" panose="020F0502020204030204" pitchFamily="34" charset="0"/>
                <a:cs typeface="Times New Roman" panose="02020603050405020304" pitchFamily="18" charset="0"/>
              </a:rPr>
              <a:t>Julián Pérez Porto y María Merino. (2008). PENSAMIENTO CREATIVO. 2018, de </a:t>
            </a:r>
            <a:r>
              <a:rPr lang="es-ES" sz="14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definiciones. De </a:t>
            </a:r>
            <a:r>
              <a:rPr lang="es-ES" sz="1400" dirty="0">
                <a:solidFill>
                  <a:srgbClr val="000000"/>
                </a:solidFill>
                <a:latin typeface="Arial" panose="020B0604020202020204" pitchFamily="34" charset="0"/>
                <a:ea typeface="Calibri" panose="020F0502020204030204" pitchFamily="34" charset="0"/>
                <a:cs typeface="Times New Roman" panose="02020603050405020304" pitchFamily="18" charset="0"/>
              </a:rPr>
              <a:t>Sitio web: </a:t>
            </a:r>
            <a:r>
              <a:rPr lang="es-ES" sz="1400"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2"/>
              </a:rPr>
              <a:t>https://definicion.de/pensamiento-creativo/</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2075271" y="2764008"/>
            <a:ext cx="9535886" cy="587853"/>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s-ES" sz="1400" dirty="0">
                <a:solidFill>
                  <a:srgbClr val="000000"/>
                </a:solidFill>
                <a:latin typeface="Arial" panose="020B0604020202020204" pitchFamily="34" charset="0"/>
                <a:ea typeface="Calibri" panose="020F0502020204030204" pitchFamily="34" charset="0"/>
                <a:cs typeface="Times New Roman" panose="02020603050405020304" pitchFamily="18" charset="0"/>
              </a:rPr>
              <a:t>sin autor. (2017). Principios básicos del pensamiento creativo. 2018, de </a:t>
            </a:r>
            <a:r>
              <a:rPr lang="es-ES" sz="14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masterinovacion</a:t>
            </a:r>
            <a:r>
              <a:rPr lang="es-ES" sz="1400" dirty="0">
                <a:solidFill>
                  <a:srgbClr val="000000"/>
                </a:solidFill>
                <a:latin typeface="Arial" panose="020B0604020202020204" pitchFamily="34" charset="0"/>
                <a:ea typeface="Calibri" panose="020F0502020204030204" pitchFamily="34" charset="0"/>
                <a:cs typeface="Times New Roman" panose="02020603050405020304" pitchFamily="18" charset="0"/>
              </a:rPr>
              <a:t> Sitio web: http://masterinnovacion.florida-uni.es/pensamiento-creativo/</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2075271" y="3648718"/>
            <a:ext cx="9535886" cy="835613"/>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s-MX" sz="1400" dirty="0">
                <a:latin typeface="Arial" panose="020B0604020202020204" pitchFamily="34" charset="0"/>
                <a:ea typeface="Calibri" panose="020F0502020204030204" pitchFamily="34" charset="0"/>
                <a:cs typeface="Times New Roman" panose="02020603050405020304" pitchFamily="18" charset="0"/>
              </a:rPr>
              <a:t>Fernando Savater. (29.06.2016). Fernando Savater educación es arma defensa democracia. 09/08/18, de 20minutos Sitio web: </a:t>
            </a:r>
            <a:r>
              <a:rPr lang="es-MX" sz="1400"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https://www.20minutos.es/noticia/2785592/0/fernando-savater-educacion-es-arma-defensa-democracia/</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2075271" y="4677951"/>
            <a:ext cx="9535886" cy="623248"/>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s-MX" sz="1400" dirty="0">
                <a:latin typeface="Arial" panose="020B0604020202020204" pitchFamily="34" charset="0"/>
                <a:ea typeface="Calibri" panose="020F0502020204030204" pitchFamily="34" charset="0"/>
                <a:cs typeface="Arial" panose="020B0604020202020204" pitchFamily="34" charset="0"/>
              </a:rPr>
              <a:t>Biografías y Vidas. (2004). Fernando Savater. 2018, de biografías y vidas Sitio web: </a:t>
            </a:r>
            <a:r>
              <a:rPr lang="es-MX" sz="1400" dirty="0">
                <a:solidFill>
                  <a:srgbClr val="0000FF"/>
                </a:solidFill>
                <a:latin typeface="Arial" panose="020B0604020202020204" pitchFamily="34" charset="0"/>
                <a:ea typeface="Calibri" panose="020F0502020204030204" pitchFamily="34" charset="0"/>
                <a:cs typeface="Arial" panose="020B0604020202020204" pitchFamily="34" charset="0"/>
                <a:hlinkClick r:id="rId4"/>
              </a:rPr>
              <a:t>https://www.biografiasyvidas.com/biografia/s/savater.htm</a:t>
            </a:r>
            <a:r>
              <a:rPr lang="es-MX" sz="1600" dirty="0">
                <a:latin typeface="Arial" panose="020B0604020202020204" pitchFamily="34" charset="0"/>
                <a:ea typeface="Calibri" panose="020F0502020204030204" pitchFamily="34" charset="0"/>
                <a:cs typeface="Arial" panose="020B0604020202020204" pitchFamily="34" charset="0"/>
              </a:rPr>
              <a:t> </a:t>
            </a:r>
            <a:endParaRPr lang="es-MX"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8" name="Rectángulo 7"/>
          <p:cNvSpPr/>
          <p:nvPr/>
        </p:nvSpPr>
        <p:spPr>
          <a:xfrm>
            <a:off x="2061473" y="5689119"/>
            <a:ext cx="9535886" cy="571888"/>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s-MX" sz="1400" dirty="0">
                <a:latin typeface="Arial" panose="020B0604020202020204" pitchFamily="34" charset="0"/>
                <a:ea typeface="Calibri" panose="020F0502020204030204" pitchFamily="34" charset="0"/>
                <a:cs typeface="Times New Roman" panose="02020603050405020304" pitchFamily="18" charset="0"/>
              </a:rPr>
              <a:t>Begoña Gómez. (2017). ¿Por qué Descartes fue tan importante? Repasamos algunas de sus aportaciones. 2018, de </a:t>
            </a:r>
            <a:r>
              <a:rPr lang="es-MX" sz="1400" dirty="0" err="1">
                <a:latin typeface="Arial" panose="020B0604020202020204" pitchFamily="34" charset="0"/>
                <a:ea typeface="Calibri" panose="020F0502020204030204" pitchFamily="34" charset="0"/>
                <a:cs typeface="Times New Roman" panose="02020603050405020304" pitchFamily="18" charset="0"/>
              </a:rPr>
              <a:t>okdiario</a:t>
            </a:r>
            <a:r>
              <a:rPr lang="es-MX" sz="1400" dirty="0">
                <a:latin typeface="Arial" panose="020B0604020202020204" pitchFamily="34" charset="0"/>
                <a:ea typeface="Calibri" panose="020F0502020204030204" pitchFamily="34" charset="0"/>
                <a:cs typeface="Times New Roman" panose="02020603050405020304" pitchFamily="18" charset="0"/>
              </a:rPr>
              <a:t> Sitio web: https://okdiario.com/curiosidades/2017/06/19/descartes-aportaciones-filosofia-1088149</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Marcador de número de diapositiva 2"/>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18289801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130699" y="1975568"/>
            <a:ext cx="9535886" cy="587853"/>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s-ES" sz="1400" dirty="0">
                <a:solidFill>
                  <a:srgbClr val="000000"/>
                </a:solidFill>
                <a:latin typeface="Arial" panose="020B0604020202020204" pitchFamily="34" charset="0"/>
                <a:ea typeface="Calibri" panose="020F0502020204030204" pitchFamily="34" charset="0"/>
                <a:cs typeface="Times New Roman" panose="02020603050405020304" pitchFamily="18" charset="0"/>
              </a:rPr>
              <a:t>Claudio . (2014). Filósofos de la Ilustración hombres representantes siglo de las luces. 2018, de historias y biografías Sitio web: </a:t>
            </a:r>
            <a:r>
              <a:rPr lang="es-ES" sz="1400"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2"/>
              </a:rPr>
              <a:t>https://historiaybiografias.com/hombres_ilustracion/</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2130699" y="2823361"/>
            <a:ext cx="9535886" cy="324128"/>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n-AU" sz="1400" dirty="0">
                <a:latin typeface="Arial" panose="020B0604020202020204" pitchFamily="34" charset="0"/>
                <a:ea typeface="Calibri" panose="020F0502020204030204" pitchFamily="34" charset="0"/>
                <a:cs typeface="Times New Roman" panose="02020603050405020304" pitchFamily="18" charset="0"/>
              </a:rPr>
              <a:t>Bowie, Norman (2015). “A Kantian approach to business ethics”. </a:t>
            </a:r>
            <a:r>
              <a:rPr lang="en-US" sz="1400" dirty="0" err="1">
                <a:latin typeface="Arial" panose="020B0604020202020204" pitchFamily="34" charset="0"/>
                <a:ea typeface="Calibri" panose="020F0502020204030204" pitchFamily="34" charset="0"/>
                <a:cs typeface="Times New Roman" panose="02020603050405020304" pitchFamily="18" charset="0"/>
              </a:rPr>
              <a:t>Tomado</a:t>
            </a:r>
            <a:r>
              <a:rPr lang="en-US" sz="1400" dirty="0">
                <a:latin typeface="Arial" panose="020B0604020202020204" pitchFamily="34" charset="0"/>
                <a:ea typeface="Calibri" panose="020F0502020204030204" pitchFamily="34" charset="0"/>
                <a:cs typeface="Times New Roman" panose="02020603050405020304" pitchFamily="18" charset="0"/>
              </a:rPr>
              <a:t> de stakeholder.blogs.bucknell.edu.</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2130699" y="3477371"/>
            <a:ext cx="9535886" cy="324128"/>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s-MX" sz="1400" dirty="0">
                <a:latin typeface="Arial" panose="020B0604020202020204" pitchFamily="34" charset="0"/>
                <a:ea typeface="Calibri" panose="020F0502020204030204" pitchFamily="34" charset="0"/>
                <a:cs typeface="Times New Roman" panose="02020603050405020304" pitchFamily="18" charset="0"/>
              </a:rPr>
              <a:t>2Galisteo, Esteban (2013). “Imperativo Categórico de Kant”. Tomado de laguia2000.com.</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2130699" y="4131381"/>
            <a:ext cx="9535886" cy="640368"/>
          </a:xfrm>
          <a:prstGeom prst="rect">
            <a:avLst/>
          </a:prstGeom>
        </p:spPr>
        <p:txBody>
          <a:bodyPr wrap="square">
            <a:spAutoFit/>
          </a:bodyPr>
          <a:lstStyle/>
          <a:p>
            <a:pPr marL="342900" lvl="0" indent="-342900" algn="just">
              <a:lnSpc>
                <a:spcPct val="115000"/>
              </a:lnSpc>
              <a:spcAft>
                <a:spcPts val="1000"/>
              </a:spcAft>
              <a:buFont typeface="Wingdings" panose="05000000000000000000" pitchFamily="2" charset="2"/>
              <a:buChar char=""/>
            </a:pPr>
            <a:r>
              <a:rPr lang="es-MX" sz="1400" dirty="0">
                <a:latin typeface="Arial" panose="020B0604020202020204" pitchFamily="34" charset="0"/>
                <a:ea typeface="Calibri" panose="020F0502020204030204" pitchFamily="34" charset="0"/>
                <a:cs typeface="Times New Roman" panose="02020603050405020304" pitchFamily="18" charset="0"/>
              </a:rPr>
              <a:t>Rivera Castro, Fabiola (2004). “El Imperativo Categórico en la Fundamentación de la Metafísica de las Costumbres”. Revista Digital Universitaria. Tomado de revista.unam.mx</a:t>
            </a:r>
            <a:r>
              <a:rPr lang="es-MX" sz="1600" dirty="0">
                <a:latin typeface="Arial" panose="020B0604020202020204" pitchFamily="34" charset="0"/>
                <a:ea typeface="Calibri" panose="020F0502020204030204" pitchFamily="34" charset="0"/>
                <a:cs typeface="Times New Roman" panose="02020603050405020304" pitchFamily="18" charset="0"/>
              </a:rPr>
              <a:t>.</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457803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fontAlgn="base"/>
            <a:r>
              <a:rPr lang="es-MX" sz="3200" b="1" dirty="0" smtClean="0">
                <a:solidFill>
                  <a:srgbClr val="00B0F0"/>
                </a:solidFill>
              </a:rPr>
              <a:t/>
            </a:r>
            <a:br>
              <a:rPr lang="es-MX" sz="3200" b="1" dirty="0" smtClean="0">
                <a:solidFill>
                  <a:srgbClr val="00B0F0"/>
                </a:solidFill>
              </a:rPr>
            </a:br>
            <a:r>
              <a:rPr lang="es-MX" sz="3200" b="1" dirty="0" smtClean="0">
                <a:solidFill>
                  <a:srgbClr val="00B0F0"/>
                </a:solidFill>
              </a:rPr>
              <a:t>Continuación…</a:t>
            </a:r>
            <a:endParaRPr lang="es-MX" sz="3200" b="1" dirty="0">
              <a:solidFill>
                <a:srgbClr val="00B0F0"/>
              </a:solidFill>
            </a:endParaRPr>
          </a:p>
        </p:txBody>
      </p:sp>
      <p:sp>
        <p:nvSpPr>
          <p:cNvPr id="3" name="Marcador de contenido 2"/>
          <p:cNvSpPr>
            <a:spLocks noGrp="1"/>
          </p:cNvSpPr>
          <p:nvPr>
            <p:ph idx="1"/>
          </p:nvPr>
        </p:nvSpPr>
        <p:spPr/>
        <p:txBody>
          <a:bodyPr>
            <a:normAutofit fontScale="92500" lnSpcReduction="20000"/>
          </a:bodyPr>
          <a:lstStyle/>
          <a:p>
            <a:pPr fontAlgn="base"/>
            <a:r>
              <a:rPr lang="es-MX" sz="2600" dirty="0"/>
              <a:t>Nos permite</a:t>
            </a:r>
            <a:r>
              <a:rPr lang="es-MX" sz="2600" b="1" dirty="0"/>
              <a:t>  INNOVAR</a:t>
            </a:r>
            <a:r>
              <a:rPr lang="es-MX" sz="2600" dirty="0"/>
              <a:t>, comunicarnos mejor y generar buen clima laboral para conseguir </a:t>
            </a:r>
            <a:r>
              <a:rPr lang="es-MX" sz="2600" b="1" dirty="0"/>
              <a:t>éxito</a:t>
            </a:r>
            <a:r>
              <a:rPr lang="es-MX" sz="2600" dirty="0"/>
              <a:t> en los resultados</a:t>
            </a:r>
            <a:r>
              <a:rPr lang="es-MX" sz="2600" dirty="0" smtClean="0"/>
              <a:t>.</a:t>
            </a:r>
          </a:p>
          <a:p>
            <a:pPr fontAlgn="base"/>
            <a:r>
              <a:rPr lang="es-MX" sz="2600" dirty="0" smtClean="0"/>
              <a:t>Si </a:t>
            </a:r>
            <a:r>
              <a:rPr lang="es-MX" sz="2600" dirty="0"/>
              <a:t>quieres conseguir que un </a:t>
            </a:r>
            <a:r>
              <a:rPr lang="es-MX" sz="2600" b="1" dirty="0"/>
              <a:t>equipo creativo</a:t>
            </a:r>
            <a:r>
              <a:rPr lang="es-MX" sz="2600" dirty="0"/>
              <a:t>, no olvides ponerte a trabajar primero en ti, y haz que tus</a:t>
            </a:r>
            <a:r>
              <a:rPr lang="es-MX" sz="2600" b="1" dirty="0"/>
              <a:t> tres sistemas cerebrales</a:t>
            </a:r>
            <a:r>
              <a:rPr lang="es-MX" sz="2600" dirty="0"/>
              <a:t> (cuerpo, emoción, mente) </a:t>
            </a:r>
            <a:r>
              <a:rPr lang="es-MX" sz="2600" b="1" dirty="0"/>
              <a:t>trabajen en equilibrio</a:t>
            </a:r>
            <a:r>
              <a:rPr lang="es-MX" sz="2600" dirty="0"/>
              <a:t>.</a:t>
            </a:r>
          </a:p>
          <a:p>
            <a:pPr fontAlgn="base"/>
            <a:r>
              <a:rPr lang="es-MX" sz="2600" dirty="0"/>
              <a:t>Solo hay que dedicarle un poco de  tiempo y entrenamiento junto a un buen profesional y…disfrutar del camino.</a:t>
            </a:r>
          </a:p>
          <a:p>
            <a:pPr fontAlgn="base"/>
            <a:r>
              <a:rPr lang="es-MX" sz="2600" dirty="0"/>
              <a:t>¡</a:t>
            </a:r>
            <a:r>
              <a:rPr lang="es-MX" sz="2600" dirty="0" err="1"/>
              <a:t>Bienvenid@s</a:t>
            </a:r>
            <a:r>
              <a:rPr lang="es-MX" sz="2600" dirty="0"/>
              <a:t> a la era de la CREATIVIDAD!</a:t>
            </a:r>
          </a:p>
          <a:p>
            <a:pPr marL="0" indent="0">
              <a:buNone/>
            </a:pPr>
            <a:endParaRPr lang="es-MX" dirty="0"/>
          </a:p>
        </p:txBody>
      </p:sp>
      <p:sp>
        <p:nvSpPr>
          <p:cNvPr id="4" name="Marcador de número de diapositiva 3"/>
          <p:cNvSpPr>
            <a:spLocks noGrp="1"/>
          </p:cNvSpPr>
          <p:nvPr>
            <p:ph type="sldNum" sz="quarter" idx="12"/>
          </p:nvPr>
        </p:nvSpPr>
        <p:spPr/>
        <p:txBody>
          <a:bodyPr/>
          <a:lstStyle/>
          <a:p>
            <a:fld id="{E97799C9-84D9-46D2-A11E-BCF8A720529D}" type="slidenum">
              <a:rPr lang="en-US" smtClean="0"/>
              <a:t>4</a:t>
            </a:fld>
            <a:endParaRPr lang="en-US" dirty="0"/>
          </a:p>
        </p:txBody>
      </p:sp>
    </p:spTree>
    <p:extLst>
      <p:ext uri="{BB962C8B-B14F-4D97-AF65-F5344CB8AC3E}">
        <p14:creationId xmlns:p14="http://schemas.microsoft.com/office/powerpoint/2010/main" val="252969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3D9AEEE-1CCD-43C0-BA3E-16D60A6E23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907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1259893" y="3101093"/>
            <a:ext cx="2454052" cy="3029344"/>
          </a:xfrm>
        </p:spPr>
        <p:txBody>
          <a:bodyPr>
            <a:normAutofit/>
          </a:bodyPr>
          <a:lstStyle/>
          <a:p>
            <a:pPr>
              <a:lnSpc>
                <a:spcPct val="90000"/>
              </a:lnSpc>
            </a:pPr>
            <a:r>
              <a:rPr lang="es-MX" sz="2000" dirty="0">
                <a:solidFill>
                  <a:schemeClr val="bg1"/>
                </a:solidFill>
                <a:latin typeface="Arial" panose="020B0604020202020204" pitchFamily="34" charset="0"/>
                <a:cs typeface="Arial" panose="020B0604020202020204" pitchFamily="34" charset="0"/>
              </a:rPr>
              <a:t>Definición: La creatividad es la facultad de crear. Supone establecer o introducir por primera vez algo; hacerlo nacer o producir.</a:t>
            </a:r>
            <a:r>
              <a:rPr lang="es-MX" sz="2000" dirty="0">
                <a:solidFill>
                  <a:schemeClr val="bg1"/>
                </a:solidFill>
              </a:rPr>
              <a:t/>
            </a:r>
            <a:br>
              <a:rPr lang="es-MX" sz="2000" dirty="0">
                <a:solidFill>
                  <a:schemeClr val="bg1"/>
                </a:solidFill>
              </a:rPr>
            </a:br>
            <a:r>
              <a:rPr lang="es-MX" sz="2000" dirty="0">
                <a:solidFill>
                  <a:schemeClr val="bg1"/>
                </a:solidFill>
              </a:rPr>
              <a:t> </a:t>
            </a:r>
          </a:p>
        </p:txBody>
      </p:sp>
      <p:sp>
        <p:nvSpPr>
          <p:cNvPr id="11" name="Freeform 11">
            <a:extLst>
              <a:ext uri="{FF2B5EF4-FFF2-40B4-BE49-F238E27FC236}">
                <a16:creationId xmlns:a16="http://schemas.microsoft.com/office/drawing/2014/main" id="{60F880A6-33D3-4EEC-A780-B73559B9F24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useBgFill="1">
        <p:nvSpPr>
          <p:cNvPr id="13" name="Rectangle 12">
            <a:extLst>
              <a:ext uri="{FF2B5EF4-FFF2-40B4-BE49-F238E27FC236}">
                <a16:creationId xmlns:a16="http://schemas.microsoft.com/office/drawing/2014/main" id="{2C6246ED-0535-4496-A8F6-1E80CC4EB85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20019101"/>
              </p:ext>
            </p:extLst>
          </p:nvPr>
        </p:nvGraphicFramePr>
        <p:xfrm>
          <a:off x="4713144" y="641551"/>
          <a:ext cx="6832212" cy="52647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290" name="Picture 2" descr="Resultado de imagen para creatividad">
            <a:extLst>
              <a:ext uri="{FF2B5EF4-FFF2-40B4-BE49-F238E27FC236}">
                <a16:creationId xmlns:a16="http://schemas.microsoft.com/office/drawing/2014/main" id="{37FC617E-316B-49BD-9A0E-B7B8424B8F4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88207" y="405310"/>
            <a:ext cx="2658754" cy="1776048"/>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Imagen relacionada">
            <a:extLst>
              <a:ext uri="{FF2B5EF4-FFF2-40B4-BE49-F238E27FC236}">
                <a16:creationId xmlns:a16="http://schemas.microsoft.com/office/drawing/2014/main" id="{855D7501-9C0C-473A-8AB6-B40E66B4E37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2831" y="904984"/>
            <a:ext cx="3818732" cy="1824568"/>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Resultado de imagen para ideas">
            <a:extLst>
              <a:ext uri="{FF2B5EF4-FFF2-40B4-BE49-F238E27FC236}">
                <a16:creationId xmlns:a16="http://schemas.microsoft.com/office/drawing/2014/main" id="{F05E2488-A7CB-41C6-AD9D-BE0AEAB3122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26639" y="406388"/>
            <a:ext cx="1626246" cy="1627128"/>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7079227" y="6378604"/>
            <a:ext cx="4673658" cy="338554"/>
          </a:xfrm>
          <a:prstGeom prst="rect">
            <a:avLst/>
          </a:prstGeom>
          <a:noFill/>
        </p:spPr>
        <p:txBody>
          <a:bodyPr wrap="square" rtlCol="0">
            <a:spAutoFit/>
          </a:bodyPr>
          <a:lstStyle/>
          <a:p>
            <a:r>
              <a:rPr lang="es-ES" sz="1600" dirty="0">
                <a:hlinkClick r:id="rId10"/>
              </a:rPr>
              <a:t>https://</a:t>
            </a:r>
            <a:r>
              <a:rPr lang="es-ES" sz="1600" dirty="0" smtClean="0">
                <a:hlinkClick r:id="rId10"/>
              </a:rPr>
              <a:t>definicion.de/pensamiento-creativo</a:t>
            </a:r>
            <a:r>
              <a:rPr lang="es-ES" sz="1600" dirty="0">
                <a:hlinkClick r:id="rId10"/>
              </a:rPr>
              <a:t>/</a:t>
            </a:r>
            <a:endParaRPr lang="es-MX" sz="1600" dirty="0"/>
          </a:p>
        </p:txBody>
      </p:sp>
      <p:sp>
        <p:nvSpPr>
          <p:cNvPr id="5" name="Marcador de número de diapositiva 4"/>
          <p:cNvSpPr>
            <a:spLocks noGrp="1"/>
          </p:cNvSpPr>
          <p:nvPr>
            <p:ph type="sldNum" sz="quarter" idx="12"/>
          </p:nvPr>
        </p:nvSpPr>
        <p:spPr/>
        <p:txBody>
          <a:bodyPr/>
          <a:lstStyle/>
          <a:p>
            <a:fld id="{E97799C9-84D9-46D2-A11E-BCF8A720529D}" type="slidenum">
              <a:rPr lang="en-US" smtClean="0"/>
              <a:t>5</a:t>
            </a:fld>
            <a:endParaRPr lang="en-US" dirty="0"/>
          </a:p>
        </p:txBody>
      </p:sp>
    </p:spTree>
    <p:extLst>
      <p:ext uri="{BB962C8B-B14F-4D97-AF65-F5344CB8AC3E}">
        <p14:creationId xmlns:p14="http://schemas.microsoft.com/office/powerpoint/2010/main" val="3651299071"/>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7398C59F-5A18-487B-91D6-B955AACF2E5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61" name="Freeform 11">
              <a:extLst>
                <a:ext uri="{FF2B5EF4-FFF2-40B4-BE49-F238E27FC236}">
                  <a16:creationId xmlns:a16="http://schemas.microsoft.com/office/drawing/2014/main" id="{0557FAFE-C7C3-47EC-A4F5-9B216631920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62" name="Freeform 12">
              <a:extLst>
                <a:ext uri="{FF2B5EF4-FFF2-40B4-BE49-F238E27FC236}">
                  <a16:creationId xmlns:a16="http://schemas.microsoft.com/office/drawing/2014/main" id="{95BC28FB-3882-4674-9D79-EA58BEB7CE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63" name="Freeform 13">
              <a:extLst>
                <a:ext uri="{FF2B5EF4-FFF2-40B4-BE49-F238E27FC236}">
                  <a16:creationId xmlns:a16="http://schemas.microsoft.com/office/drawing/2014/main" id="{9C6EC892-83F9-402F-8552-0AD7C0556E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64" name="Freeform 14">
              <a:extLst>
                <a:ext uri="{FF2B5EF4-FFF2-40B4-BE49-F238E27FC236}">
                  <a16:creationId xmlns:a16="http://schemas.microsoft.com/office/drawing/2014/main" id="{18387766-037C-4EF0-8471-D19CBF2A43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65" name="Freeform 15">
              <a:extLst>
                <a:ext uri="{FF2B5EF4-FFF2-40B4-BE49-F238E27FC236}">
                  <a16:creationId xmlns:a16="http://schemas.microsoft.com/office/drawing/2014/main" id="{1E364F38-6F3A-476A-93E6-962EA817C42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66" name="Freeform 16">
              <a:extLst>
                <a:ext uri="{FF2B5EF4-FFF2-40B4-BE49-F238E27FC236}">
                  <a16:creationId xmlns:a16="http://schemas.microsoft.com/office/drawing/2014/main" id="{35C335A4-1E67-4293-8BE2-DFB085D4FB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67" name="Freeform 17">
              <a:extLst>
                <a:ext uri="{FF2B5EF4-FFF2-40B4-BE49-F238E27FC236}">
                  <a16:creationId xmlns:a16="http://schemas.microsoft.com/office/drawing/2014/main" id="{9A8A0F10-2C98-4297-9F92-5D95533927B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68" name="Freeform 18">
              <a:extLst>
                <a:ext uri="{FF2B5EF4-FFF2-40B4-BE49-F238E27FC236}">
                  <a16:creationId xmlns:a16="http://schemas.microsoft.com/office/drawing/2014/main" id="{C3B112A3-006E-4008-A778-DB5F6A09D51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69" name="Freeform 19">
              <a:extLst>
                <a:ext uri="{FF2B5EF4-FFF2-40B4-BE49-F238E27FC236}">
                  <a16:creationId xmlns:a16="http://schemas.microsoft.com/office/drawing/2014/main" id="{E5E62767-5C25-4C49-9568-432433A3C5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70" name="Freeform 20">
              <a:extLst>
                <a:ext uri="{FF2B5EF4-FFF2-40B4-BE49-F238E27FC236}">
                  <a16:creationId xmlns:a16="http://schemas.microsoft.com/office/drawing/2014/main" id="{598EC006-77B1-42BA-B815-66CCB9B170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71" name="Freeform 21">
              <a:extLst>
                <a:ext uri="{FF2B5EF4-FFF2-40B4-BE49-F238E27FC236}">
                  <a16:creationId xmlns:a16="http://schemas.microsoft.com/office/drawing/2014/main" id="{A144ED09-DA06-491D-95A8-AB3DED4329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72" name="Freeform 22">
              <a:extLst>
                <a:ext uri="{FF2B5EF4-FFF2-40B4-BE49-F238E27FC236}">
                  <a16:creationId xmlns:a16="http://schemas.microsoft.com/office/drawing/2014/main" id="{1CB00BD2-11CD-4A38-8F38-02B0D1105EF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74" name="Group 73">
            <a:extLst>
              <a:ext uri="{FF2B5EF4-FFF2-40B4-BE49-F238E27FC236}">
                <a16:creationId xmlns:a16="http://schemas.microsoft.com/office/drawing/2014/main" id="{520234FB-542E-4550-9C2F-1B56FD41A1C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75" name="Freeform 27">
              <a:extLst>
                <a:ext uri="{FF2B5EF4-FFF2-40B4-BE49-F238E27FC236}">
                  <a16:creationId xmlns:a16="http://schemas.microsoft.com/office/drawing/2014/main" id="{41FCE1F3-DEB3-47CD-90FF-7DABB4AF45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76" name="Freeform 28">
              <a:extLst>
                <a:ext uri="{FF2B5EF4-FFF2-40B4-BE49-F238E27FC236}">
                  <a16:creationId xmlns:a16="http://schemas.microsoft.com/office/drawing/2014/main" id="{5708E488-C19B-452C-B197-6F1C34F6E7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77" name="Freeform 29">
              <a:extLst>
                <a:ext uri="{FF2B5EF4-FFF2-40B4-BE49-F238E27FC236}">
                  <a16:creationId xmlns:a16="http://schemas.microsoft.com/office/drawing/2014/main" id="{89D3FD25-890E-4981-A71D-EE796873D7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78" name="Freeform 30">
              <a:extLst>
                <a:ext uri="{FF2B5EF4-FFF2-40B4-BE49-F238E27FC236}">
                  <a16:creationId xmlns:a16="http://schemas.microsoft.com/office/drawing/2014/main" id="{51B5414C-556A-47CB-8EE2-974A85A7A4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79" name="Freeform 31">
              <a:extLst>
                <a:ext uri="{FF2B5EF4-FFF2-40B4-BE49-F238E27FC236}">
                  <a16:creationId xmlns:a16="http://schemas.microsoft.com/office/drawing/2014/main" id="{1C02B20C-2B27-4B75-8AEE-A5D2E2674B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80" name="Freeform 32">
              <a:extLst>
                <a:ext uri="{FF2B5EF4-FFF2-40B4-BE49-F238E27FC236}">
                  <a16:creationId xmlns:a16="http://schemas.microsoft.com/office/drawing/2014/main" id="{54427714-F9AA-4F93-BD1D-400F1EA93F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81" name="Freeform 33">
              <a:extLst>
                <a:ext uri="{FF2B5EF4-FFF2-40B4-BE49-F238E27FC236}">
                  <a16:creationId xmlns:a16="http://schemas.microsoft.com/office/drawing/2014/main" id="{28A77D6A-9E81-497F-ABCC-2695BB5ADD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82" name="Freeform 34">
              <a:extLst>
                <a:ext uri="{FF2B5EF4-FFF2-40B4-BE49-F238E27FC236}">
                  <a16:creationId xmlns:a16="http://schemas.microsoft.com/office/drawing/2014/main" id="{2A1533BA-1478-4F7C-8E24-3F3E905050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83" name="Freeform 35">
              <a:extLst>
                <a:ext uri="{FF2B5EF4-FFF2-40B4-BE49-F238E27FC236}">
                  <a16:creationId xmlns:a16="http://schemas.microsoft.com/office/drawing/2014/main" id="{39686201-E633-40FD-A80A-1E28AD52E37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84" name="Freeform 36">
              <a:extLst>
                <a:ext uri="{FF2B5EF4-FFF2-40B4-BE49-F238E27FC236}">
                  <a16:creationId xmlns:a16="http://schemas.microsoft.com/office/drawing/2014/main" id="{76A215C2-F590-4938-810B-F8A79366CE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85" name="Freeform 37">
              <a:extLst>
                <a:ext uri="{FF2B5EF4-FFF2-40B4-BE49-F238E27FC236}">
                  <a16:creationId xmlns:a16="http://schemas.microsoft.com/office/drawing/2014/main" id="{85F418E7-330D-4002-8EC8-33C1A897FFB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86" name="Freeform 38">
              <a:extLst>
                <a:ext uri="{FF2B5EF4-FFF2-40B4-BE49-F238E27FC236}">
                  <a16:creationId xmlns:a16="http://schemas.microsoft.com/office/drawing/2014/main" id="{8FFE669A-54C9-4436-9566-C5A90F16DB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88" name="Rectangle 87">
            <a:extLst>
              <a:ext uri="{FF2B5EF4-FFF2-40B4-BE49-F238E27FC236}">
                <a16:creationId xmlns:a16="http://schemas.microsoft.com/office/drawing/2014/main" id="{DE91395A-2D18-4AF6-A0AC-AAA7189FE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90" name="Freeform 6">
            <a:extLst>
              <a:ext uri="{FF2B5EF4-FFF2-40B4-BE49-F238E27FC236}">
                <a16:creationId xmlns:a16="http://schemas.microsoft.com/office/drawing/2014/main" id="{7BD08880-457D-4C62-A3B5-6A9B0878C7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92" name="Rectangle 91">
            <a:extLst>
              <a:ext uri="{FF2B5EF4-FFF2-40B4-BE49-F238E27FC236}">
                <a16:creationId xmlns:a16="http://schemas.microsoft.com/office/drawing/2014/main" id="{95FFA5E0-4C70-431D-A19D-18415F6C40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Imagen 3">
            <a:extLst>
              <a:ext uri="{FF2B5EF4-FFF2-40B4-BE49-F238E27FC236}">
                <a16:creationId xmlns:a16="http://schemas.microsoft.com/office/drawing/2014/main" id="{02EA0543-8B1B-453B-9CF3-AF52CB99FCF1}"/>
              </a:ext>
            </a:extLst>
          </p:cNvPr>
          <p:cNvPicPr>
            <a:picLocks noChangeAspect="1"/>
          </p:cNvPicPr>
          <p:nvPr/>
        </p:nvPicPr>
        <p:blipFill rotWithShape="1">
          <a:blip r:embed="rId2"/>
          <a:srcRect l="4021" r="8423"/>
          <a:stretch/>
        </p:blipFill>
        <p:spPr>
          <a:xfrm>
            <a:off x="20" y="10"/>
            <a:ext cx="12191980" cy="6857990"/>
          </a:xfrm>
          <a:prstGeom prst="rect">
            <a:avLst/>
          </a:prstGeom>
        </p:spPr>
      </p:pic>
      <p:sp>
        <p:nvSpPr>
          <p:cNvPr id="94" name="Freeform: Shape 93">
            <a:extLst>
              <a:ext uri="{FF2B5EF4-FFF2-40B4-BE49-F238E27FC236}">
                <a16:creationId xmlns:a16="http://schemas.microsoft.com/office/drawing/2014/main" id="{BBE55C11-4C41-45E4-A00F-83DEE6BB51A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3632297"/>
            <a:ext cx="7527616" cy="2170389"/>
          </a:xfrm>
          <a:custGeom>
            <a:avLst/>
            <a:gdLst>
              <a:gd name="connsiteX0" fmla="*/ 0 w 7527616"/>
              <a:gd name="connsiteY0" fmla="*/ 0 h 2170389"/>
              <a:gd name="connsiteX1" fmla="*/ 85411 w 7527616"/>
              <a:gd name="connsiteY1" fmla="*/ 0 h 2170389"/>
              <a:gd name="connsiteX2" fmla="*/ 926533 w 7527616"/>
              <a:gd name="connsiteY2" fmla="*/ 0 h 2170389"/>
              <a:gd name="connsiteX3" fmla="*/ 1114264 w 7527616"/>
              <a:gd name="connsiteY3" fmla="*/ 0 h 2170389"/>
              <a:gd name="connsiteX4" fmla="*/ 6544376 w 7527616"/>
              <a:gd name="connsiteY4" fmla="*/ 0 h 2170389"/>
              <a:gd name="connsiteX5" fmla="*/ 6610082 w 7527616"/>
              <a:gd name="connsiteY5" fmla="*/ 26276 h 2170389"/>
              <a:gd name="connsiteX6" fmla="*/ 6619468 w 7527616"/>
              <a:gd name="connsiteY6" fmla="*/ 36786 h 2170389"/>
              <a:gd name="connsiteX7" fmla="*/ 7506496 w 7527616"/>
              <a:gd name="connsiteY7" fmla="*/ 1024760 h 2170389"/>
              <a:gd name="connsiteX8" fmla="*/ 7506496 w 7527616"/>
              <a:gd name="connsiteY8" fmla="*/ 1140374 h 2170389"/>
              <a:gd name="connsiteX9" fmla="*/ 6619468 w 7527616"/>
              <a:gd name="connsiteY9" fmla="*/ 2133603 h 2170389"/>
              <a:gd name="connsiteX10" fmla="*/ 6610082 w 7527616"/>
              <a:gd name="connsiteY10" fmla="*/ 2144113 h 2170389"/>
              <a:gd name="connsiteX11" fmla="*/ 6544376 w 7527616"/>
              <a:gd name="connsiteY11" fmla="*/ 2170389 h 2170389"/>
              <a:gd name="connsiteX12" fmla="*/ 1114264 w 7527616"/>
              <a:gd name="connsiteY12" fmla="*/ 2170389 h 2170389"/>
              <a:gd name="connsiteX13" fmla="*/ 926533 w 7527616"/>
              <a:gd name="connsiteY13" fmla="*/ 2170389 h 2170389"/>
              <a:gd name="connsiteX14" fmla="*/ 146150 w 7527616"/>
              <a:gd name="connsiteY14" fmla="*/ 2170389 h 2170389"/>
              <a:gd name="connsiteX15" fmla="*/ 0 w 7527616"/>
              <a:gd name="connsiteY15" fmla="*/ 2170389 h 2170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527616" h="2170389">
                <a:moveTo>
                  <a:pt x="0" y="0"/>
                </a:moveTo>
                <a:lnTo>
                  <a:pt x="85411" y="0"/>
                </a:lnTo>
                <a:cubicBezTo>
                  <a:pt x="290008" y="0"/>
                  <a:pt x="562804" y="0"/>
                  <a:pt x="926533" y="0"/>
                </a:cubicBezTo>
                <a:cubicBezTo>
                  <a:pt x="926533" y="0"/>
                  <a:pt x="926533" y="0"/>
                  <a:pt x="1114264" y="0"/>
                </a:cubicBezTo>
                <a:cubicBezTo>
                  <a:pt x="1114264" y="0"/>
                  <a:pt x="1114264" y="0"/>
                  <a:pt x="6544376" y="0"/>
                </a:cubicBezTo>
                <a:cubicBezTo>
                  <a:pt x="6567842" y="0"/>
                  <a:pt x="6591309" y="10510"/>
                  <a:pt x="6610082" y="26276"/>
                </a:cubicBezTo>
                <a:cubicBezTo>
                  <a:pt x="6614775" y="26276"/>
                  <a:pt x="6619468" y="31531"/>
                  <a:pt x="6619468" y="36786"/>
                </a:cubicBezTo>
                <a:cubicBezTo>
                  <a:pt x="6619468" y="36786"/>
                  <a:pt x="6619468" y="36786"/>
                  <a:pt x="7506496" y="1024760"/>
                </a:cubicBezTo>
                <a:cubicBezTo>
                  <a:pt x="7534656" y="1056291"/>
                  <a:pt x="7534656" y="1108843"/>
                  <a:pt x="7506496" y="1140374"/>
                </a:cubicBezTo>
                <a:cubicBezTo>
                  <a:pt x="7506496" y="1140374"/>
                  <a:pt x="7506496" y="1140374"/>
                  <a:pt x="6619468" y="2133603"/>
                </a:cubicBezTo>
                <a:cubicBezTo>
                  <a:pt x="6619468" y="2133603"/>
                  <a:pt x="6614775" y="2138858"/>
                  <a:pt x="6610082" y="2144113"/>
                </a:cubicBezTo>
                <a:cubicBezTo>
                  <a:pt x="6591309" y="2159879"/>
                  <a:pt x="6567842" y="2170389"/>
                  <a:pt x="6544376" y="2170389"/>
                </a:cubicBezTo>
                <a:cubicBezTo>
                  <a:pt x="6544376" y="2170389"/>
                  <a:pt x="6544376" y="2170389"/>
                  <a:pt x="1114264" y="2170389"/>
                </a:cubicBezTo>
                <a:cubicBezTo>
                  <a:pt x="1114264" y="2170389"/>
                  <a:pt x="1114264" y="2170389"/>
                  <a:pt x="926533" y="2170389"/>
                </a:cubicBezTo>
                <a:cubicBezTo>
                  <a:pt x="926533" y="2170389"/>
                  <a:pt x="926533" y="2170389"/>
                  <a:pt x="146150" y="2170389"/>
                </a:cubicBezTo>
                <a:lnTo>
                  <a:pt x="0" y="2170389"/>
                </a:lnTo>
                <a:close/>
              </a:path>
            </a:pathLst>
          </a:custGeom>
          <a:solidFill>
            <a:srgbClr val="5D464D"/>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 name="Título 1"/>
          <p:cNvSpPr>
            <a:spLocks noGrp="1"/>
          </p:cNvSpPr>
          <p:nvPr>
            <p:ph type="title"/>
          </p:nvPr>
        </p:nvSpPr>
        <p:spPr>
          <a:xfrm>
            <a:off x="1083733" y="3962400"/>
            <a:ext cx="5454227" cy="958911"/>
          </a:xfrm>
        </p:spPr>
        <p:txBody>
          <a:bodyPr vert="horz" lIns="91440" tIns="45720" rIns="91440" bIns="45720" rtlCol="0" anchor="b">
            <a:normAutofit/>
          </a:bodyPr>
          <a:lstStyle/>
          <a:p>
            <a:pPr lvl="1" algn="l" defTabSz="457200" rtl="0">
              <a:lnSpc>
                <a:spcPct val="90000"/>
              </a:lnSpc>
              <a:spcBef>
                <a:spcPct val="0"/>
              </a:spcBef>
            </a:pPr>
            <a:r>
              <a:rPr lang="en-US" sz="2800" b="1" kern="1200" dirty="0" err="1">
                <a:solidFill>
                  <a:srgbClr val="FEFFFF"/>
                </a:solidFill>
                <a:latin typeface="+mj-lt"/>
                <a:ea typeface="+mj-ea"/>
                <a:cs typeface="+mj-cs"/>
              </a:rPr>
              <a:t>Savater</a:t>
            </a:r>
            <a:r>
              <a:rPr lang="en-US" sz="2800" b="1" kern="1200" dirty="0">
                <a:solidFill>
                  <a:srgbClr val="FEFFFF"/>
                </a:solidFill>
                <a:latin typeface="+mj-lt"/>
                <a:ea typeface="+mj-ea"/>
                <a:cs typeface="+mj-cs"/>
              </a:rPr>
              <a:t> y la </a:t>
            </a:r>
            <a:r>
              <a:rPr lang="en-US" sz="2800" b="1" kern="1200" dirty="0" err="1">
                <a:solidFill>
                  <a:srgbClr val="FEFFFF"/>
                </a:solidFill>
                <a:latin typeface="+mj-lt"/>
                <a:ea typeface="+mj-ea"/>
                <a:cs typeface="+mj-cs"/>
              </a:rPr>
              <a:t>educación</a:t>
            </a:r>
            <a:r>
              <a:rPr lang="en-US" sz="2800" b="1" kern="1200" dirty="0">
                <a:solidFill>
                  <a:srgbClr val="FEFFFF"/>
                </a:solidFill>
                <a:latin typeface="+mj-lt"/>
                <a:ea typeface="+mj-ea"/>
                <a:cs typeface="+mj-cs"/>
              </a:rPr>
              <a:t> </a:t>
            </a:r>
            <a:r>
              <a:rPr lang="en-US" sz="2800" b="1" kern="1200" dirty="0" err="1">
                <a:solidFill>
                  <a:srgbClr val="FEFFFF"/>
                </a:solidFill>
                <a:latin typeface="+mj-lt"/>
                <a:ea typeface="+mj-ea"/>
                <a:cs typeface="+mj-cs"/>
              </a:rPr>
              <a:t>juvenil</a:t>
            </a:r>
            <a:r>
              <a:rPr lang="en-US" sz="2800" b="1" kern="1200" dirty="0">
                <a:solidFill>
                  <a:srgbClr val="FEFFFF"/>
                </a:solidFill>
                <a:latin typeface="+mj-lt"/>
                <a:ea typeface="+mj-ea"/>
                <a:cs typeface="+mj-cs"/>
              </a:rPr>
              <a:t> </a:t>
            </a:r>
            <a:r>
              <a:rPr lang="en-US" sz="2800" kern="1200" dirty="0">
                <a:solidFill>
                  <a:srgbClr val="FEFFFF"/>
                </a:solidFill>
                <a:latin typeface="+mj-lt"/>
                <a:ea typeface="+mj-ea"/>
                <a:cs typeface="+mj-cs"/>
              </a:rPr>
              <a:t/>
            </a:r>
            <a:br>
              <a:rPr lang="en-US" sz="2800" kern="1200" dirty="0">
                <a:solidFill>
                  <a:srgbClr val="FEFFFF"/>
                </a:solidFill>
                <a:latin typeface="+mj-lt"/>
                <a:ea typeface="+mj-ea"/>
                <a:cs typeface="+mj-cs"/>
              </a:rPr>
            </a:br>
            <a:endParaRPr lang="en-US" sz="2800" kern="1200" dirty="0">
              <a:solidFill>
                <a:srgbClr val="FEFFFF"/>
              </a:solidFill>
              <a:latin typeface="+mj-lt"/>
              <a:ea typeface="+mj-ea"/>
              <a:cs typeface="+mj-cs"/>
            </a:endParaRPr>
          </a:p>
        </p:txBody>
      </p:sp>
      <p:sp>
        <p:nvSpPr>
          <p:cNvPr id="3" name="Marcador de número de diapositiva 2"/>
          <p:cNvSpPr>
            <a:spLocks noGrp="1"/>
          </p:cNvSpPr>
          <p:nvPr>
            <p:ph type="sldNum" sz="quarter" idx="12"/>
          </p:nvPr>
        </p:nvSpPr>
        <p:spPr/>
        <p:txBody>
          <a:bodyPr/>
          <a:lstStyle/>
          <a:p>
            <a:fld id="{E97799C9-84D9-46D2-A11E-BCF8A720529D}" type="slidenum">
              <a:rPr lang="en-US" smtClean="0"/>
              <a:t>6</a:t>
            </a:fld>
            <a:endParaRPr lang="en-US" dirty="0"/>
          </a:p>
        </p:txBody>
      </p:sp>
    </p:spTree>
    <p:extLst>
      <p:ext uri="{BB962C8B-B14F-4D97-AF65-F5344CB8AC3E}">
        <p14:creationId xmlns:p14="http://schemas.microsoft.com/office/powerpoint/2010/main" val="3928506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398C59F-5A18-487B-91D6-B955AACF2E5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2" name="Freeform 11">
              <a:extLst>
                <a:ext uri="{FF2B5EF4-FFF2-40B4-BE49-F238E27FC236}">
                  <a16:creationId xmlns:a16="http://schemas.microsoft.com/office/drawing/2014/main" id="{0557FAFE-C7C3-47EC-A4F5-9B216631920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3" name="Freeform 12">
              <a:extLst>
                <a:ext uri="{FF2B5EF4-FFF2-40B4-BE49-F238E27FC236}">
                  <a16:creationId xmlns:a16="http://schemas.microsoft.com/office/drawing/2014/main" id="{95BC28FB-3882-4674-9D79-EA58BEB7CEB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4" name="Freeform 13">
              <a:extLst>
                <a:ext uri="{FF2B5EF4-FFF2-40B4-BE49-F238E27FC236}">
                  <a16:creationId xmlns:a16="http://schemas.microsoft.com/office/drawing/2014/main" id="{9C6EC892-83F9-402F-8552-0AD7C0556E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5" name="Freeform 14">
              <a:extLst>
                <a:ext uri="{FF2B5EF4-FFF2-40B4-BE49-F238E27FC236}">
                  <a16:creationId xmlns:a16="http://schemas.microsoft.com/office/drawing/2014/main" id="{18387766-037C-4EF0-8471-D19CBF2A43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6" name="Freeform 15">
              <a:extLst>
                <a:ext uri="{FF2B5EF4-FFF2-40B4-BE49-F238E27FC236}">
                  <a16:creationId xmlns:a16="http://schemas.microsoft.com/office/drawing/2014/main" id="{1E364F38-6F3A-476A-93E6-962EA817C42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7" name="Freeform 16">
              <a:extLst>
                <a:ext uri="{FF2B5EF4-FFF2-40B4-BE49-F238E27FC236}">
                  <a16:creationId xmlns:a16="http://schemas.microsoft.com/office/drawing/2014/main" id="{35C335A4-1E67-4293-8BE2-DFB085D4FB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8" name="Freeform 17">
              <a:extLst>
                <a:ext uri="{FF2B5EF4-FFF2-40B4-BE49-F238E27FC236}">
                  <a16:creationId xmlns:a16="http://schemas.microsoft.com/office/drawing/2014/main" id="{9A8A0F10-2C98-4297-9F92-5D95533927B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9" name="Freeform 18">
              <a:extLst>
                <a:ext uri="{FF2B5EF4-FFF2-40B4-BE49-F238E27FC236}">
                  <a16:creationId xmlns:a16="http://schemas.microsoft.com/office/drawing/2014/main" id="{C3B112A3-006E-4008-A778-DB5F6A09D51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0" name="Freeform 19">
              <a:extLst>
                <a:ext uri="{FF2B5EF4-FFF2-40B4-BE49-F238E27FC236}">
                  <a16:creationId xmlns:a16="http://schemas.microsoft.com/office/drawing/2014/main" id="{E5E62767-5C25-4C49-9568-432433A3C5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1" name="Freeform 20">
              <a:extLst>
                <a:ext uri="{FF2B5EF4-FFF2-40B4-BE49-F238E27FC236}">
                  <a16:creationId xmlns:a16="http://schemas.microsoft.com/office/drawing/2014/main" id="{598EC006-77B1-42BA-B815-66CCB9B170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2" name="Freeform 21">
              <a:extLst>
                <a:ext uri="{FF2B5EF4-FFF2-40B4-BE49-F238E27FC236}">
                  <a16:creationId xmlns:a16="http://schemas.microsoft.com/office/drawing/2014/main" id="{A144ED09-DA06-491D-95A8-AB3DED4329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3" name="Freeform 22">
              <a:extLst>
                <a:ext uri="{FF2B5EF4-FFF2-40B4-BE49-F238E27FC236}">
                  <a16:creationId xmlns:a16="http://schemas.microsoft.com/office/drawing/2014/main" id="{1CB00BD2-11CD-4A38-8F38-02B0D1105EF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5" name="Group 24">
            <a:extLst>
              <a:ext uri="{FF2B5EF4-FFF2-40B4-BE49-F238E27FC236}">
                <a16:creationId xmlns:a16="http://schemas.microsoft.com/office/drawing/2014/main" id="{520234FB-542E-4550-9C2F-1B56FD41A1C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6" name="Freeform 27">
              <a:extLst>
                <a:ext uri="{FF2B5EF4-FFF2-40B4-BE49-F238E27FC236}">
                  <a16:creationId xmlns:a16="http://schemas.microsoft.com/office/drawing/2014/main" id="{41FCE1F3-DEB3-47CD-90FF-7DABB4AF45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7" name="Freeform 28">
              <a:extLst>
                <a:ext uri="{FF2B5EF4-FFF2-40B4-BE49-F238E27FC236}">
                  <a16:creationId xmlns:a16="http://schemas.microsoft.com/office/drawing/2014/main" id="{5708E488-C19B-452C-B197-6F1C34F6E73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8" name="Freeform 29">
              <a:extLst>
                <a:ext uri="{FF2B5EF4-FFF2-40B4-BE49-F238E27FC236}">
                  <a16:creationId xmlns:a16="http://schemas.microsoft.com/office/drawing/2014/main" id="{89D3FD25-890E-4981-A71D-EE796873D7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9" name="Freeform 30">
              <a:extLst>
                <a:ext uri="{FF2B5EF4-FFF2-40B4-BE49-F238E27FC236}">
                  <a16:creationId xmlns:a16="http://schemas.microsoft.com/office/drawing/2014/main" id="{51B5414C-556A-47CB-8EE2-974A85A7A4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0" name="Freeform 31">
              <a:extLst>
                <a:ext uri="{FF2B5EF4-FFF2-40B4-BE49-F238E27FC236}">
                  <a16:creationId xmlns:a16="http://schemas.microsoft.com/office/drawing/2014/main" id="{1C02B20C-2B27-4B75-8AEE-A5D2E2674B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1" name="Freeform 32">
              <a:extLst>
                <a:ext uri="{FF2B5EF4-FFF2-40B4-BE49-F238E27FC236}">
                  <a16:creationId xmlns:a16="http://schemas.microsoft.com/office/drawing/2014/main" id="{54427714-F9AA-4F93-BD1D-400F1EA93F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2" name="Freeform 33">
              <a:extLst>
                <a:ext uri="{FF2B5EF4-FFF2-40B4-BE49-F238E27FC236}">
                  <a16:creationId xmlns:a16="http://schemas.microsoft.com/office/drawing/2014/main" id="{28A77D6A-9E81-497F-ABCC-2695BB5ADD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3" name="Freeform 34">
              <a:extLst>
                <a:ext uri="{FF2B5EF4-FFF2-40B4-BE49-F238E27FC236}">
                  <a16:creationId xmlns:a16="http://schemas.microsoft.com/office/drawing/2014/main" id="{2A1533BA-1478-4F7C-8E24-3F3E905050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4" name="Freeform 35">
              <a:extLst>
                <a:ext uri="{FF2B5EF4-FFF2-40B4-BE49-F238E27FC236}">
                  <a16:creationId xmlns:a16="http://schemas.microsoft.com/office/drawing/2014/main" id="{39686201-E633-40FD-A80A-1E28AD52E37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5" name="Freeform 36">
              <a:extLst>
                <a:ext uri="{FF2B5EF4-FFF2-40B4-BE49-F238E27FC236}">
                  <a16:creationId xmlns:a16="http://schemas.microsoft.com/office/drawing/2014/main" id="{76A215C2-F590-4938-810B-F8A79366CE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6" name="Freeform 37">
              <a:extLst>
                <a:ext uri="{FF2B5EF4-FFF2-40B4-BE49-F238E27FC236}">
                  <a16:creationId xmlns:a16="http://schemas.microsoft.com/office/drawing/2014/main" id="{85F418E7-330D-4002-8EC8-33C1A897FFB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7" name="Freeform 38">
              <a:extLst>
                <a:ext uri="{FF2B5EF4-FFF2-40B4-BE49-F238E27FC236}">
                  <a16:creationId xmlns:a16="http://schemas.microsoft.com/office/drawing/2014/main" id="{8FFE669A-54C9-4436-9566-C5A90F16DB4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39" name="Rectangle 38">
            <a:extLst>
              <a:ext uri="{FF2B5EF4-FFF2-40B4-BE49-F238E27FC236}">
                <a16:creationId xmlns:a16="http://schemas.microsoft.com/office/drawing/2014/main" id="{DE91395A-2D18-4AF6-A0AC-AAA7189FE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1" name="Freeform 11">
            <a:extLst>
              <a:ext uri="{FF2B5EF4-FFF2-40B4-BE49-F238E27FC236}">
                <a16:creationId xmlns:a16="http://schemas.microsoft.com/office/drawing/2014/main" id="{A57352BE-A213-4040-BE8E-D4A925AD9D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8" name="Rectangle 42">
            <a:extLst>
              <a:ext uri="{FF2B5EF4-FFF2-40B4-BE49-F238E27FC236}">
                <a16:creationId xmlns:a16="http://schemas.microsoft.com/office/drawing/2014/main" id="{B2EC7880-C5D9-40A8-A6B0-3198AD07AD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4619543" cy="685403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649224" y="645106"/>
            <a:ext cx="3650279" cy="1259894"/>
          </a:xfrm>
        </p:spPr>
        <p:txBody>
          <a:bodyPr vert="horz" lIns="91440" tIns="45720" rIns="91440" bIns="45720" rtlCol="0" anchor="t">
            <a:normAutofit/>
          </a:bodyPr>
          <a:lstStyle/>
          <a:p>
            <a:r>
              <a:rPr lang="en-US" sz="3600" b="1" i="1" dirty="0" err="1"/>
              <a:t>Biografía</a:t>
            </a:r>
            <a:r>
              <a:rPr lang="en-US" sz="3600" b="1" i="1" dirty="0"/>
              <a:t>. </a:t>
            </a:r>
          </a:p>
        </p:txBody>
      </p:sp>
      <p:sp>
        <p:nvSpPr>
          <p:cNvPr id="3" name="Marcador de contenido 2"/>
          <p:cNvSpPr>
            <a:spLocks noGrp="1"/>
          </p:cNvSpPr>
          <p:nvPr>
            <p:ph idx="1"/>
          </p:nvPr>
        </p:nvSpPr>
        <p:spPr>
          <a:xfrm>
            <a:off x="649225" y="2133600"/>
            <a:ext cx="3650278" cy="3759253"/>
          </a:xfrm>
        </p:spPr>
        <p:txBody>
          <a:bodyPr vert="horz" lIns="91440" tIns="45720" rIns="91440" bIns="45720" rtlCol="0">
            <a:normAutofit/>
          </a:bodyPr>
          <a:lstStyle/>
          <a:p>
            <a:pPr>
              <a:lnSpc>
                <a:spcPct val="90000"/>
              </a:lnSpc>
            </a:pPr>
            <a:r>
              <a:rPr lang="es-MX" sz="2000" dirty="0" smtClean="0"/>
              <a:t>Nació en: (San Sebastián, 1947).</a:t>
            </a:r>
          </a:p>
          <a:p>
            <a:pPr>
              <a:lnSpc>
                <a:spcPct val="90000"/>
              </a:lnSpc>
            </a:pPr>
            <a:r>
              <a:rPr lang="es-MX" sz="2000" dirty="0" smtClean="0"/>
              <a:t>Filósofo y escritor español.</a:t>
            </a:r>
          </a:p>
          <a:p>
            <a:pPr>
              <a:lnSpc>
                <a:spcPct val="90000"/>
              </a:lnSpc>
            </a:pPr>
            <a:r>
              <a:rPr lang="es-MX" sz="2000" dirty="0" smtClean="0"/>
              <a:t>Dedicado sobre todo a la reflexión sobre la ética.</a:t>
            </a:r>
          </a:p>
          <a:p>
            <a:pPr>
              <a:lnSpc>
                <a:spcPct val="90000"/>
              </a:lnSpc>
            </a:pPr>
            <a:r>
              <a:rPr lang="es-MX" sz="2000" dirty="0" smtClean="0"/>
              <a:t>Escritor precoz, versátil e infatigable.</a:t>
            </a:r>
          </a:p>
          <a:p>
            <a:pPr marL="0" indent="0">
              <a:lnSpc>
                <a:spcPct val="90000"/>
              </a:lnSpc>
              <a:buNone/>
            </a:pPr>
            <a:endParaRPr lang="en-US" sz="1700" dirty="0"/>
          </a:p>
        </p:txBody>
      </p:sp>
      <p:pic>
        <p:nvPicPr>
          <p:cNvPr id="6" name="Picture 2" descr="Resultado de imagen para savater">
            <a:extLst>
              <a:ext uri="{FF2B5EF4-FFF2-40B4-BE49-F238E27FC236}">
                <a16:creationId xmlns:a16="http://schemas.microsoft.com/office/drawing/2014/main" id="{A36CDE4A-8A3C-4792-85AA-51C3987A57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740" b="2"/>
          <a:stretch/>
        </p:blipFill>
        <p:spPr bwMode="auto">
          <a:xfrm>
            <a:off x="4619543" y="4748"/>
            <a:ext cx="7572457" cy="6848504"/>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7985693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6401" y="307821"/>
            <a:ext cx="8911687" cy="1280890"/>
          </a:xfrm>
        </p:spPr>
        <p:txBody>
          <a:bodyPr>
            <a:normAutofit/>
          </a:bodyPr>
          <a:lstStyle/>
          <a:p>
            <a:r>
              <a:rPr lang="es-MX" sz="4800" dirty="0">
                <a:cs typeface="Arial" panose="020B0604020202020204" pitchFamily="34" charset="0"/>
              </a:rPr>
              <a:t>La educación </a:t>
            </a:r>
            <a:r>
              <a:rPr lang="es-MX" sz="4800" dirty="0" smtClean="0">
                <a:cs typeface="Arial" panose="020B0604020202020204" pitchFamily="34" charset="0"/>
              </a:rPr>
              <a:t>juvenil </a:t>
            </a:r>
            <a:endParaRPr lang="es-MX" sz="4800" dirty="0">
              <a:cs typeface="Arial" panose="020B0604020202020204" pitchFamily="34" charset="0"/>
            </a:endParaRPr>
          </a:p>
        </p:txBody>
      </p:sp>
      <p:graphicFrame>
        <p:nvGraphicFramePr>
          <p:cNvPr id="4" name="Diagrama 3"/>
          <p:cNvGraphicFramePr/>
          <p:nvPr>
            <p:extLst>
              <p:ext uri="{D42A27DB-BD31-4B8C-83A1-F6EECF244321}">
                <p14:modId xmlns:p14="http://schemas.microsoft.com/office/powerpoint/2010/main" val="2387640313"/>
              </p:ext>
            </p:extLst>
          </p:nvPr>
        </p:nvGraphicFramePr>
        <p:xfrm>
          <a:off x="1440329" y="948266"/>
          <a:ext cx="10187564" cy="564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338" name="Picture 2" descr="Resultado de imagen para democracia">
            <a:extLst>
              <a:ext uri="{FF2B5EF4-FFF2-40B4-BE49-F238E27FC236}">
                <a16:creationId xmlns:a16="http://schemas.microsoft.com/office/drawing/2014/main" id="{4AAE8E7D-767B-46E7-903E-B6373534514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96000" y="400270"/>
            <a:ext cx="1632329" cy="1095992"/>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Resultado de imagen para educacion">
            <a:extLst>
              <a:ext uri="{FF2B5EF4-FFF2-40B4-BE49-F238E27FC236}">
                <a16:creationId xmlns:a16="http://schemas.microsoft.com/office/drawing/2014/main" id="{96CECDFE-3839-44C7-A9C8-E273F7C7818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74209" y="3429000"/>
            <a:ext cx="1910687" cy="906325"/>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Imagen relacionada">
            <a:extLst>
              <a:ext uri="{FF2B5EF4-FFF2-40B4-BE49-F238E27FC236}">
                <a16:creationId xmlns:a16="http://schemas.microsoft.com/office/drawing/2014/main" id="{FC090535-C253-4ECF-8F19-88823341A02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0800000" flipV="1">
            <a:off x="7478972" y="3335532"/>
            <a:ext cx="1776199" cy="999793"/>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2920838" y="6419781"/>
            <a:ext cx="8842491" cy="338554"/>
          </a:xfrm>
          <a:prstGeom prst="rect">
            <a:avLst/>
          </a:prstGeom>
          <a:noFill/>
        </p:spPr>
        <p:txBody>
          <a:bodyPr wrap="square" rtlCol="0">
            <a:spAutoFit/>
          </a:bodyPr>
          <a:lstStyle/>
          <a:p>
            <a:r>
              <a:rPr lang="es-MX" sz="1600" dirty="0">
                <a:solidFill>
                  <a:srgbClr val="00B0F0"/>
                </a:solidFill>
              </a:rPr>
              <a:t>https://okdiario.com/curiosidades/2017/06/19/descartes-aportaciones-filosofia-1088149</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2734077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2561916" y="1396621"/>
            <a:ext cx="8915400" cy="4908645"/>
          </a:xfrm>
        </p:spPr>
        <p:txBody>
          <a:bodyPr>
            <a:normAutofit/>
          </a:bodyPr>
          <a:lstStyle/>
          <a:p>
            <a:r>
              <a:rPr lang="es-MX" sz="2400" dirty="0" smtClean="0"/>
              <a:t>Además</a:t>
            </a:r>
            <a:r>
              <a:rPr lang="es-MX" sz="2400" dirty="0"/>
              <a:t>, ha reivindicado que la educación es un método de "lucha contra la ignorancia", un "mal obvio porque los ignorantes también votan, deciden, gobiernan o pueden ayudar a bloquear el desarrollo de un país</a:t>
            </a:r>
            <a:r>
              <a:rPr lang="es-MX" sz="2400" dirty="0" smtClean="0"/>
              <a:t>".</a:t>
            </a:r>
          </a:p>
          <a:p>
            <a:pPr marL="0" indent="0">
              <a:buNone/>
            </a:pPr>
            <a:endParaRPr lang="es-MX" sz="2400" dirty="0" smtClean="0"/>
          </a:p>
          <a:p>
            <a:r>
              <a:rPr lang="es-MX" sz="2400" dirty="0" smtClean="0"/>
              <a:t>“Vemos </a:t>
            </a:r>
            <a:r>
              <a:rPr lang="es-MX" sz="2400" dirty="0"/>
              <a:t>como mucha gente, con razón o por disconformidad con medidas que se toman, dicen que los políticos no entienden a los ciudadanos", pero ha considerado que éstos "tampoco comprenden que la política es conciliar intereses y deseos opuestos y hacerlos compatibles". </a:t>
            </a:r>
            <a:endParaRPr lang="es-MX" sz="3200" dirty="0"/>
          </a:p>
        </p:txBody>
      </p:sp>
      <p:sp>
        <p:nvSpPr>
          <p:cNvPr id="2" name="Marcador de número de diapositiva 1"/>
          <p:cNvSpPr>
            <a:spLocks noGrp="1"/>
          </p:cNvSpPr>
          <p:nvPr>
            <p:ph type="sldNum" sz="quarter" idx="12"/>
          </p:nvPr>
        </p:nvSpPr>
        <p:spPr/>
        <p:txBody>
          <a:bodyPr/>
          <a:lstStyle/>
          <a:p>
            <a:fld id="{E97799C9-84D9-46D2-A11E-BCF8A720529D}" type="slidenum">
              <a:rPr lang="en-US" smtClean="0"/>
              <a:t>9</a:t>
            </a:fld>
            <a:endParaRPr lang="en-US" dirty="0"/>
          </a:p>
        </p:txBody>
      </p:sp>
    </p:spTree>
    <p:extLst>
      <p:ext uri="{BB962C8B-B14F-4D97-AF65-F5344CB8AC3E}">
        <p14:creationId xmlns:p14="http://schemas.microsoft.com/office/powerpoint/2010/main" val="2829676110"/>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456</TotalTime>
  <Words>1742</Words>
  <Application>Microsoft Office PowerPoint</Application>
  <PresentationFormat>Panorámica</PresentationFormat>
  <Paragraphs>179</Paragraphs>
  <Slides>33</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33</vt:i4>
      </vt:variant>
    </vt:vector>
  </HeadingPairs>
  <TitlesOfParts>
    <vt:vector size="42" baseType="lpstr">
      <vt:lpstr>Arial</vt:lpstr>
      <vt:lpstr>Bahnschrift</vt:lpstr>
      <vt:lpstr>Calibri</vt:lpstr>
      <vt:lpstr>Century Gothic</vt:lpstr>
      <vt:lpstr>Copperplate Gothic Bold</vt:lpstr>
      <vt:lpstr>Times New Roman</vt:lpstr>
      <vt:lpstr>Wingdings</vt:lpstr>
      <vt:lpstr>Wingdings 3</vt:lpstr>
      <vt:lpstr>Espiral</vt:lpstr>
      <vt:lpstr>Presentación de PowerPoint</vt:lpstr>
      <vt:lpstr>UNIDAD 1: EVOLUCIÓN DEL PENSAMIENTO CREATIVO  </vt:lpstr>
      <vt:lpstr>El pensamiento creativo en la vida y en  la organización </vt:lpstr>
      <vt:lpstr> Continuación…</vt:lpstr>
      <vt:lpstr>Definición: La creatividad es la facultad de crear. Supone establecer o introducir por primera vez algo; hacerlo nacer o producir.  </vt:lpstr>
      <vt:lpstr>Savater y la educación juvenil  </vt:lpstr>
      <vt:lpstr>Biografía. </vt:lpstr>
      <vt:lpstr>La educación juvenil </vt:lpstr>
      <vt:lpstr>Presentación de PowerPoint</vt:lpstr>
      <vt:lpstr>Presentación de PowerPoint</vt:lpstr>
      <vt:lpstr> Savater dice…</vt:lpstr>
      <vt:lpstr>Presentación de PowerPoint</vt:lpstr>
      <vt:lpstr>Presentación de PowerPoint</vt:lpstr>
      <vt:lpstr>Kant y el imperativo categórico  </vt:lpstr>
      <vt:lpstr>Biografía.</vt:lpstr>
      <vt:lpstr> Sabias que Kant…</vt:lpstr>
      <vt:lpstr>MORAL</vt:lpstr>
      <vt:lpstr>Imperativo Categórico</vt:lpstr>
      <vt:lpstr>Imperativo Hipotético </vt:lpstr>
      <vt:lpstr>Formulaciones del Imperativo Categórico de Kant </vt:lpstr>
      <vt:lpstr>Formulaciones del Imperativo Categórico de Kant </vt:lpstr>
      <vt:lpstr>Presentación de PowerPoint</vt:lpstr>
      <vt:lpstr>Descartes y la ilustración  </vt:lpstr>
      <vt:lpstr>Biografía.</vt:lpstr>
      <vt:lpstr> Sabias que  Descartes…</vt:lpstr>
      <vt:lpstr>Presentación de PowerPoint</vt:lpstr>
      <vt:lpstr>Presentación de PowerPoint</vt:lpstr>
      <vt:lpstr>Presentación de PowerPoint</vt:lpstr>
      <vt:lpstr> La ilustración</vt:lpstr>
      <vt:lpstr>Presentación de PowerPoint</vt:lpstr>
      <vt:lpstr>Entre las principales ideas de la Ilustración, podemos citar: </vt:lpstr>
      <vt:lpstr>Bibliografía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Habilidades y pensamiento creativo  Unidad 1. Evolución del pensamiento</dc:title>
  <dc:creator>Josue Hernandez Estrada</dc:creator>
  <cp:lastModifiedBy>usuario</cp:lastModifiedBy>
  <cp:revision>37</cp:revision>
  <dcterms:created xsi:type="dcterms:W3CDTF">2018-08-14T00:09:25Z</dcterms:created>
  <dcterms:modified xsi:type="dcterms:W3CDTF">2019-09-29T13:14:35Z</dcterms:modified>
</cp:coreProperties>
</file>