
<file path=[Content_Types].xml><?xml version="1.0" encoding="utf-8"?>
<Types xmlns="http://schemas.openxmlformats.org/package/2006/content-types">
  <Default Extension="emf" ContentType="image/x-emf"/>
  <Default Extension="gif" ContentType="image/gif"/>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p:sldMasterIdLst>
    <p:sldMasterId id="2147483752" r:id="rId1"/>
  </p:sldMasterIdLst>
  <p:notesMasterIdLst>
    <p:notesMasterId r:id="rId79"/>
  </p:notesMasterIdLst>
  <p:handoutMasterIdLst>
    <p:handoutMasterId r:id="rId80"/>
  </p:handoutMasterIdLst>
  <p:sldIdLst>
    <p:sldId id="326" r:id="rId2"/>
    <p:sldId id="540" r:id="rId3"/>
    <p:sldId id="542" r:id="rId4"/>
    <p:sldId id="541" r:id="rId5"/>
    <p:sldId id="544" r:id="rId6"/>
    <p:sldId id="543" r:id="rId7"/>
    <p:sldId id="327" r:id="rId8"/>
    <p:sldId id="459" r:id="rId9"/>
    <p:sldId id="279" r:id="rId10"/>
    <p:sldId id="275" r:id="rId11"/>
    <p:sldId id="292" r:id="rId12"/>
    <p:sldId id="514" r:id="rId13"/>
    <p:sldId id="516" r:id="rId14"/>
    <p:sldId id="294" r:id="rId15"/>
    <p:sldId id="517" r:id="rId16"/>
    <p:sldId id="343" r:id="rId17"/>
    <p:sldId id="519" r:id="rId18"/>
    <p:sldId id="520" r:id="rId19"/>
    <p:sldId id="280" r:id="rId20"/>
    <p:sldId id="523" r:id="rId21"/>
    <p:sldId id="526" r:id="rId22"/>
    <p:sldId id="524" r:id="rId23"/>
    <p:sldId id="527" r:id="rId24"/>
    <p:sldId id="525" r:id="rId25"/>
    <p:sldId id="518" r:id="rId26"/>
    <p:sldId id="281" r:id="rId27"/>
    <p:sldId id="467" r:id="rId28"/>
    <p:sldId id="468" r:id="rId29"/>
    <p:sldId id="469" r:id="rId30"/>
    <p:sldId id="471" r:id="rId31"/>
    <p:sldId id="528" r:id="rId32"/>
    <p:sldId id="262" r:id="rId33"/>
    <p:sldId id="538" r:id="rId34"/>
    <p:sldId id="288" r:id="rId35"/>
    <p:sldId id="306" r:id="rId36"/>
    <p:sldId id="307" r:id="rId37"/>
    <p:sldId id="547" r:id="rId38"/>
    <p:sldId id="461" r:id="rId39"/>
    <p:sldId id="532" r:id="rId40"/>
    <p:sldId id="530" r:id="rId41"/>
    <p:sldId id="533" r:id="rId42"/>
    <p:sldId id="534" r:id="rId43"/>
    <p:sldId id="535" r:id="rId44"/>
    <p:sldId id="548" r:id="rId45"/>
    <p:sldId id="549" r:id="rId46"/>
    <p:sldId id="536" r:id="rId47"/>
    <p:sldId id="550" r:id="rId48"/>
    <p:sldId id="551" r:id="rId49"/>
    <p:sldId id="552" r:id="rId50"/>
    <p:sldId id="301" r:id="rId51"/>
    <p:sldId id="432" r:id="rId52"/>
    <p:sldId id="302" r:id="rId53"/>
    <p:sldId id="304" r:id="rId54"/>
    <p:sldId id="308" r:id="rId55"/>
    <p:sldId id="553" r:id="rId56"/>
    <p:sldId id="351" r:id="rId57"/>
    <p:sldId id="350" r:id="rId58"/>
    <p:sldId id="368" r:id="rId59"/>
    <p:sldId id="554" r:id="rId60"/>
    <p:sldId id="464" r:id="rId61"/>
    <p:sldId id="463" r:id="rId62"/>
    <p:sldId id="369" r:id="rId63"/>
    <p:sldId id="370" r:id="rId64"/>
    <p:sldId id="555" r:id="rId65"/>
    <p:sldId id="372" r:id="rId66"/>
    <p:sldId id="373" r:id="rId67"/>
    <p:sldId id="374" r:id="rId68"/>
    <p:sldId id="289" r:id="rId69"/>
    <p:sldId id="435" r:id="rId70"/>
    <p:sldId id="436" r:id="rId71"/>
    <p:sldId id="437" r:id="rId72"/>
    <p:sldId id="556" r:id="rId73"/>
    <p:sldId id="497" r:id="rId74"/>
    <p:sldId id="303" r:id="rId75"/>
    <p:sldId id="309" r:id="rId76"/>
    <p:sldId id="529" r:id="rId77"/>
    <p:sldId id="539" r:id="rId78"/>
  </p:sldIdLst>
  <p:sldSz cx="9144000" cy="6858000" type="letter"/>
  <p:notesSz cx="6856413" cy="9234488"/>
  <p:defaultTextStyle>
    <a:defPPr>
      <a:defRPr lang="es-ES_tradnl"/>
    </a:defPPr>
    <a:lvl1pPr algn="l" rtl="0" eaLnBrk="0" fontAlgn="base" hangingPunct="0">
      <a:spcBef>
        <a:spcPct val="0"/>
      </a:spcBef>
      <a:spcAft>
        <a:spcPct val="0"/>
      </a:spcAft>
      <a:defRPr sz="2400" kern="1200">
        <a:solidFill>
          <a:schemeClr val="tx1"/>
        </a:solidFill>
        <a:latin typeface="Book Antiqua" pitchFamily="18" charset="0"/>
        <a:ea typeface="+mn-ea"/>
        <a:cs typeface="+mn-cs"/>
      </a:defRPr>
    </a:lvl1pPr>
    <a:lvl2pPr marL="457200" algn="l" rtl="0" eaLnBrk="0" fontAlgn="base" hangingPunct="0">
      <a:spcBef>
        <a:spcPct val="0"/>
      </a:spcBef>
      <a:spcAft>
        <a:spcPct val="0"/>
      </a:spcAft>
      <a:defRPr sz="2400" kern="1200">
        <a:solidFill>
          <a:schemeClr val="tx1"/>
        </a:solidFill>
        <a:latin typeface="Book Antiqua" pitchFamily="18" charset="0"/>
        <a:ea typeface="+mn-ea"/>
        <a:cs typeface="+mn-cs"/>
      </a:defRPr>
    </a:lvl2pPr>
    <a:lvl3pPr marL="914400" algn="l" rtl="0" eaLnBrk="0" fontAlgn="base" hangingPunct="0">
      <a:spcBef>
        <a:spcPct val="0"/>
      </a:spcBef>
      <a:spcAft>
        <a:spcPct val="0"/>
      </a:spcAft>
      <a:defRPr sz="2400" kern="1200">
        <a:solidFill>
          <a:schemeClr val="tx1"/>
        </a:solidFill>
        <a:latin typeface="Book Antiqua"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Book Antiqua"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Book Antiqua" pitchFamily="18" charset="0"/>
        <a:ea typeface="+mn-ea"/>
        <a:cs typeface="+mn-cs"/>
      </a:defRPr>
    </a:lvl5pPr>
    <a:lvl6pPr marL="2286000" algn="l" defTabSz="914400" rtl="0" eaLnBrk="1" latinLnBrk="0" hangingPunct="1">
      <a:defRPr sz="2400" kern="1200">
        <a:solidFill>
          <a:schemeClr val="tx1"/>
        </a:solidFill>
        <a:latin typeface="Book Antiqua" pitchFamily="18" charset="0"/>
        <a:ea typeface="+mn-ea"/>
        <a:cs typeface="+mn-cs"/>
      </a:defRPr>
    </a:lvl6pPr>
    <a:lvl7pPr marL="2743200" algn="l" defTabSz="914400" rtl="0" eaLnBrk="1" latinLnBrk="0" hangingPunct="1">
      <a:defRPr sz="2400" kern="1200">
        <a:solidFill>
          <a:schemeClr val="tx1"/>
        </a:solidFill>
        <a:latin typeface="Book Antiqua" pitchFamily="18" charset="0"/>
        <a:ea typeface="+mn-ea"/>
        <a:cs typeface="+mn-cs"/>
      </a:defRPr>
    </a:lvl7pPr>
    <a:lvl8pPr marL="3200400" algn="l" defTabSz="914400" rtl="0" eaLnBrk="1" latinLnBrk="0" hangingPunct="1">
      <a:defRPr sz="2400" kern="1200">
        <a:solidFill>
          <a:schemeClr val="tx1"/>
        </a:solidFill>
        <a:latin typeface="Book Antiqua" pitchFamily="18" charset="0"/>
        <a:ea typeface="+mn-ea"/>
        <a:cs typeface="+mn-cs"/>
      </a:defRPr>
    </a:lvl8pPr>
    <a:lvl9pPr marL="3657600" algn="l" defTabSz="914400" rtl="0" eaLnBrk="1" latinLnBrk="0" hangingPunct="1">
      <a:defRPr sz="2400" kern="1200">
        <a:solidFill>
          <a:schemeClr val="tx1"/>
        </a:solidFill>
        <a:latin typeface="Book Antiqua" pitchFamily="18"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FF"/>
    <a:srgbClr val="FF00FF"/>
    <a:srgbClr val="006600"/>
    <a:srgbClr val="333399"/>
    <a:srgbClr val="FFFFCC"/>
    <a:srgbClr val="99CCFF"/>
    <a:srgbClr val="CCECFF"/>
    <a:srgbClr val="CC00CC"/>
    <a:srgbClr val="F2F2F2"/>
    <a:srgbClr val="6600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Sin estilo, cuadrícula de la tabla">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2623" autoAdjust="0"/>
    <p:restoredTop sz="94660"/>
  </p:normalViewPr>
  <p:slideViewPr>
    <p:cSldViewPr>
      <p:cViewPr varScale="1">
        <p:scale>
          <a:sx n="65" d="100"/>
          <a:sy n="65" d="100"/>
        </p:scale>
        <p:origin x="1164" y="6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tableStyles" Target="tableStyles.xml"/><Relationship Id="rId16" Type="http://schemas.openxmlformats.org/officeDocument/2006/relationships/slide" Target="slides/slide15.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notesMaster" Target="notesMasters/notesMaster1.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viewProps" Target="viewProps.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handoutMaster" Target="handoutMasters/handoutMaster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1588" y="-1588"/>
            <a:ext cx="2971801" cy="461963"/>
          </a:xfrm>
          <a:prstGeom prst="rect">
            <a:avLst/>
          </a:prstGeom>
          <a:noFill/>
          <a:ln w="9525">
            <a:noFill/>
            <a:miter lim="800000"/>
            <a:headEnd/>
            <a:tailEnd/>
          </a:ln>
          <a:effectLst/>
        </p:spPr>
        <p:txBody>
          <a:bodyPr vert="horz" wrap="square" lIns="19050" tIns="0" rIns="19050" bIns="0" numCol="1" anchor="t" anchorCtr="0" compatLnSpc="1">
            <a:prstTxWarp prst="textNoShape">
              <a:avLst/>
            </a:prstTxWarp>
          </a:bodyPr>
          <a:lstStyle>
            <a:lvl1pPr>
              <a:defRPr sz="1000" i="1"/>
            </a:lvl1pPr>
          </a:lstStyle>
          <a:p>
            <a:endParaRPr lang="es-ES_tradnl"/>
          </a:p>
        </p:txBody>
      </p:sp>
      <p:sp>
        <p:nvSpPr>
          <p:cNvPr id="3075" name="Rectangle 3"/>
          <p:cNvSpPr>
            <a:spLocks noGrp="1" noChangeArrowheads="1"/>
          </p:cNvSpPr>
          <p:nvPr>
            <p:ph type="dt" sz="quarter" idx="1"/>
          </p:nvPr>
        </p:nvSpPr>
        <p:spPr bwMode="auto">
          <a:xfrm>
            <a:off x="3884613" y="-1588"/>
            <a:ext cx="2971800" cy="461963"/>
          </a:xfrm>
          <a:prstGeom prst="rect">
            <a:avLst/>
          </a:prstGeom>
          <a:noFill/>
          <a:ln w="9525">
            <a:noFill/>
            <a:miter lim="800000"/>
            <a:headEnd/>
            <a:tailEnd/>
          </a:ln>
          <a:effectLst/>
        </p:spPr>
        <p:txBody>
          <a:bodyPr vert="horz" wrap="square" lIns="19050" tIns="0" rIns="19050" bIns="0" numCol="1" anchor="t" anchorCtr="0" compatLnSpc="1">
            <a:prstTxWarp prst="textNoShape">
              <a:avLst/>
            </a:prstTxWarp>
          </a:bodyPr>
          <a:lstStyle>
            <a:lvl1pPr algn="r">
              <a:defRPr sz="1000" i="1"/>
            </a:lvl1pPr>
          </a:lstStyle>
          <a:p>
            <a:endParaRPr lang="es-ES_tradnl"/>
          </a:p>
        </p:txBody>
      </p:sp>
      <p:sp>
        <p:nvSpPr>
          <p:cNvPr id="3076" name="Rectangle 4"/>
          <p:cNvSpPr>
            <a:spLocks noGrp="1" noChangeArrowheads="1"/>
          </p:cNvSpPr>
          <p:nvPr>
            <p:ph type="ftr" sz="quarter" idx="2"/>
          </p:nvPr>
        </p:nvSpPr>
        <p:spPr bwMode="auto">
          <a:xfrm>
            <a:off x="-1588" y="8772525"/>
            <a:ext cx="2971801" cy="461963"/>
          </a:xfrm>
          <a:prstGeom prst="rect">
            <a:avLst/>
          </a:prstGeom>
          <a:noFill/>
          <a:ln w="9525">
            <a:noFill/>
            <a:miter lim="800000"/>
            <a:headEnd/>
            <a:tailEnd/>
          </a:ln>
          <a:effectLst/>
        </p:spPr>
        <p:txBody>
          <a:bodyPr vert="horz" wrap="square" lIns="19050" tIns="0" rIns="19050" bIns="0" numCol="1" anchor="b" anchorCtr="0" compatLnSpc="1">
            <a:prstTxWarp prst="textNoShape">
              <a:avLst/>
            </a:prstTxWarp>
          </a:bodyPr>
          <a:lstStyle>
            <a:lvl1pPr>
              <a:defRPr sz="1000" i="1"/>
            </a:lvl1pPr>
          </a:lstStyle>
          <a:p>
            <a:endParaRPr lang="es-ES_tradnl"/>
          </a:p>
        </p:txBody>
      </p:sp>
      <p:sp>
        <p:nvSpPr>
          <p:cNvPr id="3077" name="Rectangle 5"/>
          <p:cNvSpPr>
            <a:spLocks noGrp="1" noChangeArrowheads="1"/>
          </p:cNvSpPr>
          <p:nvPr>
            <p:ph type="sldNum" sz="quarter" idx="3"/>
          </p:nvPr>
        </p:nvSpPr>
        <p:spPr bwMode="auto">
          <a:xfrm>
            <a:off x="3884613" y="8772525"/>
            <a:ext cx="2971800" cy="461963"/>
          </a:xfrm>
          <a:prstGeom prst="rect">
            <a:avLst/>
          </a:prstGeom>
          <a:noFill/>
          <a:ln w="9525">
            <a:noFill/>
            <a:miter lim="800000"/>
            <a:headEnd/>
            <a:tailEnd/>
          </a:ln>
          <a:effectLst/>
        </p:spPr>
        <p:txBody>
          <a:bodyPr vert="horz" wrap="square" lIns="19050" tIns="0" rIns="19050" bIns="0" numCol="1" anchor="b" anchorCtr="0" compatLnSpc="1">
            <a:prstTxWarp prst="textNoShape">
              <a:avLst/>
            </a:prstTxWarp>
          </a:bodyPr>
          <a:lstStyle>
            <a:lvl1pPr algn="r">
              <a:defRPr sz="1000" i="1"/>
            </a:lvl1pPr>
          </a:lstStyle>
          <a:p>
            <a:fld id="{CBD16BA0-70FB-4380-8EE5-5987E5061A2E}" type="slidenum">
              <a:rPr lang="es-ES_tradnl"/>
              <a:pPr/>
              <a:t>‹Nº›</a:t>
            </a:fld>
            <a:endParaRPr lang="es-ES_tradnl"/>
          </a:p>
        </p:txBody>
      </p:sp>
    </p:spTree>
    <p:extLst>
      <p:ext uri="{BB962C8B-B14F-4D97-AF65-F5344CB8AC3E}">
        <p14:creationId xmlns:p14="http://schemas.microsoft.com/office/powerpoint/2010/main" val="249405371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hdr" sz="quarter"/>
          </p:nvPr>
        </p:nvSpPr>
        <p:spPr bwMode="auto">
          <a:xfrm>
            <a:off x="-1588" y="-1588"/>
            <a:ext cx="2971801" cy="461963"/>
          </a:xfrm>
          <a:prstGeom prst="rect">
            <a:avLst/>
          </a:prstGeom>
          <a:noFill/>
          <a:ln w="9525">
            <a:noFill/>
            <a:miter lim="800000"/>
            <a:headEnd/>
            <a:tailEnd/>
          </a:ln>
          <a:effectLst/>
        </p:spPr>
        <p:txBody>
          <a:bodyPr vert="horz" wrap="square" lIns="19050" tIns="0" rIns="19050" bIns="0" numCol="1" anchor="t" anchorCtr="0" compatLnSpc="1">
            <a:prstTxWarp prst="textNoShape">
              <a:avLst/>
            </a:prstTxWarp>
          </a:bodyPr>
          <a:lstStyle>
            <a:lvl1pPr defTabSz="762000">
              <a:defRPr sz="1000" i="1">
                <a:latin typeface="Times New Roman" pitchFamily="18" charset="0"/>
              </a:defRPr>
            </a:lvl1pPr>
          </a:lstStyle>
          <a:p>
            <a:endParaRPr lang="es-ES_tradnl"/>
          </a:p>
        </p:txBody>
      </p:sp>
      <p:sp>
        <p:nvSpPr>
          <p:cNvPr id="2051" name="Rectangle 3"/>
          <p:cNvSpPr>
            <a:spLocks noGrp="1" noChangeArrowheads="1"/>
          </p:cNvSpPr>
          <p:nvPr>
            <p:ph type="dt" idx="1"/>
          </p:nvPr>
        </p:nvSpPr>
        <p:spPr bwMode="auto">
          <a:xfrm>
            <a:off x="3884613" y="-1588"/>
            <a:ext cx="2971800" cy="461963"/>
          </a:xfrm>
          <a:prstGeom prst="rect">
            <a:avLst/>
          </a:prstGeom>
          <a:noFill/>
          <a:ln w="9525">
            <a:noFill/>
            <a:miter lim="800000"/>
            <a:headEnd/>
            <a:tailEnd/>
          </a:ln>
          <a:effectLst/>
        </p:spPr>
        <p:txBody>
          <a:bodyPr vert="horz" wrap="square" lIns="19050" tIns="0" rIns="19050" bIns="0" numCol="1" anchor="t" anchorCtr="0" compatLnSpc="1">
            <a:prstTxWarp prst="textNoShape">
              <a:avLst/>
            </a:prstTxWarp>
          </a:bodyPr>
          <a:lstStyle>
            <a:lvl1pPr algn="r" defTabSz="762000">
              <a:defRPr sz="1000" i="1">
                <a:latin typeface="Times New Roman" pitchFamily="18" charset="0"/>
              </a:defRPr>
            </a:lvl1pPr>
          </a:lstStyle>
          <a:p>
            <a:endParaRPr lang="es-ES_tradnl"/>
          </a:p>
        </p:txBody>
      </p:sp>
      <p:sp>
        <p:nvSpPr>
          <p:cNvPr id="2052" name="Rectangle 4"/>
          <p:cNvSpPr>
            <a:spLocks noGrp="1" noChangeArrowheads="1"/>
          </p:cNvSpPr>
          <p:nvPr>
            <p:ph type="ftr" sz="quarter" idx="4"/>
          </p:nvPr>
        </p:nvSpPr>
        <p:spPr bwMode="auto">
          <a:xfrm>
            <a:off x="-1588" y="8772525"/>
            <a:ext cx="2971801" cy="461963"/>
          </a:xfrm>
          <a:prstGeom prst="rect">
            <a:avLst/>
          </a:prstGeom>
          <a:noFill/>
          <a:ln w="9525">
            <a:noFill/>
            <a:miter lim="800000"/>
            <a:headEnd/>
            <a:tailEnd/>
          </a:ln>
          <a:effectLst/>
        </p:spPr>
        <p:txBody>
          <a:bodyPr vert="horz" wrap="square" lIns="19050" tIns="0" rIns="19050" bIns="0" numCol="1" anchor="b" anchorCtr="0" compatLnSpc="1">
            <a:prstTxWarp prst="textNoShape">
              <a:avLst/>
            </a:prstTxWarp>
          </a:bodyPr>
          <a:lstStyle>
            <a:lvl1pPr defTabSz="762000">
              <a:defRPr sz="1000" i="1">
                <a:latin typeface="Times New Roman" pitchFamily="18" charset="0"/>
              </a:defRPr>
            </a:lvl1pPr>
          </a:lstStyle>
          <a:p>
            <a:endParaRPr lang="es-ES_tradnl"/>
          </a:p>
        </p:txBody>
      </p:sp>
      <p:sp>
        <p:nvSpPr>
          <p:cNvPr id="2053" name="Rectangle 5"/>
          <p:cNvSpPr>
            <a:spLocks noGrp="1" noChangeArrowheads="1"/>
          </p:cNvSpPr>
          <p:nvPr>
            <p:ph type="sldNum" sz="quarter" idx="5"/>
          </p:nvPr>
        </p:nvSpPr>
        <p:spPr bwMode="auto">
          <a:xfrm>
            <a:off x="3884613" y="8772525"/>
            <a:ext cx="2971800" cy="461963"/>
          </a:xfrm>
          <a:prstGeom prst="rect">
            <a:avLst/>
          </a:prstGeom>
          <a:noFill/>
          <a:ln w="9525">
            <a:noFill/>
            <a:miter lim="800000"/>
            <a:headEnd/>
            <a:tailEnd/>
          </a:ln>
          <a:effectLst/>
        </p:spPr>
        <p:txBody>
          <a:bodyPr vert="horz" wrap="square" lIns="19050" tIns="0" rIns="19050" bIns="0" numCol="1" anchor="b" anchorCtr="0" compatLnSpc="1">
            <a:prstTxWarp prst="textNoShape">
              <a:avLst/>
            </a:prstTxWarp>
          </a:bodyPr>
          <a:lstStyle>
            <a:lvl1pPr algn="r" defTabSz="762000">
              <a:defRPr sz="1000" i="1">
                <a:latin typeface="Times New Roman" pitchFamily="18" charset="0"/>
              </a:defRPr>
            </a:lvl1pPr>
          </a:lstStyle>
          <a:p>
            <a:fld id="{684091D8-1D8C-4C79-ACE5-07E37BFC150E}" type="slidenum">
              <a:rPr lang="es-ES_tradnl"/>
              <a:pPr/>
              <a:t>‹Nº›</a:t>
            </a:fld>
            <a:endParaRPr lang="es-ES_tradnl"/>
          </a:p>
        </p:txBody>
      </p:sp>
      <p:sp>
        <p:nvSpPr>
          <p:cNvPr id="2054" name="Rectangle 6"/>
          <p:cNvSpPr>
            <a:spLocks noGrp="1" noChangeArrowheads="1"/>
          </p:cNvSpPr>
          <p:nvPr>
            <p:ph type="body" sz="quarter" idx="3"/>
          </p:nvPr>
        </p:nvSpPr>
        <p:spPr bwMode="auto">
          <a:xfrm>
            <a:off x="912813" y="4386263"/>
            <a:ext cx="5029200" cy="4154487"/>
          </a:xfrm>
          <a:prstGeom prst="rect">
            <a:avLst/>
          </a:prstGeom>
          <a:noFill/>
          <a:ln w="9525">
            <a:noFill/>
            <a:miter lim="800000"/>
            <a:headEnd/>
            <a:tailEnd/>
          </a:ln>
          <a:effectLst/>
        </p:spPr>
        <p:txBody>
          <a:bodyPr vert="horz" wrap="square" lIns="119062" tIns="60325" rIns="119062" bIns="60325" numCol="1" anchor="t" anchorCtr="0" compatLnSpc="1">
            <a:prstTxWarp prst="textNoShape">
              <a:avLst/>
            </a:prstTxWarp>
          </a:bodyPr>
          <a:lstStyle/>
          <a:p>
            <a:pPr lvl="0"/>
            <a:r>
              <a:rPr lang="es-ES_tradnl"/>
              <a:t>Haga clic para editar el estilo del texto del patrón</a:t>
            </a:r>
          </a:p>
          <a:p>
            <a:pPr lvl="1"/>
            <a:r>
              <a:rPr lang="es-ES_tradnl"/>
              <a:t>Segundo nivel</a:t>
            </a:r>
          </a:p>
          <a:p>
            <a:pPr lvl="2"/>
            <a:r>
              <a:rPr lang="es-ES_tradnl"/>
              <a:t>Tercer nivel</a:t>
            </a:r>
          </a:p>
          <a:p>
            <a:pPr lvl="3"/>
            <a:r>
              <a:rPr lang="es-ES_tradnl"/>
              <a:t>Cuarto nivel</a:t>
            </a:r>
          </a:p>
          <a:p>
            <a:pPr lvl="4"/>
            <a:r>
              <a:rPr lang="es-ES_tradnl"/>
              <a:t>Quinto nivel</a:t>
            </a:r>
          </a:p>
        </p:txBody>
      </p:sp>
      <p:sp>
        <p:nvSpPr>
          <p:cNvPr id="2055" name="Rectangle 7"/>
          <p:cNvSpPr>
            <a:spLocks noGrp="1" noRot="1" noChangeAspect="1" noChangeArrowheads="1" noTextEdit="1"/>
          </p:cNvSpPr>
          <p:nvPr>
            <p:ph type="sldImg" idx="2"/>
          </p:nvPr>
        </p:nvSpPr>
        <p:spPr bwMode="auto">
          <a:xfrm>
            <a:off x="1119188" y="693738"/>
            <a:ext cx="4616450" cy="3459162"/>
          </a:xfrm>
          <a:prstGeom prst="rect">
            <a:avLst/>
          </a:prstGeom>
          <a:noFill/>
          <a:ln w="12700">
            <a:solidFill>
              <a:schemeClr val="tx1"/>
            </a:solidFill>
            <a:miter lim="800000"/>
            <a:headEnd/>
            <a:tailEnd/>
          </a:ln>
          <a:effectLst/>
        </p:spPr>
      </p:sp>
    </p:spTree>
    <p:extLst>
      <p:ext uri="{BB962C8B-B14F-4D97-AF65-F5344CB8AC3E}">
        <p14:creationId xmlns:p14="http://schemas.microsoft.com/office/powerpoint/2010/main" val="2729028230"/>
      </p:ext>
    </p:extLst>
  </p:cSld>
  <p:clrMap bg1="lt1" tx1="dk1" bg2="lt2" tx2="dk2" accent1="accent1" accent2="accent2" accent3="accent3" accent4="accent4" accent5="accent5" accent6="accent6" hlink="hlink" folHlink="folHlink"/>
  <p:notesStyle>
    <a:lvl1pPr algn="l" defTabSz="1189038" rtl="0" eaLnBrk="0" fontAlgn="base" hangingPunct="0">
      <a:spcBef>
        <a:spcPct val="30000"/>
      </a:spcBef>
      <a:spcAft>
        <a:spcPct val="0"/>
      </a:spcAft>
      <a:defRPr sz="1600" kern="1200">
        <a:solidFill>
          <a:schemeClr val="tx1"/>
        </a:solidFill>
        <a:latin typeface="Book Antiqua" pitchFamily="18" charset="0"/>
        <a:ea typeface="+mn-ea"/>
        <a:cs typeface="+mn-cs"/>
      </a:defRPr>
    </a:lvl1pPr>
    <a:lvl2pPr marL="593725" algn="l" defTabSz="1189038" rtl="0" eaLnBrk="0" fontAlgn="base" hangingPunct="0">
      <a:spcBef>
        <a:spcPct val="30000"/>
      </a:spcBef>
      <a:spcAft>
        <a:spcPct val="0"/>
      </a:spcAft>
      <a:defRPr sz="1600" kern="1200">
        <a:solidFill>
          <a:schemeClr val="tx1"/>
        </a:solidFill>
        <a:latin typeface="Book Antiqua" pitchFamily="18" charset="0"/>
        <a:ea typeface="+mn-ea"/>
        <a:cs typeface="+mn-cs"/>
      </a:defRPr>
    </a:lvl2pPr>
    <a:lvl3pPr marL="1189038" algn="l" defTabSz="1189038" rtl="0" eaLnBrk="0" fontAlgn="base" hangingPunct="0">
      <a:spcBef>
        <a:spcPct val="30000"/>
      </a:spcBef>
      <a:spcAft>
        <a:spcPct val="0"/>
      </a:spcAft>
      <a:defRPr sz="1600" kern="1200">
        <a:solidFill>
          <a:schemeClr val="tx1"/>
        </a:solidFill>
        <a:latin typeface="Book Antiqua" pitchFamily="18" charset="0"/>
        <a:ea typeface="+mn-ea"/>
        <a:cs typeface="+mn-cs"/>
      </a:defRPr>
    </a:lvl3pPr>
    <a:lvl4pPr marL="1782763" algn="l" defTabSz="1189038" rtl="0" eaLnBrk="0" fontAlgn="base" hangingPunct="0">
      <a:spcBef>
        <a:spcPct val="30000"/>
      </a:spcBef>
      <a:spcAft>
        <a:spcPct val="0"/>
      </a:spcAft>
      <a:defRPr sz="1600" kern="1200">
        <a:solidFill>
          <a:schemeClr val="tx1"/>
        </a:solidFill>
        <a:latin typeface="Book Antiqua" pitchFamily="18" charset="0"/>
        <a:ea typeface="+mn-ea"/>
        <a:cs typeface="+mn-cs"/>
      </a:defRPr>
    </a:lvl4pPr>
    <a:lvl5pPr marL="2378075" algn="l" defTabSz="1189038" rtl="0" eaLnBrk="0" fontAlgn="base" hangingPunct="0">
      <a:spcBef>
        <a:spcPct val="30000"/>
      </a:spcBef>
      <a:spcAft>
        <a:spcPct val="0"/>
      </a:spcAft>
      <a:defRPr sz="1600" kern="1200">
        <a:solidFill>
          <a:schemeClr val="tx1"/>
        </a:solidFill>
        <a:latin typeface="Book Antiqua"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a:ln/>
        </p:spPr>
        <p:txBody>
          <a:bodyPr/>
          <a:lstStyle/>
          <a:p>
            <a:fld id="{E92868DB-8D20-48D7-AC1D-E1F565630DA4}" type="slidenum">
              <a:rPr lang="es-ES_tradnl"/>
              <a:pPr/>
              <a:t>1</a:t>
            </a:fld>
            <a:endParaRPr lang="es-ES_tradnl"/>
          </a:p>
        </p:txBody>
      </p:sp>
      <p:sp>
        <p:nvSpPr>
          <p:cNvPr id="5122" name="Rectangle 2"/>
          <p:cNvSpPr>
            <a:spLocks noGrp="1" noRot="1" noChangeAspect="1" noChangeArrowheads="1" noTextEdit="1"/>
          </p:cNvSpPr>
          <p:nvPr>
            <p:ph type="sldImg"/>
          </p:nvPr>
        </p:nvSpPr>
        <p:spPr>
          <a:xfrm>
            <a:off x="1120775" y="693738"/>
            <a:ext cx="4613275" cy="3459162"/>
          </a:xfrm>
          <a:ln cap="flat"/>
        </p:spPr>
      </p:sp>
      <p:sp>
        <p:nvSpPr>
          <p:cNvPr id="5123" name="Rectangle 3"/>
          <p:cNvSpPr>
            <a:spLocks noGrp="1" noChangeArrowheads="1"/>
          </p:cNvSpPr>
          <p:nvPr>
            <p:ph type="body" idx="1"/>
          </p:nvPr>
        </p:nvSpPr>
        <p:spPr>
          <a:ln/>
        </p:spPr>
        <p:txBody>
          <a:bodyPr/>
          <a:lstStyle/>
          <a:p>
            <a:endParaRPr lang="es-MX" dirty="0"/>
          </a:p>
        </p:txBody>
      </p:sp>
    </p:spTree>
    <p:extLst>
      <p:ext uri="{BB962C8B-B14F-4D97-AF65-F5344CB8AC3E}">
        <p14:creationId xmlns:p14="http://schemas.microsoft.com/office/powerpoint/2010/main" val="224308185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a:ln/>
        </p:spPr>
        <p:txBody>
          <a:bodyPr/>
          <a:lstStyle/>
          <a:p>
            <a:fld id="{B730BF3D-55E6-4F3C-A315-D89A84642667}" type="slidenum">
              <a:rPr lang="es-ES_tradnl"/>
              <a:pPr/>
              <a:t>32</a:t>
            </a:fld>
            <a:endParaRPr lang="es-ES_tradnl"/>
          </a:p>
        </p:txBody>
      </p:sp>
      <p:sp>
        <p:nvSpPr>
          <p:cNvPr id="17410" name="Rectangle 2"/>
          <p:cNvSpPr>
            <a:spLocks noGrp="1" noRot="1" noChangeAspect="1" noChangeArrowheads="1" noTextEdit="1"/>
          </p:cNvSpPr>
          <p:nvPr>
            <p:ph type="sldImg"/>
          </p:nvPr>
        </p:nvSpPr>
        <p:spPr>
          <a:xfrm>
            <a:off x="1120775" y="693738"/>
            <a:ext cx="4613275" cy="3459162"/>
          </a:xfrm>
          <a:ln cap="flat"/>
        </p:spPr>
      </p:sp>
      <p:sp>
        <p:nvSpPr>
          <p:cNvPr id="17411" name="Rectangle 3"/>
          <p:cNvSpPr>
            <a:spLocks noGrp="1" noChangeArrowheads="1"/>
          </p:cNvSpPr>
          <p:nvPr>
            <p:ph type="body" idx="1"/>
          </p:nvPr>
        </p:nvSpPr>
        <p:spPr>
          <a:ln/>
        </p:spPr>
        <p:txBody>
          <a:bodyPr/>
          <a:lstStyle/>
          <a:p>
            <a:endParaRPr lang="es-MX"/>
          </a:p>
        </p:txBody>
      </p:sp>
    </p:spTree>
    <p:extLst>
      <p:ext uri="{BB962C8B-B14F-4D97-AF65-F5344CB8AC3E}">
        <p14:creationId xmlns:p14="http://schemas.microsoft.com/office/powerpoint/2010/main" val="324462571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a:ln/>
        </p:spPr>
        <p:txBody>
          <a:bodyPr/>
          <a:lstStyle/>
          <a:p>
            <a:fld id="{B730BF3D-55E6-4F3C-A315-D89A84642667}" type="slidenum">
              <a:rPr lang="es-ES_tradnl"/>
              <a:pPr/>
              <a:t>34</a:t>
            </a:fld>
            <a:endParaRPr lang="es-ES_tradnl"/>
          </a:p>
        </p:txBody>
      </p:sp>
      <p:sp>
        <p:nvSpPr>
          <p:cNvPr id="17410" name="Rectangle 2"/>
          <p:cNvSpPr>
            <a:spLocks noGrp="1" noRot="1" noChangeAspect="1" noChangeArrowheads="1" noTextEdit="1"/>
          </p:cNvSpPr>
          <p:nvPr>
            <p:ph type="sldImg"/>
          </p:nvPr>
        </p:nvSpPr>
        <p:spPr>
          <a:xfrm>
            <a:off x="1120775" y="693738"/>
            <a:ext cx="4613275" cy="3459162"/>
          </a:xfrm>
          <a:ln cap="flat"/>
        </p:spPr>
      </p:sp>
      <p:sp>
        <p:nvSpPr>
          <p:cNvPr id="17411" name="Rectangle 3"/>
          <p:cNvSpPr>
            <a:spLocks noGrp="1" noChangeArrowheads="1"/>
          </p:cNvSpPr>
          <p:nvPr>
            <p:ph type="body" idx="1"/>
          </p:nvPr>
        </p:nvSpPr>
        <p:spPr>
          <a:ln/>
        </p:spPr>
        <p:txBody>
          <a:bodyPr/>
          <a:lstStyle/>
          <a:p>
            <a:endParaRPr lang="es-MX"/>
          </a:p>
        </p:txBody>
      </p:sp>
    </p:spTree>
    <p:extLst>
      <p:ext uri="{BB962C8B-B14F-4D97-AF65-F5344CB8AC3E}">
        <p14:creationId xmlns:p14="http://schemas.microsoft.com/office/powerpoint/2010/main" val="137793860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1120775" y="693738"/>
            <a:ext cx="4613275" cy="3459162"/>
          </a:xfrm>
        </p:spPr>
      </p:sp>
      <p:sp>
        <p:nvSpPr>
          <p:cNvPr id="3" name="Marcador de notas 2"/>
          <p:cNvSpPr>
            <a:spLocks noGrp="1"/>
          </p:cNvSpPr>
          <p:nvPr>
            <p:ph type="body" idx="1"/>
          </p:nvPr>
        </p:nvSpPr>
        <p:spPr/>
        <p:txBody>
          <a:bodyPr/>
          <a:lstStyle/>
          <a:p>
            <a:endParaRPr lang="es-MX" dirty="0"/>
          </a:p>
        </p:txBody>
      </p:sp>
      <p:sp>
        <p:nvSpPr>
          <p:cNvPr id="4" name="Marcador de número de diapositiva 3"/>
          <p:cNvSpPr>
            <a:spLocks noGrp="1"/>
          </p:cNvSpPr>
          <p:nvPr>
            <p:ph type="sldNum" sz="quarter" idx="10"/>
          </p:nvPr>
        </p:nvSpPr>
        <p:spPr/>
        <p:txBody>
          <a:bodyPr/>
          <a:lstStyle/>
          <a:p>
            <a:fld id="{684091D8-1D8C-4C79-ACE5-07E37BFC150E}" type="slidenum">
              <a:rPr lang="es-ES_tradnl" smtClean="0"/>
              <a:pPr/>
              <a:t>36</a:t>
            </a:fld>
            <a:endParaRPr lang="es-ES_tradnl"/>
          </a:p>
        </p:txBody>
      </p:sp>
    </p:spTree>
    <p:extLst>
      <p:ext uri="{BB962C8B-B14F-4D97-AF65-F5344CB8AC3E}">
        <p14:creationId xmlns:p14="http://schemas.microsoft.com/office/powerpoint/2010/main" val="332573160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a:ln/>
        </p:spPr>
        <p:txBody>
          <a:bodyPr/>
          <a:lstStyle/>
          <a:p>
            <a:pPr marL="0" marR="0" lvl="0" indent="0" algn="r" defTabSz="762000" rtl="0" eaLnBrk="0" fontAlgn="base" latinLnBrk="0" hangingPunct="0">
              <a:lnSpc>
                <a:spcPct val="100000"/>
              </a:lnSpc>
              <a:spcBef>
                <a:spcPct val="0"/>
              </a:spcBef>
              <a:spcAft>
                <a:spcPct val="0"/>
              </a:spcAft>
              <a:buClrTx/>
              <a:buSzTx/>
              <a:buFontTx/>
              <a:buNone/>
              <a:tabLst/>
              <a:defRPr/>
            </a:pPr>
            <a:fld id="{01653A80-DFA5-4092-891A-45C33C7DF42A}" type="slidenum">
              <a:rPr kumimoji="0" lang="es-ES_tradnl" sz="1000" b="0" i="1" u="none" strike="noStrike" kern="1200" cap="none" spc="0" normalizeH="0" baseline="0" noProof="0">
                <a:ln>
                  <a:noFill/>
                </a:ln>
                <a:solidFill>
                  <a:srgbClr val="000000"/>
                </a:solidFill>
                <a:effectLst/>
                <a:uLnTx/>
                <a:uFillTx/>
                <a:latin typeface="Times New Roman" pitchFamily="18" charset="0"/>
                <a:ea typeface="+mn-ea"/>
                <a:cs typeface="+mn-cs"/>
              </a:rPr>
              <a:pPr marL="0" marR="0" lvl="0" indent="0" algn="r" defTabSz="762000" rtl="0" eaLnBrk="0" fontAlgn="base" latinLnBrk="0" hangingPunct="0">
                <a:lnSpc>
                  <a:spcPct val="100000"/>
                </a:lnSpc>
                <a:spcBef>
                  <a:spcPct val="0"/>
                </a:spcBef>
                <a:spcAft>
                  <a:spcPct val="0"/>
                </a:spcAft>
                <a:buClrTx/>
                <a:buSzTx/>
                <a:buFontTx/>
                <a:buNone/>
                <a:tabLst/>
                <a:defRPr/>
              </a:pPr>
              <a:t>37</a:t>
            </a:fld>
            <a:endParaRPr kumimoji="0" lang="es-ES_tradnl" sz="1000" b="0" i="1" u="none" strike="noStrike" kern="1200" cap="none" spc="0" normalizeH="0" baseline="0" noProof="0">
              <a:ln>
                <a:noFill/>
              </a:ln>
              <a:solidFill>
                <a:srgbClr val="000000"/>
              </a:solidFill>
              <a:effectLst/>
              <a:uLnTx/>
              <a:uFillTx/>
              <a:latin typeface="Times New Roman" pitchFamily="18" charset="0"/>
              <a:ea typeface="+mn-ea"/>
              <a:cs typeface="+mn-cs"/>
            </a:endParaRPr>
          </a:p>
        </p:txBody>
      </p:sp>
      <p:sp>
        <p:nvSpPr>
          <p:cNvPr id="23554" name="Rectangle 2"/>
          <p:cNvSpPr>
            <a:spLocks noGrp="1" noRot="1" noChangeAspect="1" noChangeArrowheads="1" noTextEdit="1"/>
          </p:cNvSpPr>
          <p:nvPr>
            <p:ph type="sldImg"/>
          </p:nvPr>
        </p:nvSpPr>
        <p:spPr>
          <a:xfrm>
            <a:off x="1120775" y="693738"/>
            <a:ext cx="4613275" cy="3459162"/>
          </a:xfrm>
          <a:ln cap="flat"/>
        </p:spPr>
      </p:sp>
      <p:sp>
        <p:nvSpPr>
          <p:cNvPr id="23555" name="Rectangle 3"/>
          <p:cNvSpPr>
            <a:spLocks noGrp="1" noChangeArrowheads="1"/>
          </p:cNvSpPr>
          <p:nvPr>
            <p:ph type="body" idx="1"/>
          </p:nvPr>
        </p:nvSpPr>
        <p:spPr>
          <a:ln/>
        </p:spPr>
        <p:txBody>
          <a:bodyPr/>
          <a:lstStyle/>
          <a:p>
            <a:endParaRPr lang="es-MX"/>
          </a:p>
        </p:txBody>
      </p:sp>
    </p:spTree>
    <p:extLst>
      <p:ext uri="{BB962C8B-B14F-4D97-AF65-F5344CB8AC3E}">
        <p14:creationId xmlns:p14="http://schemas.microsoft.com/office/powerpoint/2010/main" val="402896631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a:ln/>
        </p:spPr>
        <p:txBody>
          <a:bodyPr/>
          <a:lstStyle/>
          <a:p>
            <a:pPr marL="0" marR="0" lvl="0" indent="0" algn="r" defTabSz="762000" rtl="0" eaLnBrk="0" fontAlgn="base" latinLnBrk="0" hangingPunct="0">
              <a:lnSpc>
                <a:spcPct val="100000"/>
              </a:lnSpc>
              <a:spcBef>
                <a:spcPct val="0"/>
              </a:spcBef>
              <a:spcAft>
                <a:spcPct val="0"/>
              </a:spcAft>
              <a:buClrTx/>
              <a:buSzTx/>
              <a:buFontTx/>
              <a:buNone/>
              <a:tabLst/>
              <a:defRPr/>
            </a:pPr>
            <a:fld id="{01653A80-DFA5-4092-891A-45C33C7DF42A}" type="slidenum">
              <a:rPr kumimoji="0" lang="es-ES_tradnl" sz="1000" b="0" i="1" u="none" strike="noStrike" kern="1200" cap="none" spc="0" normalizeH="0" baseline="0" noProof="0">
                <a:ln>
                  <a:noFill/>
                </a:ln>
                <a:solidFill>
                  <a:srgbClr val="000000"/>
                </a:solidFill>
                <a:effectLst/>
                <a:uLnTx/>
                <a:uFillTx/>
                <a:latin typeface="Times New Roman" pitchFamily="18" charset="0"/>
                <a:ea typeface="+mn-ea"/>
                <a:cs typeface="+mn-cs"/>
              </a:rPr>
              <a:pPr marL="0" marR="0" lvl="0" indent="0" algn="r" defTabSz="762000" rtl="0" eaLnBrk="0" fontAlgn="base" latinLnBrk="0" hangingPunct="0">
                <a:lnSpc>
                  <a:spcPct val="100000"/>
                </a:lnSpc>
                <a:spcBef>
                  <a:spcPct val="0"/>
                </a:spcBef>
                <a:spcAft>
                  <a:spcPct val="0"/>
                </a:spcAft>
                <a:buClrTx/>
                <a:buSzTx/>
                <a:buFontTx/>
                <a:buNone/>
                <a:tabLst/>
                <a:defRPr/>
              </a:pPr>
              <a:t>38</a:t>
            </a:fld>
            <a:endParaRPr kumimoji="0" lang="es-ES_tradnl" sz="1000" b="0" i="1" u="none" strike="noStrike" kern="1200" cap="none" spc="0" normalizeH="0" baseline="0" noProof="0">
              <a:ln>
                <a:noFill/>
              </a:ln>
              <a:solidFill>
                <a:srgbClr val="000000"/>
              </a:solidFill>
              <a:effectLst/>
              <a:uLnTx/>
              <a:uFillTx/>
              <a:latin typeface="Times New Roman" pitchFamily="18" charset="0"/>
              <a:ea typeface="+mn-ea"/>
              <a:cs typeface="+mn-cs"/>
            </a:endParaRPr>
          </a:p>
        </p:txBody>
      </p:sp>
      <p:sp>
        <p:nvSpPr>
          <p:cNvPr id="23554" name="Rectangle 2"/>
          <p:cNvSpPr>
            <a:spLocks noGrp="1" noRot="1" noChangeAspect="1" noChangeArrowheads="1" noTextEdit="1"/>
          </p:cNvSpPr>
          <p:nvPr>
            <p:ph type="sldImg"/>
          </p:nvPr>
        </p:nvSpPr>
        <p:spPr>
          <a:xfrm>
            <a:off x="1120775" y="693738"/>
            <a:ext cx="4613275" cy="3459162"/>
          </a:xfrm>
          <a:ln cap="flat"/>
        </p:spPr>
      </p:sp>
      <p:sp>
        <p:nvSpPr>
          <p:cNvPr id="23555" name="Rectangle 3"/>
          <p:cNvSpPr>
            <a:spLocks noGrp="1" noChangeArrowheads="1"/>
          </p:cNvSpPr>
          <p:nvPr>
            <p:ph type="body" idx="1"/>
          </p:nvPr>
        </p:nvSpPr>
        <p:spPr>
          <a:ln/>
        </p:spPr>
        <p:txBody>
          <a:bodyPr/>
          <a:lstStyle/>
          <a:p>
            <a:endParaRPr lang="es-MX"/>
          </a:p>
        </p:txBody>
      </p:sp>
    </p:spTree>
    <p:extLst>
      <p:ext uri="{BB962C8B-B14F-4D97-AF65-F5344CB8AC3E}">
        <p14:creationId xmlns:p14="http://schemas.microsoft.com/office/powerpoint/2010/main" val="234892571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a:ln/>
        </p:spPr>
        <p:txBody>
          <a:bodyPr/>
          <a:lstStyle/>
          <a:p>
            <a:pPr marL="0" marR="0" lvl="0" indent="0" algn="r" defTabSz="762000" rtl="0" eaLnBrk="0" fontAlgn="base" latinLnBrk="0" hangingPunct="0">
              <a:lnSpc>
                <a:spcPct val="100000"/>
              </a:lnSpc>
              <a:spcBef>
                <a:spcPct val="0"/>
              </a:spcBef>
              <a:spcAft>
                <a:spcPct val="0"/>
              </a:spcAft>
              <a:buClrTx/>
              <a:buSzTx/>
              <a:buFontTx/>
              <a:buNone/>
              <a:tabLst/>
              <a:defRPr/>
            </a:pPr>
            <a:fld id="{01653A80-DFA5-4092-891A-45C33C7DF42A}" type="slidenum">
              <a:rPr kumimoji="0" lang="es-ES_tradnl" sz="1000" b="0" i="1" u="none" strike="noStrike" kern="1200" cap="none" spc="0" normalizeH="0" baseline="0" noProof="0">
                <a:ln>
                  <a:noFill/>
                </a:ln>
                <a:solidFill>
                  <a:srgbClr val="000000"/>
                </a:solidFill>
                <a:effectLst/>
                <a:uLnTx/>
                <a:uFillTx/>
                <a:latin typeface="Times New Roman" pitchFamily="18" charset="0"/>
                <a:ea typeface="+mn-ea"/>
                <a:cs typeface="+mn-cs"/>
              </a:rPr>
              <a:pPr marL="0" marR="0" lvl="0" indent="0" algn="r" defTabSz="762000" rtl="0" eaLnBrk="0" fontAlgn="base" latinLnBrk="0" hangingPunct="0">
                <a:lnSpc>
                  <a:spcPct val="100000"/>
                </a:lnSpc>
                <a:spcBef>
                  <a:spcPct val="0"/>
                </a:spcBef>
                <a:spcAft>
                  <a:spcPct val="0"/>
                </a:spcAft>
                <a:buClrTx/>
                <a:buSzTx/>
                <a:buFontTx/>
                <a:buNone/>
                <a:tabLst/>
                <a:defRPr/>
              </a:pPr>
              <a:t>40</a:t>
            </a:fld>
            <a:endParaRPr kumimoji="0" lang="es-ES_tradnl" sz="1000" b="0" i="1" u="none" strike="noStrike" kern="1200" cap="none" spc="0" normalizeH="0" baseline="0" noProof="0">
              <a:ln>
                <a:noFill/>
              </a:ln>
              <a:solidFill>
                <a:srgbClr val="000000"/>
              </a:solidFill>
              <a:effectLst/>
              <a:uLnTx/>
              <a:uFillTx/>
              <a:latin typeface="Times New Roman" pitchFamily="18" charset="0"/>
              <a:ea typeface="+mn-ea"/>
              <a:cs typeface="+mn-cs"/>
            </a:endParaRPr>
          </a:p>
        </p:txBody>
      </p:sp>
      <p:sp>
        <p:nvSpPr>
          <p:cNvPr id="23554" name="Rectangle 2"/>
          <p:cNvSpPr>
            <a:spLocks noGrp="1" noRot="1" noChangeAspect="1" noChangeArrowheads="1" noTextEdit="1"/>
          </p:cNvSpPr>
          <p:nvPr>
            <p:ph type="sldImg"/>
          </p:nvPr>
        </p:nvSpPr>
        <p:spPr>
          <a:xfrm>
            <a:off x="1120775" y="693738"/>
            <a:ext cx="4613275" cy="3459162"/>
          </a:xfrm>
          <a:ln cap="flat"/>
        </p:spPr>
      </p:sp>
      <p:sp>
        <p:nvSpPr>
          <p:cNvPr id="23555" name="Rectangle 3"/>
          <p:cNvSpPr>
            <a:spLocks noGrp="1" noChangeArrowheads="1"/>
          </p:cNvSpPr>
          <p:nvPr>
            <p:ph type="body" idx="1"/>
          </p:nvPr>
        </p:nvSpPr>
        <p:spPr>
          <a:ln/>
        </p:spPr>
        <p:txBody>
          <a:bodyPr/>
          <a:lstStyle/>
          <a:p>
            <a:endParaRPr lang="es-MX"/>
          </a:p>
        </p:txBody>
      </p:sp>
    </p:spTree>
    <p:extLst>
      <p:ext uri="{BB962C8B-B14F-4D97-AF65-F5344CB8AC3E}">
        <p14:creationId xmlns:p14="http://schemas.microsoft.com/office/powerpoint/2010/main" val="272504149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a:ln/>
        </p:spPr>
        <p:txBody>
          <a:bodyPr/>
          <a:lstStyle/>
          <a:p>
            <a:pPr marL="0" marR="0" lvl="0" indent="0" algn="r" defTabSz="762000" rtl="0" eaLnBrk="0" fontAlgn="base" latinLnBrk="0" hangingPunct="0">
              <a:lnSpc>
                <a:spcPct val="100000"/>
              </a:lnSpc>
              <a:spcBef>
                <a:spcPct val="0"/>
              </a:spcBef>
              <a:spcAft>
                <a:spcPct val="0"/>
              </a:spcAft>
              <a:buClrTx/>
              <a:buSzTx/>
              <a:buFontTx/>
              <a:buNone/>
              <a:tabLst/>
              <a:defRPr/>
            </a:pPr>
            <a:fld id="{01653A80-DFA5-4092-891A-45C33C7DF42A}" type="slidenum">
              <a:rPr kumimoji="0" lang="es-ES_tradnl" sz="1000" b="0" i="1" u="none" strike="noStrike" kern="1200" cap="none" spc="0" normalizeH="0" baseline="0" noProof="0">
                <a:ln>
                  <a:noFill/>
                </a:ln>
                <a:solidFill>
                  <a:srgbClr val="000000"/>
                </a:solidFill>
                <a:effectLst/>
                <a:uLnTx/>
                <a:uFillTx/>
                <a:latin typeface="Times New Roman" pitchFamily="18" charset="0"/>
                <a:ea typeface="+mn-ea"/>
                <a:cs typeface="+mn-cs"/>
              </a:rPr>
              <a:pPr marL="0" marR="0" lvl="0" indent="0" algn="r" defTabSz="762000" rtl="0" eaLnBrk="0" fontAlgn="base" latinLnBrk="0" hangingPunct="0">
                <a:lnSpc>
                  <a:spcPct val="100000"/>
                </a:lnSpc>
                <a:spcBef>
                  <a:spcPct val="0"/>
                </a:spcBef>
                <a:spcAft>
                  <a:spcPct val="0"/>
                </a:spcAft>
                <a:buClrTx/>
                <a:buSzTx/>
                <a:buFontTx/>
                <a:buNone/>
                <a:tabLst/>
                <a:defRPr/>
              </a:pPr>
              <a:t>48</a:t>
            </a:fld>
            <a:endParaRPr kumimoji="0" lang="es-ES_tradnl" sz="1000" b="0" i="1" u="none" strike="noStrike" kern="1200" cap="none" spc="0" normalizeH="0" baseline="0" noProof="0">
              <a:ln>
                <a:noFill/>
              </a:ln>
              <a:solidFill>
                <a:srgbClr val="000000"/>
              </a:solidFill>
              <a:effectLst/>
              <a:uLnTx/>
              <a:uFillTx/>
              <a:latin typeface="Times New Roman" pitchFamily="18" charset="0"/>
              <a:ea typeface="+mn-ea"/>
              <a:cs typeface="+mn-cs"/>
            </a:endParaRPr>
          </a:p>
        </p:txBody>
      </p:sp>
      <p:sp>
        <p:nvSpPr>
          <p:cNvPr id="23554" name="Rectangle 2"/>
          <p:cNvSpPr>
            <a:spLocks noGrp="1" noRot="1" noChangeAspect="1" noChangeArrowheads="1" noTextEdit="1"/>
          </p:cNvSpPr>
          <p:nvPr>
            <p:ph type="sldImg"/>
          </p:nvPr>
        </p:nvSpPr>
        <p:spPr>
          <a:xfrm>
            <a:off x="1120775" y="693738"/>
            <a:ext cx="4613275" cy="3459162"/>
          </a:xfrm>
          <a:ln cap="flat"/>
        </p:spPr>
      </p:sp>
      <p:sp>
        <p:nvSpPr>
          <p:cNvPr id="23555" name="Rectangle 3"/>
          <p:cNvSpPr>
            <a:spLocks noGrp="1" noChangeArrowheads="1"/>
          </p:cNvSpPr>
          <p:nvPr>
            <p:ph type="body" idx="1"/>
          </p:nvPr>
        </p:nvSpPr>
        <p:spPr>
          <a:ln/>
        </p:spPr>
        <p:txBody>
          <a:bodyPr/>
          <a:lstStyle/>
          <a:p>
            <a:endParaRPr lang="es-MX"/>
          </a:p>
        </p:txBody>
      </p:sp>
    </p:spTree>
    <p:extLst>
      <p:ext uri="{BB962C8B-B14F-4D97-AF65-F5344CB8AC3E}">
        <p14:creationId xmlns:p14="http://schemas.microsoft.com/office/powerpoint/2010/main" val="197043658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a:ln/>
        </p:spPr>
        <p:txBody>
          <a:bodyPr/>
          <a:lstStyle/>
          <a:p>
            <a:pPr marL="0" marR="0" lvl="0" indent="0" algn="r" defTabSz="762000" rtl="0" eaLnBrk="0" fontAlgn="base" latinLnBrk="0" hangingPunct="0">
              <a:lnSpc>
                <a:spcPct val="100000"/>
              </a:lnSpc>
              <a:spcBef>
                <a:spcPct val="0"/>
              </a:spcBef>
              <a:spcAft>
                <a:spcPct val="0"/>
              </a:spcAft>
              <a:buClrTx/>
              <a:buSzTx/>
              <a:buFontTx/>
              <a:buNone/>
              <a:tabLst/>
              <a:defRPr/>
            </a:pPr>
            <a:fld id="{01653A80-DFA5-4092-891A-45C33C7DF42A}" type="slidenum">
              <a:rPr kumimoji="0" lang="es-ES_tradnl" sz="1000" b="0" i="1" u="none" strike="noStrike" kern="1200" cap="none" spc="0" normalizeH="0" baseline="0" noProof="0">
                <a:ln>
                  <a:noFill/>
                </a:ln>
                <a:solidFill>
                  <a:srgbClr val="000000"/>
                </a:solidFill>
                <a:effectLst/>
                <a:uLnTx/>
                <a:uFillTx/>
                <a:latin typeface="Times New Roman" pitchFamily="18" charset="0"/>
                <a:ea typeface="+mn-ea"/>
                <a:cs typeface="+mn-cs"/>
              </a:rPr>
              <a:pPr marL="0" marR="0" lvl="0" indent="0" algn="r" defTabSz="762000" rtl="0" eaLnBrk="0" fontAlgn="base" latinLnBrk="0" hangingPunct="0">
                <a:lnSpc>
                  <a:spcPct val="100000"/>
                </a:lnSpc>
                <a:spcBef>
                  <a:spcPct val="0"/>
                </a:spcBef>
                <a:spcAft>
                  <a:spcPct val="0"/>
                </a:spcAft>
                <a:buClrTx/>
                <a:buSzTx/>
                <a:buFontTx/>
                <a:buNone/>
                <a:tabLst/>
                <a:defRPr/>
              </a:pPr>
              <a:t>49</a:t>
            </a:fld>
            <a:endParaRPr kumimoji="0" lang="es-ES_tradnl" sz="1000" b="0" i="1" u="none" strike="noStrike" kern="1200" cap="none" spc="0" normalizeH="0" baseline="0" noProof="0">
              <a:ln>
                <a:noFill/>
              </a:ln>
              <a:solidFill>
                <a:srgbClr val="000000"/>
              </a:solidFill>
              <a:effectLst/>
              <a:uLnTx/>
              <a:uFillTx/>
              <a:latin typeface="Times New Roman" pitchFamily="18" charset="0"/>
              <a:ea typeface="+mn-ea"/>
              <a:cs typeface="+mn-cs"/>
            </a:endParaRPr>
          </a:p>
        </p:txBody>
      </p:sp>
      <p:sp>
        <p:nvSpPr>
          <p:cNvPr id="23554" name="Rectangle 2"/>
          <p:cNvSpPr>
            <a:spLocks noGrp="1" noRot="1" noChangeAspect="1" noChangeArrowheads="1" noTextEdit="1"/>
          </p:cNvSpPr>
          <p:nvPr>
            <p:ph type="sldImg"/>
          </p:nvPr>
        </p:nvSpPr>
        <p:spPr>
          <a:xfrm>
            <a:off x="1120775" y="693738"/>
            <a:ext cx="4613275" cy="3459162"/>
          </a:xfrm>
          <a:ln cap="flat"/>
        </p:spPr>
      </p:sp>
      <p:sp>
        <p:nvSpPr>
          <p:cNvPr id="23555" name="Rectangle 3"/>
          <p:cNvSpPr>
            <a:spLocks noGrp="1" noChangeArrowheads="1"/>
          </p:cNvSpPr>
          <p:nvPr>
            <p:ph type="body" idx="1"/>
          </p:nvPr>
        </p:nvSpPr>
        <p:spPr>
          <a:ln/>
        </p:spPr>
        <p:txBody>
          <a:bodyPr/>
          <a:lstStyle/>
          <a:p>
            <a:endParaRPr lang="es-MX"/>
          </a:p>
        </p:txBody>
      </p:sp>
    </p:spTree>
    <p:extLst>
      <p:ext uri="{BB962C8B-B14F-4D97-AF65-F5344CB8AC3E}">
        <p14:creationId xmlns:p14="http://schemas.microsoft.com/office/powerpoint/2010/main" val="67235650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a:ln/>
        </p:spPr>
        <p:txBody>
          <a:bodyPr/>
          <a:lstStyle/>
          <a:p>
            <a:pPr marL="0" marR="0" lvl="0" indent="0" algn="r" defTabSz="762000" rtl="0" eaLnBrk="0" fontAlgn="base" latinLnBrk="0" hangingPunct="0">
              <a:lnSpc>
                <a:spcPct val="100000"/>
              </a:lnSpc>
              <a:spcBef>
                <a:spcPct val="0"/>
              </a:spcBef>
              <a:spcAft>
                <a:spcPct val="0"/>
              </a:spcAft>
              <a:buClrTx/>
              <a:buSzTx/>
              <a:buFontTx/>
              <a:buNone/>
              <a:tabLst/>
              <a:defRPr/>
            </a:pPr>
            <a:fld id="{01653A80-DFA5-4092-891A-45C33C7DF42A}" type="slidenum">
              <a:rPr kumimoji="0" lang="es-ES_tradnl" sz="1000" b="0" i="1" u="none" strike="noStrike" kern="1200" cap="none" spc="0" normalizeH="0" baseline="0" noProof="0">
                <a:ln>
                  <a:noFill/>
                </a:ln>
                <a:solidFill>
                  <a:srgbClr val="000000"/>
                </a:solidFill>
                <a:effectLst/>
                <a:uLnTx/>
                <a:uFillTx/>
                <a:latin typeface="Times New Roman" pitchFamily="18" charset="0"/>
                <a:ea typeface="+mn-ea"/>
                <a:cs typeface="+mn-cs"/>
              </a:rPr>
              <a:pPr marL="0" marR="0" lvl="0" indent="0" algn="r" defTabSz="762000" rtl="0" eaLnBrk="0" fontAlgn="base" latinLnBrk="0" hangingPunct="0">
                <a:lnSpc>
                  <a:spcPct val="100000"/>
                </a:lnSpc>
                <a:spcBef>
                  <a:spcPct val="0"/>
                </a:spcBef>
                <a:spcAft>
                  <a:spcPct val="0"/>
                </a:spcAft>
                <a:buClrTx/>
                <a:buSzTx/>
                <a:buFontTx/>
                <a:buNone/>
                <a:tabLst/>
                <a:defRPr/>
              </a:pPr>
              <a:t>55</a:t>
            </a:fld>
            <a:endParaRPr kumimoji="0" lang="es-ES_tradnl" sz="1000" b="0" i="1" u="none" strike="noStrike" kern="1200" cap="none" spc="0" normalizeH="0" baseline="0" noProof="0">
              <a:ln>
                <a:noFill/>
              </a:ln>
              <a:solidFill>
                <a:srgbClr val="000000"/>
              </a:solidFill>
              <a:effectLst/>
              <a:uLnTx/>
              <a:uFillTx/>
              <a:latin typeface="Times New Roman" pitchFamily="18" charset="0"/>
              <a:ea typeface="+mn-ea"/>
              <a:cs typeface="+mn-cs"/>
            </a:endParaRPr>
          </a:p>
        </p:txBody>
      </p:sp>
      <p:sp>
        <p:nvSpPr>
          <p:cNvPr id="23554" name="Rectangle 2"/>
          <p:cNvSpPr>
            <a:spLocks noGrp="1" noRot="1" noChangeAspect="1" noChangeArrowheads="1" noTextEdit="1"/>
          </p:cNvSpPr>
          <p:nvPr>
            <p:ph type="sldImg"/>
          </p:nvPr>
        </p:nvSpPr>
        <p:spPr>
          <a:xfrm>
            <a:off x="1120775" y="693738"/>
            <a:ext cx="4613275" cy="3459162"/>
          </a:xfrm>
          <a:ln cap="flat"/>
        </p:spPr>
      </p:sp>
      <p:sp>
        <p:nvSpPr>
          <p:cNvPr id="23555" name="Rectangle 3"/>
          <p:cNvSpPr>
            <a:spLocks noGrp="1" noChangeArrowheads="1"/>
          </p:cNvSpPr>
          <p:nvPr>
            <p:ph type="body" idx="1"/>
          </p:nvPr>
        </p:nvSpPr>
        <p:spPr>
          <a:ln/>
        </p:spPr>
        <p:txBody>
          <a:bodyPr/>
          <a:lstStyle/>
          <a:p>
            <a:endParaRPr lang="es-MX"/>
          </a:p>
        </p:txBody>
      </p:sp>
    </p:spTree>
    <p:extLst>
      <p:ext uri="{BB962C8B-B14F-4D97-AF65-F5344CB8AC3E}">
        <p14:creationId xmlns:p14="http://schemas.microsoft.com/office/powerpoint/2010/main" val="222852910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a:ln/>
        </p:spPr>
        <p:txBody>
          <a:bodyPr/>
          <a:lstStyle/>
          <a:p>
            <a:pPr marL="0" marR="0" lvl="0" indent="0" algn="r" defTabSz="762000" rtl="0" eaLnBrk="0" fontAlgn="base" latinLnBrk="0" hangingPunct="0">
              <a:lnSpc>
                <a:spcPct val="100000"/>
              </a:lnSpc>
              <a:spcBef>
                <a:spcPct val="0"/>
              </a:spcBef>
              <a:spcAft>
                <a:spcPct val="0"/>
              </a:spcAft>
              <a:buClrTx/>
              <a:buSzTx/>
              <a:buFontTx/>
              <a:buNone/>
              <a:tabLst/>
              <a:defRPr/>
            </a:pPr>
            <a:fld id="{2C463861-4BB2-4C39-8644-B84A644384A6}" type="slidenum">
              <a:rPr kumimoji="0" lang="es-ES_tradnl" sz="1000" b="0" i="1" u="none" strike="noStrike" kern="1200" cap="none" spc="0" normalizeH="0" baseline="0" noProof="0">
                <a:ln>
                  <a:noFill/>
                </a:ln>
                <a:solidFill>
                  <a:srgbClr val="000000"/>
                </a:solidFill>
                <a:effectLst/>
                <a:uLnTx/>
                <a:uFillTx/>
                <a:latin typeface="Times New Roman" pitchFamily="18" charset="0"/>
                <a:ea typeface="+mn-ea"/>
                <a:cs typeface="+mn-cs"/>
              </a:rPr>
              <a:pPr marL="0" marR="0" lvl="0" indent="0" algn="r" defTabSz="762000" rtl="0" eaLnBrk="0" fontAlgn="base" latinLnBrk="0" hangingPunct="0">
                <a:lnSpc>
                  <a:spcPct val="100000"/>
                </a:lnSpc>
                <a:spcBef>
                  <a:spcPct val="0"/>
                </a:spcBef>
                <a:spcAft>
                  <a:spcPct val="0"/>
                </a:spcAft>
                <a:buClrTx/>
                <a:buSzTx/>
                <a:buFontTx/>
                <a:buNone/>
                <a:tabLst/>
                <a:defRPr/>
              </a:pPr>
              <a:t>58</a:t>
            </a:fld>
            <a:endParaRPr kumimoji="0" lang="es-ES_tradnl" sz="1000" b="0" i="1" u="none" strike="noStrike" kern="1200" cap="none" spc="0" normalizeH="0" baseline="0" noProof="0">
              <a:ln>
                <a:noFill/>
              </a:ln>
              <a:solidFill>
                <a:srgbClr val="000000"/>
              </a:solidFill>
              <a:effectLst/>
              <a:uLnTx/>
              <a:uFillTx/>
              <a:latin typeface="Times New Roman" pitchFamily="18" charset="0"/>
              <a:ea typeface="+mn-ea"/>
              <a:cs typeface="+mn-cs"/>
            </a:endParaRPr>
          </a:p>
        </p:txBody>
      </p:sp>
      <p:sp>
        <p:nvSpPr>
          <p:cNvPr id="25602" name="Rectangle 2"/>
          <p:cNvSpPr>
            <a:spLocks noGrp="1" noRot="1" noChangeAspect="1" noChangeArrowheads="1" noTextEdit="1"/>
          </p:cNvSpPr>
          <p:nvPr>
            <p:ph type="sldImg"/>
          </p:nvPr>
        </p:nvSpPr>
        <p:spPr>
          <a:xfrm>
            <a:off x="1120775" y="693738"/>
            <a:ext cx="4613275" cy="3459162"/>
          </a:xfrm>
          <a:ln cap="flat"/>
        </p:spPr>
      </p:sp>
      <p:sp>
        <p:nvSpPr>
          <p:cNvPr id="25603" name="Rectangle 3"/>
          <p:cNvSpPr>
            <a:spLocks noGrp="1" noChangeArrowheads="1"/>
          </p:cNvSpPr>
          <p:nvPr>
            <p:ph type="body" idx="1"/>
          </p:nvPr>
        </p:nvSpPr>
        <p:spPr>
          <a:ln/>
        </p:spPr>
        <p:txBody>
          <a:bodyPr/>
          <a:lstStyle/>
          <a:p>
            <a:endParaRPr lang="es-MX"/>
          </a:p>
        </p:txBody>
      </p:sp>
    </p:spTree>
    <p:extLst>
      <p:ext uri="{BB962C8B-B14F-4D97-AF65-F5344CB8AC3E}">
        <p14:creationId xmlns:p14="http://schemas.microsoft.com/office/powerpoint/2010/main" val="417587377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a:ln/>
        </p:spPr>
        <p:txBody>
          <a:bodyPr/>
          <a:lstStyle/>
          <a:p>
            <a:fld id="{E92868DB-8D20-48D7-AC1D-E1F565630DA4}" type="slidenum">
              <a:rPr lang="es-ES_tradnl"/>
              <a:pPr/>
              <a:t>7</a:t>
            </a:fld>
            <a:endParaRPr lang="es-ES_tradnl"/>
          </a:p>
        </p:txBody>
      </p:sp>
      <p:sp>
        <p:nvSpPr>
          <p:cNvPr id="5122" name="Rectangle 2"/>
          <p:cNvSpPr>
            <a:spLocks noGrp="1" noRot="1" noChangeAspect="1" noChangeArrowheads="1" noTextEdit="1"/>
          </p:cNvSpPr>
          <p:nvPr>
            <p:ph type="sldImg"/>
          </p:nvPr>
        </p:nvSpPr>
        <p:spPr>
          <a:xfrm>
            <a:off x="1120775" y="693738"/>
            <a:ext cx="4613275" cy="3459162"/>
          </a:xfrm>
          <a:ln cap="flat"/>
        </p:spPr>
      </p:sp>
      <p:sp>
        <p:nvSpPr>
          <p:cNvPr id="5123" name="Rectangle 3"/>
          <p:cNvSpPr>
            <a:spLocks noGrp="1" noChangeArrowheads="1"/>
          </p:cNvSpPr>
          <p:nvPr>
            <p:ph type="body" idx="1"/>
          </p:nvPr>
        </p:nvSpPr>
        <p:spPr>
          <a:ln/>
        </p:spPr>
        <p:txBody>
          <a:bodyPr/>
          <a:lstStyle/>
          <a:p>
            <a:endParaRPr lang="es-MX"/>
          </a:p>
        </p:txBody>
      </p:sp>
    </p:spTree>
    <p:extLst>
      <p:ext uri="{BB962C8B-B14F-4D97-AF65-F5344CB8AC3E}">
        <p14:creationId xmlns:p14="http://schemas.microsoft.com/office/powerpoint/2010/main" val="224308185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a:ln/>
        </p:spPr>
        <p:txBody>
          <a:bodyPr/>
          <a:lstStyle/>
          <a:p>
            <a:pPr marL="0" marR="0" lvl="0" indent="0" algn="r" defTabSz="762000" rtl="0" eaLnBrk="0" fontAlgn="base" latinLnBrk="0" hangingPunct="0">
              <a:lnSpc>
                <a:spcPct val="100000"/>
              </a:lnSpc>
              <a:spcBef>
                <a:spcPct val="0"/>
              </a:spcBef>
              <a:spcAft>
                <a:spcPct val="0"/>
              </a:spcAft>
              <a:buClrTx/>
              <a:buSzTx/>
              <a:buFontTx/>
              <a:buNone/>
              <a:tabLst/>
              <a:defRPr/>
            </a:pPr>
            <a:fld id="{2C463861-4BB2-4C39-8644-B84A644384A6}" type="slidenum">
              <a:rPr kumimoji="0" lang="es-ES_tradnl" sz="1000" b="0" i="1" u="none" strike="noStrike" kern="1200" cap="none" spc="0" normalizeH="0" baseline="0" noProof="0">
                <a:ln>
                  <a:noFill/>
                </a:ln>
                <a:solidFill>
                  <a:srgbClr val="000000"/>
                </a:solidFill>
                <a:effectLst/>
                <a:uLnTx/>
                <a:uFillTx/>
                <a:latin typeface="Times New Roman" pitchFamily="18" charset="0"/>
                <a:ea typeface="+mn-ea"/>
                <a:cs typeface="+mn-cs"/>
              </a:rPr>
              <a:pPr marL="0" marR="0" lvl="0" indent="0" algn="r" defTabSz="762000" rtl="0" eaLnBrk="0" fontAlgn="base" latinLnBrk="0" hangingPunct="0">
                <a:lnSpc>
                  <a:spcPct val="100000"/>
                </a:lnSpc>
                <a:spcBef>
                  <a:spcPct val="0"/>
                </a:spcBef>
                <a:spcAft>
                  <a:spcPct val="0"/>
                </a:spcAft>
                <a:buClrTx/>
                <a:buSzTx/>
                <a:buFontTx/>
                <a:buNone/>
                <a:tabLst/>
                <a:defRPr/>
              </a:pPr>
              <a:t>60</a:t>
            </a:fld>
            <a:endParaRPr kumimoji="0" lang="es-ES_tradnl" sz="1000" b="0" i="1" u="none" strike="noStrike" kern="1200" cap="none" spc="0" normalizeH="0" baseline="0" noProof="0">
              <a:ln>
                <a:noFill/>
              </a:ln>
              <a:solidFill>
                <a:srgbClr val="000000"/>
              </a:solidFill>
              <a:effectLst/>
              <a:uLnTx/>
              <a:uFillTx/>
              <a:latin typeface="Times New Roman" pitchFamily="18" charset="0"/>
              <a:ea typeface="+mn-ea"/>
              <a:cs typeface="+mn-cs"/>
            </a:endParaRPr>
          </a:p>
        </p:txBody>
      </p:sp>
      <p:sp>
        <p:nvSpPr>
          <p:cNvPr id="25602" name="Rectangle 2"/>
          <p:cNvSpPr>
            <a:spLocks noGrp="1" noRot="1" noChangeAspect="1" noChangeArrowheads="1" noTextEdit="1"/>
          </p:cNvSpPr>
          <p:nvPr>
            <p:ph type="sldImg"/>
          </p:nvPr>
        </p:nvSpPr>
        <p:spPr>
          <a:xfrm>
            <a:off x="1120775" y="693738"/>
            <a:ext cx="4613275" cy="3459162"/>
          </a:xfrm>
          <a:ln cap="flat"/>
        </p:spPr>
      </p:sp>
      <p:sp>
        <p:nvSpPr>
          <p:cNvPr id="25603" name="Rectangle 3"/>
          <p:cNvSpPr>
            <a:spLocks noGrp="1" noChangeArrowheads="1"/>
          </p:cNvSpPr>
          <p:nvPr>
            <p:ph type="body" idx="1"/>
          </p:nvPr>
        </p:nvSpPr>
        <p:spPr>
          <a:ln/>
        </p:spPr>
        <p:txBody>
          <a:bodyPr/>
          <a:lstStyle/>
          <a:p>
            <a:endParaRPr lang="es-MX"/>
          </a:p>
        </p:txBody>
      </p:sp>
    </p:spTree>
    <p:extLst>
      <p:ext uri="{BB962C8B-B14F-4D97-AF65-F5344CB8AC3E}">
        <p14:creationId xmlns:p14="http://schemas.microsoft.com/office/powerpoint/2010/main" val="417339819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a:ln/>
        </p:spPr>
        <p:txBody>
          <a:bodyPr/>
          <a:lstStyle/>
          <a:p>
            <a:pPr marL="0" marR="0" lvl="0" indent="0" algn="r" defTabSz="762000" rtl="0" eaLnBrk="0" fontAlgn="base" latinLnBrk="0" hangingPunct="0">
              <a:lnSpc>
                <a:spcPct val="100000"/>
              </a:lnSpc>
              <a:spcBef>
                <a:spcPct val="0"/>
              </a:spcBef>
              <a:spcAft>
                <a:spcPct val="0"/>
              </a:spcAft>
              <a:buClrTx/>
              <a:buSzTx/>
              <a:buFontTx/>
              <a:buNone/>
              <a:tabLst/>
              <a:defRPr/>
            </a:pPr>
            <a:fld id="{2C463861-4BB2-4C39-8644-B84A644384A6}" type="slidenum">
              <a:rPr kumimoji="0" lang="es-ES_tradnl" sz="1000" b="0" i="1" u="none" strike="noStrike" kern="1200" cap="none" spc="0" normalizeH="0" baseline="0" noProof="0">
                <a:ln>
                  <a:noFill/>
                </a:ln>
                <a:solidFill>
                  <a:srgbClr val="000000"/>
                </a:solidFill>
                <a:effectLst/>
                <a:uLnTx/>
                <a:uFillTx/>
                <a:latin typeface="Times New Roman" pitchFamily="18" charset="0"/>
                <a:ea typeface="+mn-ea"/>
                <a:cs typeface="+mn-cs"/>
              </a:rPr>
              <a:pPr marL="0" marR="0" lvl="0" indent="0" algn="r" defTabSz="762000" rtl="0" eaLnBrk="0" fontAlgn="base" latinLnBrk="0" hangingPunct="0">
                <a:lnSpc>
                  <a:spcPct val="100000"/>
                </a:lnSpc>
                <a:spcBef>
                  <a:spcPct val="0"/>
                </a:spcBef>
                <a:spcAft>
                  <a:spcPct val="0"/>
                </a:spcAft>
                <a:buClrTx/>
                <a:buSzTx/>
                <a:buFontTx/>
                <a:buNone/>
                <a:tabLst/>
                <a:defRPr/>
              </a:pPr>
              <a:t>61</a:t>
            </a:fld>
            <a:endParaRPr kumimoji="0" lang="es-ES_tradnl" sz="1000" b="0" i="1" u="none" strike="noStrike" kern="1200" cap="none" spc="0" normalizeH="0" baseline="0" noProof="0">
              <a:ln>
                <a:noFill/>
              </a:ln>
              <a:solidFill>
                <a:srgbClr val="000000"/>
              </a:solidFill>
              <a:effectLst/>
              <a:uLnTx/>
              <a:uFillTx/>
              <a:latin typeface="Times New Roman" pitchFamily="18" charset="0"/>
              <a:ea typeface="+mn-ea"/>
              <a:cs typeface="+mn-cs"/>
            </a:endParaRPr>
          </a:p>
        </p:txBody>
      </p:sp>
      <p:sp>
        <p:nvSpPr>
          <p:cNvPr id="25602" name="Rectangle 2"/>
          <p:cNvSpPr>
            <a:spLocks noGrp="1" noRot="1" noChangeAspect="1" noChangeArrowheads="1" noTextEdit="1"/>
          </p:cNvSpPr>
          <p:nvPr>
            <p:ph type="sldImg"/>
          </p:nvPr>
        </p:nvSpPr>
        <p:spPr>
          <a:xfrm>
            <a:off x="1120775" y="693738"/>
            <a:ext cx="4613275" cy="3459162"/>
          </a:xfrm>
          <a:ln cap="flat"/>
        </p:spPr>
      </p:sp>
      <p:sp>
        <p:nvSpPr>
          <p:cNvPr id="25603" name="Rectangle 3"/>
          <p:cNvSpPr>
            <a:spLocks noGrp="1" noChangeArrowheads="1"/>
          </p:cNvSpPr>
          <p:nvPr>
            <p:ph type="body" idx="1"/>
          </p:nvPr>
        </p:nvSpPr>
        <p:spPr>
          <a:ln/>
        </p:spPr>
        <p:txBody>
          <a:bodyPr/>
          <a:lstStyle/>
          <a:p>
            <a:endParaRPr lang="es-MX"/>
          </a:p>
        </p:txBody>
      </p:sp>
    </p:spTree>
    <p:extLst>
      <p:ext uri="{BB962C8B-B14F-4D97-AF65-F5344CB8AC3E}">
        <p14:creationId xmlns:p14="http://schemas.microsoft.com/office/powerpoint/2010/main" val="328023140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a:ln/>
        </p:spPr>
        <p:txBody>
          <a:bodyPr/>
          <a:lstStyle/>
          <a:p>
            <a:pPr marL="0" marR="0" lvl="0" indent="0" algn="r" defTabSz="762000" rtl="0" eaLnBrk="0" fontAlgn="base" latinLnBrk="0" hangingPunct="0">
              <a:lnSpc>
                <a:spcPct val="100000"/>
              </a:lnSpc>
              <a:spcBef>
                <a:spcPct val="0"/>
              </a:spcBef>
              <a:spcAft>
                <a:spcPct val="0"/>
              </a:spcAft>
              <a:buClrTx/>
              <a:buSzTx/>
              <a:buFontTx/>
              <a:buNone/>
              <a:tabLst/>
              <a:defRPr/>
            </a:pPr>
            <a:fld id="{2C463861-4BB2-4C39-8644-B84A644384A6}" type="slidenum">
              <a:rPr kumimoji="0" lang="es-ES_tradnl" sz="1000" b="0" i="1" u="none" strike="noStrike" kern="1200" cap="none" spc="0" normalizeH="0" baseline="0" noProof="0">
                <a:ln>
                  <a:noFill/>
                </a:ln>
                <a:solidFill>
                  <a:srgbClr val="000000"/>
                </a:solidFill>
                <a:effectLst/>
                <a:uLnTx/>
                <a:uFillTx/>
                <a:latin typeface="Times New Roman" pitchFamily="18" charset="0"/>
                <a:ea typeface="+mn-ea"/>
                <a:cs typeface="+mn-cs"/>
              </a:rPr>
              <a:pPr marL="0" marR="0" lvl="0" indent="0" algn="r" defTabSz="762000" rtl="0" eaLnBrk="0" fontAlgn="base" latinLnBrk="0" hangingPunct="0">
                <a:lnSpc>
                  <a:spcPct val="100000"/>
                </a:lnSpc>
                <a:spcBef>
                  <a:spcPct val="0"/>
                </a:spcBef>
                <a:spcAft>
                  <a:spcPct val="0"/>
                </a:spcAft>
                <a:buClrTx/>
                <a:buSzTx/>
                <a:buFontTx/>
                <a:buNone/>
                <a:tabLst/>
                <a:defRPr/>
              </a:pPr>
              <a:t>63</a:t>
            </a:fld>
            <a:endParaRPr kumimoji="0" lang="es-ES_tradnl" sz="1000" b="0" i="1" u="none" strike="noStrike" kern="1200" cap="none" spc="0" normalizeH="0" baseline="0" noProof="0">
              <a:ln>
                <a:noFill/>
              </a:ln>
              <a:solidFill>
                <a:srgbClr val="000000"/>
              </a:solidFill>
              <a:effectLst/>
              <a:uLnTx/>
              <a:uFillTx/>
              <a:latin typeface="Times New Roman" pitchFamily="18" charset="0"/>
              <a:ea typeface="+mn-ea"/>
              <a:cs typeface="+mn-cs"/>
            </a:endParaRPr>
          </a:p>
        </p:txBody>
      </p:sp>
      <p:sp>
        <p:nvSpPr>
          <p:cNvPr id="25602" name="Rectangle 2"/>
          <p:cNvSpPr>
            <a:spLocks noGrp="1" noRot="1" noChangeAspect="1" noChangeArrowheads="1" noTextEdit="1"/>
          </p:cNvSpPr>
          <p:nvPr>
            <p:ph type="sldImg"/>
          </p:nvPr>
        </p:nvSpPr>
        <p:spPr>
          <a:xfrm>
            <a:off x="1120775" y="693738"/>
            <a:ext cx="4613275" cy="3459162"/>
          </a:xfrm>
          <a:ln cap="flat"/>
        </p:spPr>
      </p:sp>
      <p:sp>
        <p:nvSpPr>
          <p:cNvPr id="25603" name="Rectangle 3"/>
          <p:cNvSpPr>
            <a:spLocks noGrp="1" noChangeArrowheads="1"/>
          </p:cNvSpPr>
          <p:nvPr>
            <p:ph type="body" idx="1"/>
          </p:nvPr>
        </p:nvSpPr>
        <p:spPr>
          <a:ln/>
        </p:spPr>
        <p:txBody>
          <a:bodyPr/>
          <a:lstStyle/>
          <a:p>
            <a:endParaRPr lang="es-MX"/>
          </a:p>
        </p:txBody>
      </p:sp>
    </p:spTree>
    <p:extLst>
      <p:ext uri="{BB962C8B-B14F-4D97-AF65-F5344CB8AC3E}">
        <p14:creationId xmlns:p14="http://schemas.microsoft.com/office/powerpoint/2010/main" val="37391625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a:ln/>
        </p:spPr>
        <p:txBody>
          <a:bodyPr/>
          <a:lstStyle/>
          <a:p>
            <a:pPr marL="0" marR="0" lvl="0" indent="0" algn="r" defTabSz="762000" rtl="0" eaLnBrk="0" fontAlgn="base" latinLnBrk="0" hangingPunct="0">
              <a:lnSpc>
                <a:spcPct val="100000"/>
              </a:lnSpc>
              <a:spcBef>
                <a:spcPct val="0"/>
              </a:spcBef>
              <a:spcAft>
                <a:spcPct val="0"/>
              </a:spcAft>
              <a:buClrTx/>
              <a:buSzTx/>
              <a:buFontTx/>
              <a:buNone/>
              <a:tabLst/>
              <a:defRPr/>
            </a:pPr>
            <a:fld id="{2C463861-4BB2-4C39-8644-B84A644384A6}" type="slidenum">
              <a:rPr kumimoji="0" lang="es-ES_tradnl" sz="1000" b="0" i="1" u="none" strike="noStrike" kern="1200" cap="none" spc="0" normalizeH="0" baseline="0" noProof="0">
                <a:ln>
                  <a:noFill/>
                </a:ln>
                <a:solidFill>
                  <a:srgbClr val="000000"/>
                </a:solidFill>
                <a:effectLst/>
                <a:uLnTx/>
                <a:uFillTx/>
                <a:latin typeface="Times New Roman" pitchFamily="18" charset="0"/>
                <a:ea typeface="+mn-ea"/>
                <a:cs typeface="+mn-cs"/>
              </a:rPr>
              <a:pPr marL="0" marR="0" lvl="0" indent="0" algn="r" defTabSz="762000" rtl="0" eaLnBrk="0" fontAlgn="base" latinLnBrk="0" hangingPunct="0">
                <a:lnSpc>
                  <a:spcPct val="100000"/>
                </a:lnSpc>
                <a:spcBef>
                  <a:spcPct val="0"/>
                </a:spcBef>
                <a:spcAft>
                  <a:spcPct val="0"/>
                </a:spcAft>
                <a:buClrTx/>
                <a:buSzTx/>
                <a:buFontTx/>
                <a:buNone/>
                <a:tabLst/>
                <a:defRPr/>
              </a:pPr>
              <a:t>65</a:t>
            </a:fld>
            <a:endParaRPr kumimoji="0" lang="es-ES_tradnl" sz="1000" b="0" i="1" u="none" strike="noStrike" kern="1200" cap="none" spc="0" normalizeH="0" baseline="0" noProof="0">
              <a:ln>
                <a:noFill/>
              </a:ln>
              <a:solidFill>
                <a:srgbClr val="000000"/>
              </a:solidFill>
              <a:effectLst/>
              <a:uLnTx/>
              <a:uFillTx/>
              <a:latin typeface="Times New Roman" pitchFamily="18" charset="0"/>
              <a:ea typeface="+mn-ea"/>
              <a:cs typeface="+mn-cs"/>
            </a:endParaRPr>
          </a:p>
        </p:txBody>
      </p:sp>
      <p:sp>
        <p:nvSpPr>
          <p:cNvPr id="25602" name="Rectangle 2"/>
          <p:cNvSpPr>
            <a:spLocks noGrp="1" noRot="1" noChangeAspect="1" noChangeArrowheads="1" noTextEdit="1"/>
          </p:cNvSpPr>
          <p:nvPr>
            <p:ph type="sldImg"/>
          </p:nvPr>
        </p:nvSpPr>
        <p:spPr>
          <a:xfrm>
            <a:off x="1120775" y="693738"/>
            <a:ext cx="4613275" cy="3459162"/>
          </a:xfrm>
          <a:ln cap="flat"/>
        </p:spPr>
      </p:sp>
      <p:sp>
        <p:nvSpPr>
          <p:cNvPr id="25603" name="Rectangle 3"/>
          <p:cNvSpPr>
            <a:spLocks noGrp="1" noChangeArrowheads="1"/>
          </p:cNvSpPr>
          <p:nvPr>
            <p:ph type="body" idx="1"/>
          </p:nvPr>
        </p:nvSpPr>
        <p:spPr>
          <a:ln/>
        </p:spPr>
        <p:txBody>
          <a:bodyPr/>
          <a:lstStyle/>
          <a:p>
            <a:endParaRPr lang="es-MX"/>
          </a:p>
        </p:txBody>
      </p:sp>
    </p:spTree>
    <p:extLst>
      <p:ext uri="{BB962C8B-B14F-4D97-AF65-F5344CB8AC3E}">
        <p14:creationId xmlns:p14="http://schemas.microsoft.com/office/powerpoint/2010/main" val="115213743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a:ln/>
        </p:spPr>
        <p:txBody>
          <a:bodyPr/>
          <a:lstStyle/>
          <a:p>
            <a:pPr marL="0" marR="0" lvl="0" indent="0" algn="r" defTabSz="762000" rtl="0" eaLnBrk="0" fontAlgn="base" latinLnBrk="0" hangingPunct="0">
              <a:lnSpc>
                <a:spcPct val="100000"/>
              </a:lnSpc>
              <a:spcBef>
                <a:spcPct val="0"/>
              </a:spcBef>
              <a:spcAft>
                <a:spcPct val="0"/>
              </a:spcAft>
              <a:buClrTx/>
              <a:buSzTx/>
              <a:buFontTx/>
              <a:buNone/>
              <a:tabLst/>
              <a:defRPr/>
            </a:pPr>
            <a:fld id="{01653A80-DFA5-4092-891A-45C33C7DF42A}" type="slidenum">
              <a:rPr kumimoji="0" lang="es-ES_tradnl" sz="1000" b="0" i="1" u="none" strike="noStrike" kern="1200" cap="none" spc="0" normalizeH="0" baseline="0" noProof="0">
                <a:ln>
                  <a:noFill/>
                </a:ln>
                <a:solidFill>
                  <a:srgbClr val="000000"/>
                </a:solidFill>
                <a:effectLst/>
                <a:uLnTx/>
                <a:uFillTx/>
                <a:latin typeface="Times New Roman" pitchFamily="18" charset="0"/>
                <a:ea typeface="+mn-ea"/>
                <a:cs typeface="+mn-cs"/>
              </a:rPr>
              <a:pPr marL="0" marR="0" lvl="0" indent="0" algn="r" defTabSz="762000" rtl="0" eaLnBrk="0" fontAlgn="base" latinLnBrk="0" hangingPunct="0">
                <a:lnSpc>
                  <a:spcPct val="100000"/>
                </a:lnSpc>
                <a:spcBef>
                  <a:spcPct val="0"/>
                </a:spcBef>
                <a:spcAft>
                  <a:spcPct val="0"/>
                </a:spcAft>
                <a:buClrTx/>
                <a:buSzTx/>
                <a:buFontTx/>
                <a:buNone/>
                <a:tabLst/>
                <a:defRPr/>
              </a:pPr>
              <a:t>68</a:t>
            </a:fld>
            <a:endParaRPr kumimoji="0" lang="es-ES_tradnl" sz="1000" b="0" i="1" u="none" strike="noStrike" kern="1200" cap="none" spc="0" normalizeH="0" baseline="0" noProof="0">
              <a:ln>
                <a:noFill/>
              </a:ln>
              <a:solidFill>
                <a:srgbClr val="000000"/>
              </a:solidFill>
              <a:effectLst/>
              <a:uLnTx/>
              <a:uFillTx/>
              <a:latin typeface="Times New Roman" pitchFamily="18" charset="0"/>
              <a:ea typeface="+mn-ea"/>
              <a:cs typeface="+mn-cs"/>
            </a:endParaRPr>
          </a:p>
        </p:txBody>
      </p:sp>
      <p:sp>
        <p:nvSpPr>
          <p:cNvPr id="23554" name="Rectangle 2"/>
          <p:cNvSpPr>
            <a:spLocks noGrp="1" noRot="1" noChangeAspect="1" noChangeArrowheads="1" noTextEdit="1"/>
          </p:cNvSpPr>
          <p:nvPr>
            <p:ph type="sldImg"/>
          </p:nvPr>
        </p:nvSpPr>
        <p:spPr>
          <a:xfrm>
            <a:off x="1120775" y="693738"/>
            <a:ext cx="4613275" cy="3459162"/>
          </a:xfrm>
          <a:ln cap="flat"/>
        </p:spPr>
      </p:sp>
      <p:sp>
        <p:nvSpPr>
          <p:cNvPr id="23555" name="Rectangle 3"/>
          <p:cNvSpPr>
            <a:spLocks noGrp="1" noChangeArrowheads="1"/>
          </p:cNvSpPr>
          <p:nvPr>
            <p:ph type="body" idx="1"/>
          </p:nvPr>
        </p:nvSpPr>
        <p:spPr>
          <a:ln/>
        </p:spPr>
        <p:txBody>
          <a:bodyPr/>
          <a:lstStyle/>
          <a:p>
            <a:endParaRPr lang="es-MX"/>
          </a:p>
        </p:txBody>
      </p:sp>
    </p:spTree>
    <p:extLst>
      <p:ext uri="{BB962C8B-B14F-4D97-AF65-F5344CB8AC3E}">
        <p14:creationId xmlns:p14="http://schemas.microsoft.com/office/powerpoint/2010/main" val="254397953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a:ln/>
        </p:spPr>
        <p:txBody>
          <a:bodyPr/>
          <a:lstStyle/>
          <a:p>
            <a:pPr marL="0" marR="0" lvl="0" indent="0" algn="r" defTabSz="762000" rtl="0" eaLnBrk="0" fontAlgn="base" latinLnBrk="0" hangingPunct="0">
              <a:lnSpc>
                <a:spcPct val="100000"/>
              </a:lnSpc>
              <a:spcBef>
                <a:spcPct val="0"/>
              </a:spcBef>
              <a:spcAft>
                <a:spcPct val="0"/>
              </a:spcAft>
              <a:buClrTx/>
              <a:buSzTx/>
              <a:buFontTx/>
              <a:buNone/>
              <a:tabLst/>
              <a:defRPr/>
            </a:pPr>
            <a:fld id="{01653A80-DFA5-4092-891A-45C33C7DF42A}" type="slidenum">
              <a:rPr kumimoji="0" lang="es-ES_tradnl" sz="1000" b="0" i="1" u="none" strike="noStrike" kern="1200" cap="none" spc="0" normalizeH="0" baseline="0" noProof="0">
                <a:ln>
                  <a:noFill/>
                </a:ln>
                <a:solidFill>
                  <a:srgbClr val="000000"/>
                </a:solidFill>
                <a:effectLst/>
                <a:uLnTx/>
                <a:uFillTx/>
                <a:latin typeface="Times New Roman" pitchFamily="18" charset="0"/>
                <a:ea typeface="+mn-ea"/>
                <a:cs typeface="+mn-cs"/>
              </a:rPr>
              <a:pPr marL="0" marR="0" lvl="0" indent="0" algn="r" defTabSz="762000" rtl="0" eaLnBrk="0" fontAlgn="base" latinLnBrk="0" hangingPunct="0">
                <a:lnSpc>
                  <a:spcPct val="100000"/>
                </a:lnSpc>
                <a:spcBef>
                  <a:spcPct val="0"/>
                </a:spcBef>
                <a:spcAft>
                  <a:spcPct val="0"/>
                </a:spcAft>
                <a:buClrTx/>
                <a:buSzTx/>
                <a:buFontTx/>
                <a:buNone/>
                <a:tabLst/>
                <a:defRPr/>
              </a:pPr>
              <a:t>69</a:t>
            </a:fld>
            <a:endParaRPr kumimoji="0" lang="es-ES_tradnl" sz="1000" b="0" i="1" u="none" strike="noStrike" kern="1200" cap="none" spc="0" normalizeH="0" baseline="0" noProof="0">
              <a:ln>
                <a:noFill/>
              </a:ln>
              <a:solidFill>
                <a:srgbClr val="000000"/>
              </a:solidFill>
              <a:effectLst/>
              <a:uLnTx/>
              <a:uFillTx/>
              <a:latin typeface="Times New Roman" pitchFamily="18" charset="0"/>
              <a:ea typeface="+mn-ea"/>
              <a:cs typeface="+mn-cs"/>
            </a:endParaRPr>
          </a:p>
        </p:txBody>
      </p:sp>
      <p:sp>
        <p:nvSpPr>
          <p:cNvPr id="23554" name="Rectangle 2"/>
          <p:cNvSpPr>
            <a:spLocks noGrp="1" noRot="1" noChangeAspect="1" noChangeArrowheads="1" noTextEdit="1"/>
          </p:cNvSpPr>
          <p:nvPr>
            <p:ph type="sldImg"/>
          </p:nvPr>
        </p:nvSpPr>
        <p:spPr>
          <a:xfrm>
            <a:off x="1120775" y="693738"/>
            <a:ext cx="4613275" cy="3459162"/>
          </a:xfrm>
          <a:ln cap="flat"/>
        </p:spPr>
      </p:sp>
      <p:sp>
        <p:nvSpPr>
          <p:cNvPr id="23555" name="Rectangle 3"/>
          <p:cNvSpPr>
            <a:spLocks noGrp="1" noChangeArrowheads="1"/>
          </p:cNvSpPr>
          <p:nvPr>
            <p:ph type="body" idx="1"/>
          </p:nvPr>
        </p:nvSpPr>
        <p:spPr>
          <a:ln/>
        </p:spPr>
        <p:txBody>
          <a:bodyPr/>
          <a:lstStyle/>
          <a:p>
            <a:endParaRPr lang="es-MX"/>
          </a:p>
        </p:txBody>
      </p:sp>
    </p:spTree>
    <p:extLst>
      <p:ext uri="{BB962C8B-B14F-4D97-AF65-F5344CB8AC3E}">
        <p14:creationId xmlns:p14="http://schemas.microsoft.com/office/powerpoint/2010/main" val="923115618"/>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a:ln/>
        </p:spPr>
        <p:txBody>
          <a:bodyPr/>
          <a:lstStyle/>
          <a:p>
            <a:pPr marL="0" marR="0" lvl="0" indent="0" algn="r" defTabSz="762000" rtl="0" eaLnBrk="0" fontAlgn="base" latinLnBrk="0" hangingPunct="0">
              <a:lnSpc>
                <a:spcPct val="100000"/>
              </a:lnSpc>
              <a:spcBef>
                <a:spcPct val="0"/>
              </a:spcBef>
              <a:spcAft>
                <a:spcPct val="0"/>
              </a:spcAft>
              <a:buClrTx/>
              <a:buSzTx/>
              <a:buFontTx/>
              <a:buNone/>
              <a:tabLst/>
              <a:defRPr/>
            </a:pPr>
            <a:fld id="{01653A80-DFA5-4092-891A-45C33C7DF42A}" type="slidenum">
              <a:rPr kumimoji="0" lang="es-ES_tradnl" sz="1000" b="0" i="1" u="none" strike="noStrike" kern="1200" cap="none" spc="0" normalizeH="0" baseline="0" noProof="0">
                <a:ln>
                  <a:noFill/>
                </a:ln>
                <a:solidFill>
                  <a:srgbClr val="000000"/>
                </a:solidFill>
                <a:effectLst/>
                <a:uLnTx/>
                <a:uFillTx/>
                <a:latin typeface="Times New Roman" pitchFamily="18" charset="0"/>
                <a:ea typeface="+mn-ea"/>
                <a:cs typeface="+mn-cs"/>
              </a:rPr>
              <a:pPr marL="0" marR="0" lvl="0" indent="0" algn="r" defTabSz="762000" rtl="0" eaLnBrk="0" fontAlgn="base" latinLnBrk="0" hangingPunct="0">
                <a:lnSpc>
                  <a:spcPct val="100000"/>
                </a:lnSpc>
                <a:spcBef>
                  <a:spcPct val="0"/>
                </a:spcBef>
                <a:spcAft>
                  <a:spcPct val="0"/>
                </a:spcAft>
                <a:buClrTx/>
                <a:buSzTx/>
                <a:buFontTx/>
                <a:buNone/>
                <a:tabLst/>
                <a:defRPr/>
              </a:pPr>
              <a:t>70</a:t>
            </a:fld>
            <a:endParaRPr kumimoji="0" lang="es-ES_tradnl" sz="1000" b="0" i="1" u="none" strike="noStrike" kern="1200" cap="none" spc="0" normalizeH="0" baseline="0" noProof="0">
              <a:ln>
                <a:noFill/>
              </a:ln>
              <a:solidFill>
                <a:srgbClr val="000000"/>
              </a:solidFill>
              <a:effectLst/>
              <a:uLnTx/>
              <a:uFillTx/>
              <a:latin typeface="Times New Roman" pitchFamily="18" charset="0"/>
              <a:ea typeface="+mn-ea"/>
              <a:cs typeface="+mn-cs"/>
            </a:endParaRPr>
          </a:p>
        </p:txBody>
      </p:sp>
      <p:sp>
        <p:nvSpPr>
          <p:cNvPr id="23554" name="Rectangle 2"/>
          <p:cNvSpPr>
            <a:spLocks noGrp="1" noRot="1" noChangeAspect="1" noChangeArrowheads="1" noTextEdit="1"/>
          </p:cNvSpPr>
          <p:nvPr>
            <p:ph type="sldImg"/>
          </p:nvPr>
        </p:nvSpPr>
        <p:spPr>
          <a:xfrm>
            <a:off x="1120775" y="693738"/>
            <a:ext cx="4613275" cy="3459162"/>
          </a:xfrm>
          <a:ln cap="flat"/>
        </p:spPr>
      </p:sp>
      <p:sp>
        <p:nvSpPr>
          <p:cNvPr id="23555" name="Rectangle 3"/>
          <p:cNvSpPr>
            <a:spLocks noGrp="1" noChangeArrowheads="1"/>
          </p:cNvSpPr>
          <p:nvPr>
            <p:ph type="body" idx="1"/>
          </p:nvPr>
        </p:nvSpPr>
        <p:spPr>
          <a:ln/>
        </p:spPr>
        <p:txBody>
          <a:bodyPr/>
          <a:lstStyle/>
          <a:p>
            <a:endParaRPr lang="es-MX"/>
          </a:p>
        </p:txBody>
      </p:sp>
    </p:spTree>
    <p:extLst>
      <p:ext uri="{BB962C8B-B14F-4D97-AF65-F5344CB8AC3E}">
        <p14:creationId xmlns:p14="http://schemas.microsoft.com/office/powerpoint/2010/main" val="341837051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a:ln/>
        </p:spPr>
        <p:txBody>
          <a:bodyPr/>
          <a:lstStyle/>
          <a:p>
            <a:pPr marL="0" marR="0" lvl="0" indent="0" algn="r" defTabSz="762000" rtl="0" eaLnBrk="0" fontAlgn="base" latinLnBrk="0" hangingPunct="0">
              <a:lnSpc>
                <a:spcPct val="100000"/>
              </a:lnSpc>
              <a:spcBef>
                <a:spcPct val="0"/>
              </a:spcBef>
              <a:spcAft>
                <a:spcPct val="0"/>
              </a:spcAft>
              <a:buClrTx/>
              <a:buSzTx/>
              <a:buFontTx/>
              <a:buNone/>
              <a:tabLst/>
              <a:defRPr/>
            </a:pPr>
            <a:fld id="{01653A80-DFA5-4092-891A-45C33C7DF42A}" type="slidenum">
              <a:rPr kumimoji="0" lang="es-ES_tradnl" sz="1000" b="0" i="1" u="none" strike="noStrike" kern="1200" cap="none" spc="0" normalizeH="0" baseline="0" noProof="0">
                <a:ln>
                  <a:noFill/>
                </a:ln>
                <a:solidFill>
                  <a:srgbClr val="000000"/>
                </a:solidFill>
                <a:effectLst/>
                <a:uLnTx/>
                <a:uFillTx/>
                <a:latin typeface="Times New Roman" pitchFamily="18" charset="0"/>
                <a:ea typeface="+mn-ea"/>
                <a:cs typeface="+mn-cs"/>
              </a:rPr>
              <a:pPr marL="0" marR="0" lvl="0" indent="0" algn="r" defTabSz="762000" rtl="0" eaLnBrk="0" fontAlgn="base" latinLnBrk="0" hangingPunct="0">
                <a:lnSpc>
                  <a:spcPct val="100000"/>
                </a:lnSpc>
                <a:spcBef>
                  <a:spcPct val="0"/>
                </a:spcBef>
                <a:spcAft>
                  <a:spcPct val="0"/>
                </a:spcAft>
                <a:buClrTx/>
                <a:buSzTx/>
                <a:buFontTx/>
                <a:buNone/>
                <a:tabLst/>
                <a:defRPr/>
              </a:pPr>
              <a:t>71</a:t>
            </a:fld>
            <a:endParaRPr kumimoji="0" lang="es-ES_tradnl" sz="1000" b="0" i="1" u="none" strike="noStrike" kern="1200" cap="none" spc="0" normalizeH="0" baseline="0" noProof="0">
              <a:ln>
                <a:noFill/>
              </a:ln>
              <a:solidFill>
                <a:srgbClr val="000000"/>
              </a:solidFill>
              <a:effectLst/>
              <a:uLnTx/>
              <a:uFillTx/>
              <a:latin typeface="Times New Roman" pitchFamily="18" charset="0"/>
              <a:ea typeface="+mn-ea"/>
              <a:cs typeface="+mn-cs"/>
            </a:endParaRPr>
          </a:p>
        </p:txBody>
      </p:sp>
      <p:sp>
        <p:nvSpPr>
          <p:cNvPr id="23554" name="Rectangle 2"/>
          <p:cNvSpPr>
            <a:spLocks noGrp="1" noRot="1" noChangeAspect="1" noChangeArrowheads="1" noTextEdit="1"/>
          </p:cNvSpPr>
          <p:nvPr>
            <p:ph type="sldImg"/>
          </p:nvPr>
        </p:nvSpPr>
        <p:spPr>
          <a:xfrm>
            <a:off x="1120775" y="693738"/>
            <a:ext cx="4613275" cy="3459162"/>
          </a:xfrm>
          <a:ln cap="flat"/>
        </p:spPr>
      </p:sp>
      <p:sp>
        <p:nvSpPr>
          <p:cNvPr id="23555" name="Rectangle 3"/>
          <p:cNvSpPr>
            <a:spLocks noGrp="1" noChangeArrowheads="1"/>
          </p:cNvSpPr>
          <p:nvPr>
            <p:ph type="body" idx="1"/>
          </p:nvPr>
        </p:nvSpPr>
        <p:spPr>
          <a:ln/>
        </p:spPr>
        <p:txBody>
          <a:bodyPr/>
          <a:lstStyle/>
          <a:p>
            <a:endParaRPr lang="es-MX"/>
          </a:p>
        </p:txBody>
      </p:sp>
    </p:spTree>
    <p:extLst>
      <p:ext uri="{BB962C8B-B14F-4D97-AF65-F5344CB8AC3E}">
        <p14:creationId xmlns:p14="http://schemas.microsoft.com/office/powerpoint/2010/main" val="253143491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a:ln/>
        </p:spPr>
        <p:txBody>
          <a:bodyPr/>
          <a:lstStyle/>
          <a:p>
            <a:fld id="{E92868DB-8D20-48D7-AC1D-E1F565630DA4}" type="slidenum">
              <a:rPr lang="es-ES_tradnl"/>
              <a:pPr/>
              <a:t>8</a:t>
            </a:fld>
            <a:endParaRPr lang="es-ES_tradnl"/>
          </a:p>
        </p:txBody>
      </p:sp>
      <p:sp>
        <p:nvSpPr>
          <p:cNvPr id="5122" name="Rectangle 2"/>
          <p:cNvSpPr>
            <a:spLocks noGrp="1" noRot="1" noChangeAspect="1" noChangeArrowheads="1" noTextEdit="1"/>
          </p:cNvSpPr>
          <p:nvPr>
            <p:ph type="sldImg"/>
          </p:nvPr>
        </p:nvSpPr>
        <p:spPr>
          <a:xfrm>
            <a:off x="1120775" y="693738"/>
            <a:ext cx="4613275" cy="3459162"/>
          </a:xfrm>
          <a:ln cap="flat"/>
        </p:spPr>
      </p:sp>
      <p:sp>
        <p:nvSpPr>
          <p:cNvPr id="5123" name="Rectangle 3"/>
          <p:cNvSpPr>
            <a:spLocks noGrp="1" noChangeArrowheads="1"/>
          </p:cNvSpPr>
          <p:nvPr>
            <p:ph type="body" idx="1"/>
          </p:nvPr>
        </p:nvSpPr>
        <p:spPr>
          <a:ln/>
        </p:spPr>
        <p:txBody>
          <a:bodyPr/>
          <a:lstStyle/>
          <a:p>
            <a:endParaRPr lang="es-MX"/>
          </a:p>
        </p:txBody>
      </p:sp>
    </p:spTree>
    <p:extLst>
      <p:ext uri="{BB962C8B-B14F-4D97-AF65-F5344CB8AC3E}">
        <p14:creationId xmlns:p14="http://schemas.microsoft.com/office/powerpoint/2010/main" val="20205950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1120775" y="693738"/>
            <a:ext cx="4613275" cy="3459162"/>
          </a:xfrm>
        </p:spPr>
      </p:sp>
      <p:sp>
        <p:nvSpPr>
          <p:cNvPr id="3" name="Marcador de notas 2"/>
          <p:cNvSpPr>
            <a:spLocks noGrp="1"/>
          </p:cNvSpPr>
          <p:nvPr>
            <p:ph type="body" idx="1"/>
          </p:nvPr>
        </p:nvSpPr>
        <p:spPr/>
        <p:txBody>
          <a:bodyPr/>
          <a:lstStyle/>
          <a:p>
            <a:endParaRPr lang="es-MX" dirty="0"/>
          </a:p>
        </p:txBody>
      </p:sp>
      <p:sp>
        <p:nvSpPr>
          <p:cNvPr id="4" name="Marcador de número de diapositiva 3"/>
          <p:cNvSpPr>
            <a:spLocks noGrp="1"/>
          </p:cNvSpPr>
          <p:nvPr>
            <p:ph type="sldNum" sz="quarter" idx="10"/>
          </p:nvPr>
        </p:nvSpPr>
        <p:spPr/>
        <p:txBody>
          <a:bodyPr/>
          <a:lstStyle/>
          <a:p>
            <a:fld id="{684091D8-1D8C-4C79-ACE5-07E37BFC150E}" type="slidenum">
              <a:rPr lang="es-ES_tradnl" smtClean="0"/>
              <a:pPr/>
              <a:t>16</a:t>
            </a:fld>
            <a:endParaRPr lang="es-ES_tradnl"/>
          </a:p>
        </p:txBody>
      </p:sp>
    </p:spTree>
    <p:extLst>
      <p:ext uri="{BB962C8B-B14F-4D97-AF65-F5344CB8AC3E}">
        <p14:creationId xmlns:p14="http://schemas.microsoft.com/office/powerpoint/2010/main" val="276628116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1120775" y="693738"/>
            <a:ext cx="4613275" cy="3459162"/>
          </a:xfrm>
        </p:spPr>
      </p:sp>
      <p:sp>
        <p:nvSpPr>
          <p:cNvPr id="3" name="Marcador de notas 2"/>
          <p:cNvSpPr>
            <a:spLocks noGrp="1"/>
          </p:cNvSpPr>
          <p:nvPr>
            <p:ph type="body" idx="1"/>
          </p:nvPr>
        </p:nvSpPr>
        <p:spPr/>
        <p:txBody>
          <a:bodyPr/>
          <a:lstStyle/>
          <a:p>
            <a:endParaRPr lang="es-MX" dirty="0"/>
          </a:p>
        </p:txBody>
      </p:sp>
      <p:sp>
        <p:nvSpPr>
          <p:cNvPr id="4" name="Marcador de número de diapositiva 3"/>
          <p:cNvSpPr>
            <a:spLocks noGrp="1"/>
          </p:cNvSpPr>
          <p:nvPr>
            <p:ph type="sldNum" sz="quarter" idx="10"/>
          </p:nvPr>
        </p:nvSpPr>
        <p:spPr/>
        <p:txBody>
          <a:bodyPr/>
          <a:lstStyle/>
          <a:p>
            <a:fld id="{684091D8-1D8C-4C79-ACE5-07E37BFC150E}" type="slidenum">
              <a:rPr lang="es-ES_tradnl" smtClean="0"/>
              <a:pPr/>
              <a:t>19</a:t>
            </a:fld>
            <a:endParaRPr lang="es-ES_tradnl"/>
          </a:p>
        </p:txBody>
      </p:sp>
    </p:spTree>
    <p:extLst>
      <p:ext uri="{BB962C8B-B14F-4D97-AF65-F5344CB8AC3E}">
        <p14:creationId xmlns:p14="http://schemas.microsoft.com/office/powerpoint/2010/main" val="321559699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a:ln/>
        </p:spPr>
        <p:txBody>
          <a:bodyPr/>
          <a:lstStyle/>
          <a:p>
            <a:fld id="{01653A80-DFA5-4092-891A-45C33C7DF42A}" type="slidenum">
              <a:rPr lang="es-ES_tradnl">
                <a:solidFill>
                  <a:srgbClr val="000000"/>
                </a:solidFill>
              </a:rPr>
              <a:pPr/>
              <a:t>27</a:t>
            </a:fld>
            <a:endParaRPr lang="es-ES_tradnl">
              <a:solidFill>
                <a:srgbClr val="000000"/>
              </a:solidFill>
            </a:endParaRPr>
          </a:p>
        </p:txBody>
      </p:sp>
      <p:sp>
        <p:nvSpPr>
          <p:cNvPr id="23554" name="Rectangle 2"/>
          <p:cNvSpPr>
            <a:spLocks noGrp="1" noRot="1" noChangeAspect="1" noChangeArrowheads="1" noTextEdit="1"/>
          </p:cNvSpPr>
          <p:nvPr>
            <p:ph type="sldImg"/>
          </p:nvPr>
        </p:nvSpPr>
        <p:spPr>
          <a:xfrm>
            <a:off x="1120775" y="693738"/>
            <a:ext cx="4613275" cy="3459162"/>
          </a:xfrm>
          <a:ln cap="flat"/>
        </p:spPr>
      </p:sp>
      <p:sp>
        <p:nvSpPr>
          <p:cNvPr id="23555" name="Rectangle 3"/>
          <p:cNvSpPr>
            <a:spLocks noGrp="1" noChangeArrowheads="1"/>
          </p:cNvSpPr>
          <p:nvPr>
            <p:ph type="body" idx="1"/>
          </p:nvPr>
        </p:nvSpPr>
        <p:spPr>
          <a:ln/>
        </p:spPr>
        <p:txBody>
          <a:bodyPr/>
          <a:lstStyle/>
          <a:p>
            <a:endParaRPr lang="es-MX"/>
          </a:p>
        </p:txBody>
      </p:sp>
    </p:spTree>
    <p:extLst>
      <p:ext uri="{BB962C8B-B14F-4D97-AF65-F5344CB8AC3E}">
        <p14:creationId xmlns:p14="http://schemas.microsoft.com/office/powerpoint/2010/main" val="199042124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a:ln/>
        </p:spPr>
        <p:txBody>
          <a:bodyPr/>
          <a:lstStyle/>
          <a:p>
            <a:fld id="{01653A80-DFA5-4092-891A-45C33C7DF42A}" type="slidenum">
              <a:rPr lang="es-ES_tradnl">
                <a:solidFill>
                  <a:srgbClr val="000000"/>
                </a:solidFill>
              </a:rPr>
              <a:pPr/>
              <a:t>28</a:t>
            </a:fld>
            <a:endParaRPr lang="es-ES_tradnl">
              <a:solidFill>
                <a:srgbClr val="000000"/>
              </a:solidFill>
            </a:endParaRPr>
          </a:p>
        </p:txBody>
      </p:sp>
      <p:sp>
        <p:nvSpPr>
          <p:cNvPr id="23554" name="Rectangle 2"/>
          <p:cNvSpPr>
            <a:spLocks noGrp="1" noRot="1" noChangeAspect="1" noChangeArrowheads="1" noTextEdit="1"/>
          </p:cNvSpPr>
          <p:nvPr>
            <p:ph type="sldImg"/>
          </p:nvPr>
        </p:nvSpPr>
        <p:spPr>
          <a:xfrm>
            <a:off x="1120775" y="693738"/>
            <a:ext cx="4613275" cy="3459162"/>
          </a:xfrm>
          <a:ln cap="flat"/>
        </p:spPr>
      </p:sp>
      <p:sp>
        <p:nvSpPr>
          <p:cNvPr id="23555" name="Rectangle 3"/>
          <p:cNvSpPr>
            <a:spLocks noGrp="1" noChangeArrowheads="1"/>
          </p:cNvSpPr>
          <p:nvPr>
            <p:ph type="body" idx="1"/>
          </p:nvPr>
        </p:nvSpPr>
        <p:spPr>
          <a:ln/>
        </p:spPr>
        <p:txBody>
          <a:bodyPr/>
          <a:lstStyle/>
          <a:p>
            <a:endParaRPr lang="es-MX"/>
          </a:p>
        </p:txBody>
      </p:sp>
    </p:spTree>
    <p:extLst>
      <p:ext uri="{BB962C8B-B14F-4D97-AF65-F5344CB8AC3E}">
        <p14:creationId xmlns:p14="http://schemas.microsoft.com/office/powerpoint/2010/main" val="354652604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a:ln/>
        </p:spPr>
        <p:txBody>
          <a:bodyPr/>
          <a:lstStyle/>
          <a:p>
            <a:fld id="{01653A80-DFA5-4092-891A-45C33C7DF42A}" type="slidenum">
              <a:rPr lang="es-ES_tradnl">
                <a:solidFill>
                  <a:srgbClr val="000000"/>
                </a:solidFill>
              </a:rPr>
              <a:pPr/>
              <a:t>29</a:t>
            </a:fld>
            <a:endParaRPr lang="es-ES_tradnl">
              <a:solidFill>
                <a:srgbClr val="000000"/>
              </a:solidFill>
            </a:endParaRPr>
          </a:p>
        </p:txBody>
      </p:sp>
      <p:sp>
        <p:nvSpPr>
          <p:cNvPr id="23554" name="Rectangle 2"/>
          <p:cNvSpPr>
            <a:spLocks noGrp="1" noRot="1" noChangeAspect="1" noChangeArrowheads="1" noTextEdit="1"/>
          </p:cNvSpPr>
          <p:nvPr>
            <p:ph type="sldImg"/>
          </p:nvPr>
        </p:nvSpPr>
        <p:spPr>
          <a:xfrm>
            <a:off x="1120775" y="693738"/>
            <a:ext cx="4613275" cy="3459162"/>
          </a:xfrm>
          <a:ln cap="flat"/>
        </p:spPr>
      </p:sp>
      <p:sp>
        <p:nvSpPr>
          <p:cNvPr id="23555" name="Rectangle 3"/>
          <p:cNvSpPr>
            <a:spLocks noGrp="1" noChangeArrowheads="1"/>
          </p:cNvSpPr>
          <p:nvPr>
            <p:ph type="body" idx="1"/>
          </p:nvPr>
        </p:nvSpPr>
        <p:spPr>
          <a:ln/>
        </p:spPr>
        <p:txBody>
          <a:bodyPr/>
          <a:lstStyle/>
          <a:p>
            <a:endParaRPr lang="es-MX"/>
          </a:p>
        </p:txBody>
      </p:sp>
    </p:spTree>
    <p:extLst>
      <p:ext uri="{BB962C8B-B14F-4D97-AF65-F5344CB8AC3E}">
        <p14:creationId xmlns:p14="http://schemas.microsoft.com/office/powerpoint/2010/main" val="192004303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a:ln/>
        </p:spPr>
        <p:txBody>
          <a:bodyPr/>
          <a:lstStyle/>
          <a:p>
            <a:fld id="{01653A80-DFA5-4092-891A-45C33C7DF42A}" type="slidenum">
              <a:rPr lang="es-ES_tradnl">
                <a:solidFill>
                  <a:srgbClr val="000000"/>
                </a:solidFill>
              </a:rPr>
              <a:pPr/>
              <a:t>30</a:t>
            </a:fld>
            <a:endParaRPr lang="es-ES_tradnl">
              <a:solidFill>
                <a:srgbClr val="000000"/>
              </a:solidFill>
            </a:endParaRPr>
          </a:p>
        </p:txBody>
      </p:sp>
      <p:sp>
        <p:nvSpPr>
          <p:cNvPr id="23554" name="Rectangle 2"/>
          <p:cNvSpPr>
            <a:spLocks noGrp="1" noRot="1" noChangeAspect="1" noChangeArrowheads="1" noTextEdit="1"/>
          </p:cNvSpPr>
          <p:nvPr>
            <p:ph type="sldImg"/>
          </p:nvPr>
        </p:nvSpPr>
        <p:spPr>
          <a:xfrm>
            <a:off x="1120775" y="693738"/>
            <a:ext cx="4613275" cy="3459162"/>
          </a:xfrm>
          <a:ln cap="flat"/>
        </p:spPr>
      </p:sp>
      <p:sp>
        <p:nvSpPr>
          <p:cNvPr id="23555" name="Rectangle 3"/>
          <p:cNvSpPr>
            <a:spLocks noGrp="1" noChangeArrowheads="1"/>
          </p:cNvSpPr>
          <p:nvPr>
            <p:ph type="body" idx="1"/>
          </p:nvPr>
        </p:nvSpPr>
        <p:spPr>
          <a:ln/>
        </p:spPr>
        <p:txBody>
          <a:bodyPr/>
          <a:lstStyle/>
          <a:p>
            <a:endParaRPr lang="es-MX"/>
          </a:p>
        </p:txBody>
      </p:sp>
    </p:spTree>
    <p:extLst>
      <p:ext uri="{BB962C8B-B14F-4D97-AF65-F5344CB8AC3E}">
        <p14:creationId xmlns:p14="http://schemas.microsoft.com/office/powerpoint/2010/main" val="229143748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8" name="7 Título"/>
          <p:cNvSpPr>
            <a:spLocks noGrp="1"/>
          </p:cNvSpPr>
          <p:nvPr>
            <p:ph type="ctrTitle"/>
          </p:nvPr>
        </p:nvSpPr>
        <p:spPr>
          <a:xfrm>
            <a:off x="1219200" y="3886200"/>
            <a:ext cx="6858000" cy="990600"/>
          </a:xfrm>
        </p:spPr>
        <p:txBody>
          <a:bodyPr anchor="t" anchorCtr="0"/>
          <a:lstStyle>
            <a:lvl1pPr algn="r">
              <a:defRPr sz="3200">
                <a:solidFill>
                  <a:schemeClr val="tx1"/>
                </a:solidFill>
              </a:defRPr>
            </a:lvl1pPr>
          </a:lstStyle>
          <a:p>
            <a:r>
              <a:rPr kumimoji="0" lang="es-ES"/>
              <a:t>Haga clic para modificar el estilo de título del patrón</a:t>
            </a:r>
            <a:endParaRPr kumimoji="0" lang="en-US"/>
          </a:p>
        </p:txBody>
      </p:sp>
      <p:sp>
        <p:nvSpPr>
          <p:cNvPr id="9" name="8 Subtítulo"/>
          <p:cNvSpPr>
            <a:spLocks noGrp="1"/>
          </p:cNvSpPr>
          <p:nvPr>
            <p:ph type="subTitle" idx="1"/>
          </p:nvPr>
        </p:nvSpPr>
        <p:spPr>
          <a:xfrm>
            <a:off x="1219200" y="5124450"/>
            <a:ext cx="6858000" cy="533400"/>
          </a:xfrm>
        </p:spPr>
        <p:txBody>
          <a:bodyPr/>
          <a:lstStyle>
            <a:lvl1pPr marL="0" indent="0" algn="r">
              <a:buNone/>
              <a:defRPr sz="2000">
                <a:solidFill>
                  <a:schemeClr val="tx2"/>
                </a:solidFill>
                <a:latin typeface="+mj-lt"/>
                <a:ea typeface="+mj-ea"/>
                <a:cs typeface="+mj-cs"/>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s-ES"/>
              <a:t>Haga clic para modificar el estilo de subtítulo del patrón</a:t>
            </a:r>
            <a:endParaRPr kumimoji="0" lang="en-US"/>
          </a:p>
        </p:txBody>
      </p:sp>
      <p:sp>
        <p:nvSpPr>
          <p:cNvPr id="28" name="27 Marcador de fecha"/>
          <p:cNvSpPr>
            <a:spLocks noGrp="1"/>
          </p:cNvSpPr>
          <p:nvPr>
            <p:ph type="dt" sz="half" idx="10"/>
          </p:nvPr>
        </p:nvSpPr>
        <p:spPr>
          <a:xfrm>
            <a:off x="6400800" y="6355080"/>
            <a:ext cx="2286000" cy="365760"/>
          </a:xfrm>
        </p:spPr>
        <p:txBody>
          <a:bodyPr/>
          <a:lstStyle>
            <a:lvl1pPr>
              <a:defRPr sz="1400"/>
            </a:lvl1pPr>
          </a:lstStyle>
          <a:p>
            <a:endParaRPr lang="es-ES_tradnl"/>
          </a:p>
        </p:txBody>
      </p:sp>
      <p:sp>
        <p:nvSpPr>
          <p:cNvPr id="17" name="16 Marcador de pie de página"/>
          <p:cNvSpPr>
            <a:spLocks noGrp="1"/>
          </p:cNvSpPr>
          <p:nvPr>
            <p:ph type="ftr" sz="quarter" idx="11"/>
          </p:nvPr>
        </p:nvSpPr>
        <p:spPr>
          <a:xfrm>
            <a:off x="2898648" y="6355080"/>
            <a:ext cx="3474720" cy="365760"/>
          </a:xfrm>
        </p:spPr>
        <p:txBody>
          <a:bodyPr/>
          <a:lstStyle/>
          <a:p>
            <a:endParaRPr lang="es-ES_tradnl"/>
          </a:p>
        </p:txBody>
      </p:sp>
      <p:sp>
        <p:nvSpPr>
          <p:cNvPr id="29" name="28 Marcador de número de diapositiva"/>
          <p:cNvSpPr>
            <a:spLocks noGrp="1"/>
          </p:cNvSpPr>
          <p:nvPr>
            <p:ph type="sldNum" sz="quarter" idx="12"/>
          </p:nvPr>
        </p:nvSpPr>
        <p:spPr>
          <a:xfrm>
            <a:off x="1216152" y="6355080"/>
            <a:ext cx="1219200" cy="365760"/>
          </a:xfrm>
        </p:spPr>
        <p:txBody>
          <a:bodyPr/>
          <a:lstStyle/>
          <a:p>
            <a:fld id="{FE87EC46-880A-4C70-A010-8DF69582600D}" type="slidenum">
              <a:rPr lang="es-ES_tradnl" smtClean="0"/>
              <a:pPr/>
              <a:t>‹Nº›</a:t>
            </a:fld>
            <a:endParaRPr lang="es-ES_tradnl"/>
          </a:p>
        </p:txBody>
      </p:sp>
      <p:sp>
        <p:nvSpPr>
          <p:cNvPr id="21" name="20 Rectángulo"/>
          <p:cNvSpPr/>
          <p:nvPr/>
        </p:nvSpPr>
        <p:spPr>
          <a:xfrm>
            <a:off x="904875" y="3648075"/>
            <a:ext cx="7315200" cy="1280160"/>
          </a:xfrm>
          <a:prstGeom prst="rect">
            <a:avLst/>
          </a:prstGeom>
          <a:noFill/>
          <a:ln w="6350" cap="rnd" cmpd="sng" algn="ctr">
            <a:solidFill>
              <a:schemeClr val="accent1"/>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3" name="32 Rectángulo"/>
          <p:cNvSpPr/>
          <p:nvPr/>
        </p:nvSpPr>
        <p:spPr>
          <a:xfrm>
            <a:off x="914400" y="5048250"/>
            <a:ext cx="7315200" cy="685800"/>
          </a:xfrm>
          <a:prstGeom prst="rect">
            <a:avLst/>
          </a:prstGeom>
          <a:noFill/>
          <a:ln w="6350" cap="rnd" cmpd="sng" algn="ctr">
            <a:solidFill>
              <a:schemeClr val="accent2"/>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2" name="21 Rectángulo"/>
          <p:cNvSpPr/>
          <p:nvPr/>
        </p:nvSpPr>
        <p:spPr>
          <a:xfrm>
            <a:off x="904875" y="3648075"/>
            <a:ext cx="228600" cy="128016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2" name="31 Rectángulo"/>
          <p:cNvSpPr/>
          <p:nvPr/>
        </p:nvSpPr>
        <p:spPr>
          <a:xfrm>
            <a:off x="914400" y="5048250"/>
            <a:ext cx="228600" cy="685800"/>
          </a:xfrm>
          <a:prstGeom prst="rect">
            <a:avLst/>
          </a:prstGeom>
          <a:solidFill>
            <a:schemeClr val="accent2"/>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a:t>Haga clic para modificar el estilo de título del patrón</a:t>
            </a:r>
            <a:endParaRPr kumimoji="0" lang="en-US"/>
          </a:p>
        </p:txBody>
      </p:sp>
      <p:sp>
        <p:nvSpPr>
          <p:cNvPr id="3" name="2 Marcador de texto vertical"/>
          <p:cNvSpPr>
            <a:spLocks noGrp="1"/>
          </p:cNvSpPr>
          <p:nvPr>
            <p:ph type="body" orient="vert" idx="1"/>
          </p:nvPr>
        </p:nvSpPr>
        <p:spPr/>
        <p:txBody>
          <a:bodyPr vert="eaVert"/>
          <a:lstStyle/>
          <a:p>
            <a:pPr lvl="0" eaLnBrk="1" latinLnBrk="0" hangingPunct="1"/>
            <a:r>
              <a:rPr lang="es-ES"/>
              <a:t>Haga clic para modificar el estilo de texto del patrón</a:t>
            </a:r>
          </a:p>
          <a:p>
            <a:pPr lvl="1" eaLnBrk="1" latinLnBrk="0" hangingPunct="1"/>
            <a:r>
              <a:rPr lang="es-ES"/>
              <a:t>Segundo nivel</a:t>
            </a:r>
          </a:p>
          <a:p>
            <a:pPr lvl="2" eaLnBrk="1" latinLnBrk="0" hangingPunct="1"/>
            <a:r>
              <a:rPr lang="es-ES"/>
              <a:t>Tercer nivel</a:t>
            </a:r>
          </a:p>
          <a:p>
            <a:pPr lvl="3" eaLnBrk="1" latinLnBrk="0" hangingPunct="1"/>
            <a:r>
              <a:rPr lang="es-ES"/>
              <a:t>Cuarto nivel</a:t>
            </a:r>
          </a:p>
          <a:p>
            <a:pPr lvl="4" eaLnBrk="1" latinLnBrk="0" hangingPunct="1"/>
            <a:r>
              <a:rPr lang="es-ES"/>
              <a:t>Quinto nivel</a:t>
            </a:r>
            <a:endParaRPr kumimoji="0" lang="en-US"/>
          </a:p>
        </p:txBody>
      </p:sp>
      <p:sp>
        <p:nvSpPr>
          <p:cNvPr id="4" name="3 Marcador de fecha"/>
          <p:cNvSpPr>
            <a:spLocks noGrp="1"/>
          </p:cNvSpPr>
          <p:nvPr>
            <p:ph type="dt" sz="half" idx="10"/>
          </p:nvPr>
        </p:nvSpPr>
        <p:spPr/>
        <p:txBody>
          <a:bodyPr/>
          <a:lstStyle/>
          <a:p>
            <a:endParaRPr lang="es-ES_tradnl"/>
          </a:p>
        </p:txBody>
      </p:sp>
      <p:sp>
        <p:nvSpPr>
          <p:cNvPr id="5" name="4 Marcador de pie de página"/>
          <p:cNvSpPr>
            <a:spLocks noGrp="1"/>
          </p:cNvSpPr>
          <p:nvPr>
            <p:ph type="ftr" sz="quarter" idx="11"/>
          </p:nvPr>
        </p:nvSpPr>
        <p:spPr/>
        <p:txBody>
          <a:bodyPr/>
          <a:lstStyle/>
          <a:p>
            <a:endParaRPr lang="es-ES_tradnl"/>
          </a:p>
        </p:txBody>
      </p:sp>
      <p:sp>
        <p:nvSpPr>
          <p:cNvPr id="6" name="5 Marcador de número de diapositiva"/>
          <p:cNvSpPr>
            <a:spLocks noGrp="1"/>
          </p:cNvSpPr>
          <p:nvPr>
            <p:ph type="sldNum" sz="quarter" idx="12"/>
          </p:nvPr>
        </p:nvSpPr>
        <p:spPr/>
        <p:txBody>
          <a:bodyPr/>
          <a:lstStyle/>
          <a:p>
            <a:fld id="{328B29A4-EB53-4B62-BD66-8009006C2604}" type="slidenum">
              <a:rPr lang="es-ES_tradnl" smtClean="0"/>
              <a:pPr/>
              <a:t>‹Nº›</a:t>
            </a:fld>
            <a:endParaRPr lang="es-ES_tradnl"/>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kumimoji="0" lang="es-ES"/>
              <a:t>Haga clic para modificar el estilo de título del patrón</a:t>
            </a:r>
            <a:endParaRPr kumimoji="0" lang="en-US"/>
          </a:p>
        </p:txBody>
      </p:sp>
      <p:sp>
        <p:nvSpPr>
          <p:cNvPr id="3" name="2 Marcador de texto vertical"/>
          <p:cNvSpPr>
            <a:spLocks noGrp="1"/>
          </p:cNvSpPr>
          <p:nvPr>
            <p:ph type="body" orient="vert" idx="1"/>
          </p:nvPr>
        </p:nvSpPr>
        <p:spPr>
          <a:xfrm>
            <a:off x="457200" y="274638"/>
            <a:ext cx="6019800" cy="5851525"/>
          </a:xfrm>
        </p:spPr>
        <p:txBody>
          <a:bodyPr vert="eaVert"/>
          <a:lstStyle/>
          <a:p>
            <a:pPr lvl="0" eaLnBrk="1" latinLnBrk="0" hangingPunct="1"/>
            <a:r>
              <a:rPr lang="es-ES"/>
              <a:t>Haga clic para modificar el estilo de texto del patrón</a:t>
            </a:r>
          </a:p>
          <a:p>
            <a:pPr lvl="1" eaLnBrk="1" latinLnBrk="0" hangingPunct="1"/>
            <a:r>
              <a:rPr lang="es-ES"/>
              <a:t>Segundo nivel</a:t>
            </a:r>
          </a:p>
          <a:p>
            <a:pPr lvl="2" eaLnBrk="1" latinLnBrk="0" hangingPunct="1"/>
            <a:r>
              <a:rPr lang="es-ES"/>
              <a:t>Tercer nivel</a:t>
            </a:r>
          </a:p>
          <a:p>
            <a:pPr lvl="3" eaLnBrk="1" latinLnBrk="0" hangingPunct="1"/>
            <a:r>
              <a:rPr lang="es-ES"/>
              <a:t>Cuarto nivel</a:t>
            </a:r>
          </a:p>
          <a:p>
            <a:pPr lvl="4" eaLnBrk="1" latinLnBrk="0" hangingPunct="1"/>
            <a:r>
              <a:rPr lang="es-ES"/>
              <a:t>Quinto nivel</a:t>
            </a:r>
            <a:endParaRPr kumimoji="0" lang="en-US"/>
          </a:p>
        </p:txBody>
      </p:sp>
      <p:sp>
        <p:nvSpPr>
          <p:cNvPr id="4" name="3 Marcador de fecha"/>
          <p:cNvSpPr>
            <a:spLocks noGrp="1"/>
          </p:cNvSpPr>
          <p:nvPr>
            <p:ph type="dt" sz="half" idx="10"/>
          </p:nvPr>
        </p:nvSpPr>
        <p:spPr/>
        <p:txBody>
          <a:bodyPr/>
          <a:lstStyle/>
          <a:p>
            <a:endParaRPr lang="es-ES_tradnl"/>
          </a:p>
        </p:txBody>
      </p:sp>
      <p:sp>
        <p:nvSpPr>
          <p:cNvPr id="5" name="4 Marcador de pie de página"/>
          <p:cNvSpPr>
            <a:spLocks noGrp="1"/>
          </p:cNvSpPr>
          <p:nvPr>
            <p:ph type="ftr" sz="quarter" idx="11"/>
          </p:nvPr>
        </p:nvSpPr>
        <p:spPr/>
        <p:txBody>
          <a:bodyPr/>
          <a:lstStyle/>
          <a:p>
            <a:endParaRPr lang="es-ES_tradnl"/>
          </a:p>
        </p:txBody>
      </p:sp>
      <p:sp>
        <p:nvSpPr>
          <p:cNvPr id="6" name="5 Marcador de número de diapositiva"/>
          <p:cNvSpPr>
            <a:spLocks noGrp="1"/>
          </p:cNvSpPr>
          <p:nvPr>
            <p:ph type="sldNum" sz="quarter" idx="12"/>
          </p:nvPr>
        </p:nvSpPr>
        <p:spPr/>
        <p:txBody>
          <a:bodyPr/>
          <a:lstStyle/>
          <a:p>
            <a:fld id="{D1A12239-C330-47EF-9CF2-0CDCFA274A6B}" type="slidenum">
              <a:rPr lang="es-ES_tradnl" smtClean="0"/>
              <a:pPr/>
              <a:t>‹Nº›</a:t>
            </a:fld>
            <a:endParaRPr lang="es-ES_tradnl"/>
          </a:p>
        </p:txBody>
      </p:sp>
      <p:sp>
        <p:nvSpPr>
          <p:cNvPr id="7" name="6 Conector recto"/>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8" name="7 Triángulo isósceles"/>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8 Conector recto"/>
          <p:cNvSpPr>
            <a:spLocks noChangeShapeType="1"/>
          </p:cNvSpPr>
          <p:nvPr/>
        </p:nvSpPr>
        <p:spPr bwMode="auto">
          <a:xfrm rot="5400000">
            <a:off x="3629607" y="3201952"/>
            <a:ext cx="585216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a:t>Haga clic para modificar el estilo de título del patrón</a:t>
            </a:r>
            <a:endParaRPr kumimoji="0" lang="en-US"/>
          </a:p>
        </p:txBody>
      </p:sp>
      <p:sp>
        <p:nvSpPr>
          <p:cNvPr id="4" name="3 Marcador de fecha"/>
          <p:cNvSpPr>
            <a:spLocks noGrp="1"/>
          </p:cNvSpPr>
          <p:nvPr>
            <p:ph type="dt" sz="half" idx="10"/>
          </p:nvPr>
        </p:nvSpPr>
        <p:spPr/>
        <p:txBody>
          <a:bodyPr/>
          <a:lstStyle/>
          <a:p>
            <a:endParaRPr lang="es-ES_tradnl"/>
          </a:p>
        </p:txBody>
      </p:sp>
      <p:sp>
        <p:nvSpPr>
          <p:cNvPr id="5" name="4 Marcador de pie de página"/>
          <p:cNvSpPr>
            <a:spLocks noGrp="1"/>
          </p:cNvSpPr>
          <p:nvPr>
            <p:ph type="ftr" sz="quarter" idx="11"/>
          </p:nvPr>
        </p:nvSpPr>
        <p:spPr/>
        <p:txBody>
          <a:bodyPr/>
          <a:lstStyle/>
          <a:p>
            <a:endParaRPr lang="es-ES_tradnl"/>
          </a:p>
        </p:txBody>
      </p:sp>
      <p:sp>
        <p:nvSpPr>
          <p:cNvPr id="6" name="5 Marcador de número de diapositiva"/>
          <p:cNvSpPr>
            <a:spLocks noGrp="1"/>
          </p:cNvSpPr>
          <p:nvPr>
            <p:ph type="sldNum" sz="quarter" idx="12"/>
          </p:nvPr>
        </p:nvSpPr>
        <p:spPr/>
        <p:txBody>
          <a:bodyPr/>
          <a:lstStyle/>
          <a:p>
            <a:fld id="{57246E5E-E010-41E4-AD7D-3EEBD46E4E3E}" type="slidenum">
              <a:rPr lang="es-ES_tradnl" smtClean="0"/>
              <a:pPr/>
              <a:t>‹Nº›</a:t>
            </a:fld>
            <a:endParaRPr lang="es-ES_tradnl"/>
          </a:p>
        </p:txBody>
      </p:sp>
      <p:sp>
        <p:nvSpPr>
          <p:cNvPr id="8" name="7 Marcador de contenido"/>
          <p:cNvSpPr>
            <a:spLocks noGrp="1"/>
          </p:cNvSpPr>
          <p:nvPr>
            <p:ph sz="quarter" idx="1"/>
          </p:nvPr>
        </p:nvSpPr>
        <p:spPr>
          <a:xfrm>
            <a:off x="457200" y="1219200"/>
            <a:ext cx="8229600" cy="4937760"/>
          </a:xfrm>
        </p:spPr>
        <p:txBody>
          <a:bodyPr/>
          <a:lstStyle/>
          <a:p>
            <a:pPr lvl="0" eaLnBrk="1" latinLnBrk="0" hangingPunct="1"/>
            <a:r>
              <a:rPr lang="es-ES"/>
              <a:t>Haga clic para modificar el estilo de texto del patrón</a:t>
            </a:r>
          </a:p>
          <a:p>
            <a:pPr lvl="1" eaLnBrk="1" latinLnBrk="0" hangingPunct="1"/>
            <a:r>
              <a:rPr lang="es-ES"/>
              <a:t>Segundo nivel</a:t>
            </a:r>
          </a:p>
          <a:p>
            <a:pPr lvl="2" eaLnBrk="1" latinLnBrk="0" hangingPunct="1"/>
            <a:r>
              <a:rPr lang="es-ES"/>
              <a:t>Tercer nivel</a:t>
            </a:r>
          </a:p>
          <a:p>
            <a:pPr lvl="3" eaLnBrk="1" latinLnBrk="0" hangingPunct="1"/>
            <a:r>
              <a:rPr lang="es-ES"/>
              <a:t>Cuarto nivel</a:t>
            </a:r>
          </a:p>
          <a:p>
            <a:pPr lvl="4" eaLnBrk="1" latinLnBrk="0" hangingPunct="1"/>
            <a:r>
              <a:rPr lang="es-ES"/>
              <a:t>Quinto nivel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bg>
      <p:bgRef idx="1001">
        <a:schemeClr val="bg2"/>
      </p:bgRef>
    </p:bg>
    <p:spTree>
      <p:nvGrpSpPr>
        <p:cNvPr id="1" name=""/>
        <p:cNvGrpSpPr/>
        <p:nvPr/>
      </p:nvGrpSpPr>
      <p:grpSpPr>
        <a:xfrm>
          <a:off x="0" y="0"/>
          <a:ext cx="0" cy="0"/>
          <a:chOff x="0" y="0"/>
          <a:chExt cx="0" cy="0"/>
        </a:xfrm>
      </p:grpSpPr>
      <p:sp>
        <p:nvSpPr>
          <p:cNvPr id="2" name="1 Título"/>
          <p:cNvSpPr>
            <a:spLocks noGrp="1"/>
          </p:cNvSpPr>
          <p:nvPr>
            <p:ph type="title"/>
          </p:nvPr>
        </p:nvSpPr>
        <p:spPr>
          <a:xfrm>
            <a:off x="1219200" y="2971800"/>
            <a:ext cx="6858000" cy="1066800"/>
          </a:xfrm>
        </p:spPr>
        <p:txBody>
          <a:bodyPr anchor="t" anchorCtr="0"/>
          <a:lstStyle>
            <a:lvl1pPr algn="r">
              <a:buNone/>
              <a:defRPr sz="3200" b="0" cap="none" baseline="0"/>
            </a:lvl1pPr>
          </a:lstStyle>
          <a:p>
            <a:r>
              <a:rPr kumimoji="0" lang="es-ES"/>
              <a:t>Haga clic para modificar el estilo de título del patrón</a:t>
            </a:r>
            <a:endParaRPr kumimoji="0" lang="en-US"/>
          </a:p>
        </p:txBody>
      </p:sp>
      <p:sp>
        <p:nvSpPr>
          <p:cNvPr id="3" name="2 Marcador de texto"/>
          <p:cNvSpPr>
            <a:spLocks noGrp="1"/>
          </p:cNvSpPr>
          <p:nvPr>
            <p:ph type="body" idx="1"/>
          </p:nvPr>
        </p:nvSpPr>
        <p:spPr>
          <a:xfrm>
            <a:off x="1295400" y="4267200"/>
            <a:ext cx="6781800" cy="1143000"/>
          </a:xfrm>
        </p:spPr>
        <p:txBody>
          <a:bodyPr anchor="t" anchorCtr="0"/>
          <a:lstStyle>
            <a:lvl1pPr marL="0" indent="0" algn="r">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s-ES"/>
              <a:t>Haga clic para modificar el estilo de texto del patrón</a:t>
            </a:r>
          </a:p>
        </p:txBody>
      </p:sp>
      <p:sp>
        <p:nvSpPr>
          <p:cNvPr id="4" name="3 Marcador de fecha"/>
          <p:cNvSpPr>
            <a:spLocks noGrp="1"/>
          </p:cNvSpPr>
          <p:nvPr>
            <p:ph type="dt" sz="half" idx="10"/>
          </p:nvPr>
        </p:nvSpPr>
        <p:spPr>
          <a:xfrm>
            <a:off x="6400800" y="6355080"/>
            <a:ext cx="2286000" cy="365760"/>
          </a:xfrm>
        </p:spPr>
        <p:txBody>
          <a:bodyPr/>
          <a:lstStyle/>
          <a:p>
            <a:endParaRPr lang="es-ES_tradnl"/>
          </a:p>
        </p:txBody>
      </p:sp>
      <p:sp>
        <p:nvSpPr>
          <p:cNvPr id="5" name="4 Marcador de pie de página"/>
          <p:cNvSpPr>
            <a:spLocks noGrp="1"/>
          </p:cNvSpPr>
          <p:nvPr>
            <p:ph type="ftr" sz="quarter" idx="11"/>
          </p:nvPr>
        </p:nvSpPr>
        <p:spPr>
          <a:xfrm>
            <a:off x="2898648" y="6355080"/>
            <a:ext cx="3474720" cy="365760"/>
          </a:xfrm>
        </p:spPr>
        <p:txBody>
          <a:bodyPr/>
          <a:lstStyle/>
          <a:p>
            <a:endParaRPr lang="es-ES_tradnl"/>
          </a:p>
        </p:txBody>
      </p:sp>
      <p:sp>
        <p:nvSpPr>
          <p:cNvPr id="6" name="5 Marcador de número de diapositiva"/>
          <p:cNvSpPr>
            <a:spLocks noGrp="1"/>
          </p:cNvSpPr>
          <p:nvPr>
            <p:ph type="sldNum" sz="quarter" idx="12"/>
          </p:nvPr>
        </p:nvSpPr>
        <p:spPr>
          <a:xfrm>
            <a:off x="1069848" y="6355080"/>
            <a:ext cx="1520952" cy="365760"/>
          </a:xfrm>
        </p:spPr>
        <p:txBody>
          <a:bodyPr/>
          <a:lstStyle/>
          <a:p>
            <a:fld id="{23673EEE-4C69-41B2-B4DD-0BCF346C33A9}" type="slidenum">
              <a:rPr lang="es-ES_tradnl" smtClean="0"/>
              <a:pPr/>
              <a:t>‹Nº›</a:t>
            </a:fld>
            <a:endParaRPr lang="es-ES_tradnl"/>
          </a:p>
        </p:txBody>
      </p:sp>
      <p:sp>
        <p:nvSpPr>
          <p:cNvPr id="7" name="6 Rectángulo"/>
          <p:cNvSpPr/>
          <p:nvPr/>
        </p:nvSpPr>
        <p:spPr>
          <a:xfrm>
            <a:off x="914400" y="2819400"/>
            <a:ext cx="7315200" cy="1280160"/>
          </a:xfrm>
          <a:prstGeom prst="rect">
            <a:avLst/>
          </a:prstGeom>
          <a:noFill/>
          <a:ln w="6350" cap="rnd" cmpd="sng" algn="ctr">
            <a:solidFill>
              <a:schemeClr val="accent1"/>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7 Rectángulo"/>
          <p:cNvSpPr/>
          <p:nvPr/>
        </p:nvSpPr>
        <p:spPr>
          <a:xfrm>
            <a:off x="914400" y="2819400"/>
            <a:ext cx="228600" cy="128016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a:xfrm>
            <a:off x="457200" y="228600"/>
            <a:ext cx="8229600" cy="914400"/>
          </a:xfrm>
        </p:spPr>
        <p:txBody>
          <a:bodyPr/>
          <a:lstStyle/>
          <a:p>
            <a:r>
              <a:rPr kumimoji="0" lang="es-ES"/>
              <a:t>Haga clic para modificar el estilo de título del patrón</a:t>
            </a:r>
            <a:endParaRPr kumimoji="0" lang="en-US"/>
          </a:p>
        </p:txBody>
      </p:sp>
      <p:sp>
        <p:nvSpPr>
          <p:cNvPr id="5" name="4 Marcador de fecha"/>
          <p:cNvSpPr>
            <a:spLocks noGrp="1"/>
          </p:cNvSpPr>
          <p:nvPr>
            <p:ph type="dt" sz="half" idx="10"/>
          </p:nvPr>
        </p:nvSpPr>
        <p:spPr/>
        <p:txBody>
          <a:bodyPr/>
          <a:lstStyle/>
          <a:p>
            <a:endParaRPr lang="es-ES_tradnl"/>
          </a:p>
        </p:txBody>
      </p:sp>
      <p:sp>
        <p:nvSpPr>
          <p:cNvPr id="6" name="5 Marcador de pie de página"/>
          <p:cNvSpPr>
            <a:spLocks noGrp="1"/>
          </p:cNvSpPr>
          <p:nvPr>
            <p:ph type="ftr" sz="quarter" idx="11"/>
          </p:nvPr>
        </p:nvSpPr>
        <p:spPr/>
        <p:txBody>
          <a:bodyPr/>
          <a:lstStyle/>
          <a:p>
            <a:endParaRPr lang="es-ES_tradnl"/>
          </a:p>
        </p:txBody>
      </p:sp>
      <p:sp>
        <p:nvSpPr>
          <p:cNvPr id="7" name="6 Marcador de número de diapositiva"/>
          <p:cNvSpPr>
            <a:spLocks noGrp="1"/>
          </p:cNvSpPr>
          <p:nvPr>
            <p:ph type="sldNum" sz="quarter" idx="12"/>
          </p:nvPr>
        </p:nvSpPr>
        <p:spPr/>
        <p:txBody>
          <a:bodyPr/>
          <a:lstStyle/>
          <a:p>
            <a:fld id="{B48A81B7-DF7F-4A12-876D-6C06510AE55E}" type="slidenum">
              <a:rPr lang="es-ES_tradnl" smtClean="0"/>
              <a:pPr/>
              <a:t>‹Nº›</a:t>
            </a:fld>
            <a:endParaRPr lang="es-ES_tradnl"/>
          </a:p>
        </p:txBody>
      </p:sp>
      <p:sp>
        <p:nvSpPr>
          <p:cNvPr id="9" name="8 Marcador de contenido"/>
          <p:cNvSpPr>
            <a:spLocks noGrp="1"/>
          </p:cNvSpPr>
          <p:nvPr>
            <p:ph sz="quarter" idx="1"/>
          </p:nvPr>
        </p:nvSpPr>
        <p:spPr>
          <a:xfrm>
            <a:off x="457200" y="1219200"/>
            <a:ext cx="4041648" cy="4937760"/>
          </a:xfrm>
        </p:spPr>
        <p:txBody>
          <a:bodyPr/>
          <a:lstStyle/>
          <a:p>
            <a:pPr lvl="0" eaLnBrk="1" latinLnBrk="0" hangingPunct="1"/>
            <a:r>
              <a:rPr lang="es-ES"/>
              <a:t>Haga clic para modificar el estilo de texto del patrón</a:t>
            </a:r>
          </a:p>
          <a:p>
            <a:pPr lvl="1" eaLnBrk="1" latinLnBrk="0" hangingPunct="1"/>
            <a:r>
              <a:rPr lang="es-ES"/>
              <a:t>Segundo nivel</a:t>
            </a:r>
          </a:p>
          <a:p>
            <a:pPr lvl="2" eaLnBrk="1" latinLnBrk="0" hangingPunct="1"/>
            <a:r>
              <a:rPr lang="es-ES"/>
              <a:t>Tercer nivel</a:t>
            </a:r>
          </a:p>
          <a:p>
            <a:pPr lvl="3" eaLnBrk="1" latinLnBrk="0" hangingPunct="1"/>
            <a:r>
              <a:rPr lang="es-ES"/>
              <a:t>Cuarto nivel</a:t>
            </a:r>
          </a:p>
          <a:p>
            <a:pPr lvl="4" eaLnBrk="1" latinLnBrk="0" hangingPunct="1"/>
            <a:r>
              <a:rPr lang="es-ES"/>
              <a:t>Quinto nivel</a:t>
            </a:r>
            <a:endParaRPr kumimoji="0" lang="en-US"/>
          </a:p>
        </p:txBody>
      </p:sp>
      <p:sp>
        <p:nvSpPr>
          <p:cNvPr id="11" name="10 Marcador de contenido"/>
          <p:cNvSpPr>
            <a:spLocks noGrp="1"/>
          </p:cNvSpPr>
          <p:nvPr>
            <p:ph sz="quarter" idx="2"/>
          </p:nvPr>
        </p:nvSpPr>
        <p:spPr>
          <a:xfrm>
            <a:off x="4632198" y="1216152"/>
            <a:ext cx="4041648" cy="4937760"/>
          </a:xfrm>
        </p:spPr>
        <p:txBody>
          <a:bodyPr/>
          <a:lstStyle/>
          <a:p>
            <a:pPr lvl="0" eaLnBrk="1" latinLnBrk="0" hangingPunct="1"/>
            <a:r>
              <a:rPr lang="es-ES"/>
              <a:t>Haga clic para modificar el estilo de texto del patrón</a:t>
            </a:r>
          </a:p>
          <a:p>
            <a:pPr lvl="1" eaLnBrk="1" latinLnBrk="0" hangingPunct="1"/>
            <a:r>
              <a:rPr lang="es-ES"/>
              <a:t>Segundo nivel</a:t>
            </a:r>
          </a:p>
          <a:p>
            <a:pPr lvl="2" eaLnBrk="1" latinLnBrk="0" hangingPunct="1"/>
            <a:r>
              <a:rPr lang="es-ES"/>
              <a:t>Tercer nivel</a:t>
            </a:r>
          </a:p>
          <a:p>
            <a:pPr lvl="3" eaLnBrk="1" latinLnBrk="0" hangingPunct="1"/>
            <a:r>
              <a:rPr lang="es-ES"/>
              <a:t>Cuarto nivel</a:t>
            </a:r>
          </a:p>
          <a:p>
            <a:pPr lvl="4" eaLnBrk="1" latinLnBrk="0" hangingPunct="1"/>
            <a:r>
              <a:rPr lang="es-ES"/>
              <a:t>Quinto nivel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28600"/>
            <a:ext cx="8229600" cy="914400"/>
          </a:xfrm>
        </p:spPr>
        <p:txBody>
          <a:bodyPr anchor="ctr"/>
          <a:lstStyle>
            <a:lvl1pPr>
              <a:defRPr/>
            </a:lvl1pPr>
          </a:lstStyle>
          <a:p>
            <a:r>
              <a:rPr kumimoji="0" lang="es-ES"/>
              <a:t>Haga clic para modificar el estilo de título del patrón</a:t>
            </a:r>
            <a:endParaRPr kumimoji="0" lang="en-US"/>
          </a:p>
        </p:txBody>
      </p:sp>
      <p:sp>
        <p:nvSpPr>
          <p:cNvPr id="3" name="2 Marcador de texto"/>
          <p:cNvSpPr>
            <a:spLocks noGrp="1"/>
          </p:cNvSpPr>
          <p:nvPr>
            <p:ph type="body" idx="1"/>
          </p:nvPr>
        </p:nvSpPr>
        <p:spPr>
          <a:xfrm>
            <a:off x="457200" y="1285875"/>
            <a:ext cx="4040188" cy="685800"/>
          </a:xfrm>
          <a:noFill/>
          <a:ln>
            <a:noFill/>
          </a:ln>
        </p:spPr>
        <p:txBody>
          <a:bodyPr lIns="91440" anchor="b" anchorCtr="0">
            <a:noAutofit/>
          </a:bodyPr>
          <a:lstStyle>
            <a:lvl1pPr marL="0" indent="0">
              <a:buNone/>
              <a:defRPr sz="2400" b="1">
                <a:solidFill>
                  <a:schemeClr val="accent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s-ES"/>
              <a:t>Haga clic para modificar el estilo de texto del patrón</a:t>
            </a:r>
          </a:p>
        </p:txBody>
      </p:sp>
      <p:sp>
        <p:nvSpPr>
          <p:cNvPr id="4" name="3 Marcador de texto"/>
          <p:cNvSpPr>
            <a:spLocks noGrp="1"/>
          </p:cNvSpPr>
          <p:nvPr>
            <p:ph type="body" sz="half" idx="3"/>
          </p:nvPr>
        </p:nvSpPr>
        <p:spPr>
          <a:xfrm>
            <a:off x="4648200" y="1295400"/>
            <a:ext cx="4041775" cy="685800"/>
          </a:xfrm>
          <a:noFill/>
          <a:ln>
            <a:noFill/>
          </a:ln>
        </p:spPr>
        <p:txBody>
          <a:bodyPr lIns="91440" anchor="b" anchorCtr="0"/>
          <a:lstStyle>
            <a:lvl1pPr marL="0" indent="0">
              <a:buNone/>
              <a:defRPr sz="2400" b="1">
                <a:solidFill>
                  <a:schemeClr val="accent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s-ES"/>
              <a:t>Haga clic para modificar el estilo de texto del patrón</a:t>
            </a:r>
          </a:p>
        </p:txBody>
      </p:sp>
      <p:sp>
        <p:nvSpPr>
          <p:cNvPr id="7" name="6 Marcador de fecha"/>
          <p:cNvSpPr>
            <a:spLocks noGrp="1"/>
          </p:cNvSpPr>
          <p:nvPr>
            <p:ph type="dt" sz="half" idx="10"/>
          </p:nvPr>
        </p:nvSpPr>
        <p:spPr/>
        <p:txBody>
          <a:bodyPr/>
          <a:lstStyle/>
          <a:p>
            <a:endParaRPr lang="es-ES_tradnl"/>
          </a:p>
        </p:txBody>
      </p:sp>
      <p:sp>
        <p:nvSpPr>
          <p:cNvPr id="8" name="7 Marcador de pie de página"/>
          <p:cNvSpPr>
            <a:spLocks noGrp="1"/>
          </p:cNvSpPr>
          <p:nvPr>
            <p:ph type="ftr" sz="quarter" idx="11"/>
          </p:nvPr>
        </p:nvSpPr>
        <p:spPr/>
        <p:txBody>
          <a:bodyPr/>
          <a:lstStyle/>
          <a:p>
            <a:endParaRPr lang="es-ES_tradnl"/>
          </a:p>
        </p:txBody>
      </p:sp>
      <p:sp>
        <p:nvSpPr>
          <p:cNvPr id="9" name="8 Marcador de número de diapositiva"/>
          <p:cNvSpPr>
            <a:spLocks noGrp="1"/>
          </p:cNvSpPr>
          <p:nvPr>
            <p:ph type="sldNum" sz="quarter" idx="12"/>
          </p:nvPr>
        </p:nvSpPr>
        <p:spPr/>
        <p:txBody>
          <a:bodyPr/>
          <a:lstStyle/>
          <a:p>
            <a:fld id="{487B84BA-454E-40D6-9BB7-2FB8BFDB0973}" type="slidenum">
              <a:rPr lang="es-ES_tradnl" smtClean="0"/>
              <a:pPr/>
              <a:t>‹Nº›</a:t>
            </a:fld>
            <a:endParaRPr lang="es-ES_tradnl"/>
          </a:p>
        </p:txBody>
      </p:sp>
      <p:sp>
        <p:nvSpPr>
          <p:cNvPr id="11" name="10 Marcador de contenido"/>
          <p:cNvSpPr>
            <a:spLocks noGrp="1"/>
          </p:cNvSpPr>
          <p:nvPr>
            <p:ph sz="quarter" idx="2"/>
          </p:nvPr>
        </p:nvSpPr>
        <p:spPr>
          <a:xfrm>
            <a:off x="457200" y="2133600"/>
            <a:ext cx="4038600" cy="4038600"/>
          </a:xfrm>
        </p:spPr>
        <p:txBody>
          <a:bodyPr/>
          <a:lstStyle/>
          <a:p>
            <a:pPr lvl="0" eaLnBrk="1" latinLnBrk="0" hangingPunct="1"/>
            <a:r>
              <a:rPr lang="es-ES"/>
              <a:t>Haga clic para modificar el estilo de texto del patrón</a:t>
            </a:r>
          </a:p>
          <a:p>
            <a:pPr lvl="1" eaLnBrk="1" latinLnBrk="0" hangingPunct="1"/>
            <a:r>
              <a:rPr lang="es-ES"/>
              <a:t>Segundo nivel</a:t>
            </a:r>
          </a:p>
          <a:p>
            <a:pPr lvl="2" eaLnBrk="1" latinLnBrk="0" hangingPunct="1"/>
            <a:r>
              <a:rPr lang="es-ES"/>
              <a:t>Tercer nivel</a:t>
            </a:r>
          </a:p>
          <a:p>
            <a:pPr lvl="3" eaLnBrk="1" latinLnBrk="0" hangingPunct="1"/>
            <a:r>
              <a:rPr lang="es-ES"/>
              <a:t>Cuarto nivel</a:t>
            </a:r>
          </a:p>
          <a:p>
            <a:pPr lvl="4" eaLnBrk="1" latinLnBrk="0" hangingPunct="1"/>
            <a:r>
              <a:rPr lang="es-ES"/>
              <a:t>Quinto nivel</a:t>
            </a:r>
            <a:endParaRPr kumimoji="0" lang="en-US"/>
          </a:p>
        </p:txBody>
      </p:sp>
      <p:sp>
        <p:nvSpPr>
          <p:cNvPr id="13" name="12 Marcador de contenido"/>
          <p:cNvSpPr>
            <a:spLocks noGrp="1"/>
          </p:cNvSpPr>
          <p:nvPr>
            <p:ph sz="quarter" idx="4"/>
          </p:nvPr>
        </p:nvSpPr>
        <p:spPr>
          <a:xfrm>
            <a:off x="4648200" y="2133600"/>
            <a:ext cx="4038600" cy="4038600"/>
          </a:xfrm>
        </p:spPr>
        <p:txBody>
          <a:bodyPr/>
          <a:lstStyle/>
          <a:p>
            <a:pPr lvl="0" eaLnBrk="1" latinLnBrk="0" hangingPunct="1"/>
            <a:r>
              <a:rPr lang="es-ES"/>
              <a:t>Haga clic para modificar el estilo de texto del patrón</a:t>
            </a:r>
          </a:p>
          <a:p>
            <a:pPr lvl="1" eaLnBrk="1" latinLnBrk="0" hangingPunct="1"/>
            <a:r>
              <a:rPr lang="es-ES"/>
              <a:t>Segundo nivel</a:t>
            </a:r>
          </a:p>
          <a:p>
            <a:pPr lvl="2" eaLnBrk="1" latinLnBrk="0" hangingPunct="1"/>
            <a:r>
              <a:rPr lang="es-ES"/>
              <a:t>Tercer nivel</a:t>
            </a:r>
          </a:p>
          <a:p>
            <a:pPr lvl="3" eaLnBrk="1" latinLnBrk="0" hangingPunct="1"/>
            <a:r>
              <a:rPr lang="es-ES"/>
              <a:t>Cuarto nivel</a:t>
            </a:r>
          </a:p>
          <a:p>
            <a:pPr lvl="4" eaLnBrk="1" latinLnBrk="0" hangingPunct="1"/>
            <a:r>
              <a:rPr lang="es-ES"/>
              <a:t>Quinto nivel</a:t>
            </a:r>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28600"/>
            <a:ext cx="8229600" cy="914400"/>
          </a:xfrm>
        </p:spPr>
        <p:txBody>
          <a:bodyPr/>
          <a:lstStyle/>
          <a:p>
            <a:r>
              <a:rPr kumimoji="0" lang="es-ES"/>
              <a:t>Haga clic para modificar el estilo de título del patrón</a:t>
            </a:r>
            <a:endParaRPr kumimoji="0" lang="en-US"/>
          </a:p>
        </p:txBody>
      </p:sp>
      <p:sp>
        <p:nvSpPr>
          <p:cNvPr id="3" name="2 Marcador de fecha"/>
          <p:cNvSpPr>
            <a:spLocks noGrp="1"/>
          </p:cNvSpPr>
          <p:nvPr>
            <p:ph type="dt" sz="half" idx="10"/>
          </p:nvPr>
        </p:nvSpPr>
        <p:spPr/>
        <p:txBody>
          <a:bodyPr/>
          <a:lstStyle/>
          <a:p>
            <a:endParaRPr lang="es-ES_tradnl"/>
          </a:p>
        </p:txBody>
      </p:sp>
      <p:sp>
        <p:nvSpPr>
          <p:cNvPr id="4" name="3 Marcador de pie de página"/>
          <p:cNvSpPr>
            <a:spLocks noGrp="1"/>
          </p:cNvSpPr>
          <p:nvPr>
            <p:ph type="ftr" sz="quarter" idx="11"/>
          </p:nvPr>
        </p:nvSpPr>
        <p:spPr/>
        <p:txBody>
          <a:bodyPr/>
          <a:lstStyle/>
          <a:p>
            <a:endParaRPr lang="es-ES_tradnl"/>
          </a:p>
        </p:txBody>
      </p:sp>
      <p:sp>
        <p:nvSpPr>
          <p:cNvPr id="5" name="4 Marcador de número de diapositiva"/>
          <p:cNvSpPr>
            <a:spLocks noGrp="1"/>
          </p:cNvSpPr>
          <p:nvPr>
            <p:ph type="sldNum" sz="quarter" idx="12"/>
          </p:nvPr>
        </p:nvSpPr>
        <p:spPr/>
        <p:txBody>
          <a:bodyPr/>
          <a:lstStyle/>
          <a:p>
            <a:fld id="{5E11287D-4B71-456C-A12A-2E0AFA628499}" type="slidenum">
              <a:rPr lang="es-ES_tradnl" smtClean="0"/>
              <a:pPr/>
              <a:t>‹Nº›</a:t>
            </a:fld>
            <a:endParaRPr lang="es-ES_tradnl"/>
          </a:p>
        </p:txBody>
      </p:sp>
      <p:sp>
        <p:nvSpPr>
          <p:cNvPr id="6" name="5 Triángulo isósceles"/>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endParaRPr lang="es-ES_tradnl"/>
          </a:p>
        </p:txBody>
      </p:sp>
      <p:sp>
        <p:nvSpPr>
          <p:cNvPr id="3" name="2 Marcador de pie de página"/>
          <p:cNvSpPr>
            <a:spLocks noGrp="1"/>
          </p:cNvSpPr>
          <p:nvPr>
            <p:ph type="ftr" sz="quarter" idx="11"/>
          </p:nvPr>
        </p:nvSpPr>
        <p:spPr/>
        <p:txBody>
          <a:bodyPr/>
          <a:lstStyle/>
          <a:p>
            <a:endParaRPr lang="es-ES_tradnl"/>
          </a:p>
        </p:txBody>
      </p:sp>
      <p:sp>
        <p:nvSpPr>
          <p:cNvPr id="4" name="3 Marcador de número de diapositiva"/>
          <p:cNvSpPr>
            <a:spLocks noGrp="1"/>
          </p:cNvSpPr>
          <p:nvPr>
            <p:ph type="sldNum" sz="quarter" idx="12"/>
          </p:nvPr>
        </p:nvSpPr>
        <p:spPr/>
        <p:txBody>
          <a:bodyPr/>
          <a:lstStyle/>
          <a:p>
            <a:fld id="{7E3743AE-9A19-4855-84B5-E7A4E7C9340D}" type="slidenum">
              <a:rPr lang="es-ES_tradnl" smtClean="0"/>
              <a:pPr/>
              <a:t>‹Nº›</a:t>
            </a:fld>
            <a:endParaRPr lang="es-ES_tradnl"/>
          </a:p>
        </p:txBody>
      </p:sp>
      <p:sp>
        <p:nvSpPr>
          <p:cNvPr id="5" name="4 Conector recto"/>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6" name="5 Triángulo isósceles"/>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6324600" y="304800"/>
            <a:ext cx="2514600" cy="838200"/>
          </a:xfrm>
        </p:spPr>
        <p:txBody>
          <a:bodyPr anchor="b" anchorCtr="0">
            <a:noAutofit/>
          </a:bodyPr>
          <a:lstStyle>
            <a:lvl1pPr algn="l">
              <a:buNone/>
              <a:defRPr sz="2000" b="1">
                <a:solidFill>
                  <a:schemeClr val="tx2"/>
                </a:solidFill>
                <a:latin typeface="+mn-lt"/>
                <a:ea typeface="+mn-ea"/>
                <a:cs typeface="+mn-cs"/>
              </a:defRPr>
            </a:lvl1pPr>
          </a:lstStyle>
          <a:p>
            <a:r>
              <a:rPr kumimoji="0" lang="es-ES"/>
              <a:t>Haga clic para modificar el estilo de título del patrón</a:t>
            </a:r>
            <a:endParaRPr kumimoji="0" lang="en-US"/>
          </a:p>
        </p:txBody>
      </p:sp>
      <p:sp>
        <p:nvSpPr>
          <p:cNvPr id="3" name="2 Marcador de texto"/>
          <p:cNvSpPr>
            <a:spLocks noGrp="1"/>
          </p:cNvSpPr>
          <p:nvPr>
            <p:ph type="body" idx="2"/>
          </p:nvPr>
        </p:nvSpPr>
        <p:spPr>
          <a:xfrm>
            <a:off x="6324600" y="1219200"/>
            <a:ext cx="2514600" cy="4843463"/>
          </a:xfrm>
        </p:spPr>
        <p:txBody>
          <a:bodyPr/>
          <a:lstStyle>
            <a:lvl1pPr marL="0" indent="0">
              <a:lnSpc>
                <a:spcPts val="22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eaLnBrk="1" latinLnBrk="0" hangingPunct="1"/>
            <a:r>
              <a:rPr kumimoji="0" lang="es-ES"/>
              <a:t>Haga clic para modificar el estilo de texto del patrón</a:t>
            </a:r>
          </a:p>
        </p:txBody>
      </p:sp>
      <p:sp>
        <p:nvSpPr>
          <p:cNvPr id="5" name="4 Marcador de fecha"/>
          <p:cNvSpPr>
            <a:spLocks noGrp="1"/>
          </p:cNvSpPr>
          <p:nvPr>
            <p:ph type="dt" sz="half" idx="10"/>
          </p:nvPr>
        </p:nvSpPr>
        <p:spPr/>
        <p:txBody>
          <a:bodyPr/>
          <a:lstStyle/>
          <a:p>
            <a:endParaRPr lang="es-ES_tradnl"/>
          </a:p>
        </p:txBody>
      </p:sp>
      <p:sp>
        <p:nvSpPr>
          <p:cNvPr id="6" name="5 Marcador de pie de página"/>
          <p:cNvSpPr>
            <a:spLocks noGrp="1"/>
          </p:cNvSpPr>
          <p:nvPr>
            <p:ph type="ftr" sz="quarter" idx="11"/>
          </p:nvPr>
        </p:nvSpPr>
        <p:spPr/>
        <p:txBody>
          <a:bodyPr/>
          <a:lstStyle/>
          <a:p>
            <a:endParaRPr lang="es-ES_tradnl"/>
          </a:p>
        </p:txBody>
      </p:sp>
      <p:sp>
        <p:nvSpPr>
          <p:cNvPr id="7" name="6 Marcador de número de diapositiva"/>
          <p:cNvSpPr>
            <a:spLocks noGrp="1"/>
          </p:cNvSpPr>
          <p:nvPr>
            <p:ph type="sldNum" sz="quarter" idx="12"/>
          </p:nvPr>
        </p:nvSpPr>
        <p:spPr/>
        <p:txBody>
          <a:bodyPr/>
          <a:lstStyle/>
          <a:p>
            <a:fld id="{8E566DE4-D381-4AD5-9778-5D78239D72F7}" type="slidenum">
              <a:rPr lang="es-ES_tradnl" smtClean="0"/>
              <a:pPr/>
              <a:t>‹Nº›</a:t>
            </a:fld>
            <a:endParaRPr lang="es-ES_tradnl"/>
          </a:p>
        </p:txBody>
      </p:sp>
      <p:sp>
        <p:nvSpPr>
          <p:cNvPr id="8" name="7 Conector recto"/>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10" name="9 Conector recto"/>
          <p:cNvSpPr>
            <a:spLocks noChangeShapeType="1"/>
          </p:cNvSpPr>
          <p:nvPr/>
        </p:nvSpPr>
        <p:spPr bwMode="auto">
          <a:xfrm rot="5400000">
            <a:off x="3160645" y="3324225"/>
            <a:ext cx="603504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dirty="0"/>
          </a:p>
        </p:txBody>
      </p:sp>
      <p:sp>
        <p:nvSpPr>
          <p:cNvPr id="9" name="8 Triángulo isósceles"/>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11 Marcador de contenido"/>
          <p:cNvSpPr>
            <a:spLocks noGrp="1"/>
          </p:cNvSpPr>
          <p:nvPr>
            <p:ph sz="quarter" idx="1"/>
          </p:nvPr>
        </p:nvSpPr>
        <p:spPr>
          <a:xfrm>
            <a:off x="304800" y="304800"/>
            <a:ext cx="5715000" cy="5715000"/>
          </a:xfrm>
        </p:spPr>
        <p:txBody>
          <a:bodyPr/>
          <a:lstStyle/>
          <a:p>
            <a:pPr lvl="0" eaLnBrk="1" latinLnBrk="0" hangingPunct="1"/>
            <a:r>
              <a:rPr lang="es-ES"/>
              <a:t>Haga clic para modificar el estilo de texto del patrón</a:t>
            </a:r>
          </a:p>
          <a:p>
            <a:pPr lvl="1" eaLnBrk="1" latinLnBrk="0" hangingPunct="1"/>
            <a:r>
              <a:rPr lang="es-ES"/>
              <a:t>Segundo nivel</a:t>
            </a:r>
          </a:p>
          <a:p>
            <a:pPr lvl="2" eaLnBrk="1" latinLnBrk="0" hangingPunct="1"/>
            <a:r>
              <a:rPr lang="es-ES"/>
              <a:t>Tercer nivel</a:t>
            </a:r>
          </a:p>
          <a:p>
            <a:pPr lvl="3" eaLnBrk="1" latinLnBrk="0" hangingPunct="1"/>
            <a:r>
              <a:rPr lang="es-ES"/>
              <a:t>Cuarto nivel</a:t>
            </a:r>
          </a:p>
          <a:p>
            <a:pPr lvl="4" eaLnBrk="1" latinLnBrk="0" hangingPunct="1"/>
            <a:r>
              <a:rPr lang="es-ES"/>
              <a:t>Quinto nivel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bg>
      <p:bgRef idx="1001">
        <a:schemeClr val="bg2"/>
      </p:bgRef>
    </p:bg>
    <p:spTree>
      <p:nvGrpSpPr>
        <p:cNvPr id="1" name=""/>
        <p:cNvGrpSpPr/>
        <p:nvPr/>
      </p:nvGrpSpPr>
      <p:grpSpPr>
        <a:xfrm>
          <a:off x="0" y="0"/>
          <a:ext cx="0" cy="0"/>
          <a:chOff x="0" y="0"/>
          <a:chExt cx="0" cy="0"/>
        </a:xfrm>
      </p:grpSpPr>
      <p:sp>
        <p:nvSpPr>
          <p:cNvPr id="2" name="1 Título"/>
          <p:cNvSpPr>
            <a:spLocks noGrp="1"/>
          </p:cNvSpPr>
          <p:nvPr>
            <p:ph type="title"/>
          </p:nvPr>
        </p:nvSpPr>
        <p:spPr>
          <a:xfrm>
            <a:off x="457200" y="500856"/>
            <a:ext cx="8229600" cy="674688"/>
          </a:xfrm>
          <a:ln>
            <a:solidFill>
              <a:schemeClr val="accent1"/>
            </a:solidFill>
          </a:ln>
        </p:spPr>
        <p:txBody>
          <a:bodyPr lIns="274320" anchor="ctr"/>
          <a:lstStyle>
            <a:lvl1pPr algn="r">
              <a:buNone/>
              <a:defRPr sz="2000" b="0">
                <a:solidFill>
                  <a:schemeClr val="tx1"/>
                </a:solidFill>
              </a:defRPr>
            </a:lvl1pPr>
          </a:lstStyle>
          <a:p>
            <a:r>
              <a:rPr kumimoji="0" lang="es-ES"/>
              <a:t>Haga clic para modificar el estilo de título del patrón</a:t>
            </a:r>
            <a:endParaRPr kumimoji="0" lang="en-US"/>
          </a:p>
        </p:txBody>
      </p:sp>
      <p:sp>
        <p:nvSpPr>
          <p:cNvPr id="3" name="2 Marcador de posición de imagen"/>
          <p:cNvSpPr>
            <a:spLocks noGrp="1"/>
          </p:cNvSpPr>
          <p:nvPr>
            <p:ph type="pic" idx="1"/>
          </p:nvPr>
        </p:nvSpPr>
        <p:spPr>
          <a:xfrm>
            <a:off x="457200" y="1905000"/>
            <a:ext cx="8229600" cy="4270248"/>
          </a:xfrm>
          <a:solidFill>
            <a:schemeClr val="tx1">
              <a:shade val="50000"/>
            </a:schemeClr>
          </a:solidFill>
          <a:ln>
            <a:noFill/>
          </a:ln>
          <a:effectLst/>
        </p:spPr>
        <p:txBody>
          <a:bodyPr/>
          <a:lstStyle>
            <a:lvl1pPr marL="0" indent="0">
              <a:spcBef>
                <a:spcPts val="600"/>
              </a:spcBef>
              <a:buNone/>
              <a:defRPr sz="3200"/>
            </a:lvl1pPr>
          </a:lstStyle>
          <a:p>
            <a:r>
              <a:rPr kumimoji="0" lang="es-ES"/>
              <a:t>Haga clic en el icono para agregar una imagen</a:t>
            </a:r>
            <a:endParaRPr kumimoji="0" lang="en-US" dirty="0"/>
          </a:p>
        </p:txBody>
      </p:sp>
      <p:sp>
        <p:nvSpPr>
          <p:cNvPr id="4" name="3 Marcador de texto"/>
          <p:cNvSpPr>
            <a:spLocks noGrp="1"/>
          </p:cNvSpPr>
          <p:nvPr>
            <p:ph type="body" sz="half" idx="2"/>
          </p:nvPr>
        </p:nvSpPr>
        <p:spPr>
          <a:xfrm>
            <a:off x="457200" y="1219200"/>
            <a:ext cx="8229600" cy="533400"/>
          </a:xfrm>
        </p:spPr>
        <p:txBody>
          <a:bodyPr anchor="ctr" anchorCtr="0"/>
          <a:lstStyle>
            <a:lvl1pPr marL="0" indent="0" algn="l">
              <a:buFontTx/>
              <a:buNone/>
              <a:defRPr sz="1400"/>
            </a:lvl1pPr>
            <a:lvl2pPr>
              <a:defRPr sz="1200"/>
            </a:lvl2pPr>
            <a:lvl3pPr>
              <a:defRPr sz="1000"/>
            </a:lvl3pPr>
            <a:lvl4pPr>
              <a:defRPr sz="900"/>
            </a:lvl4pPr>
            <a:lvl5pPr>
              <a:defRPr sz="900"/>
            </a:lvl5pPr>
          </a:lstStyle>
          <a:p>
            <a:pPr lvl="0" eaLnBrk="1" latinLnBrk="0" hangingPunct="1"/>
            <a:r>
              <a:rPr kumimoji="0" lang="es-ES"/>
              <a:t>Haga clic para modificar el estilo de texto del patrón</a:t>
            </a:r>
          </a:p>
        </p:txBody>
      </p:sp>
      <p:sp>
        <p:nvSpPr>
          <p:cNvPr id="5" name="4 Marcador de fecha"/>
          <p:cNvSpPr>
            <a:spLocks noGrp="1"/>
          </p:cNvSpPr>
          <p:nvPr>
            <p:ph type="dt" sz="half" idx="10"/>
          </p:nvPr>
        </p:nvSpPr>
        <p:spPr/>
        <p:txBody>
          <a:bodyPr/>
          <a:lstStyle/>
          <a:p>
            <a:endParaRPr lang="es-ES_tradnl"/>
          </a:p>
        </p:txBody>
      </p:sp>
      <p:sp>
        <p:nvSpPr>
          <p:cNvPr id="6" name="5 Marcador de pie de página"/>
          <p:cNvSpPr>
            <a:spLocks noGrp="1"/>
          </p:cNvSpPr>
          <p:nvPr>
            <p:ph type="ftr" sz="quarter" idx="11"/>
          </p:nvPr>
        </p:nvSpPr>
        <p:spPr/>
        <p:txBody>
          <a:bodyPr/>
          <a:lstStyle/>
          <a:p>
            <a:endParaRPr lang="es-ES_tradnl"/>
          </a:p>
        </p:txBody>
      </p:sp>
      <p:sp>
        <p:nvSpPr>
          <p:cNvPr id="7" name="6 Marcador de número de diapositiva"/>
          <p:cNvSpPr>
            <a:spLocks noGrp="1"/>
          </p:cNvSpPr>
          <p:nvPr>
            <p:ph type="sldNum" sz="quarter" idx="12"/>
          </p:nvPr>
        </p:nvSpPr>
        <p:spPr/>
        <p:txBody>
          <a:bodyPr/>
          <a:lstStyle/>
          <a:p>
            <a:fld id="{FDE3159E-8C4C-4B84-827C-EEB9E29DDA6E}" type="slidenum">
              <a:rPr lang="es-ES_tradnl" smtClean="0"/>
              <a:pPr/>
              <a:t>‹Nº›</a:t>
            </a:fld>
            <a:endParaRPr lang="es-ES_tradnl"/>
          </a:p>
        </p:txBody>
      </p:sp>
      <p:sp>
        <p:nvSpPr>
          <p:cNvPr id="8" name="7 Conector recto"/>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9" name="8 Triángulo isósceles"/>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9 Rectángulo"/>
          <p:cNvSpPr/>
          <p:nvPr/>
        </p:nvSpPr>
        <p:spPr>
          <a:xfrm>
            <a:off x="457200" y="500856"/>
            <a:ext cx="182880" cy="68580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21 Marcador de título"/>
          <p:cNvSpPr>
            <a:spLocks noGrp="1"/>
          </p:cNvSpPr>
          <p:nvPr>
            <p:ph type="title"/>
          </p:nvPr>
        </p:nvSpPr>
        <p:spPr>
          <a:xfrm>
            <a:off x="457200" y="152400"/>
            <a:ext cx="8229600" cy="990600"/>
          </a:xfrm>
          <a:prstGeom prst="rect">
            <a:avLst/>
          </a:prstGeom>
        </p:spPr>
        <p:txBody>
          <a:bodyPr vert="horz" anchor="b" anchorCtr="0">
            <a:normAutofit/>
          </a:bodyPr>
          <a:lstStyle/>
          <a:p>
            <a:r>
              <a:rPr kumimoji="0" lang="es-ES"/>
              <a:t>Haga clic para modificar el estilo de título del patrón</a:t>
            </a:r>
            <a:endParaRPr kumimoji="0" lang="en-US"/>
          </a:p>
        </p:txBody>
      </p:sp>
      <p:sp>
        <p:nvSpPr>
          <p:cNvPr id="13" name="12 Marcador de texto"/>
          <p:cNvSpPr>
            <a:spLocks noGrp="1"/>
          </p:cNvSpPr>
          <p:nvPr>
            <p:ph type="body" idx="1"/>
          </p:nvPr>
        </p:nvSpPr>
        <p:spPr>
          <a:xfrm>
            <a:off x="457200" y="1219200"/>
            <a:ext cx="8229600" cy="4910328"/>
          </a:xfrm>
          <a:prstGeom prst="rect">
            <a:avLst/>
          </a:prstGeom>
        </p:spPr>
        <p:txBody>
          <a:bodyPr vert="horz">
            <a:normAutofit/>
          </a:bodyPr>
          <a:lstStyle/>
          <a:p>
            <a:pPr lvl="0" eaLnBrk="1" latinLnBrk="0" hangingPunct="1"/>
            <a:r>
              <a:rPr kumimoji="0" lang="es-ES"/>
              <a:t>Haga clic para modificar el estilo de texto del patrón</a:t>
            </a:r>
          </a:p>
          <a:p>
            <a:pPr lvl="1" eaLnBrk="1" latinLnBrk="0" hangingPunct="1"/>
            <a:r>
              <a:rPr kumimoji="0" lang="es-ES"/>
              <a:t>Segundo nivel</a:t>
            </a:r>
          </a:p>
          <a:p>
            <a:pPr lvl="2" eaLnBrk="1" latinLnBrk="0" hangingPunct="1"/>
            <a:r>
              <a:rPr kumimoji="0" lang="es-ES"/>
              <a:t>Tercer nivel</a:t>
            </a:r>
          </a:p>
          <a:p>
            <a:pPr lvl="3" eaLnBrk="1" latinLnBrk="0" hangingPunct="1"/>
            <a:r>
              <a:rPr kumimoji="0" lang="es-ES"/>
              <a:t>Cuarto nivel</a:t>
            </a:r>
          </a:p>
          <a:p>
            <a:pPr lvl="4" eaLnBrk="1" latinLnBrk="0" hangingPunct="1"/>
            <a:r>
              <a:rPr kumimoji="0" lang="es-ES"/>
              <a:t>Quinto nivel</a:t>
            </a:r>
            <a:endParaRPr kumimoji="0" lang="en-US"/>
          </a:p>
        </p:txBody>
      </p:sp>
      <p:sp>
        <p:nvSpPr>
          <p:cNvPr id="14" name="13 Marcador de fecha"/>
          <p:cNvSpPr>
            <a:spLocks noGrp="1"/>
          </p:cNvSpPr>
          <p:nvPr>
            <p:ph type="dt" sz="half" idx="2"/>
          </p:nvPr>
        </p:nvSpPr>
        <p:spPr>
          <a:xfrm>
            <a:off x="6400800" y="6356350"/>
            <a:ext cx="2289048" cy="365760"/>
          </a:xfrm>
          <a:prstGeom prst="rect">
            <a:avLst/>
          </a:prstGeom>
        </p:spPr>
        <p:txBody>
          <a:bodyPr vert="horz"/>
          <a:lstStyle>
            <a:lvl1pPr algn="l" eaLnBrk="1" latinLnBrk="0" hangingPunct="1">
              <a:defRPr kumimoji="0" sz="1400">
                <a:solidFill>
                  <a:schemeClr val="tx2"/>
                </a:solidFill>
              </a:defRPr>
            </a:lvl1pPr>
          </a:lstStyle>
          <a:p>
            <a:endParaRPr lang="es-ES_tradnl"/>
          </a:p>
        </p:txBody>
      </p:sp>
      <p:sp>
        <p:nvSpPr>
          <p:cNvPr id="3" name="2 Marcador de pie de página"/>
          <p:cNvSpPr>
            <a:spLocks noGrp="1"/>
          </p:cNvSpPr>
          <p:nvPr>
            <p:ph type="ftr" sz="quarter" idx="3"/>
          </p:nvPr>
        </p:nvSpPr>
        <p:spPr>
          <a:xfrm>
            <a:off x="2898648" y="6356350"/>
            <a:ext cx="3505200" cy="365760"/>
          </a:xfrm>
          <a:prstGeom prst="rect">
            <a:avLst/>
          </a:prstGeom>
        </p:spPr>
        <p:txBody>
          <a:bodyPr vert="horz"/>
          <a:lstStyle>
            <a:lvl1pPr algn="r" eaLnBrk="1" latinLnBrk="0" hangingPunct="1">
              <a:defRPr kumimoji="0" sz="1400">
                <a:solidFill>
                  <a:schemeClr val="tx2"/>
                </a:solidFill>
              </a:defRPr>
            </a:lvl1pPr>
          </a:lstStyle>
          <a:p>
            <a:endParaRPr lang="es-ES_tradnl"/>
          </a:p>
        </p:txBody>
      </p:sp>
      <p:sp>
        <p:nvSpPr>
          <p:cNvPr id="23" name="22 Marcador de número de diapositiva"/>
          <p:cNvSpPr>
            <a:spLocks noGrp="1"/>
          </p:cNvSpPr>
          <p:nvPr>
            <p:ph type="sldNum" sz="quarter" idx="4"/>
          </p:nvPr>
        </p:nvSpPr>
        <p:spPr>
          <a:xfrm>
            <a:off x="612648" y="6356350"/>
            <a:ext cx="1981200" cy="365760"/>
          </a:xfrm>
          <a:prstGeom prst="rect">
            <a:avLst/>
          </a:prstGeom>
        </p:spPr>
        <p:txBody>
          <a:bodyPr vert="horz"/>
          <a:lstStyle>
            <a:lvl1pPr algn="l" eaLnBrk="1" latinLnBrk="0" hangingPunct="1">
              <a:defRPr kumimoji="0" sz="1400">
                <a:solidFill>
                  <a:schemeClr val="tx2"/>
                </a:solidFill>
              </a:defRPr>
            </a:lvl1pPr>
          </a:lstStyle>
          <a:p>
            <a:fld id="{A1E0F1D5-2BC2-42B5-9697-D142D7196502}" type="slidenum">
              <a:rPr lang="es-ES_tradnl" smtClean="0"/>
              <a:pPr/>
              <a:t>‹Nº›</a:t>
            </a:fld>
            <a:endParaRPr lang="es-ES_tradnl"/>
          </a:p>
        </p:txBody>
      </p:sp>
      <p:sp>
        <p:nvSpPr>
          <p:cNvPr id="28" name="27 Conector recto"/>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29" name="28 Conector recto"/>
          <p:cNvSpPr>
            <a:spLocks noChangeShapeType="1"/>
          </p:cNvSpPr>
          <p:nvPr/>
        </p:nvSpPr>
        <p:spPr bwMode="auto">
          <a:xfrm>
            <a:off x="457200" y="1143000"/>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10" name="9 Triángulo isósceles"/>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753" r:id="rId1"/>
    <p:sldLayoutId id="2147483754" r:id="rId2"/>
    <p:sldLayoutId id="2147483755" r:id="rId3"/>
    <p:sldLayoutId id="2147483756" r:id="rId4"/>
    <p:sldLayoutId id="2147483757" r:id="rId5"/>
    <p:sldLayoutId id="2147483758" r:id="rId6"/>
    <p:sldLayoutId id="2147483759" r:id="rId7"/>
    <p:sldLayoutId id="2147483760" r:id="rId8"/>
    <p:sldLayoutId id="2147483761" r:id="rId9"/>
    <p:sldLayoutId id="2147483762" r:id="rId10"/>
    <p:sldLayoutId id="2147483763" r:id="rId11"/>
  </p:sldLayoutIdLst>
  <p:hf hdr="0" ftr="0" dt="0"/>
  <p:txStyles>
    <p:titleStyle>
      <a:lvl1pPr algn="l" rtl="0" eaLnBrk="1" latinLnBrk="0" hangingPunct="1">
        <a:spcBef>
          <a:spcPct val="0"/>
        </a:spcBef>
        <a:buNone/>
        <a:defRPr kumimoji="0" sz="3200" kern="120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6000"/>
        <a:buFont typeface="Wingdings 3"/>
        <a:buChar char=""/>
        <a:defRPr kumimoji="0" sz="2600" kern="1200">
          <a:solidFill>
            <a:schemeClr val="tx1"/>
          </a:solidFill>
          <a:latin typeface="+mn-lt"/>
          <a:ea typeface="+mn-ea"/>
          <a:cs typeface="+mn-cs"/>
        </a:defRPr>
      </a:lvl1pPr>
      <a:lvl2pPr marL="548640" indent="-274320" algn="l" rtl="0" eaLnBrk="1" latinLnBrk="0" hangingPunct="1">
        <a:spcBef>
          <a:spcPts val="500"/>
        </a:spcBef>
        <a:buClr>
          <a:schemeClr val="accent2"/>
        </a:buClr>
        <a:buSzPct val="76000"/>
        <a:buFont typeface="Wingdings 3"/>
        <a:buChar char=""/>
        <a:defRPr kumimoji="0" sz="2300" kern="1200">
          <a:solidFill>
            <a:schemeClr val="tx2"/>
          </a:solidFill>
          <a:latin typeface="+mn-lt"/>
          <a:ea typeface="+mn-ea"/>
          <a:cs typeface="+mn-cs"/>
        </a:defRPr>
      </a:lvl2pPr>
      <a:lvl3pPr marL="822960" indent="-228600" algn="l" rtl="0" eaLnBrk="1" latinLnBrk="0" hangingPunct="1">
        <a:spcBef>
          <a:spcPts val="500"/>
        </a:spcBef>
        <a:buClr>
          <a:schemeClr val="bg1">
            <a:shade val="50000"/>
          </a:schemeClr>
        </a:buClr>
        <a:buSzPct val="76000"/>
        <a:buFont typeface="Wingdings 3"/>
        <a:buChar char=""/>
        <a:defRPr kumimoji="0" sz="2000" kern="1200">
          <a:solidFill>
            <a:schemeClr val="tx1"/>
          </a:solidFill>
          <a:latin typeface="+mn-lt"/>
          <a:ea typeface="+mn-ea"/>
          <a:cs typeface="+mn-cs"/>
        </a:defRPr>
      </a:lvl3pPr>
      <a:lvl4pPr marL="1097280" indent="-228600" algn="l" rtl="0" eaLnBrk="1" latinLnBrk="0" hangingPunct="1">
        <a:spcBef>
          <a:spcPts val="400"/>
        </a:spcBef>
        <a:buClr>
          <a:schemeClr val="accent2">
            <a:shade val="75000"/>
          </a:schemeClr>
        </a:buClr>
        <a:buSzPct val="70000"/>
        <a:buFont typeface="Wingdings"/>
        <a:buChar char=""/>
        <a:defRPr kumimoji="0" sz="1800" kern="1200">
          <a:solidFill>
            <a:schemeClr val="tx1"/>
          </a:solidFill>
          <a:latin typeface="+mn-lt"/>
          <a:ea typeface="+mn-ea"/>
          <a:cs typeface="+mn-cs"/>
        </a:defRPr>
      </a:lvl4pPr>
      <a:lvl5pPr marL="1371600" indent="-228600" algn="l" rtl="0" eaLnBrk="1" latinLnBrk="0" hangingPunct="1">
        <a:spcBef>
          <a:spcPts val="300"/>
        </a:spcBef>
        <a:buClr>
          <a:schemeClr val="accent2"/>
        </a:buClr>
        <a:buSzPct val="70000"/>
        <a:buFont typeface="Wingdings"/>
        <a:buChar char=""/>
        <a:defRPr kumimoji="0" sz="1600" kern="1200">
          <a:solidFill>
            <a:schemeClr val="tx1"/>
          </a:solidFill>
          <a:latin typeface="+mn-lt"/>
          <a:ea typeface="+mn-ea"/>
          <a:cs typeface="+mn-cs"/>
        </a:defRPr>
      </a:lvl5pPr>
      <a:lvl6pPr marL="1645920" indent="-182880" algn="l" rtl="0" eaLnBrk="1" latinLnBrk="0" hangingPunct="1">
        <a:spcBef>
          <a:spcPts val="300"/>
        </a:spcBef>
        <a:buClr>
          <a:srgbClr val="9FB8CD">
            <a:shade val="75000"/>
          </a:srgbClr>
        </a:buClr>
        <a:buSzPct val="75000"/>
        <a:buFont typeface="Wingdings 3"/>
        <a:buChar char=""/>
        <a:defRPr kumimoji="0" lang="en-US" sz="1600" kern="1200" smtClean="0">
          <a:solidFill>
            <a:schemeClr val="tx1"/>
          </a:solidFill>
          <a:latin typeface="+mn-lt"/>
          <a:ea typeface="+mn-ea"/>
          <a:cs typeface="+mn-cs"/>
        </a:defRPr>
      </a:lvl6pPr>
      <a:lvl7pPr marL="1828800" indent="-182880" algn="l" rtl="0" eaLnBrk="1" latinLnBrk="0" hangingPunct="1">
        <a:spcBef>
          <a:spcPts val="300"/>
        </a:spcBef>
        <a:buClr>
          <a:srgbClr val="727CA3">
            <a:shade val="75000"/>
          </a:srgbClr>
        </a:buClr>
        <a:buSzPct val="75000"/>
        <a:buFont typeface="Wingdings 3"/>
        <a:buChar char=""/>
        <a:defRPr kumimoji="0" lang="en-US" sz="1400" kern="1200" smtClean="0">
          <a:solidFill>
            <a:schemeClr val="tx1"/>
          </a:solidFill>
          <a:latin typeface="+mn-lt"/>
          <a:ea typeface="+mn-ea"/>
          <a:cs typeface="+mn-cs"/>
        </a:defRPr>
      </a:lvl7pPr>
      <a:lvl8pPr marL="2011680" indent="-182880" algn="l" rtl="0" eaLnBrk="1" latinLnBrk="0" hangingPunct="1">
        <a:spcBef>
          <a:spcPts val="300"/>
        </a:spcBef>
        <a:buClr>
          <a:prstClr val="white">
            <a:shade val="50000"/>
          </a:prstClr>
        </a:buClr>
        <a:buSzPct val="75000"/>
        <a:buFont typeface="Wingdings 3"/>
        <a:buChar char=""/>
        <a:defRPr kumimoji="0" lang="en-US" sz="1400" kern="1200" smtClean="0">
          <a:solidFill>
            <a:schemeClr val="tx1"/>
          </a:solidFill>
          <a:latin typeface="+mn-lt"/>
          <a:ea typeface="+mn-ea"/>
          <a:cs typeface="+mn-cs"/>
        </a:defRPr>
      </a:lvl8pPr>
      <a:lvl9pPr marL="2194560" indent="-182880" algn="l" rtl="0" eaLnBrk="1" latinLnBrk="0" hangingPunct="1">
        <a:spcBef>
          <a:spcPts val="300"/>
        </a:spcBef>
        <a:buClr>
          <a:srgbClr val="9FB8CD"/>
        </a:buClr>
        <a:buSzPct val="75000"/>
        <a:buFont typeface="Wingdings 3"/>
        <a:buChar char=""/>
        <a:defRPr kumimoji="0" lang="en-US" sz="1200" kern="1200" smtClean="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7.emf"/><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6.xml"/><Relationship Id="rId4" Type="http://schemas.openxmlformats.org/officeDocument/2006/relationships/image" Target="../media/image21.png"/></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5.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6.xml"/></Relationships>
</file>

<file path=ppt/slides/_rels/slide46.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image" Target="../media/image28.gif"/><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0.xml.rels><?xml version="1.0" encoding="UTF-8" standalone="yes"?>
<Relationships xmlns="http://schemas.openxmlformats.org/package/2006/relationships"><Relationship Id="rId2" Type="http://schemas.openxmlformats.org/officeDocument/2006/relationships/image" Target="../media/image30.gif"/><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2" Type="http://schemas.openxmlformats.org/officeDocument/2006/relationships/image" Target="../media/image32.gif"/><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7.xml"/></Relationships>
</file>

<file path=ppt/slides/_rels/slide55.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image" Target="../media/image36.gif"/><Relationship Id="rId1" Type="http://schemas.openxmlformats.org/officeDocument/2006/relationships/slideLayout" Target="../slideLayouts/slideLayout7.xml"/></Relationships>
</file>

<file path=ppt/slides/_rels/slide57.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7.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38.png"/><Relationship Id="rId1" Type="http://schemas.openxmlformats.org/officeDocument/2006/relationships/slideLayout" Target="../slideLayouts/slideLayout6.xml"/><Relationship Id="rId4" Type="http://schemas.openxmlformats.org/officeDocument/2006/relationships/image" Target="../media/image40.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3" Type="http://schemas.openxmlformats.org/officeDocument/2006/relationships/image" Target="../media/image42.jpeg"/><Relationship Id="rId2" Type="http://schemas.openxmlformats.org/officeDocument/2006/relationships/image" Target="../media/image41.jpeg"/><Relationship Id="rId1" Type="http://schemas.openxmlformats.org/officeDocument/2006/relationships/slideLayout" Target="../slideLayouts/slideLayout7.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6.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2" Type="http://schemas.openxmlformats.org/officeDocument/2006/relationships/image" Target="../media/image44.jpeg"/><Relationship Id="rId1" Type="http://schemas.openxmlformats.org/officeDocument/2006/relationships/slideLayout" Target="../slideLayouts/slideLayout7.xml"/></Relationships>
</file>

<file path=ppt/slides/_rels/slide67.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image" Target="../media/image45.jpeg"/><Relationship Id="rId1" Type="http://schemas.openxmlformats.org/officeDocument/2006/relationships/slideLayout" Target="../slideLayouts/slideLayout7.xml"/></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25.xml"/><Relationship Id="rId1" Type="http://schemas.openxmlformats.org/officeDocument/2006/relationships/slideLayout" Target="../slideLayouts/slideLayout2.xml"/><Relationship Id="rId5" Type="http://schemas.openxmlformats.org/officeDocument/2006/relationships/image" Target="../media/image49.png"/><Relationship Id="rId4" Type="http://schemas.openxmlformats.org/officeDocument/2006/relationships/image" Target="../media/image48.png"/></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4.xml"/><Relationship Id="rId4" Type="http://schemas.microsoft.com/office/2007/relationships/hdphoto" Target="../media/hdphoto1.wdp"/></Relationships>
</file>

<file path=ppt/slides/_rels/slide70.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notesSlide" Target="../notesSlides/notesSlide27.xml"/><Relationship Id="rId1" Type="http://schemas.openxmlformats.org/officeDocument/2006/relationships/slideLayout" Target="../slideLayouts/slideLayout2.xml"/><Relationship Id="rId4" Type="http://schemas.openxmlformats.org/officeDocument/2006/relationships/hyperlink" Target="http://www.quimicaorganica.net/" TargetMode="External"/></Relationships>
</file>

<file path=ppt/slides/_rels/slide72.xml.rels><?xml version="1.0" encoding="UTF-8" standalone="yes"?>
<Relationships xmlns="http://schemas.openxmlformats.org/package/2006/relationships"><Relationship Id="rId2" Type="http://schemas.openxmlformats.org/officeDocument/2006/relationships/image" Target="../media/image52.png"/><Relationship Id="rId1" Type="http://schemas.openxmlformats.org/officeDocument/2006/relationships/slideLayout" Target="../slideLayouts/slideLayout7.xml"/></Relationships>
</file>

<file path=ppt/slides/_rels/slide73.xml.rels><?xml version="1.0" encoding="UTF-8" standalone="yes"?>
<Relationships xmlns="http://schemas.openxmlformats.org/package/2006/relationships"><Relationship Id="rId2" Type="http://schemas.openxmlformats.org/officeDocument/2006/relationships/image" Target="../media/image53.png"/><Relationship Id="rId1" Type="http://schemas.openxmlformats.org/officeDocument/2006/relationships/slideLayout" Target="../slideLayouts/slideLayout7.xml"/></Relationships>
</file>

<file path=ppt/slides/_rels/slide74.xml.rels><?xml version="1.0" encoding="UTF-8" standalone="yes"?>
<Relationships xmlns="http://schemas.openxmlformats.org/package/2006/relationships"><Relationship Id="rId2" Type="http://schemas.openxmlformats.org/officeDocument/2006/relationships/image" Target="../media/image54.png"/><Relationship Id="rId1" Type="http://schemas.openxmlformats.org/officeDocument/2006/relationships/slideLayout" Target="../slideLayouts/slideLayout7.xml"/></Relationships>
</file>

<file path=ppt/slides/_rels/slide75.xml.rels><?xml version="1.0" encoding="UTF-8" standalone="yes"?>
<Relationships xmlns="http://schemas.openxmlformats.org/package/2006/relationships"><Relationship Id="rId2" Type="http://schemas.openxmlformats.org/officeDocument/2006/relationships/image" Target="../media/image55.png"/><Relationship Id="rId1" Type="http://schemas.openxmlformats.org/officeDocument/2006/relationships/slideLayout" Target="../slideLayouts/slideLayout7.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7.xml.rels><?xml version="1.0" encoding="UTF-8" standalone="yes"?>
<Relationships xmlns="http://schemas.openxmlformats.org/package/2006/relationships"><Relationship Id="rId8" Type="http://schemas.openxmlformats.org/officeDocument/2006/relationships/hyperlink" Target="http://www.triptofano.mx/" TargetMode="External"/><Relationship Id="rId13" Type="http://schemas.openxmlformats.org/officeDocument/2006/relationships/hyperlink" Target="http://www.sciencenote.org/" TargetMode="External"/><Relationship Id="rId3" Type="http://schemas.openxmlformats.org/officeDocument/2006/relationships/hyperlink" Target="http://www.accessmedicina.com/" TargetMode="External"/><Relationship Id="rId7" Type="http://schemas.openxmlformats.org/officeDocument/2006/relationships/hyperlink" Target="http://www.researchgate.net/" TargetMode="External"/><Relationship Id="rId12" Type="http://schemas.openxmlformats.org/officeDocument/2006/relationships/hyperlink" Target="http://www.fciencias.com/" TargetMode="External"/><Relationship Id="rId2" Type="http://schemas.openxmlformats.org/officeDocument/2006/relationships/hyperlink" Target="https://goo.gl/images/Mw5pfu" TargetMode="External"/><Relationship Id="rId16" Type="http://schemas.openxmlformats.org/officeDocument/2006/relationships/hyperlink" Target="http://www.sites.google.com/" TargetMode="External"/><Relationship Id="rId1" Type="http://schemas.openxmlformats.org/officeDocument/2006/relationships/slideLayout" Target="../slideLayouts/slideLayout6.xml"/><Relationship Id="rId6" Type="http://schemas.openxmlformats.org/officeDocument/2006/relationships/hyperlink" Target="http://www.khancademy.net/" TargetMode="External"/><Relationship Id="rId11" Type="http://schemas.openxmlformats.org/officeDocument/2006/relationships/hyperlink" Target="http://www.es.slidershare.net/" TargetMode="External"/><Relationship Id="rId5" Type="http://schemas.openxmlformats.org/officeDocument/2006/relationships/hyperlink" Target="http://www.es.wikipedia.org/" TargetMode="External"/><Relationship Id="rId15" Type="http://schemas.openxmlformats.org/officeDocument/2006/relationships/hyperlink" Target="http://www.quimicaorganica.net/" TargetMode="External"/><Relationship Id="rId10" Type="http://schemas.openxmlformats.org/officeDocument/2006/relationships/hyperlink" Target="http://www.depa.fquim.unam.mx/" TargetMode="External"/><Relationship Id="rId4" Type="http://schemas.openxmlformats.org/officeDocument/2006/relationships/hyperlink" Target="http://www.dreamstime.com/" TargetMode="External"/><Relationship Id="rId9" Type="http://schemas.openxmlformats.org/officeDocument/2006/relationships/hyperlink" Target="http://www.flichr.com/" TargetMode="External"/><Relationship Id="rId14" Type="http://schemas.openxmlformats.org/officeDocument/2006/relationships/hyperlink" Target="http://www.aminiacido.eu/" TargetMode="External"/></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4.xml"/><Relationship Id="rId4" Type="http://schemas.microsoft.com/office/2007/relationships/hdphoto" Target="../media/hdphoto1.wdp"/></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ctrTitle"/>
          </p:nvPr>
        </p:nvSpPr>
        <p:spPr>
          <a:xfrm>
            <a:off x="1104883" y="3662788"/>
            <a:ext cx="7065818" cy="1260273"/>
          </a:xfrm>
          <a:noFill/>
          <a:ln/>
        </p:spPr>
        <p:txBody>
          <a:bodyPr anchor="ctr" anchorCtr="1">
            <a:normAutofit fontScale="90000"/>
          </a:bodyPr>
          <a:lstStyle/>
          <a:p>
            <a:pPr lvl="0" indent="-342900" algn="ctr">
              <a:spcBef>
                <a:spcPts val="600"/>
              </a:spcBef>
              <a:defRPr/>
            </a:pPr>
            <a:r>
              <a:rPr lang="es-ES_tradnl" sz="2700" b="1" cap="small" spc="100" dirty="0">
                <a:solidFill>
                  <a:srgbClr val="003300"/>
                </a:solidFill>
                <a:effectLst>
                  <a:outerShdw blurRad="38100" dist="38100" dir="2700000" algn="tl">
                    <a:srgbClr val="000000">
                      <a:alpha val="43137"/>
                    </a:srgbClr>
                  </a:outerShdw>
                </a:effectLst>
                <a:latin typeface="Microsoft Sans Serif" pitchFamily="34" charset="0"/>
                <a:ea typeface="+mn-ea"/>
                <a:cs typeface="Microsoft Sans Serif" pitchFamily="34" charset="0"/>
              </a:rPr>
              <a:t>UNIDAD II</a:t>
            </a:r>
            <a:br>
              <a:rPr lang="es-ES_tradnl" b="1" cap="small" spc="100" dirty="0">
                <a:solidFill>
                  <a:srgbClr val="003300"/>
                </a:solidFill>
                <a:effectLst>
                  <a:outerShdw blurRad="38100" dist="38100" dir="2700000" algn="tl">
                    <a:srgbClr val="000000">
                      <a:alpha val="43137"/>
                    </a:srgbClr>
                  </a:outerShdw>
                </a:effectLst>
                <a:latin typeface="Microsoft Sans Serif" pitchFamily="34" charset="0"/>
                <a:ea typeface="+mn-ea"/>
                <a:cs typeface="Microsoft Sans Serif" pitchFamily="34" charset="0"/>
              </a:rPr>
            </a:br>
            <a:r>
              <a:rPr lang="es-ES_tradnl" sz="3100" b="1" cap="small" spc="200" dirty="0">
                <a:solidFill>
                  <a:srgbClr val="003300"/>
                </a:solidFill>
                <a:effectLst>
                  <a:outerShdw blurRad="38100" dist="38100" dir="2700000" algn="tl">
                    <a:srgbClr val="000000">
                      <a:alpha val="43137"/>
                    </a:srgbClr>
                  </a:outerShdw>
                </a:effectLst>
                <a:latin typeface="Microsoft Sans Serif" pitchFamily="34" charset="0"/>
                <a:ea typeface="+mn-ea"/>
                <a:cs typeface="Microsoft Sans Serif" pitchFamily="34" charset="0"/>
              </a:rPr>
              <a:t>PROTEINAS: Estructura y Función</a:t>
            </a:r>
            <a:br>
              <a:rPr lang="es-ES_tradnl" sz="3300" b="1" cap="small" spc="200" dirty="0">
                <a:solidFill>
                  <a:srgbClr val="003300"/>
                </a:solidFill>
                <a:effectLst>
                  <a:outerShdw blurRad="38100" dist="38100" dir="2700000" algn="tl">
                    <a:srgbClr val="000000">
                      <a:alpha val="43137"/>
                    </a:srgbClr>
                  </a:outerShdw>
                </a:effectLst>
                <a:latin typeface="Microsoft Sans Serif" pitchFamily="34" charset="0"/>
                <a:ea typeface="+mn-ea"/>
                <a:cs typeface="Microsoft Sans Serif" pitchFamily="34" charset="0"/>
              </a:rPr>
            </a:br>
            <a:r>
              <a:rPr lang="es-ES_tradnl" sz="2700" b="1" cap="small" spc="100" dirty="0">
                <a:solidFill>
                  <a:srgbClr val="003300"/>
                </a:solidFill>
                <a:effectLst>
                  <a:outerShdw blurRad="38100" dist="38100" dir="2700000" algn="tl">
                    <a:srgbClr val="000000">
                      <a:alpha val="43137"/>
                    </a:srgbClr>
                  </a:outerShdw>
                </a:effectLst>
                <a:latin typeface="Microsoft Sans Serif" pitchFamily="34" charset="0"/>
                <a:ea typeface="+mn-ea"/>
                <a:cs typeface="Microsoft Sans Serif" pitchFamily="34" charset="0"/>
              </a:rPr>
              <a:t>Aminoácidos y Péptidos</a:t>
            </a:r>
          </a:p>
        </p:txBody>
      </p:sp>
      <p:sp>
        <p:nvSpPr>
          <p:cNvPr id="4099" name="Rectangle 3"/>
          <p:cNvSpPr>
            <a:spLocks noGrp="1" noChangeArrowheads="1"/>
          </p:cNvSpPr>
          <p:nvPr>
            <p:ph type="subTitle" idx="1"/>
          </p:nvPr>
        </p:nvSpPr>
        <p:spPr>
          <a:xfrm>
            <a:off x="1387016" y="5069492"/>
            <a:ext cx="6387019" cy="671796"/>
          </a:xfrm>
          <a:noFill/>
          <a:ln/>
          <a:effectLst/>
        </p:spPr>
        <p:txBody>
          <a:bodyPr>
            <a:noAutofit/>
          </a:bodyPr>
          <a:lstStyle/>
          <a:p>
            <a:pPr lvl="0" algn="ctr">
              <a:spcBef>
                <a:spcPts val="0"/>
              </a:spcBef>
              <a:buClr>
                <a:srgbClr val="44546A"/>
              </a:buClr>
              <a:buSzPct val="100000"/>
              <a:defRPr/>
            </a:pPr>
            <a:r>
              <a:rPr lang="es-ES" sz="1600" b="1" cap="small" spc="200" dirty="0">
                <a:solidFill>
                  <a:schemeClr val="accent6">
                    <a:lumMod val="50000"/>
                  </a:schemeClr>
                </a:solidFill>
                <a:effectLst>
                  <a:outerShdw blurRad="38100" dist="38100" dir="2700000" algn="tl">
                    <a:srgbClr val="000000">
                      <a:alpha val="43137"/>
                    </a:srgbClr>
                  </a:outerShdw>
                </a:effectLst>
                <a:latin typeface="Microsoft Sans Serif" pitchFamily="34" charset="0"/>
                <a:ea typeface="+mn-ea"/>
                <a:cs typeface="Microsoft Sans Serif" pitchFamily="34" charset="0"/>
              </a:rPr>
              <a:t>M. en P. E. Ana Margarita Arrizabalaga Reynoso</a:t>
            </a:r>
          </a:p>
          <a:p>
            <a:pPr lvl="0" algn="ctr">
              <a:spcBef>
                <a:spcPts val="0"/>
              </a:spcBef>
              <a:buClr>
                <a:srgbClr val="44546A"/>
              </a:buClr>
              <a:buSzPct val="100000"/>
              <a:defRPr/>
            </a:pPr>
            <a:r>
              <a:rPr lang="es-ES" sz="1600" b="1" cap="small" spc="200" dirty="0">
                <a:solidFill>
                  <a:schemeClr val="accent6">
                    <a:lumMod val="50000"/>
                  </a:schemeClr>
                </a:solidFill>
                <a:effectLst>
                  <a:outerShdw blurRad="38100" dist="38100" dir="2700000" algn="tl">
                    <a:srgbClr val="000000">
                      <a:alpha val="43137"/>
                    </a:srgbClr>
                  </a:outerShdw>
                </a:effectLst>
                <a:latin typeface="Microsoft Sans Serif" pitchFamily="34" charset="0"/>
                <a:ea typeface="+mn-ea"/>
                <a:cs typeface="Microsoft Sans Serif" pitchFamily="34" charset="0"/>
              </a:rPr>
              <a:t>Toluca de Lerdo; Estado de México. Agosto de 2019</a:t>
            </a:r>
          </a:p>
        </p:txBody>
      </p:sp>
      <p:sp>
        <p:nvSpPr>
          <p:cNvPr id="8" name="Rectangle 2"/>
          <p:cNvSpPr txBox="1">
            <a:spLocks noChangeArrowheads="1"/>
          </p:cNvSpPr>
          <p:nvPr/>
        </p:nvSpPr>
        <p:spPr>
          <a:xfrm>
            <a:off x="544512" y="2132856"/>
            <a:ext cx="8218640" cy="720080"/>
          </a:xfrm>
          <a:prstGeom prst="rect">
            <a:avLst/>
          </a:prstGeom>
        </p:spPr>
        <p:txBody>
          <a:bodyPr/>
          <a:lstStyle>
            <a:lvl1pPr algn="l" rtl="0" eaLnBrk="1" latinLnBrk="0" hangingPunct="1">
              <a:spcBef>
                <a:spcPct val="0"/>
              </a:spcBef>
              <a:buNone/>
              <a:defRPr kumimoji="0" sz="3200" kern="1200">
                <a:solidFill>
                  <a:schemeClr val="tx2"/>
                </a:solidFill>
                <a:latin typeface="+mj-lt"/>
                <a:ea typeface="+mj-ea"/>
                <a:cs typeface="+mj-cs"/>
              </a:defRPr>
            </a:lvl1pPr>
          </a:lstStyle>
          <a:p>
            <a:pPr algn="ctr" eaLnBrk="0" fontAlgn="auto" hangingPunct="0">
              <a:spcAft>
                <a:spcPts val="0"/>
              </a:spcAft>
              <a:defRPr/>
            </a:pPr>
            <a:endParaRPr lang="es-MX" sz="4400" b="1" cap="small" spc="100" dirty="0">
              <a:solidFill>
                <a:srgbClr val="70AD47">
                  <a:lumMod val="50000"/>
                </a:srgbClr>
              </a:solidFill>
              <a:effectLst>
                <a:outerShdw blurRad="38100" dist="38100" dir="2700000" algn="tl">
                  <a:srgbClr val="000000">
                    <a:alpha val="43137"/>
                  </a:srgbClr>
                </a:outerShdw>
              </a:effectLst>
              <a:latin typeface="Microsoft Sans Serif" pitchFamily="34" charset="0"/>
              <a:cs typeface="Microsoft Sans Serif" pitchFamily="34" charset="0"/>
            </a:endParaRPr>
          </a:p>
        </p:txBody>
      </p:sp>
      <p:sp>
        <p:nvSpPr>
          <p:cNvPr id="9" name="Rectangle 2"/>
          <p:cNvSpPr txBox="1">
            <a:spLocks noChangeArrowheads="1"/>
          </p:cNvSpPr>
          <p:nvPr/>
        </p:nvSpPr>
        <p:spPr>
          <a:xfrm>
            <a:off x="490440" y="2204864"/>
            <a:ext cx="8218640" cy="720080"/>
          </a:xfrm>
          <a:prstGeom prst="rect">
            <a:avLst/>
          </a:prstGeom>
        </p:spPr>
        <p:txBody>
          <a:bodyPr/>
          <a:lstStyle>
            <a:lvl1pPr algn="l" rtl="0" eaLnBrk="1" latinLnBrk="0" hangingPunct="1">
              <a:spcBef>
                <a:spcPct val="0"/>
              </a:spcBef>
              <a:buNone/>
              <a:defRPr kumimoji="0" sz="3200" kern="1200">
                <a:solidFill>
                  <a:schemeClr val="tx2"/>
                </a:solidFill>
                <a:latin typeface="+mj-lt"/>
                <a:ea typeface="+mj-ea"/>
                <a:cs typeface="+mj-cs"/>
              </a:defRPr>
            </a:lvl1pPr>
          </a:lstStyle>
          <a:p>
            <a:pPr algn="ctr" eaLnBrk="0" fontAlgn="auto" hangingPunct="0">
              <a:spcAft>
                <a:spcPts val="0"/>
              </a:spcAft>
              <a:defRPr/>
            </a:pPr>
            <a:r>
              <a:rPr lang="es-MX" sz="5400" b="1" cap="small" spc="100" dirty="0">
                <a:solidFill>
                  <a:srgbClr val="70AD47">
                    <a:lumMod val="50000"/>
                  </a:srgbClr>
                </a:solidFill>
                <a:effectLst>
                  <a:outerShdw blurRad="38100" dist="38100" dir="2700000" algn="tl">
                    <a:srgbClr val="000000">
                      <a:alpha val="43137"/>
                    </a:srgbClr>
                  </a:outerShdw>
                </a:effectLst>
                <a:latin typeface="Microsoft Sans Serif" pitchFamily="34" charset="0"/>
                <a:cs typeface="Microsoft Sans Serif" pitchFamily="34" charset="0"/>
              </a:rPr>
              <a:t>BIOQUIMICA BASICA</a:t>
            </a:r>
          </a:p>
        </p:txBody>
      </p:sp>
      <p:graphicFrame>
        <p:nvGraphicFramePr>
          <p:cNvPr id="2" name="1 Tabla"/>
          <p:cNvGraphicFramePr>
            <a:graphicFrameLocks noGrp="1"/>
          </p:cNvGraphicFramePr>
          <p:nvPr>
            <p:extLst>
              <p:ext uri="{D42A27DB-BD31-4B8C-83A1-F6EECF244321}">
                <p14:modId xmlns:p14="http://schemas.microsoft.com/office/powerpoint/2010/main" val="3779940105"/>
              </p:ext>
            </p:extLst>
          </p:nvPr>
        </p:nvGraphicFramePr>
        <p:xfrm>
          <a:off x="505189" y="476672"/>
          <a:ext cx="8114007" cy="1152128"/>
        </p:xfrm>
        <a:graphic>
          <a:graphicData uri="http://schemas.openxmlformats.org/drawingml/2006/table">
            <a:tbl>
              <a:tblPr firstRow="1" bandRow="1">
                <a:tableStyleId>{5C22544A-7EE6-4342-B048-85BDC9FD1C3A}</a:tableStyleId>
              </a:tblPr>
              <a:tblGrid>
                <a:gridCol w="1273247">
                  <a:extLst>
                    <a:ext uri="{9D8B030D-6E8A-4147-A177-3AD203B41FA5}">
                      <a16:colId xmlns:a16="http://schemas.microsoft.com/office/drawing/2014/main" val="20000"/>
                    </a:ext>
                  </a:extLst>
                </a:gridCol>
                <a:gridCol w="5472608">
                  <a:extLst>
                    <a:ext uri="{9D8B030D-6E8A-4147-A177-3AD203B41FA5}">
                      <a16:colId xmlns:a16="http://schemas.microsoft.com/office/drawing/2014/main" val="20001"/>
                    </a:ext>
                  </a:extLst>
                </a:gridCol>
                <a:gridCol w="1368152">
                  <a:extLst>
                    <a:ext uri="{9D8B030D-6E8A-4147-A177-3AD203B41FA5}">
                      <a16:colId xmlns:a16="http://schemas.microsoft.com/office/drawing/2014/main" val="20002"/>
                    </a:ext>
                  </a:extLst>
                </a:gridCol>
              </a:tblGrid>
              <a:tr h="1152128">
                <a:tc>
                  <a:txBody>
                    <a:bodyPr/>
                    <a:lstStyle/>
                    <a:p>
                      <a:endParaRPr lang="es-MX"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MX" sz="1800" b="1" i="0" u="sng" strike="noStrike" kern="1200" cap="small" spc="100" normalizeH="0" baseline="0" noProof="0" dirty="0">
                          <a:ln>
                            <a:noFill/>
                          </a:ln>
                          <a:solidFill>
                            <a:srgbClr val="422100"/>
                          </a:solidFill>
                          <a:effectLst>
                            <a:outerShdw blurRad="38100" dist="38100" dir="2700000" algn="tl">
                              <a:srgbClr val="000000">
                                <a:alpha val="43137"/>
                              </a:srgbClr>
                            </a:outerShdw>
                          </a:effectLst>
                          <a:uLnTx/>
                          <a:uFillTx/>
                          <a:latin typeface="Microsoft Sans Serif" pitchFamily="34" charset="0"/>
                          <a:ea typeface="+mn-ea"/>
                          <a:cs typeface="Microsoft Sans Serif" pitchFamily="34" charset="0"/>
                        </a:rPr>
                        <a:t>Universidad Autónoma del Estado de México</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MX" sz="1400" b="1" i="0" u="none" strike="noStrike" kern="1200" cap="small" spc="200" normalizeH="0" baseline="0" noProof="0" dirty="0">
                          <a:ln>
                            <a:noFill/>
                          </a:ln>
                          <a:solidFill>
                            <a:srgbClr val="422100"/>
                          </a:solidFill>
                          <a:effectLst>
                            <a:outerShdw blurRad="38100" dist="38100" dir="2700000" algn="tl">
                              <a:srgbClr val="000000">
                                <a:alpha val="43137"/>
                              </a:srgbClr>
                            </a:outerShdw>
                          </a:effectLst>
                          <a:uLnTx/>
                          <a:uFillTx/>
                          <a:latin typeface="Microsoft Sans Serif" pitchFamily="34" charset="0"/>
                          <a:ea typeface="+mn-ea"/>
                          <a:cs typeface="Microsoft Sans Serif" pitchFamily="34" charset="0"/>
                        </a:rPr>
                        <a:t>Facultad de Química</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MX" sz="1400" b="1" i="0" u="none" strike="noStrike" kern="1200" cap="small" spc="200" normalizeH="0" baseline="0" noProof="0" dirty="0">
                          <a:ln>
                            <a:noFill/>
                          </a:ln>
                          <a:solidFill>
                            <a:srgbClr val="422100"/>
                          </a:solidFill>
                          <a:effectLst>
                            <a:outerShdw blurRad="38100" dist="38100" dir="2700000" algn="tl">
                              <a:srgbClr val="000000">
                                <a:alpha val="43137"/>
                              </a:srgbClr>
                            </a:outerShdw>
                          </a:effectLst>
                          <a:uLnTx/>
                          <a:uFillTx/>
                          <a:latin typeface="Microsoft Sans Serif" pitchFamily="34" charset="0"/>
                          <a:ea typeface="+mn-ea"/>
                          <a:cs typeface="Microsoft Sans Serif" pitchFamily="34" charset="0"/>
                        </a:rPr>
                        <a:t>Licenciatura en Química Farmacéutica Biológica </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s-MX"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0"/>
                  </a:ext>
                </a:extLst>
              </a:tr>
            </a:tbl>
          </a:graphicData>
        </a:graphic>
      </p:graphicFrame>
      <p:grpSp>
        <p:nvGrpSpPr>
          <p:cNvPr id="4" name="3 Grupo"/>
          <p:cNvGrpSpPr/>
          <p:nvPr/>
        </p:nvGrpSpPr>
        <p:grpSpPr>
          <a:xfrm>
            <a:off x="508324" y="520916"/>
            <a:ext cx="8030410" cy="1079500"/>
            <a:chOff x="508324" y="520916"/>
            <a:chExt cx="8030410" cy="1079500"/>
          </a:xfrm>
        </p:grpSpPr>
        <p:pic>
          <p:nvPicPr>
            <p:cNvPr id="22532"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8324" y="520916"/>
              <a:ext cx="1255713" cy="1079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2533"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300484" y="520916"/>
              <a:ext cx="1238250" cy="1079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Tree>
    <p:extLst>
      <p:ext uri="{BB962C8B-B14F-4D97-AF65-F5344CB8AC3E}">
        <p14:creationId xmlns:p14="http://schemas.microsoft.com/office/powerpoint/2010/main" val="1547986601"/>
      </p:ext>
    </p:extLst>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125240"/>
            <a:ext cx="8229600" cy="990600"/>
          </a:xfrm>
        </p:spPr>
        <p:txBody>
          <a:bodyPr>
            <a:normAutofit/>
          </a:bodyPr>
          <a:lstStyle/>
          <a:p>
            <a:pPr algn="ctr"/>
            <a:r>
              <a:rPr lang="es-MX" sz="5400" b="1" dirty="0">
                <a:solidFill>
                  <a:schemeClr val="tx2">
                    <a:lumMod val="75000"/>
                  </a:schemeClr>
                </a:solidFill>
                <a:latin typeface="Arial" pitchFamily="34" charset="0"/>
                <a:cs typeface="Arial" pitchFamily="34" charset="0"/>
              </a:rPr>
              <a:t>AMINOÁCIDO</a:t>
            </a:r>
          </a:p>
        </p:txBody>
      </p:sp>
      <p:pic>
        <p:nvPicPr>
          <p:cNvPr id="1026" name="Picture 2" descr="https://proteomeplus.files.wordpress.com/2011/04/aa.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15616" y="1302220"/>
            <a:ext cx="6724650" cy="4791076"/>
          </a:xfrm>
          <a:prstGeom prst="rect">
            <a:avLst/>
          </a:prstGeom>
          <a:noFill/>
          <a:extLst>
            <a:ext uri="{909E8E84-426E-40DD-AFC4-6F175D3DCCD1}">
              <a14:hiddenFill xmlns:a14="http://schemas.microsoft.com/office/drawing/2010/main">
                <a:solidFill>
                  <a:srgbClr val="FFFFFF"/>
                </a:solidFill>
              </a14:hiddenFill>
            </a:ext>
          </a:extLst>
        </p:spPr>
      </p:pic>
      <p:sp>
        <p:nvSpPr>
          <p:cNvPr id="3" name="Marcador de número de diapositiva 2"/>
          <p:cNvSpPr>
            <a:spLocks noGrp="1"/>
          </p:cNvSpPr>
          <p:nvPr>
            <p:ph type="sldNum" sz="quarter" idx="12"/>
          </p:nvPr>
        </p:nvSpPr>
        <p:spPr>
          <a:xfrm>
            <a:off x="8316416" y="6363222"/>
            <a:ext cx="370384" cy="365760"/>
          </a:xfrm>
        </p:spPr>
        <p:txBody>
          <a:bodyPr/>
          <a:lstStyle/>
          <a:p>
            <a:pPr algn="r"/>
            <a:fld id="{57246E5E-E010-41E4-AD7D-3EEBD46E4E3E}" type="slidenum">
              <a:rPr lang="es-ES_tradnl" sz="1100" b="1" smtClean="0">
                <a:latin typeface="Microsoft Sans Serif" panose="020B0604020202020204" pitchFamily="34" charset="0"/>
                <a:ea typeface="Microsoft Sans Serif" panose="020B0604020202020204" pitchFamily="34" charset="0"/>
                <a:cs typeface="Microsoft Sans Serif" panose="020B0604020202020204" pitchFamily="34" charset="0"/>
              </a:rPr>
              <a:pPr algn="r"/>
              <a:t>10</a:t>
            </a:fld>
            <a:endParaRPr lang="es-ES_tradnl" sz="1100" b="1" dirty="0">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sp>
        <p:nvSpPr>
          <p:cNvPr id="5" name="9 CuadroTexto"/>
          <p:cNvSpPr txBox="1"/>
          <p:nvPr/>
        </p:nvSpPr>
        <p:spPr>
          <a:xfrm>
            <a:off x="1395011" y="6076211"/>
            <a:ext cx="6371668" cy="507831"/>
          </a:xfrm>
          <a:prstGeom prst="rect">
            <a:avLst/>
          </a:prstGeom>
          <a:noFill/>
        </p:spPr>
        <p:txBody>
          <a:bodyPr wrap="square" rtlCol="0">
            <a:spAutoFit/>
          </a:bodyPr>
          <a:lstStyle/>
          <a:p>
            <a:pPr lvl="0" algn="ctr"/>
            <a:r>
              <a:rPr lang="es-MX" altLang="es-MX" sz="1600" b="1" cap="small" spc="100" dirty="0">
                <a:solidFill>
                  <a:schemeClr val="accent6">
                    <a:lumMod val="50000"/>
                  </a:schemeClr>
                </a:solidFill>
                <a:effectLst>
                  <a:outerShdw blurRad="38100" dist="38100" dir="2700000" algn="tl">
                    <a:srgbClr val="000000">
                      <a:alpha val="43137"/>
                    </a:srgbClr>
                  </a:outerShdw>
                </a:effectLst>
                <a:latin typeface="Microsoft Sans Serif" pitchFamily="34" charset="0"/>
                <a:cs typeface="Microsoft Sans Serif" pitchFamily="34" charset="0"/>
              </a:rPr>
              <a:t>Estructura química de los Aminoácidos</a:t>
            </a:r>
          </a:p>
          <a:p>
            <a:pPr lvl="0" algn="ctr"/>
            <a:r>
              <a:rPr lang="es-MX" altLang="es-MX" sz="1100" spc="100" dirty="0">
                <a:solidFill>
                  <a:schemeClr val="accent6">
                    <a:lumMod val="50000"/>
                  </a:schemeClr>
                </a:solidFill>
                <a:latin typeface="Microsoft Sans Serif" pitchFamily="34" charset="0"/>
                <a:cs typeface="Microsoft Sans Serif" pitchFamily="34" charset="0"/>
              </a:rPr>
              <a:t>Fuente: Imágenes de Google, 2019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pPr algn="ctr"/>
            <a:r>
              <a:rPr lang="es-MX" sz="5400" b="1" dirty="0">
                <a:solidFill>
                  <a:schemeClr val="tx2">
                    <a:lumMod val="75000"/>
                  </a:schemeClr>
                </a:solidFill>
                <a:latin typeface="Arial" pitchFamily="34" charset="0"/>
                <a:cs typeface="Arial" pitchFamily="34" charset="0"/>
              </a:rPr>
              <a:t>AMINOÁCIDO</a:t>
            </a:r>
          </a:p>
        </p:txBody>
      </p:sp>
      <p:sp>
        <p:nvSpPr>
          <p:cNvPr id="5" name="4 Marcador de contenido"/>
          <p:cNvSpPr>
            <a:spLocks noGrp="1"/>
          </p:cNvSpPr>
          <p:nvPr>
            <p:ph sz="quarter" idx="1"/>
          </p:nvPr>
        </p:nvSpPr>
        <p:spPr>
          <a:xfrm>
            <a:off x="800425" y="2276872"/>
            <a:ext cx="7560840" cy="3168352"/>
          </a:xfrm>
        </p:spPr>
        <p:txBody>
          <a:bodyPr>
            <a:noAutofit/>
          </a:bodyPr>
          <a:lstStyle/>
          <a:p>
            <a:pPr marL="0" indent="0" algn="just">
              <a:lnSpc>
                <a:spcPct val="114000"/>
              </a:lnSpc>
              <a:buClr>
                <a:srgbClr val="002060"/>
              </a:buClr>
              <a:buNone/>
            </a:pPr>
            <a:r>
              <a:rPr lang="es-MX" sz="3600" dirty="0">
                <a:solidFill>
                  <a:schemeClr val="tx2">
                    <a:lumMod val="75000"/>
                  </a:schemeClr>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Los</a:t>
            </a:r>
            <a:r>
              <a:rPr lang="es-MX" sz="3200" dirty="0">
                <a:solidFill>
                  <a:schemeClr val="tx2">
                    <a:lumMod val="75000"/>
                  </a:schemeClr>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 </a:t>
            </a:r>
            <a:r>
              <a:rPr lang="es-MX" sz="4000" b="1" cap="small" dirty="0">
                <a:solidFill>
                  <a:srgbClr val="0000FF"/>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aminoácidos</a:t>
            </a:r>
            <a:r>
              <a:rPr lang="es-MX" sz="3200" dirty="0">
                <a:solidFill>
                  <a:schemeClr val="tx2">
                    <a:lumMod val="75000"/>
                  </a:schemeClr>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 </a:t>
            </a:r>
            <a:r>
              <a:rPr lang="es-MX" sz="3600" dirty="0">
                <a:solidFill>
                  <a:schemeClr val="tx2">
                    <a:lumMod val="75000"/>
                  </a:schemeClr>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constituyen el alfabeto de la estructura de las proteínas, determinando muchas de las propiedades importantes de las mismas</a:t>
            </a:r>
            <a:r>
              <a:rPr lang="es-MX" sz="3200" dirty="0">
                <a:solidFill>
                  <a:schemeClr val="tx2">
                    <a:lumMod val="75000"/>
                  </a:schemeClr>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a:t>
            </a:r>
          </a:p>
        </p:txBody>
      </p:sp>
      <p:sp>
        <p:nvSpPr>
          <p:cNvPr id="3" name="Marcador de número de diapositiva 2"/>
          <p:cNvSpPr>
            <a:spLocks noGrp="1"/>
          </p:cNvSpPr>
          <p:nvPr>
            <p:ph type="sldNum" sz="quarter" idx="12"/>
          </p:nvPr>
        </p:nvSpPr>
        <p:spPr>
          <a:xfrm>
            <a:off x="8244408" y="6363222"/>
            <a:ext cx="442392" cy="365760"/>
          </a:xfrm>
        </p:spPr>
        <p:txBody>
          <a:bodyPr/>
          <a:lstStyle/>
          <a:p>
            <a:pPr algn="ctr"/>
            <a:fld id="{57246E5E-E010-41E4-AD7D-3EEBD46E4E3E}" type="slidenum">
              <a:rPr lang="es-ES_tradnl" sz="1100" b="1" smtClean="0">
                <a:latin typeface="Microsoft Sans Serif" panose="020B0604020202020204" pitchFamily="34" charset="0"/>
                <a:ea typeface="Microsoft Sans Serif" panose="020B0604020202020204" pitchFamily="34" charset="0"/>
                <a:cs typeface="Microsoft Sans Serif" panose="020B0604020202020204" pitchFamily="34" charset="0"/>
              </a:rPr>
              <a:pPr algn="ctr"/>
              <a:t>11</a:t>
            </a:fld>
            <a:endParaRPr lang="es-ES_tradnl" sz="1100" b="1" dirty="0">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pPr algn="ctr"/>
            <a:r>
              <a:rPr lang="es-MX" sz="5400" b="1" dirty="0">
                <a:solidFill>
                  <a:schemeClr val="tx2">
                    <a:lumMod val="75000"/>
                  </a:schemeClr>
                </a:solidFill>
                <a:latin typeface="Arial" pitchFamily="34" charset="0"/>
                <a:cs typeface="Arial" pitchFamily="34" charset="0"/>
              </a:rPr>
              <a:t>AMINOÁCIDO</a:t>
            </a:r>
          </a:p>
        </p:txBody>
      </p:sp>
      <p:sp>
        <p:nvSpPr>
          <p:cNvPr id="3" name="Marcador de número de diapositiva 2"/>
          <p:cNvSpPr>
            <a:spLocks noGrp="1"/>
          </p:cNvSpPr>
          <p:nvPr>
            <p:ph type="sldNum" sz="quarter" idx="12"/>
          </p:nvPr>
        </p:nvSpPr>
        <p:spPr>
          <a:xfrm>
            <a:off x="8244408" y="6360633"/>
            <a:ext cx="412654" cy="365760"/>
          </a:xfrm>
        </p:spPr>
        <p:txBody>
          <a:bodyPr/>
          <a:lstStyle/>
          <a:p>
            <a:pPr algn="ctr"/>
            <a:fld id="{57246E5E-E010-41E4-AD7D-3EEBD46E4E3E}" type="slidenum">
              <a:rPr lang="es-ES_tradnl" sz="1100" b="1" smtClean="0">
                <a:latin typeface="Microsoft Sans Serif" panose="020B0604020202020204" pitchFamily="34" charset="0"/>
                <a:ea typeface="Microsoft Sans Serif" panose="020B0604020202020204" pitchFamily="34" charset="0"/>
                <a:cs typeface="Microsoft Sans Serif" panose="020B0604020202020204" pitchFamily="34" charset="0"/>
              </a:rPr>
              <a:pPr algn="ctr"/>
              <a:t>12</a:t>
            </a:fld>
            <a:endParaRPr lang="es-ES_tradnl" sz="1100" b="1" dirty="0">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sp>
        <p:nvSpPr>
          <p:cNvPr id="4" name="Marcador de contenido 3"/>
          <p:cNvSpPr>
            <a:spLocks noGrp="1"/>
          </p:cNvSpPr>
          <p:nvPr>
            <p:ph sz="quarter" idx="1"/>
          </p:nvPr>
        </p:nvSpPr>
        <p:spPr>
          <a:xfrm>
            <a:off x="457200" y="1299552"/>
            <a:ext cx="4258816" cy="4937760"/>
          </a:xfrm>
        </p:spPr>
        <p:txBody>
          <a:bodyPr>
            <a:noAutofit/>
          </a:bodyPr>
          <a:lstStyle/>
          <a:p>
            <a:pPr marL="0" indent="0" algn="just">
              <a:buNone/>
            </a:pPr>
            <a:r>
              <a:rPr lang="es-MX" sz="2800" dirty="0">
                <a:solidFill>
                  <a:schemeClr val="tx2">
                    <a:lumMod val="75000"/>
                  </a:schemeClr>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El primer aminoácido fue descubierto a principios del siglo XIX. En 1806, los químicos franceses Louis </a:t>
            </a:r>
            <a:r>
              <a:rPr lang="es-MX" sz="2800" dirty="0" err="1">
                <a:solidFill>
                  <a:schemeClr val="tx2">
                    <a:lumMod val="75000"/>
                  </a:schemeClr>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Nicolas</a:t>
            </a:r>
            <a:r>
              <a:rPr lang="es-MX" sz="2800" dirty="0">
                <a:solidFill>
                  <a:schemeClr val="tx2">
                    <a:lumMod val="75000"/>
                  </a:schemeClr>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 </a:t>
            </a:r>
            <a:r>
              <a:rPr lang="es-MX" sz="2800" dirty="0" err="1">
                <a:solidFill>
                  <a:schemeClr val="tx2">
                    <a:lumMod val="75000"/>
                  </a:schemeClr>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Vauquelin</a:t>
            </a:r>
            <a:r>
              <a:rPr lang="es-MX" sz="2800" dirty="0">
                <a:solidFill>
                  <a:schemeClr val="tx2">
                    <a:lumMod val="75000"/>
                  </a:schemeClr>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 y Pierre Jean </a:t>
            </a:r>
            <a:r>
              <a:rPr lang="es-MX" sz="2800" dirty="0" err="1">
                <a:solidFill>
                  <a:schemeClr val="tx2">
                    <a:lumMod val="75000"/>
                  </a:schemeClr>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Robiquet</a:t>
            </a:r>
            <a:r>
              <a:rPr lang="es-MX" sz="2800" dirty="0">
                <a:solidFill>
                  <a:schemeClr val="tx2">
                    <a:lumMod val="75000"/>
                  </a:schemeClr>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 aislaron un compuesto a partir de jugo de espárrago, que fue nombrado como </a:t>
            </a:r>
            <a:r>
              <a:rPr lang="es-MX" sz="3200" b="1" cap="small" dirty="0">
                <a:solidFill>
                  <a:srgbClr val="0000FF"/>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Asparagina</a:t>
            </a:r>
            <a:r>
              <a:rPr lang="es-MX" sz="2800" dirty="0">
                <a:solidFill>
                  <a:schemeClr val="tx2">
                    <a:lumMod val="75000"/>
                  </a:schemeClr>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 </a:t>
            </a:r>
          </a:p>
        </p:txBody>
      </p:sp>
      <p:pic>
        <p:nvPicPr>
          <p:cNvPr id="7" name="Imagen 6"/>
          <p:cNvPicPr>
            <a:picLocks noChangeAspect="1"/>
          </p:cNvPicPr>
          <p:nvPr/>
        </p:nvPicPr>
        <p:blipFill rotWithShape="1">
          <a:blip r:embed="rId2"/>
          <a:srcRect l="2932" t="3800" r="11488" b="2751"/>
          <a:stretch/>
        </p:blipFill>
        <p:spPr>
          <a:xfrm>
            <a:off x="5364088" y="1412776"/>
            <a:ext cx="2992262" cy="4438521"/>
          </a:xfrm>
          <a:prstGeom prst="rect">
            <a:avLst/>
          </a:prstGeom>
        </p:spPr>
      </p:pic>
      <p:sp>
        <p:nvSpPr>
          <p:cNvPr id="8" name="9 CuadroTexto"/>
          <p:cNvSpPr txBox="1"/>
          <p:nvPr/>
        </p:nvSpPr>
        <p:spPr>
          <a:xfrm>
            <a:off x="4860032" y="5877272"/>
            <a:ext cx="3960440" cy="430887"/>
          </a:xfrm>
          <a:prstGeom prst="rect">
            <a:avLst/>
          </a:prstGeom>
          <a:noFill/>
        </p:spPr>
        <p:txBody>
          <a:bodyPr wrap="square" rtlCol="0">
            <a:spAutoFit/>
          </a:bodyPr>
          <a:lstStyle/>
          <a:p>
            <a:pPr algn="ctr"/>
            <a:r>
              <a:rPr lang="es-MX" sz="1100" b="1" cap="small" spc="100" dirty="0">
                <a:solidFill>
                  <a:schemeClr val="accent6">
                    <a:lumMod val="50000"/>
                  </a:schemeClr>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Estructura química de la Asparagina. </a:t>
            </a:r>
          </a:p>
          <a:p>
            <a:pPr algn="ctr"/>
            <a:r>
              <a:rPr lang="es-MX" sz="1000" spc="100" dirty="0">
                <a:solidFill>
                  <a:schemeClr val="accent6">
                    <a:lumMod val="50000"/>
                  </a:schemeClr>
                </a:solidFill>
                <a:latin typeface="Microsoft Sans Serif" panose="020B0604020202020204" pitchFamily="34" charset="0"/>
                <a:ea typeface="Microsoft Sans Serif" panose="020B0604020202020204" pitchFamily="34" charset="0"/>
                <a:cs typeface="Microsoft Sans Serif" panose="020B0604020202020204" pitchFamily="34" charset="0"/>
              </a:rPr>
              <a:t>Fuente: </a:t>
            </a:r>
            <a:r>
              <a:rPr lang="es-MX" sz="1000" u="sng" spc="100" dirty="0">
                <a:solidFill>
                  <a:schemeClr val="accent6">
                    <a:lumMod val="50000"/>
                  </a:schemeClr>
                </a:solidFill>
                <a:latin typeface="Microsoft Sans Serif" panose="020B0604020202020204" pitchFamily="34" charset="0"/>
                <a:ea typeface="Microsoft Sans Serif" panose="020B0604020202020204" pitchFamily="34" charset="0"/>
                <a:cs typeface="Microsoft Sans Serif" panose="020B0604020202020204" pitchFamily="34" charset="0"/>
              </a:rPr>
              <a:t>dreamstime.com</a:t>
            </a:r>
            <a:r>
              <a:rPr lang="es-MX" sz="1000" spc="100" dirty="0">
                <a:solidFill>
                  <a:schemeClr val="accent6">
                    <a:lumMod val="50000"/>
                  </a:schemeClr>
                </a:solidFill>
                <a:latin typeface="Microsoft Sans Serif" panose="020B0604020202020204" pitchFamily="34" charset="0"/>
                <a:ea typeface="Microsoft Sans Serif" panose="020B0604020202020204" pitchFamily="34" charset="0"/>
                <a:cs typeface="Microsoft Sans Serif" panose="020B0604020202020204" pitchFamily="34" charset="0"/>
              </a:rPr>
              <a:t>, 2019</a:t>
            </a:r>
            <a:endParaRPr lang="es-MX" sz="1600" spc="100" dirty="0">
              <a:solidFill>
                <a:schemeClr val="accent6">
                  <a:lumMod val="50000"/>
                </a:schemeClr>
              </a:solidFill>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spTree>
    <p:extLst>
      <p:ext uri="{BB962C8B-B14F-4D97-AF65-F5344CB8AC3E}">
        <p14:creationId xmlns:p14="http://schemas.microsoft.com/office/powerpoint/2010/main" val="398586173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pPr algn="ctr"/>
            <a:r>
              <a:rPr lang="es-MX" sz="5400" b="1" dirty="0">
                <a:solidFill>
                  <a:schemeClr val="tx2">
                    <a:lumMod val="75000"/>
                  </a:schemeClr>
                </a:solidFill>
                <a:latin typeface="Arial" pitchFamily="34" charset="0"/>
                <a:cs typeface="Arial" pitchFamily="34" charset="0"/>
              </a:rPr>
              <a:t>AMINOÁCIDO</a:t>
            </a:r>
          </a:p>
        </p:txBody>
      </p:sp>
      <p:sp>
        <p:nvSpPr>
          <p:cNvPr id="3" name="Marcador de número de diapositiva 2"/>
          <p:cNvSpPr>
            <a:spLocks noGrp="1"/>
          </p:cNvSpPr>
          <p:nvPr>
            <p:ph type="sldNum" sz="quarter" idx="12"/>
          </p:nvPr>
        </p:nvSpPr>
        <p:spPr>
          <a:xfrm>
            <a:off x="8255840" y="6363222"/>
            <a:ext cx="430960" cy="365760"/>
          </a:xfrm>
        </p:spPr>
        <p:txBody>
          <a:bodyPr/>
          <a:lstStyle/>
          <a:p>
            <a:pPr algn="ctr"/>
            <a:fld id="{57246E5E-E010-41E4-AD7D-3EEBD46E4E3E}" type="slidenum">
              <a:rPr lang="es-ES_tradnl" sz="1100" b="1" smtClean="0">
                <a:latin typeface="Microsoft Sans Serif" panose="020B0604020202020204" pitchFamily="34" charset="0"/>
                <a:ea typeface="Microsoft Sans Serif" panose="020B0604020202020204" pitchFamily="34" charset="0"/>
                <a:cs typeface="Microsoft Sans Serif" panose="020B0604020202020204" pitchFamily="34" charset="0"/>
              </a:rPr>
              <a:pPr algn="ctr"/>
              <a:t>13</a:t>
            </a:fld>
            <a:endParaRPr lang="es-ES_tradnl" b="1" dirty="0">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sp>
        <p:nvSpPr>
          <p:cNvPr id="4" name="Marcador de contenido 3"/>
          <p:cNvSpPr>
            <a:spLocks noGrp="1"/>
          </p:cNvSpPr>
          <p:nvPr>
            <p:ph sz="quarter" idx="1"/>
          </p:nvPr>
        </p:nvSpPr>
        <p:spPr>
          <a:xfrm>
            <a:off x="4211960" y="2083296"/>
            <a:ext cx="4474840" cy="2857872"/>
          </a:xfrm>
        </p:spPr>
        <p:txBody>
          <a:bodyPr>
            <a:noAutofit/>
          </a:bodyPr>
          <a:lstStyle/>
          <a:p>
            <a:pPr marL="0" indent="0" algn="just">
              <a:buNone/>
            </a:pPr>
            <a:r>
              <a:rPr lang="es-MX" sz="3000" dirty="0">
                <a:solidFill>
                  <a:schemeClr val="tx2">
                    <a:lumMod val="75000"/>
                  </a:schemeClr>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La </a:t>
            </a:r>
            <a:r>
              <a:rPr lang="es-MX" sz="3600" b="1" cap="small" dirty="0">
                <a:solidFill>
                  <a:srgbClr val="0000FF"/>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cistina</a:t>
            </a:r>
            <a:r>
              <a:rPr lang="es-MX" sz="3000" dirty="0">
                <a:solidFill>
                  <a:schemeClr val="tx2">
                    <a:lumMod val="75000"/>
                  </a:schemeClr>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 (dipéptido) se descubrió en 1810 por William Hyde </a:t>
            </a:r>
            <a:r>
              <a:rPr lang="es-MX" sz="3000" dirty="0" err="1">
                <a:solidFill>
                  <a:schemeClr val="tx2">
                    <a:lumMod val="75000"/>
                  </a:schemeClr>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Wollaston</a:t>
            </a:r>
            <a:r>
              <a:rPr lang="es-MX" sz="3000" dirty="0">
                <a:solidFill>
                  <a:schemeClr val="tx2">
                    <a:lumMod val="75000"/>
                  </a:schemeClr>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 el monómero, la </a:t>
            </a:r>
            <a:r>
              <a:rPr lang="es-MX" sz="3600" b="1" cap="small" dirty="0">
                <a:solidFill>
                  <a:srgbClr val="0000FF"/>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cisteína</a:t>
            </a:r>
            <a:r>
              <a:rPr lang="es-MX" sz="3000" dirty="0">
                <a:solidFill>
                  <a:schemeClr val="tx2">
                    <a:lumMod val="75000"/>
                  </a:schemeClr>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 se descubrió hasta 1884. </a:t>
            </a:r>
          </a:p>
        </p:txBody>
      </p:sp>
      <p:pic>
        <p:nvPicPr>
          <p:cNvPr id="6146" name="Picture 2" descr="Resultado de imagen para cistina estructura"/>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rot="5400000">
            <a:off x="1192527" y="787851"/>
            <a:ext cx="1944216" cy="3103974"/>
          </a:xfrm>
          <a:prstGeom prst="rect">
            <a:avLst/>
          </a:prstGeom>
          <a:noFill/>
          <a:extLst>
            <a:ext uri="{909E8E84-426E-40DD-AFC4-6F175D3DCCD1}">
              <a14:hiddenFill xmlns:a14="http://schemas.microsoft.com/office/drawing/2010/main">
                <a:solidFill>
                  <a:srgbClr val="FFFFFF"/>
                </a:solidFill>
              </a14:hiddenFill>
            </a:ext>
          </a:extLst>
        </p:spPr>
      </p:pic>
      <p:sp>
        <p:nvSpPr>
          <p:cNvPr id="6" name="9 CuadroTexto"/>
          <p:cNvSpPr txBox="1"/>
          <p:nvPr/>
        </p:nvSpPr>
        <p:spPr>
          <a:xfrm>
            <a:off x="323528" y="5589240"/>
            <a:ext cx="4022104" cy="423193"/>
          </a:xfrm>
          <a:prstGeom prst="rect">
            <a:avLst/>
          </a:prstGeom>
          <a:noFill/>
        </p:spPr>
        <p:txBody>
          <a:bodyPr wrap="square" rtlCol="0">
            <a:spAutoFit/>
          </a:bodyPr>
          <a:lstStyle/>
          <a:p>
            <a:pPr algn="ctr"/>
            <a:r>
              <a:rPr lang="es-MX" sz="1100" b="1" cap="small" spc="100" dirty="0">
                <a:solidFill>
                  <a:schemeClr val="accent6">
                    <a:lumMod val="50000"/>
                  </a:schemeClr>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Estructura química de la Cistina y de la Cisteína. </a:t>
            </a:r>
          </a:p>
          <a:p>
            <a:pPr algn="ctr"/>
            <a:r>
              <a:rPr lang="es-MX" sz="1000" spc="100" dirty="0">
                <a:solidFill>
                  <a:schemeClr val="accent6">
                    <a:lumMod val="50000"/>
                  </a:schemeClr>
                </a:solidFill>
                <a:latin typeface="Microsoft Sans Serif" panose="020B0604020202020204" pitchFamily="34" charset="0"/>
                <a:ea typeface="Microsoft Sans Serif" panose="020B0604020202020204" pitchFamily="34" charset="0"/>
                <a:cs typeface="Microsoft Sans Serif" panose="020B0604020202020204" pitchFamily="34" charset="0"/>
              </a:rPr>
              <a:t>Fuente: es.wikipedia.org, 2019</a:t>
            </a:r>
            <a:endParaRPr lang="es-MX" sz="1600" spc="100" dirty="0">
              <a:solidFill>
                <a:schemeClr val="accent6">
                  <a:lumMod val="50000"/>
                </a:schemeClr>
              </a:solidFill>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pic>
        <p:nvPicPr>
          <p:cNvPr id="5" name="Imagen 4"/>
          <p:cNvPicPr>
            <a:picLocks noChangeAspect="1"/>
          </p:cNvPicPr>
          <p:nvPr/>
        </p:nvPicPr>
        <p:blipFill rotWithShape="1">
          <a:blip r:embed="rId3"/>
          <a:srcRect l="20075" t="11491" r="18500" b="20047"/>
          <a:stretch/>
        </p:blipFill>
        <p:spPr>
          <a:xfrm>
            <a:off x="1187624" y="3565591"/>
            <a:ext cx="1914875" cy="1571179"/>
          </a:xfrm>
          <a:prstGeom prst="rect">
            <a:avLst/>
          </a:prstGeom>
        </p:spPr>
      </p:pic>
      <p:sp>
        <p:nvSpPr>
          <p:cNvPr id="7" name="CuadroTexto 6"/>
          <p:cNvSpPr txBox="1"/>
          <p:nvPr/>
        </p:nvSpPr>
        <p:spPr>
          <a:xfrm>
            <a:off x="1699153" y="2907026"/>
            <a:ext cx="1144655" cy="276999"/>
          </a:xfrm>
          <a:prstGeom prst="rect">
            <a:avLst/>
          </a:prstGeom>
          <a:noFill/>
        </p:spPr>
        <p:txBody>
          <a:bodyPr wrap="square" rtlCol="0">
            <a:spAutoFit/>
          </a:bodyPr>
          <a:lstStyle/>
          <a:p>
            <a:pPr algn="ctr"/>
            <a:r>
              <a:rPr lang="es-MX" sz="1200" b="1" cap="small" spc="100" dirty="0">
                <a:solidFill>
                  <a:srgbClr val="0066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Cistina</a:t>
            </a:r>
          </a:p>
        </p:txBody>
      </p:sp>
      <p:sp>
        <p:nvSpPr>
          <p:cNvPr id="9" name="CuadroTexto 8"/>
          <p:cNvSpPr txBox="1"/>
          <p:nvPr/>
        </p:nvSpPr>
        <p:spPr>
          <a:xfrm>
            <a:off x="1572733" y="5198786"/>
            <a:ext cx="1144655" cy="276999"/>
          </a:xfrm>
          <a:prstGeom prst="rect">
            <a:avLst/>
          </a:prstGeom>
          <a:noFill/>
        </p:spPr>
        <p:txBody>
          <a:bodyPr wrap="square" rtlCol="0">
            <a:spAutoFit/>
          </a:bodyPr>
          <a:lstStyle/>
          <a:p>
            <a:pPr algn="ctr"/>
            <a:r>
              <a:rPr lang="es-MX" sz="1200" b="1" cap="small" spc="100" dirty="0">
                <a:solidFill>
                  <a:srgbClr val="0066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Cisteína</a:t>
            </a:r>
          </a:p>
        </p:txBody>
      </p:sp>
    </p:spTree>
    <p:extLst>
      <p:ext uri="{BB962C8B-B14F-4D97-AF65-F5344CB8AC3E}">
        <p14:creationId xmlns:p14="http://schemas.microsoft.com/office/powerpoint/2010/main" val="384018079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pPr algn="ctr"/>
            <a:r>
              <a:rPr lang="es-MX" sz="5400" b="1" dirty="0">
                <a:solidFill>
                  <a:schemeClr val="tx2">
                    <a:lumMod val="75000"/>
                  </a:schemeClr>
                </a:solidFill>
                <a:latin typeface="Arial" pitchFamily="34" charset="0"/>
                <a:cs typeface="Arial" pitchFamily="34" charset="0"/>
              </a:rPr>
              <a:t>AMINOÁCIDO</a:t>
            </a:r>
          </a:p>
        </p:txBody>
      </p:sp>
      <p:sp>
        <p:nvSpPr>
          <p:cNvPr id="5" name="4 Marcador de contenido"/>
          <p:cNvSpPr>
            <a:spLocks noGrp="1"/>
          </p:cNvSpPr>
          <p:nvPr>
            <p:ph sz="quarter" idx="1"/>
          </p:nvPr>
        </p:nvSpPr>
        <p:spPr>
          <a:xfrm>
            <a:off x="457200" y="1664495"/>
            <a:ext cx="4186808" cy="4295502"/>
          </a:xfrm>
        </p:spPr>
        <p:txBody>
          <a:bodyPr>
            <a:noAutofit/>
          </a:bodyPr>
          <a:lstStyle/>
          <a:p>
            <a:pPr marL="0" indent="0" algn="just">
              <a:spcBef>
                <a:spcPts val="0"/>
              </a:spcBef>
              <a:buClr>
                <a:srgbClr val="002060"/>
              </a:buClr>
              <a:buNone/>
            </a:pPr>
            <a:r>
              <a:rPr lang="es-MX" sz="3200" dirty="0">
                <a:solidFill>
                  <a:schemeClr val="tx2">
                    <a:lumMod val="75000"/>
                  </a:schemeClr>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La </a:t>
            </a:r>
            <a:r>
              <a:rPr lang="es-MX" sz="3600" b="1" cap="small" dirty="0">
                <a:solidFill>
                  <a:srgbClr val="0000FF"/>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glicocola</a:t>
            </a:r>
            <a:r>
              <a:rPr lang="es-MX" sz="3200" dirty="0">
                <a:solidFill>
                  <a:schemeClr val="tx2">
                    <a:lumMod val="75000"/>
                  </a:schemeClr>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 o </a:t>
            </a:r>
            <a:r>
              <a:rPr lang="es-MX" sz="3600" b="1" cap="small" dirty="0">
                <a:solidFill>
                  <a:srgbClr val="0000FF"/>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glicina </a:t>
            </a:r>
            <a:r>
              <a:rPr lang="es-MX" sz="3000" dirty="0">
                <a:solidFill>
                  <a:schemeClr val="tx2">
                    <a:lumMod val="75000"/>
                  </a:schemeClr>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(el aminoácido más pequeño) y la </a:t>
            </a:r>
            <a:r>
              <a:rPr lang="es-MX" sz="3600" b="1" cap="small" dirty="0">
                <a:solidFill>
                  <a:srgbClr val="0000FF"/>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leucina</a:t>
            </a:r>
            <a:r>
              <a:rPr lang="es-MX" sz="3200" dirty="0">
                <a:solidFill>
                  <a:schemeClr val="tx2">
                    <a:lumMod val="75000"/>
                  </a:schemeClr>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 </a:t>
            </a:r>
            <a:r>
              <a:rPr lang="es-MX" sz="3000" dirty="0">
                <a:solidFill>
                  <a:schemeClr val="tx2">
                    <a:lumMod val="75000"/>
                  </a:schemeClr>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se aislaron en 1820 a partir de la gelatina y de la fibra muscular, respectivamente, por </a:t>
            </a:r>
            <a:r>
              <a:rPr lang="es-MX" sz="3000" dirty="0" err="1">
                <a:solidFill>
                  <a:schemeClr val="tx2">
                    <a:lumMod val="75000"/>
                  </a:schemeClr>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Braconot</a:t>
            </a:r>
            <a:r>
              <a:rPr lang="es-MX" sz="3000" dirty="0">
                <a:solidFill>
                  <a:schemeClr val="tx2">
                    <a:lumMod val="75000"/>
                  </a:schemeClr>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a:t>
            </a:r>
          </a:p>
          <a:p>
            <a:pPr marL="0" indent="0" algn="just">
              <a:lnSpc>
                <a:spcPct val="114000"/>
              </a:lnSpc>
              <a:spcBef>
                <a:spcPts val="0"/>
              </a:spcBef>
              <a:buClr>
                <a:srgbClr val="002060"/>
              </a:buClr>
              <a:buNone/>
            </a:pPr>
            <a:endParaRPr lang="es-MX" sz="1800" b="1" dirty="0">
              <a:solidFill>
                <a:schemeClr val="tx2">
                  <a:lumMod val="75000"/>
                </a:schemeClr>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sp>
        <p:nvSpPr>
          <p:cNvPr id="3" name="Marcador de número de diapositiva 2"/>
          <p:cNvSpPr>
            <a:spLocks noGrp="1"/>
          </p:cNvSpPr>
          <p:nvPr>
            <p:ph type="sldNum" sz="quarter" idx="12"/>
          </p:nvPr>
        </p:nvSpPr>
        <p:spPr>
          <a:xfrm>
            <a:off x="8276826" y="6363222"/>
            <a:ext cx="430960" cy="365760"/>
          </a:xfrm>
        </p:spPr>
        <p:txBody>
          <a:bodyPr/>
          <a:lstStyle/>
          <a:p>
            <a:pPr algn="ctr"/>
            <a:fld id="{57246E5E-E010-41E4-AD7D-3EEBD46E4E3E}" type="slidenum">
              <a:rPr lang="es-ES_tradnl" sz="1100" b="1" smtClean="0">
                <a:latin typeface="Microsoft Sans Serif" panose="020B0604020202020204" pitchFamily="34" charset="0"/>
                <a:ea typeface="Microsoft Sans Serif" panose="020B0604020202020204" pitchFamily="34" charset="0"/>
                <a:cs typeface="Microsoft Sans Serif" panose="020B0604020202020204" pitchFamily="34" charset="0"/>
              </a:rPr>
              <a:pPr algn="ctr"/>
              <a:t>14</a:t>
            </a:fld>
            <a:endParaRPr lang="es-ES_tradnl" b="1" dirty="0">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pic>
        <p:nvPicPr>
          <p:cNvPr id="4" name="Imagen 3"/>
          <p:cNvPicPr>
            <a:picLocks noChangeAspect="1"/>
          </p:cNvPicPr>
          <p:nvPr/>
        </p:nvPicPr>
        <p:blipFill rotWithShape="1">
          <a:blip r:embed="rId2"/>
          <a:srcRect l="6211" t="8000" r="9454" b="4851"/>
          <a:stretch/>
        </p:blipFill>
        <p:spPr>
          <a:xfrm>
            <a:off x="5436097" y="1365746"/>
            <a:ext cx="2304256" cy="1838973"/>
          </a:xfrm>
          <a:prstGeom prst="rect">
            <a:avLst/>
          </a:prstGeom>
        </p:spPr>
      </p:pic>
      <p:pic>
        <p:nvPicPr>
          <p:cNvPr id="6" name="Imagen 5"/>
          <p:cNvPicPr>
            <a:picLocks noChangeAspect="1"/>
          </p:cNvPicPr>
          <p:nvPr/>
        </p:nvPicPr>
        <p:blipFill rotWithShape="1">
          <a:blip r:embed="rId3"/>
          <a:srcRect l="4327" t="8544" r="5113" b="6241"/>
          <a:stretch/>
        </p:blipFill>
        <p:spPr>
          <a:xfrm>
            <a:off x="5292080" y="3284984"/>
            <a:ext cx="3327117" cy="2140928"/>
          </a:xfrm>
          <a:prstGeom prst="rect">
            <a:avLst/>
          </a:prstGeom>
        </p:spPr>
      </p:pic>
      <p:sp>
        <p:nvSpPr>
          <p:cNvPr id="7" name="9 CuadroTexto"/>
          <p:cNvSpPr txBox="1"/>
          <p:nvPr/>
        </p:nvSpPr>
        <p:spPr>
          <a:xfrm>
            <a:off x="4860032" y="5805264"/>
            <a:ext cx="3960440" cy="423193"/>
          </a:xfrm>
          <a:prstGeom prst="rect">
            <a:avLst/>
          </a:prstGeom>
          <a:noFill/>
        </p:spPr>
        <p:txBody>
          <a:bodyPr wrap="square" rtlCol="0">
            <a:spAutoFit/>
          </a:bodyPr>
          <a:lstStyle/>
          <a:p>
            <a:pPr algn="ctr"/>
            <a:r>
              <a:rPr lang="es-MX" sz="1100" b="1" cap="small" spc="100" dirty="0">
                <a:solidFill>
                  <a:schemeClr val="accent6">
                    <a:lumMod val="50000"/>
                  </a:schemeClr>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Estructura química de la Glicina y de la Leucina. </a:t>
            </a:r>
          </a:p>
          <a:p>
            <a:pPr algn="ctr"/>
            <a:r>
              <a:rPr lang="es-MX" sz="1000" spc="100" dirty="0">
                <a:solidFill>
                  <a:schemeClr val="accent6">
                    <a:lumMod val="50000"/>
                  </a:schemeClr>
                </a:solidFill>
                <a:latin typeface="Microsoft Sans Serif" panose="020B0604020202020204" pitchFamily="34" charset="0"/>
                <a:ea typeface="Microsoft Sans Serif" panose="020B0604020202020204" pitchFamily="34" charset="0"/>
                <a:cs typeface="Microsoft Sans Serif" panose="020B0604020202020204" pitchFamily="34" charset="0"/>
              </a:rPr>
              <a:t>Fuente: es.wikipedia.org, 2019</a:t>
            </a:r>
            <a:endParaRPr lang="es-MX" sz="1600" spc="100" dirty="0">
              <a:solidFill>
                <a:schemeClr val="accent6">
                  <a:lumMod val="50000"/>
                </a:schemeClr>
              </a:solidFill>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sp>
        <p:nvSpPr>
          <p:cNvPr id="8" name="CuadroTexto 7"/>
          <p:cNvSpPr txBox="1"/>
          <p:nvPr/>
        </p:nvSpPr>
        <p:spPr>
          <a:xfrm>
            <a:off x="6534322" y="2981502"/>
            <a:ext cx="1144655" cy="276999"/>
          </a:xfrm>
          <a:prstGeom prst="rect">
            <a:avLst/>
          </a:prstGeom>
          <a:noFill/>
        </p:spPr>
        <p:txBody>
          <a:bodyPr wrap="square" rtlCol="0">
            <a:spAutoFit/>
          </a:bodyPr>
          <a:lstStyle/>
          <a:p>
            <a:pPr algn="ctr"/>
            <a:r>
              <a:rPr lang="es-MX" sz="1200" b="1" cap="small" spc="100" dirty="0">
                <a:solidFill>
                  <a:srgbClr val="0066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Glicina</a:t>
            </a:r>
          </a:p>
        </p:txBody>
      </p:sp>
      <p:sp>
        <p:nvSpPr>
          <p:cNvPr id="9" name="CuadroTexto 8"/>
          <p:cNvSpPr txBox="1"/>
          <p:nvPr/>
        </p:nvSpPr>
        <p:spPr>
          <a:xfrm>
            <a:off x="6615245" y="5287412"/>
            <a:ext cx="1144655" cy="276999"/>
          </a:xfrm>
          <a:prstGeom prst="rect">
            <a:avLst/>
          </a:prstGeom>
          <a:noFill/>
        </p:spPr>
        <p:txBody>
          <a:bodyPr wrap="square" rtlCol="0">
            <a:spAutoFit/>
          </a:bodyPr>
          <a:lstStyle/>
          <a:p>
            <a:pPr algn="ctr"/>
            <a:r>
              <a:rPr lang="es-MX" sz="1200" b="1" cap="small" spc="100" dirty="0">
                <a:solidFill>
                  <a:srgbClr val="0066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Leucina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pPr algn="ctr"/>
            <a:r>
              <a:rPr lang="es-MX" sz="5400" b="1" dirty="0">
                <a:solidFill>
                  <a:schemeClr val="tx2">
                    <a:lumMod val="75000"/>
                  </a:schemeClr>
                </a:solidFill>
                <a:latin typeface="Arial" pitchFamily="34" charset="0"/>
                <a:cs typeface="Arial" pitchFamily="34" charset="0"/>
              </a:rPr>
              <a:t>AMINOÁCIDO</a:t>
            </a:r>
          </a:p>
        </p:txBody>
      </p:sp>
      <p:sp>
        <p:nvSpPr>
          <p:cNvPr id="5" name="4 Marcador de contenido"/>
          <p:cNvSpPr>
            <a:spLocks noGrp="1"/>
          </p:cNvSpPr>
          <p:nvPr>
            <p:ph sz="quarter" idx="1"/>
          </p:nvPr>
        </p:nvSpPr>
        <p:spPr>
          <a:xfrm>
            <a:off x="4041201" y="1812373"/>
            <a:ext cx="4690864" cy="3816424"/>
          </a:xfrm>
        </p:spPr>
        <p:txBody>
          <a:bodyPr>
            <a:noAutofit/>
          </a:bodyPr>
          <a:lstStyle/>
          <a:p>
            <a:pPr marL="0" indent="0" algn="just">
              <a:spcBef>
                <a:spcPts val="0"/>
              </a:spcBef>
              <a:buClr>
                <a:srgbClr val="002060"/>
              </a:buClr>
              <a:buNone/>
            </a:pPr>
            <a:r>
              <a:rPr lang="es-MX" sz="3000" dirty="0">
                <a:solidFill>
                  <a:schemeClr val="tx2">
                    <a:lumMod val="75000"/>
                  </a:schemeClr>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El aminoácido descubierto más recientemente fue la </a:t>
            </a:r>
            <a:r>
              <a:rPr lang="es-MX" sz="3200" b="1" cap="small" dirty="0">
                <a:solidFill>
                  <a:srgbClr val="0000FF"/>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treonina</a:t>
            </a:r>
            <a:r>
              <a:rPr lang="es-MX" sz="3000" dirty="0">
                <a:solidFill>
                  <a:schemeClr val="tx2">
                    <a:lumMod val="75000"/>
                  </a:schemeClr>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 aislado por William </a:t>
            </a:r>
            <a:r>
              <a:rPr lang="es-MX" sz="3000" dirty="0" err="1">
                <a:solidFill>
                  <a:schemeClr val="tx2">
                    <a:lumMod val="75000"/>
                  </a:schemeClr>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Cumming</a:t>
            </a:r>
            <a:r>
              <a:rPr lang="es-MX" sz="3000" dirty="0">
                <a:solidFill>
                  <a:schemeClr val="tx2">
                    <a:lumMod val="75000"/>
                  </a:schemeClr>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 Rose en 1935 de un hidrolizado de fibrina. Este investigador también descubrió los aminoácidos esenciales.</a:t>
            </a:r>
          </a:p>
        </p:txBody>
      </p:sp>
      <p:sp>
        <p:nvSpPr>
          <p:cNvPr id="3" name="Marcador de número de diapositiva 2"/>
          <p:cNvSpPr>
            <a:spLocks noGrp="1"/>
          </p:cNvSpPr>
          <p:nvPr>
            <p:ph type="sldNum" sz="quarter" idx="12"/>
          </p:nvPr>
        </p:nvSpPr>
        <p:spPr>
          <a:xfrm>
            <a:off x="8301105" y="6360177"/>
            <a:ext cx="430960" cy="365760"/>
          </a:xfrm>
        </p:spPr>
        <p:txBody>
          <a:bodyPr/>
          <a:lstStyle/>
          <a:p>
            <a:pPr algn="ctr"/>
            <a:fld id="{57246E5E-E010-41E4-AD7D-3EEBD46E4E3E}" type="slidenum">
              <a:rPr lang="es-ES_tradnl" sz="1100" b="1" smtClean="0">
                <a:latin typeface="Microsoft Sans Serif" panose="020B0604020202020204" pitchFamily="34" charset="0"/>
                <a:ea typeface="Microsoft Sans Serif" panose="020B0604020202020204" pitchFamily="34" charset="0"/>
                <a:cs typeface="Microsoft Sans Serif" panose="020B0604020202020204" pitchFamily="34" charset="0"/>
              </a:rPr>
              <a:pPr algn="ctr"/>
              <a:t>15</a:t>
            </a:fld>
            <a:endParaRPr lang="es-ES_tradnl" sz="1100" b="1" dirty="0">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pic>
        <p:nvPicPr>
          <p:cNvPr id="4" name="Imagen 3"/>
          <p:cNvPicPr>
            <a:picLocks noChangeAspect="1"/>
          </p:cNvPicPr>
          <p:nvPr/>
        </p:nvPicPr>
        <p:blipFill rotWithShape="1">
          <a:blip r:embed="rId2"/>
          <a:srcRect l="20075" t="6141" r="11413" b="15769"/>
          <a:stretch/>
        </p:blipFill>
        <p:spPr>
          <a:xfrm>
            <a:off x="899592" y="2307335"/>
            <a:ext cx="2952328" cy="2477241"/>
          </a:xfrm>
          <a:prstGeom prst="rect">
            <a:avLst/>
          </a:prstGeom>
        </p:spPr>
      </p:pic>
      <p:sp>
        <p:nvSpPr>
          <p:cNvPr id="6" name="9 CuadroTexto"/>
          <p:cNvSpPr txBox="1"/>
          <p:nvPr/>
        </p:nvSpPr>
        <p:spPr>
          <a:xfrm>
            <a:off x="395536" y="4797152"/>
            <a:ext cx="3168352" cy="430887"/>
          </a:xfrm>
          <a:prstGeom prst="rect">
            <a:avLst/>
          </a:prstGeom>
          <a:noFill/>
        </p:spPr>
        <p:txBody>
          <a:bodyPr wrap="square" rtlCol="0">
            <a:spAutoFit/>
          </a:bodyPr>
          <a:lstStyle/>
          <a:p>
            <a:pPr algn="ctr"/>
            <a:r>
              <a:rPr lang="es-MX" sz="1100" b="1" cap="small" spc="100" dirty="0">
                <a:solidFill>
                  <a:schemeClr val="accent6">
                    <a:lumMod val="50000"/>
                  </a:schemeClr>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Estructura química de la Treonina. </a:t>
            </a:r>
          </a:p>
          <a:p>
            <a:pPr algn="ctr"/>
            <a:r>
              <a:rPr lang="es-MX" sz="1000" spc="100" dirty="0">
                <a:solidFill>
                  <a:schemeClr val="accent6">
                    <a:lumMod val="50000"/>
                  </a:schemeClr>
                </a:solidFill>
                <a:latin typeface="Microsoft Sans Serif" panose="020B0604020202020204" pitchFamily="34" charset="0"/>
                <a:ea typeface="Microsoft Sans Serif" panose="020B0604020202020204" pitchFamily="34" charset="0"/>
                <a:cs typeface="Microsoft Sans Serif" panose="020B0604020202020204" pitchFamily="34" charset="0"/>
              </a:rPr>
              <a:t>Fuente: </a:t>
            </a:r>
            <a:r>
              <a:rPr lang="es-MX" sz="1000" u="sng" spc="100" dirty="0">
                <a:solidFill>
                  <a:schemeClr val="accent6">
                    <a:lumMod val="50000"/>
                  </a:schemeClr>
                </a:solidFill>
                <a:latin typeface="Microsoft Sans Serif" panose="020B0604020202020204" pitchFamily="34" charset="0"/>
                <a:ea typeface="Microsoft Sans Serif" panose="020B0604020202020204" pitchFamily="34" charset="0"/>
                <a:cs typeface="Microsoft Sans Serif" panose="020B0604020202020204" pitchFamily="34" charset="0"/>
              </a:rPr>
              <a:t>dreamstime.com</a:t>
            </a:r>
            <a:r>
              <a:rPr lang="es-MX" sz="1000" spc="100" dirty="0">
                <a:solidFill>
                  <a:schemeClr val="accent6">
                    <a:lumMod val="50000"/>
                  </a:schemeClr>
                </a:solidFill>
                <a:latin typeface="Microsoft Sans Serif" panose="020B0604020202020204" pitchFamily="34" charset="0"/>
                <a:ea typeface="Microsoft Sans Serif" panose="020B0604020202020204" pitchFamily="34" charset="0"/>
                <a:cs typeface="Microsoft Sans Serif" panose="020B0604020202020204" pitchFamily="34" charset="0"/>
              </a:rPr>
              <a:t>, 2019</a:t>
            </a:r>
            <a:endParaRPr lang="es-MX" sz="1600" spc="100" dirty="0">
              <a:solidFill>
                <a:schemeClr val="accent6">
                  <a:lumMod val="50000"/>
                </a:schemeClr>
              </a:solidFill>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spTree>
    <p:extLst>
      <p:ext uri="{BB962C8B-B14F-4D97-AF65-F5344CB8AC3E}">
        <p14:creationId xmlns:p14="http://schemas.microsoft.com/office/powerpoint/2010/main" val="424552077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número de diapositiva 2"/>
          <p:cNvSpPr>
            <a:spLocks noGrp="1"/>
          </p:cNvSpPr>
          <p:nvPr>
            <p:ph type="sldNum" sz="quarter" idx="12"/>
          </p:nvPr>
        </p:nvSpPr>
        <p:spPr>
          <a:xfrm>
            <a:off x="8227550" y="6363946"/>
            <a:ext cx="432048" cy="365760"/>
          </a:xfrm>
        </p:spPr>
        <p:txBody>
          <a:bodyPr/>
          <a:lstStyle/>
          <a:p>
            <a:pPr algn="ctr"/>
            <a:fld id="{57246E5E-E010-41E4-AD7D-3EEBD46E4E3E}" type="slidenum">
              <a:rPr lang="es-ES_tradnl" sz="1100" b="1" smtClean="0">
                <a:latin typeface="Microsoft Sans Serif" panose="020B0604020202020204" pitchFamily="34" charset="0"/>
                <a:ea typeface="Microsoft Sans Serif" panose="020B0604020202020204" pitchFamily="34" charset="0"/>
                <a:cs typeface="Microsoft Sans Serif" panose="020B0604020202020204" pitchFamily="34" charset="0"/>
              </a:rPr>
              <a:pPr algn="ctr"/>
              <a:t>16</a:t>
            </a:fld>
            <a:endParaRPr lang="es-ES_tradnl" sz="1100" b="1" dirty="0">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sp>
        <p:nvSpPr>
          <p:cNvPr id="7" name="1 Título"/>
          <p:cNvSpPr>
            <a:spLocks noGrp="1"/>
          </p:cNvSpPr>
          <p:nvPr>
            <p:ph type="title"/>
          </p:nvPr>
        </p:nvSpPr>
        <p:spPr>
          <a:xfrm>
            <a:off x="457200" y="152400"/>
            <a:ext cx="8229600" cy="756320"/>
          </a:xfrm>
        </p:spPr>
        <p:txBody>
          <a:bodyPr anchor="ctr">
            <a:normAutofit/>
          </a:bodyPr>
          <a:lstStyle/>
          <a:p>
            <a:pPr algn="ctr"/>
            <a:r>
              <a:rPr lang="es-MX" sz="3100" b="1" cap="small" spc="100" dirty="0">
                <a:solidFill>
                  <a:srgbClr val="003300"/>
                </a:solidFill>
                <a:effectLst>
                  <a:outerShdw blurRad="38100" dist="38100" dir="2700000" algn="tl">
                    <a:srgbClr val="000000">
                      <a:alpha val="43137"/>
                    </a:srgbClr>
                  </a:outerShdw>
                </a:effectLst>
                <a:latin typeface="Microsoft Sans Serif" pitchFamily="34" charset="0"/>
                <a:ea typeface="+mn-ea"/>
                <a:cs typeface="Microsoft Sans Serif" pitchFamily="34" charset="0"/>
              </a:rPr>
              <a:t>Estructura química de los aminoácidos</a:t>
            </a:r>
          </a:p>
        </p:txBody>
      </p:sp>
      <p:sp>
        <p:nvSpPr>
          <p:cNvPr id="8" name="9 CuadroTexto"/>
          <p:cNvSpPr txBox="1"/>
          <p:nvPr/>
        </p:nvSpPr>
        <p:spPr>
          <a:xfrm>
            <a:off x="1187624" y="6327734"/>
            <a:ext cx="6580946" cy="461665"/>
          </a:xfrm>
          <a:prstGeom prst="rect">
            <a:avLst/>
          </a:prstGeom>
          <a:noFill/>
        </p:spPr>
        <p:txBody>
          <a:bodyPr wrap="square" rtlCol="0">
            <a:spAutoFit/>
          </a:bodyPr>
          <a:lstStyle/>
          <a:p>
            <a:pPr algn="ctr"/>
            <a:r>
              <a:rPr lang="es-MX" altLang="es-MX" sz="1400" b="1" cap="small" spc="100" dirty="0">
                <a:solidFill>
                  <a:srgbClr val="6B6149">
                    <a:lumMod val="50000"/>
                  </a:srgbClr>
                </a:solidFill>
                <a:effectLst>
                  <a:outerShdw blurRad="38100" dist="38100" dir="2700000" algn="tl">
                    <a:srgbClr val="000000">
                      <a:alpha val="43137"/>
                    </a:srgbClr>
                  </a:outerShdw>
                </a:effectLst>
                <a:latin typeface="Microsoft Sans Serif" pitchFamily="34" charset="0"/>
                <a:cs typeface="Microsoft Sans Serif" pitchFamily="34" charset="0"/>
              </a:rPr>
              <a:t>Estructura química de los veinte Aminoácidos</a:t>
            </a:r>
          </a:p>
          <a:p>
            <a:pPr algn="ctr"/>
            <a:r>
              <a:rPr lang="es-MX" altLang="es-MX" sz="1000" spc="100" dirty="0">
                <a:solidFill>
                  <a:srgbClr val="6B6149">
                    <a:lumMod val="50000"/>
                  </a:srgbClr>
                </a:solidFill>
                <a:latin typeface="Microsoft Sans Serif" pitchFamily="34" charset="0"/>
                <a:cs typeface="Microsoft Sans Serif" pitchFamily="34" charset="0"/>
              </a:rPr>
              <a:t>Fuente: </a:t>
            </a:r>
            <a:r>
              <a:rPr lang="es-MX" altLang="es-MX" sz="1000" u="sng" spc="100" dirty="0">
                <a:solidFill>
                  <a:srgbClr val="6B6149">
                    <a:lumMod val="50000"/>
                  </a:srgbClr>
                </a:solidFill>
                <a:latin typeface="Microsoft Sans Serif" pitchFamily="34" charset="0"/>
                <a:cs typeface="Microsoft Sans Serif" pitchFamily="34" charset="0"/>
              </a:rPr>
              <a:t>dreamstime.com</a:t>
            </a:r>
            <a:r>
              <a:rPr lang="es-MX" altLang="es-MX" sz="1000" spc="100" dirty="0">
                <a:solidFill>
                  <a:srgbClr val="6B6149">
                    <a:lumMod val="50000"/>
                  </a:srgbClr>
                </a:solidFill>
                <a:latin typeface="Microsoft Sans Serif" pitchFamily="34" charset="0"/>
                <a:cs typeface="Microsoft Sans Serif" pitchFamily="34" charset="0"/>
              </a:rPr>
              <a:t>, 2019 </a:t>
            </a:r>
          </a:p>
        </p:txBody>
      </p:sp>
      <p:pic>
        <p:nvPicPr>
          <p:cNvPr id="5" name="Imagen 4"/>
          <p:cNvPicPr>
            <a:picLocks noChangeAspect="1"/>
          </p:cNvPicPr>
          <p:nvPr/>
        </p:nvPicPr>
        <p:blipFill>
          <a:blip r:embed="rId3"/>
          <a:stretch>
            <a:fillRect/>
          </a:stretch>
        </p:blipFill>
        <p:spPr>
          <a:xfrm>
            <a:off x="1143000" y="1268760"/>
            <a:ext cx="6858000" cy="4968552"/>
          </a:xfrm>
          <a:prstGeom prst="rect">
            <a:avLst/>
          </a:prstGeom>
        </p:spPr>
      </p:pic>
    </p:spTree>
    <p:extLst>
      <p:ext uri="{BB962C8B-B14F-4D97-AF65-F5344CB8AC3E}">
        <p14:creationId xmlns:p14="http://schemas.microsoft.com/office/powerpoint/2010/main" val="203889657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152400"/>
            <a:ext cx="8229600" cy="756320"/>
          </a:xfrm>
        </p:spPr>
        <p:txBody>
          <a:bodyPr anchor="ctr">
            <a:normAutofit/>
          </a:bodyPr>
          <a:lstStyle/>
          <a:p>
            <a:pPr algn="ctr"/>
            <a:r>
              <a:rPr lang="es-MX" sz="3100" b="1" cap="small" spc="100" dirty="0">
                <a:solidFill>
                  <a:srgbClr val="003300"/>
                </a:solidFill>
                <a:effectLst>
                  <a:outerShdw blurRad="38100" dist="38100" dir="2700000" algn="tl">
                    <a:srgbClr val="000000">
                      <a:alpha val="43137"/>
                    </a:srgbClr>
                  </a:outerShdw>
                </a:effectLst>
                <a:latin typeface="Microsoft Sans Serif" pitchFamily="34" charset="0"/>
                <a:ea typeface="+mn-ea"/>
                <a:cs typeface="Microsoft Sans Serif" pitchFamily="34" charset="0"/>
              </a:rPr>
              <a:t>Estructura química de los aminoácidos</a:t>
            </a:r>
          </a:p>
        </p:txBody>
      </p:sp>
      <p:sp>
        <p:nvSpPr>
          <p:cNvPr id="3" name="Marcador de número de diapositiva 2"/>
          <p:cNvSpPr>
            <a:spLocks noGrp="1"/>
          </p:cNvSpPr>
          <p:nvPr>
            <p:ph type="sldNum" sz="quarter" idx="12"/>
          </p:nvPr>
        </p:nvSpPr>
        <p:spPr>
          <a:xfrm>
            <a:off x="6705600" y="6381328"/>
            <a:ext cx="1981200" cy="365760"/>
          </a:xfrm>
        </p:spPr>
        <p:txBody>
          <a:bodyPr/>
          <a:lstStyle/>
          <a:p>
            <a:pPr algn="r"/>
            <a:fld id="{57246E5E-E010-41E4-AD7D-3EEBD46E4E3E}" type="slidenum">
              <a:rPr lang="es-ES_tradnl" sz="1100" b="1" smtClean="0">
                <a:solidFill>
                  <a:srgbClr val="37302A"/>
                </a:solidFill>
                <a:latin typeface="Microsoft Sans Serif" panose="020B0604020202020204" pitchFamily="34" charset="0"/>
                <a:ea typeface="Microsoft Sans Serif" panose="020B0604020202020204" pitchFamily="34" charset="0"/>
                <a:cs typeface="Microsoft Sans Serif" panose="020B0604020202020204" pitchFamily="34" charset="0"/>
              </a:rPr>
              <a:pPr algn="r"/>
              <a:t>17</a:t>
            </a:fld>
            <a:endParaRPr lang="es-ES_tradnl" sz="1100" b="1" dirty="0">
              <a:solidFill>
                <a:srgbClr val="37302A"/>
              </a:solidFill>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pic>
        <p:nvPicPr>
          <p:cNvPr id="6" name="Imagen 5"/>
          <p:cNvPicPr>
            <a:picLocks noChangeAspect="1"/>
          </p:cNvPicPr>
          <p:nvPr/>
        </p:nvPicPr>
        <p:blipFill>
          <a:blip r:embed="rId2"/>
          <a:stretch>
            <a:fillRect/>
          </a:stretch>
        </p:blipFill>
        <p:spPr>
          <a:xfrm>
            <a:off x="0" y="1221237"/>
            <a:ext cx="9144000" cy="5108448"/>
          </a:xfrm>
          <a:prstGeom prst="rect">
            <a:avLst/>
          </a:prstGeom>
        </p:spPr>
      </p:pic>
      <p:sp>
        <p:nvSpPr>
          <p:cNvPr id="7" name="9 CuadroTexto"/>
          <p:cNvSpPr txBox="1"/>
          <p:nvPr/>
        </p:nvSpPr>
        <p:spPr>
          <a:xfrm>
            <a:off x="2360588" y="6189548"/>
            <a:ext cx="4464496" cy="461665"/>
          </a:xfrm>
          <a:prstGeom prst="rect">
            <a:avLst/>
          </a:prstGeom>
          <a:noFill/>
        </p:spPr>
        <p:txBody>
          <a:bodyPr wrap="square" rtlCol="0">
            <a:spAutoFit/>
          </a:bodyPr>
          <a:lstStyle/>
          <a:p>
            <a:pPr algn="ctr"/>
            <a:r>
              <a:rPr lang="es-MX" altLang="es-MX" sz="1400" b="1" cap="small" spc="100" dirty="0">
                <a:solidFill>
                  <a:srgbClr val="6B6149">
                    <a:lumMod val="50000"/>
                  </a:srgbClr>
                </a:solidFill>
                <a:effectLst>
                  <a:outerShdw blurRad="38100" dist="38100" dir="2700000" algn="tl">
                    <a:srgbClr val="000000">
                      <a:alpha val="43137"/>
                    </a:srgbClr>
                  </a:outerShdw>
                </a:effectLst>
                <a:latin typeface="Microsoft Sans Serif" pitchFamily="34" charset="0"/>
                <a:cs typeface="Microsoft Sans Serif" pitchFamily="34" charset="0"/>
              </a:rPr>
              <a:t>Estructura química de los Aminoácidos</a:t>
            </a:r>
            <a:r>
              <a:rPr lang="es-MX" altLang="es-MX" sz="1050" b="1" cap="small" spc="100" dirty="0">
                <a:solidFill>
                  <a:srgbClr val="6B6149">
                    <a:lumMod val="50000"/>
                  </a:srgbClr>
                </a:solidFill>
                <a:effectLst>
                  <a:outerShdw blurRad="38100" dist="38100" dir="2700000" algn="tl">
                    <a:srgbClr val="000000">
                      <a:alpha val="43137"/>
                    </a:srgbClr>
                  </a:outerShdw>
                </a:effectLst>
                <a:latin typeface="Microsoft Sans Serif" pitchFamily="34" charset="0"/>
                <a:cs typeface="Microsoft Sans Serif" pitchFamily="34" charset="0"/>
              </a:rPr>
              <a:t> </a:t>
            </a:r>
          </a:p>
          <a:p>
            <a:pPr algn="ctr"/>
            <a:r>
              <a:rPr lang="es-MX" altLang="es-MX" sz="1000" spc="100" dirty="0">
                <a:solidFill>
                  <a:srgbClr val="6B6149">
                    <a:lumMod val="50000"/>
                  </a:srgbClr>
                </a:solidFill>
                <a:latin typeface="Microsoft Sans Serif" pitchFamily="34" charset="0"/>
                <a:cs typeface="Microsoft Sans Serif" pitchFamily="34" charset="0"/>
              </a:rPr>
              <a:t>Fuente: Imágenes de Google, 2019 </a:t>
            </a:r>
          </a:p>
        </p:txBody>
      </p:sp>
      <p:grpSp>
        <p:nvGrpSpPr>
          <p:cNvPr id="4" name="Grupo 3"/>
          <p:cNvGrpSpPr/>
          <p:nvPr/>
        </p:nvGrpSpPr>
        <p:grpSpPr>
          <a:xfrm>
            <a:off x="1656716" y="1412776"/>
            <a:ext cx="5048884" cy="4417301"/>
            <a:chOff x="1656716" y="1412776"/>
            <a:chExt cx="5048884" cy="4417301"/>
          </a:xfrm>
        </p:grpSpPr>
        <p:sp>
          <p:nvSpPr>
            <p:cNvPr id="8" name="CuadroTexto 7"/>
            <p:cNvSpPr txBox="1"/>
            <p:nvPr/>
          </p:nvSpPr>
          <p:spPr>
            <a:xfrm>
              <a:off x="2699792" y="1412776"/>
              <a:ext cx="1512168" cy="738664"/>
            </a:xfrm>
            <a:prstGeom prst="rect">
              <a:avLst/>
            </a:prstGeom>
            <a:solidFill>
              <a:schemeClr val="bg1"/>
            </a:solidFill>
            <a:ln>
              <a:solidFill>
                <a:schemeClr val="bg1"/>
              </a:solidFill>
            </a:ln>
          </p:spPr>
          <p:txBody>
            <a:bodyPr wrap="square" rtlCol="0">
              <a:spAutoFit/>
            </a:bodyPr>
            <a:lstStyle/>
            <a:p>
              <a:pPr algn="ctr"/>
              <a:r>
                <a:rPr lang="es-MX" sz="1400" b="1" cap="small" spc="100" dirty="0">
                  <a:solidFill>
                    <a:srgbClr val="006600"/>
                  </a:solidFill>
                  <a:latin typeface="Microsoft Sans Serif" panose="020B0604020202020204" pitchFamily="34" charset="0"/>
                  <a:ea typeface="Microsoft Sans Serif" panose="020B0604020202020204" pitchFamily="34" charset="0"/>
                  <a:cs typeface="Microsoft Sans Serif" panose="020B0604020202020204" pitchFamily="34" charset="0"/>
                </a:rPr>
                <a:t>Carbono </a:t>
              </a:r>
              <a:r>
                <a:rPr lang="es-MX" sz="1400" b="1" cap="small" spc="100" dirty="0">
                  <a:solidFill>
                    <a:srgbClr val="006600"/>
                  </a:solidFill>
                  <a:latin typeface="Microsoft Sans Serif" panose="020B0604020202020204" pitchFamily="34" charset="0"/>
                  <a:ea typeface="Microsoft Sans Serif" panose="020B0604020202020204" pitchFamily="34" charset="0"/>
                  <a:cs typeface="Microsoft Sans Serif" panose="020B0604020202020204" pitchFamily="34" charset="0"/>
                  <a:sym typeface="Symbol" panose="05050102010706020507" pitchFamily="18" charset="2"/>
                </a:rPr>
                <a:t> (asimétrico o quiral)</a:t>
              </a:r>
              <a:endParaRPr lang="es-MX" sz="1400" b="1" cap="small" spc="100" dirty="0">
                <a:solidFill>
                  <a:srgbClr val="006600"/>
                </a:solidFill>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sp>
          <p:nvSpPr>
            <p:cNvPr id="9" name="CuadroTexto 8"/>
            <p:cNvSpPr txBox="1"/>
            <p:nvPr/>
          </p:nvSpPr>
          <p:spPr>
            <a:xfrm>
              <a:off x="5439235" y="1843663"/>
              <a:ext cx="1266365" cy="307777"/>
            </a:xfrm>
            <a:prstGeom prst="rect">
              <a:avLst/>
            </a:prstGeom>
            <a:solidFill>
              <a:schemeClr val="bg1"/>
            </a:solidFill>
            <a:ln>
              <a:solidFill>
                <a:schemeClr val="bg1"/>
              </a:solidFill>
            </a:ln>
          </p:spPr>
          <p:txBody>
            <a:bodyPr wrap="square" rtlCol="0">
              <a:spAutoFit/>
            </a:bodyPr>
            <a:lstStyle/>
            <a:p>
              <a:pPr algn="ctr"/>
              <a:r>
                <a:rPr lang="es-MX" sz="1400" b="1" cap="small" spc="100" dirty="0">
                  <a:solidFill>
                    <a:srgbClr val="006600"/>
                  </a:solidFill>
                  <a:latin typeface="Microsoft Sans Serif" panose="020B0604020202020204" pitchFamily="34" charset="0"/>
                  <a:ea typeface="Microsoft Sans Serif" panose="020B0604020202020204" pitchFamily="34" charset="0"/>
                  <a:cs typeface="Microsoft Sans Serif" panose="020B0604020202020204" pitchFamily="34" charset="0"/>
                </a:rPr>
                <a:t>Carboxilo</a:t>
              </a:r>
            </a:p>
          </p:txBody>
        </p:sp>
        <p:sp>
          <p:nvSpPr>
            <p:cNvPr id="10" name="CuadroTexto 9"/>
            <p:cNvSpPr txBox="1"/>
            <p:nvPr/>
          </p:nvSpPr>
          <p:spPr>
            <a:xfrm>
              <a:off x="1721459" y="3933056"/>
              <a:ext cx="762309" cy="307777"/>
            </a:xfrm>
            <a:prstGeom prst="rect">
              <a:avLst/>
            </a:prstGeom>
            <a:solidFill>
              <a:schemeClr val="bg1"/>
            </a:solidFill>
            <a:ln>
              <a:solidFill>
                <a:schemeClr val="bg1"/>
              </a:solidFill>
            </a:ln>
          </p:spPr>
          <p:txBody>
            <a:bodyPr wrap="square" rtlCol="0">
              <a:spAutoFit/>
            </a:bodyPr>
            <a:lstStyle/>
            <a:p>
              <a:pPr algn="ctr"/>
              <a:r>
                <a:rPr lang="es-MX" sz="1400" b="1" cap="small" spc="100" dirty="0">
                  <a:solidFill>
                    <a:srgbClr val="006600"/>
                  </a:solidFill>
                  <a:latin typeface="Microsoft Sans Serif" panose="020B0604020202020204" pitchFamily="34" charset="0"/>
                  <a:ea typeface="Microsoft Sans Serif" panose="020B0604020202020204" pitchFamily="34" charset="0"/>
                  <a:cs typeface="Microsoft Sans Serif" panose="020B0604020202020204" pitchFamily="34" charset="0"/>
                </a:rPr>
                <a:t>Amino</a:t>
              </a:r>
            </a:p>
          </p:txBody>
        </p:sp>
        <p:sp>
          <p:nvSpPr>
            <p:cNvPr id="11" name="CuadroTexto 10"/>
            <p:cNvSpPr txBox="1"/>
            <p:nvPr/>
          </p:nvSpPr>
          <p:spPr>
            <a:xfrm>
              <a:off x="1656716" y="5522300"/>
              <a:ext cx="2051188" cy="307777"/>
            </a:xfrm>
            <a:prstGeom prst="rect">
              <a:avLst/>
            </a:prstGeom>
            <a:solidFill>
              <a:schemeClr val="bg1"/>
            </a:solidFill>
            <a:ln>
              <a:solidFill>
                <a:schemeClr val="bg1"/>
              </a:solidFill>
            </a:ln>
          </p:spPr>
          <p:txBody>
            <a:bodyPr wrap="square" rtlCol="0">
              <a:spAutoFit/>
            </a:bodyPr>
            <a:lstStyle/>
            <a:p>
              <a:pPr algn="ctr"/>
              <a:r>
                <a:rPr lang="es-MX" sz="1400" b="1" cap="small" spc="100" dirty="0">
                  <a:solidFill>
                    <a:srgbClr val="006600"/>
                  </a:solidFill>
                  <a:latin typeface="Microsoft Sans Serif" panose="020B0604020202020204" pitchFamily="34" charset="0"/>
                  <a:ea typeface="Microsoft Sans Serif" panose="020B0604020202020204" pitchFamily="34" charset="0"/>
                  <a:cs typeface="Microsoft Sans Serif" panose="020B0604020202020204" pitchFamily="34" charset="0"/>
                </a:rPr>
                <a:t>Cadena lateral R </a:t>
              </a:r>
            </a:p>
          </p:txBody>
        </p:sp>
      </p:grpSp>
    </p:spTree>
    <p:extLst>
      <p:ext uri="{BB962C8B-B14F-4D97-AF65-F5344CB8AC3E}">
        <p14:creationId xmlns:p14="http://schemas.microsoft.com/office/powerpoint/2010/main" val="88200616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número de diapositiva 2"/>
          <p:cNvSpPr>
            <a:spLocks noGrp="1"/>
          </p:cNvSpPr>
          <p:nvPr>
            <p:ph type="sldNum" sz="quarter" idx="12"/>
          </p:nvPr>
        </p:nvSpPr>
        <p:spPr>
          <a:xfrm>
            <a:off x="8263762" y="6363946"/>
            <a:ext cx="432048" cy="365760"/>
          </a:xfrm>
        </p:spPr>
        <p:txBody>
          <a:bodyPr/>
          <a:lstStyle/>
          <a:p>
            <a:pPr algn="ctr"/>
            <a:fld id="{57246E5E-E010-41E4-AD7D-3EEBD46E4E3E}" type="slidenum">
              <a:rPr lang="es-ES_tradnl" sz="1100" b="1" smtClean="0">
                <a:solidFill>
                  <a:srgbClr val="37302A"/>
                </a:solidFill>
                <a:latin typeface="Microsoft Sans Serif" panose="020B0604020202020204" pitchFamily="34" charset="0"/>
                <a:ea typeface="Microsoft Sans Serif" panose="020B0604020202020204" pitchFamily="34" charset="0"/>
                <a:cs typeface="Microsoft Sans Serif" panose="020B0604020202020204" pitchFamily="34" charset="0"/>
              </a:rPr>
              <a:pPr algn="ctr"/>
              <a:t>18</a:t>
            </a:fld>
            <a:endParaRPr lang="es-ES_tradnl" sz="1100" b="1" dirty="0">
              <a:solidFill>
                <a:srgbClr val="37302A"/>
              </a:solidFill>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sp>
        <p:nvSpPr>
          <p:cNvPr id="7" name="1 Título"/>
          <p:cNvSpPr>
            <a:spLocks noGrp="1"/>
          </p:cNvSpPr>
          <p:nvPr>
            <p:ph type="title"/>
          </p:nvPr>
        </p:nvSpPr>
        <p:spPr>
          <a:xfrm>
            <a:off x="457200" y="152400"/>
            <a:ext cx="8229600" cy="756320"/>
          </a:xfrm>
        </p:spPr>
        <p:txBody>
          <a:bodyPr anchor="ctr">
            <a:normAutofit/>
          </a:bodyPr>
          <a:lstStyle/>
          <a:p>
            <a:pPr algn="ctr"/>
            <a:r>
              <a:rPr lang="es-MX" sz="3700" b="1" cap="small" spc="100" dirty="0">
                <a:solidFill>
                  <a:srgbClr val="003300"/>
                </a:solidFill>
                <a:effectLst>
                  <a:outerShdw blurRad="38100" dist="38100" dir="2700000" algn="tl">
                    <a:srgbClr val="000000">
                      <a:alpha val="43137"/>
                    </a:srgbClr>
                  </a:outerShdw>
                </a:effectLst>
                <a:latin typeface="Microsoft Sans Serif" pitchFamily="34" charset="0"/>
                <a:ea typeface="+mn-ea"/>
                <a:cs typeface="Microsoft Sans Serif" pitchFamily="34" charset="0"/>
              </a:rPr>
              <a:t>Clasificación de los aminoácidos</a:t>
            </a:r>
          </a:p>
        </p:txBody>
      </p:sp>
      <p:sp>
        <p:nvSpPr>
          <p:cNvPr id="8" name="9 CuadroTexto"/>
          <p:cNvSpPr txBox="1"/>
          <p:nvPr/>
        </p:nvSpPr>
        <p:spPr>
          <a:xfrm>
            <a:off x="3064150" y="6385066"/>
            <a:ext cx="3015699" cy="261610"/>
          </a:xfrm>
          <a:prstGeom prst="rect">
            <a:avLst/>
          </a:prstGeom>
          <a:noFill/>
        </p:spPr>
        <p:txBody>
          <a:bodyPr wrap="square" rtlCol="0">
            <a:spAutoFit/>
          </a:bodyPr>
          <a:lstStyle/>
          <a:p>
            <a:pPr algn="ctr"/>
            <a:r>
              <a:rPr lang="es-MX" altLang="es-MX" sz="1100" spc="100" dirty="0">
                <a:solidFill>
                  <a:srgbClr val="6B6149">
                    <a:lumMod val="50000"/>
                  </a:srgbClr>
                </a:solidFill>
                <a:latin typeface="Microsoft Sans Serif" pitchFamily="34" charset="0"/>
                <a:cs typeface="Microsoft Sans Serif" pitchFamily="34" charset="0"/>
              </a:rPr>
              <a:t>Fuente: Elaboración propia, 2019 </a:t>
            </a:r>
          </a:p>
        </p:txBody>
      </p:sp>
      <p:pic>
        <p:nvPicPr>
          <p:cNvPr id="4" name="Imagen 3"/>
          <p:cNvPicPr>
            <a:picLocks noChangeAspect="1"/>
          </p:cNvPicPr>
          <p:nvPr/>
        </p:nvPicPr>
        <p:blipFill>
          <a:blip r:embed="rId2"/>
          <a:stretch>
            <a:fillRect/>
          </a:stretch>
        </p:blipFill>
        <p:spPr>
          <a:xfrm>
            <a:off x="1142251" y="1158891"/>
            <a:ext cx="6873915" cy="5244922"/>
          </a:xfrm>
          <a:prstGeom prst="rect">
            <a:avLst/>
          </a:prstGeom>
        </p:spPr>
      </p:pic>
    </p:spTree>
    <p:extLst>
      <p:ext uri="{BB962C8B-B14F-4D97-AF65-F5344CB8AC3E}">
        <p14:creationId xmlns:p14="http://schemas.microsoft.com/office/powerpoint/2010/main" val="377178001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txBox="1">
            <a:spLocks noChangeArrowheads="1"/>
          </p:cNvSpPr>
          <p:nvPr/>
        </p:nvSpPr>
        <p:spPr>
          <a:xfrm>
            <a:off x="457200" y="228600"/>
            <a:ext cx="8229600" cy="914400"/>
          </a:xfrm>
          <a:prstGeom prst="rect">
            <a:avLst/>
          </a:prstGeom>
          <a:noFill/>
          <a:ln/>
        </p:spPr>
        <p:txBody>
          <a:bodyPr anchor="ctr" anchorCtr="1">
            <a:normAutofit fontScale="85000" lnSpcReduction="10000"/>
          </a:bodyPr>
          <a:lstStyle>
            <a:lvl1pPr algn="l" rtl="0" eaLnBrk="1" latinLnBrk="0" hangingPunct="1">
              <a:spcBef>
                <a:spcPct val="0"/>
              </a:spcBef>
              <a:buNone/>
              <a:defRPr kumimoji="0" sz="3200" kern="1200">
                <a:solidFill>
                  <a:schemeClr val="tx2"/>
                </a:solidFill>
                <a:latin typeface="+mj-lt"/>
                <a:ea typeface="+mj-ea"/>
                <a:cs typeface="+mj-cs"/>
              </a:defRPr>
            </a:lvl1pPr>
          </a:lstStyle>
          <a:p>
            <a:pPr indent="-342900" algn="ctr" fontAlgn="auto">
              <a:spcBef>
                <a:spcPts val="600"/>
              </a:spcBef>
              <a:spcAft>
                <a:spcPts val="0"/>
              </a:spcAft>
              <a:defRPr/>
            </a:pPr>
            <a:r>
              <a:rPr lang="es-ES_tradnl" sz="4400" b="1" cap="small" spc="100" dirty="0">
                <a:solidFill>
                  <a:srgbClr val="003300"/>
                </a:solidFill>
                <a:effectLst>
                  <a:outerShdw blurRad="38100" dist="38100" dir="2700000" algn="tl">
                    <a:srgbClr val="000000">
                      <a:alpha val="43137"/>
                    </a:srgbClr>
                  </a:outerShdw>
                </a:effectLst>
                <a:latin typeface="Microsoft Sans Serif" pitchFamily="34" charset="0"/>
                <a:ea typeface="+mn-ea"/>
                <a:cs typeface="Microsoft Sans Serif" pitchFamily="34" charset="0"/>
              </a:rPr>
              <a:t>Clasificación de los Aminoácidos</a:t>
            </a:r>
          </a:p>
        </p:txBody>
      </p:sp>
      <p:sp>
        <p:nvSpPr>
          <p:cNvPr id="2" name="Marcador de número de diapositiva 1"/>
          <p:cNvSpPr>
            <a:spLocks noGrp="1"/>
          </p:cNvSpPr>
          <p:nvPr>
            <p:ph type="sldNum" sz="quarter" idx="12"/>
          </p:nvPr>
        </p:nvSpPr>
        <p:spPr>
          <a:xfrm>
            <a:off x="8399278" y="6366221"/>
            <a:ext cx="383471" cy="365760"/>
          </a:xfrm>
        </p:spPr>
        <p:txBody>
          <a:bodyPr/>
          <a:lstStyle/>
          <a:p>
            <a:pPr algn="ctr"/>
            <a:fld id="{57246E5E-E010-41E4-AD7D-3EEBD46E4E3E}" type="slidenum">
              <a:rPr lang="es-ES_tradnl" sz="1100" b="1" smtClean="0">
                <a:latin typeface="Microsoft Sans Serif" panose="020B0604020202020204" pitchFamily="34" charset="0"/>
                <a:ea typeface="Microsoft Sans Serif" panose="020B0604020202020204" pitchFamily="34" charset="0"/>
                <a:cs typeface="Microsoft Sans Serif" panose="020B0604020202020204" pitchFamily="34" charset="0"/>
              </a:rPr>
              <a:pPr algn="ctr"/>
              <a:t>19</a:t>
            </a:fld>
            <a:endParaRPr lang="es-ES_tradnl" sz="1100" b="1" dirty="0">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pic>
        <p:nvPicPr>
          <p:cNvPr id="3" name="Imagen 2"/>
          <p:cNvPicPr>
            <a:picLocks noChangeAspect="1"/>
          </p:cNvPicPr>
          <p:nvPr/>
        </p:nvPicPr>
        <p:blipFill>
          <a:blip r:embed="rId3"/>
          <a:stretch>
            <a:fillRect/>
          </a:stretch>
        </p:blipFill>
        <p:spPr>
          <a:xfrm>
            <a:off x="377846" y="1161106"/>
            <a:ext cx="8418525" cy="5184000"/>
          </a:xfrm>
          <a:prstGeom prst="rect">
            <a:avLst/>
          </a:prstGeom>
        </p:spPr>
      </p:pic>
      <p:sp>
        <p:nvSpPr>
          <p:cNvPr id="6" name="9 CuadroTexto"/>
          <p:cNvSpPr txBox="1"/>
          <p:nvPr/>
        </p:nvSpPr>
        <p:spPr>
          <a:xfrm>
            <a:off x="2127986" y="6343733"/>
            <a:ext cx="4913122" cy="461665"/>
          </a:xfrm>
          <a:prstGeom prst="rect">
            <a:avLst/>
          </a:prstGeom>
          <a:noFill/>
        </p:spPr>
        <p:txBody>
          <a:bodyPr wrap="square" rtlCol="0">
            <a:spAutoFit/>
          </a:bodyPr>
          <a:lstStyle/>
          <a:p>
            <a:pPr algn="ctr"/>
            <a:r>
              <a:rPr lang="es-MX" altLang="es-MX" sz="1400" b="1" cap="small" spc="100" dirty="0">
                <a:solidFill>
                  <a:srgbClr val="6B6149">
                    <a:lumMod val="50000"/>
                  </a:srgbClr>
                </a:solidFill>
                <a:effectLst>
                  <a:outerShdw blurRad="38100" dist="38100" dir="2700000" algn="tl">
                    <a:srgbClr val="000000">
                      <a:alpha val="43137"/>
                    </a:srgbClr>
                  </a:outerShdw>
                </a:effectLst>
                <a:latin typeface="Microsoft Sans Serif" pitchFamily="34" charset="0"/>
                <a:cs typeface="Microsoft Sans Serif" pitchFamily="34" charset="0"/>
              </a:rPr>
              <a:t>Estructura química de los veinte Aminoácidos</a:t>
            </a:r>
            <a:r>
              <a:rPr lang="es-MX" altLang="es-MX" sz="1100" b="1" cap="small" spc="100" dirty="0">
                <a:solidFill>
                  <a:srgbClr val="6B6149">
                    <a:lumMod val="50000"/>
                  </a:srgbClr>
                </a:solidFill>
                <a:effectLst>
                  <a:outerShdw blurRad="38100" dist="38100" dir="2700000" algn="tl">
                    <a:srgbClr val="000000">
                      <a:alpha val="43137"/>
                    </a:srgbClr>
                  </a:outerShdw>
                </a:effectLst>
                <a:latin typeface="Microsoft Sans Serif" pitchFamily="34" charset="0"/>
                <a:cs typeface="Microsoft Sans Serif" pitchFamily="34" charset="0"/>
              </a:rPr>
              <a:t> </a:t>
            </a:r>
          </a:p>
          <a:p>
            <a:pPr algn="ctr"/>
            <a:r>
              <a:rPr lang="es-MX" altLang="es-MX" sz="1000" spc="100" dirty="0">
                <a:solidFill>
                  <a:srgbClr val="6B6149">
                    <a:lumMod val="50000"/>
                  </a:srgbClr>
                </a:solidFill>
                <a:latin typeface="Microsoft Sans Serif" pitchFamily="34" charset="0"/>
                <a:cs typeface="Microsoft Sans Serif" pitchFamily="34" charset="0"/>
              </a:rPr>
              <a:t>Fuente: </a:t>
            </a:r>
            <a:r>
              <a:rPr lang="es-MX" altLang="es-MX" sz="1000" u="sng" spc="100" dirty="0">
                <a:solidFill>
                  <a:srgbClr val="6B6149">
                    <a:lumMod val="50000"/>
                  </a:srgbClr>
                </a:solidFill>
                <a:latin typeface="Microsoft Sans Serif" pitchFamily="34" charset="0"/>
                <a:cs typeface="Microsoft Sans Serif" pitchFamily="34" charset="0"/>
              </a:rPr>
              <a:t>khanacademy.org</a:t>
            </a:r>
            <a:r>
              <a:rPr lang="es-MX" altLang="es-MX" sz="1000" spc="100" dirty="0">
                <a:solidFill>
                  <a:srgbClr val="6B6149">
                    <a:lumMod val="50000"/>
                  </a:srgbClr>
                </a:solidFill>
                <a:latin typeface="Microsoft Sans Serif" pitchFamily="34" charset="0"/>
                <a:cs typeface="Microsoft Sans Serif" pitchFamily="34" charset="0"/>
              </a:rPr>
              <a:t>, 2019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txBox="1">
            <a:spLocks noChangeArrowheads="1"/>
          </p:cNvSpPr>
          <p:nvPr/>
        </p:nvSpPr>
        <p:spPr>
          <a:xfrm>
            <a:off x="459088" y="1550235"/>
            <a:ext cx="8253164" cy="4535256"/>
          </a:xfrm>
          <a:prstGeom prst="rect">
            <a:avLst/>
          </a:prstGeom>
        </p:spPr>
        <p:txBody>
          <a:bodyPr>
            <a:noAutofit/>
          </a:bodyPr>
          <a:lstStyle>
            <a:lvl1pPr marL="274320" indent="-274320" algn="l" rtl="0" eaLnBrk="1" latinLnBrk="0" hangingPunct="1">
              <a:spcBef>
                <a:spcPts val="600"/>
              </a:spcBef>
              <a:buClr>
                <a:schemeClr val="accent1"/>
              </a:buClr>
              <a:buSzPct val="76000"/>
              <a:buFont typeface="Wingdings 3"/>
              <a:buChar char=""/>
              <a:defRPr kumimoji="0" sz="2600" kern="1200">
                <a:solidFill>
                  <a:schemeClr val="tx1"/>
                </a:solidFill>
                <a:latin typeface="+mn-lt"/>
                <a:ea typeface="+mn-ea"/>
                <a:cs typeface="+mn-cs"/>
              </a:defRPr>
            </a:lvl1pPr>
            <a:lvl2pPr marL="548640" indent="-274320" algn="l" rtl="0" eaLnBrk="1" latinLnBrk="0" hangingPunct="1">
              <a:spcBef>
                <a:spcPts val="500"/>
              </a:spcBef>
              <a:buClr>
                <a:schemeClr val="accent2"/>
              </a:buClr>
              <a:buSzPct val="76000"/>
              <a:buFont typeface="Wingdings 3"/>
              <a:buChar char=""/>
              <a:defRPr kumimoji="0" sz="2300" kern="1200">
                <a:solidFill>
                  <a:schemeClr val="tx2"/>
                </a:solidFill>
                <a:latin typeface="+mn-lt"/>
                <a:ea typeface="+mn-ea"/>
                <a:cs typeface="+mn-cs"/>
              </a:defRPr>
            </a:lvl2pPr>
            <a:lvl3pPr marL="822960" indent="-228600" algn="l" rtl="0" eaLnBrk="1" latinLnBrk="0" hangingPunct="1">
              <a:spcBef>
                <a:spcPts val="500"/>
              </a:spcBef>
              <a:buClr>
                <a:schemeClr val="bg1">
                  <a:shade val="50000"/>
                </a:schemeClr>
              </a:buClr>
              <a:buSzPct val="76000"/>
              <a:buFont typeface="Wingdings 3"/>
              <a:buChar char=""/>
              <a:defRPr kumimoji="0" sz="2000" kern="1200">
                <a:solidFill>
                  <a:schemeClr val="tx1"/>
                </a:solidFill>
                <a:latin typeface="+mn-lt"/>
                <a:ea typeface="+mn-ea"/>
                <a:cs typeface="+mn-cs"/>
              </a:defRPr>
            </a:lvl3pPr>
            <a:lvl4pPr marL="1097280" indent="-228600" algn="l" rtl="0" eaLnBrk="1" latinLnBrk="0" hangingPunct="1">
              <a:spcBef>
                <a:spcPts val="400"/>
              </a:spcBef>
              <a:buClr>
                <a:schemeClr val="accent2">
                  <a:shade val="75000"/>
                </a:schemeClr>
              </a:buClr>
              <a:buSzPct val="70000"/>
              <a:buFont typeface="Wingdings"/>
              <a:buChar char=""/>
              <a:defRPr kumimoji="0" sz="1800" kern="1200">
                <a:solidFill>
                  <a:schemeClr val="tx1"/>
                </a:solidFill>
                <a:latin typeface="+mn-lt"/>
                <a:ea typeface="+mn-ea"/>
                <a:cs typeface="+mn-cs"/>
              </a:defRPr>
            </a:lvl4pPr>
            <a:lvl5pPr marL="1371600" indent="-228600" algn="l" rtl="0" eaLnBrk="1" latinLnBrk="0" hangingPunct="1">
              <a:spcBef>
                <a:spcPts val="300"/>
              </a:spcBef>
              <a:buClr>
                <a:schemeClr val="accent2"/>
              </a:buClr>
              <a:buSzPct val="70000"/>
              <a:buFont typeface="Wingdings"/>
              <a:buChar char=""/>
              <a:defRPr kumimoji="0" sz="1600" kern="1200">
                <a:solidFill>
                  <a:schemeClr val="tx1"/>
                </a:solidFill>
                <a:latin typeface="+mn-lt"/>
                <a:ea typeface="+mn-ea"/>
                <a:cs typeface="+mn-cs"/>
              </a:defRPr>
            </a:lvl5pPr>
            <a:lvl6pPr marL="1645920" indent="-182880" algn="l" rtl="0" eaLnBrk="1" latinLnBrk="0" hangingPunct="1">
              <a:spcBef>
                <a:spcPts val="300"/>
              </a:spcBef>
              <a:buClr>
                <a:srgbClr val="9FB8CD">
                  <a:shade val="75000"/>
                </a:srgbClr>
              </a:buClr>
              <a:buSzPct val="75000"/>
              <a:buFont typeface="Wingdings 3"/>
              <a:buChar char=""/>
              <a:defRPr kumimoji="0" lang="en-US" sz="1600" kern="1200" smtClean="0">
                <a:solidFill>
                  <a:schemeClr val="tx1"/>
                </a:solidFill>
                <a:latin typeface="+mn-lt"/>
                <a:ea typeface="+mn-ea"/>
                <a:cs typeface="+mn-cs"/>
              </a:defRPr>
            </a:lvl6pPr>
            <a:lvl7pPr marL="1828800" indent="-182880" algn="l" rtl="0" eaLnBrk="1" latinLnBrk="0" hangingPunct="1">
              <a:spcBef>
                <a:spcPts val="300"/>
              </a:spcBef>
              <a:buClr>
                <a:srgbClr val="727CA3">
                  <a:shade val="75000"/>
                </a:srgbClr>
              </a:buClr>
              <a:buSzPct val="75000"/>
              <a:buFont typeface="Wingdings 3"/>
              <a:buChar char=""/>
              <a:defRPr kumimoji="0" lang="en-US" sz="1400" kern="1200" smtClean="0">
                <a:solidFill>
                  <a:schemeClr val="tx1"/>
                </a:solidFill>
                <a:latin typeface="+mn-lt"/>
                <a:ea typeface="+mn-ea"/>
                <a:cs typeface="+mn-cs"/>
              </a:defRPr>
            </a:lvl7pPr>
            <a:lvl8pPr marL="2011680" indent="-182880" algn="l" rtl="0" eaLnBrk="1" latinLnBrk="0" hangingPunct="1">
              <a:spcBef>
                <a:spcPts val="300"/>
              </a:spcBef>
              <a:buClr>
                <a:prstClr val="white">
                  <a:shade val="50000"/>
                </a:prstClr>
              </a:buClr>
              <a:buSzPct val="75000"/>
              <a:buFont typeface="Wingdings 3"/>
              <a:buChar char=""/>
              <a:defRPr kumimoji="0" lang="en-US" sz="1400" kern="1200" smtClean="0">
                <a:solidFill>
                  <a:schemeClr val="tx1"/>
                </a:solidFill>
                <a:latin typeface="+mn-lt"/>
                <a:ea typeface="+mn-ea"/>
                <a:cs typeface="+mn-cs"/>
              </a:defRPr>
            </a:lvl8pPr>
            <a:lvl9pPr marL="2194560" indent="-182880" algn="l" rtl="0" eaLnBrk="1" latinLnBrk="0" hangingPunct="1">
              <a:spcBef>
                <a:spcPts val="300"/>
              </a:spcBef>
              <a:buClr>
                <a:srgbClr val="9FB8CD"/>
              </a:buClr>
              <a:buSzPct val="75000"/>
              <a:buFont typeface="Wingdings 3"/>
              <a:buChar char=""/>
              <a:defRPr kumimoji="0" lang="en-US" sz="1200" kern="1200" smtClean="0">
                <a:solidFill>
                  <a:schemeClr val="tx1"/>
                </a:solidFill>
                <a:latin typeface="+mn-lt"/>
                <a:ea typeface="+mn-ea"/>
                <a:cs typeface="+mn-cs"/>
              </a:defRPr>
            </a:lvl9pPr>
          </a:lstStyle>
          <a:p>
            <a:pPr algn="just" fontAlgn="auto">
              <a:spcAft>
                <a:spcPts val="0"/>
              </a:spcAft>
            </a:pPr>
            <a:r>
              <a:rPr lang="es-MX" sz="1800" dirty="0">
                <a:latin typeface="Microsoft Sans Serif" panose="020B0604020202020204" pitchFamily="34" charset="0"/>
                <a:ea typeface="Times New Roman" panose="02020603050405020304" pitchFamily="18" charset="0"/>
              </a:rPr>
              <a:t>Debido a que cada vez más actividades de enseñanza-aprendizaje tienen lugar en línea o en aulas “inteligentes” que disponen de una computadora, equipo audiovisual y conexión a internet, los profesores optamos por el uso de las presentaciones de </a:t>
            </a:r>
            <a:r>
              <a:rPr lang="es-MX" sz="1800" dirty="0" err="1">
                <a:latin typeface="Microsoft Sans Serif" panose="020B0604020202020204" pitchFamily="34" charset="0"/>
                <a:ea typeface="Times New Roman" panose="02020603050405020304" pitchFamily="18" charset="0"/>
              </a:rPr>
              <a:t>Power</a:t>
            </a:r>
            <a:r>
              <a:rPr lang="es-MX" sz="1800" dirty="0">
                <a:latin typeface="Microsoft Sans Serif" panose="020B0604020202020204" pitchFamily="34" charset="0"/>
                <a:ea typeface="Times New Roman" panose="02020603050405020304" pitchFamily="18" charset="0"/>
              </a:rPr>
              <a:t> Point</a:t>
            </a:r>
            <a:r>
              <a:rPr lang="es-MX" sz="1800" b="1" dirty="0">
                <a:latin typeface="Microsoft Sans Serif" panose="020B0604020202020204" pitchFamily="34" charset="0"/>
                <a:ea typeface="Times New Roman" panose="02020603050405020304" pitchFamily="18" charset="0"/>
              </a:rPr>
              <a:t> </a:t>
            </a:r>
            <a:r>
              <a:rPr lang="es-MX" sz="1800" dirty="0">
                <a:latin typeface="Microsoft Sans Serif" panose="020B0604020202020204" pitchFamily="34" charset="0"/>
                <a:ea typeface="Times New Roman" panose="02020603050405020304" pitchFamily="18" charset="0"/>
              </a:rPr>
              <a:t>para acompañar a los alumnos en sus procesos de instrucción o formación. La utilización de este tipo de recursos didácticos ayuda a los estudiantes a relacionarse de forma más favorable con el profesor; así como mantenerlos más interesados en el material que se presenta, ya que son de gran ayuda para su experiencia de aprendizaje.</a:t>
            </a:r>
          </a:p>
          <a:p>
            <a:pPr algn="just" fontAlgn="auto">
              <a:spcAft>
                <a:spcPts val="0"/>
              </a:spcAft>
            </a:pPr>
            <a:endParaRPr lang="es-MX" sz="1200" dirty="0">
              <a:latin typeface="Microsoft Sans Serif" panose="020B0604020202020204" pitchFamily="34" charset="0"/>
              <a:ea typeface="Times New Roman" panose="02020603050405020304" pitchFamily="18" charset="0"/>
            </a:endParaRPr>
          </a:p>
          <a:p>
            <a:pPr algn="just" fontAlgn="auto">
              <a:spcAft>
                <a:spcPts val="0"/>
              </a:spcAft>
            </a:pPr>
            <a:r>
              <a:rPr lang="es-MX" sz="1800" dirty="0">
                <a:latin typeface="Microsoft Sans Serif" panose="020B0604020202020204" pitchFamily="34" charset="0"/>
                <a:ea typeface="Times New Roman" panose="02020603050405020304" pitchFamily="18" charset="0"/>
              </a:rPr>
              <a:t>Existen tres objetivos que prácticamente definen cualquier tipo de presentación (educativa, científica, comercial, financiera, entre otros): 1. Conectar con la audiencia; 2. Dirigir y mantener la atención; y 3. Fomentar la comprensión del tema a tratar. Estos tres objetivos constituyen tres claves para el éxito de toda presentación. Una buena estructura de la presentación, ayudada por un buen diseño del material favorecen captar el interés de los estudiantes.</a:t>
            </a:r>
            <a:r>
              <a:rPr lang="es-MX" sz="2000" dirty="0">
                <a:solidFill>
                  <a:srgbClr val="FFFFEF"/>
                </a:solidFill>
                <a:latin typeface="Microsoft Sans Serif" panose="020B0604020202020204" pitchFamily="34" charset="0"/>
                <a:ea typeface="Times New Roman" panose="02020603050405020304" pitchFamily="18" charset="0"/>
              </a:rPr>
              <a:t>.</a:t>
            </a:r>
            <a:r>
              <a:rPr lang="es-MX" sz="2000" dirty="0">
                <a:latin typeface="Microsoft Sans Serif" panose="020B0604020202020204" pitchFamily="34" charset="0"/>
                <a:ea typeface="Times New Roman" panose="02020603050405020304" pitchFamily="18" charset="0"/>
              </a:rPr>
              <a:t> </a:t>
            </a:r>
          </a:p>
        </p:txBody>
      </p:sp>
      <p:sp>
        <p:nvSpPr>
          <p:cNvPr id="5" name="Rectangle 2"/>
          <p:cNvSpPr>
            <a:spLocks noGrp="1" noChangeArrowheads="1"/>
          </p:cNvSpPr>
          <p:nvPr>
            <p:ph type="title"/>
          </p:nvPr>
        </p:nvSpPr>
        <p:spPr>
          <a:xfrm>
            <a:off x="457200" y="228600"/>
            <a:ext cx="8229600" cy="914400"/>
          </a:xfrm>
          <a:noFill/>
          <a:ln/>
        </p:spPr>
        <p:txBody>
          <a:bodyPr anchor="ctr" anchorCtr="1">
            <a:normAutofit/>
          </a:bodyPr>
          <a:lstStyle/>
          <a:p>
            <a:pPr lvl="0" indent="-342900" algn="ctr">
              <a:spcBef>
                <a:spcPts val="600"/>
              </a:spcBef>
              <a:defRPr/>
            </a:pPr>
            <a:r>
              <a:rPr lang="es-ES_tradnl" sz="4400" b="1" cap="small" spc="100" dirty="0">
                <a:solidFill>
                  <a:srgbClr val="003300"/>
                </a:solidFill>
                <a:effectLst>
                  <a:outerShdw blurRad="38100" dist="38100" dir="2700000" algn="tl">
                    <a:srgbClr val="000000">
                      <a:alpha val="43137"/>
                    </a:srgbClr>
                  </a:outerShdw>
                </a:effectLst>
                <a:latin typeface="Microsoft Sans Serif" pitchFamily="34" charset="0"/>
                <a:ea typeface="+mn-ea"/>
                <a:cs typeface="Microsoft Sans Serif" pitchFamily="34" charset="0"/>
              </a:rPr>
              <a:t>Guía para su uso</a:t>
            </a:r>
          </a:p>
        </p:txBody>
      </p:sp>
      <p:sp>
        <p:nvSpPr>
          <p:cNvPr id="6" name="Marcador de número de diapositiva 1"/>
          <p:cNvSpPr txBox="1">
            <a:spLocks/>
          </p:cNvSpPr>
          <p:nvPr/>
        </p:nvSpPr>
        <p:spPr>
          <a:xfrm>
            <a:off x="8388424" y="6377382"/>
            <a:ext cx="281586" cy="365760"/>
          </a:xfrm>
          <a:prstGeom prst="rect">
            <a:avLst/>
          </a:prstGeom>
        </p:spPr>
        <p:txBody>
          <a:bodyPr vert="horz"/>
          <a:lstStyle>
            <a:defPPr>
              <a:defRPr lang="es-ES_tradnl"/>
            </a:defPPr>
            <a:lvl1pPr algn="l" rtl="0" eaLnBrk="1" fontAlgn="base" latinLnBrk="0" hangingPunct="1">
              <a:spcBef>
                <a:spcPct val="0"/>
              </a:spcBef>
              <a:spcAft>
                <a:spcPct val="0"/>
              </a:spcAft>
              <a:defRPr kumimoji="0" sz="1400" kern="1200">
                <a:solidFill>
                  <a:schemeClr val="tx2"/>
                </a:solidFill>
                <a:latin typeface="Book Antiqua" pitchFamily="18" charset="0"/>
                <a:ea typeface="+mn-ea"/>
                <a:cs typeface="+mn-cs"/>
              </a:defRPr>
            </a:lvl1pPr>
            <a:lvl2pPr marL="457200" algn="l" rtl="0" eaLnBrk="0" fontAlgn="base" hangingPunct="0">
              <a:spcBef>
                <a:spcPct val="0"/>
              </a:spcBef>
              <a:spcAft>
                <a:spcPct val="0"/>
              </a:spcAft>
              <a:defRPr sz="2400" kern="1200">
                <a:solidFill>
                  <a:schemeClr val="tx1"/>
                </a:solidFill>
                <a:latin typeface="Book Antiqua" pitchFamily="18" charset="0"/>
                <a:ea typeface="+mn-ea"/>
                <a:cs typeface="+mn-cs"/>
              </a:defRPr>
            </a:lvl2pPr>
            <a:lvl3pPr marL="914400" algn="l" rtl="0" eaLnBrk="0" fontAlgn="base" hangingPunct="0">
              <a:spcBef>
                <a:spcPct val="0"/>
              </a:spcBef>
              <a:spcAft>
                <a:spcPct val="0"/>
              </a:spcAft>
              <a:defRPr sz="2400" kern="1200">
                <a:solidFill>
                  <a:schemeClr val="tx1"/>
                </a:solidFill>
                <a:latin typeface="Book Antiqua"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Book Antiqua"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Book Antiqua" pitchFamily="18" charset="0"/>
                <a:ea typeface="+mn-ea"/>
                <a:cs typeface="+mn-cs"/>
              </a:defRPr>
            </a:lvl5pPr>
            <a:lvl6pPr marL="2286000" algn="l" defTabSz="914400" rtl="0" eaLnBrk="1" latinLnBrk="0" hangingPunct="1">
              <a:defRPr sz="2400" kern="1200">
                <a:solidFill>
                  <a:schemeClr val="tx1"/>
                </a:solidFill>
                <a:latin typeface="Book Antiqua" pitchFamily="18" charset="0"/>
                <a:ea typeface="+mn-ea"/>
                <a:cs typeface="+mn-cs"/>
              </a:defRPr>
            </a:lvl6pPr>
            <a:lvl7pPr marL="2743200" algn="l" defTabSz="914400" rtl="0" eaLnBrk="1" latinLnBrk="0" hangingPunct="1">
              <a:defRPr sz="2400" kern="1200">
                <a:solidFill>
                  <a:schemeClr val="tx1"/>
                </a:solidFill>
                <a:latin typeface="Book Antiqua" pitchFamily="18" charset="0"/>
                <a:ea typeface="+mn-ea"/>
                <a:cs typeface="+mn-cs"/>
              </a:defRPr>
            </a:lvl7pPr>
            <a:lvl8pPr marL="3200400" algn="l" defTabSz="914400" rtl="0" eaLnBrk="1" latinLnBrk="0" hangingPunct="1">
              <a:defRPr sz="2400" kern="1200">
                <a:solidFill>
                  <a:schemeClr val="tx1"/>
                </a:solidFill>
                <a:latin typeface="Book Antiqua" pitchFamily="18" charset="0"/>
                <a:ea typeface="+mn-ea"/>
                <a:cs typeface="+mn-cs"/>
              </a:defRPr>
            </a:lvl8pPr>
            <a:lvl9pPr marL="3657600" algn="l" defTabSz="914400" rtl="0" eaLnBrk="1" latinLnBrk="0" hangingPunct="1">
              <a:defRPr sz="2400" kern="1200">
                <a:solidFill>
                  <a:schemeClr val="tx1"/>
                </a:solidFill>
                <a:latin typeface="Book Antiqua" pitchFamily="18" charset="0"/>
                <a:ea typeface="+mn-ea"/>
                <a:cs typeface="+mn-cs"/>
              </a:defRPr>
            </a:lvl9pPr>
          </a:lstStyle>
          <a:p>
            <a:pPr algn="ctr"/>
            <a:r>
              <a:rPr lang="es-ES_tradnl" sz="1100" b="1" dirty="0">
                <a:latin typeface="Microsoft Sans Serif" panose="020B0604020202020204" pitchFamily="34" charset="0"/>
                <a:ea typeface="Microsoft Sans Serif" panose="020B0604020202020204" pitchFamily="34" charset="0"/>
                <a:cs typeface="Microsoft Sans Serif" panose="020B0604020202020204" pitchFamily="34" charset="0"/>
              </a:rPr>
              <a:t>2</a:t>
            </a:r>
          </a:p>
        </p:txBody>
      </p:sp>
    </p:spTree>
    <p:extLst>
      <p:ext uri="{BB962C8B-B14F-4D97-AF65-F5344CB8AC3E}">
        <p14:creationId xmlns:p14="http://schemas.microsoft.com/office/powerpoint/2010/main" val="65393644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txBox="1">
            <a:spLocks noChangeArrowheads="1"/>
          </p:cNvSpPr>
          <p:nvPr/>
        </p:nvSpPr>
        <p:spPr>
          <a:xfrm>
            <a:off x="457200" y="228600"/>
            <a:ext cx="8229600" cy="914400"/>
          </a:xfrm>
          <a:prstGeom prst="rect">
            <a:avLst/>
          </a:prstGeom>
          <a:noFill/>
          <a:ln/>
        </p:spPr>
        <p:txBody>
          <a:bodyPr anchor="ctr" anchorCtr="1">
            <a:normAutofit fontScale="85000" lnSpcReduction="10000"/>
          </a:bodyPr>
          <a:lstStyle>
            <a:lvl1pPr algn="l" rtl="0" eaLnBrk="1" latinLnBrk="0" hangingPunct="1">
              <a:spcBef>
                <a:spcPct val="0"/>
              </a:spcBef>
              <a:buNone/>
              <a:defRPr kumimoji="0" sz="3200" kern="1200">
                <a:solidFill>
                  <a:schemeClr val="tx2"/>
                </a:solidFill>
                <a:latin typeface="+mj-lt"/>
                <a:ea typeface="+mj-ea"/>
                <a:cs typeface="+mj-cs"/>
              </a:defRPr>
            </a:lvl1pPr>
          </a:lstStyle>
          <a:p>
            <a:pPr indent="-342900" algn="ctr" fontAlgn="auto">
              <a:spcBef>
                <a:spcPts val="600"/>
              </a:spcBef>
              <a:spcAft>
                <a:spcPts val="0"/>
              </a:spcAft>
              <a:defRPr/>
            </a:pPr>
            <a:r>
              <a:rPr lang="es-ES_tradnl" sz="4400" b="1" cap="small" spc="100" dirty="0">
                <a:solidFill>
                  <a:srgbClr val="003300"/>
                </a:solidFill>
                <a:effectLst>
                  <a:outerShdw blurRad="38100" dist="38100" dir="2700000" algn="tl">
                    <a:srgbClr val="000000">
                      <a:alpha val="43137"/>
                    </a:srgbClr>
                  </a:outerShdw>
                </a:effectLst>
                <a:latin typeface="Microsoft Sans Serif" pitchFamily="34" charset="0"/>
                <a:ea typeface="+mn-ea"/>
                <a:cs typeface="Microsoft Sans Serif" pitchFamily="34" charset="0"/>
              </a:rPr>
              <a:t>Clasificación de los Aminoácidos</a:t>
            </a:r>
          </a:p>
        </p:txBody>
      </p:sp>
      <p:sp>
        <p:nvSpPr>
          <p:cNvPr id="5" name="Marcador de número de diapositiva 4"/>
          <p:cNvSpPr>
            <a:spLocks noGrp="1"/>
          </p:cNvSpPr>
          <p:nvPr>
            <p:ph type="sldNum" sz="quarter" idx="12"/>
          </p:nvPr>
        </p:nvSpPr>
        <p:spPr>
          <a:xfrm>
            <a:off x="8168604" y="6367107"/>
            <a:ext cx="502968" cy="365760"/>
          </a:xfrm>
        </p:spPr>
        <p:txBody>
          <a:bodyPr/>
          <a:lstStyle/>
          <a:p>
            <a:pPr algn="ctr"/>
            <a:fld id="{57246E5E-E010-41E4-AD7D-3EEBD46E4E3E}" type="slidenum">
              <a:rPr lang="es-ES_tradnl" sz="1100" b="1" smtClean="0">
                <a:latin typeface="Microsoft Sans Serif" panose="020B0604020202020204" pitchFamily="34" charset="0"/>
                <a:ea typeface="Microsoft Sans Serif" panose="020B0604020202020204" pitchFamily="34" charset="0"/>
                <a:cs typeface="Microsoft Sans Serif" panose="020B0604020202020204" pitchFamily="34" charset="0"/>
              </a:rPr>
              <a:pPr algn="ctr"/>
              <a:t>20</a:t>
            </a:fld>
            <a:endParaRPr lang="es-ES_tradnl" sz="1100" b="1" dirty="0">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grpSp>
        <p:nvGrpSpPr>
          <p:cNvPr id="6" name="Grupo 5"/>
          <p:cNvGrpSpPr/>
          <p:nvPr/>
        </p:nvGrpSpPr>
        <p:grpSpPr>
          <a:xfrm>
            <a:off x="881068" y="1710283"/>
            <a:ext cx="7365093" cy="2124860"/>
            <a:chOff x="881070" y="1268760"/>
            <a:chExt cx="7365093" cy="2124860"/>
          </a:xfrm>
        </p:grpSpPr>
        <p:pic>
          <p:nvPicPr>
            <p:cNvPr id="7" name="Imagen 6"/>
            <p:cNvPicPr>
              <a:picLocks noChangeAspect="1"/>
            </p:cNvPicPr>
            <p:nvPr/>
          </p:nvPicPr>
          <p:blipFill rotWithShape="1">
            <a:blip r:embed="rId2"/>
            <a:srcRect b="79159"/>
            <a:stretch/>
          </p:blipFill>
          <p:spPr>
            <a:xfrm>
              <a:off x="881070" y="1305388"/>
              <a:ext cx="7365093" cy="2088232"/>
            </a:xfrm>
            <a:prstGeom prst="rect">
              <a:avLst/>
            </a:prstGeom>
          </p:spPr>
        </p:pic>
        <p:sp>
          <p:nvSpPr>
            <p:cNvPr id="2" name="Rectángulo 1"/>
            <p:cNvSpPr/>
            <p:nvPr/>
          </p:nvSpPr>
          <p:spPr>
            <a:xfrm>
              <a:off x="881486" y="1268760"/>
              <a:ext cx="3546500" cy="36004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MX" sz="1600" b="1" spc="100" dirty="0">
                  <a:solidFill>
                    <a:srgbClr val="FF00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Aminoácidos polares con carga</a:t>
              </a:r>
              <a:endParaRPr lang="es-MX" sz="2000" b="1" spc="100" dirty="0">
                <a:solidFill>
                  <a:srgbClr val="FF00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grpSp>
      <p:sp>
        <p:nvSpPr>
          <p:cNvPr id="3" name="CuadroTexto 2"/>
          <p:cNvSpPr txBox="1"/>
          <p:nvPr/>
        </p:nvSpPr>
        <p:spPr>
          <a:xfrm>
            <a:off x="881069" y="4625841"/>
            <a:ext cx="7365093" cy="1323439"/>
          </a:xfrm>
          <a:prstGeom prst="rect">
            <a:avLst/>
          </a:prstGeom>
          <a:noFill/>
        </p:spPr>
        <p:txBody>
          <a:bodyPr wrap="square" rtlCol="0">
            <a:spAutoFit/>
          </a:bodyPr>
          <a:lstStyle/>
          <a:p>
            <a:r>
              <a:rPr lang="es-MX" sz="1600" dirty="0">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Propiedades de las cadenas laterales (grupo R) </a:t>
            </a:r>
          </a:p>
          <a:p>
            <a:pPr marL="285750" indent="-285750" algn="just">
              <a:buFont typeface="Arial" panose="020B0604020202020204" pitchFamily="34" charset="0"/>
              <a:buChar char="•"/>
            </a:pPr>
            <a:r>
              <a:rPr lang="es-MX" sz="1600" dirty="0">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Las cadenas laterales hidrófilas actúan como ácidos o bases que tienden a tener cargas completas (+ o -) en condiciones fisiológicas.</a:t>
            </a:r>
          </a:p>
          <a:p>
            <a:pPr marL="285750" indent="-285750" algn="just">
              <a:buFont typeface="Arial" panose="020B0604020202020204" pitchFamily="34" charset="0"/>
              <a:buChar char="•"/>
            </a:pPr>
            <a:r>
              <a:rPr lang="es-MX" sz="1600" dirty="0">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Las cadenas laterales forman enlaces iónicos que a menudo participan en reacciones químicas.</a:t>
            </a:r>
          </a:p>
        </p:txBody>
      </p:sp>
      <p:sp>
        <p:nvSpPr>
          <p:cNvPr id="9" name="9 CuadroTexto"/>
          <p:cNvSpPr txBox="1"/>
          <p:nvPr/>
        </p:nvSpPr>
        <p:spPr>
          <a:xfrm>
            <a:off x="3599892" y="3995013"/>
            <a:ext cx="1944216" cy="276999"/>
          </a:xfrm>
          <a:prstGeom prst="rect">
            <a:avLst/>
          </a:prstGeom>
          <a:noFill/>
        </p:spPr>
        <p:txBody>
          <a:bodyPr wrap="square" rtlCol="0">
            <a:spAutoFit/>
          </a:bodyPr>
          <a:lstStyle/>
          <a:p>
            <a:pPr algn="just"/>
            <a:r>
              <a:rPr lang="es-MX" altLang="es-MX" sz="1200" spc="100" dirty="0">
                <a:solidFill>
                  <a:srgbClr val="6B6149">
                    <a:lumMod val="50000"/>
                  </a:srgbClr>
                </a:solidFill>
                <a:latin typeface="Microsoft Sans Serif" pitchFamily="34" charset="0"/>
                <a:cs typeface="Microsoft Sans Serif" pitchFamily="34" charset="0"/>
              </a:rPr>
              <a:t>Fuente: Karp, (2014) </a:t>
            </a:r>
          </a:p>
        </p:txBody>
      </p:sp>
    </p:spTree>
    <p:extLst>
      <p:ext uri="{BB962C8B-B14F-4D97-AF65-F5344CB8AC3E}">
        <p14:creationId xmlns:p14="http://schemas.microsoft.com/office/powerpoint/2010/main" val="376478198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txBox="1">
            <a:spLocks noChangeArrowheads="1"/>
          </p:cNvSpPr>
          <p:nvPr/>
        </p:nvSpPr>
        <p:spPr>
          <a:xfrm>
            <a:off x="457200" y="228600"/>
            <a:ext cx="8229600" cy="914400"/>
          </a:xfrm>
          <a:prstGeom prst="rect">
            <a:avLst/>
          </a:prstGeom>
          <a:noFill/>
          <a:ln/>
        </p:spPr>
        <p:txBody>
          <a:bodyPr anchor="ctr" anchorCtr="1">
            <a:normAutofit fontScale="85000" lnSpcReduction="10000"/>
          </a:bodyPr>
          <a:lstStyle>
            <a:lvl1pPr algn="l" rtl="0" eaLnBrk="1" latinLnBrk="0" hangingPunct="1">
              <a:spcBef>
                <a:spcPct val="0"/>
              </a:spcBef>
              <a:buNone/>
              <a:defRPr kumimoji="0" sz="3200" kern="1200">
                <a:solidFill>
                  <a:schemeClr val="tx2"/>
                </a:solidFill>
                <a:latin typeface="+mj-lt"/>
                <a:ea typeface="+mj-ea"/>
                <a:cs typeface="+mj-cs"/>
              </a:defRPr>
            </a:lvl1pPr>
          </a:lstStyle>
          <a:p>
            <a:pPr indent="-342900" algn="ctr" fontAlgn="auto">
              <a:spcBef>
                <a:spcPts val="600"/>
              </a:spcBef>
              <a:spcAft>
                <a:spcPts val="0"/>
              </a:spcAft>
              <a:defRPr/>
            </a:pPr>
            <a:r>
              <a:rPr lang="es-ES_tradnl" sz="4400" b="1" cap="small" spc="100" dirty="0">
                <a:solidFill>
                  <a:srgbClr val="003300"/>
                </a:solidFill>
                <a:effectLst>
                  <a:outerShdw blurRad="38100" dist="38100" dir="2700000" algn="tl">
                    <a:srgbClr val="000000">
                      <a:alpha val="43137"/>
                    </a:srgbClr>
                  </a:outerShdw>
                </a:effectLst>
                <a:latin typeface="Microsoft Sans Serif" pitchFamily="34" charset="0"/>
                <a:ea typeface="+mn-ea"/>
                <a:cs typeface="Microsoft Sans Serif" pitchFamily="34" charset="0"/>
              </a:rPr>
              <a:t>Clasificación de los Aminoácidos</a:t>
            </a:r>
          </a:p>
        </p:txBody>
      </p:sp>
      <p:sp>
        <p:nvSpPr>
          <p:cNvPr id="5" name="Marcador de número de diapositiva 4"/>
          <p:cNvSpPr>
            <a:spLocks noGrp="1"/>
          </p:cNvSpPr>
          <p:nvPr>
            <p:ph type="sldNum" sz="quarter" idx="12"/>
          </p:nvPr>
        </p:nvSpPr>
        <p:spPr>
          <a:xfrm>
            <a:off x="8246162" y="6361368"/>
            <a:ext cx="430960" cy="365760"/>
          </a:xfrm>
        </p:spPr>
        <p:txBody>
          <a:bodyPr/>
          <a:lstStyle/>
          <a:p>
            <a:pPr algn="ctr"/>
            <a:fld id="{57246E5E-E010-41E4-AD7D-3EEBD46E4E3E}" type="slidenum">
              <a:rPr lang="es-ES_tradnl" sz="1100" b="1" smtClean="0">
                <a:latin typeface="Microsoft Sans Serif" panose="020B0604020202020204" pitchFamily="34" charset="0"/>
                <a:ea typeface="Microsoft Sans Serif" panose="020B0604020202020204" pitchFamily="34" charset="0"/>
                <a:cs typeface="Microsoft Sans Serif" panose="020B0604020202020204" pitchFamily="34" charset="0"/>
              </a:rPr>
              <a:pPr algn="ctr"/>
              <a:t>21</a:t>
            </a:fld>
            <a:endParaRPr lang="es-ES_tradnl" sz="1100" b="1" dirty="0">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grpSp>
        <p:nvGrpSpPr>
          <p:cNvPr id="3" name="Grupo 2"/>
          <p:cNvGrpSpPr/>
          <p:nvPr/>
        </p:nvGrpSpPr>
        <p:grpSpPr>
          <a:xfrm>
            <a:off x="881069" y="1756342"/>
            <a:ext cx="7365093" cy="2070914"/>
            <a:chOff x="881069" y="2089802"/>
            <a:chExt cx="7365093" cy="1737448"/>
          </a:xfrm>
        </p:grpSpPr>
        <p:pic>
          <p:nvPicPr>
            <p:cNvPr id="7" name="Imagen 6"/>
            <p:cNvPicPr>
              <a:picLocks noChangeAspect="1"/>
            </p:cNvPicPr>
            <p:nvPr/>
          </p:nvPicPr>
          <p:blipFill rotWithShape="1">
            <a:blip r:embed="rId2"/>
            <a:srcRect t="28027" b="55443"/>
            <a:stretch/>
          </p:blipFill>
          <p:spPr>
            <a:xfrm>
              <a:off x="881069" y="2171066"/>
              <a:ext cx="7365093" cy="1656184"/>
            </a:xfrm>
            <a:prstGeom prst="rect">
              <a:avLst/>
            </a:prstGeom>
          </p:spPr>
        </p:pic>
        <p:sp>
          <p:nvSpPr>
            <p:cNvPr id="2" name="Rectángulo 1"/>
            <p:cNvSpPr/>
            <p:nvPr/>
          </p:nvSpPr>
          <p:spPr>
            <a:xfrm>
              <a:off x="881069" y="2089802"/>
              <a:ext cx="3402900" cy="43671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MX" sz="1600" b="1" spc="100" dirty="0">
                  <a:solidFill>
                    <a:srgbClr val="FF00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Aminoácidos polares sin carga </a:t>
              </a:r>
            </a:p>
          </p:txBody>
        </p:sp>
      </p:grpSp>
      <p:sp>
        <p:nvSpPr>
          <p:cNvPr id="6" name="CuadroTexto 5"/>
          <p:cNvSpPr txBox="1"/>
          <p:nvPr/>
        </p:nvSpPr>
        <p:spPr>
          <a:xfrm>
            <a:off x="881070" y="4797152"/>
            <a:ext cx="7365093" cy="1077218"/>
          </a:xfrm>
          <a:prstGeom prst="rect">
            <a:avLst/>
          </a:prstGeom>
          <a:noFill/>
        </p:spPr>
        <p:txBody>
          <a:bodyPr wrap="square" rtlCol="0">
            <a:spAutoFit/>
          </a:bodyPr>
          <a:lstStyle/>
          <a:p>
            <a:r>
              <a:rPr lang="es-MX" sz="1600" dirty="0">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Propiedades de las cadenas laterales (grupo R) </a:t>
            </a:r>
          </a:p>
          <a:p>
            <a:pPr algn="just"/>
            <a:r>
              <a:rPr lang="es-MX" sz="1600" dirty="0">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Las cadenas laterales hidrófilas tienden a tener cargas parciales (+ o -) que les permiten participar en reacciones químicas, formar puentes de hidrógeno y relacionarse con el agua.</a:t>
            </a:r>
          </a:p>
        </p:txBody>
      </p:sp>
      <p:sp>
        <p:nvSpPr>
          <p:cNvPr id="9" name="9 CuadroTexto"/>
          <p:cNvSpPr txBox="1"/>
          <p:nvPr/>
        </p:nvSpPr>
        <p:spPr>
          <a:xfrm>
            <a:off x="3599892" y="4042169"/>
            <a:ext cx="1944216" cy="276999"/>
          </a:xfrm>
          <a:prstGeom prst="rect">
            <a:avLst/>
          </a:prstGeom>
          <a:noFill/>
        </p:spPr>
        <p:txBody>
          <a:bodyPr wrap="square" rtlCol="0">
            <a:spAutoFit/>
          </a:bodyPr>
          <a:lstStyle/>
          <a:p>
            <a:pPr algn="just"/>
            <a:r>
              <a:rPr lang="es-MX" altLang="es-MX" sz="1200" spc="100" dirty="0">
                <a:solidFill>
                  <a:srgbClr val="6B6149">
                    <a:lumMod val="50000"/>
                  </a:srgbClr>
                </a:solidFill>
                <a:latin typeface="Microsoft Sans Serif" pitchFamily="34" charset="0"/>
                <a:cs typeface="Microsoft Sans Serif" pitchFamily="34" charset="0"/>
              </a:rPr>
              <a:t>Fuente: Karp, (2014) </a:t>
            </a:r>
          </a:p>
        </p:txBody>
      </p:sp>
    </p:spTree>
    <p:extLst>
      <p:ext uri="{BB962C8B-B14F-4D97-AF65-F5344CB8AC3E}">
        <p14:creationId xmlns:p14="http://schemas.microsoft.com/office/powerpoint/2010/main" val="342019301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txBox="1">
            <a:spLocks noChangeArrowheads="1"/>
          </p:cNvSpPr>
          <p:nvPr/>
        </p:nvSpPr>
        <p:spPr>
          <a:xfrm>
            <a:off x="457200" y="228600"/>
            <a:ext cx="8229600" cy="914400"/>
          </a:xfrm>
          <a:prstGeom prst="rect">
            <a:avLst/>
          </a:prstGeom>
          <a:noFill/>
          <a:ln/>
        </p:spPr>
        <p:txBody>
          <a:bodyPr anchor="ctr" anchorCtr="1">
            <a:normAutofit fontScale="85000" lnSpcReduction="10000"/>
          </a:bodyPr>
          <a:lstStyle>
            <a:lvl1pPr algn="l" rtl="0" eaLnBrk="1" latinLnBrk="0" hangingPunct="1">
              <a:spcBef>
                <a:spcPct val="0"/>
              </a:spcBef>
              <a:buNone/>
              <a:defRPr kumimoji="0" sz="3200" kern="1200">
                <a:solidFill>
                  <a:schemeClr val="tx2"/>
                </a:solidFill>
                <a:latin typeface="+mj-lt"/>
                <a:ea typeface="+mj-ea"/>
                <a:cs typeface="+mj-cs"/>
              </a:defRPr>
            </a:lvl1pPr>
          </a:lstStyle>
          <a:p>
            <a:pPr indent="-342900" algn="ctr" fontAlgn="auto">
              <a:spcBef>
                <a:spcPts val="600"/>
              </a:spcBef>
              <a:spcAft>
                <a:spcPts val="0"/>
              </a:spcAft>
              <a:defRPr/>
            </a:pPr>
            <a:r>
              <a:rPr lang="es-ES_tradnl" sz="4400" b="1" cap="small" spc="100" dirty="0">
                <a:solidFill>
                  <a:srgbClr val="003300"/>
                </a:solidFill>
                <a:effectLst>
                  <a:outerShdw blurRad="38100" dist="38100" dir="2700000" algn="tl">
                    <a:srgbClr val="000000">
                      <a:alpha val="43137"/>
                    </a:srgbClr>
                  </a:outerShdw>
                </a:effectLst>
                <a:latin typeface="Microsoft Sans Serif" pitchFamily="34" charset="0"/>
                <a:ea typeface="+mn-ea"/>
                <a:cs typeface="Microsoft Sans Serif" pitchFamily="34" charset="0"/>
              </a:rPr>
              <a:t>Clasificación de los Aminoácidos</a:t>
            </a:r>
          </a:p>
        </p:txBody>
      </p:sp>
      <p:sp>
        <p:nvSpPr>
          <p:cNvPr id="5" name="Marcador de número de diapositiva 4"/>
          <p:cNvSpPr>
            <a:spLocks noGrp="1"/>
          </p:cNvSpPr>
          <p:nvPr>
            <p:ph type="sldNum" sz="quarter" idx="12"/>
          </p:nvPr>
        </p:nvSpPr>
        <p:spPr>
          <a:xfrm>
            <a:off x="8255840" y="6366555"/>
            <a:ext cx="430960" cy="365760"/>
          </a:xfrm>
        </p:spPr>
        <p:txBody>
          <a:bodyPr/>
          <a:lstStyle/>
          <a:p>
            <a:pPr algn="ctr"/>
            <a:fld id="{57246E5E-E010-41E4-AD7D-3EEBD46E4E3E}" type="slidenum">
              <a:rPr lang="es-ES_tradnl" sz="1100" b="1" smtClean="0">
                <a:latin typeface="Microsoft Sans Serif" panose="020B0604020202020204" pitchFamily="34" charset="0"/>
                <a:ea typeface="Microsoft Sans Serif" panose="020B0604020202020204" pitchFamily="34" charset="0"/>
                <a:cs typeface="Microsoft Sans Serif" panose="020B0604020202020204" pitchFamily="34" charset="0"/>
              </a:rPr>
              <a:pPr algn="ctr"/>
              <a:t>22</a:t>
            </a:fld>
            <a:endParaRPr lang="es-ES_tradnl" sz="1100" b="1" dirty="0">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grpSp>
        <p:nvGrpSpPr>
          <p:cNvPr id="2" name="Grupo 1"/>
          <p:cNvGrpSpPr/>
          <p:nvPr/>
        </p:nvGrpSpPr>
        <p:grpSpPr>
          <a:xfrm>
            <a:off x="746106" y="1990930"/>
            <a:ext cx="7658334" cy="1834738"/>
            <a:chOff x="746106" y="1196752"/>
            <a:chExt cx="7658334" cy="1834738"/>
          </a:xfrm>
        </p:grpSpPr>
        <p:pic>
          <p:nvPicPr>
            <p:cNvPr id="7" name="Imagen 6"/>
            <p:cNvPicPr>
              <a:picLocks noChangeAspect="1"/>
            </p:cNvPicPr>
            <p:nvPr/>
          </p:nvPicPr>
          <p:blipFill rotWithShape="1">
            <a:blip r:embed="rId2"/>
            <a:srcRect t="50939" b="31450"/>
            <a:stretch/>
          </p:blipFill>
          <p:spPr>
            <a:xfrm>
              <a:off x="746106" y="1196752"/>
              <a:ext cx="7658334" cy="1834738"/>
            </a:xfrm>
            <a:prstGeom prst="rect">
              <a:avLst/>
            </a:prstGeom>
          </p:spPr>
        </p:pic>
        <p:sp>
          <p:nvSpPr>
            <p:cNvPr id="6" name="Rectángulo 5"/>
            <p:cNvSpPr/>
            <p:nvPr/>
          </p:nvSpPr>
          <p:spPr>
            <a:xfrm>
              <a:off x="746107" y="1197607"/>
              <a:ext cx="3240360" cy="36004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MX" sz="1600" b="1" spc="100" dirty="0">
                  <a:solidFill>
                    <a:srgbClr val="FF00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Aminoácidos no polares  </a:t>
              </a:r>
            </a:p>
          </p:txBody>
        </p:sp>
      </p:grpSp>
      <p:sp>
        <p:nvSpPr>
          <p:cNvPr id="8" name="CuadroTexto 7"/>
          <p:cNvSpPr txBox="1"/>
          <p:nvPr/>
        </p:nvSpPr>
        <p:spPr>
          <a:xfrm>
            <a:off x="612648" y="4697849"/>
            <a:ext cx="7919792" cy="1323439"/>
          </a:xfrm>
          <a:prstGeom prst="rect">
            <a:avLst/>
          </a:prstGeom>
          <a:noFill/>
        </p:spPr>
        <p:txBody>
          <a:bodyPr wrap="square" rtlCol="0">
            <a:spAutoFit/>
          </a:bodyPr>
          <a:lstStyle/>
          <a:p>
            <a:r>
              <a:rPr lang="es-MX" sz="1600" dirty="0">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Propiedades de las cadenas laterales (grupo R) </a:t>
            </a:r>
          </a:p>
          <a:p>
            <a:pPr algn="just"/>
            <a:r>
              <a:rPr lang="es-MX" sz="1600" dirty="0">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La cadena lateral hidrófoba consiste casi por completo en átomos de carbono e hidrógeno. Estos aminoácidos tienden a formar el centro de las proteínas solubles, sepultados lejos del medio acuoso. Tienen una función importante en las membranas porque se vinculan con la bicapa lipídica.</a:t>
            </a:r>
          </a:p>
        </p:txBody>
      </p:sp>
      <p:sp>
        <p:nvSpPr>
          <p:cNvPr id="10" name="9 CuadroTexto"/>
          <p:cNvSpPr txBox="1"/>
          <p:nvPr/>
        </p:nvSpPr>
        <p:spPr>
          <a:xfrm>
            <a:off x="3599892" y="4070066"/>
            <a:ext cx="1944216" cy="276999"/>
          </a:xfrm>
          <a:prstGeom prst="rect">
            <a:avLst/>
          </a:prstGeom>
          <a:noFill/>
        </p:spPr>
        <p:txBody>
          <a:bodyPr wrap="square" rtlCol="0">
            <a:spAutoFit/>
          </a:bodyPr>
          <a:lstStyle/>
          <a:p>
            <a:pPr algn="just"/>
            <a:r>
              <a:rPr lang="es-MX" altLang="es-MX" sz="1200" spc="100" dirty="0">
                <a:solidFill>
                  <a:srgbClr val="6B6149">
                    <a:lumMod val="50000"/>
                  </a:srgbClr>
                </a:solidFill>
                <a:latin typeface="Microsoft Sans Serif" pitchFamily="34" charset="0"/>
                <a:cs typeface="Microsoft Sans Serif" pitchFamily="34" charset="0"/>
              </a:rPr>
              <a:t>Fuente: Karp, (2014) </a:t>
            </a:r>
          </a:p>
        </p:txBody>
      </p:sp>
    </p:spTree>
    <p:extLst>
      <p:ext uri="{BB962C8B-B14F-4D97-AF65-F5344CB8AC3E}">
        <p14:creationId xmlns:p14="http://schemas.microsoft.com/office/powerpoint/2010/main" val="413711382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txBox="1">
            <a:spLocks noChangeArrowheads="1"/>
          </p:cNvSpPr>
          <p:nvPr/>
        </p:nvSpPr>
        <p:spPr>
          <a:xfrm>
            <a:off x="457200" y="228600"/>
            <a:ext cx="8229600" cy="914400"/>
          </a:xfrm>
          <a:prstGeom prst="rect">
            <a:avLst/>
          </a:prstGeom>
          <a:noFill/>
          <a:ln/>
        </p:spPr>
        <p:txBody>
          <a:bodyPr anchor="ctr" anchorCtr="1">
            <a:normAutofit fontScale="85000" lnSpcReduction="10000"/>
          </a:bodyPr>
          <a:lstStyle>
            <a:lvl1pPr algn="l" rtl="0" eaLnBrk="1" latinLnBrk="0" hangingPunct="1">
              <a:spcBef>
                <a:spcPct val="0"/>
              </a:spcBef>
              <a:buNone/>
              <a:defRPr kumimoji="0" sz="3200" kern="1200">
                <a:solidFill>
                  <a:schemeClr val="tx2"/>
                </a:solidFill>
                <a:latin typeface="+mj-lt"/>
                <a:ea typeface="+mj-ea"/>
                <a:cs typeface="+mj-cs"/>
              </a:defRPr>
            </a:lvl1pPr>
          </a:lstStyle>
          <a:p>
            <a:pPr indent="-342900" algn="ctr" fontAlgn="auto">
              <a:spcBef>
                <a:spcPts val="600"/>
              </a:spcBef>
              <a:spcAft>
                <a:spcPts val="0"/>
              </a:spcAft>
              <a:defRPr/>
            </a:pPr>
            <a:r>
              <a:rPr lang="es-ES_tradnl" sz="4400" b="1" cap="small" spc="100" dirty="0">
                <a:solidFill>
                  <a:srgbClr val="003300"/>
                </a:solidFill>
                <a:effectLst>
                  <a:outerShdw blurRad="38100" dist="38100" dir="2700000" algn="tl">
                    <a:srgbClr val="000000">
                      <a:alpha val="43137"/>
                    </a:srgbClr>
                  </a:outerShdw>
                </a:effectLst>
                <a:latin typeface="Microsoft Sans Serif" pitchFamily="34" charset="0"/>
                <a:ea typeface="+mn-ea"/>
                <a:cs typeface="Microsoft Sans Serif" pitchFamily="34" charset="0"/>
              </a:rPr>
              <a:t>Clasificación de los Aminoácidos</a:t>
            </a:r>
          </a:p>
        </p:txBody>
      </p:sp>
      <p:sp>
        <p:nvSpPr>
          <p:cNvPr id="5" name="Marcador de número de diapositiva 4"/>
          <p:cNvSpPr>
            <a:spLocks noGrp="1"/>
          </p:cNvSpPr>
          <p:nvPr>
            <p:ph type="sldNum" sz="quarter" idx="12"/>
          </p:nvPr>
        </p:nvSpPr>
        <p:spPr>
          <a:xfrm>
            <a:off x="8234434" y="6363222"/>
            <a:ext cx="502968" cy="365760"/>
          </a:xfrm>
        </p:spPr>
        <p:txBody>
          <a:bodyPr/>
          <a:lstStyle/>
          <a:p>
            <a:pPr algn="ctr"/>
            <a:fld id="{57246E5E-E010-41E4-AD7D-3EEBD46E4E3E}" type="slidenum">
              <a:rPr lang="es-ES_tradnl" sz="1100" b="1" smtClean="0">
                <a:latin typeface="Microsoft Sans Serif" panose="020B0604020202020204" pitchFamily="34" charset="0"/>
                <a:ea typeface="Microsoft Sans Serif" panose="020B0604020202020204" pitchFamily="34" charset="0"/>
                <a:cs typeface="Microsoft Sans Serif" panose="020B0604020202020204" pitchFamily="34" charset="0"/>
              </a:rPr>
              <a:pPr algn="ctr"/>
              <a:t>23</a:t>
            </a:fld>
            <a:endParaRPr lang="es-ES_tradnl" sz="1100" b="1" dirty="0">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grpSp>
        <p:nvGrpSpPr>
          <p:cNvPr id="3" name="Grupo 2"/>
          <p:cNvGrpSpPr/>
          <p:nvPr/>
        </p:nvGrpSpPr>
        <p:grpSpPr>
          <a:xfrm>
            <a:off x="791372" y="1698475"/>
            <a:ext cx="7694546" cy="1730525"/>
            <a:chOff x="791372" y="1837988"/>
            <a:chExt cx="7694546" cy="1591012"/>
          </a:xfrm>
        </p:grpSpPr>
        <p:pic>
          <p:nvPicPr>
            <p:cNvPr id="7" name="Imagen 6"/>
            <p:cNvPicPr>
              <a:picLocks noChangeAspect="1"/>
            </p:cNvPicPr>
            <p:nvPr/>
          </p:nvPicPr>
          <p:blipFill rotWithShape="1">
            <a:blip r:embed="rId2"/>
            <a:srcRect t="76512" b="10356"/>
            <a:stretch/>
          </p:blipFill>
          <p:spPr>
            <a:xfrm>
              <a:off x="827584" y="2060848"/>
              <a:ext cx="7658334" cy="1368152"/>
            </a:xfrm>
            <a:prstGeom prst="rect">
              <a:avLst/>
            </a:prstGeom>
          </p:spPr>
        </p:pic>
        <p:sp>
          <p:nvSpPr>
            <p:cNvPr id="6" name="Rectángulo 5"/>
            <p:cNvSpPr/>
            <p:nvPr/>
          </p:nvSpPr>
          <p:spPr>
            <a:xfrm>
              <a:off x="791372" y="1837988"/>
              <a:ext cx="6372916" cy="5829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MX" sz="1600" b="1" spc="100" dirty="0">
                  <a:solidFill>
                    <a:srgbClr val="FF00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Aminoácidos con cadenas laterales con propiedades únicas  </a:t>
              </a:r>
            </a:p>
          </p:txBody>
        </p:sp>
      </p:grpSp>
      <p:sp>
        <p:nvSpPr>
          <p:cNvPr id="2" name="Rectángulo 1"/>
          <p:cNvSpPr/>
          <p:nvPr/>
        </p:nvSpPr>
        <p:spPr>
          <a:xfrm>
            <a:off x="971600" y="3534171"/>
            <a:ext cx="2159640" cy="162535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s-MX" sz="1200" b="1" dirty="0">
                <a:solidFill>
                  <a:schemeClr val="tx1"/>
                </a:solidFill>
                <a:latin typeface="Microsoft Sans Serif" panose="020B0604020202020204" pitchFamily="34" charset="0"/>
                <a:ea typeface="Microsoft Sans Serif" panose="020B0604020202020204" pitchFamily="34" charset="0"/>
                <a:cs typeface="Microsoft Sans Serif" panose="020B0604020202020204" pitchFamily="34" charset="0"/>
              </a:rPr>
              <a:t>La cadena lateral está constituida solo por un átomo de hidrógeno y puede adaptarse a un ambiente hidrófilo o hidrófobo. La glicina reside a menudo en sitios en donde dos polipéptidos están en contacto estrecho</a:t>
            </a:r>
          </a:p>
        </p:txBody>
      </p:sp>
      <p:sp>
        <p:nvSpPr>
          <p:cNvPr id="8" name="Rectángulo 7"/>
          <p:cNvSpPr/>
          <p:nvPr/>
        </p:nvSpPr>
        <p:spPr>
          <a:xfrm>
            <a:off x="3779912" y="3534171"/>
            <a:ext cx="2159640" cy="133597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s-MX" sz="1200" b="1" dirty="0">
                <a:solidFill>
                  <a:schemeClr val="tx1"/>
                </a:solidFill>
                <a:latin typeface="Microsoft Sans Serif" panose="020B0604020202020204" pitchFamily="34" charset="0"/>
                <a:ea typeface="Microsoft Sans Serif" panose="020B0604020202020204" pitchFamily="34" charset="0"/>
                <a:cs typeface="Microsoft Sans Serif" panose="020B0604020202020204" pitchFamily="34" charset="0"/>
              </a:rPr>
              <a:t>Aunque la cadena lateral tiene naturaleza polar sin carga, posee la propiedad única de crear un enlace covalente con otra cisteína para formar un enlace disulfuro.</a:t>
            </a:r>
          </a:p>
        </p:txBody>
      </p:sp>
      <p:sp>
        <p:nvSpPr>
          <p:cNvPr id="9" name="Rectángulo 8"/>
          <p:cNvSpPr/>
          <p:nvPr/>
        </p:nvSpPr>
        <p:spPr>
          <a:xfrm>
            <a:off x="6228184" y="3534170"/>
            <a:ext cx="2159640" cy="133597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s-MX" sz="1200" b="1" dirty="0">
                <a:solidFill>
                  <a:schemeClr val="tx1"/>
                </a:solidFill>
                <a:latin typeface="Microsoft Sans Serif" panose="020B0604020202020204" pitchFamily="34" charset="0"/>
                <a:ea typeface="Microsoft Sans Serif" panose="020B0604020202020204" pitchFamily="34" charset="0"/>
                <a:cs typeface="Microsoft Sans Serif" panose="020B0604020202020204" pitchFamily="34" charset="0"/>
              </a:rPr>
              <a:t>Aunque la cadena lateral tiene naturaleza hidrófoba, tiene la propiedad única de crear dobleces en las cadenas polipeptídicas y alterar estructuras secundarias ordenadas.</a:t>
            </a:r>
          </a:p>
        </p:txBody>
      </p:sp>
      <p:sp>
        <p:nvSpPr>
          <p:cNvPr id="11" name="9 CuadroTexto"/>
          <p:cNvSpPr txBox="1"/>
          <p:nvPr/>
        </p:nvSpPr>
        <p:spPr>
          <a:xfrm>
            <a:off x="3599892" y="5195609"/>
            <a:ext cx="1944216" cy="276999"/>
          </a:xfrm>
          <a:prstGeom prst="rect">
            <a:avLst/>
          </a:prstGeom>
          <a:noFill/>
        </p:spPr>
        <p:txBody>
          <a:bodyPr wrap="square" rtlCol="0">
            <a:spAutoFit/>
          </a:bodyPr>
          <a:lstStyle/>
          <a:p>
            <a:pPr algn="just"/>
            <a:r>
              <a:rPr lang="es-MX" altLang="es-MX" sz="1200" spc="100" dirty="0">
                <a:solidFill>
                  <a:srgbClr val="6B6149">
                    <a:lumMod val="50000"/>
                  </a:srgbClr>
                </a:solidFill>
                <a:latin typeface="Microsoft Sans Serif" pitchFamily="34" charset="0"/>
                <a:cs typeface="Microsoft Sans Serif" pitchFamily="34" charset="0"/>
              </a:rPr>
              <a:t>Fuente: Karp, (2014) </a:t>
            </a:r>
          </a:p>
        </p:txBody>
      </p:sp>
    </p:spTree>
    <p:extLst>
      <p:ext uri="{BB962C8B-B14F-4D97-AF65-F5344CB8AC3E}">
        <p14:creationId xmlns:p14="http://schemas.microsoft.com/office/powerpoint/2010/main" val="201233280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número de diapositiva 2"/>
          <p:cNvSpPr>
            <a:spLocks noGrp="1"/>
          </p:cNvSpPr>
          <p:nvPr>
            <p:ph type="sldNum" sz="quarter" idx="12"/>
          </p:nvPr>
        </p:nvSpPr>
        <p:spPr>
          <a:xfrm>
            <a:off x="8255840" y="6367403"/>
            <a:ext cx="430960" cy="365760"/>
          </a:xfrm>
        </p:spPr>
        <p:txBody>
          <a:bodyPr/>
          <a:lstStyle/>
          <a:p>
            <a:pPr algn="ctr"/>
            <a:fld id="{57246E5E-E010-41E4-AD7D-3EEBD46E4E3E}" type="slidenum">
              <a:rPr lang="es-ES_tradnl" sz="1100" b="1" smtClean="0">
                <a:solidFill>
                  <a:srgbClr val="37302A"/>
                </a:solidFill>
                <a:latin typeface="Microsoft Sans Serif" panose="020B0604020202020204" pitchFamily="34" charset="0"/>
                <a:ea typeface="Microsoft Sans Serif" panose="020B0604020202020204" pitchFamily="34" charset="0"/>
                <a:cs typeface="Microsoft Sans Serif" panose="020B0604020202020204" pitchFamily="34" charset="0"/>
              </a:rPr>
              <a:pPr algn="ctr"/>
              <a:t>24</a:t>
            </a:fld>
            <a:endParaRPr lang="es-ES_tradnl" b="1" dirty="0">
              <a:solidFill>
                <a:srgbClr val="37302A"/>
              </a:solidFill>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sp>
        <p:nvSpPr>
          <p:cNvPr id="4" name="Marcador de contenido 3"/>
          <p:cNvSpPr>
            <a:spLocks noGrp="1"/>
          </p:cNvSpPr>
          <p:nvPr>
            <p:ph sz="quarter" idx="1"/>
          </p:nvPr>
        </p:nvSpPr>
        <p:spPr>
          <a:xfrm>
            <a:off x="452673" y="1700808"/>
            <a:ext cx="8234127" cy="4248472"/>
          </a:xfrm>
        </p:spPr>
        <p:txBody>
          <a:bodyPr>
            <a:noAutofit/>
          </a:bodyPr>
          <a:lstStyle/>
          <a:p>
            <a:pPr marL="0" indent="0" algn="just">
              <a:lnSpc>
                <a:spcPct val="114000"/>
              </a:lnSpc>
              <a:buNone/>
            </a:pPr>
            <a:r>
              <a:rPr lang="es-MX" sz="3000" dirty="0">
                <a:solidFill>
                  <a:schemeClr val="tx2">
                    <a:lumMod val="75000"/>
                  </a:schemeClr>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Los </a:t>
            </a:r>
            <a:r>
              <a:rPr lang="es-MX" sz="3200" b="1" cap="small" dirty="0">
                <a:solidFill>
                  <a:srgbClr val="0000FF"/>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aminoácidos esenciales </a:t>
            </a:r>
            <a:r>
              <a:rPr lang="es-MX" sz="3000" dirty="0">
                <a:solidFill>
                  <a:schemeClr val="tx2">
                    <a:lumMod val="75000"/>
                  </a:schemeClr>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son aquellos que el propio organismo no puede sintetizar por sí mismo. Esto implica que la única fuente de estos aminoácidos en esos organismos es la ingesta directa a través de la dieta. Las rutas para la obtención de los aminoácidos esenciales suelen ser largas y energéticamente  costosas. </a:t>
            </a:r>
          </a:p>
        </p:txBody>
      </p:sp>
      <p:sp>
        <p:nvSpPr>
          <p:cNvPr id="6" name="Rectangle 2"/>
          <p:cNvSpPr txBox="1">
            <a:spLocks noChangeArrowheads="1"/>
          </p:cNvSpPr>
          <p:nvPr/>
        </p:nvSpPr>
        <p:spPr>
          <a:xfrm>
            <a:off x="457200" y="116632"/>
            <a:ext cx="8229600" cy="914400"/>
          </a:xfrm>
          <a:prstGeom prst="rect">
            <a:avLst/>
          </a:prstGeom>
          <a:noFill/>
          <a:ln/>
        </p:spPr>
        <p:txBody>
          <a:bodyPr anchor="ctr" anchorCtr="1">
            <a:normAutofit fontScale="85000" lnSpcReduction="10000"/>
          </a:bodyPr>
          <a:lstStyle>
            <a:lvl1pPr algn="l" rtl="0" eaLnBrk="1" latinLnBrk="0" hangingPunct="1">
              <a:spcBef>
                <a:spcPct val="0"/>
              </a:spcBef>
              <a:buNone/>
              <a:defRPr kumimoji="0" sz="3200" kern="1200">
                <a:solidFill>
                  <a:schemeClr val="tx2"/>
                </a:solidFill>
                <a:latin typeface="+mj-lt"/>
                <a:ea typeface="+mj-ea"/>
                <a:cs typeface="+mj-cs"/>
              </a:defRPr>
            </a:lvl1pPr>
          </a:lstStyle>
          <a:p>
            <a:pPr indent="-342900" algn="ctr" fontAlgn="auto">
              <a:spcBef>
                <a:spcPts val="600"/>
              </a:spcBef>
              <a:spcAft>
                <a:spcPts val="0"/>
              </a:spcAft>
              <a:defRPr/>
            </a:pPr>
            <a:r>
              <a:rPr lang="es-ES_tradnl" sz="4400" b="1" cap="small" spc="100" dirty="0">
                <a:solidFill>
                  <a:srgbClr val="003300"/>
                </a:solidFill>
                <a:effectLst>
                  <a:outerShdw blurRad="38100" dist="38100" dir="2700000" algn="tl">
                    <a:srgbClr val="000000">
                      <a:alpha val="43137"/>
                    </a:srgbClr>
                  </a:outerShdw>
                </a:effectLst>
                <a:latin typeface="Microsoft Sans Serif" pitchFamily="34" charset="0"/>
                <a:ea typeface="+mn-ea"/>
                <a:cs typeface="Microsoft Sans Serif" pitchFamily="34" charset="0"/>
              </a:rPr>
              <a:t>Clasificación de los Aminoácidos</a:t>
            </a:r>
          </a:p>
        </p:txBody>
      </p:sp>
    </p:spTree>
    <p:extLst>
      <p:ext uri="{BB962C8B-B14F-4D97-AF65-F5344CB8AC3E}">
        <p14:creationId xmlns:p14="http://schemas.microsoft.com/office/powerpoint/2010/main" val="410115664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número de diapositiva 2"/>
          <p:cNvSpPr>
            <a:spLocks noGrp="1"/>
          </p:cNvSpPr>
          <p:nvPr>
            <p:ph type="sldNum" sz="quarter" idx="12"/>
          </p:nvPr>
        </p:nvSpPr>
        <p:spPr>
          <a:xfrm>
            <a:off x="8255840" y="6363638"/>
            <a:ext cx="430960" cy="365760"/>
          </a:xfrm>
        </p:spPr>
        <p:txBody>
          <a:bodyPr/>
          <a:lstStyle/>
          <a:p>
            <a:fld id="{57246E5E-E010-41E4-AD7D-3EEBD46E4E3E}" type="slidenum">
              <a:rPr lang="es-ES_tradnl" sz="1100" b="1" smtClean="0">
                <a:solidFill>
                  <a:srgbClr val="37302A"/>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pPr/>
              <a:t>25</a:t>
            </a:fld>
            <a:endParaRPr lang="es-ES_tradnl" sz="1100" b="1" dirty="0">
              <a:solidFill>
                <a:srgbClr val="37302A"/>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sp>
        <p:nvSpPr>
          <p:cNvPr id="4" name="Marcador de contenido 3"/>
          <p:cNvSpPr>
            <a:spLocks noGrp="1"/>
          </p:cNvSpPr>
          <p:nvPr>
            <p:ph sz="quarter" idx="1"/>
          </p:nvPr>
        </p:nvSpPr>
        <p:spPr>
          <a:xfrm>
            <a:off x="817240" y="1844824"/>
            <a:ext cx="4690864" cy="3793976"/>
          </a:xfrm>
        </p:spPr>
        <p:txBody>
          <a:bodyPr>
            <a:noAutofit/>
          </a:bodyPr>
          <a:lstStyle/>
          <a:p>
            <a:pPr marL="0" indent="0" algn="just">
              <a:buNone/>
            </a:pPr>
            <a:r>
              <a:rPr lang="es-MX" sz="3000" b="1" dirty="0">
                <a:solidFill>
                  <a:srgbClr val="0000FF"/>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William </a:t>
            </a:r>
            <a:r>
              <a:rPr lang="es-MX" sz="3000" b="1" dirty="0" err="1">
                <a:solidFill>
                  <a:srgbClr val="0000FF"/>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Cumming</a:t>
            </a:r>
            <a:r>
              <a:rPr lang="es-MX" sz="3000" b="1" dirty="0">
                <a:solidFill>
                  <a:srgbClr val="0000FF"/>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 Rose </a:t>
            </a:r>
            <a:r>
              <a:rPr lang="es-MX" sz="3000" dirty="0">
                <a:solidFill>
                  <a:schemeClr val="tx2">
                    <a:lumMod val="75000"/>
                  </a:schemeClr>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descubrió los aminoácidos esenciales y estableció los mínimos requerimientos diarios de todos los aminoácidos para un crecimiento óptimo en el hombre. </a:t>
            </a:r>
          </a:p>
        </p:txBody>
      </p:sp>
      <p:sp>
        <p:nvSpPr>
          <p:cNvPr id="6" name="Rectangle 2"/>
          <p:cNvSpPr txBox="1">
            <a:spLocks noChangeArrowheads="1"/>
          </p:cNvSpPr>
          <p:nvPr/>
        </p:nvSpPr>
        <p:spPr>
          <a:xfrm>
            <a:off x="457200" y="116632"/>
            <a:ext cx="8229600" cy="914400"/>
          </a:xfrm>
          <a:prstGeom prst="rect">
            <a:avLst/>
          </a:prstGeom>
          <a:noFill/>
          <a:ln/>
        </p:spPr>
        <p:txBody>
          <a:bodyPr anchor="ctr" anchorCtr="1">
            <a:normAutofit fontScale="85000" lnSpcReduction="10000"/>
          </a:bodyPr>
          <a:lstStyle>
            <a:lvl1pPr algn="l" rtl="0" eaLnBrk="1" latinLnBrk="0" hangingPunct="1">
              <a:spcBef>
                <a:spcPct val="0"/>
              </a:spcBef>
              <a:buNone/>
              <a:defRPr kumimoji="0" sz="3200" kern="1200">
                <a:solidFill>
                  <a:schemeClr val="tx2"/>
                </a:solidFill>
                <a:latin typeface="+mj-lt"/>
                <a:ea typeface="+mj-ea"/>
                <a:cs typeface="+mj-cs"/>
              </a:defRPr>
            </a:lvl1pPr>
          </a:lstStyle>
          <a:p>
            <a:pPr indent="-342900" algn="ctr" fontAlgn="auto">
              <a:spcBef>
                <a:spcPts val="600"/>
              </a:spcBef>
              <a:spcAft>
                <a:spcPts val="0"/>
              </a:spcAft>
              <a:defRPr/>
            </a:pPr>
            <a:r>
              <a:rPr lang="es-ES_tradnl" sz="4400" b="1" cap="small" spc="100" dirty="0">
                <a:solidFill>
                  <a:srgbClr val="003300"/>
                </a:solidFill>
                <a:effectLst>
                  <a:outerShdw blurRad="38100" dist="38100" dir="2700000" algn="tl">
                    <a:srgbClr val="000000">
                      <a:alpha val="43137"/>
                    </a:srgbClr>
                  </a:outerShdw>
                </a:effectLst>
                <a:latin typeface="Microsoft Sans Serif" pitchFamily="34" charset="0"/>
                <a:ea typeface="+mn-ea"/>
                <a:cs typeface="Microsoft Sans Serif" pitchFamily="34" charset="0"/>
              </a:rPr>
              <a:t>Clasificación de los Aminoácidos</a:t>
            </a:r>
          </a:p>
        </p:txBody>
      </p:sp>
      <p:pic>
        <p:nvPicPr>
          <p:cNvPr id="2" name="Imagen 1"/>
          <p:cNvPicPr>
            <a:picLocks noChangeAspect="1"/>
          </p:cNvPicPr>
          <p:nvPr/>
        </p:nvPicPr>
        <p:blipFill>
          <a:blip r:embed="rId2"/>
          <a:stretch>
            <a:fillRect/>
          </a:stretch>
        </p:blipFill>
        <p:spPr>
          <a:xfrm>
            <a:off x="6516216" y="2348880"/>
            <a:ext cx="1568250" cy="2219467"/>
          </a:xfrm>
          <a:prstGeom prst="rect">
            <a:avLst/>
          </a:prstGeom>
        </p:spPr>
      </p:pic>
      <p:sp>
        <p:nvSpPr>
          <p:cNvPr id="5" name="Rectángulo 4"/>
          <p:cNvSpPr/>
          <p:nvPr/>
        </p:nvSpPr>
        <p:spPr>
          <a:xfrm>
            <a:off x="6856896" y="4576396"/>
            <a:ext cx="1018227" cy="276999"/>
          </a:xfrm>
          <a:prstGeom prst="rect">
            <a:avLst/>
          </a:prstGeom>
        </p:spPr>
        <p:txBody>
          <a:bodyPr wrap="none">
            <a:spAutoFit/>
          </a:bodyPr>
          <a:lstStyle/>
          <a:p>
            <a:r>
              <a:rPr lang="es-MX" sz="1200" dirty="0">
                <a:solidFill>
                  <a:schemeClr val="tx2">
                    <a:lumMod val="75000"/>
                  </a:schemeClr>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(1887-1985)</a:t>
            </a:r>
          </a:p>
        </p:txBody>
      </p:sp>
      <p:sp>
        <p:nvSpPr>
          <p:cNvPr id="7" name="Rectángulo 6"/>
          <p:cNvSpPr/>
          <p:nvPr/>
        </p:nvSpPr>
        <p:spPr>
          <a:xfrm>
            <a:off x="6203670" y="4823371"/>
            <a:ext cx="2324675" cy="246221"/>
          </a:xfrm>
          <a:prstGeom prst="rect">
            <a:avLst/>
          </a:prstGeom>
        </p:spPr>
        <p:txBody>
          <a:bodyPr wrap="none">
            <a:spAutoFit/>
          </a:bodyPr>
          <a:lstStyle/>
          <a:p>
            <a:pPr lvl="0" algn="just"/>
            <a:r>
              <a:rPr lang="es-MX" sz="1000" spc="100" dirty="0">
                <a:solidFill>
                  <a:srgbClr val="6B6149">
                    <a:lumMod val="50000"/>
                  </a:srgbClr>
                </a:solidFill>
                <a:latin typeface="Microsoft Sans Serif" panose="020B0604020202020204" pitchFamily="34" charset="0"/>
                <a:ea typeface="Microsoft Sans Serif" panose="020B0604020202020204" pitchFamily="34" charset="0"/>
                <a:cs typeface="Microsoft Sans Serif" panose="020B0604020202020204" pitchFamily="34" charset="0"/>
              </a:rPr>
              <a:t>Fuente: </a:t>
            </a:r>
            <a:r>
              <a:rPr lang="es-MX" sz="1000" u="sng" spc="100" dirty="0">
                <a:solidFill>
                  <a:srgbClr val="6B6149">
                    <a:lumMod val="50000"/>
                  </a:srgbClr>
                </a:solidFill>
                <a:latin typeface="Microsoft Sans Serif" panose="020B0604020202020204" pitchFamily="34" charset="0"/>
                <a:ea typeface="Microsoft Sans Serif" panose="020B0604020202020204" pitchFamily="34" charset="0"/>
                <a:cs typeface="Microsoft Sans Serif" panose="020B0604020202020204" pitchFamily="34" charset="0"/>
              </a:rPr>
              <a:t>es.wikipedia.org</a:t>
            </a:r>
            <a:r>
              <a:rPr lang="es-MX" sz="1000" spc="100" dirty="0">
                <a:solidFill>
                  <a:srgbClr val="6B6149">
                    <a:lumMod val="50000"/>
                  </a:srgbClr>
                </a:solidFill>
                <a:latin typeface="Microsoft Sans Serif" panose="020B0604020202020204" pitchFamily="34" charset="0"/>
                <a:ea typeface="Microsoft Sans Serif" panose="020B0604020202020204" pitchFamily="34" charset="0"/>
                <a:cs typeface="Microsoft Sans Serif" panose="020B0604020202020204" pitchFamily="34" charset="0"/>
              </a:rPr>
              <a:t>, 2019</a:t>
            </a:r>
            <a:endParaRPr lang="es-MX" sz="1600" spc="100" dirty="0">
              <a:solidFill>
                <a:srgbClr val="6B6149">
                  <a:lumMod val="50000"/>
                </a:srgbClr>
              </a:solidFill>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spTree>
    <p:extLst>
      <p:ext uri="{BB962C8B-B14F-4D97-AF65-F5344CB8AC3E}">
        <p14:creationId xmlns:p14="http://schemas.microsoft.com/office/powerpoint/2010/main" val="368399021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a:xfrm>
            <a:off x="457200" y="116632"/>
            <a:ext cx="8229600" cy="914400"/>
          </a:xfrm>
          <a:prstGeom prst="rect">
            <a:avLst/>
          </a:prstGeom>
          <a:noFill/>
          <a:ln/>
        </p:spPr>
        <p:txBody>
          <a:bodyPr anchor="ctr" anchorCtr="1">
            <a:normAutofit fontScale="85000" lnSpcReduction="10000"/>
          </a:bodyPr>
          <a:lstStyle>
            <a:lvl1pPr algn="l" rtl="0" eaLnBrk="1" latinLnBrk="0" hangingPunct="1">
              <a:spcBef>
                <a:spcPct val="0"/>
              </a:spcBef>
              <a:buNone/>
              <a:defRPr kumimoji="0" sz="3200" kern="1200">
                <a:solidFill>
                  <a:schemeClr val="tx2"/>
                </a:solidFill>
                <a:latin typeface="+mj-lt"/>
                <a:ea typeface="+mj-ea"/>
                <a:cs typeface="+mj-cs"/>
              </a:defRPr>
            </a:lvl1pPr>
          </a:lstStyle>
          <a:p>
            <a:pPr indent="-342900" algn="ctr" fontAlgn="auto">
              <a:spcBef>
                <a:spcPts val="600"/>
              </a:spcBef>
              <a:spcAft>
                <a:spcPts val="0"/>
              </a:spcAft>
              <a:defRPr/>
            </a:pPr>
            <a:r>
              <a:rPr lang="es-ES_tradnl" sz="4400" b="1" cap="small" spc="100" dirty="0">
                <a:solidFill>
                  <a:srgbClr val="003300"/>
                </a:solidFill>
                <a:effectLst>
                  <a:outerShdw blurRad="38100" dist="38100" dir="2700000" algn="tl">
                    <a:srgbClr val="000000">
                      <a:alpha val="43137"/>
                    </a:srgbClr>
                  </a:outerShdw>
                </a:effectLst>
                <a:latin typeface="Microsoft Sans Serif" pitchFamily="34" charset="0"/>
                <a:ea typeface="+mn-ea"/>
                <a:cs typeface="Microsoft Sans Serif" pitchFamily="34" charset="0"/>
              </a:rPr>
              <a:t>Clasificación de los Aminoácidos</a:t>
            </a:r>
          </a:p>
        </p:txBody>
      </p:sp>
      <p:sp>
        <p:nvSpPr>
          <p:cNvPr id="3" name="CuadroTexto 2"/>
          <p:cNvSpPr txBox="1"/>
          <p:nvPr/>
        </p:nvSpPr>
        <p:spPr>
          <a:xfrm>
            <a:off x="457201" y="5399936"/>
            <a:ext cx="8283042" cy="954107"/>
          </a:xfrm>
          <a:prstGeom prst="rect">
            <a:avLst/>
          </a:prstGeom>
          <a:noFill/>
        </p:spPr>
        <p:txBody>
          <a:bodyPr wrap="square" rtlCol="0">
            <a:spAutoFit/>
          </a:bodyPr>
          <a:lstStyle/>
          <a:p>
            <a:pPr marL="90488" indent="-90488" algn="just"/>
            <a:r>
              <a:rPr lang="es-MX" sz="1400" b="1" cap="small" dirty="0">
                <a:solidFill>
                  <a:schemeClr val="tx2">
                    <a:lumMod val="75000"/>
                  </a:schemeClr>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a:t>
            </a:r>
            <a:r>
              <a:rPr lang="es-MX" sz="1400" dirty="0">
                <a:solidFill>
                  <a:schemeClr val="tx2">
                    <a:lumMod val="75000"/>
                  </a:schemeClr>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La Arginina y la Histidina son aminoácidos esenciales en periodos de crecimiento celular, la infancia, la lactancia y en ciertas enfermedades.</a:t>
            </a:r>
          </a:p>
          <a:p>
            <a:pPr marL="90488" indent="-90488" algn="just"/>
            <a:r>
              <a:rPr lang="es-MX" sz="1400" dirty="0">
                <a:solidFill>
                  <a:schemeClr val="tx2">
                    <a:lumMod val="75000"/>
                  </a:schemeClr>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**La Cisteína (y cistina) se sintetizan a partir del aminoácido esencial metionina y la tirosina a partir de fenilalanina.</a:t>
            </a:r>
          </a:p>
        </p:txBody>
      </p:sp>
      <p:sp>
        <p:nvSpPr>
          <p:cNvPr id="2" name="Marcador de número de diapositiva 1"/>
          <p:cNvSpPr>
            <a:spLocks noGrp="1"/>
          </p:cNvSpPr>
          <p:nvPr>
            <p:ph type="sldNum" sz="quarter" idx="12"/>
          </p:nvPr>
        </p:nvSpPr>
        <p:spPr>
          <a:xfrm>
            <a:off x="8371448" y="6354043"/>
            <a:ext cx="467749" cy="365760"/>
          </a:xfrm>
        </p:spPr>
        <p:txBody>
          <a:bodyPr/>
          <a:lstStyle/>
          <a:p>
            <a:pPr algn="ctr"/>
            <a:fld id="{7E3743AE-9A19-4855-84B5-E7A4E7C9340D}" type="slidenum">
              <a:rPr lang="es-ES_tradnl" sz="1100" b="1" smtClean="0">
                <a:latin typeface="Microsoft Sans Serif" panose="020B0604020202020204" pitchFamily="34" charset="0"/>
                <a:ea typeface="Microsoft Sans Serif" panose="020B0604020202020204" pitchFamily="34" charset="0"/>
                <a:cs typeface="Microsoft Sans Serif" panose="020B0604020202020204" pitchFamily="34" charset="0"/>
              </a:rPr>
              <a:pPr algn="ctr"/>
              <a:t>26</a:t>
            </a:fld>
            <a:endParaRPr lang="es-ES_tradnl" sz="1100" b="1" dirty="0">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graphicFrame>
        <p:nvGraphicFramePr>
          <p:cNvPr id="5" name="Tabla 4"/>
          <p:cNvGraphicFramePr>
            <a:graphicFrameLocks noGrp="1"/>
          </p:cNvGraphicFramePr>
          <p:nvPr>
            <p:extLst>
              <p:ext uri="{D42A27DB-BD31-4B8C-83A1-F6EECF244321}">
                <p14:modId xmlns:p14="http://schemas.microsoft.com/office/powerpoint/2010/main" val="1032324748"/>
              </p:ext>
            </p:extLst>
          </p:nvPr>
        </p:nvGraphicFramePr>
        <p:xfrm>
          <a:off x="1080397" y="1196752"/>
          <a:ext cx="7008440" cy="4104640"/>
        </p:xfrm>
        <a:graphic>
          <a:graphicData uri="http://schemas.openxmlformats.org/drawingml/2006/table">
            <a:tbl>
              <a:tblPr firstRow="1" bandRow="1">
                <a:tableStyleId>{5940675A-B579-460E-94D1-54222C63F5DA}</a:tableStyleId>
              </a:tblPr>
              <a:tblGrid>
                <a:gridCol w="3504220">
                  <a:extLst>
                    <a:ext uri="{9D8B030D-6E8A-4147-A177-3AD203B41FA5}">
                      <a16:colId xmlns:a16="http://schemas.microsoft.com/office/drawing/2014/main" val="20000"/>
                    </a:ext>
                  </a:extLst>
                </a:gridCol>
                <a:gridCol w="3504220">
                  <a:extLst>
                    <a:ext uri="{9D8B030D-6E8A-4147-A177-3AD203B41FA5}">
                      <a16:colId xmlns:a16="http://schemas.microsoft.com/office/drawing/2014/main" val="20001"/>
                    </a:ext>
                  </a:extLst>
                </a:gridCol>
              </a:tblGrid>
              <a:tr h="370840">
                <a:tc>
                  <a:txBody>
                    <a:bodyPr/>
                    <a:lstStyle/>
                    <a:p>
                      <a:pPr algn="ctr"/>
                      <a:r>
                        <a:rPr lang="es-MX" sz="2000" b="1" dirty="0">
                          <a:solidFill>
                            <a:srgbClr val="FF00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Aminoácidos Esenciales</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s-MX" sz="2000" b="1" dirty="0">
                          <a:solidFill>
                            <a:srgbClr val="FF00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Aminoácidos no Esenciales</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0000"/>
                  </a:ext>
                </a:extLst>
              </a:tr>
              <a:tr h="370840">
                <a:tc>
                  <a:txBody>
                    <a:bodyPr/>
                    <a:lstStyle/>
                    <a:p>
                      <a:r>
                        <a:rPr lang="es-MX" dirty="0">
                          <a:solidFill>
                            <a:srgbClr val="0000FF"/>
                          </a:solidFill>
                          <a:latin typeface="Microsoft Sans Serif" panose="020B0604020202020204" pitchFamily="34" charset="0"/>
                          <a:ea typeface="Microsoft Sans Serif" panose="020B0604020202020204" pitchFamily="34" charset="0"/>
                          <a:cs typeface="Microsoft Sans Serif" panose="020B0604020202020204" pitchFamily="34" charset="0"/>
                        </a:rPr>
                        <a:t>Valina (Val, V)</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s-MX" dirty="0">
                          <a:solidFill>
                            <a:srgbClr val="0000FF"/>
                          </a:solidFill>
                          <a:latin typeface="Microsoft Sans Serif" panose="020B0604020202020204" pitchFamily="34" charset="0"/>
                          <a:ea typeface="Microsoft Sans Serif" panose="020B0604020202020204" pitchFamily="34" charset="0"/>
                          <a:cs typeface="Microsoft Sans Serif" panose="020B0604020202020204" pitchFamily="34" charset="0"/>
                        </a:rPr>
                        <a:t>Alanina (Ala, A)</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0001"/>
                  </a:ext>
                </a:extLst>
              </a:tr>
              <a:tr h="370840">
                <a:tc>
                  <a:txBody>
                    <a:bodyPr/>
                    <a:lstStyle/>
                    <a:p>
                      <a:r>
                        <a:rPr lang="es-MX" dirty="0">
                          <a:solidFill>
                            <a:srgbClr val="0000FF"/>
                          </a:solidFill>
                          <a:latin typeface="Microsoft Sans Serif" panose="020B0604020202020204" pitchFamily="34" charset="0"/>
                          <a:ea typeface="Microsoft Sans Serif" panose="020B0604020202020204" pitchFamily="34" charset="0"/>
                          <a:cs typeface="Microsoft Sans Serif" panose="020B0604020202020204" pitchFamily="34" charset="0"/>
                        </a:rPr>
                        <a:t>Leucina (Leu,</a:t>
                      </a:r>
                      <a:r>
                        <a:rPr lang="es-MX" baseline="0" dirty="0">
                          <a:solidFill>
                            <a:srgbClr val="0000FF"/>
                          </a:solidFill>
                          <a:latin typeface="Microsoft Sans Serif" panose="020B0604020202020204" pitchFamily="34" charset="0"/>
                          <a:ea typeface="Microsoft Sans Serif" panose="020B0604020202020204" pitchFamily="34" charset="0"/>
                          <a:cs typeface="Microsoft Sans Serif" panose="020B0604020202020204" pitchFamily="34" charset="0"/>
                        </a:rPr>
                        <a:t> L)</a:t>
                      </a:r>
                      <a:endParaRPr lang="es-MX" dirty="0">
                        <a:solidFill>
                          <a:srgbClr val="0000FF"/>
                        </a:solidFill>
                        <a:latin typeface="Microsoft Sans Serif" panose="020B0604020202020204" pitchFamily="34" charset="0"/>
                        <a:ea typeface="Microsoft Sans Serif" panose="020B0604020202020204" pitchFamily="34" charset="0"/>
                        <a:cs typeface="Microsoft Sans Serif" panose="020B0604020202020204" pitchFamily="34" charset="0"/>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s-MX" dirty="0">
                          <a:solidFill>
                            <a:srgbClr val="0000FF"/>
                          </a:solidFill>
                          <a:latin typeface="Microsoft Sans Serif" panose="020B0604020202020204" pitchFamily="34" charset="0"/>
                          <a:ea typeface="Microsoft Sans Serif" panose="020B0604020202020204" pitchFamily="34" charset="0"/>
                          <a:cs typeface="Microsoft Sans Serif" panose="020B0604020202020204" pitchFamily="34" charset="0"/>
                        </a:rPr>
                        <a:t>Prolina (Pro, P)</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0002"/>
                  </a:ext>
                </a:extLst>
              </a:tr>
              <a:tr h="370840">
                <a:tc>
                  <a:txBody>
                    <a:bodyPr/>
                    <a:lstStyle/>
                    <a:p>
                      <a:r>
                        <a:rPr lang="es-MX" dirty="0">
                          <a:solidFill>
                            <a:srgbClr val="0000FF"/>
                          </a:solidFill>
                          <a:latin typeface="Microsoft Sans Serif" panose="020B0604020202020204" pitchFamily="34" charset="0"/>
                          <a:ea typeface="Microsoft Sans Serif" panose="020B0604020202020204" pitchFamily="34" charset="0"/>
                          <a:cs typeface="Microsoft Sans Serif" panose="020B0604020202020204" pitchFamily="34" charset="0"/>
                        </a:rPr>
                        <a:t>Treonina (</a:t>
                      </a:r>
                      <a:r>
                        <a:rPr lang="es-MX" dirty="0" err="1">
                          <a:solidFill>
                            <a:srgbClr val="0000FF"/>
                          </a:solidFill>
                          <a:latin typeface="Microsoft Sans Serif" panose="020B0604020202020204" pitchFamily="34" charset="0"/>
                          <a:ea typeface="Microsoft Sans Serif" panose="020B0604020202020204" pitchFamily="34" charset="0"/>
                          <a:cs typeface="Microsoft Sans Serif" panose="020B0604020202020204" pitchFamily="34" charset="0"/>
                        </a:rPr>
                        <a:t>Thr</a:t>
                      </a:r>
                      <a:r>
                        <a:rPr lang="es-MX" dirty="0">
                          <a:solidFill>
                            <a:srgbClr val="0000FF"/>
                          </a:solidFill>
                          <a:latin typeface="Microsoft Sans Serif" panose="020B0604020202020204" pitchFamily="34" charset="0"/>
                          <a:ea typeface="Microsoft Sans Serif" panose="020B0604020202020204" pitchFamily="34" charset="0"/>
                          <a:cs typeface="Microsoft Sans Serif" panose="020B0604020202020204" pitchFamily="34" charset="0"/>
                        </a:rPr>
                        <a:t>,</a:t>
                      </a:r>
                      <a:r>
                        <a:rPr lang="es-MX" baseline="0" dirty="0">
                          <a:solidFill>
                            <a:srgbClr val="0000FF"/>
                          </a:solidFill>
                          <a:latin typeface="Microsoft Sans Serif" panose="020B0604020202020204" pitchFamily="34" charset="0"/>
                          <a:ea typeface="Microsoft Sans Serif" panose="020B0604020202020204" pitchFamily="34" charset="0"/>
                          <a:cs typeface="Microsoft Sans Serif" panose="020B0604020202020204" pitchFamily="34" charset="0"/>
                        </a:rPr>
                        <a:t> T)</a:t>
                      </a:r>
                      <a:endParaRPr lang="es-MX" dirty="0">
                        <a:solidFill>
                          <a:srgbClr val="0000FF"/>
                        </a:solidFill>
                        <a:latin typeface="Microsoft Sans Serif" panose="020B0604020202020204" pitchFamily="34" charset="0"/>
                        <a:ea typeface="Microsoft Sans Serif" panose="020B0604020202020204" pitchFamily="34" charset="0"/>
                        <a:cs typeface="Microsoft Sans Serif" panose="020B0604020202020204" pitchFamily="34" charset="0"/>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s-MX" dirty="0">
                          <a:solidFill>
                            <a:srgbClr val="0000FF"/>
                          </a:solidFill>
                          <a:latin typeface="Microsoft Sans Serif" panose="020B0604020202020204" pitchFamily="34" charset="0"/>
                          <a:ea typeface="Microsoft Sans Serif" panose="020B0604020202020204" pitchFamily="34" charset="0"/>
                          <a:cs typeface="Microsoft Sans Serif" panose="020B0604020202020204" pitchFamily="34" charset="0"/>
                        </a:rPr>
                        <a:t>Glicina (</a:t>
                      </a:r>
                      <a:r>
                        <a:rPr lang="es-MX" dirty="0" err="1">
                          <a:solidFill>
                            <a:srgbClr val="0000FF"/>
                          </a:solidFill>
                          <a:latin typeface="Microsoft Sans Serif" panose="020B0604020202020204" pitchFamily="34" charset="0"/>
                          <a:ea typeface="Microsoft Sans Serif" panose="020B0604020202020204" pitchFamily="34" charset="0"/>
                          <a:cs typeface="Microsoft Sans Serif" panose="020B0604020202020204" pitchFamily="34" charset="0"/>
                        </a:rPr>
                        <a:t>Gly</a:t>
                      </a:r>
                      <a:r>
                        <a:rPr lang="es-MX" dirty="0">
                          <a:solidFill>
                            <a:srgbClr val="0000FF"/>
                          </a:solidFill>
                          <a:latin typeface="Microsoft Sans Serif" panose="020B0604020202020204" pitchFamily="34" charset="0"/>
                          <a:ea typeface="Microsoft Sans Serif" panose="020B0604020202020204" pitchFamily="34" charset="0"/>
                          <a:cs typeface="Microsoft Sans Serif" panose="020B0604020202020204" pitchFamily="34" charset="0"/>
                        </a:rPr>
                        <a:t>, G)</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0003"/>
                  </a:ext>
                </a:extLst>
              </a:tr>
              <a:tr h="370840">
                <a:tc>
                  <a:txBody>
                    <a:bodyPr/>
                    <a:lstStyle/>
                    <a:p>
                      <a:r>
                        <a:rPr lang="es-MX" dirty="0">
                          <a:solidFill>
                            <a:srgbClr val="0000FF"/>
                          </a:solidFill>
                          <a:latin typeface="Microsoft Sans Serif" panose="020B0604020202020204" pitchFamily="34" charset="0"/>
                          <a:ea typeface="Microsoft Sans Serif" panose="020B0604020202020204" pitchFamily="34" charset="0"/>
                          <a:cs typeface="Microsoft Sans Serif" panose="020B0604020202020204" pitchFamily="34" charset="0"/>
                        </a:rPr>
                        <a:t>Lisina (</a:t>
                      </a:r>
                      <a:r>
                        <a:rPr lang="es-MX" dirty="0" err="1">
                          <a:solidFill>
                            <a:srgbClr val="0000FF"/>
                          </a:solidFill>
                          <a:latin typeface="Microsoft Sans Serif" panose="020B0604020202020204" pitchFamily="34" charset="0"/>
                          <a:ea typeface="Microsoft Sans Serif" panose="020B0604020202020204" pitchFamily="34" charset="0"/>
                          <a:cs typeface="Microsoft Sans Serif" panose="020B0604020202020204" pitchFamily="34" charset="0"/>
                        </a:rPr>
                        <a:t>Lys</a:t>
                      </a:r>
                      <a:r>
                        <a:rPr lang="es-MX" dirty="0">
                          <a:solidFill>
                            <a:srgbClr val="0000FF"/>
                          </a:solidFill>
                          <a:latin typeface="Microsoft Sans Serif" panose="020B0604020202020204" pitchFamily="34" charset="0"/>
                          <a:ea typeface="Microsoft Sans Serif" panose="020B0604020202020204" pitchFamily="34" charset="0"/>
                          <a:cs typeface="Microsoft Sans Serif" panose="020B0604020202020204" pitchFamily="34" charset="0"/>
                        </a:rPr>
                        <a:t>,</a:t>
                      </a:r>
                      <a:r>
                        <a:rPr lang="es-MX" baseline="0" dirty="0">
                          <a:solidFill>
                            <a:srgbClr val="0000FF"/>
                          </a:solidFill>
                          <a:latin typeface="Microsoft Sans Serif" panose="020B0604020202020204" pitchFamily="34" charset="0"/>
                          <a:ea typeface="Microsoft Sans Serif" panose="020B0604020202020204" pitchFamily="34" charset="0"/>
                          <a:cs typeface="Microsoft Sans Serif" panose="020B0604020202020204" pitchFamily="34" charset="0"/>
                        </a:rPr>
                        <a:t> K)</a:t>
                      </a:r>
                      <a:endParaRPr lang="es-MX" dirty="0">
                        <a:solidFill>
                          <a:srgbClr val="0000FF"/>
                        </a:solidFill>
                        <a:latin typeface="Microsoft Sans Serif" panose="020B0604020202020204" pitchFamily="34" charset="0"/>
                        <a:ea typeface="Microsoft Sans Serif" panose="020B0604020202020204" pitchFamily="34" charset="0"/>
                        <a:cs typeface="Microsoft Sans Serif" panose="020B0604020202020204" pitchFamily="34" charset="0"/>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s-MX" dirty="0">
                          <a:solidFill>
                            <a:srgbClr val="0000FF"/>
                          </a:solidFill>
                          <a:latin typeface="Microsoft Sans Serif" panose="020B0604020202020204" pitchFamily="34" charset="0"/>
                          <a:ea typeface="Microsoft Sans Serif" panose="020B0604020202020204" pitchFamily="34" charset="0"/>
                          <a:cs typeface="Microsoft Sans Serif" panose="020B0604020202020204" pitchFamily="34" charset="0"/>
                        </a:rPr>
                        <a:t>Serina (Ser, S)</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0004"/>
                  </a:ext>
                </a:extLst>
              </a:tr>
              <a:tr h="370840">
                <a:tc>
                  <a:txBody>
                    <a:bodyPr/>
                    <a:lstStyle/>
                    <a:p>
                      <a:r>
                        <a:rPr lang="es-MX" dirty="0">
                          <a:solidFill>
                            <a:srgbClr val="0000FF"/>
                          </a:solidFill>
                          <a:latin typeface="Microsoft Sans Serif" panose="020B0604020202020204" pitchFamily="34" charset="0"/>
                          <a:ea typeface="Microsoft Sans Serif" panose="020B0604020202020204" pitchFamily="34" charset="0"/>
                          <a:cs typeface="Microsoft Sans Serif" panose="020B0604020202020204" pitchFamily="34" charset="0"/>
                        </a:rPr>
                        <a:t>Triptófano (</a:t>
                      </a:r>
                      <a:r>
                        <a:rPr lang="es-MX" dirty="0" err="1">
                          <a:solidFill>
                            <a:srgbClr val="0000FF"/>
                          </a:solidFill>
                          <a:latin typeface="Microsoft Sans Serif" panose="020B0604020202020204" pitchFamily="34" charset="0"/>
                          <a:ea typeface="Microsoft Sans Serif" panose="020B0604020202020204" pitchFamily="34" charset="0"/>
                          <a:cs typeface="Microsoft Sans Serif" panose="020B0604020202020204" pitchFamily="34" charset="0"/>
                        </a:rPr>
                        <a:t>Trp</a:t>
                      </a:r>
                      <a:r>
                        <a:rPr lang="es-MX" dirty="0">
                          <a:solidFill>
                            <a:srgbClr val="0000FF"/>
                          </a:solidFill>
                          <a:latin typeface="Microsoft Sans Serif" panose="020B0604020202020204" pitchFamily="34" charset="0"/>
                          <a:ea typeface="Microsoft Sans Serif" panose="020B0604020202020204" pitchFamily="34" charset="0"/>
                          <a:cs typeface="Microsoft Sans Serif" panose="020B0604020202020204" pitchFamily="34" charset="0"/>
                        </a:rPr>
                        <a:t>,</a:t>
                      </a:r>
                      <a:r>
                        <a:rPr lang="es-MX" baseline="0" dirty="0">
                          <a:solidFill>
                            <a:srgbClr val="0000FF"/>
                          </a:solidFill>
                          <a:latin typeface="Microsoft Sans Serif" panose="020B0604020202020204" pitchFamily="34" charset="0"/>
                          <a:ea typeface="Microsoft Sans Serif" panose="020B0604020202020204" pitchFamily="34" charset="0"/>
                          <a:cs typeface="Microsoft Sans Serif" panose="020B0604020202020204" pitchFamily="34" charset="0"/>
                        </a:rPr>
                        <a:t> W)</a:t>
                      </a:r>
                      <a:endParaRPr lang="es-MX" dirty="0">
                        <a:solidFill>
                          <a:srgbClr val="0000FF"/>
                        </a:solidFill>
                        <a:latin typeface="Microsoft Sans Serif" panose="020B0604020202020204" pitchFamily="34" charset="0"/>
                        <a:ea typeface="Microsoft Sans Serif" panose="020B0604020202020204" pitchFamily="34" charset="0"/>
                        <a:cs typeface="Microsoft Sans Serif" panose="020B0604020202020204" pitchFamily="34" charset="0"/>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s-MX" dirty="0">
                          <a:solidFill>
                            <a:srgbClr val="0000FF"/>
                          </a:solidFill>
                          <a:latin typeface="Microsoft Sans Serif" panose="020B0604020202020204" pitchFamily="34" charset="0"/>
                          <a:ea typeface="Microsoft Sans Serif" panose="020B0604020202020204" pitchFamily="34" charset="0"/>
                          <a:cs typeface="Microsoft Sans Serif" panose="020B0604020202020204" pitchFamily="34" charset="0"/>
                        </a:rPr>
                        <a:t>Cisteína (</a:t>
                      </a:r>
                      <a:r>
                        <a:rPr lang="es-MX" dirty="0" err="1">
                          <a:solidFill>
                            <a:srgbClr val="0000FF"/>
                          </a:solidFill>
                          <a:latin typeface="Microsoft Sans Serif" panose="020B0604020202020204" pitchFamily="34" charset="0"/>
                          <a:ea typeface="Microsoft Sans Serif" panose="020B0604020202020204" pitchFamily="34" charset="0"/>
                          <a:cs typeface="Microsoft Sans Serif" panose="020B0604020202020204" pitchFamily="34" charset="0"/>
                        </a:rPr>
                        <a:t>Cys</a:t>
                      </a:r>
                      <a:r>
                        <a:rPr lang="es-MX" dirty="0">
                          <a:solidFill>
                            <a:srgbClr val="0000FF"/>
                          </a:solidFill>
                          <a:latin typeface="Microsoft Sans Serif" panose="020B0604020202020204" pitchFamily="34" charset="0"/>
                          <a:ea typeface="Microsoft Sans Serif" panose="020B0604020202020204" pitchFamily="34" charset="0"/>
                          <a:cs typeface="Microsoft Sans Serif" panose="020B0604020202020204" pitchFamily="34" charset="0"/>
                        </a:rPr>
                        <a:t>, C)**</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0005"/>
                  </a:ext>
                </a:extLst>
              </a:tr>
              <a:tr h="370840">
                <a:tc>
                  <a:txBody>
                    <a:bodyPr/>
                    <a:lstStyle/>
                    <a:p>
                      <a:r>
                        <a:rPr lang="es-MX" dirty="0">
                          <a:solidFill>
                            <a:srgbClr val="0000FF"/>
                          </a:solidFill>
                          <a:latin typeface="Microsoft Sans Serif" panose="020B0604020202020204" pitchFamily="34" charset="0"/>
                          <a:ea typeface="Microsoft Sans Serif" panose="020B0604020202020204" pitchFamily="34" charset="0"/>
                          <a:cs typeface="Microsoft Sans Serif" panose="020B0604020202020204" pitchFamily="34" charset="0"/>
                        </a:rPr>
                        <a:t>Histidina (</a:t>
                      </a:r>
                      <a:r>
                        <a:rPr lang="es-MX" dirty="0" err="1">
                          <a:solidFill>
                            <a:srgbClr val="0000FF"/>
                          </a:solidFill>
                          <a:latin typeface="Microsoft Sans Serif" panose="020B0604020202020204" pitchFamily="34" charset="0"/>
                          <a:ea typeface="Microsoft Sans Serif" panose="020B0604020202020204" pitchFamily="34" charset="0"/>
                          <a:cs typeface="Microsoft Sans Serif" panose="020B0604020202020204" pitchFamily="34" charset="0"/>
                        </a:rPr>
                        <a:t>His</a:t>
                      </a:r>
                      <a:r>
                        <a:rPr lang="es-MX" dirty="0">
                          <a:solidFill>
                            <a:srgbClr val="0000FF"/>
                          </a:solidFill>
                          <a:latin typeface="Microsoft Sans Serif" panose="020B0604020202020204" pitchFamily="34" charset="0"/>
                          <a:ea typeface="Microsoft Sans Serif" panose="020B0604020202020204" pitchFamily="34" charset="0"/>
                          <a:cs typeface="Microsoft Sans Serif" panose="020B0604020202020204" pitchFamily="34" charset="0"/>
                        </a:rPr>
                        <a:t>,</a:t>
                      </a:r>
                      <a:r>
                        <a:rPr lang="es-MX" baseline="0" dirty="0">
                          <a:solidFill>
                            <a:srgbClr val="0000FF"/>
                          </a:solidFill>
                          <a:latin typeface="Microsoft Sans Serif" panose="020B0604020202020204" pitchFamily="34" charset="0"/>
                          <a:ea typeface="Microsoft Sans Serif" panose="020B0604020202020204" pitchFamily="34" charset="0"/>
                          <a:cs typeface="Microsoft Sans Serif" panose="020B0604020202020204" pitchFamily="34" charset="0"/>
                        </a:rPr>
                        <a:t> H)*</a:t>
                      </a:r>
                      <a:endParaRPr lang="es-MX" dirty="0">
                        <a:solidFill>
                          <a:srgbClr val="0000FF"/>
                        </a:solidFill>
                        <a:latin typeface="Microsoft Sans Serif" panose="020B0604020202020204" pitchFamily="34" charset="0"/>
                        <a:ea typeface="Microsoft Sans Serif" panose="020B0604020202020204" pitchFamily="34" charset="0"/>
                        <a:cs typeface="Microsoft Sans Serif" panose="020B0604020202020204" pitchFamily="34" charset="0"/>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s-MX" dirty="0">
                          <a:solidFill>
                            <a:srgbClr val="0000FF"/>
                          </a:solidFill>
                          <a:latin typeface="Microsoft Sans Serif" panose="020B0604020202020204" pitchFamily="34" charset="0"/>
                          <a:ea typeface="Microsoft Sans Serif" panose="020B0604020202020204" pitchFamily="34" charset="0"/>
                          <a:cs typeface="Microsoft Sans Serif" panose="020B0604020202020204" pitchFamily="34" charset="0"/>
                        </a:rPr>
                        <a:t>Asparagina (Asn, N)</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0006"/>
                  </a:ext>
                </a:extLst>
              </a:tr>
              <a:tr h="370840">
                <a:tc>
                  <a:txBody>
                    <a:bodyPr/>
                    <a:lstStyle/>
                    <a:p>
                      <a:r>
                        <a:rPr lang="es-MX" dirty="0">
                          <a:solidFill>
                            <a:srgbClr val="0000FF"/>
                          </a:solidFill>
                          <a:latin typeface="Microsoft Sans Serif" panose="020B0604020202020204" pitchFamily="34" charset="0"/>
                          <a:ea typeface="Microsoft Sans Serif" panose="020B0604020202020204" pitchFamily="34" charset="0"/>
                          <a:cs typeface="Microsoft Sans Serif" panose="020B0604020202020204" pitchFamily="34" charset="0"/>
                        </a:rPr>
                        <a:t>Fenilalanina (</a:t>
                      </a:r>
                      <a:r>
                        <a:rPr lang="es-MX" dirty="0" err="1">
                          <a:solidFill>
                            <a:srgbClr val="0000FF"/>
                          </a:solidFill>
                          <a:latin typeface="Microsoft Sans Serif" panose="020B0604020202020204" pitchFamily="34" charset="0"/>
                          <a:ea typeface="Microsoft Sans Serif" panose="020B0604020202020204" pitchFamily="34" charset="0"/>
                          <a:cs typeface="Microsoft Sans Serif" panose="020B0604020202020204" pitchFamily="34" charset="0"/>
                        </a:rPr>
                        <a:t>Phe</a:t>
                      </a:r>
                      <a:r>
                        <a:rPr lang="es-MX" dirty="0">
                          <a:solidFill>
                            <a:srgbClr val="0000FF"/>
                          </a:solidFill>
                          <a:latin typeface="Microsoft Sans Serif" panose="020B0604020202020204" pitchFamily="34" charset="0"/>
                          <a:ea typeface="Microsoft Sans Serif" panose="020B0604020202020204" pitchFamily="34" charset="0"/>
                          <a:cs typeface="Microsoft Sans Serif" panose="020B0604020202020204" pitchFamily="34" charset="0"/>
                        </a:rPr>
                        <a:t>, F)</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s-MX" dirty="0">
                          <a:solidFill>
                            <a:srgbClr val="0000FF"/>
                          </a:solidFill>
                          <a:latin typeface="Microsoft Sans Serif" panose="020B0604020202020204" pitchFamily="34" charset="0"/>
                          <a:ea typeface="Microsoft Sans Serif" panose="020B0604020202020204" pitchFamily="34" charset="0"/>
                          <a:cs typeface="Microsoft Sans Serif" panose="020B0604020202020204" pitchFamily="34" charset="0"/>
                        </a:rPr>
                        <a:t>Glutamina</a:t>
                      </a:r>
                      <a:r>
                        <a:rPr lang="es-MX" baseline="0" dirty="0">
                          <a:solidFill>
                            <a:srgbClr val="0000FF"/>
                          </a:solidFill>
                          <a:latin typeface="Microsoft Sans Serif" panose="020B0604020202020204" pitchFamily="34" charset="0"/>
                          <a:ea typeface="Microsoft Sans Serif" panose="020B0604020202020204" pitchFamily="34" charset="0"/>
                          <a:cs typeface="Microsoft Sans Serif" panose="020B0604020202020204" pitchFamily="34" charset="0"/>
                        </a:rPr>
                        <a:t> (</a:t>
                      </a:r>
                      <a:r>
                        <a:rPr lang="es-MX" baseline="0" dirty="0" err="1">
                          <a:solidFill>
                            <a:srgbClr val="0000FF"/>
                          </a:solidFill>
                          <a:latin typeface="Microsoft Sans Serif" panose="020B0604020202020204" pitchFamily="34" charset="0"/>
                          <a:ea typeface="Microsoft Sans Serif" panose="020B0604020202020204" pitchFamily="34" charset="0"/>
                          <a:cs typeface="Microsoft Sans Serif" panose="020B0604020202020204" pitchFamily="34" charset="0"/>
                        </a:rPr>
                        <a:t>Gln</a:t>
                      </a:r>
                      <a:r>
                        <a:rPr lang="es-MX" baseline="0" dirty="0">
                          <a:solidFill>
                            <a:srgbClr val="0000FF"/>
                          </a:solidFill>
                          <a:latin typeface="Microsoft Sans Serif" panose="020B0604020202020204" pitchFamily="34" charset="0"/>
                          <a:ea typeface="Microsoft Sans Serif" panose="020B0604020202020204" pitchFamily="34" charset="0"/>
                          <a:cs typeface="Microsoft Sans Serif" panose="020B0604020202020204" pitchFamily="34" charset="0"/>
                        </a:rPr>
                        <a:t>, Q)</a:t>
                      </a:r>
                      <a:endParaRPr lang="es-MX" dirty="0">
                        <a:solidFill>
                          <a:srgbClr val="0000FF"/>
                        </a:solidFill>
                        <a:latin typeface="Microsoft Sans Serif" panose="020B0604020202020204" pitchFamily="34" charset="0"/>
                        <a:ea typeface="Microsoft Sans Serif" panose="020B0604020202020204" pitchFamily="34" charset="0"/>
                        <a:cs typeface="Microsoft Sans Serif" panose="020B0604020202020204" pitchFamily="34" charset="0"/>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0007"/>
                  </a:ext>
                </a:extLst>
              </a:tr>
              <a:tr h="370840">
                <a:tc>
                  <a:txBody>
                    <a:bodyPr/>
                    <a:lstStyle/>
                    <a:p>
                      <a:r>
                        <a:rPr lang="es-MX" dirty="0">
                          <a:solidFill>
                            <a:srgbClr val="0000FF"/>
                          </a:solidFill>
                          <a:latin typeface="Microsoft Sans Serif" panose="020B0604020202020204" pitchFamily="34" charset="0"/>
                          <a:ea typeface="Microsoft Sans Serif" panose="020B0604020202020204" pitchFamily="34" charset="0"/>
                          <a:cs typeface="Microsoft Sans Serif" panose="020B0604020202020204" pitchFamily="34" charset="0"/>
                        </a:rPr>
                        <a:t>Isoleucina (</a:t>
                      </a:r>
                      <a:r>
                        <a:rPr lang="es-MX" dirty="0" err="1">
                          <a:solidFill>
                            <a:srgbClr val="0000FF"/>
                          </a:solidFill>
                          <a:latin typeface="Microsoft Sans Serif" panose="020B0604020202020204" pitchFamily="34" charset="0"/>
                          <a:ea typeface="Microsoft Sans Serif" panose="020B0604020202020204" pitchFamily="34" charset="0"/>
                          <a:cs typeface="Microsoft Sans Serif" panose="020B0604020202020204" pitchFamily="34" charset="0"/>
                        </a:rPr>
                        <a:t>Ile</a:t>
                      </a:r>
                      <a:r>
                        <a:rPr lang="es-MX" dirty="0">
                          <a:solidFill>
                            <a:srgbClr val="0000FF"/>
                          </a:solidFill>
                          <a:latin typeface="Microsoft Sans Serif" panose="020B0604020202020204" pitchFamily="34" charset="0"/>
                          <a:ea typeface="Microsoft Sans Serif" panose="020B0604020202020204" pitchFamily="34" charset="0"/>
                          <a:cs typeface="Microsoft Sans Serif" panose="020B0604020202020204" pitchFamily="34" charset="0"/>
                        </a:rPr>
                        <a:t>, I)</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s-MX" dirty="0">
                          <a:solidFill>
                            <a:srgbClr val="0000FF"/>
                          </a:solidFill>
                          <a:latin typeface="Microsoft Sans Serif" panose="020B0604020202020204" pitchFamily="34" charset="0"/>
                          <a:ea typeface="Microsoft Sans Serif" panose="020B0604020202020204" pitchFamily="34" charset="0"/>
                          <a:cs typeface="Microsoft Sans Serif" panose="020B0604020202020204" pitchFamily="34" charset="0"/>
                        </a:rPr>
                        <a:t>Tirosina (</a:t>
                      </a:r>
                      <a:r>
                        <a:rPr lang="es-MX" dirty="0" err="1">
                          <a:solidFill>
                            <a:srgbClr val="0000FF"/>
                          </a:solidFill>
                          <a:latin typeface="Microsoft Sans Serif" panose="020B0604020202020204" pitchFamily="34" charset="0"/>
                          <a:ea typeface="Microsoft Sans Serif" panose="020B0604020202020204" pitchFamily="34" charset="0"/>
                          <a:cs typeface="Microsoft Sans Serif" panose="020B0604020202020204" pitchFamily="34" charset="0"/>
                        </a:rPr>
                        <a:t>Tyr</a:t>
                      </a:r>
                      <a:r>
                        <a:rPr lang="es-MX" dirty="0">
                          <a:solidFill>
                            <a:srgbClr val="0000FF"/>
                          </a:solidFill>
                          <a:latin typeface="Microsoft Sans Serif" panose="020B0604020202020204" pitchFamily="34" charset="0"/>
                          <a:ea typeface="Microsoft Sans Serif" panose="020B0604020202020204" pitchFamily="34" charset="0"/>
                          <a:cs typeface="Microsoft Sans Serif" panose="020B0604020202020204" pitchFamily="34" charset="0"/>
                        </a:rPr>
                        <a:t>, Y)**</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0008"/>
                  </a:ext>
                </a:extLst>
              </a:tr>
              <a:tr h="370840">
                <a:tc>
                  <a:txBody>
                    <a:bodyPr/>
                    <a:lstStyle/>
                    <a:p>
                      <a:r>
                        <a:rPr lang="es-MX" dirty="0">
                          <a:solidFill>
                            <a:srgbClr val="0000FF"/>
                          </a:solidFill>
                          <a:latin typeface="Microsoft Sans Serif" panose="020B0604020202020204" pitchFamily="34" charset="0"/>
                          <a:ea typeface="Microsoft Sans Serif" panose="020B0604020202020204" pitchFamily="34" charset="0"/>
                          <a:cs typeface="Microsoft Sans Serif" panose="020B0604020202020204" pitchFamily="34" charset="0"/>
                        </a:rPr>
                        <a:t>Arginina (</a:t>
                      </a:r>
                      <a:r>
                        <a:rPr lang="es-MX" dirty="0" err="1">
                          <a:solidFill>
                            <a:srgbClr val="0000FF"/>
                          </a:solidFill>
                          <a:latin typeface="Microsoft Sans Serif" panose="020B0604020202020204" pitchFamily="34" charset="0"/>
                          <a:ea typeface="Microsoft Sans Serif" panose="020B0604020202020204" pitchFamily="34" charset="0"/>
                          <a:cs typeface="Microsoft Sans Serif" panose="020B0604020202020204" pitchFamily="34" charset="0"/>
                        </a:rPr>
                        <a:t>Arg</a:t>
                      </a:r>
                      <a:r>
                        <a:rPr lang="es-MX" dirty="0">
                          <a:solidFill>
                            <a:srgbClr val="0000FF"/>
                          </a:solidFill>
                          <a:latin typeface="Microsoft Sans Serif" panose="020B0604020202020204" pitchFamily="34" charset="0"/>
                          <a:ea typeface="Microsoft Sans Serif" panose="020B0604020202020204" pitchFamily="34" charset="0"/>
                          <a:cs typeface="Microsoft Sans Serif" panose="020B0604020202020204" pitchFamily="34" charset="0"/>
                        </a:rPr>
                        <a:t>, R)*</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s-MX" dirty="0">
                          <a:solidFill>
                            <a:srgbClr val="0000FF"/>
                          </a:solidFill>
                          <a:latin typeface="Microsoft Sans Serif" panose="020B0604020202020204" pitchFamily="34" charset="0"/>
                          <a:ea typeface="Microsoft Sans Serif" panose="020B0604020202020204" pitchFamily="34" charset="0"/>
                          <a:cs typeface="Microsoft Sans Serif" panose="020B0604020202020204" pitchFamily="34" charset="0"/>
                        </a:rPr>
                        <a:t>Ácido Aspártico</a:t>
                      </a:r>
                      <a:r>
                        <a:rPr lang="es-MX" baseline="0" dirty="0">
                          <a:solidFill>
                            <a:srgbClr val="0000FF"/>
                          </a:solidFill>
                          <a:latin typeface="Microsoft Sans Serif" panose="020B0604020202020204" pitchFamily="34" charset="0"/>
                          <a:ea typeface="Microsoft Sans Serif" panose="020B0604020202020204" pitchFamily="34" charset="0"/>
                          <a:cs typeface="Microsoft Sans Serif" panose="020B0604020202020204" pitchFamily="34" charset="0"/>
                        </a:rPr>
                        <a:t> (</a:t>
                      </a:r>
                      <a:r>
                        <a:rPr lang="es-MX" baseline="0" dirty="0" err="1">
                          <a:solidFill>
                            <a:srgbClr val="0000FF"/>
                          </a:solidFill>
                          <a:latin typeface="Microsoft Sans Serif" panose="020B0604020202020204" pitchFamily="34" charset="0"/>
                          <a:ea typeface="Microsoft Sans Serif" panose="020B0604020202020204" pitchFamily="34" charset="0"/>
                          <a:cs typeface="Microsoft Sans Serif" panose="020B0604020202020204" pitchFamily="34" charset="0"/>
                        </a:rPr>
                        <a:t>Asp</a:t>
                      </a:r>
                      <a:r>
                        <a:rPr lang="es-MX" baseline="0" dirty="0">
                          <a:solidFill>
                            <a:srgbClr val="0000FF"/>
                          </a:solidFill>
                          <a:latin typeface="Microsoft Sans Serif" panose="020B0604020202020204" pitchFamily="34" charset="0"/>
                          <a:ea typeface="Microsoft Sans Serif" panose="020B0604020202020204" pitchFamily="34" charset="0"/>
                          <a:cs typeface="Microsoft Sans Serif" panose="020B0604020202020204" pitchFamily="34" charset="0"/>
                        </a:rPr>
                        <a:t>, D)</a:t>
                      </a:r>
                      <a:endParaRPr lang="es-MX" dirty="0">
                        <a:solidFill>
                          <a:srgbClr val="0000FF"/>
                        </a:solidFill>
                        <a:latin typeface="Microsoft Sans Serif" panose="020B0604020202020204" pitchFamily="34" charset="0"/>
                        <a:ea typeface="Microsoft Sans Serif" panose="020B0604020202020204" pitchFamily="34" charset="0"/>
                        <a:cs typeface="Microsoft Sans Serif" panose="020B0604020202020204" pitchFamily="34" charset="0"/>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0009"/>
                  </a:ext>
                </a:extLst>
              </a:tr>
              <a:tr h="370840">
                <a:tc>
                  <a:txBody>
                    <a:bodyPr/>
                    <a:lstStyle/>
                    <a:p>
                      <a:r>
                        <a:rPr lang="es-MX" dirty="0">
                          <a:solidFill>
                            <a:srgbClr val="0000FF"/>
                          </a:solidFill>
                          <a:latin typeface="Microsoft Sans Serif" panose="020B0604020202020204" pitchFamily="34" charset="0"/>
                          <a:ea typeface="Microsoft Sans Serif" panose="020B0604020202020204" pitchFamily="34" charset="0"/>
                          <a:cs typeface="Microsoft Sans Serif" panose="020B0604020202020204" pitchFamily="34" charset="0"/>
                        </a:rPr>
                        <a:t>Metionina (</a:t>
                      </a:r>
                      <a:r>
                        <a:rPr lang="es-MX" dirty="0" err="1">
                          <a:solidFill>
                            <a:srgbClr val="0000FF"/>
                          </a:solidFill>
                          <a:latin typeface="Microsoft Sans Serif" panose="020B0604020202020204" pitchFamily="34" charset="0"/>
                          <a:ea typeface="Microsoft Sans Serif" panose="020B0604020202020204" pitchFamily="34" charset="0"/>
                          <a:cs typeface="Microsoft Sans Serif" panose="020B0604020202020204" pitchFamily="34" charset="0"/>
                        </a:rPr>
                        <a:t>Met</a:t>
                      </a:r>
                      <a:r>
                        <a:rPr lang="es-MX" dirty="0">
                          <a:solidFill>
                            <a:srgbClr val="0000FF"/>
                          </a:solidFill>
                          <a:latin typeface="Microsoft Sans Serif" panose="020B0604020202020204" pitchFamily="34" charset="0"/>
                          <a:ea typeface="Microsoft Sans Serif" panose="020B0604020202020204" pitchFamily="34" charset="0"/>
                          <a:cs typeface="Microsoft Sans Serif" panose="020B0604020202020204" pitchFamily="34" charset="0"/>
                        </a:rPr>
                        <a:t>, M)</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s-MX" dirty="0">
                          <a:solidFill>
                            <a:srgbClr val="0000FF"/>
                          </a:solidFill>
                          <a:latin typeface="Microsoft Sans Serif" panose="020B0604020202020204" pitchFamily="34" charset="0"/>
                          <a:ea typeface="Microsoft Sans Serif" panose="020B0604020202020204" pitchFamily="34" charset="0"/>
                          <a:cs typeface="Microsoft Sans Serif" panose="020B0604020202020204" pitchFamily="34" charset="0"/>
                        </a:rPr>
                        <a:t>Ácido Glutámico (</a:t>
                      </a:r>
                      <a:r>
                        <a:rPr lang="es-MX" dirty="0" err="1">
                          <a:solidFill>
                            <a:srgbClr val="0000FF"/>
                          </a:solidFill>
                          <a:latin typeface="Microsoft Sans Serif" panose="020B0604020202020204" pitchFamily="34" charset="0"/>
                          <a:ea typeface="Microsoft Sans Serif" panose="020B0604020202020204" pitchFamily="34" charset="0"/>
                          <a:cs typeface="Microsoft Sans Serif" panose="020B0604020202020204" pitchFamily="34" charset="0"/>
                        </a:rPr>
                        <a:t>Glu</a:t>
                      </a:r>
                      <a:r>
                        <a:rPr lang="es-MX" dirty="0">
                          <a:solidFill>
                            <a:srgbClr val="0000FF"/>
                          </a:solidFill>
                          <a:latin typeface="Microsoft Sans Serif" panose="020B0604020202020204" pitchFamily="34" charset="0"/>
                          <a:ea typeface="Microsoft Sans Serif" panose="020B0604020202020204" pitchFamily="34" charset="0"/>
                          <a:cs typeface="Microsoft Sans Serif" panose="020B0604020202020204" pitchFamily="34" charset="0"/>
                        </a:rPr>
                        <a:t>, E) </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0010"/>
                  </a:ext>
                </a:extLst>
              </a:tr>
            </a:tbl>
          </a:graphicData>
        </a:graphic>
      </p:graphicFrame>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a:xfrm>
            <a:off x="0" y="142852"/>
            <a:ext cx="9144000" cy="1066800"/>
          </a:xfrm>
          <a:noFill/>
          <a:ln/>
        </p:spPr>
        <p:txBody>
          <a:bodyPr>
            <a:noAutofit/>
          </a:bodyPr>
          <a:lstStyle/>
          <a:p>
            <a:pPr algn="ctr"/>
            <a:r>
              <a:rPr lang="es-ES_tradnl" b="1" dirty="0">
                <a:solidFill>
                  <a:schemeClr val="tx2">
                    <a:lumMod val="75000"/>
                  </a:schemeClr>
                </a:solidFill>
                <a:latin typeface="Arial" pitchFamily="34" charset="0"/>
                <a:cs typeface="Arial" pitchFamily="34" charset="0"/>
              </a:rPr>
              <a:t>PROPIEDADES NUTRICIONALES DE LOS AMINOÁCIDOS </a:t>
            </a:r>
          </a:p>
        </p:txBody>
      </p:sp>
      <p:sp>
        <p:nvSpPr>
          <p:cNvPr id="22531" name="Rectangle 3"/>
          <p:cNvSpPr>
            <a:spLocks noGrp="1" noChangeArrowheads="1"/>
          </p:cNvSpPr>
          <p:nvPr>
            <p:ph sz="quarter" idx="1"/>
          </p:nvPr>
        </p:nvSpPr>
        <p:spPr>
          <a:xfrm>
            <a:off x="428596" y="1988840"/>
            <a:ext cx="8229600" cy="3672408"/>
          </a:xfrm>
          <a:noFill/>
          <a:ln/>
        </p:spPr>
        <p:txBody>
          <a:bodyPr>
            <a:noAutofit/>
          </a:bodyPr>
          <a:lstStyle/>
          <a:p>
            <a:pPr marL="0" indent="0" algn="just">
              <a:lnSpc>
                <a:spcPct val="107000"/>
              </a:lnSpc>
              <a:spcAft>
                <a:spcPts val="0"/>
              </a:spcAft>
              <a:buNone/>
            </a:pPr>
            <a:r>
              <a:rPr lang="es-MX" sz="2800" dirty="0">
                <a:solidFill>
                  <a:schemeClr val="tx2">
                    <a:lumMod val="75000"/>
                  </a:schemeClr>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Los seres humanos y otros animales superiores carecen de la capacidad para sintetizar diez de los veinte </a:t>
            </a:r>
            <a:r>
              <a:rPr lang="es-MX" sz="2800" dirty="0">
                <a:solidFill>
                  <a:schemeClr val="tx2">
                    <a:lumMod val="75000"/>
                  </a:schemeClr>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sym typeface="Symbol" panose="05050102010706020507" pitchFamily="18" charset="2"/>
              </a:rPr>
              <a:t> </a:t>
            </a:r>
            <a:r>
              <a:rPr lang="es-MX" sz="2800" dirty="0">
                <a:solidFill>
                  <a:schemeClr val="tx2">
                    <a:lumMod val="75000"/>
                  </a:schemeClr>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 aminoácidos comunes en cantidades apropiadas para apoyar el crecimiento de lactantes o mantener la salud en adultos. En consecuencia, la dieta humana debe contener cantidades adecuadas de estos </a:t>
            </a:r>
            <a:r>
              <a:rPr lang="es-MX" sz="2800" b="1" dirty="0">
                <a:solidFill>
                  <a:srgbClr val="0000FF"/>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aminoácidos esenciales</a:t>
            </a:r>
            <a:r>
              <a:rPr lang="es-MX" sz="2800" b="1" dirty="0">
                <a:solidFill>
                  <a:schemeClr val="tx2">
                    <a:lumMod val="75000"/>
                  </a:schemeClr>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 </a:t>
            </a:r>
            <a:r>
              <a:rPr lang="es-MX" sz="2800" dirty="0">
                <a:solidFill>
                  <a:schemeClr val="tx2">
                    <a:lumMod val="75000"/>
                  </a:schemeClr>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desde el punto de vista nutricional</a:t>
            </a:r>
            <a:r>
              <a:rPr lang="es-MX" sz="2800" b="1" dirty="0">
                <a:solidFill>
                  <a:schemeClr val="tx2">
                    <a:lumMod val="75000"/>
                  </a:schemeClr>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a:t>
            </a:r>
            <a:endParaRPr lang="es-ES_tradnl" sz="2800" b="1" cap="small" dirty="0">
              <a:solidFill>
                <a:schemeClr val="tx2">
                  <a:lumMod val="75000"/>
                </a:schemeClr>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endParaRPr>
          </a:p>
          <a:p>
            <a:pPr marL="0" indent="0" algn="just">
              <a:buClr>
                <a:srgbClr val="002060"/>
              </a:buClr>
              <a:buNone/>
            </a:pPr>
            <a:endParaRPr lang="es-ES_tradnl" sz="2800" b="1" cap="small" dirty="0">
              <a:solidFill>
                <a:schemeClr val="tx2">
                  <a:lumMod val="75000"/>
                </a:schemeClr>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sp>
        <p:nvSpPr>
          <p:cNvPr id="2" name="Marcador de número de diapositiva 1"/>
          <p:cNvSpPr>
            <a:spLocks noGrp="1"/>
          </p:cNvSpPr>
          <p:nvPr>
            <p:ph type="sldNum" sz="quarter" idx="12"/>
          </p:nvPr>
        </p:nvSpPr>
        <p:spPr>
          <a:xfrm>
            <a:off x="8227236" y="6367479"/>
            <a:ext cx="430960" cy="365760"/>
          </a:xfrm>
        </p:spPr>
        <p:txBody>
          <a:bodyPr/>
          <a:lstStyle/>
          <a:p>
            <a:pPr algn="ctr"/>
            <a:fld id="{57246E5E-E010-41E4-AD7D-3EEBD46E4E3E}" type="slidenum">
              <a:rPr lang="es-ES_tradnl" sz="1100" b="1" smtClean="0">
                <a:latin typeface="Microsoft Sans Serif" panose="020B0604020202020204" pitchFamily="34" charset="0"/>
                <a:ea typeface="Microsoft Sans Serif" panose="020B0604020202020204" pitchFamily="34" charset="0"/>
                <a:cs typeface="Microsoft Sans Serif" panose="020B0604020202020204" pitchFamily="34" charset="0"/>
              </a:rPr>
              <a:pPr algn="ctr"/>
              <a:t>27</a:t>
            </a:fld>
            <a:endParaRPr lang="es-ES_tradnl" sz="1100" b="1" dirty="0">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spTree>
    <p:extLst>
      <p:ext uri="{BB962C8B-B14F-4D97-AF65-F5344CB8AC3E}">
        <p14:creationId xmlns:p14="http://schemas.microsoft.com/office/powerpoint/2010/main" val="1757926982"/>
      </p:ext>
    </p:extLst>
  </p:cSld>
  <p:clrMapOvr>
    <a:masterClrMapping/>
  </p:clrMapOvr>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a:xfrm>
            <a:off x="0" y="142852"/>
            <a:ext cx="9144000" cy="1066800"/>
          </a:xfrm>
          <a:noFill/>
          <a:ln/>
        </p:spPr>
        <p:txBody>
          <a:bodyPr>
            <a:noAutofit/>
          </a:bodyPr>
          <a:lstStyle/>
          <a:p>
            <a:pPr algn="ctr"/>
            <a:r>
              <a:rPr lang="es-ES_tradnl" b="1" dirty="0">
                <a:solidFill>
                  <a:schemeClr val="tx2">
                    <a:lumMod val="75000"/>
                  </a:schemeClr>
                </a:solidFill>
                <a:latin typeface="Arial" pitchFamily="34" charset="0"/>
                <a:cs typeface="Arial" pitchFamily="34" charset="0"/>
              </a:rPr>
              <a:t>PROPIEDADES NUTRICIONALES DE LOS AMINOÁCIDOS </a:t>
            </a:r>
          </a:p>
        </p:txBody>
      </p:sp>
      <p:sp>
        <p:nvSpPr>
          <p:cNvPr id="22531" name="Rectangle 3"/>
          <p:cNvSpPr>
            <a:spLocks noGrp="1" noChangeArrowheads="1"/>
          </p:cNvSpPr>
          <p:nvPr>
            <p:ph sz="quarter" idx="1"/>
          </p:nvPr>
        </p:nvSpPr>
        <p:spPr>
          <a:xfrm>
            <a:off x="428596" y="2062931"/>
            <a:ext cx="8229600" cy="3384376"/>
          </a:xfrm>
          <a:noFill/>
          <a:ln/>
        </p:spPr>
        <p:txBody>
          <a:bodyPr>
            <a:noAutofit/>
          </a:bodyPr>
          <a:lstStyle/>
          <a:p>
            <a:pPr marL="0" indent="0" algn="just">
              <a:buClr>
                <a:srgbClr val="002060"/>
              </a:buClr>
              <a:buNone/>
            </a:pPr>
            <a:r>
              <a:rPr lang="es-ES_tradnl" sz="2800" b="1" dirty="0">
                <a:solidFill>
                  <a:srgbClr val="FF00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Valor Biológico de la Proteína (VB)</a:t>
            </a:r>
            <a:r>
              <a:rPr lang="es-ES_tradnl" sz="2800" b="1" dirty="0">
                <a:solidFill>
                  <a:schemeClr val="tx2">
                    <a:lumMod val="75000"/>
                  </a:schemeClr>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 </a:t>
            </a:r>
            <a:r>
              <a:rPr lang="es-ES_tradnl" sz="2800" dirty="0">
                <a:solidFill>
                  <a:schemeClr val="tx2">
                    <a:lumMod val="75000"/>
                  </a:schemeClr>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Proporción de la proteína absorbida que es retenida y por tanto utilizada por el organismo.</a:t>
            </a:r>
          </a:p>
          <a:p>
            <a:pPr marL="0" indent="0" algn="just">
              <a:buClr>
                <a:srgbClr val="002060"/>
              </a:buClr>
              <a:buNone/>
            </a:pPr>
            <a:endParaRPr lang="es-ES_tradnl" sz="2800" b="1" dirty="0">
              <a:solidFill>
                <a:schemeClr val="tx2">
                  <a:lumMod val="75000"/>
                </a:schemeClr>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endParaRPr>
          </a:p>
          <a:p>
            <a:pPr marL="0" indent="0" algn="just">
              <a:buClr>
                <a:srgbClr val="002060"/>
              </a:buClr>
              <a:buNone/>
            </a:pPr>
            <a:r>
              <a:rPr lang="es-ES_tradnl" sz="2800" b="1" dirty="0">
                <a:solidFill>
                  <a:srgbClr val="FF00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Coeficiente de utilización neta de la proteína (NPU)</a:t>
            </a:r>
            <a:r>
              <a:rPr lang="es-ES_tradnl" sz="2800" b="1" dirty="0">
                <a:solidFill>
                  <a:schemeClr val="tx2">
                    <a:lumMod val="75000"/>
                  </a:schemeClr>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 </a:t>
            </a:r>
            <a:r>
              <a:rPr lang="es-ES_tradnl" sz="2800" dirty="0">
                <a:solidFill>
                  <a:schemeClr val="tx2">
                    <a:lumMod val="75000"/>
                  </a:schemeClr>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Proporción de la proteína consumida que es utilizada.</a:t>
            </a:r>
          </a:p>
        </p:txBody>
      </p:sp>
      <p:sp>
        <p:nvSpPr>
          <p:cNvPr id="2" name="Marcador de número de diapositiva 1"/>
          <p:cNvSpPr>
            <a:spLocks noGrp="1"/>
          </p:cNvSpPr>
          <p:nvPr>
            <p:ph type="sldNum" sz="quarter" idx="12"/>
          </p:nvPr>
        </p:nvSpPr>
        <p:spPr>
          <a:xfrm>
            <a:off x="8192010" y="6365403"/>
            <a:ext cx="430960" cy="365760"/>
          </a:xfrm>
        </p:spPr>
        <p:txBody>
          <a:bodyPr/>
          <a:lstStyle/>
          <a:p>
            <a:fld id="{57246E5E-E010-41E4-AD7D-3EEBD46E4E3E}" type="slidenum">
              <a:rPr lang="es-ES_tradnl" sz="1100" b="1" smtClean="0">
                <a:latin typeface="Microsoft Sans Serif" panose="020B0604020202020204" pitchFamily="34" charset="0"/>
                <a:ea typeface="Microsoft Sans Serif" panose="020B0604020202020204" pitchFamily="34" charset="0"/>
                <a:cs typeface="Microsoft Sans Serif" panose="020B0604020202020204" pitchFamily="34" charset="0"/>
              </a:rPr>
              <a:pPr/>
              <a:t>28</a:t>
            </a:fld>
            <a:endParaRPr lang="es-ES_tradnl" sz="1100" b="1" dirty="0">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spTree>
    <p:extLst>
      <p:ext uri="{BB962C8B-B14F-4D97-AF65-F5344CB8AC3E}">
        <p14:creationId xmlns:p14="http://schemas.microsoft.com/office/powerpoint/2010/main" val="3928071897"/>
      </p:ext>
    </p:extLst>
  </p:cSld>
  <p:clrMapOvr>
    <a:masterClrMapping/>
  </p:clrMapOvr>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a:xfrm>
            <a:off x="0" y="142852"/>
            <a:ext cx="9144000" cy="1066800"/>
          </a:xfrm>
          <a:noFill/>
          <a:ln/>
        </p:spPr>
        <p:txBody>
          <a:bodyPr>
            <a:noAutofit/>
          </a:bodyPr>
          <a:lstStyle/>
          <a:p>
            <a:pPr algn="ctr"/>
            <a:r>
              <a:rPr lang="es-ES_tradnl" b="1" dirty="0">
                <a:solidFill>
                  <a:schemeClr val="tx2">
                    <a:lumMod val="75000"/>
                  </a:schemeClr>
                </a:solidFill>
                <a:latin typeface="Arial" pitchFamily="34" charset="0"/>
                <a:cs typeface="Arial" pitchFamily="34" charset="0"/>
              </a:rPr>
              <a:t>PROPIEDADES NUTRICIONALES DE LOS AMINOÁCIDOS </a:t>
            </a:r>
          </a:p>
        </p:txBody>
      </p:sp>
      <p:sp>
        <p:nvSpPr>
          <p:cNvPr id="22531" name="Rectangle 3"/>
          <p:cNvSpPr>
            <a:spLocks noGrp="1" noChangeArrowheads="1"/>
          </p:cNvSpPr>
          <p:nvPr>
            <p:ph sz="quarter" idx="1"/>
          </p:nvPr>
        </p:nvSpPr>
        <p:spPr>
          <a:xfrm>
            <a:off x="428596" y="1628800"/>
            <a:ext cx="8229600" cy="4248472"/>
          </a:xfrm>
          <a:noFill/>
          <a:ln/>
        </p:spPr>
        <p:txBody>
          <a:bodyPr>
            <a:noAutofit/>
          </a:bodyPr>
          <a:lstStyle/>
          <a:p>
            <a:pPr marL="0" indent="0" algn="just">
              <a:buClr>
                <a:srgbClr val="002060"/>
              </a:buClr>
              <a:buNone/>
            </a:pPr>
            <a:r>
              <a:rPr lang="es-ES_tradnl" sz="2800" b="1" dirty="0">
                <a:solidFill>
                  <a:srgbClr val="0000FF"/>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Aminoácido Limitante</a:t>
            </a:r>
            <a:r>
              <a:rPr lang="es-ES_tradnl" sz="2800" b="1" dirty="0">
                <a:solidFill>
                  <a:schemeClr val="tx2">
                    <a:lumMod val="75000"/>
                  </a:schemeClr>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 </a:t>
            </a:r>
            <a:r>
              <a:rPr lang="es-MX" sz="2400" dirty="0">
                <a:solidFill>
                  <a:schemeClr val="tx2">
                    <a:lumMod val="75000"/>
                  </a:schemeClr>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Es aquél que no se encuentra en un alimento. Si un alimento tiene todos los aminoácidos, se dice que contiene una proteína completa. Las proteínas de origen animal son completas porque tienen todos los aminoácidos. En otras palabras, los alimentos de origen animal no tienen aminoácidos limitantes. No es importante que en cada proteína haya una gran cantidad de aminoácidos, lo realmente determinante es que el organismo sólo puede sintetizar o fabricar la cantidad de proteína nueva que le permita la concentración de aminoácido más baja. </a:t>
            </a:r>
            <a:endParaRPr lang="es-ES_tradnl" sz="2400" dirty="0">
              <a:solidFill>
                <a:schemeClr val="tx2">
                  <a:lumMod val="75000"/>
                </a:schemeClr>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sp>
        <p:nvSpPr>
          <p:cNvPr id="2" name="Marcador de número de diapositiva 1"/>
          <p:cNvSpPr>
            <a:spLocks noGrp="1"/>
          </p:cNvSpPr>
          <p:nvPr>
            <p:ph type="sldNum" sz="quarter" idx="12"/>
          </p:nvPr>
        </p:nvSpPr>
        <p:spPr>
          <a:xfrm>
            <a:off x="8227236" y="6363222"/>
            <a:ext cx="430960" cy="365760"/>
          </a:xfrm>
        </p:spPr>
        <p:txBody>
          <a:bodyPr/>
          <a:lstStyle/>
          <a:p>
            <a:pPr algn="ctr"/>
            <a:fld id="{57246E5E-E010-41E4-AD7D-3EEBD46E4E3E}" type="slidenum">
              <a:rPr lang="es-ES_tradnl" sz="1100" b="1" smtClean="0">
                <a:latin typeface="Microsoft Sans Serif" panose="020B0604020202020204" pitchFamily="34" charset="0"/>
                <a:ea typeface="Microsoft Sans Serif" panose="020B0604020202020204" pitchFamily="34" charset="0"/>
                <a:cs typeface="Microsoft Sans Serif" panose="020B0604020202020204" pitchFamily="34" charset="0"/>
              </a:rPr>
              <a:pPr algn="ctr"/>
              <a:t>29</a:t>
            </a:fld>
            <a:endParaRPr lang="es-ES_tradnl" sz="1100" b="1" dirty="0">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spTree>
    <p:extLst>
      <p:ext uri="{BB962C8B-B14F-4D97-AF65-F5344CB8AC3E}">
        <p14:creationId xmlns:p14="http://schemas.microsoft.com/office/powerpoint/2010/main" val="4281233445"/>
      </p:ext>
    </p:extLst>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title"/>
          </p:nvPr>
        </p:nvSpPr>
        <p:spPr>
          <a:xfrm>
            <a:off x="457200" y="228600"/>
            <a:ext cx="8229600" cy="914400"/>
          </a:xfrm>
          <a:noFill/>
          <a:ln/>
        </p:spPr>
        <p:txBody>
          <a:bodyPr anchor="ctr" anchorCtr="1">
            <a:normAutofit/>
          </a:bodyPr>
          <a:lstStyle/>
          <a:p>
            <a:pPr lvl="0" indent="-342900" algn="ctr">
              <a:spcBef>
                <a:spcPts val="600"/>
              </a:spcBef>
              <a:defRPr/>
            </a:pPr>
            <a:r>
              <a:rPr lang="es-ES_tradnl" sz="4400" b="1" cap="small" spc="100" dirty="0">
                <a:solidFill>
                  <a:srgbClr val="003300"/>
                </a:solidFill>
                <a:effectLst>
                  <a:outerShdw blurRad="38100" dist="38100" dir="2700000" algn="tl">
                    <a:srgbClr val="000000">
                      <a:alpha val="43137"/>
                    </a:srgbClr>
                  </a:outerShdw>
                </a:effectLst>
                <a:latin typeface="Microsoft Sans Serif" pitchFamily="34" charset="0"/>
                <a:ea typeface="+mn-ea"/>
                <a:cs typeface="Microsoft Sans Serif" pitchFamily="34" charset="0"/>
              </a:rPr>
              <a:t>Guía para su uso</a:t>
            </a:r>
          </a:p>
        </p:txBody>
      </p:sp>
      <p:sp>
        <p:nvSpPr>
          <p:cNvPr id="5" name="Rectangle 3"/>
          <p:cNvSpPr txBox="1">
            <a:spLocks noChangeArrowheads="1"/>
          </p:cNvSpPr>
          <p:nvPr/>
        </p:nvSpPr>
        <p:spPr>
          <a:xfrm>
            <a:off x="440982" y="1241185"/>
            <a:ext cx="8253164" cy="5069867"/>
          </a:xfrm>
          <a:prstGeom prst="rect">
            <a:avLst/>
          </a:prstGeom>
        </p:spPr>
        <p:txBody>
          <a:bodyPr>
            <a:noAutofit/>
          </a:bodyPr>
          <a:lstStyle>
            <a:lvl1pPr marL="274320" indent="-274320" algn="l" rtl="0" eaLnBrk="1" latinLnBrk="0" hangingPunct="1">
              <a:spcBef>
                <a:spcPts val="600"/>
              </a:spcBef>
              <a:buClr>
                <a:schemeClr val="accent1"/>
              </a:buClr>
              <a:buSzPct val="76000"/>
              <a:buFont typeface="Wingdings 3"/>
              <a:buChar char=""/>
              <a:defRPr kumimoji="0" sz="2600" kern="1200">
                <a:solidFill>
                  <a:schemeClr val="tx1"/>
                </a:solidFill>
                <a:latin typeface="+mn-lt"/>
                <a:ea typeface="+mn-ea"/>
                <a:cs typeface="+mn-cs"/>
              </a:defRPr>
            </a:lvl1pPr>
            <a:lvl2pPr marL="548640" indent="-274320" algn="l" rtl="0" eaLnBrk="1" latinLnBrk="0" hangingPunct="1">
              <a:spcBef>
                <a:spcPts val="500"/>
              </a:spcBef>
              <a:buClr>
                <a:schemeClr val="accent2"/>
              </a:buClr>
              <a:buSzPct val="76000"/>
              <a:buFont typeface="Wingdings 3"/>
              <a:buChar char=""/>
              <a:defRPr kumimoji="0" sz="2300" kern="1200">
                <a:solidFill>
                  <a:schemeClr val="tx2"/>
                </a:solidFill>
                <a:latin typeface="+mn-lt"/>
                <a:ea typeface="+mn-ea"/>
                <a:cs typeface="+mn-cs"/>
              </a:defRPr>
            </a:lvl2pPr>
            <a:lvl3pPr marL="822960" indent="-228600" algn="l" rtl="0" eaLnBrk="1" latinLnBrk="0" hangingPunct="1">
              <a:spcBef>
                <a:spcPts val="500"/>
              </a:spcBef>
              <a:buClr>
                <a:schemeClr val="bg1">
                  <a:shade val="50000"/>
                </a:schemeClr>
              </a:buClr>
              <a:buSzPct val="76000"/>
              <a:buFont typeface="Wingdings 3"/>
              <a:buChar char=""/>
              <a:defRPr kumimoji="0" sz="2000" kern="1200">
                <a:solidFill>
                  <a:schemeClr val="tx1"/>
                </a:solidFill>
                <a:latin typeface="+mn-lt"/>
                <a:ea typeface="+mn-ea"/>
                <a:cs typeface="+mn-cs"/>
              </a:defRPr>
            </a:lvl3pPr>
            <a:lvl4pPr marL="1097280" indent="-228600" algn="l" rtl="0" eaLnBrk="1" latinLnBrk="0" hangingPunct="1">
              <a:spcBef>
                <a:spcPts val="400"/>
              </a:spcBef>
              <a:buClr>
                <a:schemeClr val="accent2">
                  <a:shade val="75000"/>
                </a:schemeClr>
              </a:buClr>
              <a:buSzPct val="70000"/>
              <a:buFont typeface="Wingdings"/>
              <a:buChar char=""/>
              <a:defRPr kumimoji="0" sz="1800" kern="1200">
                <a:solidFill>
                  <a:schemeClr val="tx1"/>
                </a:solidFill>
                <a:latin typeface="+mn-lt"/>
                <a:ea typeface="+mn-ea"/>
                <a:cs typeface="+mn-cs"/>
              </a:defRPr>
            </a:lvl4pPr>
            <a:lvl5pPr marL="1371600" indent="-228600" algn="l" rtl="0" eaLnBrk="1" latinLnBrk="0" hangingPunct="1">
              <a:spcBef>
                <a:spcPts val="300"/>
              </a:spcBef>
              <a:buClr>
                <a:schemeClr val="accent2"/>
              </a:buClr>
              <a:buSzPct val="70000"/>
              <a:buFont typeface="Wingdings"/>
              <a:buChar char=""/>
              <a:defRPr kumimoji="0" sz="1600" kern="1200">
                <a:solidFill>
                  <a:schemeClr val="tx1"/>
                </a:solidFill>
                <a:latin typeface="+mn-lt"/>
                <a:ea typeface="+mn-ea"/>
                <a:cs typeface="+mn-cs"/>
              </a:defRPr>
            </a:lvl5pPr>
            <a:lvl6pPr marL="1645920" indent="-182880" algn="l" rtl="0" eaLnBrk="1" latinLnBrk="0" hangingPunct="1">
              <a:spcBef>
                <a:spcPts val="300"/>
              </a:spcBef>
              <a:buClr>
                <a:srgbClr val="9FB8CD">
                  <a:shade val="75000"/>
                </a:srgbClr>
              </a:buClr>
              <a:buSzPct val="75000"/>
              <a:buFont typeface="Wingdings 3"/>
              <a:buChar char=""/>
              <a:defRPr kumimoji="0" lang="en-US" sz="1600" kern="1200" smtClean="0">
                <a:solidFill>
                  <a:schemeClr val="tx1"/>
                </a:solidFill>
                <a:latin typeface="+mn-lt"/>
                <a:ea typeface="+mn-ea"/>
                <a:cs typeface="+mn-cs"/>
              </a:defRPr>
            </a:lvl6pPr>
            <a:lvl7pPr marL="1828800" indent="-182880" algn="l" rtl="0" eaLnBrk="1" latinLnBrk="0" hangingPunct="1">
              <a:spcBef>
                <a:spcPts val="300"/>
              </a:spcBef>
              <a:buClr>
                <a:srgbClr val="727CA3">
                  <a:shade val="75000"/>
                </a:srgbClr>
              </a:buClr>
              <a:buSzPct val="75000"/>
              <a:buFont typeface="Wingdings 3"/>
              <a:buChar char=""/>
              <a:defRPr kumimoji="0" lang="en-US" sz="1400" kern="1200" smtClean="0">
                <a:solidFill>
                  <a:schemeClr val="tx1"/>
                </a:solidFill>
                <a:latin typeface="+mn-lt"/>
                <a:ea typeface="+mn-ea"/>
                <a:cs typeface="+mn-cs"/>
              </a:defRPr>
            </a:lvl7pPr>
            <a:lvl8pPr marL="2011680" indent="-182880" algn="l" rtl="0" eaLnBrk="1" latinLnBrk="0" hangingPunct="1">
              <a:spcBef>
                <a:spcPts val="300"/>
              </a:spcBef>
              <a:buClr>
                <a:prstClr val="white">
                  <a:shade val="50000"/>
                </a:prstClr>
              </a:buClr>
              <a:buSzPct val="75000"/>
              <a:buFont typeface="Wingdings 3"/>
              <a:buChar char=""/>
              <a:defRPr kumimoji="0" lang="en-US" sz="1400" kern="1200" smtClean="0">
                <a:solidFill>
                  <a:schemeClr val="tx1"/>
                </a:solidFill>
                <a:latin typeface="+mn-lt"/>
                <a:ea typeface="+mn-ea"/>
                <a:cs typeface="+mn-cs"/>
              </a:defRPr>
            </a:lvl8pPr>
            <a:lvl9pPr marL="2194560" indent="-182880" algn="l" rtl="0" eaLnBrk="1" latinLnBrk="0" hangingPunct="1">
              <a:spcBef>
                <a:spcPts val="300"/>
              </a:spcBef>
              <a:buClr>
                <a:srgbClr val="9FB8CD"/>
              </a:buClr>
              <a:buSzPct val="75000"/>
              <a:buFont typeface="Wingdings 3"/>
              <a:buChar char=""/>
              <a:defRPr kumimoji="0" lang="en-US" sz="1200" kern="1200" smtClean="0">
                <a:solidFill>
                  <a:schemeClr val="tx1"/>
                </a:solidFill>
                <a:latin typeface="+mn-lt"/>
                <a:ea typeface="+mn-ea"/>
                <a:cs typeface="+mn-cs"/>
              </a:defRPr>
            </a:lvl9pPr>
          </a:lstStyle>
          <a:p>
            <a:pPr algn="just" fontAlgn="auto">
              <a:lnSpc>
                <a:spcPct val="107000"/>
              </a:lnSpc>
              <a:spcAft>
                <a:spcPts val="0"/>
              </a:spcAft>
            </a:pPr>
            <a:r>
              <a:rPr lang="es-MX" sz="1800" dirty="0">
                <a:latin typeface="Microsoft Sans Serif" panose="020B0604020202020204" pitchFamily="34" charset="0"/>
                <a:ea typeface="Calibri" panose="020F0502020204030204" pitchFamily="34" charset="0"/>
              </a:rPr>
              <a:t>Por esta razón, una presentación con diapositivas es un recurso didáctico, un medio o material, del que se dispone para conducir el aprendizaje de los alumnos; facilitando el desarrollo de contenidos específicos de un área en particular, el desarrollo de mecanismos de expresión y comunicación; así como el desarrollo de la imaginación y la capacidad creadora. Consecuentemente para los estudiantes representa una aproximación a la realidad de lo que se quiere enseñar, ofreciéndoles una noción más exacta de los hechos o fenómenos que se deben estudiar.</a:t>
            </a:r>
            <a:r>
              <a:rPr lang="es-MX" sz="1800" dirty="0">
                <a:latin typeface="Microsoft Sans Serif" panose="020B0604020202020204" pitchFamily="34" charset="0"/>
                <a:ea typeface="Microsoft Sans Serif" panose="020B0604020202020204" pitchFamily="34" charset="0"/>
                <a:cs typeface="Microsoft Sans Serif" panose="020B0604020202020204" pitchFamily="34" charset="0"/>
              </a:rPr>
              <a:t> </a:t>
            </a:r>
          </a:p>
          <a:p>
            <a:pPr algn="just" fontAlgn="auto">
              <a:lnSpc>
                <a:spcPct val="107000"/>
              </a:lnSpc>
              <a:spcAft>
                <a:spcPts val="0"/>
              </a:spcAft>
            </a:pPr>
            <a:endParaRPr lang="es-MX" sz="1000" dirty="0">
              <a:latin typeface="Microsoft Sans Serif" panose="020B0604020202020204" pitchFamily="34" charset="0"/>
              <a:ea typeface="Microsoft Sans Serif" panose="020B0604020202020204" pitchFamily="34" charset="0"/>
              <a:cs typeface="Microsoft Sans Serif" panose="020B0604020202020204" pitchFamily="34" charset="0"/>
            </a:endParaRPr>
          </a:p>
          <a:p>
            <a:pPr algn="just" fontAlgn="auto">
              <a:lnSpc>
                <a:spcPct val="107000"/>
              </a:lnSpc>
              <a:spcAft>
                <a:spcPts val="0"/>
              </a:spcAft>
            </a:pPr>
            <a:r>
              <a:rPr lang="es-MX" sz="1800" dirty="0">
                <a:latin typeface="Microsoft Sans Serif" panose="020B0604020202020204" pitchFamily="34" charset="0"/>
                <a:ea typeface="Microsoft Sans Serif" panose="020B0604020202020204" pitchFamily="34" charset="0"/>
                <a:cs typeface="Microsoft Sans Serif" panose="020B0604020202020204" pitchFamily="34" charset="0"/>
              </a:rPr>
              <a:t>La Unidad II del programa de estudio de la unidad de aprendizaje de Bioquímica Básica denominada “Proteínas: Estructura y Función” está integrada por tres apartados: Aminoácidos y Péptidos, Proteínas: Polipéptidos de secuencia definida y Enzimas: catalizadores biológicos, comportamiento de las enzimas alostéricas y coenzimas. Con base en esta división esta presentación corresponde al apartado “Aminoácidos y Péptidos”, la cual está integrada por dos paquetes de diapositivas designadas como Parte I y Parte II.    </a:t>
            </a:r>
          </a:p>
          <a:p>
            <a:pPr marL="0" indent="0" algn="just" fontAlgn="auto">
              <a:lnSpc>
                <a:spcPct val="107000"/>
              </a:lnSpc>
              <a:spcAft>
                <a:spcPts val="0"/>
              </a:spcAft>
              <a:buNone/>
            </a:pPr>
            <a:endParaRPr lang="es-MX" sz="1800" dirty="0">
              <a:latin typeface="Microsoft Sans Serif" panose="020B0604020202020204" pitchFamily="34" charset="0"/>
              <a:ea typeface="Microsoft Sans Serif" panose="020B0604020202020204" pitchFamily="34" charset="0"/>
              <a:cs typeface="Microsoft Sans Serif" panose="020B0604020202020204" pitchFamily="34" charset="0"/>
            </a:endParaRPr>
          </a:p>
          <a:p>
            <a:pPr marL="0" indent="0" algn="just" fontAlgn="auto">
              <a:lnSpc>
                <a:spcPct val="107000"/>
              </a:lnSpc>
              <a:spcAft>
                <a:spcPts val="0"/>
              </a:spcAft>
              <a:buNone/>
            </a:pPr>
            <a:endParaRPr lang="es-MX" sz="1800" dirty="0">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sp>
        <p:nvSpPr>
          <p:cNvPr id="6" name="Marcador de número de diapositiva 1"/>
          <p:cNvSpPr txBox="1">
            <a:spLocks/>
          </p:cNvSpPr>
          <p:nvPr/>
        </p:nvSpPr>
        <p:spPr>
          <a:xfrm>
            <a:off x="8388424" y="6377382"/>
            <a:ext cx="281586" cy="365760"/>
          </a:xfrm>
          <a:prstGeom prst="rect">
            <a:avLst/>
          </a:prstGeom>
        </p:spPr>
        <p:txBody>
          <a:bodyPr vert="horz"/>
          <a:lstStyle>
            <a:defPPr>
              <a:defRPr lang="es-ES_tradnl"/>
            </a:defPPr>
            <a:lvl1pPr algn="l" rtl="0" eaLnBrk="1" fontAlgn="base" latinLnBrk="0" hangingPunct="1">
              <a:spcBef>
                <a:spcPct val="0"/>
              </a:spcBef>
              <a:spcAft>
                <a:spcPct val="0"/>
              </a:spcAft>
              <a:defRPr kumimoji="0" sz="1400" kern="1200">
                <a:solidFill>
                  <a:schemeClr val="tx2"/>
                </a:solidFill>
                <a:latin typeface="Book Antiqua" pitchFamily="18" charset="0"/>
                <a:ea typeface="+mn-ea"/>
                <a:cs typeface="+mn-cs"/>
              </a:defRPr>
            </a:lvl1pPr>
            <a:lvl2pPr marL="457200" algn="l" rtl="0" eaLnBrk="0" fontAlgn="base" hangingPunct="0">
              <a:spcBef>
                <a:spcPct val="0"/>
              </a:spcBef>
              <a:spcAft>
                <a:spcPct val="0"/>
              </a:spcAft>
              <a:defRPr sz="2400" kern="1200">
                <a:solidFill>
                  <a:schemeClr val="tx1"/>
                </a:solidFill>
                <a:latin typeface="Book Antiqua" pitchFamily="18" charset="0"/>
                <a:ea typeface="+mn-ea"/>
                <a:cs typeface="+mn-cs"/>
              </a:defRPr>
            </a:lvl2pPr>
            <a:lvl3pPr marL="914400" algn="l" rtl="0" eaLnBrk="0" fontAlgn="base" hangingPunct="0">
              <a:spcBef>
                <a:spcPct val="0"/>
              </a:spcBef>
              <a:spcAft>
                <a:spcPct val="0"/>
              </a:spcAft>
              <a:defRPr sz="2400" kern="1200">
                <a:solidFill>
                  <a:schemeClr val="tx1"/>
                </a:solidFill>
                <a:latin typeface="Book Antiqua"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Book Antiqua"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Book Antiqua" pitchFamily="18" charset="0"/>
                <a:ea typeface="+mn-ea"/>
                <a:cs typeface="+mn-cs"/>
              </a:defRPr>
            </a:lvl5pPr>
            <a:lvl6pPr marL="2286000" algn="l" defTabSz="914400" rtl="0" eaLnBrk="1" latinLnBrk="0" hangingPunct="1">
              <a:defRPr sz="2400" kern="1200">
                <a:solidFill>
                  <a:schemeClr val="tx1"/>
                </a:solidFill>
                <a:latin typeface="Book Antiqua" pitchFamily="18" charset="0"/>
                <a:ea typeface="+mn-ea"/>
                <a:cs typeface="+mn-cs"/>
              </a:defRPr>
            </a:lvl6pPr>
            <a:lvl7pPr marL="2743200" algn="l" defTabSz="914400" rtl="0" eaLnBrk="1" latinLnBrk="0" hangingPunct="1">
              <a:defRPr sz="2400" kern="1200">
                <a:solidFill>
                  <a:schemeClr val="tx1"/>
                </a:solidFill>
                <a:latin typeface="Book Antiqua" pitchFamily="18" charset="0"/>
                <a:ea typeface="+mn-ea"/>
                <a:cs typeface="+mn-cs"/>
              </a:defRPr>
            </a:lvl7pPr>
            <a:lvl8pPr marL="3200400" algn="l" defTabSz="914400" rtl="0" eaLnBrk="1" latinLnBrk="0" hangingPunct="1">
              <a:defRPr sz="2400" kern="1200">
                <a:solidFill>
                  <a:schemeClr val="tx1"/>
                </a:solidFill>
                <a:latin typeface="Book Antiqua" pitchFamily="18" charset="0"/>
                <a:ea typeface="+mn-ea"/>
                <a:cs typeface="+mn-cs"/>
              </a:defRPr>
            </a:lvl8pPr>
            <a:lvl9pPr marL="3657600" algn="l" defTabSz="914400" rtl="0" eaLnBrk="1" latinLnBrk="0" hangingPunct="1">
              <a:defRPr sz="2400" kern="1200">
                <a:solidFill>
                  <a:schemeClr val="tx1"/>
                </a:solidFill>
                <a:latin typeface="Book Antiqua" pitchFamily="18" charset="0"/>
                <a:ea typeface="+mn-ea"/>
                <a:cs typeface="+mn-cs"/>
              </a:defRPr>
            </a:lvl9pPr>
          </a:lstStyle>
          <a:p>
            <a:pPr algn="ctr"/>
            <a:r>
              <a:rPr lang="es-ES_tradnl" sz="1100" b="1" dirty="0">
                <a:latin typeface="Microsoft Sans Serif" panose="020B0604020202020204" pitchFamily="34" charset="0"/>
                <a:ea typeface="Microsoft Sans Serif" panose="020B0604020202020204" pitchFamily="34" charset="0"/>
                <a:cs typeface="Microsoft Sans Serif" panose="020B0604020202020204" pitchFamily="34" charset="0"/>
              </a:rPr>
              <a:t>3</a:t>
            </a:r>
          </a:p>
        </p:txBody>
      </p:sp>
    </p:spTree>
    <p:extLst>
      <p:ext uri="{BB962C8B-B14F-4D97-AF65-F5344CB8AC3E}">
        <p14:creationId xmlns:p14="http://schemas.microsoft.com/office/powerpoint/2010/main" val="251068442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a:xfrm>
            <a:off x="0" y="142852"/>
            <a:ext cx="9144000" cy="1066800"/>
          </a:xfrm>
          <a:noFill/>
          <a:ln/>
        </p:spPr>
        <p:txBody>
          <a:bodyPr>
            <a:noAutofit/>
          </a:bodyPr>
          <a:lstStyle/>
          <a:p>
            <a:pPr algn="ctr"/>
            <a:r>
              <a:rPr lang="es-ES_tradnl" b="1" dirty="0">
                <a:solidFill>
                  <a:schemeClr val="tx2">
                    <a:lumMod val="75000"/>
                  </a:schemeClr>
                </a:solidFill>
                <a:latin typeface="Arial" pitchFamily="34" charset="0"/>
                <a:cs typeface="Arial" pitchFamily="34" charset="0"/>
              </a:rPr>
              <a:t>PROPIEDADES NUTRICIONALES DE LOS AMINOÁCIDOS </a:t>
            </a:r>
          </a:p>
        </p:txBody>
      </p:sp>
      <p:sp>
        <p:nvSpPr>
          <p:cNvPr id="22531" name="Rectangle 3"/>
          <p:cNvSpPr>
            <a:spLocks noGrp="1" noChangeArrowheads="1"/>
          </p:cNvSpPr>
          <p:nvPr>
            <p:ph sz="quarter" idx="1"/>
          </p:nvPr>
        </p:nvSpPr>
        <p:spPr>
          <a:xfrm>
            <a:off x="428596" y="2204864"/>
            <a:ext cx="8229600" cy="2592288"/>
          </a:xfrm>
          <a:noFill/>
          <a:ln/>
        </p:spPr>
        <p:txBody>
          <a:bodyPr>
            <a:noAutofit/>
          </a:bodyPr>
          <a:lstStyle/>
          <a:p>
            <a:pPr marL="0" indent="0" algn="just">
              <a:lnSpc>
                <a:spcPct val="114000"/>
              </a:lnSpc>
              <a:buClr>
                <a:srgbClr val="002060"/>
              </a:buClr>
              <a:buNone/>
            </a:pPr>
            <a:r>
              <a:rPr lang="es-ES_tradnl" sz="2800" b="1" dirty="0">
                <a:solidFill>
                  <a:srgbClr val="0000FF"/>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Aminoácido Limitante</a:t>
            </a:r>
            <a:r>
              <a:rPr lang="es-ES_tradnl" sz="2800" b="1" dirty="0">
                <a:solidFill>
                  <a:schemeClr val="tx2">
                    <a:lumMod val="75000"/>
                  </a:schemeClr>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 </a:t>
            </a:r>
            <a:r>
              <a:rPr lang="es-MX" sz="2400" dirty="0">
                <a:solidFill>
                  <a:schemeClr val="tx2">
                    <a:lumMod val="75000"/>
                  </a:schemeClr>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Cuando una proteína tiene uno o varios aminoácidos en escasa cantidad se habla de Aminoácido Limitante; es decir, la pequeña concentración del mismo limita e impide la síntesis de nueva proteína en la cantidad suficiente para el buen funcionamiento del organismo.</a:t>
            </a:r>
            <a:endParaRPr lang="es-ES_tradnl" sz="2400" dirty="0">
              <a:solidFill>
                <a:schemeClr val="tx2">
                  <a:lumMod val="75000"/>
                </a:schemeClr>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sp>
        <p:nvSpPr>
          <p:cNvPr id="2" name="Marcador de número de diapositiva 1"/>
          <p:cNvSpPr>
            <a:spLocks noGrp="1"/>
          </p:cNvSpPr>
          <p:nvPr>
            <p:ph type="sldNum" sz="quarter" idx="12"/>
          </p:nvPr>
        </p:nvSpPr>
        <p:spPr>
          <a:xfrm>
            <a:off x="8227236" y="6363638"/>
            <a:ext cx="430960" cy="365760"/>
          </a:xfrm>
        </p:spPr>
        <p:txBody>
          <a:bodyPr/>
          <a:lstStyle/>
          <a:p>
            <a:pPr algn="ctr"/>
            <a:fld id="{57246E5E-E010-41E4-AD7D-3EEBD46E4E3E}" type="slidenum">
              <a:rPr lang="es-ES_tradnl" sz="1100" b="1" smtClean="0">
                <a:latin typeface="Microsoft Sans Serif" panose="020B0604020202020204" pitchFamily="34" charset="0"/>
                <a:ea typeface="Microsoft Sans Serif" panose="020B0604020202020204" pitchFamily="34" charset="0"/>
                <a:cs typeface="Microsoft Sans Serif" panose="020B0604020202020204" pitchFamily="34" charset="0"/>
              </a:rPr>
              <a:pPr algn="ctr"/>
              <a:t>30</a:t>
            </a:fld>
            <a:endParaRPr lang="es-ES_tradnl" sz="1100" b="1" dirty="0">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spTree>
    <p:extLst>
      <p:ext uri="{BB962C8B-B14F-4D97-AF65-F5344CB8AC3E}">
        <p14:creationId xmlns:p14="http://schemas.microsoft.com/office/powerpoint/2010/main" val="3368128911"/>
      </p:ext>
    </p:extLst>
  </p:cSld>
  <p:clrMapOvr>
    <a:masterClrMapping/>
  </p:clrMapOvr>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número de diapositiva 2"/>
          <p:cNvSpPr>
            <a:spLocks noGrp="1"/>
          </p:cNvSpPr>
          <p:nvPr>
            <p:ph type="sldNum" sz="quarter" idx="12"/>
          </p:nvPr>
        </p:nvSpPr>
        <p:spPr>
          <a:xfrm>
            <a:off x="8244408" y="6358791"/>
            <a:ext cx="430960" cy="365760"/>
          </a:xfrm>
        </p:spPr>
        <p:txBody>
          <a:bodyPr/>
          <a:lstStyle/>
          <a:p>
            <a:pPr algn="ctr"/>
            <a:fld id="{5E11287D-4B71-456C-A12A-2E0AFA628499}" type="slidenum">
              <a:rPr lang="es-ES_tradnl" sz="1100" b="1" smtClean="0">
                <a:latin typeface="Microsoft Sans Serif" panose="020B0604020202020204" pitchFamily="34" charset="0"/>
                <a:ea typeface="Microsoft Sans Serif" panose="020B0604020202020204" pitchFamily="34" charset="0"/>
                <a:cs typeface="Microsoft Sans Serif" panose="020B0604020202020204" pitchFamily="34" charset="0"/>
              </a:rPr>
              <a:pPr algn="ctr"/>
              <a:t>31</a:t>
            </a:fld>
            <a:endParaRPr lang="es-ES_tradnl" sz="1100" b="1" dirty="0">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sp>
        <p:nvSpPr>
          <p:cNvPr id="4" name="Rectangle 2"/>
          <p:cNvSpPr txBox="1">
            <a:spLocks noChangeArrowheads="1"/>
          </p:cNvSpPr>
          <p:nvPr/>
        </p:nvSpPr>
        <p:spPr>
          <a:xfrm>
            <a:off x="0" y="142852"/>
            <a:ext cx="9144000" cy="1066800"/>
          </a:xfrm>
          <a:prstGeom prst="rect">
            <a:avLst/>
          </a:prstGeom>
          <a:noFill/>
          <a:ln/>
        </p:spPr>
        <p:txBody>
          <a:bodyPr>
            <a:noAutofit/>
          </a:bodyPr>
          <a:lstStyle>
            <a:lvl1pPr algn="l" rtl="0" eaLnBrk="1" latinLnBrk="0" hangingPunct="1">
              <a:spcBef>
                <a:spcPct val="0"/>
              </a:spcBef>
              <a:buNone/>
              <a:defRPr kumimoji="0" sz="3200" kern="1200">
                <a:solidFill>
                  <a:schemeClr val="tx2"/>
                </a:solidFill>
                <a:latin typeface="+mj-lt"/>
                <a:ea typeface="+mj-ea"/>
                <a:cs typeface="+mj-cs"/>
              </a:defRPr>
            </a:lvl1pPr>
          </a:lstStyle>
          <a:p>
            <a:pPr algn="ctr" fontAlgn="auto">
              <a:spcAft>
                <a:spcPts val="0"/>
              </a:spcAft>
            </a:pPr>
            <a:r>
              <a:rPr lang="es-ES_tradnl" b="1" dirty="0">
                <a:solidFill>
                  <a:schemeClr val="tx2">
                    <a:lumMod val="75000"/>
                  </a:schemeClr>
                </a:solidFill>
                <a:latin typeface="Arial" pitchFamily="34" charset="0"/>
                <a:cs typeface="Arial" pitchFamily="34" charset="0"/>
              </a:rPr>
              <a:t>PROPIEDADES NUTRICIONALES DE LOS AMINOÁCIDOS </a:t>
            </a:r>
          </a:p>
        </p:txBody>
      </p:sp>
      <p:pic>
        <p:nvPicPr>
          <p:cNvPr id="5" name="Imagen 4"/>
          <p:cNvPicPr>
            <a:picLocks noChangeAspect="1"/>
          </p:cNvPicPr>
          <p:nvPr/>
        </p:nvPicPr>
        <p:blipFill rotWithShape="1">
          <a:blip r:embed="rId2"/>
          <a:srcRect b="3755"/>
          <a:stretch/>
        </p:blipFill>
        <p:spPr>
          <a:xfrm>
            <a:off x="2329415" y="1209273"/>
            <a:ext cx="4477460" cy="5065091"/>
          </a:xfrm>
          <a:prstGeom prst="rect">
            <a:avLst/>
          </a:prstGeom>
        </p:spPr>
      </p:pic>
      <p:sp>
        <p:nvSpPr>
          <p:cNvPr id="6" name="9 CuadroTexto"/>
          <p:cNvSpPr txBox="1"/>
          <p:nvPr/>
        </p:nvSpPr>
        <p:spPr>
          <a:xfrm>
            <a:off x="3064150" y="6385066"/>
            <a:ext cx="3015699" cy="261610"/>
          </a:xfrm>
          <a:prstGeom prst="rect">
            <a:avLst/>
          </a:prstGeom>
          <a:noFill/>
        </p:spPr>
        <p:txBody>
          <a:bodyPr wrap="square" rtlCol="0">
            <a:spAutoFit/>
          </a:bodyPr>
          <a:lstStyle/>
          <a:p>
            <a:pPr algn="ctr"/>
            <a:r>
              <a:rPr lang="es-MX" altLang="es-MX" sz="1100" spc="100" dirty="0">
                <a:solidFill>
                  <a:srgbClr val="6B6149">
                    <a:lumMod val="50000"/>
                  </a:srgbClr>
                </a:solidFill>
                <a:latin typeface="Microsoft Sans Serif" pitchFamily="34" charset="0"/>
                <a:cs typeface="Microsoft Sans Serif" pitchFamily="34" charset="0"/>
              </a:rPr>
              <a:t>Fuente: Elaboración propia, 2019 </a:t>
            </a:r>
          </a:p>
        </p:txBody>
      </p:sp>
    </p:spTree>
    <p:extLst>
      <p:ext uri="{BB962C8B-B14F-4D97-AF65-F5344CB8AC3E}">
        <p14:creationId xmlns:p14="http://schemas.microsoft.com/office/powerpoint/2010/main" val="17321999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a:xfrm>
            <a:off x="0" y="260648"/>
            <a:ext cx="9144000" cy="665734"/>
          </a:xfrm>
          <a:noFill/>
          <a:ln/>
        </p:spPr>
        <p:txBody>
          <a:bodyPr>
            <a:noAutofit/>
          </a:bodyPr>
          <a:lstStyle/>
          <a:p>
            <a:pPr algn="ctr"/>
            <a:r>
              <a:rPr lang="es-ES_tradnl" sz="2800" b="1" dirty="0">
                <a:solidFill>
                  <a:schemeClr val="tx2">
                    <a:lumMod val="75000"/>
                  </a:schemeClr>
                </a:solidFill>
                <a:latin typeface="Arial" pitchFamily="34" charset="0"/>
                <a:cs typeface="Arial" pitchFamily="34" charset="0"/>
              </a:rPr>
              <a:t>PROPIEDADES FÍSICAS DE LOS AMINOÁCIDOS</a:t>
            </a:r>
          </a:p>
        </p:txBody>
      </p:sp>
      <p:sp>
        <p:nvSpPr>
          <p:cNvPr id="16387" name="Rectangle 3"/>
          <p:cNvSpPr>
            <a:spLocks noGrp="1" noChangeArrowheads="1"/>
          </p:cNvSpPr>
          <p:nvPr>
            <p:ph sz="quarter" idx="1"/>
          </p:nvPr>
        </p:nvSpPr>
        <p:spPr>
          <a:xfrm>
            <a:off x="500034" y="1772816"/>
            <a:ext cx="8229600" cy="4045088"/>
          </a:xfrm>
          <a:noFill/>
          <a:ln/>
        </p:spPr>
        <p:txBody>
          <a:bodyPr>
            <a:noAutofit/>
          </a:bodyPr>
          <a:lstStyle/>
          <a:p>
            <a:pPr marL="0" indent="0" algn="just">
              <a:buClr>
                <a:srgbClr val="002060"/>
              </a:buClr>
              <a:buNone/>
            </a:pPr>
            <a:r>
              <a:rPr lang="es-ES_tradnl" sz="2800" b="1" cap="small" dirty="0">
                <a:solidFill>
                  <a:srgbClr val="CC00CC"/>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Cristalización</a:t>
            </a:r>
            <a:r>
              <a:rPr lang="es-ES_tradnl" sz="2800" b="1" cap="small" dirty="0">
                <a:solidFill>
                  <a:schemeClr val="tx2">
                    <a:lumMod val="75000"/>
                  </a:schemeClr>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 </a:t>
            </a:r>
            <a:r>
              <a:rPr lang="es-ES_tradnl" sz="2800" dirty="0">
                <a:solidFill>
                  <a:schemeClr val="tx2">
                    <a:lumMod val="75000"/>
                  </a:schemeClr>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Todos los aminoácidos son cristalizables.</a:t>
            </a:r>
          </a:p>
          <a:p>
            <a:pPr marL="0" indent="0" algn="just">
              <a:buClr>
                <a:srgbClr val="002060"/>
              </a:buClr>
              <a:buNone/>
            </a:pPr>
            <a:endParaRPr lang="es-ES_tradnl" sz="2000" b="1" cap="small" dirty="0">
              <a:solidFill>
                <a:schemeClr val="tx2">
                  <a:lumMod val="75000"/>
                </a:schemeClr>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endParaRPr>
          </a:p>
          <a:p>
            <a:pPr marL="0" indent="0" algn="just">
              <a:buClr>
                <a:srgbClr val="002060"/>
              </a:buClr>
              <a:buNone/>
            </a:pPr>
            <a:r>
              <a:rPr lang="es-ES_tradnl" sz="2800" b="1" cap="small" dirty="0">
                <a:solidFill>
                  <a:srgbClr val="0000FF"/>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Actividad Óptica</a:t>
            </a:r>
            <a:r>
              <a:rPr lang="es-ES_tradnl" sz="2800" b="1" cap="small" dirty="0">
                <a:solidFill>
                  <a:schemeClr val="tx2">
                    <a:lumMod val="75000"/>
                  </a:schemeClr>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 </a:t>
            </a:r>
            <a:r>
              <a:rPr lang="es-ES_tradnl" sz="2800" dirty="0">
                <a:solidFill>
                  <a:schemeClr val="tx2">
                    <a:lumMod val="75000"/>
                  </a:schemeClr>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Todos los aminoácidos presentan un carbón asimétrico, a excepción de la glicina.</a:t>
            </a:r>
          </a:p>
          <a:p>
            <a:pPr marL="0" indent="0" algn="just">
              <a:buClr>
                <a:srgbClr val="002060"/>
              </a:buClr>
              <a:buNone/>
            </a:pPr>
            <a:endParaRPr lang="es-ES_tradnl" sz="2000" b="1" cap="small" dirty="0">
              <a:solidFill>
                <a:schemeClr val="tx2">
                  <a:lumMod val="75000"/>
                </a:schemeClr>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endParaRPr>
          </a:p>
          <a:p>
            <a:pPr marL="0" indent="0" algn="just">
              <a:buClr>
                <a:srgbClr val="002060"/>
              </a:buClr>
              <a:buNone/>
            </a:pPr>
            <a:r>
              <a:rPr lang="es-ES_tradnl" sz="2800" b="1" cap="small" dirty="0">
                <a:solidFill>
                  <a:srgbClr val="FF00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Punto de Fusión</a:t>
            </a:r>
            <a:r>
              <a:rPr lang="es-ES_tradnl" sz="2800" b="1" cap="small" dirty="0">
                <a:solidFill>
                  <a:schemeClr val="tx2">
                    <a:lumMod val="75000"/>
                  </a:schemeClr>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 </a:t>
            </a:r>
            <a:r>
              <a:rPr lang="es-ES_tradnl" sz="2800" dirty="0">
                <a:solidFill>
                  <a:schemeClr val="tx2">
                    <a:lumMod val="75000"/>
                  </a:schemeClr>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En general es muy elevado, por encima de </a:t>
            </a:r>
            <a:r>
              <a:rPr lang="es-ES_tradnl" sz="2800" cap="small" dirty="0">
                <a:solidFill>
                  <a:schemeClr val="tx2">
                    <a:lumMod val="75000"/>
                  </a:schemeClr>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200°C.</a:t>
            </a:r>
          </a:p>
        </p:txBody>
      </p:sp>
      <p:sp>
        <p:nvSpPr>
          <p:cNvPr id="2" name="Marcador de número de diapositiva 1"/>
          <p:cNvSpPr>
            <a:spLocks noGrp="1"/>
          </p:cNvSpPr>
          <p:nvPr>
            <p:ph type="sldNum" sz="quarter" idx="12"/>
          </p:nvPr>
        </p:nvSpPr>
        <p:spPr>
          <a:xfrm>
            <a:off x="8298674" y="6376306"/>
            <a:ext cx="430960" cy="365760"/>
          </a:xfrm>
        </p:spPr>
        <p:txBody>
          <a:bodyPr/>
          <a:lstStyle/>
          <a:p>
            <a:pPr algn="ctr"/>
            <a:fld id="{57246E5E-E010-41E4-AD7D-3EEBD46E4E3E}" type="slidenum">
              <a:rPr lang="es-ES_tradnl" sz="1100" b="1" smtClean="0">
                <a:latin typeface="Microsoft Sans Serif" panose="020B0604020202020204" pitchFamily="34" charset="0"/>
                <a:ea typeface="Microsoft Sans Serif" panose="020B0604020202020204" pitchFamily="34" charset="0"/>
                <a:cs typeface="Microsoft Sans Serif" panose="020B0604020202020204" pitchFamily="34" charset="0"/>
              </a:rPr>
              <a:pPr algn="ctr"/>
              <a:t>32</a:t>
            </a:fld>
            <a:endParaRPr lang="es-ES_tradnl" sz="1100" b="1" dirty="0">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spTree>
  </p:cSld>
  <p:clrMapOvr>
    <a:masterClrMapping/>
  </p:clrMapOvr>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title"/>
          </p:nvPr>
        </p:nvSpPr>
        <p:spPr>
          <a:xfrm>
            <a:off x="0" y="260648"/>
            <a:ext cx="9144000" cy="665734"/>
          </a:xfrm>
          <a:noFill/>
          <a:ln/>
        </p:spPr>
        <p:txBody>
          <a:bodyPr>
            <a:noAutofit/>
          </a:bodyPr>
          <a:lstStyle/>
          <a:p>
            <a:pPr algn="ctr"/>
            <a:r>
              <a:rPr lang="es-ES_tradnl" sz="2800" b="1" dirty="0">
                <a:solidFill>
                  <a:schemeClr val="tx2">
                    <a:lumMod val="75000"/>
                  </a:schemeClr>
                </a:solidFill>
                <a:latin typeface="Arial" pitchFamily="34" charset="0"/>
                <a:cs typeface="Arial" pitchFamily="34" charset="0"/>
              </a:rPr>
              <a:t>PROPIEDADES FÍSICAS DE LOS AMINOÁCIDOS</a:t>
            </a:r>
          </a:p>
        </p:txBody>
      </p:sp>
      <p:grpSp>
        <p:nvGrpSpPr>
          <p:cNvPr id="2" name="Grupo 1"/>
          <p:cNvGrpSpPr/>
          <p:nvPr/>
        </p:nvGrpSpPr>
        <p:grpSpPr>
          <a:xfrm>
            <a:off x="863792" y="2100404"/>
            <a:ext cx="7435570" cy="2498726"/>
            <a:chOff x="863792" y="2100404"/>
            <a:chExt cx="7435570" cy="2498726"/>
          </a:xfrm>
        </p:grpSpPr>
        <p:pic>
          <p:nvPicPr>
            <p:cNvPr id="5" name="Imagen 4"/>
            <p:cNvPicPr>
              <a:picLocks noChangeAspect="1"/>
            </p:cNvPicPr>
            <p:nvPr/>
          </p:nvPicPr>
          <p:blipFill rotWithShape="1">
            <a:blip r:embed="rId2"/>
            <a:srcRect l="41995" t="18170" r="28451" b="27717"/>
            <a:stretch/>
          </p:blipFill>
          <p:spPr>
            <a:xfrm>
              <a:off x="863792" y="2136587"/>
              <a:ext cx="2392702" cy="2448272"/>
            </a:xfrm>
            <a:prstGeom prst="rect">
              <a:avLst/>
            </a:prstGeom>
          </p:spPr>
        </p:pic>
        <p:pic>
          <p:nvPicPr>
            <p:cNvPr id="6" name="Imagen 5"/>
            <p:cNvPicPr>
              <a:picLocks noChangeAspect="1"/>
            </p:cNvPicPr>
            <p:nvPr/>
          </p:nvPicPr>
          <p:blipFill>
            <a:blip r:embed="rId3"/>
            <a:stretch>
              <a:fillRect/>
            </a:stretch>
          </p:blipFill>
          <p:spPr>
            <a:xfrm>
              <a:off x="3546419" y="2119575"/>
              <a:ext cx="2448092" cy="2448092"/>
            </a:xfrm>
            <a:prstGeom prst="rect">
              <a:avLst/>
            </a:prstGeom>
          </p:spPr>
        </p:pic>
        <p:pic>
          <p:nvPicPr>
            <p:cNvPr id="7" name="Imagen 6"/>
            <p:cNvPicPr>
              <a:picLocks noChangeAspect="1"/>
            </p:cNvPicPr>
            <p:nvPr/>
          </p:nvPicPr>
          <p:blipFill rotWithShape="1">
            <a:blip r:embed="rId4"/>
            <a:srcRect l="26885" t="2016" r="21447" b="3633"/>
            <a:stretch/>
          </p:blipFill>
          <p:spPr>
            <a:xfrm>
              <a:off x="6253065" y="2100404"/>
              <a:ext cx="2046297" cy="2498726"/>
            </a:xfrm>
            <a:prstGeom prst="rect">
              <a:avLst/>
            </a:prstGeom>
          </p:spPr>
        </p:pic>
      </p:grpSp>
      <p:sp>
        <p:nvSpPr>
          <p:cNvPr id="9" name="CuadroTexto 8"/>
          <p:cNvSpPr txBox="1"/>
          <p:nvPr/>
        </p:nvSpPr>
        <p:spPr>
          <a:xfrm>
            <a:off x="863792" y="4637023"/>
            <a:ext cx="2373250" cy="477054"/>
          </a:xfrm>
          <a:prstGeom prst="rect">
            <a:avLst/>
          </a:prstGeom>
          <a:noFill/>
        </p:spPr>
        <p:txBody>
          <a:bodyPr wrap="square" rtlCol="0">
            <a:spAutoFit/>
          </a:bodyPr>
          <a:lstStyle/>
          <a:p>
            <a:pPr algn="ctr"/>
            <a:r>
              <a:rPr lang="es-MX" sz="1400" b="1" cap="small" spc="100" dirty="0">
                <a:solidFill>
                  <a:schemeClr val="accent6">
                    <a:lumMod val="50000"/>
                  </a:schemeClr>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Cristales de cistina </a:t>
            </a:r>
          </a:p>
          <a:p>
            <a:pPr algn="ctr"/>
            <a:r>
              <a:rPr lang="es-ES_tradnl" sz="1000" spc="100" dirty="0">
                <a:solidFill>
                  <a:srgbClr val="6B6149">
                    <a:lumMod val="50000"/>
                  </a:srgbClr>
                </a:solidFill>
                <a:latin typeface="Microsoft Sans Serif" pitchFamily="34" charset="0"/>
                <a:cs typeface="Microsoft Sans Serif" pitchFamily="34" charset="0"/>
              </a:rPr>
              <a:t>Fuente: </a:t>
            </a:r>
            <a:r>
              <a:rPr lang="es-ES_tradnl" sz="1000" u="sng" spc="100" dirty="0">
                <a:solidFill>
                  <a:srgbClr val="6B6149">
                    <a:lumMod val="50000"/>
                  </a:srgbClr>
                </a:solidFill>
                <a:latin typeface="Microsoft Sans Serif" pitchFamily="34" charset="0"/>
                <a:cs typeface="Microsoft Sans Serif" pitchFamily="34" charset="0"/>
              </a:rPr>
              <a:t>researchgate.net</a:t>
            </a:r>
            <a:r>
              <a:rPr lang="es-ES_tradnl" sz="1000" spc="100" dirty="0">
                <a:solidFill>
                  <a:srgbClr val="6B6149">
                    <a:lumMod val="50000"/>
                  </a:srgbClr>
                </a:solidFill>
                <a:latin typeface="Microsoft Sans Serif" pitchFamily="34" charset="0"/>
                <a:cs typeface="Microsoft Sans Serif" pitchFamily="34" charset="0"/>
              </a:rPr>
              <a:t>, </a:t>
            </a:r>
            <a:r>
              <a:rPr lang="es-ES_tradnl" sz="1100" spc="100" dirty="0">
                <a:solidFill>
                  <a:schemeClr val="accent6">
                    <a:lumMod val="50000"/>
                  </a:schemeClr>
                </a:solidFill>
                <a:latin typeface="Microsoft Sans Serif" panose="020B0604020202020204" pitchFamily="34" charset="0"/>
                <a:ea typeface="Microsoft Sans Serif" panose="020B0604020202020204" pitchFamily="34" charset="0"/>
                <a:cs typeface="Microsoft Sans Serif" panose="020B0604020202020204" pitchFamily="34" charset="0"/>
              </a:rPr>
              <a:t>2019</a:t>
            </a:r>
            <a:endParaRPr lang="es-MX" sz="1100" spc="100" dirty="0">
              <a:solidFill>
                <a:schemeClr val="accent6">
                  <a:lumMod val="50000"/>
                </a:schemeClr>
              </a:solidFill>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sp>
        <p:nvSpPr>
          <p:cNvPr id="10" name="CuadroTexto 9"/>
          <p:cNvSpPr txBox="1"/>
          <p:nvPr/>
        </p:nvSpPr>
        <p:spPr>
          <a:xfrm>
            <a:off x="3495596" y="4598093"/>
            <a:ext cx="2573064" cy="477054"/>
          </a:xfrm>
          <a:prstGeom prst="rect">
            <a:avLst/>
          </a:prstGeom>
          <a:noFill/>
        </p:spPr>
        <p:txBody>
          <a:bodyPr wrap="square" rtlCol="0">
            <a:spAutoFit/>
          </a:bodyPr>
          <a:lstStyle/>
          <a:p>
            <a:pPr algn="ctr"/>
            <a:r>
              <a:rPr lang="es-MX" sz="1400" b="1" cap="small" spc="100" dirty="0">
                <a:solidFill>
                  <a:schemeClr val="accent6">
                    <a:lumMod val="50000"/>
                  </a:schemeClr>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Cristales de triptófano </a:t>
            </a:r>
          </a:p>
          <a:p>
            <a:pPr algn="ctr"/>
            <a:r>
              <a:rPr lang="es-MX" sz="1100" spc="100" dirty="0">
                <a:solidFill>
                  <a:schemeClr val="accent6">
                    <a:lumMod val="50000"/>
                  </a:schemeClr>
                </a:solidFill>
                <a:latin typeface="Microsoft Sans Serif" panose="020B0604020202020204" pitchFamily="34" charset="0"/>
                <a:ea typeface="Microsoft Sans Serif" panose="020B0604020202020204" pitchFamily="34" charset="0"/>
                <a:cs typeface="Microsoft Sans Serif" panose="020B0604020202020204" pitchFamily="34" charset="0"/>
              </a:rPr>
              <a:t>Fuente: </a:t>
            </a:r>
            <a:r>
              <a:rPr lang="es-MX" sz="1100" u="sng" spc="100" dirty="0">
                <a:solidFill>
                  <a:schemeClr val="accent6">
                    <a:lumMod val="50000"/>
                  </a:schemeClr>
                </a:solidFill>
                <a:latin typeface="Microsoft Sans Serif" panose="020B0604020202020204" pitchFamily="34" charset="0"/>
                <a:ea typeface="Microsoft Sans Serif" panose="020B0604020202020204" pitchFamily="34" charset="0"/>
                <a:cs typeface="Microsoft Sans Serif" panose="020B0604020202020204" pitchFamily="34" charset="0"/>
              </a:rPr>
              <a:t>triptofano.mx</a:t>
            </a:r>
            <a:r>
              <a:rPr lang="es-MX" sz="1100" spc="100" dirty="0">
                <a:solidFill>
                  <a:schemeClr val="accent6">
                    <a:lumMod val="50000"/>
                  </a:schemeClr>
                </a:solidFill>
                <a:latin typeface="Microsoft Sans Serif" panose="020B0604020202020204" pitchFamily="34" charset="0"/>
                <a:ea typeface="Microsoft Sans Serif" panose="020B0604020202020204" pitchFamily="34" charset="0"/>
                <a:cs typeface="Microsoft Sans Serif" panose="020B0604020202020204" pitchFamily="34" charset="0"/>
              </a:rPr>
              <a:t>, 2019</a:t>
            </a:r>
          </a:p>
        </p:txBody>
      </p:sp>
      <p:sp>
        <p:nvSpPr>
          <p:cNvPr id="11" name="CuadroTexto 10"/>
          <p:cNvSpPr txBox="1"/>
          <p:nvPr/>
        </p:nvSpPr>
        <p:spPr>
          <a:xfrm>
            <a:off x="6194073" y="4589374"/>
            <a:ext cx="2192939" cy="477054"/>
          </a:xfrm>
          <a:prstGeom prst="rect">
            <a:avLst/>
          </a:prstGeom>
          <a:noFill/>
        </p:spPr>
        <p:txBody>
          <a:bodyPr wrap="square" rtlCol="0">
            <a:spAutoFit/>
          </a:bodyPr>
          <a:lstStyle/>
          <a:p>
            <a:pPr algn="ctr"/>
            <a:r>
              <a:rPr lang="es-MX" sz="1400" b="1" cap="small" spc="100" dirty="0">
                <a:solidFill>
                  <a:schemeClr val="accent6">
                    <a:lumMod val="50000"/>
                  </a:schemeClr>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Cristales de tirosina </a:t>
            </a:r>
          </a:p>
          <a:p>
            <a:pPr algn="ctr"/>
            <a:r>
              <a:rPr lang="es-MX" sz="1100" spc="100" dirty="0">
                <a:solidFill>
                  <a:schemeClr val="accent6">
                    <a:lumMod val="50000"/>
                  </a:schemeClr>
                </a:solidFill>
                <a:latin typeface="Microsoft Sans Serif" panose="020B0604020202020204" pitchFamily="34" charset="0"/>
                <a:ea typeface="Microsoft Sans Serif" panose="020B0604020202020204" pitchFamily="34" charset="0"/>
                <a:cs typeface="Microsoft Sans Serif" panose="020B0604020202020204" pitchFamily="34" charset="0"/>
              </a:rPr>
              <a:t>Fuente: </a:t>
            </a:r>
            <a:r>
              <a:rPr lang="es-MX" sz="1100" u="sng" spc="100" dirty="0">
                <a:solidFill>
                  <a:schemeClr val="accent6">
                    <a:lumMod val="50000"/>
                  </a:schemeClr>
                </a:solidFill>
                <a:latin typeface="Microsoft Sans Serif" panose="020B0604020202020204" pitchFamily="34" charset="0"/>
                <a:ea typeface="Microsoft Sans Serif" panose="020B0604020202020204" pitchFamily="34" charset="0"/>
                <a:cs typeface="Microsoft Sans Serif" panose="020B0604020202020204" pitchFamily="34" charset="0"/>
              </a:rPr>
              <a:t>flichr.com</a:t>
            </a:r>
            <a:r>
              <a:rPr lang="es-MX" sz="1100" spc="100" dirty="0">
                <a:solidFill>
                  <a:schemeClr val="accent6">
                    <a:lumMod val="50000"/>
                  </a:schemeClr>
                </a:solidFill>
                <a:latin typeface="Microsoft Sans Serif" panose="020B0604020202020204" pitchFamily="34" charset="0"/>
                <a:ea typeface="Microsoft Sans Serif" panose="020B0604020202020204" pitchFamily="34" charset="0"/>
                <a:cs typeface="Microsoft Sans Serif" panose="020B0604020202020204" pitchFamily="34" charset="0"/>
              </a:rPr>
              <a:t>, </a:t>
            </a:r>
            <a:r>
              <a:rPr lang="es-MX" sz="1050" spc="100" dirty="0">
                <a:solidFill>
                  <a:schemeClr val="accent6">
                    <a:lumMod val="50000"/>
                  </a:schemeClr>
                </a:solidFill>
                <a:latin typeface="Microsoft Sans Serif" panose="020B0604020202020204" pitchFamily="34" charset="0"/>
                <a:ea typeface="Microsoft Sans Serif" panose="020B0604020202020204" pitchFamily="34" charset="0"/>
                <a:cs typeface="Microsoft Sans Serif" panose="020B0604020202020204" pitchFamily="34" charset="0"/>
              </a:rPr>
              <a:t>2019</a:t>
            </a:r>
          </a:p>
        </p:txBody>
      </p:sp>
      <p:sp>
        <p:nvSpPr>
          <p:cNvPr id="12" name="Marcador de número de diapositiva 1"/>
          <p:cNvSpPr txBox="1">
            <a:spLocks/>
          </p:cNvSpPr>
          <p:nvPr/>
        </p:nvSpPr>
        <p:spPr>
          <a:xfrm>
            <a:off x="8298674" y="6376306"/>
            <a:ext cx="430960" cy="365760"/>
          </a:xfrm>
          <a:prstGeom prst="rect">
            <a:avLst/>
          </a:prstGeom>
        </p:spPr>
        <p:txBody>
          <a:bodyPr vert="horz"/>
          <a:lstStyle>
            <a:defPPr>
              <a:defRPr lang="es-ES_tradnl"/>
            </a:defPPr>
            <a:lvl1pPr algn="l" rtl="0" eaLnBrk="1" fontAlgn="base" latinLnBrk="0" hangingPunct="1">
              <a:spcBef>
                <a:spcPct val="0"/>
              </a:spcBef>
              <a:spcAft>
                <a:spcPct val="0"/>
              </a:spcAft>
              <a:defRPr kumimoji="0" sz="1400" kern="1200">
                <a:solidFill>
                  <a:schemeClr val="tx2"/>
                </a:solidFill>
                <a:latin typeface="Book Antiqua" pitchFamily="18" charset="0"/>
                <a:ea typeface="+mn-ea"/>
                <a:cs typeface="+mn-cs"/>
              </a:defRPr>
            </a:lvl1pPr>
            <a:lvl2pPr marL="457200" algn="l" rtl="0" eaLnBrk="0" fontAlgn="base" hangingPunct="0">
              <a:spcBef>
                <a:spcPct val="0"/>
              </a:spcBef>
              <a:spcAft>
                <a:spcPct val="0"/>
              </a:spcAft>
              <a:defRPr sz="2400" kern="1200">
                <a:solidFill>
                  <a:schemeClr val="tx1"/>
                </a:solidFill>
                <a:latin typeface="Book Antiqua" pitchFamily="18" charset="0"/>
                <a:ea typeface="+mn-ea"/>
                <a:cs typeface="+mn-cs"/>
              </a:defRPr>
            </a:lvl2pPr>
            <a:lvl3pPr marL="914400" algn="l" rtl="0" eaLnBrk="0" fontAlgn="base" hangingPunct="0">
              <a:spcBef>
                <a:spcPct val="0"/>
              </a:spcBef>
              <a:spcAft>
                <a:spcPct val="0"/>
              </a:spcAft>
              <a:defRPr sz="2400" kern="1200">
                <a:solidFill>
                  <a:schemeClr val="tx1"/>
                </a:solidFill>
                <a:latin typeface="Book Antiqua"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Book Antiqua"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Book Antiqua" pitchFamily="18" charset="0"/>
                <a:ea typeface="+mn-ea"/>
                <a:cs typeface="+mn-cs"/>
              </a:defRPr>
            </a:lvl5pPr>
            <a:lvl6pPr marL="2286000" algn="l" defTabSz="914400" rtl="0" eaLnBrk="1" latinLnBrk="0" hangingPunct="1">
              <a:defRPr sz="2400" kern="1200">
                <a:solidFill>
                  <a:schemeClr val="tx1"/>
                </a:solidFill>
                <a:latin typeface="Book Antiqua" pitchFamily="18" charset="0"/>
                <a:ea typeface="+mn-ea"/>
                <a:cs typeface="+mn-cs"/>
              </a:defRPr>
            </a:lvl6pPr>
            <a:lvl7pPr marL="2743200" algn="l" defTabSz="914400" rtl="0" eaLnBrk="1" latinLnBrk="0" hangingPunct="1">
              <a:defRPr sz="2400" kern="1200">
                <a:solidFill>
                  <a:schemeClr val="tx1"/>
                </a:solidFill>
                <a:latin typeface="Book Antiqua" pitchFamily="18" charset="0"/>
                <a:ea typeface="+mn-ea"/>
                <a:cs typeface="+mn-cs"/>
              </a:defRPr>
            </a:lvl7pPr>
            <a:lvl8pPr marL="3200400" algn="l" defTabSz="914400" rtl="0" eaLnBrk="1" latinLnBrk="0" hangingPunct="1">
              <a:defRPr sz="2400" kern="1200">
                <a:solidFill>
                  <a:schemeClr val="tx1"/>
                </a:solidFill>
                <a:latin typeface="Book Antiqua" pitchFamily="18" charset="0"/>
                <a:ea typeface="+mn-ea"/>
                <a:cs typeface="+mn-cs"/>
              </a:defRPr>
            </a:lvl8pPr>
            <a:lvl9pPr marL="3657600" algn="l" defTabSz="914400" rtl="0" eaLnBrk="1" latinLnBrk="0" hangingPunct="1">
              <a:defRPr sz="2400" kern="1200">
                <a:solidFill>
                  <a:schemeClr val="tx1"/>
                </a:solidFill>
                <a:latin typeface="Book Antiqua" pitchFamily="18" charset="0"/>
                <a:ea typeface="+mn-ea"/>
                <a:cs typeface="+mn-cs"/>
              </a:defRPr>
            </a:lvl9pPr>
          </a:lstStyle>
          <a:p>
            <a:pPr algn="ctr"/>
            <a:r>
              <a:rPr lang="es-ES_tradnl" sz="1100" b="1" dirty="0">
                <a:latin typeface="Microsoft Sans Serif" panose="020B0604020202020204" pitchFamily="34" charset="0"/>
                <a:ea typeface="Microsoft Sans Serif" panose="020B0604020202020204" pitchFamily="34" charset="0"/>
                <a:cs typeface="Microsoft Sans Serif" panose="020B0604020202020204" pitchFamily="34" charset="0"/>
              </a:rPr>
              <a:t>32</a:t>
            </a:r>
          </a:p>
        </p:txBody>
      </p:sp>
    </p:spTree>
    <p:extLst>
      <p:ext uri="{BB962C8B-B14F-4D97-AF65-F5344CB8AC3E}">
        <p14:creationId xmlns:p14="http://schemas.microsoft.com/office/powerpoint/2010/main" val="187896666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a:xfrm>
            <a:off x="0" y="332656"/>
            <a:ext cx="9144000" cy="522296"/>
          </a:xfrm>
          <a:noFill/>
          <a:ln/>
        </p:spPr>
        <p:txBody>
          <a:bodyPr>
            <a:noAutofit/>
          </a:bodyPr>
          <a:lstStyle/>
          <a:p>
            <a:pPr algn="ctr"/>
            <a:r>
              <a:rPr lang="es-ES_tradnl" sz="2800" b="1" dirty="0">
                <a:solidFill>
                  <a:schemeClr val="tx2">
                    <a:lumMod val="75000"/>
                  </a:schemeClr>
                </a:solidFill>
                <a:latin typeface="Arial" pitchFamily="34" charset="0"/>
                <a:cs typeface="Arial" pitchFamily="34" charset="0"/>
              </a:rPr>
              <a:t>PROPIEDADES FÍSICAS DE LOS AMINOÁCIDOS</a:t>
            </a:r>
          </a:p>
        </p:txBody>
      </p:sp>
      <p:sp>
        <p:nvSpPr>
          <p:cNvPr id="16387" name="Rectangle 3"/>
          <p:cNvSpPr>
            <a:spLocks noGrp="1" noChangeArrowheads="1"/>
          </p:cNvSpPr>
          <p:nvPr>
            <p:ph sz="quarter" idx="1"/>
          </p:nvPr>
        </p:nvSpPr>
        <p:spPr>
          <a:xfrm>
            <a:off x="457200" y="1958767"/>
            <a:ext cx="8229600" cy="3656800"/>
          </a:xfrm>
          <a:noFill/>
          <a:ln/>
        </p:spPr>
        <p:txBody>
          <a:bodyPr>
            <a:normAutofit lnSpcReduction="10000"/>
          </a:bodyPr>
          <a:lstStyle/>
          <a:p>
            <a:pPr marL="0" indent="0" algn="just">
              <a:lnSpc>
                <a:spcPct val="124000"/>
              </a:lnSpc>
              <a:buClr>
                <a:srgbClr val="002060"/>
              </a:buClr>
              <a:buNone/>
            </a:pPr>
            <a:r>
              <a:rPr lang="es-ES_tradnl" sz="2800" b="1" cap="small" dirty="0">
                <a:solidFill>
                  <a:srgbClr val="CC00CC"/>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Solubilidad</a:t>
            </a:r>
            <a:r>
              <a:rPr lang="es-ES_tradnl" sz="2800" b="1" cap="small" dirty="0">
                <a:solidFill>
                  <a:schemeClr val="tx2">
                    <a:lumMod val="75000"/>
                  </a:schemeClr>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 </a:t>
            </a:r>
            <a:r>
              <a:rPr lang="es-ES_tradnl" sz="2800" dirty="0">
                <a:solidFill>
                  <a:schemeClr val="tx2">
                    <a:lumMod val="75000"/>
                  </a:schemeClr>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Se disuelven bien en agua y en soluciones débiles de ácido y base; también se disuelven en alcohol pero no en éter.</a:t>
            </a:r>
          </a:p>
          <a:p>
            <a:pPr marL="0" indent="0" algn="just">
              <a:buClr>
                <a:srgbClr val="002060"/>
              </a:buClr>
              <a:buNone/>
            </a:pPr>
            <a:r>
              <a:rPr lang="es-ES_tradnl" sz="2800" b="1" cap="small" dirty="0">
                <a:solidFill>
                  <a:schemeClr val="tx2">
                    <a:lumMod val="75000"/>
                  </a:schemeClr>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 </a:t>
            </a:r>
          </a:p>
          <a:p>
            <a:pPr marL="0" indent="0" algn="just">
              <a:lnSpc>
                <a:spcPct val="124000"/>
              </a:lnSpc>
              <a:buClr>
                <a:srgbClr val="002060"/>
              </a:buClr>
              <a:buNone/>
            </a:pPr>
            <a:r>
              <a:rPr lang="es-ES_tradnl" sz="2800" b="1" cap="small" dirty="0">
                <a:solidFill>
                  <a:srgbClr val="0000FF"/>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Espectros de absorción</a:t>
            </a:r>
            <a:r>
              <a:rPr lang="es-ES_tradnl" sz="2800" b="1" cap="small" dirty="0">
                <a:solidFill>
                  <a:schemeClr val="tx2">
                    <a:lumMod val="75000"/>
                  </a:schemeClr>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 </a:t>
            </a:r>
            <a:r>
              <a:rPr lang="es-ES_tradnl" sz="2800" dirty="0">
                <a:solidFill>
                  <a:schemeClr val="tx2">
                    <a:lumMod val="75000"/>
                  </a:schemeClr>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Presentan un pico máximo de absorbancia en el espectro visible en el rango entre </a:t>
            </a:r>
            <a:r>
              <a:rPr lang="es-ES_tradnl" sz="2800" cap="small" dirty="0">
                <a:solidFill>
                  <a:schemeClr val="tx2">
                    <a:lumMod val="75000"/>
                  </a:schemeClr>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240 – 280 nm.</a:t>
            </a:r>
          </a:p>
        </p:txBody>
      </p:sp>
      <p:sp>
        <p:nvSpPr>
          <p:cNvPr id="2" name="Marcador de número de diapositiva 1"/>
          <p:cNvSpPr>
            <a:spLocks noGrp="1"/>
          </p:cNvSpPr>
          <p:nvPr>
            <p:ph type="sldNum" sz="quarter" idx="12"/>
          </p:nvPr>
        </p:nvSpPr>
        <p:spPr>
          <a:xfrm>
            <a:off x="8228681" y="6363638"/>
            <a:ext cx="430960" cy="365760"/>
          </a:xfrm>
        </p:spPr>
        <p:txBody>
          <a:bodyPr/>
          <a:lstStyle/>
          <a:p>
            <a:pPr algn="ctr"/>
            <a:fld id="{57246E5E-E010-41E4-AD7D-3EEBD46E4E3E}" type="slidenum">
              <a:rPr lang="es-ES_tradnl" sz="1100" b="1" smtClean="0">
                <a:latin typeface="Microsoft Sans Serif" panose="020B0604020202020204" pitchFamily="34" charset="0"/>
                <a:ea typeface="Microsoft Sans Serif" panose="020B0604020202020204" pitchFamily="34" charset="0"/>
                <a:cs typeface="Microsoft Sans Serif" panose="020B0604020202020204" pitchFamily="34" charset="0"/>
              </a:rPr>
              <a:pPr algn="ctr"/>
              <a:t>34</a:t>
            </a:fld>
            <a:endParaRPr lang="es-ES_tradnl" sz="1100" b="1" dirty="0">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spTree>
  </p:cSld>
  <p:clrMapOvr>
    <a:masterClrMapping/>
  </p:clrMapOvr>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txBox="1">
            <a:spLocks noChangeArrowheads="1"/>
          </p:cNvSpPr>
          <p:nvPr/>
        </p:nvSpPr>
        <p:spPr>
          <a:xfrm>
            <a:off x="0" y="418654"/>
            <a:ext cx="9144000" cy="994122"/>
          </a:xfrm>
          <a:prstGeom prst="rect">
            <a:avLst/>
          </a:prstGeom>
          <a:noFill/>
          <a:ln/>
        </p:spPr>
        <p:txBody>
          <a:bodyP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s-ES_tradnl" sz="4400" b="1" i="0" u="none" strike="noStrike" kern="1200" cap="none" spc="0" normalizeH="0" baseline="0" noProof="0" dirty="0">
                <a:ln w="6350">
                  <a:noFill/>
                </a:ln>
                <a:solidFill>
                  <a:schemeClr val="tx2">
                    <a:lumMod val="75000"/>
                  </a:schemeClr>
                </a:solidFill>
                <a:uLnTx/>
                <a:uFillTx/>
                <a:latin typeface="Arial" pitchFamily="34" charset="0"/>
                <a:ea typeface="+mj-ea"/>
                <a:cs typeface="Arial" pitchFamily="34" charset="0"/>
              </a:rPr>
              <a:t>ESPECTROS DE  ABSORCIÓN</a:t>
            </a:r>
          </a:p>
        </p:txBody>
      </p:sp>
      <p:sp>
        <p:nvSpPr>
          <p:cNvPr id="4" name="Marcador de número de diapositiva 3"/>
          <p:cNvSpPr>
            <a:spLocks noGrp="1"/>
          </p:cNvSpPr>
          <p:nvPr>
            <p:ph type="sldNum" sz="quarter" idx="12"/>
          </p:nvPr>
        </p:nvSpPr>
        <p:spPr>
          <a:xfrm>
            <a:off x="8244408" y="6360279"/>
            <a:ext cx="432048" cy="365760"/>
          </a:xfrm>
        </p:spPr>
        <p:txBody>
          <a:bodyPr/>
          <a:lstStyle/>
          <a:p>
            <a:fld id="{7E3743AE-9A19-4855-84B5-E7A4E7C9340D}" type="slidenum">
              <a:rPr lang="es-ES_tradnl" sz="1100" b="1" smtClean="0">
                <a:latin typeface="Microsoft Sans Serif" panose="020B0604020202020204" pitchFamily="34" charset="0"/>
                <a:ea typeface="Microsoft Sans Serif" panose="020B0604020202020204" pitchFamily="34" charset="0"/>
                <a:cs typeface="Microsoft Sans Serif" panose="020B0604020202020204" pitchFamily="34" charset="0"/>
              </a:rPr>
              <a:pPr/>
              <a:t>35</a:t>
            </a:fld>
            <a:endParaRPr lang="es-ES_tradnl" sz="1100" b="1" dirty="0">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pic>
        <p:nvPicPr>
          <p:cNvPr id="7" name="Imagen 6"/>
          <p:cNvPicPr>
            <a:picLocks noChangeAspect="1"/>
          </p:cNvPicPr>
          <p:nvPr/>
        </p:nvPicPr>
        <p:blipFill rotWithShape="1">
          <a:blip r:embed="rId2"/>
          <a:srcRect b="14386"/>
          <a:stretch/>
        </p:blipFill>
        <p:spPr>
          <a:xfrm>
            <a:off x="2046788" y="1424838"/>
            <a:ext cx="5069363" cy="4713625"/>
          </a:xfrm>
          <a:prstGeom prst="rect">
            <a:avLst/>
          </a:prstGeom>
        </p:spPr>
      </p:pic>
      <p:sp>
        <p:nvSpPr>
          <p:cNvPr id="8" name="9 CuadroTexto"/>
          <p:cNvSpPr txBox="1"/>
          <p:nvPr/>
        </p:nvSpPr>
        <p:spPr>
          <a:xfrm>
            <a:off x="3420704" y="6360279"/>
            <a:ext cx="2304256" cy="246221"/>
          </a:xfrm>
          <a:prstGeom prst="rect">
            <a:avLst/>
          </a:prstGeom>
          <a:noFill/>
        </p:spPr>
        <p:txBody>
          <a:bodyPr wrap="square" rtlCol="0">
            <a:spAutoFit/>
          </a:bodyPr>
          <a:lstStyle/>
          <a:p>
            <a:pPr algn="ctr"/>
            <a:r>
              <a:rPr lang="es-MX" altLang="es-MX" sz="1000" spc="100" dirty="0">
                <a:solidFill>
                  <a:srgbClr val="6B6149">
                    <a:lumMod val="50000"/>
                  </a:srgbClr>
                </a:solidFill>
                <a:latin typeface="Microsoft Sans Serif" pitchFamily="34" charset="0"/>
                <a:cs typeface="Microsoft Sans Serif" pitchFamily="34" charset="0"/>
              </a:rPr>
              <a:t>Fuente: Rodwell, (2019) </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txBox="1">
            <a:spLocks noChangeArrowheads="1"/>
          </p:cNvSpPr>
          <p:nvPr/>
        </p:nvSpPr>
        <p:spPr>
          <a:xfrm>
            <a:off x="214282" y="418654"/>
            <a:ext cx="8715436" cy="994122"/>
          </a:xfrm>
          <a:prstGeom prst="rect">
            <a:avLst/>
          </a:prstGeom>
          <a:noFill/>
          <a:ln/>
        </p:spPr>
        <p:txBody>
          <a:bodyP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s-ES_tradnl" sz="4400" b="1" i="0" u="none" strike="noStrike" kern="1200" cap="none" spc="0" normalizeH="0" noProof="0" dirty="0">
                <a:ln w="6350">
                  <a:noFill/>
                </a:ln>
                <a:solidFill>
                  <a:schemeClr val="tx2">
                    <a:lumMod val="75000"/>
                  </a:schemeClr>
                </a:solidFill>
                <a:uLnTx/>
                <a:uFillTx/>
                <a:latin typeface="Arial" pitchFamily="34" charset="0"/>
                <a:ea typeface="+mj-ea"/>
                <a:cs typeface="Arial" pitchFamily="34" charset="0"/>
              </a:rPr>
              <a:t>ESPECTROS</a:t>
            </a:r>
            <a:r>
              <a:rPr kumimoji="0" lang="es-ES_tradnl" sz="4400" b="1" i="0" u="none" strike="noStrike" kern="1200" cap="none" spc="0" normalizeH="0" baseline="0" noProof="0" dirty="0">
                <a:ln w="6350">
                  <a:noFill/>
                </a:ln>
                <a:solidFill>
                  <a:schemeClr val="tx2">
                    <a:lumMod val="75000"/>
                  </a:schemeClr>
                </a:solidFill>
                <a:uLnTx/>
                <a:uFillTx/>
                <a:latin typeface="Arial" pitchFamily="34" charset="0"/>
                <a:ea typeface="+mj-ea"/>
                <a:cs typeface="Arial" pitchFamily="34" charset="0"/>
              </a:rPr>
              <a:t> DE  ABSORCIÓN</a:t>
            </a:r>
          </a:p>
        </p:txBody>
      </p:sp>
      <p:pic>
        <p:nvPicPr>
          <p:cNvPr id="4" name="Picture 3" descr="Fig 05-07.5-box 5-1 fig 1.GIF                                  000035DESumanas' Hard Drive            B4EBCDA7:"/>
          <p:cNvPicPr>
            <a:picLocks noChangeAspect="1" noChangeArrowheads="1"/>
          </p:cNvPicPr>
          <p:nvPr/>
        </p:nvPicPr>
        <p:blipFill>
          <a:blip r:embed="rId3" cstate="print"/>
          <a:srcRect/>
          <a:stretch>
            <a:fillRect/>
          </a:stretch>
        </p:blipFill>
        <p:spPr bwMode="auto">
          <a:xfrm>
            <a:off x="323528" y="1412776"/>
            <a:ext cx="8568952" cy="3737198"/>
          </a:xfrm>
          <a:prstGeom prst="rect">
            <a:avLst/>
          </a:prstGeom>
          <a:noFill/>
        </p:spPr>
      </p:pic>
      <p:sp>
        <p:nvSpPr>
          <p:cNvPr id="2" name="Marcador de número de diapositiva 1"/>
          <p:cNvSpPr>
            <a:spLocks noGrp="1"/>
          </p:cNvSpPr>
          <p:nvPr>
            <p:ph type="sldNum" sz="quarter" idx="12"/>
          </p:nvPr>
        </p:nvSpPr>
        <p:spPr>
          <a:xfrm>
            <a:off x="8316416" y="6381328"/>
            <a:ext cx="430960" cy="365760"/>
          </a:xfrm>
        </p:spPr>
        <p:txBody>
          <a:bodyPr/>
          <a:lstStyle/>
          <a:p>
            <a:pPr algn="ctr"/>
            <a:fld id="{7E3743AE-9A19-4855-84B5-E7A4E7C9340D}" type="slidenum">
              <a:rPr lang="es-ES_tradnl" sz="1100" b="1" smtClean="0">
                <a:latin typeface="Microsoft Sans Serif" panose="020B0604020202020204" pitchFamily="34" charset="0"/>
                <a:ea typeface="Microsoft Sans Serif" panose="020B0604020202020204" pitchFamily="34" charset="0"/>
                <a:cs typeface="Microsoft Sans Serif" panose="020B0604020202020204" pitchFamily="34" charset="0"/>
              </a:rPr>
              <a:pPr algn="ctr"/>
              <a:t>36</a:t>
            </a:fld>
            <a:endParaRPr lang="es-ES_tradnl" sz="1100" b="1" dirty="0">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sp>
        <p:nvSpPr>
          <p:cNvPr id="5" name="9 CuadroTexto"/>
          <p:cNvSpPr txBox="1"/>
          <p:nvPr/>
        </p:nvSpPr>
        <p:spPr>
          <a:xfrm>
            <a:off x="3491880" y="5589240"/>
            <a:ext cx="2160240" cy="276999"/>
          </a:xfrm>
          <a:prstGeom prst="rect">
            <a:avLst/>
          </a:prstGeom>
          <a:noFill/>
        </p:spPr>
        <p:txBody>
          <a:bodyPr wrap="square" rtlCol="0">
            <a:spAutoFit/>
          </a:bodyPr>
          <a:lstStyle/>
          <a:p>
            <a:pPr algn="ctr"/>
            <a:r>
              <a:rPr lang="es-MX" altLang="es-MX" sz="1200" spc="100" dirty="0">
                <a:solidFill>
                  <a:srgbClr val="6B6149">
                    <a:lumMod val="50000"/>
                  </a:srgbClr>
                </a:solidFill>
                <a:latin typeface="Microsoft Sans Serif" pitchFamily="34" charset="0"/>
                <a:cs typeface="Microsoft Sans Serif" pitchFamily="34" charset="0"/>
              </a:rPr>
              <a:t>Fuente: Nelson, (2015) </a:t>
            </a:r>
          </a:p>
        </p:txBody>
      </p:sp>
      <p:sp>
        <p:nvSpPr>
          <p:cNvPr id="6" name="Rectángulo 5"/>
          <p:cNvSpPr/>
          <p:nvPr/>
        </p:nvSpPr>
        <p:spPr>
          <a:xfrm>
            <a:off x="1511660" y="5301208"/>
            <a:ext cx="6372708" cy="338554"/>
          </a:xfrm>
          <a:prstGeom prst="rect">
            <a:avLst/>
          </a:prstGeom>
        </p:spPr>
        <p:txBody>
          <a:bodyPr wrap="square">
            <a:spAutoFit/>
          </a:bodyPr>
          <a:lstStyle/>
          <a:p>
            <a:pPr lvl="0" algn="ctr"/>
            <a:r>
              <a:rPr lang="es-MX" altLang="es-MX" sz="1600" b="1" cap="small" spc="100" dirty="0">
                <a:solidFill>
                  <a:srgbClr val="6B6149">
                    <a:lumMod val="50000"/>
                  </a:srgbClr>
                </a:solidFill>
                <a:effectLst>
                  <a:outerShdw blurRad="38100" dist="38100" dir="2700000" algn="tl">
                    <a:srgbClr val="000000">
                      <a:alpha val="43137"/>
                    </a:srgbClr>
                  </a:outerShdw>
                </a:effectLst>
                <a:latin typeface="Microsoft Sans Serif" pitchFamily="34" charset="0"/>
                <a:cs typeface="Microsoft Sans Serif" pitchFamily="34" charset="0"/>
              </a:rPr>
              <a:t>Componentes y funcionamiento de un Espectrofotómetro</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a:xfrm>
            <a:off x="0" y="142852"/>
            <a:ext cx="9144000" cy="1066800"/>
          </a:xfrm>
          <a:noFill/>
          <a:ln/>
        </p:spPr>
        <p:txBody>
          <a:bodyPr>
            <a:noAutofit/>
          </a:bodyPr>
          <a:lstStyle/>
          <a:p>
            <a:pPr algn="ctr"/>
            <a:r>
              <a:rPr lang="es-ES_tradnl" b="1" dirty="0">
                <a:solidFill>
                  <a:schemeClr val="tx2">
                    <a:lumMod val="75000"/>
                  </a:schemeClr>
                </a:solidFill>
                <a:latin typeface="Arial" pitchFamily="34" charset="0"/>
                <a:cs typeface="Arial" pitchFamily="34" charset="0"/>
              </a:rPr>
              <a:t>PROPIEDADES QUÍMICAS DE LOS AMINOÁCIDOS </a:t>
            </a:r>
          </a:p>
        </p:txBody>
      </p:sp>
      <p:sp>
        <p:nvSpPr>
          <p:cNvPr id="22531" name="Rectangle 3"/>
          <p:cNvSpPr>
            <a:spLocks noGrp="1" noChangeArrowheads="1"/>
          </p:cNvSpPr>
          <p:nvPr>
            <p:ph sz="quarter" idx="1"/>
          </p:nvPr>
        </p:nvSpPr>
        <p:spPr>
          <a:xfrm>
            <a:off x="428596" y="2232246"/>
            <a:ext cx="8229600" cy="2548880"/>
          </a:xfrm>
          <a:noFill/>
          <a:ln/>
        </p:spPr>
        <p:txBody>
          <a:bodyPr>
            <a:noAutofit/>
          </a:bodyPr>
          <a:lstStyle/>
          <a:p>
            <a:pPr marL="0" indent="0" algn="just">
              <a:buClr>
                <a:srgbClr val="002060"/>
              </a:buClr>
              <a:buNone/>
            </a:pPr>
            <a:r>
              <a:rPr lang="es-ES_tradnl" sz="2800" b="1" cap="small" dirty="0">
                <a:solidFill>
                  <a:srgbClr val="CC00CC"/>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Estereoquímica de los aminoácidos</a:t>
            </a:r>
            <a:r>
              <a:rPr lang="es-ES_tradnl" sz="2800" b="1" cap="small" dirty="0">
                <a:solidFill>
                  <a:schemeClr val="tx2">
                    <a:lumMod val="75000"/>
                  </a:schemeClr>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 </a:t>
            </a:r>
            <a:r>
              <a:rPr lang="es-ES_tradnl" sz="2800" dirty="0">
                <a:solidFill>
                  <a:schemeClr val="tx2">
                    <a:lumMod val="75000"/>
                  </a:schemeClr>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Estereoisómeros o enantiómeros ( L, D)</a:t>
            </a:r>
          </a:p>
          <a:p>
            <a:pPr marL="0" indent="0" algn="just">
              <a:buClr>
                <a:srgbClr val="002060"/>
              </a:buClr>
              <a:buNone/>
            </a:pPr>
            <a:endParaRPr lang="es-ES_tradnl" sz="2800" b="1" cap="small" dirty="0">
              <a:solidFill>
                <a:schemeClr val="tx2">
                  <a:lumMod val="75000"/>
                </a:schemeClr>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endParaRPr>
          </a:p>
          <a:p>
            <a:pPr marL="0" indent="0" algn="just">
              <a:buClr>
                <a:srgbClr val="002060"/>
              </a:buClr>
              <a:buNone/>
            </a:pPr>
            <a:r>
              <a:rPr lang="es-ES_tradnl" sz="2800" b="1" cap="small" dirty="0">
                <a:solidFill>
                  <a:srgbClr val="0000FF"/>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Actividad óptica</a:t>
            </a:r>
            <a:r>
              <a:rPr lang="es-ES_tradnl" sz="2800" b="1" cap="small" dirty="0">
                <a:solidFill>
                  <a:schemeClr val="tx2">
                    <a:lumMod val="75000"/>
                  </a:schemeClr>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 </a:t>
            </a:r>
            <a:r>
              <a:rPr lang="es-ES_tradnl" sz="2800" dirty="0">
                <a:solidFill>
                  <a:schemeClr val="tx2">
                    <a:lumMod val="75000"/>
                  </a:schemeClr>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Dextrorrotatorios y Levorrotatorios.</a:t>
            </a:r>
          </a:p>
        </p:txBody>
      </p:sp>
      <p:sp>
        <p:nvSpPr>
          <p:cNvPr id="5" name="Marcador de número de diapositiva 1"/>
          <p:cNvSpPr txBox="1">
            <a:spLocks/>
          </p:cNvSpPr>
          <p:nvPr/>
        </p:nvSpPr>
        <p:spPr>
          <a:xfrm>
            <a:off x="8369902" y="6356350"/>
            <a:ext cx="430960" cy="365760"/>
          </a:xfrm>
          <a:prstGeom prst="rect">
            <a:avLst/>
          </a:prstGeom>
        </p:spPr>
        <p:txBody>
          <a:bodyPr vert="horz"/>
          <a:lstStyle>
            <a:defPPr>
              <a:defRPr lang="es-ES_tradnl"/>
            </a:defPPr>
            <a:lvl1pPr algn="l" rtl="0" eaLnBrk="1" fontAlgn="base" latinLnBrk="0" hangingPunct="1">
              <a:spcBef>
                <a:spcPct val="0"/>
              </a:spcBef>
              <a:spcAft>
                <a:spcPct val="0"/>
              </a:spcAft>
              <a:defRPr kumimoji="0" sz="1400" kern="1200">
                <a:solidFill>
                  <a:schemeClr val="tx2"/>
                </a:solidFill>
                <a:latin typeface="Book Antiqua" pitchFamily="18" charset="0"/>
                <a:ea typeface="+mn-ea"/>
                <a:cs typeface="+mn-cs"/>
              </a:defRPr>
            </a:lvl1pPr>
            <a:lvl2pPr marL="457200" algn="l" rtl="0" eaLnBrk="0" fontAlgn="base" hangingPunct="0">
              <a:spcBef>
                <a:spcPct val="0"/>
              </a:spcBef>
              <a:spcAft>
                <a:spcPct val="0"/>
              </a:spcAft>
              <a:defRPr sz="2400" kern="1200">
                <a:solidFill>
                  <a:schemeClr val="tx1"/>
                </a:solidFill>
                <a:latin typeface="Book Antiqua" pitchFamily="18" charset="0"/>
                <a:ea typeface="+mn-ea"/>
                <a:cs typeface="+mn-cs"/>
              </a:defRPr>
            </a:lvl2pPr>
            <a:lvl3pPr marL="914400" algn="l" rtl="0" eaLnBrk="0" fontAlgn="base" hangingPunct="0">
              <a:spcBef>
                <a:spcPct val="0"/>
              </a:spcBef>
              <a:spcAft>
                <a:spcPct val="0"/>
              </a:spcAft>
              <a:defRPr sz="2400" kern="1200">
                <a:solidFill>
                  <a:schemeClr val="tx1"/>
                </a:solidFill>
                <a:latin typeface="Book Antiqua"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Book Antiqua"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Book Antiqua" pitchFamily="18" charset="0"/>
                <a:ea typeface="+mn-ea"/>
                <a:cs typeface="+mn-cs"/>
              </a:defRPr>
            </a:lvl5pPr>
            <a:lvl6pPr marL="2286000" algn="l" defTabSz="914400" rtl="0" eaLnBrk="1" latinLnBrk="0" hangingPunct="1">
              <a:defRPr sz="2400" kern="1200">
                <a:solidFill>
                  <a:schemeClr val="tx1"/>
                </a:solidFill>
                <a:latin typeface="Book Antiqua" pitchFamily="18" charset="0"/>
                <a:ea typeface="+mn-ea"/>
                <a:cs typeface="+mn-cs"/>
              </a:defRPr>
            </a:lvl6pPr>
            <a:lvl7pPr marL="2743200" algn="l" defTabSz="914400" rtl="0" eaLnBrk="1" latinLnBrk="0" hangingPunct="1">
              <a:defRPr sz="2400" kern="1200">
                <a:solidFill>
                  <a:schemeClr val="tx1"/>
                </a:solidFill>
                <a:latin typeface="Book Antiqua" pitchFamily="18" charset="0"/>
                <a:ea typeface="+mn-ea"/>
                <a:cs typeface="+mn-cs"/>
              </a:defRPr>
            </a:lvl7pPr>
            <a:lvl8pPr marL="3200400" algn="l" defTabSz="914400" rtl="0" eaLnBrk="1" latinLnBrk="0" hangingPunct="1">
              <a:defRPr sz="2400" kern="1200">
                <a:solidFill>
                  <a:schemeClr val="tx1"/>
                </a:solidFill>
                <a:latin typeface="Book Antiqua" pitchFamily="18" charset="0"/>
                <a:ea typeface="+mn-ea"/>
                <a:cs typeface="+mn-cs"/>
              </a:defRPr>
            </a:lvl8pPr>
            <a:lvl9pPr marL="3657600" algn="l" defTabSz="914400" rtl="0" eaLnBrk="1" latinLnBrk="0" hangingPunct="1">
              <a:defRPr sz="2400" kern="1200">
                <a:solidFill>
                  <a:schemeClr val="tx1"/>
                </a:solidFill>
                <a:latin typeface="Book Antiqua" pitchFamily="18" charset="0"/>
                <a:ea typeface="+mn-ea"/>
                <a:cs typeface="+mn-cs"/>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s-ES_tradnl" sz="1100" b="1" i="0" u="none" strike="noStrike" kern="1200" cap="none" spc="0" normalizeH="0" baseline="0" noProof="0" dirty="0">
                <a:ln>
                  <a:noFill/>
                </a:ln>
                <a:solidFill>
                  <a:srgbClr val="37302A"/>
                </a:solidFill>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rPr>
              <a:t>37</a:t>
            </a:r>
          </a:p>
        </p:txBody>
      </p:sp>
    </p:spTree>
    <p:extLst>
      <p:ext uri="{BB962C8B-B14F-4D97-AF65-F5344CB8AC3E}">
        <p14:creationId xmlns:p14="http://schemas.microsoft.com/office/powerpoint/2010/main" val="461379891"/>
      </p:ext>
    </p:extLst>
  </p:cSld>
  <p:clrMapOvr>
    <a:masterClrMapping/>
  </p:clrMapOvr>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a:xfrm>
            <a:off x="0" y="142852"/>
            <a:ext cx="9144000" cy="1066800"/>
          </a:xfrm>
          <a:noFill/>
          <a:ln/>
        </p:spPr>
        <p:txBody>
          <a:bodyPr>
            <a:noAutofit/>
          </a:bodyPr>
          <a:lstStyle/>
          <a:p>
            <a:pPr algn="ctr"/>
            <a:r>
              <a:rPr lang="es-ES_tradnl" b="1" dirty="0">
                <a:solidFill>
                  <a:schemeClr val="tx2">
                    <a:lumMod val="75000"/>
                  </a:schemeClr>
                </a:solidFill>
                <a:latin typeface="Arial" pitchFamily="34" charset="0"/>
                <a:cs typeface="Arial" pitchFamily="34" charset="0"/>
              </a:rPr>
              <a:t>PROPIEDADES QUÍMICAS DE LOS AMINOÁCIDOS </a:t>
            </a:r>
          </a:p>
        </p:txBody>
      </p:sp>
      <p:sp>
        <p:nvSpPr>
          <p:cNvPr id="22531" name="Rectangle 3"/>
          <p:cNvSpPr>
            <a:spLocks noGrp="1" noChangeArrowheads="1"/>
          </p:cNvSpPr>
          <p:nvPr>
            <p:ph sz="quarter" idx="1"/>
          </p:nvPr>
        </p:nvSpPr>
        <p:spPr>
          <a:xfrm>
            <a:off x="431540" y="2348880"/>
            <a:ext cx="8280920" cy="2736304"/>
          </a:xfrm>
          <a:noFill/>
          <a:ln/>
        </p:spPr>
        <p:txBody>
          <a:bodyPr>
            <a:noAutofit/>
          </a:bodyPr>
          <a:lstStyle/>
          <a:p>
            <a:pPr marL="0" indent="0" algn="just">
              <a:buClr>
                <a:srgbClr val="002060"/>
              </a:buClr>
              <a:buNone/>
            </a:pPr>
            <a:r>
              <a:rPr lang="es-ES_tradnl" sz="3200" b="1" cap="small" dirty="0">
                <a:solidFill>
                  <a:srgbClr val="0000FF"/>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Estereoquímica de los aminoácidos</a:t>
            </a:r>
            <a:r>
              <a:rPr lang="es-ES_tradnl" sz="2800" b="1" cap="small" dirty="0">
                <a:solidFill>
                  <a:schemeClr val="tx2">
                    <a:lumMod val="75000"/>
                  </a:schemeClr>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 </a:t>
            </a:r>
            <a:r>
              <a:rPr lang="es-ES_tradnl" sz="3200" b="1" dirty="0">
                <a:solidFill>
                  <a:srgbClr val="CC00CC"/>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Estereoisómeros o enantiómeros ( L, D)</a:t>
            </a:r>
            <a:r>
              <a:rPr lang="es-ES_tradnl" sz="2800" b="1" dirty="0">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a:t>
            </a:r>
          </a:p>
          <a:p>
            <a:pPr marL="0" indent="0" algn="just">
              <a:buClr>
                <a:srgbClr val="002060"/>
              </a:buClr>
              <a:buNone/>
            </a:pPr>
            <a:r>
              <a:rPr lang="es-ES_tradnl" sz="3100" b="1" dirty="0">
                <a:solidFill>
                  <a:srgbClr val="FF00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Estereoisómero D</a:t>
            </a:r>
            <a:r>
              <a:rPr lang="es-ES_tradnl" sz="3100" b="1" dirty="0">
                <a:solidFill>
                  <a:schemeClr val="tx2">
                    <a:lumMod val="75000"/>
                  </a:schemeClr>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 </a:t>
            </a:r>
            <a:r>
              <a:rPr lang="es-ES_tradnl" sz="3100" dirty="0">
                <a:solidFill>
                  <a:schemeClr val="tx2">
                    <a:lumMod val="75000"/>
                  </a:schemeClr>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es la molécula que presenta el grupo funcional amino a la derecha.</a:t>
            </a:r>
          </a:p>
          <a:p>
            <a:pPr marL="0" indent="0" algn="just">
              <a:buClr>
                <a:srgbClr val="002060"/>
              </a:buClr>
              <a:buNone/>
            </a:pPr>
            <a:r>
              <a:rPr lang="es-ES_tradnl" sz="800" b="1" dirty="0">
                <a:solidFill>
                  <a:schemeClr val="tx2">
                    <a:lumMod val="75000"/>
                  </a:schemeClr>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 </a:t>
            </a:r>
          </a:p>
        </p:txBody>
      </p:sp>
      <p:sp>
        <p:nvSpPr>
          <p:cNvPr id="2" name="Marcador de número de diapositiva 1"/>
          <p:cNvSpPr>
            <a:spLocks noGrp="1"/>
          </p:cNvSpPr>
          <p:nvPr>
            <p:ph type="sldNum" sz="quarter" idx="12"/>
          </p:nvPr>
        </p:nvSpPr>
        <p:spPr>
          <a:xfrm>
            <a:off x="8324637" y="6356350"/>
            <a:ext cx="430960" cy="365760"/>
          </a:xfrm>
        </p:spPr>
        <p: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fld id="{57246E5E-E010-41E4-AD7D-3EEBD46E4E3E}" type="slidenum">
              <a:rPr kumimoji="0" lang="es-ES_tradnl" sz="1100" b="1" i="0" u="none" strike="noStrike" kern="1200" cap="none" spc="0" normalizeH="0" baseline="0" noProof="0" smtClean="0">
                <a:ln>
                  <a:noFill/>
                </a:ln>
                <a:solidFill>
                  <a:srgbClr val="37302A"/>
                </a:solidFill>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rPr>
              <a:pPr marL="0" marR="0" lvl="0" indent="0" algn="ctr" defTabSz="914400" rtl="0" eaLnBrk="1" fontAlgn="base" latinLnBrk="0" hangingPunct="1">
                <a:lnSpc>
                  <a:spcPct val="100000"/>
                </a:lnSpc>
                <a:spcBef>
                  <a:spcPct val="0"/>
                </a:spcBef>
                <a:spcAft>
                  <a:spcPct val="0"/>
                </a:spcAft>
                <a:buClrTx/>
                <a:buSzTx/>
                <a:buFontTx/>
                <a:buNone/>
                <a:tabLst/>
                <a:defRPr/>
              </a:pPr>
              <a:t>38</a:t>
            </a:fld>
            <a:endParaRPr kumimoji="0" lang="es-ES_tradnl" sz="1100" b="1" i="0" u="none" strike="noStrike" kern="1200" cap="none" spc="0" normalizeH="0" baseline="0" noProof="0" dirty="0">
              <a:ln>
                <a:noFill/>
              </a:ln>
              <a:solidFill>
                <a:srgbClr val="37302A"/>
              </a:solidFill>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spTree>
    <p:extLst>
      <p:ext uri="{BB962C8B-B14F-4D97-AF65-F5344CB8AC3E}">
        <p14:creationId xmlns:p14="http://schemas.microsoft.com/office/powerpoint/2010/main" val="4231680198"/>
      </p:ext>
    </p:extLst>
  </p:cSld>
  <p:clrMapOvr>
    <a:masterClrMapping/>
  </p:clrMapOvr>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title"/>
          </p:nvPr>
        </p:nvSpPr>
        <p:spPr>
          <a:xfrm>
            <a:off x="0" y="142852"/>
            <a:ext cx="9144000" cy="1066800"/>
          </a:xfrm>
          <a:noFill/>
          <a:ln/>
        </p:spPr>
        <p:txBody>
          <a:bodyPr>
            <a:noAutofit/>
          </a:bodyPr>
          <a:lstStyle/>
          <a:p>
            <a:pPr algn="ctr"/>
            <a:r>
              <a:rPr lang="es-ES_tradnl" b="1" dirty="0">
                <a:solidFill>
                  <a:schemeClr val="tx2">
                    <a:lumMod val="75000"/>
                  </a:schemeClr>
                </a:solidFill>
                <a:latin typeface="Arial" pitchFamily="34" charset="0"/>
                <a:cs typeface="Arial" pitchFamily="34" charset="0"/>
              </a:rPr>
              <a:t>PROPIEDADES QUÍMICAS DE LOS AMINOÁCIDOS </a:t>
            </a:r>
          </a:p>
        </p:txBody>
      </p:sp>
      <p:pic>
        <p:nvPicPr>
          <p:cNvPr id="6" name="Imagen 5"/>
          <p:cNvPicPr>
            <a:picLocks noChangeAspect="1"/>
          </p:cNvPicPr>
          <p:nvPr/>
        </p:nvPicPr>
        <p:blipFill rotWithShape="1">
          <a:blip r:embed="rId2"/>
          <a:srcRect b="13808"/>
          <a:stretch/>
        </p:blipFill>
        <p:spPr>
          <a:xfrm>
            <a:off x="1213951" y="2031458"/>
            <a:ext cx="6731414" cy="2632812"/>
          </a:xfrm>
          <a:prstGeom prst="rect">
            <a:avLst/>
          </a:prstGeom>
        </p:spPr>
      </p:pic>
      <p:sp>
        <p:nvSpPr>
          <p:cNvPr id="7" name="CuadroTexto 6"/>
          <p:cNvSpPr txBox="1"/>
          <p:nvPr/>
        </p:nvSpPr>
        <p:spPr>
          <a:xfrm>
            <a:off x="1692096" y="4591013"/>
            <a:ext cx="2674597" cy="523220"/>
          </a:xfrm>
          <a:prstGeom prst="rect">
            <a:avLst/>
          </a:prstGeom>
          <a:noFill/>
        </p:spPr>
        <p:txBody>
          <a:bodyPr wrap="square" rtlCol="0">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s-MX" sz="2800" b="1" i="0" u="none" strike="noStrike" kern="1200" cap="none" spc="0" normalizeH="0" baseline="0" noProof="0" dirty="0">
                <a:ln>
                  <a:noFill/>
                </a:ln>
                <a:solidFill>
                  <a:srgbClr val="FF00FF"/>
                </a:solidFill>
                <a:effectLst>
                  <a:outerShdw blurRad="38100" dist="38100" dir="2700000" algn="tl">
                    <a:srgbClr val="000000">
                      <a:alpha val="43137"/>
                    </a:srgbClr>
                  </a:outerShdw>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rPr>
              <a:t>L - Aminoácido</a:t>
            </a:r>
          </a:p>
        </p:txBody>
      </p:sp>
      <p:sp>
        <p:nvSpPr>
          <p:cNvPr id="8" name="CuadroTexto 7"/>
          <p:cNvSpPr txBox="1"/>
          <p:nvPr/>
        </p:nvSpPr>
        <p:spPr>
          <a:xfrm>
            <a:off x="4905713" y="4627225"/>
            <a:ext cx="2664296" cy="523220"/>
          </a:xfrm>
          <a:prstGeom prst="rect">
            <a:avLst/>
          </a:prstGeom>
          <a:noFill/>
        </p:spPr>
        <p:txBody>
          <a:bodyPr wrap="square" rtlCol="0">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s-MX" sz="2800" b="1" i="0" u="none" strike="noStrike" kern="1200" cap="none" spc="0" normalizeH="0" baseline="0" noProof="0" dirty="0">
                <a:ln>
                  <a:noFill/>
                </a:ln>
                <a:solidFill>
                  <a:srgbClr val="FF00FF"/>
                </a:solidFill>
                <a:effectLst>
                  <a:outerShdw blurRad="38100" dist="38100" dir="2700000" algn="tl">
                    <a:srgbClr val="000000">
                      <a:alpha val="43137"/>
                    </a:srgbClr>
                  </a:outerShdw>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rPr>
              <a:t>D - Aminoácido</a:t>
            </a:r>
          </a:p>
        </p:txBody>
      </p:sp>
      <p:sp>
        <p:nvSpPr>
          <p:cNvPr id="9" name="Marcador de número de diapositiva 1"/>
          <p:cNvSpPr txBox="1">
            <a:spLocks/>
          </p:cNvSpPr>
          <p:nvPr/>
        </p:nvSpPr>
        <p:spPr>
          <a:xfrm>
            <a:off x="8324637" y="6356350"/>
            <a:ext cx="430960" cy="365760"/>
          </a:xfrm>
          <a:prstGeom prst="rect">
            <a:avLst/>
          </a:prstGeom>
        </p:spPr>
        <p:txBody>
          <a:bodyPr vert="horz"/>
          <a:lstStyle>
            <a:defPPr>
              <a:defRPr lang="es-ES_tradnl"/>
            </a:defPPr>
            <a:lvl1pPr algn="l" rtl="0" eaLnBrk="1" fontAlgn="base" latinLnBrk="0" hangingPunct="1">
              <a:spcBef>
                <a:spcPct val="0"/>
              </a:spcBef>
              <a:spcAft>
                <a:spcPct val="0"/>
              </a:spcAft>
              <a:defRPr kumimoji="0" sz="1400" kern="1200">
                <a:solidFill>
                  <a:schemeClr val="tx2"/>
                </a:solidFill>
                <a:latin typeface="Book Antiqua" pitchFamily="18" charset="0"/>
                <a:ea typeface="+mn-ea"/>
                <a:cs typeface="+mn-cs"/>
              </a:defRPr>
            </a:lvl1pPr>
            <a:lvl2pPr marL="457200" algn="l" rtl="0" eaLnBrk="0" fontAlgn="base" hangingPunct="0">
              <a:spcBef>
                <a:spcPct val="0"/>
              </a:spcBef>
              <a:spcAft>
                <a:spcPct val="0"/>
              </a:spcAft>
              <a:defRPr sz="2400" kern="1200">
                <a:solidFill>
                  <a:schemeClr val="tx1"/>
                </a:solidFill>
                <a:latin typeface="Book Antiqua" pitchFamily="18" charset="0"/>
                <a:ea typeface="+mn-ea"/>
                <a:cs typeface="+mn-cs"/>
              </a:defRPr>
            </a:lvl2pPr>
            <a:lvl3pPr marL="914400" algn="l" rtl="0" eaLnBrk="0" fontAlgn="base" hangingPunct="0">
              <a:spcBef>
                <a:spcPct val="0"/>
              </a:spcBef>
              <a:spcAft>
                <a:spcPct val="0"/>
              </a:spcAft>
              <a:defRPr sz="2400" kern="1200">
                <a:solidFill>
                  <a:schemeClr val="tx1"/>
                </a:solidFill>
                <a:latin typeface="Book Antiqua"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Book Antiqua"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Book Antiqua" pitchFamily="18" charset="0"/>
                <a:ea typeface="+mn-ea"/>
                <a:cs typeface="+mn-cs"/>
              </a:defRPr>
            </a:lvl5pPr>
            <a:lvl6pPr marL="2286000" algn="l" defTabSz="914400" rtl="0" eaLnBrk="1" latinLnBrk="0" hangingPunct="1">
              <a:defRPr sz="2400" kern="1200">
                <a:solidFill>
                  <a:schemeClr val="tx1"/>
                </a:solidFill>
                <a:latin typeface="Book Antiqua" pitchFamily="18" charset="0"/>
                <a:ea typeface="+mn-ea"/>
                <a:cs typeface="+mn-cs"/>
              </a:defRPr>
            </a:lvl6pPr>
            <a:lvl7pPr marL="2743200" algn="l" defTabSz="914400" rtl="0" eaLnBrk="1" latinLnBrk="0" hangingPunct="1">
              <a:defRPr sz="2400" kern="1200">
                <a:solidFill>
                  <a:schemeClr val="tx1"/>
                </a:solidFill>
                <a:latin typeface="Book Antiqua" pitchFamily="18" charset="0"/>
                <a:ea typeface="+mn-ea"/>
                <a:cs typeface="+mn-cs"/>
              </a:defRPr>
            </a:lvl7pPr>
            <a:lvl8pPr marL="3200400" algn="l" defTabSz="914400" rtl="0" eaLnBrk="1" latinLnBrk="0" hangingPunct="1">
              <a:defRPr sz="2400" kern="1200">
                <a:solidFill>
                  <a:schemeClr val="tx1"/>
                </a:solidFill>
                <a:latin typeface="Book Antiqua" pitchFamily="18" charset="0"/>
                <a:ea typeface="+mn-ea"/>
                <a:cs typeface="+mn-cs"/>
              </a:defRPr>
            </a:lvl8pPr>
            <a:lvl9pPr marL="3657600" algn="l" defTabSz="914400" rtl="0" eaLnBrk="1" latinLnBrk="0" hangingPunct="1">
              <a:defRPr sz="2400" kern="1200">
                <a:solidFill>
                  <a:schemeClr val="tx1"/>
                </a:solidFill>
                <a:latin typeface="Book Antiqua" pitchFamily="18" charset="0"/>
                <a:ea typeface="+mn-ea"/>
                <a:cs typeface="+mn-cs"/>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lang="es-ES_tradnl" sz="1100" b="1" dirty="0">
                <a:solidFill>
                  <a:srgbClr val="37302A"/>
                </a:solidFill>
                <a:latin typeface="Microsoft Sans Serif" panose="020B0604020202020204" pitchFamily="34" charset="0"/>
                <a:ea typeface="Microsoft Sans Serif" panose="020B0604020202020204" pitchFamily="34" charset="0"/>
                <a:cs typeface="Microsoft Sans Serif" panose="020B0604020202020204" pitchFamily="34" charset="0"/>
              </a:rPr>
              <a:t>39</a:t>
            </a:r>
            <a:endParaRPr kumimoji="0" lang="es-ES_tradnl" sz="1100" b="1" i="0" u="none" strike="noStrike" kern="1200" cap="none" spc="0" normalizeH="0" baseline="0" noProof="0" dirty="0">
              <a:ln>
                <a:noFill/>
              </a:ln>
              <a:solidFill>
                <a:srgbClr val="37302A"/>
              </a:solidFill>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sp>
        <p:nvSpPr>
          <p:cNvPr id="10" name="9 CuadroTexto"/>
          <p:cNvSpPr txBox="1"/>
          <p:nvPr/>
        </p:nvSpPr>
        <p:spPr>
          <a:xfrm>
            <a:off x="3420704" y="6360279"/>
            <a:ext cx="2951496" cy="246221"/>
          </a:xfrm>
          <a:prstGeom prst="rect">
            <a:avLst/>
          </a:prstGeom>
          <a:noFill/>
        </p:spPr>
        <p:txBody>
          <a:bodyPr wrap="square" rtlCol="0">
            <a:spAutoFit/>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s-MX" altLang="es-MX" sz="1000" b="0" i="0" u="none" strike="noStrike" kern="1200" cap="none" spc="100" normalizeH="0" baseline="0" noProof="0" dirty="0">
                <a:ln>
                  <a:noFill/>
                </a:ln>
                <a:solidFill>
                  <a:srgbClr val="6B6149">
                    <a:lumMod val="50000"/>
                  </a:srgbClr>
                </a:solidFill>
                <a:effectLst/>
                <a:uLnTx/>
                <a:uFillTx/>
                <a:latin typeface="Microsoft Sans Serif" pitchFamily="34" charset="0"/>
                <a:ea typeface="+mn-ea"/>
                <a:cs typeface="Microsoft Sans Serif" pitchFamily="34" charset="0"/>
              </a:rPr>
              <a:t>Fuente: </a:t>
            </a:r>
            <a:r>
              <a:rPr kumimoji="0" lang="es-MX" altLang="es-MX" sz="1000" b="0" i="0" u="sng" strike="noStrike" kern="1200" cap="none" spc="100" normalizeH="0" baseline="0" noProof="0" dirty="0">
                <a:ln>
                  <a:noFill/>
                </a:ln>
                <a:solidFill>
                  <a:srgbClr val="6B6149">
                    <a:lumMod val="50000"/>
                  </a:srgbClr>
                </a:solidFill>
                <a:effectLst/>
                <a:uLnTx/>
                <a:uFillTx/>
                <a:latin typeface="Microsoft Sans Serif" pitchFamily="34" charset="0"/>
                <a:ea typeface="+mn-ea"/>
                <a:cs typeface="Microsoft Sans Serif" pitchFamily="34" charset="0"/>
              </a:rPr>
              <a:t>depa.fquim.unam.mx</a:t>
            </a:r>
            <a:r>
              <a:rPr kumimoji="0" lang="es-MX" altLang="es-MX" sz="1000" b="0" i="0" u="none" strike="noStrike" kern="1200" cap="none" spc="100" normalizeH="0" baseline="0" noProof="0" dirty="0">
                <a:ln>
                  <a:noFill/>
                </a:ln>
                <a:solidFill>
                  <a:srgbClr val="6B6149">
                    <a:lumMod val="50000"/>
                  </a:srgbClr>
                </a:solidFill>
                <a:effectLst/>
                <a:uLnTx/>
                <a:uFillTx/>
                <a:latin typeface="Microsoft Sans Serif" pitchFamily="34" charset="0"/>
                <a:ea typeface="+mn-ea"/>
                <a:cs typeface="Microsoft Sans Serif" pitchFamily="34" charset="0"/>
              </a:rPr>
              <a:t>, 2019 </a:t>
            </a:r>
          </a:p>
        </p:txBody>
      </p:sp>
    </p:spTree>
    <p:extLst>
      <p:ext uri="{BB962C8B-B14F-4D97-AF65-F5344CB8AC3E}">
        <p14:creationId xmlns:p14="http://schemas.microsoft.com/office/powerpoint/2010/main" val="193319798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txBox="1">
            <a:spLocks noChangeArrowheads="1"/>
          </p:cNvSpPr>
          <p:nvPr/>
        </p:nvSpPr>
        <p:spPr>
          <a:xfrm>
            <a:off x="495300" y="1511111"/>
            <a:ext cx="8253164" cy="4680520"/>
          </a:xfrm>
          <a:prstGeom prst="rect">
            <a:avLst/>
          </a:prstGeom>
        </p:spPr>
        <p:txBody>
          <a:bodyPr>
            <a:noAutofit/>
          </a:bodyPr>
          <a:lstStyle>
            <a:lvl1pPr marL="274320" indent="-274320" algn="l" rtl="0" eaLnBrk="1" latinLnBrk="0" hangingPunct="1">
              <a:spcBef>
                <a:spcPts val="600"/>
              </a:spcBef>
              <a:buClr>
                <a:schemeClr val="accent1"/>
              </a:buClr>
              <a:buSzPct val="76000"/>
              <a:buFont typeface="Wingdings 3"/>
              <a:buChar char=""/>
              <a:defRPr kumimoji="0" sz="2600" kern="1200">
                <a:solidFill>
                  <a:schemeClr val="tx1"/>
                </a:solidFill>
                <a:latin typeface="+mn-lt"/>
                <a:ea typeface="+mn-ea"/>
                <a:cs typeface="+mn-cs"/>
              </a:defRPr>
            </a:lvl1pPr>
            <a:lvl2pPr marL="548640" indent="-274320" algn="l" rtl="0" eaLnBrk="1" latinLnBrk="0" hangingPunct="1">
              <a:spcBef>
                <a:spcPts val="500"/>
              </a:spcBef>
              <a:buClr>
                <a:schemeClr val="accent2"/>
              </a:buClr>
              <a:buSzPct val="76000"/>
              <a:buFont typeface="Wingdings 3"/>
              <a:buChar char=""/>
              <a:defRPr kumimoji="0" sz="2300" kern="1200">
                <a:solidFill>
                  <a:schemeClr val="tx2"/>
                </a:solidFill>
                <a:latin typeface="+mn-lt"/>
                <a:ea typeface="+mn-ea"/>
                <a:cs typeface="+mn-cs"/>
              </a:defRPr>
            </a:lvl2pPr>
            <a:lvl3pPr marL="822960" indent="-228600" algn="l" rtl="0" eaLnBrk="1" latinLnBrk="0" hangingPunct="1">
              <a:spcBef>
                <a:spcPts val="500"/>
              </a:spcBef>
              <a:buClr>
                <a:schemeClr val="bg1">
                  <a:shade val="50000"/>
                </a:schemeClr>
              </a:buClr>
              <a:buSzPct val="76000"/>
              <a:buFont typeface="Wingdings 3"/>
              <a:buChar char=""/>
              <a:defRPr kumimoji="0" sz="2000" kern="1200">
                <a:solidFill>
                  <a:schemeClr val="tx1"/>
                </a:solidFill>
                <a:latin typeface="+mn-lt"/>
                <a:ea typeface="+mn-ea"/>
                <a:cs typeface="+mn-cs"/>
              </a:defRPr>
            </a:lvl3pPr>
            <a:lvl4pPr marL="1097280" indent="-228600" algn="l" rtl="0" eaLnBrk="1" latinLnBrk="0" hangingPunct="1">
              <a:spcBef>
                <a:spcPts val="400"/>
              </a:spcBef>
              <a:buClr>
                <a:schemeClr val="accent2">
                  <a:shade val="75000"/>
                </a:schemeClr>
              </a:buClr>
              <a:buSzPct val="70000"/>
              <a:buFont typeface="Wingdings"/>
              <a:buChar char=""/>
              <a:defRPr kumimoji="0" sz="1800" kern="1200">
                <a:solidFill>
                  <a:schemeClr val="tx1"/>
                </a:solidFill>
                <a:latin typeface="+mn-lt"/>
                <a:ea typeface="+mn-ea"/>
                <a:cs typeface="+mn-cs"/>
              </a:defRPr>
            </a:lvl4pPr>
            <a:lvl5pPr marL="1371600" indent="-228600" algn="l" rtl="0" eaLnBrk="1" latinLnBrk="0" hangingPunct="1">
              <a:spcBef>
                <a:spcPts val="300"/>
              </a:spcBef>
              <a:buClr>
                <a:schemeClr val="accent2"/>
              </a:buClr>
              <a:buSzPct val="70000"/>
              <a:buFont typeface="Wingdings"/>
              <a:buChar char=""/>
              <a:defRPr kumimoji="0" sz="1600" kern="1200">
                <a:solidFill>
                  <a:schemeClr val="tx1"/>
                </a:solidFill>
                <a:latin typeface="+mn-lt"/>
                <a:ea typeface="+mn-ea"/>
                <a:cs typeface="+mn-cs"/>
              </a:defRPr>
            </a:lvl5pPr>
            <a:lvl6pPr marL="1645920" indent="-182880" algn="l" rtl="0" eaLnBrk="1" latinLnBrk="0" hangingPunct="1">
              <a:spcBef>
                <a:spcPts val="300"/>
              </a:spcBef>
              <a:buClr>
                <a:srgbClr val="9FB8CD">
                  <a:shade val="75000"/>
                </a:srgbClr>
              </a:buClr>
              <a:buSzPct val="75000"/>
              <a:buFont typeface="Wingdings 3"/>
              <a:buChar char=""/>
              <a:defRPr kumimoji="0" lang="en-US" sz="1600" kern="1200" smtClean="0">
                <a:solidFill>
                  <a:schemeClr val="tx1"/>
                </a:solidFill>
                <a:latin typeface="+mn-lt"/>
                <a:ea typeface="+mn-ea"/>
                <a:cs typeface="+mn-cs"/>
              </a:defRPr>
            </a:lvl6pPr>
            <a:lvl7pPr marL="1828800" indent="-182880" algn="l" rtl="0" eaLnBrk="1" latinLnBrk="0" hangingPunct="1">
              <a:spcBef>
                <a:spcPts val="300"/>
              </a:spcBef>
              <a:buClr>
                <a:srgbClr val="727CA3">
                  <a:shade val="75000"/>
                </a:srgbClr>
              </a:buClr>
              <a:buSzPct val="75000"/>
              <a:buFont typeface="Wingdings 3"/>
              <a:buChar char=""/>
              <a:defRPr kumimoji="0" lang="en-US" sz="1400" kern="1200" smtClean="0">
                <a:solidFill>
                  <a:schemeClr val="tx1"/>
                </a:solidFill>
                <a:latin typeface="+mn-lt"/>
                <a:ea typeface="+mn-ea"/>
                <a:cs typeface="+mn-cs"/>
              </a:defRPr>
            </a:lvl7pPr>
            <a:lvl8pPr marL="2011680" indent="-182880" algn="l" rtl="0" eaLnBrk="1" latinLnBrk="0" hangingPunct="1">
              <a:spcBef>
                <a:spcPts val="300"/>
              </a:spcBef>
              <a:buClr>
                <a:prstClr val="white">
                  <a:shade val="50000"/>
                </a:prstClr>
              </a:buClr>
              <a:buSzPct val="75000"/>
              <a:buFont typeface="Wingdings 3"/>
              <a:buChar char=""/>
              <a:defRPr kumimoji="0" lang="en-US" sz="1400" kern="1200" smtClean="0">
                <a:solidFill>
                  <a:schemeClr val="tx1"/>
                </a:solidFill>
                <a:latin typeface="+mn-lt"/>
                <a:ea typeface="+mn-ea"/>
                <a:cs typeface="+mn-cs"/>
              </a:defRPr>
            </a:lvl8pPr>
            <a:lvl9pPr marL="2194560" indent="-182880" algn="l" rtl="0" eaLnBrk="1" latinLnBrk="0" hangingPunct="1">
              <a:spcBef>
                <a:spcPts val="300"/>
              </a:spcBef>
              <a:buClr>
                <a:srgbClr val="9FB8CD"/>
              </a:buClr>
              <a:buSzPct val="75000"/>
              <a:buFont typeface="Wingdings 3"/>
              <a:buChar char=""/>
              <a:defRPr kumimoji="0" lang="en-US" sz="1200" kern="1200" smtClean="0">
                <a:solidFill>
                  <a:schemeClr val="tx1"/>
                </a:solidFill>
                <a:latin typeface="+mn-lt"/>
                <a:ea typeface="+mn-ea"/>
                <a:cs typeface="+mn-cs"/>
              </a:defRPr>
            </a:lvl9pPr>
          </a:lstStyle>
          <a:p>
            <a:pPr algn="just" fontAlgn="auto">
              <a:lnSpc>
                <a:spcPct val="107000"/>
              </a:lnSpc>
              <a:spcAft>
                <a:spcPts val="0"/>
              </a:spcAft>
            </a:pPr>
            <a:r>
              <a:rPr lang="es-MX" sz="2000" dirty="0">
                <a:latin typeface="Microsoft Sans Serif" panose="020B0604020202020204" pitchFamily="34" charset="0"/>
                <a:ea typeface="Microsoft Sans Serif" panose="020B0604020202020204" pitchFamily="34" charset="0"/>
                <a:cs typeface="Microsoft Sans Serif" panose="020B0604020202020204" pitchFamily="34" charset="0"/>
              </a:rPr>
              <a:t>La Bioquímica es la ciencia que estudia los procesos químicos que tienen lugar en los seres vivos. Sus propósitos consisten en estudiar: 1. La composición química de los seres vivos (las biomoléculas), 2. Las relaciones que se establecen entre dichos componentes (interacciones), 3. Sus transformaciones en los seres vivos (metabolismo), 4. La regulación de dichos procesos (fisiología). </a:t>
            </a:r>
          </a:p>
          <a:p>
            <a:pPr algn="just" fontAlgn="auto">
              <a:lnSpc>
                <a:spcPct val="107000"/>
              </a:lnSpc>
              <a:spcAft>
                <a:spcPts val="0"/>
              </a:spcAft>
            </a:pPr>
            <a:endParaRPr lang="es-MX" sz="1200" dirty="0">
              <a:latin typeface="Microsoft Sans Serif" panose="020B0604020202020204" pitchFamily="34" charset="0"/>
              <a:ea typeface="Microsoft Sans Serif" panose="020B0604020202020204" pitchFamily="34" charset="0"/>
              <a:cs typeface="Microsoft Sans Serif" panose="020B0604020202020204" pitchFamily="34" charset="0"/>
            </a:endParaRPr>
          </a:p>
          <a:p>
            <a:pPr algn="just" fontAlgn="auto">
              <a:lnSpc>
                <a:spcPct val="107000"/>
              </a:lnSpc>
              <a:spcAft>
                <a:spcPts val="0"/>
              </a:spcAft>
            </a:pPr>
            <a:r>
              <a:rPr lang="es-MX" sz="2000" dirty="0">
                <a:latin typeface="Microsoft Sans Serif" panose="020B0604020202020204" pitchFamily="34" charset="0"/>
                <a:ea typeface="Microsoft Sans Serif" panose="020B0604020202020204" pitchFamily="34" charset="0"/>
                <a:cs typeface="Microsoft Sans Serif" panose="020B0604020202020204" pitchFamily="34" charset="0"/>
              </a:rPr>
              <a:t>En este orden de ideas, el estudio de esta ciencia es difícil de percibirse a través de los sentidos ya que los sucesos que tienen lugar en el interior de un ser vivo no son observables a simple vista; se requiere, por tanto, facilitar la comprensión de esta clase de conocimientos, a través de la utilización de diversos recursos, instrumentos y técnicas experimentales que permitan estudiar estos aspectos de difícil observación directa.</a:t>
            </a:r>
          </a:p>
        </p:txBody>
      </p:sp>
      <p:sp>
        <p:nvSpPr>
          <p:cNvPr id="6" name="Marcador de número de diapositiva 1"/>
          <p:cNvSpPr txBox="1">
            <a:spLocks/>
          </p:cNvSpPr>
          <p:nvPr/>
        </p:nvSpPr>
        <p:spPr>
          <a:xfrm>
            <a:off x="8388424" y="6377382"/>
            <a:ext cx="281586" cy="365760"/>
          </a:xfrm>
          <a:prstGeom prst="rect">
            <a:avLst/>
          </a:prstGeom>
        </p:spPr>
        <p:txBody>
          <a:bodyPr vert="horz"/>
          <a:lstStyle>
            <a:defPPr>
              <a:defRPr lang="es-ES_tradnl"/>
            </a:defPPr>
            <a:lvl1pPr algn="l" rtl="0" eaLnBrk="1" fontAlgn="base" latinLnBrk="0" hangingPunct="1">
              <a:spcBef>
                <a:spcPct val="0"/>
              </a:spcBef>
              <a:spcAft>
                <a:spcPct val="0"/>
              </a:spcAft>
              <a:defRPr kumimoji="0" sz="1400" kern="1200">
                <a:solidFill>
                  <a:schemeClr val="tx2"/>
                </a:solidFill>
                <a:latin typeface="Book Antiqua" pitchFamily="18" charset="0"/>
                <a:ea typeface="+mn-ea"/>
                <a:cs typeface="+mn-cs"/>
              </a:defRPr>
            </a:lvl1pPr>
            <a:lvl2pPr marL="457200" algn="l" rtl="0" eaLnBrk="0" fontAlgn="base" hangingPunct="0">
              <a:spcBef>
                <a:spcPct val="0"/>
              </a:spcBef>
              <a:spcAft>
                <a:spcPct val="0"/>
              </a:spcAft>
              <a:defRPr sz="2400" kern="1200">
                <a:solidFill>
                  <a:schemeClr val="tx1"/>
                </a:solidFill>
                <a:latin typeface="Book Antiqua" pitchFamily="18" charset="0"/>
                <a:ea typeface="+mn-ea"/>
                <a:cs typeface="+mn-cs"/>
              </a:defRPr>
            </a:lvl2pPr>
            <a:lvl3pPr marL="914400" algn="l" rtl="0" eaLnBrk="0" fontAlgn="base" hangingPunct="0">
              <a:spcBef>
                <a:spcPct val="0"/>
              </a:spcBef>
              <a:spcAft>
                <a:spcPct val="0"/>
              </a:spcAft>
              <a:defRPr sz="2400" kern="1200">
                <a:solidFill>
                  <a:schemeClr val="tx1"/>
                </a:solidFill>
                <a:latin typeface="Book Antiqua"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Book Antiqua"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Book Antiqua" pitchFamily="18" charset="0"/>
                <a:ea typeface="+mn-ea"/>
                <a:cs typeface="+mn-cs"/>
              </a:defRPr>
            </a:lvl5pPr>
            <a:lvl6pPr marL="2286000" algn="l" defTabSz="914400" rtl="0" eaLnBrk="1" latinLnBrk="0" hangingPunct="1">
              <a:defRPr sz="2400" kern="1200">
                <a:solidFill>
                  <a:schemeClr val="tx1"/>
                </a:solidFill>
                <a:latin typeface="Book Antiqua" pitchFamily="18" charset="0"/>
                <a:ea typeface="+mn-ea"/>
                <a:cs typeface="+mn-cs"/>
              </a:defRPr>
            </a:lvl6pPr>
            <a:lvl7pPr marL="2743200" algn="l" defTabSz="914400" rtl="0" eaLnBrk="1" latinLnBrk="0" hangingPunct="1">
              <a:defRPr sz="2400" kern="1200">
                <a:solidFill>
                  <a:schemeClr val="tx1"/>
                </a:solidFill>
                <a:latin typeface="Book Antiqua" pitchFamily="18" charset="0"/>
                <a:ea typeface="+mn-ea"/>
                <a:cs typeface="+mn-cs"/>
              </a:defRPr>
            </a:lvl7pPr>
            <a:lvl8pPr marL="3200400" algn="l" defTabSz="914400" rtl="0" eaLnBrk="1" latinLnBrk="0" hangingPunct="1">
              <a:defRPr sz="2400" kern="1200">
                <a:solidFill>
                  <a:schemeClr val="tx1"/>
                </a:solidFill>
                <a:latin typeface="Book Antiqua" pitchFamily="18" charset="0"/>
                <a:ea typeface="+mn-ea"/>
                <a:cs typeface="+mn-cs"/>
              </a:defRPr>
            </a:lvl8pPr>
            <a:lvl9pPr marL="3657600" algn="l" defTabSz="914400" rtl="0" eaLnBrk="1" latinLnBrk="0" hangingPunct="1">
              <a:defRPr sz="2400" kern="1200">
                <a:solidFill>
                  <a:schemeClr val="tx1"/>
                </a:solidFill>
                <a:latin typeface="Book Antiqua" pitchFamily="18" charset="0"/>
                <a:ea typeface="+mn-ea"/>
                <a:cs typeface="+mn-cs"/>
              </a:defRPr>
            </a:lvl9pPr>
          </a:lstStyle>
          <a:p>
            <a:pPr algn="ctr"/>
            <a:r>
              <a:rPr lang="es-ES_tradnl" sz="1100" b="1" dirty="0">
                <a:latin typeface="Microsoft Sans Serif" panose="020B0604020202020204" pitchFamily="34" charset="0"/>
                <a:ea typeface="Microsoft Sans Serif" panose="020B0604020202020204" pitchFamily="34" charset="0"/>
                <a:cs typeface="Microsoft Sans Serif" panose="020B0604020202020204" pitchFamily="34" charset="0"/>
              </a:rPr>
              <a:t>4</a:t>
            </a:r>
          </a:p>
        </p:txBody>
      </p:sp>
      <p:sp>
        <p:nvSpPr>
          <p:cNvPr id="7" name="Rectangle 2">
            <a:extLst>
              <a:ext uri="{FF2B5EF4-FFF2-40B4-BE49-F238E27FC236}">
                <a16:creationId xmlns:a16="http://schemas.microsoft.com/office/drawing/2014/main" id="{A8FB8479-5512-477C-A351-A3EEC01E6AB6}"/>
              </a:ext>
            </a:extLst>
          </p:cNvPr>
          <p:cNvSpPr>
            <a:spLocks noGrp="1" noChangeArrowheads="1"/>
          </p:cNvSpPr>
          <p:nvPr>
            <p:ph type="title"/>
          </p:nvPr>
        </p:nvSpPr>
        <p:spPr>
          <a:xfrm>
            <a:off x="457200" y="228600"/>
            <a:ext cx="8229600" cy="914400"/>
          </a:xfrm>
          <a:noFill/>
          <a:ln/>
        </p:spPr>
        <p:txBody>
          <a:bodyPr anchor="ctr" anchorCtr="1">
            <a:normAutofit/>
          </a:bodyPr>
          <a:lstStyle/>
          <a:p>
            <a:pPr lvl="0" indent="-342900" algn="ctr">
              <a:spcBef>
                <a:spcPts val="600"/>
              </a:spcBef>
              <a:defRPr/>
            </a:pPr>
            <a:r>
              <a:rPr lang="es-ES_tradnl" sz="4400" b="1" cap="small" spc="100" dirty="0">
                <a:solidFill>
                  <a:srgbClr val="003300"/>
                </a:solidFill>
                <a:effectLst>
                  <a:outerShdw blurRad="38100" dist="38100" dir="2700000" algn="tl">
                    <a:srgbClr val="000000">
                      <a:alpha val="43137"/>
                    </a:srgbClr>
                  </a:outerShdw>
                </a:effectLst>
                <a:latin typeface="Microsoft Sans Serif" pitchFamily="34" charset="0"/>
                <a:ea typeface="+mn-ea"/>
                <a:cs typeface="Microsoft Sans Serif" pitchFamily="34" charset="0"/>
              </a:rPr>
              <a:t>Justificación académica</a:t>
            </a:r>
          </a:p>
        </p:txBody>
      </p:sp>
    </p:spTree>
    <p:extLst>
      <p:ext uri="{BB962C8B-B14F-4D97-AF65-F5344CB8AC3E}">
        <p14:creationId xmlns:p14="http://schemas.microsoft.com/office/powerpoint/2010/main" val="1286063460"/>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a:xfrm>
            <a:off x="0" y="142852"/>
            <a:ext cx="9144000" cy="1066800"/>
          </a:xfrm>
          <a:noFill/>
          <a:ln/>
        </p:spPr>
        <p:txBody>
          <a:bodyPr>
            <a:noAutofit/>
          </a:bodyPr>
          <a:lstStyle/>
          <a:p>
            <a:pPr algn="ctr"/>
            <a:r>
              <a:rPr lang="es-ES_tradnl" b="1" dirty="0">
                <a:solidFill>
                  <a:schemeClr val="tx2">
                    <a:lumMod val="75000"/>
                  </a:schemeClr>
                </a:solidFill>
                <a:latin typeface="Arial" pitchFamily="34" charset="0"/>
                <a:cs typeface="Arial" pitchFamily="34" charset="0"/>
              </a:rPr>
              <a:t>PROPIEDADES QUÍMICAS DE LOS AMINOÁCIDOS </a:t>
            </a:r>
          </a:p>
        </p:txBody>
      </p:sp>
      <p:sp>
        <p:nvSpPr>
          <p:cNvPr id="22531" name="Rectangle 3"/>
          <p:cNvSpPr>
            <a:spLocks noGrp="1" noChangeArrowheads="1"/>
          </p:cNvSpPr>
          <p:nvPr>
            <p:ph sz="quarter" idx="1"/>
          </p:nvPr>
        </p:nvSpPr>
        <p:spPr>
          <a:xfrm>
            <a:off x="467544" y="2636912"/>
            <a:ext cx="8280920" cy="2376264"/>
          </a:xfrm>
          <a:noFill/>
          <a:ln/>
        </p:spPr>
        <p:txBody>
          <a:bodyPr>
            <a:noAutofit/>
          </a:bodyPr>
          <a:lstStyle/>
          <a:p>
            <a:pPr marL="0" indent="0" algn="just">
              <a:buClr>
                <a:srgbClr val="002060"/>
              </a:buClr>
              <a:buNone/>
            </a:pPr>
            <a:r>
              <a:rPr lang="es-ES_tradnl" sz="3100" b="1" dirty="0">
                <a:solidFill>
                  <a:srgbClr val="FF00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Estereoisómero L</a:t>
            </a:r>
            <a:r>
              <a:rPr lang="es-ES_tradnl" sz="3100" b="1" dirty="0">
                <a:solidFill>
                  <a:schemeClr val="tx2">
                    <a:lumMod val="75000"/>
                  </a:schemeClr>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 </a:t>
            </a:r>
            <a:r>
              <a:rPr lang="es-ES_tradnl" sz="3100" dirty="0">
                <a:solidFill>
                  <a:schemeClr val="tx2">
                    <a:lumMod val="75000"/>
                  </a:schemeClr>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es la molécula que tiene el grupo funcional amino a la izquierda.</a:t>
            </a:r>
          </a:p>
          <a:p>
            <a:pPr marL="0" indent="0" algn="just">
              <a:buClr>
                <a:srgbClr val="002060"/>
              </a:buClr>
              <a:buNone/>
            </a:pPr>
            <a:endParaRPr lang="es-ES_tradnl" sz="800" b="1" dirty="0">
              <a:solidFill>
                <a:schemeClr val="tx2">
                  <a:lumMod val="75000"/>
                </a:schemeClr>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endParaRPr>
          </a:p>
          <a:p>
            <a:pPr marL="0" indent="0" algn="just">
              <a:buClr>
                <a:srgbClr val="002060"/>
              </a:buClr>
              <a:buNone/>
            </a:pPr>
            <a:r>
              <a:rPr lang="es-ES_tradnl" sz="3100" dirty="0">
                <a:solidFill>
                  <a:schemeClr val="tx2">
                    <a:lumMod val="75000"/>
                  </a:schemeClr>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Esta característica produce </a:t>
            </a:r>
            <a:r>
              <a:rPr lang="es-ES_tradnl" sz="3100" b="1" cap="small" dirty="0">
                <a:solidFill>
                  <a:srgbClr val="0000FF"/>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quiralidad</a:t>
            </a:r>
            <a:r>
              <a:rPr lang="es-ES_tradnl" sz="3100" b="1" dirty="0">
                <a:solidFill>
                  <a:schemeClr val="tx2">
                    <a:lumMod val="75000"/>
                  </a:schemeClr>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 </a:t>
            </a:r>
            <a:r>
              <a:rPr lang="es-ES_tradnl" sz="3100" dirty="0">
                <a:solidFill>
                  <a:schemeClr val="tx2">
                    <a:lumMod val="75000"/>
                  </a:schemeClr>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esto es que son ópticamente activos</a:t>
            </a:r>
            <a:r>
              <a:rPr lang="es-ES_tradnl" sz="2800" dirty="0">
                <a:solidFill>
                  <a:schemeClr val="tx2">
                    <a:lumMod val="75000"/>
                  </a:schemeClr>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a:t>
            </a:r>
          </a:p>
        </p:txBody>
      </p:sp>
      <p:sp>
        <p:nvSpPr>
          <p:cNvPr id="2" name="Marcador de número de diapositiva 1"/>
          <p:cNvSpPr>
            <a:spLocks noGrp="1"/>
          </p:cNvSpPr>
          <p:nvPr>
            <p:ph type="sldNum" sz="quarter" idx="12"/>
          </p:nvPr>
        </p:nvSpPr>
        <p:spPr>
          <a:xfrm>
            <a:off x="8388424" y="6356350"/>
            <a:ext cx="430960" cy="365760"/>
          </a:xfrm>
        </p:spPr>
        <p: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lang="es-ES_tradnl" sz="1100" b="1" dirty="0">
                <a:solidFill>
                  <a:srgbClr val="37302A"/>
                </a:solidFill>
                <a:latin typeface="Microsoft Sans Serif" panose="020B0604020202020204" pitchFamily="34" charset="0"/>
                <a:ea typeface="Microsoft Sans Serif" panose="020B0604020202020204" pitchFamily="34" charset="0"/>
                <a:cs typeface="Microsoft Sans Serif" panose="020B0604020202020204" pitchFamily="34" charset="0"/>
              </a:rPr>
              <a:t>40</a:t>
            </a:r>
            <a:endParaRPr kumimoji="0" lang="es-ES_tradnl" sz="1100" b="1" i="0" u="none" strike="noStrike" kern="1200" cap="none" spc="0" normalizeH="0" baseline="0" noProof="0" dirty="0">
              <a:ln>
                <a:noFill/>
              </a:ln>
              <a:solidFill>
                <a:srgbClr val="37302A"/>
              </a:solidFill>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spTree>
    <p:extLst>
      <p:ext uri="{BB962C8B-B14F-4D97-AF65-F5344CB8AC3E}">
        <p14:creationId xmlns:p14="http://schemas.microsoft.com/office/powerpoint/2010/main" val="2285220231"/>
      </p:ext>
    </p:extLst>
  </p:cSld>
  <p:clrMapOvr>
    <a:masterClrMapping/>
  </p:clrMapOvr>
  <p:transition/>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a:spLocks noGrp="1" noChangeArrowheads="1"/>
          </p:cNvSpPr>
          <p:nvPr>
            <p:ph type="title"/>
          </p:nvPr>
        </p:nvSpPr>
        <p:spPr>
          <a:xfrm>
            <a:off x="0" y="142852"/>
            <a:ext cx="9144000" cy="1066800"/>
          </a:xfrm>
          <a:noFill/>
          <a:ln/>
        </p:spPr>
        <p:txBody>
          <a:bodyPr>
            <a:noAutofit/>
          </a:bodyPr>
          <a:lstStyle/>
          <a:p>
            <a:pPr algn="ctr"/>
            <a:r>
              <a:rPr lang="es-ES_tradnl" b="1" dirty="0">
                <a:solidFill>
                  <a:schemeClr val="tx2">
                    <a:lumMod val="75000"/>
                  </a:schemeClr>
                </a:solidFill>
                <a:latin typeface="Arial" pitchFamily="34" charset="0"/>
                <a:cs typeface="Arial" pitchFamily="34" charset="0"/>
              </a:rPr>
              <a:t>PROPIEDADES QUÍMICAS DE LOS AMINOÁCIDOS </a:t>
            </a:r>
          </a:p>
        </p:txBody>
      </p:sp>
      <p:sp>
        <p:nvSpPr>
          <p:cNvPr id="8" name="CuadroTexto 7"/>
          <p:cNvSpPr txBox="1"/>
          <p:nvPr/>
        </p:nvSpPr>
        <p:spPr>
          <a:xfrm>
            <a:off x="467544" y="4933617"/>
            <a:ext cx="8208912" cy="1015663"/>
          </a:xfrm>
          <a:prstGeom prst="rect">
            <a:avLst/>
          </a:prstGeom>
          <a:noFill/>
        </p:spPr>
        <p:txBody>
          <a:bodyPr wrap="square" rtlCol="0">
            <a:spAutoFit/>
          </a:bodyPr>
          <a:lstStyle/>
          <a:p>
            <a:pPr marL="0" marR="0" lvl="0" indent="0" algn="just" defTabSz="914400" rtl="0" eaLnBrk="0" fontAlgn="base" latinLnBrk="0" hangingPunct="0">
              <a:lnSpc>
                <a:spcPct val="100000"/>
              </a:lnSpc>
              <a:spcBef>
                <a:spcPct val="0"/>
              </a:spcBef>
              <a:spcAft>
                <a:spcPct val="0"/>
              </a:spcAft>
              <a:buClrTx/>
              <a:buSzTx/>
              <a:buFontTx/>
              <a:buNone/>
              <a:tabLst/>
              <a:defRPr/>
            </a:pPr>
            <a:r>
              <a:rPr kumimoji="0" lang="es-MX" sz="2000" b="1" i="0" u="none" strike="noStrike" kern="1200" cap="none" spc="0" normalizeH="0" baseline="0" noProof="0" dirty="0">
                <a:ln>
                  <a:noFill/>
                </a:ln>
                <a:solidFill>
                  <a:srgbClr val="FF0000"/>
                </a:solidFill>
                <a:effectLst>
                  <a:outerShdw blurRad="38100" dist="38100" dir="2700000" algn="tl">
                    <a:srgbClr val="000000">
                      <a:alpha val="43137"/>
                    </a:srgbClr>
                  </a:outerShdw>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rPr>
              <a:t>Quiralidad </a:t>
            </a:r>
            <a:r>
              <a:rPr kumimoji="0" lang="es-MX" sz="2000" b="0" i="0" u="none" strike="noStrike" kern="1200" cap="none" spc="0" normalizeH="0" baseline="0" noProof="0" dirty="0">
                <a:ln>
                  <a:noFill/>
                </a:ln>
                <a:solidFill>
                  <a:srgbClr val="37302A">
                    <a:lumMod val="75000"/>
                  </a:srgbClr>
                </a:solidFill>
                <a:effectLst>
                  <a:outerShdw blurRad="38100" dist="38100" dir="2700000" algn="tl">
                    <a:srgbClr val="000000">
                      <a:alpha val="43137"/>
                    </a:srgbClr>
                  </a:outerShdw>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rPr>
              <a:t>(del griego CHIER que significa mano) es la propiedad que tienen ciertos objetos de poder existir bajo dos formas que son imágenes especulares una de la otra y que no se pueden superponer</a:t>
            </a:r>
          </a:p>
        </p:txBody>
      </p:sp>
      <p:grpSp>
        <p:nvGrpSpPr>
          <p:cNvPr id="12" name="Grupo 11"/>
          <p:cNvGrpSpPr/>
          <p:nvPr/>
        </p:nvGrpSpPr>
        <p:grpSpPr>
          <a:xfrm>
            <a:off x="952969" y="1635790"/>
            <a:ext cx="7228068" cy="3089354"/>
            <a:chOff x="952969" y="1635790"/>
            <a:chExt cx="7228068" cy="3089354"/>
          </a:xfrm>
        </p:grpSpPr>
        <p:grpSp>
          <p:nvGrpSpPr>
            <p:cNvPr id="10" name="Grupo 9"/>
            <p:cNvGrpSpPr/>
            <p:nvPr/>
          </p:nvGrpSpPr>
          <p:grpSpPr>
            <a:xfrm>
              <a:off x="952969" y="1635790"/>
              <a:ext cx="7228068" cy="3089354"/>
              <a:chOff x="952969" y="1635790"/>
              <a:chExt cx="7228068" cy="3089354"/>
            </a:xfrm>
          </p:grpSpPr>
          <p:pic>
            <p:nvPicPr>
              <p:cNvPr id="7" name="Imagen 6"/>
              <p:cNvPicPr>
                <a:picLocks noChangeAspect="1"/>
              </p:cNvPicPr>
              <p:nvPr/>
            </p:nvPicPr>
            <p:blipFill rotWithShape="1">
              <a:blip r:embed="rId2"/>
              <a:srcRect t="13699" b="29372"/>
              <a:stretch/>
            </p:blipFill>
            <p:spPr>
              <a:xfrm>
                <a:off x="952969" y="1635790"/>
                <a:ext cx="7228068" cy="3089354"/>
              </a:xfrm>
              <a:prstGeom prst="rect">
                <a:avLst/>
              </a:prstGeom>
            </p:spPr>
          </p:pic>
          <p:sp>
            <p:nvSpPr>
              <p:cNvPr id="9" name="Rectángulo 8"/>
              <p:cNvSpPr/>
              <p:nvPr/>
            </p:nvSpPr>
            <p:spPr>
              <a:xfrm>
                <a:off x="2699792" y="4517308"/>
                <a:ext cx="216024" cy="19859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es-MX" sz="2400" b="0" i="0" u="none" strike="noStrike" kern="1200" cap="none" spc="0" normalizeH="0" baseline="0" noProof="0">
                  <a:ln>
                    <a:noFill/>
                  </a:ln>
                  <a:solidFill>
                    <a:prstClr val="white"/>
                  </a:solidFill>
                  <a:effectLst/>
                  <a:uLnTx/>
                  <a:uFillTx/>
                  <a:latin typeface="Gill Sans MT"/>
                  <a:ea typeface="+mn-ea"/>
                  <a:cs typeface="+mn-cs"/>
                </a:endParaRPr>
              </a:p>
            </p:txBody>
          </p:sp>
        </p:grpSp>
        <p:sp>
          <p:nvSpPr>
            <p:cNvPr id="11" name="Rectángulo 10"/>
            <p:cNvSpPr/>
            <p:nvPr/>
          </p:nvSpPr>
          <p:spPr>
            <a:xfrm>
              <a:off x="6156176" y="4526547"/>
              <a:ext cx="216024" cy="19859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es-MX" sz="2400" b="0" i="0" u="none" strike="noStrike" kern="1200" cap="none" spc="0" normalizeH="0" baseline="0" noProof="0">
                <a:ln>
                  <a:noFill/>
                </a:ln>
                <a:solidFill>
                  <a:prstClr val="white"/>
                </a:solidFill>
                <a:effectLst/>
                <a:uLnTx/>
                <a:uFillTx/>
                <a:latin typeface="Gill Sans MT"/>
                <a:ea typeface="+mn-ea"/>
                <a:cs typeface="+mn-cs"/>
              </a:endParaRPr>
            </a:p>
          </p:txBody>
        </p:sp>
      </p:grpSp>
      <p:sp>
        <p:nvSpPr>
          <p:cNvPr id="13" name="Marcador de número de diapositiva 1"/>
          <p:cNvSpPr txBox="1">
            <a:spLocks/>
          </p:cNvSpPr>
          <p:nvPr/>
        </p:nvSpPr>
        <p:spPr>
          <a:xfrm>
            <a:off x="8406114" y="6356350"/>
            <a:ext cx="430960" cy="365760"/>
          </a:xfrm>
          <a:prstGeom prst="rect">
            <a:avLst/>
          </a:prstGeom>
        </p:spPr>
        <p:txBody>
          <a:bodyPr vert="horz"/>
          <a:lstStyle>
            <a:defPPr>
              <a:defRPr lang="es-ES_tradnl"/>
            </a:defPPr>
            <a:lvl1pPr algn="l" rtl="0" eaLnBrk="1" fontAlgn="base" latinLnBrk="0" hangingPunct="1">
              <a:spcBef>
                <a:spcPct val="0"/>
              </a:spcBef>
              <a:spcAft>
                <a:spcPct val="0"/>
              </a:spcAft>
              <a:defRPr kumimoji="0" sz="1400" kern="1200">
                <a:solidFill>
                  <a:schemeClr val="tx2"/>
                </a:solidFill>
                <a:latin typeface="Book Antiqua" pitchFamily="18" charset="0"/>
                <a:ea typeface="+mn-ea"/>
                <a:cs typeface="+mn-cs"/>
              </a:defRPr>
            </a:lvl1pPr>
            <a:lvl2pPr marL="457200" algn="l" rtl="0" eaLnBrk="0" fontAlgn="base" hangingPunct="0">
              <a:spcBef>
                <a:spcPct val="0"/>
              </a:spcBef>
              <a:spcAft>
                <a:spcPct val="0"/>
              </a:spcAft>
              <a:defRPr sz="2400" kern="1200">
                <a:solidFill>
                  <a:schemeClr val="tx1"/>
                </a:solidFill>
                <a:latin typeface="Book Antiqua" pitchFamily="18" charset="0"/>
                <a:ea typeface="+mn-ea"/>
                <a:cs typeface="+mn-cs"/>
              </a:defRPr>
            </a:lvl2pPr>
            <a:lvl3pPr marL="914400" algn="l" rtl="0" eaLnBrk="0" fontAlgn="base" hangingPunct="0">
              <a:spcBef>
                <a:spcPct val="0"/>
              </a:spcBef>
              <a:spcAft>
                <a:spcPct val="0"/>
              </a:spcAft>
              <a:defRPr sz="2400" kern="1200">
                <a:solidFill>
                  <a:schemeClr val="tx1"/>
                </a:solidFill>
                <a:latin typeface="Book Antiqua"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Book Antiqua"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Book Antiqua" pitchFamily="18" charset="0"/>
                <a:ea typeface="+mn-ea"/>
                <a:cs typeface="+mn-cs"/>
              </a:defRPr>
            </a:lvl5pPr>
            <a:lvl6pPr marL="2286000" algn="l" defTabSz="914400" rtl="0" eaLnBrk="1" latinLnBrk="0" hangingPunct="1">
              <a:defRPr sz="2400" kern="1200">
                <a:solidFill>
                  <a:schemeClr val="tx1"/>
                </a:solidFill>
                <a:latin typeface="Book Antiqua" pitchFamily="18" charset="0"/>
                <a:ea typeface="+mn-ea"/>
                <a:cs typeface="+mn-cs"/>
              </a:defRPr>
            </a:lvl6pPr>
            <a:lvl7pPr marL="2743200" algn="l" defTabSz="914400" rtl="0" eaLnBrk="1" latinLnBrk="0" hangingPunct="1">
              <a:defRPr sz="2400" kern="1200">
                <a:solidFill>
                  <a:schemeClr val="tx1"/>
                </a:solidFill>
                <a:latin typeface="Book Antiqua" pitchFamily="18" charset="0"/>
                <a:ea typeface="+mn-ea"/>
                <a:cs typeface="+mn-cs"/>
              </a:defRPr>
            </a:lvl7pPr>
            <a:lvl8pPr marL="3200400" algn="l" defTabSz="914400" rtl="0" eaLnBrk="1" latinLnBrk="0" hangingPunct="1">
              <a:defRPr sz="2400" kern="1200">
                <a:solidFill>
                  <a:schemeClr val="tx1"/>
                </a:solidFill>
                <a:latin typeface="Book Antiqua" pitchFamily="18" charset="0"/>
                <a:ea typeface="+mn-ea"/>
                <a:cs typeface="+mn-cs"/>
              </a:defRPr>
            </a:lvl8pPr>
            <a:lvl9pPr marL="3657600" algn="l" defTabSz="914400" rtl="0" eaLnBrk="1" latinLnBrk="0" hangingPunct="1">
              <a:defRPr sz="2400" kern="1200">
                <a:solidFill>
                  <a:schemeClr val="tx1"/>
                </a:solidFill>
                <a:latin typeface="Book Antiqua" pitchFamily="18" charset="0"/>
                <a:ea typeface="+mn-ea"/>
                <a:cs typeface="+mn-cs"/>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lang="es-ES_tradnl" sz="1100" b="1" dirty="0">
                <a:solidFill>
                  <a:srgbClr val="37302A"/>
                </a:solidFill>
                <a:latin typeface="Microsoft Sans Serif" panose="020B0604020202020204" pitchFamily="34" charset="0"/>
                <a:ea typeface="Microsoft Sans Serif" panose="020B0604020202020204" pitchFamily="34" charset="0"/>
                <a:cs typeface="Microsoft Sans Serif" panose="020B0604020202020204" pitchFamily="34" charset="0"/>
              </a:rPr>
              <a:t>41</a:t>
            </a:r>
            <a:endParaRPr kumimoji="0" lang="es-ES_tradnl" sz="1100" b="1" i="0" u="none" strike="noStrike" kern="1200" cap="none" spc="0" normalizeH="0" baseline="0" noProof="0" dirty="0">
              <a:ln>
                <a:noFill/>
              </a:ln>
              <a:solidFill>
                <a:srgbClr val="37302A"/>
              </a:solidFill>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sp>
        <p:nvSpPr>
          <p:cNvPr id="14" name="9 CuadroTexto"/>
          <p:cNvSpPr txBox="1"/>
          <p:nvPr/>
        </p:nvSpPr>
        <p:spPr>
          <a:xfrm>
            <a:off x="3491880" y="6343749"/>
            <a:ext cx="2160240" cy="276999"/>
          </a:xfrm>
          <a:prstGeom prst="rect">
            <a:avLst/>
          </a:prstGeom>
          <a:noFill/>
        </p:spPr>
        <p:txBody>
          <a:bodyPr wrap="square" rtlCol="0">
            <a:spAutoFit/>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s-MX" altLang="es-MX" sz="1200" b="0" i="0" u="none" strike="noStrike" kern="1200" cap="none" spc="100" normalizeH="0" baseline="0" noProof="0" dirty="0">
                <a:ln>
                  <a:noFill/>
                </a:ln>
                <a:solidFill>
                  <a:srgbClr val="6B6149">
                    <a:lumMod val="50000"/>
                  </a:srgbClr>
                </a:solidFill>
                <a:effectLst/>
                <a:uLnTx/>
                <a:uFillTx/>
                <a:latin typeface="Microsoft Sans Serif" pitchFamily="34" charset="0"/>
                <a:ea typeface="+mn-ea"/>
                <a:cs typeface="Microsoft Sans Serif" pitchFamily="34" charset="0"/>
              </a:rPr>
              <a:t>Fuente: Nelson, (2015) </a:t>
            </a:r>
          </a:p>
        </p:txBody>
      </p:sp>
    </p:spTree>
    <p:extLst>
      <p:ext uri="{BB962C8B-B14F-4D97-AF65-F5344CB8AC3E}">
        <p14:creationId xmlns:p14="http://schemas.microsoft.com/office/powerpoint/2010/main" val="1156897230"/>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a:spLocks noGrp="1" noChangeArrowheads="1"/>
          </p:cNvSpPr>
          <p:nvPr>
            <p:ph type="title"/>
          </p:nvPr>
        </p:nvSpPr>
        <p:spPr>
          <a:xfrm>
            <a:off x="0" y="142852"/>
            <a:ext cx="9144000" cy="1066800"/>
          </a:xfrm>
          <a:noFill/>
          <a:ln/>
        </p:spPr>
        <p:txBody>
          <a:bodyPr>
            <a:noAutofit/>
          </a:bodyPr>
          <a:lstStyle/>
          <a:p>
            <a:pPr algn="ctr"/>
            <a:r>
              <a:rPr lang="es-ES_tradnl" b="1" dirty="0">
                <a:solidFill>
                  <a:schemeClr val="tx2">
                    <a:lumMod val="75000"/>
                  </a:schemeClr>
                </a:solidFill>
                <a:latin typeface="Arial" pitchFamily="34" charset="0"/>
                <a:cs typeface="Arial" pitchFamily="34" charset="0"/>
              </a:rPr>
              <a:t>PROPIEDADES QUÍMICAS DE LOS AMINOÁCIDOS </a:t>
            </a:r>
          </a:p>
        </p:txBody>
      </p:sp>
      <p:sp>
        <p:nvSpPr>
          <p:cNvPr id="6" name="Rectángulo 5"/>
          <p:cNvSpPr/>
          <p:nvPr/>
        </p:nvSpPr>
        <p:spPr>
          <a:xfrm>
            <a:off x="467544" y="1622777"/>
            <a:ext cx="8208912" cy="4470519"/>
          </a:xfrm>
          <a:prstGeom prst="rect">
            <a:avLst/>
          </a:prstGeom>
        </p:spPr>
        <p:txBody>
          <a:bodyPr wrap="square">
            <a:spAutoFit/>
          </a:bodyPr>
          <a:lstStyle/>
          <a:p>
            <a:pPr marL="0" marR="0" lvl="0" indent="0" algn="just" defTabSz="914400" rtl="0" eaLnBrk="1" fontAlgn="auto" latinLnBrk="0" hangingPunct="1">
              <a:lnSpc>
                <a:spcPct val="114000"/>
              </a:lnSpc>
              <a:spcBef>
                <a:spcPts val="0"/>
              </a:spcBef>
              <a:spcAft>
                <a:spcPts val="0"/>
              </a:spcAft>
              <a:buClr>
                <a:srgbClr val="002060"/>
              </a:buClr>
              <a:buSzPct val="76000"/>
              <a:buFontTx/>
              <a:buNone/>
              <a:tabLst/>
              <a:defRPr/>
            </a:pPr>
            <a:r>
              <a:rPr kumimoji="0" lang="es-MX" sz="2800" b="0" i="0" u="none" strike="noStrike" kern="1200" cap="none" spc="0" normalizeH="0" baseline="0" noProof="0" dirty="0">
                <a:ln>
                  <a:noFill/>
                </a:ln>
                <a:solidFill>
                  <a:srgbClr val="37302A">
                    <a:lumMod val="75000"/>
                  </a:srgbClr>
                </a:solidFill>
                <a:effectLst>
                  <a:outerShdw blurRad="38100" dist="38100" dir="2700000" algn="tl">
                    <a:srgbClr val="000000">
                      <a:alpha val="43137"/>
                    </a:srgbClr>
                  </a:outerShdw>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rPr>
              <a:t>Los</a:t>
            </a:r>
            <a:r>
              <a:rPr kumimoji="0" lang="es-MX" sz="2800" b="1" i="0" u="none" strike="noStrike" kern="1200" cap="small" spc="0" normalizeH="0" baseline="0" noProof="0" dirty="0">
                <a:ln>
                  <a:noFill/>
                </a:ln>
                <a:solidFill>
                  <a:srgbClr val="37302A">
                    <a:lumMod val="75000"/>
                  </a:srgbClr>
                </a:solidFill>
                <a:effectLst>
                  <a:outerShdw blurRad="38100" dist="38100" dir="2700000" algn="tl">
                    <a:srgbClr val="000000">
                      <a:alpha val="43137"/>
                    </a:srgbClr>
                  </a:outerShdw>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rPr>
              <a:t> </a:t>
            </a:r>
            <a:r>
              <a:rPr kumimoji="0" lang="es-MX" sz="2800" b="1" i="0" u="none" strike="noStrike" kern="1200" cap="small" spc="0" normalizeH="0" baseline="0" noProof="0" dirty="0">
                <a:ln>
                  <a:noFill/>
                </a:ln>
                <a:solidFill>
                  <a:srgbClr val="0000FF"/>
                </a:solidFill>
                <a:effectLst>
                  <a:outerShdw blurRad="38100" dist="38100" dir="2700000" algn="tl">
                    <a:srgbClr val="000000">
                      <a:alpha val="43137"/>
                    </a:srgbClr>
                  </a:outerShdw>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rPr>
              <a:t>Enantiómeros son estereoisómeros</a:t>
            </a:r>
            <a:r>
              <a:rPr kumimoji="0" lang="es-MX" sz="2800" b="1" i="0" u="none" strike="noStrike" kern="1200" cap="small" spc="0" normalizeH="0" baseline="0" noProof="0" dirty="0">
                <a:ln>
                  <a:noFill/>
                </a:ln>
                <a:solidFill>
                  <a:srgbClr val="37302A">
                    <a:lumMod val="75000"/>
                  </a:srgbClr>
                </a:solidFill>
                <a:effectLst>
                  <a:outerShdw blurRad="38100" dist="38100" dir="2700000" algn="tl">
                    <a:srgbClr val="000000">
                      <a:alpha val="43137"/>
                    </a:srgbClr>
                  </a:outerShdw>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rPr>
              <a:t>; </a:t>
            </a:r>
            <a:r>
              <a:rPr kumimoji="0" lang="es-MX" sz="2800" b="0" i="0" u="none" strike="noStrike" kern="1200" cap="none" spc="0" normalizeH="0" baseline="0" noProof="0" dirty="0">
                <a:ln>
                  <a:noFill/>
                </a:ln>
                <a:solidFill>
                  <a:srgbClr val="37302A">
                    <a:lumMod val="75000"/>
                  </a:srgbClr>
                </a:solidFill>
                <a:effectLst>
                  <a:outerShdw blurRad="38100" dist="38100" dir="2700000" algn="tl">
                    <a:srgbClr val="000000">
                      <a:alpha val="43137"/>
                    </a:srgbClr>
                  </a:outerShdw>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rPr>
              <a:t>es decir, son </a:t>
            </a:r>
            <a:r>
              <a:rPr kumimoji="0" lang="es-MX" sz="2800" b="0" i="0" u="none" strike="noStrike" kern="1200" cap="none" spc="0" normalizeH="0" baseline="0" noProof="0" dirty="0">
                <a:ln>
                  <a:noFill/>
                </a:ln>
                <a:solidFill>
                  <a:srgbClr val="FF00FF"/>
                </a:solidFill>
                <a:effectLst>
                  <a:outerShdw blurRad="38100" dist="38100" dir="2700000" algn="tl">
                    <a:srgbClr val="000000">
                      <a:alpha val="43137"/>
                    </a:srgbClr>
                  </a:outerShdw>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rPr>
              <a:t>imágenes especulares entre sí</a:t>
            </a:r>
            <a:r>
              <a:rPr kumimoji="0" lang="es-MX" sz="2800" b="0" i="0" u="none" strike="noStrike" kern="1200" cap="none" spc="0" normalizeH="0" baseline="0" noProof="0" dirty="0">
                <a:ln>
                  <a:noFill/>
                </a:ln>
                <a:solidFill>
                  <a:srgbClr val="37302A">
                    <a:lumMod val="75000"/>
                  </a:srgbClr>
                </a:solidFill>
                <a:effectLst>
                  <a:outerShdw blurRad="38100" dist="38100" dir="2700000" algn="tl">
                    <a:srgbClr val="000000">
                      <a:alpha val="43137"/>
                    </a:srgbClr>
                  </a:outerShdw>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rPr>
              <a:t> </a:t>
            </a:r>
            <a:r>
              <a:rPr kumimoji="0" lang="es-MX" sz="2800" b="0" i="0" u="none" strike="noStrike" kern="1200" cap="none" spc="0" normalizeH="0" baseline="0" noProof="0" dirty="0">
                <a:ln>
                  <a:noFill/>
                </a:ln>
                <a:solidFill>
                  <a:srgbClr val="FF00FF"/>
                </a:solidFill>
                <a:effectLst>
                  <a:outerShdw blurRad="38100" dist="38100" dir="2700000" algn="tl">
                    <a:srgbClr val="000000">
                      <a:alpha val="43137"/>
                    </a:srgbClr>
                  </a:outerShdw>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rPr>
              <a:t>y no son superponibles</a:t>
            </a:r>
            <a:r>
              <a:rPr kumimoji="0" lang="es-MX" sz="2800" b="0" i="0" u="none" strike="noStrike" kern="1200" cap="none" spc="0" normalizeH="0" baseline="0" noProof="0" dirty="0">
                <a:ln>
                  <a:noFill/>
                </a:ln>
                <a:solidFill>
                  <a:srgbClr val="37302A">
                    <a:lumMod val="75000"/>
                  </a:srgbClr>
                </a:solidFill>
                <a:effectLst>
                  <a:outerShdw blurRad="38100" dist="38100" dir="2700000" algn="tl">
                    <a:srgbClr val="000000">
                      <a:alpha val="43137"/>
                    </a:srgbClr>
                  </a:outerShdw>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rPr>
              <a:t>. Las manos humanas son un ejemplo macroscópico de estereoisomería. Los estereocentros  tienen la configuración opuesta del otro. Dos compuestos que son enantiómeros entre sí tienen las mismas propiedades físicas, a excepción de la dirección en que giran la luz polarizada. </a:t>
            </a:r>
            <a:endParaRPr kumimoji="0" lang="es-ES_tradnl" sz="2800" b="0" i="0" u="none" strike="noStrike" kern="1200" cap="none" spc="0" normalizeH="0" baseline="0" noProof="0" dirty="0">
              <a:ln>
                <a:noFill/>
              </a:ln>
              <a:solidFill>
                <a:srgbClr val="37302A">
                  <a:lumMod val="75000"/>
                </a:srgbClr>
              </a:solidFill>
              <a:effectLst>
                <a:outerShdw blurRad="38100" dist="38100" dir="2700000" algn="tl">
                  <a:srgbClr val="000000">
                    <a:alpha val="43137"/>
                  </a:srgbClr>
                </a:outerShdw>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sp>
        <p:nvSpPr>
          <p:cNvPr id="7" name="Marcador de número de diapositiva 1"/>
          <p:cNvSpPr txBox="1">
            <a:spLocks/>
          </p:cNvSpPr>
          <p:nvPr/>
        </p:nvSpPr>
        <p:spPr>
          <a:xfrm>
            <a:off x="8460432" y="6356350"/>
            <a:ext cx="430960" cy="365760"/>
          </a:xfrm>
          <a:prstGeom prst="rect">
            <a:avLst/>
          </a:prstGeom>
        </p:spPr>
        <p:txBody>
          <a:bodyPr vert="horz"/>
          <a:lstStyle>
            <a:defPPr>
              <a:defRPr lang="es-ES_tradnl"/>
            </a:defPPr>
            <a:lvl1pPr algn="l" rtl="0" eaLnBrk="1" fontAlgn="base" latinLnBrk="0" hangingPunct="1">
              <a:spcBef>
                <a:spcPct val="0"/>
              </a:spcBef>
              <a:spcAft>
                <a:spcPct val="0"/>
              </a:spcAft>
              <a:defRPr kumimoji="0" sz="1400" kern="1200">
                <a:solidFill>
                  <a:schemeClr val="tx2"/>
                </a:solidFill>
                <a:latin typeface="Book Antiqua" pitchFamily="18" charset="0"/>
                <a:ea typeface="+mn-ea"/>
                <a:cs typeface="+mn-cs"/>
              </a:defRPr>
            </a:lvl1pPr>
            <a:lvl2pPr marL="457200" algn="l" rtl="0" eaLnBrk="0" fontAlgn="base" hangingPunct="0">
              <a:spcBef>
                <a:spcPct val="0"/>
              </a:spcBef>
              <a:spcAft>
                <a:spcPct val="0"/>
              </a:spcAft>
              <a:defRPr sz="2400" kern="1200">
                <a:solidFill>
                  <a:schemeClr val="tx1"/>
                </a:solidFill>
                <a:latin typeface="Book Antiqua" pitchFamily="18" charset="0"/>
                <a:ea typeface="+mn-ea"/>
                <a:cs typeface="+mn-cs"/>
              </a:defRPr>
            </a:lvl2pPr>
            <a:lvl3pPr marL="914400" algn="l" rtl="0" eaLnBrk="0" fontAlgn="base" hangingPunct="0">
              <a:spcBef>
                <a:spcPct val="0"/>
              </a:spcBef>
              <a:spcAft>
                <a:spcPct val="0"/>
              </a:spcAft>
              <a:defRPr sz="2400" kern="1200">
                <a:solidFill>
                  <a:schemeClr val="tx1"/>
                </a:solidFill>
                <a:latin typeface="Book Antiqua"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Book Antiqua"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Book Antiqua" pitchFamily="18" charset="0"/>
                <a:ea typeface="+mn-ea"/>
                <a:cs typeface="+mn-cs"/>
              </a:defRPr>
            </a:lvl5pPr>
            <a:lvl6pPr marL="2286000" algn="l" defTabSz="914400" rtl="0" eaLnBrk="1" latinLnBrk="0" hangingPunct="1">
              <a:defRPr sz="2400" kern="1200">
                <a:solidFill>
                  <a:schemeClr val="tx1"/>
                </a:solidFill>
                <a:latin typeface="Book Antiqua" pitchFamily="18" charset="0"/>
                <a:ea typeface="+mn-ea"/>
                <a:cs typeface="+mn-cs"/>
              </a:defRPr>
            </a:lvl6pPr>
            <a:lvl7pPr marL="2743200" algn="l" defTabSz="914400" rtl="0" eaLnBrk="1" latinLnBrk="0" hangingPunct="1">
              <a:defRPr sz="2400" kern="1200">
                <a:solidFill>
                  <a:schemeClr val="tx1"/>
                </a:solidFill>
                <a:latin typeface="Book Antiqua" pitchFamily="18" charset="0"/>
                <a:ea typeface="+mn-ea"/>
                <a:cs typeface="+mn-cs"/>
              </a:defRPr>
            </a:lvl7pPr>
            <a:lvl8pPr marL="3200400" algn="l" defTabSz="914400" rtl="0" eaLnBrk="1" latinLnBrk="0" hangingPunct="1">
              <a:defRPr sz="2400" kern="1200">
                <a:solidFill>
                  <a:schemeClr val="tx1"/>
                </a:solidFill>
                <a:latin typeface="Book Antiqua" pitchFamily="18" charset="0"/>
                <a:ea typeface="+mn-ea"/>
                <a:cs typeface="+mn-cs"/>
              </a:defRPr>
            </a:lvl8pPr>
            <a:lvl9pPr marL="3657600" algn="l" defTabSz="914400" rtl="0" eaLnBrk="1" latinLnBrk="0" hangingPunct="1">
              <a:defRPr sz="2400" kern="1200">
                <a:solidFill>
                  <a:schemeClr val="tx1"/>
                </a:solidFill>
                <a:latin typeface="Book Antiqua" pitchFamily="18" charset="0"/>
                <a:ea typeface="+mn-ea"/>
                <a:cs typeface="+mn-cs"/>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lang="es-ES_tradnl" sz="1100" b="1" dirty="0">
                <a:solidFill>
                  <a:srgbClr val="37302A"/>
                </a:solidFill>
                <a:latin typeface="Microsoft Sans Serif" panose="020B0604020202020204" pitchFamily="34" charset="0"/>
                <a:ea typeface="Microsoft Sans Serif" panose="020B0604020202020204" pitchFamily="34" charset="0"/>
                <a:cs typeface="Microsoft Sans Serif" panose="020B0604020202020204" pitchFamily="34" charset="0"/>
              </a:rPr>
              <a:t>42</a:t>
            </a:r>
            <a:endParaRPr kumimoji="0" lang="es-ES_tradnl" sz="1100" b="1" i="0" u="none" strike="noStrike" kern="1200" cap="none" spc="0" normalizeH="0" baseline="0" noProof="0" dirty="0">
              <a:ln>
                <a:noFill/>
              </a:ln>
              <a:solidFill>
                <a:srgbClr val="37302A"/>
              </a:solidFill>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spTree>
    <p:extLst>
      <p:ext uri="{BB962C8B-B14F-4D97-AF65-F5344CB8AC3E}">
        <p14:creationId xmlns:p14="http://schemas.microsoft.com/office/powerpoint/2010/main" val="853269522"/>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a:spLocks noGrp="1" noChangeArrowheads="1"/>
          </p:cNvSpPr>
          <p:nvPr>
            <p:ph type="title"/>
          </p:nvPr>
        </p:nvSpPr>
        <p:spPr>
          <a:xfrm>
            <a:off x="0" y="142852"/>
            <a:ext cx="9144000" cy="1066800"/>
          </a:xfrm>
          <a:noFill/>
          <a:ln/>
        </p:spPr>
        <p:txBody>
          <a:bodyPr>
            <a:noAutofit/>
          </a:bodyPr>
          <a:lstStyle/>
          <a:p>
            <a:pPr algn="ctr"/>
            <a:r>
              <a:rPr lang="es-ES_tradnl" b="1" dirty="0">
                <a:solidFill>
                  <a:schemeClr val="tx2">
                    <a:lumMod val="75000"/>
                  </a:schemeClr>
                </a:solidFill>
                <a:latin typeface="Arial" pitchFamily="34" charset="0"/>
                <a:cs typeface="Arial" pitchFamily="34" charset="0"/>
              </a:rPr>
              <a:t>PROPIEDADES QUÍMICAS DE LOS AMINOÁCIDOS </a:t>
            </a:r>
          </a:p>
        </p:txBody>
      </p:sp>
      <p:sp>
        <p:nvSpPr>
          <p:cNvPr id="7" name="Rectángulo 6"/>
          <p:cNvSpPr/>
          <p:nvPr/>
        </p:nvSpPr>
        <p:spPr>
          <a:xfrm>
            <a:off x="467544" y="1753962"/>
            <a:ext cx="8208912" cy="3979294"/>
          </a:xfrm>
          <a:prstGeom prst="rect">
            <a:avLst/>
          </a:prstGeom>
        </p:spPr>
        <p:txBody>
          <a:bodyPr wrap="square">
            <a:spAutoFit/>
          </a:bodyPr>
          <a:lstStyle/>
          <a:p>
            <a:pPr marL="0" marR="0" lvl="0" indent="0" algn="just" defTabSz="914400" rtl="0" eaLnBrk="1" fontAlgn="auto" latinLnBrk="0" hangingPunct="1">
              <a:lnSpc>
                <a:spcPct val="114000"/>
              </a:lnSpc>
              <a:spcBef>
                <a:spcPts val="0"/>
              </a:spcBef>
              <a:spcAft>
                <a:spcPts val="0"/>
              </a:spcAft>
              <a:buClr>
                <a:srgbClr val="002060"/>
              </a:buClr>
              <a:buSzPct val="76000"/>
              <a:buFontTx/>
              <a:buNone/>
              <a:tabLst/>
              <a:defRPr/>
            </a:pPr>
            <a:r>
              <a:rPr kumimoji="0" lang="es-MX" sz="2800" b="0" i="0" u="none" strike="noStrike" kern="1200" cap="none" spc="0" normalizeH="0" baseline="0" noProof="0" dirty="0">
                <a:ln>
                  <a:noFill/>
                </a:ln>
                <a:solidFill>
                  <a:srgbClr val="37302A">
                    <a:lumMod val="75000"/>
                  </a:srgbClr>
                </a:solidFill>
                <a:effectLst>
                  <a:outerShdw blurRad="38100" dist="38100" dir="2700000" algn="tl">
                    <a:srgbClr val="000000">
                      <a:alpha val="43137"/>
                    </a:srgbClr>
                  </a:outerShdw>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rPr>
              <a:t>También tienen las mismas propiedades químicas, excepto el modo en que interactúan con diferentes isómeros ópticos de otros compuestos. Por esta razón, los enantiómeros puros exhiben el fenómeno de la </a:t>
            </a:r>
            <a:r>
              <a:rPr kumimoji="0" lang="es-MX" sz="2800" b="1" i="0" u="none" strike="noStrike" kern="1200" cap="small" spc="0" normalizeH="0" baseline="0" noProof="0" dirty="0">
                <a:ln>
                  <a:noFill/>
                </a:ln>
                <a:solidFill>
                  <a:srgbClr val="FF0000"/>
                </a:solidFill>
                <a:effectLst>
                  <a:outerShdw blurRad="38100" dist="38100" dir="2700000" algn="tl">
                    <a:srgbClr val="000000">
                      <a:alpha val="43137"/>
                    </a:srgbClr>
                  </a:outerShdw>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rPr>
              <a:t>actividad óptica</a:t>
            </a:r>
            <a:r>
              <a:rPr kumimoji="0" lang="es-MX" sz="2800" b="0" i="0" u="none" strike="noStrike" kern="1200" cap="none" spc="0" normalizeH="0" baseline="0" noProof="0" dirty="0">
                <a:ln>
                  <a:noFill/>
                </a:ln>
                <a:solidFill>
                  <a:srgbClr val="37302A">
                    <a:lumMod val="75000"/>
                  </a:srgbClr>
                </a:solidFill>
                <a:effectLst>
                  <a:outerShdw blurRad="38100" dist="38100" dir="2700000" algn="tl">
                    <a:srgbClr val="000000">
                      <a:alpha val="43137"/>
                    </a:srgbClr>
                  </a:outerShdw>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rPr>
              <a:t>. En la naturaleza, sólo está presente uno de los dos enantiómeros de la mayoría de los compuestos biológicos quirales, tales como los aminoácidos. </a:t>
            </a:r>
            <a:endParaRPr kumimoji="0" lang="es-ES_tradnl" sz="2800" b="0" i="0" u="none" strike="noStrike" kern="1200" cap="none" spc="0" normalizeH="0" baseline="0" noProof="0" dirty="0">
              <a:ln>
                <a:noFill/>
              </a:ln>
              <a:solidFill>
                <a:srgbClr val="37302A">
                  <a:lumMod val="75000"/>
                </a:srgbClr>
              </a:solidFill>
              <a:effectLst>
                <a:outerShdw blurRad="38100" dist="38100" dir="2700000" algn="tl">
                  <a:srgbClr val="000000">
                    <a:alpha val="43137"/>
                  </a:srgbClr>
                </a:outerShdw>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sp>
        <p:nvSpPr>
          <p:cNvPr id="6" name="Marcador de número de diapositiva 1"/>
          <p:cNvSpPr txBox="1">
            <a:spLocks/>
          </p:cNvSpPr>
          <p:nvPr/>
        </p:nvSpPr>
        <p:spPr>
          <a:xfrm>
            <a:off x="8369902" y="6356350"/>
            <a:ext cx="430960" cy="365760"/>
          </a:xfrm>
          <a:prstGeom prst="rect">
            <a:avLst/>
          </a:prstGeom>
        </p:spPr>
        <p:txBody>
          <a:bodyPr vert="horz"/>
          <a:lstStyle>
            <a:defPPr>
              <a:defRPr lang="es-ES_tradnl"/>
            </a:defPPr>
            <a:lvl1pPr algn="l" rtl="0" eaLnBrk="1" fontAlgn="base" latinLnBrk="0" hangingPunct="1">
              <a:spcBef>
                <a:spcPct val="0"/>
              </a:spcBef>
              <a:spcAft>
                <a:spcPct val="0"/>
              </a:spcAft>
              <a:defRPr kumimoji="0" sz="1400" kern="1200">
                <a:solidFill>
                  <a:schemeClr val="tx2"/>
                </a:solidFill>
                <a:latin typeface="Book Antiqua" pitchFamily="18" charset="0"/>
                <a:ea typeface="+mn-ea"/>
                <a:cs typeface="+mn-cs"/>
              </a:defRPr>
            </a:lvl1pPr>
            <a:lvl2pPr marL="457200" algn="l" rtl="0" eaLnBrk="0" fontAlgn="base" hangingPunct="0">
              <a:spcBef>
                <a:spcPct val="0"/>
              </a:spcBef>
              <a:spcAft>
                <a:spcPct val="0"/>
              </a:spcAft>
              <a:defRPr sz="2400" kern="1200">
                <a:solidFill>
                  <a:schemeClr val="tx1"/>
                </a:solidFill>
                <a:latin typeface="Book Antiqua" pitchFamily="18" charset="0"/>
                <a:ea typeface="+mn-ea"/>
                <a:cs typeface="+mn-cs"/>
              </a:defRPr>
            </a:lvl2pPr>
            <a:lvl3pPr marL="914400" algn="l" rtl="0" eaLnBrk="0" fontAlgn="base" hangingPunct="0">
              <a:spcBef>
                <a:spcPct val="0"/>
              </a:spcBef>
              <a:spcAft>
                <a:spcPct val="0"/>
              </a:spcAft>
              <a:defRPr sz="2400" kern="1200">
                <a:solidFill>
                  <a:schemeClr val="tx1"/>
                </a:solidFill>
                <a:latin typeface="Book Antiqua"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Book Antiqua"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Book Antiqua" pitchFamily="18" charset="0"/>
                <a:ea typeface="+mn-ea"/>
                <a:cs typeface="+mn-cs"/>
              </a:defRPr>
            </a:lvl5pPr>
            <a:lvl6pPr marL="2286000" algn="l" defTabSz="914400" rtl="0" eaLnBrk="1" latinLnBrk="0" hangingPunct="1">
              <a:defRPr sz="2400" kern="1200">
                <a:solidFill>
                  <a:schemeClr val="tx1"/>
                </a:solidFill>
                <a:latin typeface="Book Antiqua" pitchFamily="18" charset="0"/>
                <a:ea typeface="+mn-ea"/>
                <a:cs typeface="+mn-cs"/>
              </a:defRPr>
            </a:lvl6pPr>
            <a:lvl7pPr marL="2743200" algn="l" defTabSz="914400" rtl="0" eaLnBrk="1" latinLnBrk="0" hangingPunct="1">
              <a:defRPr sz="2400" kern="1200">
                <a:solidFill>
                  <a:schemeClr val="tx1"/>
                </a:solidFill>
                <a:latin typeface="Book Antiqua" pitchFamily="18" charset="0"/>
                <a:ea typeface="+mn-ea"/>
                <a:cs typeface="+mn-cs"/>
              </a:defRPr>
            </a:lvl7pPr>
            <a:lvl8pPr marL="3200400" algn="l" defTabSz="914400" rtl="0" eaLnBrk="1" latinLnBrk="0" hangingPunct="1">
              <a:defRPr sz="2400" kern="1200">
                <a:solidFill>
                  <a:schemeClr val="tx1"/>
                </a:solidFill>
                <a:latin typeface="Book Antiqua" pitchFamily="18" charset="0"/>
                <a:ea typeface="+mn-ea"/>
                <a:cs typeface="+mn-cs"/>
              </a:defRPr>
            </a:lvl8pPr>
            <a:lvl9pPr marL="3657600" algn="l" defTabSz="914400" rtl="0" eaLnBrk="1" latinLnBrk="0" hangingPunct="1">
              <a:defRPr sz="2400" kern="1200">
                <a:solidFill>
                  <a:schemeClr val="tx1"/>
                </a:solidFill>
                <a:latin typeface="Book Antiqua" pitchFamily="18" charset="0"/>
                <a:ea typeface="+mn-ea"/>
                <a:cs typeface="+mn-cs"/>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lang="es-ES_tradnl" sz="1100" b="1" dirty="0">
                <a:solidFill>
                  <a:srgbClr val="37302A"/>
                </a:solidFill>
                <a:latin typeface="Microsoft Sans Serif" panose="020B0604020202020204" pitchFamily="34" charset="0"/>
                <a:ea typeface="Microsoft Sans Serif" panose="020B0604020202020204" pitchFamily="34" charset="0"/>
                <a:cs typeface="Microsoft Sans Serif" panose="020B0604020202020204" pitchFamily="34" charset="0"/>
              </a:rPr>
              <a:t>43</a:t>
            </a:r>
            <a:endParaRPr kumimoji="0" lang="es-ES_tradnl" sz="1100" b="1" i="0" u="none" strike="noStrike" kern="1200" cap="none" spc="0" normalizeH="0" baseline="0" noProof="0" dirty="0">
              <a:ln>
                <a:noFill/>
              </a:ln>
              <a:solidFill>
                <a:srgbClr val="37302A"/>
              </a:solidFill>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spTree>
    <p:extLst>
      <p:ext uri="{BB962C8B-B14F-4D97-AF65-F5344CB8AC3E}">
        <p14:creationId xmlns:p14="http://schemas.microsoft.com/office/powerpoint/2010/main" val="3939943655"/>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a:spLocks noGrp="1" noChangeArrowheads="1"/>
          </p:cNvSpPr>
          <p:nvPr>
            <p:ph type="title"/>
          </p:nvPr>
        </p:nvSpPr>
        <p:spPr>
          <a:xfrm>
            <a:off x="0" y="142852"/>
            <a:ext cx="9144000" cy="1066800"/>
          </a:xfrm>
          <a:noFill/>
          <a:ln/>
        </p:spPr>
        <p:txBody>
          <a:bodyPr>
            <a:noAutofit/>
          </a:bodyPr>
          <a:lstStyle/>
          <a:p>
            <a:pPr algn="ctr"/>
            <a:r>
              <a:rPr lang="es-ES_tradnl" b="1" dirty="0">
                <a:solidFill>
                  <a:schemeClr val="tx2">
                    <a:lumMod val="75000"/>
                  </a:schemeClr>
                </a:solidFill>
                <a:latin typeface="Arial" pitchFamily="34" charset="0"/>
                <a:cs typeface="Arial" pitchFamily="34" charset="0"/>
              </a:rPr>
              <a:t>PROPIEDADES QUÍMICAS DE LOS AMINOÁCIDOS </a:t>
            </a:r>
          </a:p>
        </p:txBody>
      </p:sp>
      <p:sp>
        <p:nvSpPr>
          <p:cNvPr id="5" name="CuadroTexto 4"/>
          <p:cNvSpPr txBox="1"/>
          <p:nvPr/>
        </p:nvSpPr>
        <p:spPr>
          <a:xfrm>
            <a:off x="467544" y="1507937"/>
            <a:ext cx="8280920" cy="4513351"/>
          </a:xfrm>
          <a:prstGeom prst="rect">
            <a:avLst/>
          </a:prstGeom>
          <a:noFill/>
        </p:spPr>
        <p:txBody>
          <a:bodyPr wrap="square" rtlCol="0">
            <a:spAutoFit/>
          </a:bodyPr>
          <a:lstStyle/>
          <a:p>
            <a:pPr marL="0" marR="0" lvl="0" indent="0" algn="just" defTabSz="914400" rtl="0" eaLnBrk="0" fontAlgn="base" latinLnBrk="0" hangingPunct="0">
              <a:lnSpc>
                <a:spcPct val="114000"/>
              </a:lnSpc>
              <a:spcBef>
                <a:spcPct val="0"/>
              </a:spcBef>
              <a:spcAft>
                <a:spcPct val="0"/>
              </a:spcAft>
              <a:buClrTx/>
              <a:buSzTx/>
              <a:buFontTx/>
              <a:buNone/>
              <a:tabLst/>
              <a:defRPr/>
            </a:pPr>
            <a:r>
              <a:rPr kumimoji="0" lang="es-MX" sz="2800" b="0" i="0" u="none" strike="noStrike" kern="1200" cap="none" spc="0" normalizeH="0" baseline="0" noProof="0" dirty="0">
                <a:ln>
                  <a:noFill/>
                </a:ln>
                <a:solidFill>
                  <a:srgbClr val="37302A">
                    <a:lumMod val="75000"/>
                  </a:srgbClr>
                </a:solidFill>
                <a:effectLst>
                  <a:outerShdw blurRad="38100" dist="38100" dir="2700000" algn="tl">
                    <a:srgbClr val="000000">
                      <a:alpha val="43137"/>
                    </a:srgbClr>
                  </a:outerShdw>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rPr>
              <a:t>La presencia de </a:t>
            </a:r>
            <a:r>
              <a:rPr kumimoji="0" lang="es-MX" sz="2800" b="1" i="0" u="none" strike="noStrike" kern="1200" cap="small" spc="0" normalizeH="0" baseline="0" noProof="0" dirty="0">
                <a:ln>
                  <a:noFill/>
                </a:ln>
                <a:solidFill>
                  <a:srgbClr val="0000FF"/>
                </a:solidFill>
                <a:effectLst>
                  <a:outerShdw blurRad="38100" dist="38100" dir="2700000" algn="tl">
                    <a:srgbClr val="000000">
                      <a:alpha val="43137"/>
                    </a:srgbClr>
                  </a:outerShdw>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rPr>
              <a:t>carbonos asimétricos </a:t>
            </a:r>
            <a:r>
              <a:rPr kumimoji="0" lang="es-MX" sz="2800" b="0" i="0" u="none" strike="noStrike" kern="1200" cap="none" spc="0" normalizeH="0" baseline="0" noProof="0" dirty="0">
                <a:ln>
                  <a:noFill/>
                </a:ln>
                <a:solidFill>
                  <a:srgbClr val="37302A">
                    <a:lumMod val="75000"/>
                  </a:srgbClr>
                </a:solidFill>
                <a:effectLst>
                  <a:outerShdw blurRad="38100" dist="38100" dir="2700000" algn="tl">
                    <a:srgbClr val="000000">
                      <a:alpha val="43137"/>
                    </a:srgbClr>
                  </a:outerShdw>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rPr>
              <a:t>es la causa de que los  aminoácidos presenten </a:t>
            </a:r>
            <a:r>
              <a:rPr kumimoji="0" lang="es-MX" sz="2800" b="1" i="0" u="none" strike="noStrike" kern="1200" cap="small" spc="0" normalizeH="0" baseline="0" noProof="0" dirty="0">
                <a:ln>
                  <a:noFill/>
                </a:ln>
                <a:solidFill>
                  <a:srgbClr val="FF0000"/>
                </a:solidFill>
                <a:effectLst>
                  <a:outerShdw blurRad="38100" dist="38100" dir="2700000" algn="tl">
                    <a:srgbClr val="000000">
                      <a:alpha val="43137"/>
                    </a:srgbClr>
                  </a:outerShdw>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rPr>
              <a:t>actividad óptica</a:t>
            </a:r>
            <a:r>
              <a:rPr kumimoji="0" lang="es-MX" sz="2800" b="0" i="0" u="none" strike="noStrike" kern="1200" cap="none" spc="0" normalizeH="0" baseline="0" noProof="0" dirty="0">
                <a:ln>
                  <a:noFill/>
                </a:ln>
                <a:solidFill>
                  <a:srgbClr val="37302A">
                    <a:lumMod val="75000"/>
                  </a:srgbClr>
                </a:solidFill>
                <a:effectLst>
                  <a:outerShdw blurRad="38100" dist="38100" dir="2700000" algn="tl">
                    <a:srgbClr val="000000">
                      <a:alpha val="43137"/>
                    </a:srgbClr>
                  </a:outerShdw>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rPr>
              <a:t>; es decir, son capaces de desviar el plano de luz polarizada que atraviesa una disolución de éstos. Si un aminoácido desvía el plano de la luz polarizada hacia la derecha se denomina </a:t>
            </a:r>
            <a:r>
              <a:rPr kumimoji="0" lang="es-MX" sz="2800" b="1" i="0" u="none" strike="noStrike" kern="1200" cap="small" spc="0" normalizeH="0" baseline="0" noProof="0" dirty="0">
                <a:ln>
                  <a:noFill/>
                </a:ln>
                <a:solidFill>
                  <a:srgbClr val="FF00FF"/>
                </a:solidFill>
                <a:effectLst>
                  <a:outerShdw blurRad="38100" dist="38100" dir="2700000" algn="tl">
                    <a:srgbClr val="000000">
                      <a:alpha val="43137"/>
                    </a:srgbClr>
                  </a:outerShdw>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rPr>
              <a:t>dextrógiro (+) </a:t>
            </a:r>
            <a:r>
              <a:rPr kumimoji="0" lang="es-MX" sz="2800" b="0" i="0" u="none" strike="noStrike" kern="1200" cap="none" spc="0" normalizeH="0" baseline="0" noProof="0" dirty="0">
                <a:ln>
                  <a:noFill/>
                </a:ln>
                <a:solidFill>
                  <a:srgbClr val="37302A">
                    <a:lumMod val="75000"/>
                  </a:srgbClr>
                </a:solidFill>
                <a:effectLst>
                  <a:outerShdw blurRad="38100" dist="38100" dir="2700000" algn="tl">
                    <a:srgbClr val="000000">
                      <a:alpha val="43137"/>
                    </a:srgbClr>
                  </a:outerShdw>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rPr>
              <a:t>y si lo hace hacia la izquierda es </a:t>
            </a:r>
            <a:r>
              <a:rPr kumimoji="0" lang="es-MX" sz="2800" b="1" i="0" u="none" strike="noStrike" kern="1200" cap="small" spc="0" normalizeH="0" baseline="0" noProof="0" dirty="0">
                <a:ln>
                  <a:noFill/>
                </a:ln>
                <a:solidFill>
                  <a:srgbClr val="FF00FF"/>
                </a:solidFill>
                <a:effectLst>
                  <a:outerShdw blurRad="38100" dist="38100" dir="2700000" algn="tl">
                    <a:srgbClr val="000000">
                      <a:alpha val="43137"/>
                    </a:srgbClr>
                  </a:outerShdw>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rPr>
              <a:t>levógiro (-)</a:t>
            </a:r>
            <a:r>
              <a:rPr kumimoji="0" lang="es-MX" sz="2800" b="0" i="0" u="none" strike="noStrike" kern="1200" cap="none" spc="0" normalizeH="0" baseline="0" noProof="0" dirty="0">
                <a:ln>
                  <a:noFill/>
                </a:ln>
                <a:solidFill>
                  <a:srgbClr val="37302A">
                    <a:lumMod val="75000"/>
                  </a:srgbClr>
                </a:solidFill>
                <a:effectLst>
                  <a:outerShdw blurRad="38100" dist="38100" dir="2700000" algn="tl">
                    <a:srgbClr val="000000">
                      <a:alpha val="43137"/>
                    </a:srgbClr>
                  </a:outerShdw>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rPr>
              <a:t>. La configuración L o D es independiente de la actividad óptica.</a:t>
            </a:r>
          </a:p>
        </p:txBody>
      </p:sp>
      <p:sp>
        <p:nvSpPr>
          <p:cNvPr id="8" name="Marcador de número de diapositiva 1"/>
          <p:cNvSpPr txBox="1">
            <a:spLocks/>
          </p:cNvSpPr>
          <p:nvPr/>
        </p:nvSpPr>
        <p:spPr>
          <a:xfrm>
            <a:off x="8369902" y="6356350"/>
            <a:ext cx="430960" cy="365760"/>
          </a:xfrm>
          <a:prstGeom prst="rect">
            <a:avLst/>
          </a:prstGeom>
        </p:spPr>
        <p:txBody>
          <a:bodyPr vert="horz"/>
          <a:lstStyle>
            <a:defPPr>
              <a:defRPr lang="es-ES_tradnl"/>
            </a:defPPr>
            <a:lvl1pPr algn="l" rtl="0" eaLnBrk="1" fontAlgn="base" latinLnBrk="0" hangingPunct="1">
              <a:spcBef>
                <a:spcPct val="0"/>
              </a:spcBef>
              <a:spcAft>
                <a:spcPct val="0"/>
              </a:spcAft>
              <a:defRPr kumimoji="0" sz="1400" kern="1200">
                <a:solidFill>
                  <a:schemeClr val="tx2"/>
                </a:solidFill>
                <a:latin typeface="Book Antiqua" pitchFamily="18" charset="0"/>
                <a:ea typeface="+mn-ea"/>
                <a:cs typeface="+mn-cs"/>
              </a:defRPr>
            </a:lvl1pPr>
            <a:lvl2pPr marL="457200" algn="l" rtl="0" eaLnBrk="0" fontAlgn="base" hangingPunct="0">
              <a:spcBef>
                <a:spcPct val="0"/>
              </a:spcBef>
              <a:spcAft>
                <a:spcPct val="0"/>
              </a:spcAft>
              <a:defRPr sz="2400" kern="1200">
                <a:solidFill>
                  <a:schemeClr val="tx1"/>
                </a:solidFill>
                <a:latin typeface="Book Antiqua" pitchFamily="18" charset="0"/>
                <a:ea typeface="+mn-ea"/>
                <a:cs typeface="+mn-cs"/>
              </a:defRPr>
            </a:lvl2pPr>
            <a:lvl3pPr marL="914400" algn="l" rtl="0" eaLnBrk="0" fontAlgn="base" hangingPunct="0">
              <a:spcBef>
                <a:spcPct val="0"/>
              </a:spcBef>
              <a:spcAft>
                <a:spcPct val="0"/>
              </a:spcAft>
              <a:defRPr sz="2400" kern="1200">
                <a:solidFill>
                  <a:schemeClr val="tx1"/>
                </a:solidFill>
                <a:latin typeface="Book Antiqua"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Book Antiqua"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Book Antiqua" pitchFamily="18" charset="0"/>
                <a:ea typeface="+mn-ea"/>
                <a:cs typeface="+mn-cs"/>
              </a:defRPr>
            </a:lvl5pPr>
            <a:lvl6pPr marL="2286000" algn="l" defTabSz="914400" rtl="0" eaLnBrk="1" latinLnBrk="0" hangingPunct="1">
              <a:defRPr sz="2400" kern="1200">
                <a:solidFill>
                  <a:schemeClr val="tx1"/>
                </a:solidFill>
                <a:latin typeface="Book Antiqua" pitchFamily="18" charset="0"/>
                <a:ea typeface="+mn-ea"/>
                <a:cs typeface="+mn-cs"/>
              </a:defRPr>
            </a:lvl6pPr>
            <a:lvl7pPr marL="2743200" algn="l" defTabSz="914400" rtl="0" eaLnBrk="1" latinLnBrk="0" hangingPunct="1">
              <a:defRPr sz="2400" kern="1200">
                <a:solidFill>
                  <a:schemeClr val="tx1"/>
                </a:solidFill>
                <a:latin typeface="Book Antiqua" pitchFamily="18" charset="0"/>
                <a:ea typeface="+mn-ea"/>
                <a:cs typeface="+mn-cs"/>
              </a:defRPr>
            </a:lvl7pPr>
            <a:lvl8pPr marL="3200400" algn="l" defTabSz="914400" rtl="0" eaLnBrk="1" latinLnBrk="0" hangingPunct="1">
              <a:defRPr sz="2400" kern="1200">
                <a:solidFill>
                  <a:schemeClr val="tx1"/>
                </a:solidFill>
                <a:latin typeface="Book Antiqua" pitchFamily="18" charset="0"/>
                <a:ea typeface="+mn-ea"/>
                <a:cs typeface="+mn-cs"/>
              </a:defRPr>
            </a:lvl8pPr>
            <a:lvl9pPr marL="3657600" algn="l" defTabSz="914400" rtl="0" eaLnBrk="1" latinLnBrk="0" hangingPunct="1">
              <a:defRPr sz="2400" kern="1200">
                <a:solidFill>
                  <a:schemeClr val="tx1"/>
                </a:solidFill>
                <a:latin typeface="Book Antiqua" pitchFamily="18" charset="0"/>
                <a:ea typeface="+mn-ea"/>
                <a:cs typeface="+mn-cs"/>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lang="es-ES_tradnl" sz="1100" b="1" dirty="0">
                <a:solidFill>
                  <a:srgbClr val="37302A"/>
                </a:solidFill>
                <a:latin typeface="Microsoft Sans Serif" panose="020B0604020202020204" pitchFamily="34" charset="0"/>
                <a:ea typeface="Microsoft Sans Serif" panose="020B0604020202020204" pitchFamily="34" charset="0"/>
                <a:cs typeface="Microsoft Sans Serif" panose="020B0604020202020204" pitchFamily="34" charset="0"/>
              </a:rPr>
              <a:t>44</a:t>
            </a:r>
            <a:endParaRPr kumimoji="0" lang="es-ES_tradnl" sz="1100" b="1" i="0" u="none" strike="noStrike" kern="1200" cap="none" spc="0" normalizeH="0" baseline="0" noProof="0" dirty="0">
              <a:ln>
                <a:noFill/>
              </a:ln>
              <a:solidFill>
                <a:srgbClr val="37302A"/>
              </a:solidFill>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spTree>
    <p:extLst>
      <p:ext uri="{BB962C8B-B14F-4D97-AF65-F5344CB8AC3E}">
        <p14:creationId xmlns:p14="http://schemas.microsoft.com/office/powerpoint/2010/main" val="1880034821"/>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a:spLocks noGrp="1" noChangeArrowheads="1"/>
          </p:cNvSpPr>
          <p:nvPr>
            <p:ph type="title"/>
          </p:nvPr>
        </p:nvSpPr>
        <p:spPr>
          <a:xfrm>
            <a:off x="0" y="142852"/>
            <a:ext cx="9144000" cy="1066800"/>
          </a:xfrm>
          <a:noFill/>
          <a:ln/>
        </p:spPr>
        <p:txBody>
          <a:bodyPr>
            <a:noAutofit/>
          </a:bodyPr>
          <a:lstStyle/>
          <a:p>
            <a:pPr algn="ctr"/>
            <a:r>
              <a:rPr lang="es-ES_tradnl" b="1" dirty="0">
                <a:solidFill>
                  <a:schemeClr val="tx2">
                    <a:lumMod val="75000"/>
                  </a:schemeClr>
                </a:solidFill>
                <a:latin typeface="Arial" pitchFamily="34" charset="0"/>
                <a:cs typeface="Arial" pitchFamily="34" charset="0"/>
              </a:rPr>
              <a:t>PROPIEDADES QUÍMICAS DE LOS AMINOÁCIDOS </a:t>
            </a:r>
          </a:p>
        </p:txBody>
      </p:sp>
      <p:pic>
        <p:nvPicPr>
          <p:cNvPr id="2" name="Imagen 1"/>
          <p:cNvPicPr>
            <a:picLocks noChangeAspect="1"/>
          </p:cNvPicPr>
          <p:nvPr/>
        </p:nvPicPr>
        <p:blipFill>
          <a:blip r:embed="rId2"/>
          <a:stretch>
            <a:fillRect/>
          </a:stretch>
        </p:blipFill>
        <p:spPr>
          <a:xfrm>
            <a:off x="1121209" y="1332188"/>
            <a:ext cx="6901582" cy="4647123"/>
          </a:xfrm>
          <a:prstGeom prst="rect">
            <a:avLst/>
          </a:prstGeom>
        </p:spPr>
      </p:pic>
      <p:sp>
        <p:nvSpPr>
          <p:cNvPr id="7" name="9 CuadroTexto"/>
          <p:cNvSpPr txBox="1"/>
          <p:nvPr/>
        </p:nvSpPr>
        <p:spPr>
          <a:xfrm>
            <a:off x="2923152" y="5903599"/>
            <a:ext cx="3311120" cy="500137"/>
          </a:xfrm>
          <a:prstGeom prst="rect">
            <a:avLst/>
          </a:prstGeom>
          <a:noFill/>
        </p:spPr>
        <p:txBody>
          <a:bodyPr wrap="square" rtlCol="0">
            <a:spAutoFit/>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s-MX" altLang="es-MX" sz="1600" b="1" i="0" u="none" strike="noStrike" kern="1200" cap="small" spc="100" normalizeH="0" baseline="0" noProof="0" dirty="0">
                <a:ln>
                  <a:noFill/>
                </a:ln>
                <a:solidFill>
                  <a:srgbClr val="6B6149">
                    <a:lumMod val="50000"/>
                  </a:srgbClr>
                </a:solidFill>
                <a:effectLst>
                  <a:outerShdw blurRad="38100" dist="38100" dir="2700000" algn="tl">
                    <a:srgbClr val="000000">
                      <a:alpha val="43137"/>
                    </a:srgbClr>
                  </a:outerShdw>
                </a:effectLst>
                <a:uLnTx/>
                <a:uFillTx/>
                <a:latin typeface="Microsoft Sans Serif" pitchFamily="34" charset="0"/>
                <a:ea typeface="+mn-ea"/>
                <a:cs typeface="Microsoft Sans Serif" pitchFamily="34" charset="0"/>
              </a:rPr>
              <a:t>Esquema de un Polarímetro</a:t>
            </a:r>
          </a:p>
          <a:p>
            <a:pPr marL="0" marR="0" lvl="0" indent="0" algn="ctr" defTabSz="914400" rtl="0" eaLnBrk="0" fontAlgn="base" latinLnBrk="0" hangingPunct="0">
              <a:lnSpc>
                <a:spcPct val="100000"/>
              </a:lnSpc>
              <a:spcBef>
                <a:spcPct val="0"/>
              </a:spcBef>
              <a:spcAft>
                <a:spcPct val="0"/>
              </a:spcAft>
              <a:buClrTx/>
              <a:buSzTx/>
              <a:buFontTx/>
              <a:buNone/>
              <a:tabLst/>
              <a:defRPr/>
            </a:pPr>
            <a:r>
              <a:rPr kumimoji="0" lang="es-MX" altLang="es-MX" sz="1050" b="0" i="0" u="none" strike="noStrike" kern="1200" cap="none" spc="100" normalizeH="0" baseline="0" noProof="0" dirty="0">
                <a:ln>
                  <a:noFill/>
                </a:ln>
                <a:solidFill>
                  <a:srgbClr val="6B6149">
                    <a:lumMod val="50000"/>
                  </a:srgbClr>
                </a:solidFill>
                <a:effectLst/>
                <a:uLnTx/>
                <a:uFillTx/>
                <a:latin typeface="Microsoft Sans Serif" pitchFamily="34" charset="0"/>
                <a:ea typeface="+mn-ea"/>
                <a:cs typeface="Microsoft Sans Serif" pitchFamily="34" charset="0"/>
              </a:rPr>
              <a:t>Fuente: Nelson, (2015) </a:t>
            </a:r>
          </a:p>
        </p:txBody>
      </p:sp>
      <p:sp>
        <p:nvSpPr>
          <p:cNvPr id="8" name="Marcador de número de diapositiva 1"/>
          <p:cNvSpPr txBox="1">
            <a:spLocks/>
          </p:cNvSpPr>
          <p:nvPr/>
        </p:nvSpPr>
        <p:spPr>
          <a:xfrm>
            <a:off x="8369902" y="6356350"/>
            <a:ext cx="430960" cy="365760"/>
          </a:xfrm>
          <a:prstGeom prst="rect">
            <a:avLst/>
          </a:prstGeom>
        </p:spPr>
        <p:txBody>
          <a:bodyPr vert="horz"/>
          <a:lstStyle>
            <a:defPPr>
              <a:defRPr lang="es-ES_tradnl"/>
            </a:defPPr>
            <a:lvl1pPr algn="l" rtl="0" eaLnBrk="1" fontAlgn="base" latinLnBrk="0" hangingPunct="1">
              <a:spcBef>
                <a:spcPct val="0"/>
              </a:spcBef>
              <a:spcAft>
                <a:spcPct val="0"/>
              </a:spcAft>
              <a:defRPr kumimoji="0" sz="1400" kern="1200">
                <a:solidFill>
                  <a:schemeClr val="tx2"/>
                </a:solidFill>
                <a:latin typeface="Book Antiqua" pitchFamily="18" charset="0"/>
                <a:ea typeface="+mn-ea"/>
                <a:cs typeface="+mn-cs"/>
              </a:defRPr>
            </a:lvl1pPr>
            <a:lvl2pPr marL="457200" algn="l" rtl="0" eaLnBrk="0" fontAlgn="base" hangingPunct="0">
              <a:spcBef>
                <a:spcPct val="0"/>
              </a:spcBef>
              <a:spcAft>
                <a:spcPct val="0"/>
              </a:spcAft>
              <a:defRPr sz="2400" kern="1200">
                <a:solidFill>
                  <a:schemeClr val="tx1"/>
                </a:solidFill>
                <a:latin typeface="Book Antiqua" pitchFamily="18" charset="0"/>
                <a:ea typeface="+mn-ea"/>
                <a:cs typeface="+mn-cs"/>
              </a:defRPr>
            </a:lvl2pPr>
            <a:lvl3pPr marL="914400" algn="l" rtl="0" eaLnBrk="0" fontAlgn="base" hangingPunct="0">
              <a:spcBef>
                <a:spcPct val="0"/>
              </a:spcBef>
              <a:spcAft>
                <a:spcPct val="0"/>
              </a:spcAft>
              <a:defRPr sz="2400" kern="1200">
                <a:solidFill>
                  <a:schemeClr val="tx1"/>
                </a:solidFill>
                <a:latin typeface="Book Antiqua"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Book Antiqua"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Book Antiqua" pitchFamily="18" charset="0"/>
                <a:ea typeface="+mn-ea"/>
                <a:cs typeface="+mn-cs"/>
              </a:defRPr>
            </a:lvl5pPr>
            <a:lvl6pPr marL="2286000" algn="l" defTabSz="914400" rtl="0" eaLnBrk="1" latinLnBrk="0" hangingPunct="1">
              <a:defRPr sz="2400" kern="1200">
                <a:solidFill>
                  <a:schemeClr val="tx1"/>
                </a:solidFill>
                <a:latin typeface="Book Antiqua" pitchFamily="18" charset="0"/>
                <a:ea typeface="+mn-ea"/>
                <a:cs typeface="+mn-cs"/>
              </a:defRPr>
            </a:lvl6pPr>
            <a:lvl7pPr marL="2743200" algn="l" defTabSz="914400" rtl="0" eaLnBrk="1" latinLnBrk="0" hangingPunct="1">
              <a:defRPr sz="2400" kern="1200">
                <a:solidFill>
                  <a:schemeClr val="tx1"/>
                </a:solidFill>
                <a:latin typeface="Book Antiqua" pitchFamily="18" charset="0"/>
                <a:ea typeface="+mn-ea"/>
                <a:cs typeface="+mn-cs"/>
              </a:defRPr>
            </a:lvl7pPr>
            <a:lvl8pPr marL="3200400" algn="l" defTabSz="914400" rtl="0" eaLnBrk="1" latinLnBrk="0" hangingPunct="1">
              <a:defRPr sz="2400" kern="1200">
                <a:solidFill>
                  <a:schemeClr val="tx1"/>
                </a:solidFill>
                <a:latin typeface="Book Antiqua" pitchFamily="18" charset="0"/>
                <a:ea typeface="+mn-ea"/>
                <a:cs typeface="+mn-cs"/>
              </a:defRPr>
            </a:lvl8pPr>
            <a:lvl9pPr marL="3657600" algn="l" defTabSz="914400" rtl="0" eaLnBrk="1" latinLnBrk="0" hangingPunct="1">
              <a:defRPr sz="2400" kern="1200">
                <a:solidFill>
                  <a:schemeClr val="tx1"/>
                </a:solidFill>
                <a:latin typeface="Book Antiqua" pitchFamily="18" charset="0"/>
                <a:ea typeface="+mn-ea"/>
                <a:cs typeface="+mn-cs"/>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lang="es-ES_tradnl" sz="1100" b="1" dirty="0">
                <a:solidFill>
                  <a:srgbClr val="37302A"/>
                </a:solidFill>
                <a:latin typeface="Microsoft Sans Serif" panose="020B0604020202020204" pitchFamily="34" charset="0"/>
                <a:ea typeface="Microsoft Sans Serif" panose="020B0604020202020204" pitchFamily="34" charset="0"/>
                <a:cs typeface="Microsoft Sans Serif" panose="020B0604020202020204" pitchFamily="34" charset="0"/>
              </a:rPr>
              <a:t>45</a:t>
            </a:r>
            <a:endParaRPr kumimoji="0" lang="es-ES_tradnl" sz="1100" b="1" i="0" u="none" strike="noStrike" kern="1200" cap="none" spc="0" normalizeH="0" baseline="0" noProof="0" dirty="0">
              <a:ln>
                <a:noFill/>
              </a:ln>
              <a:solidFill>
                <a:srgbClr val="37302A"/>
              </a:solidFill>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spTree>
    <p:extLst>
      <p:ext uri="{BB962C8B-B14F-4D97-AF65-F5344CB8AC3E}">
        <p14:creationId xmlns:p14="http://schemas.microsoft.com/office/powerpoint/2010/main" val="1545461073"/>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a:spLocks noGrp="1" noChangeArrowheads="1"/>
          </p:cNvSpPr>
          <p:nvPr>
            <p:ph type="title"/>
          </p:nvPr>
        </p:nvSpPr>
        <p:spPr>
          <a:xfrm>
            <a:off x="0" y="142852"/>
            <a:ext cx="9144000" cy="1066800"/>
          </a:xfrm>
          <a:noFill/>
          <a:ln/>
        </p:spPr>
        <p:txBody>
          <a:bodyPr>
            <a:noAutofit/>
          </a:bodyPr>
          <a:lstStyle/>
          <a:p>
            <a:pPr algn="ctr"/>
            <a:r>
              <a:rPr lang="es-ES_tradnl" b="1" dirty="0">
                <a:solidFill>
                  <a:schemeClr val="tx2">
                    <a:lumMod val="75000"/>
                  </a:schemeClr>
                </a:solidFill>
                <a:latin typeface="Arial" pitchFamily="34" charset="0"/>
                <a:cs typeface="Arial" pitchFamily="34" charset="0"/>
              </a:rPr>
              <a:t>PROPIEDADES QUÍMICAS DE LOS AMINOÁCIDOS </a:t>
            </a:r>
          </a:p>
        </p:txBody>
      </p:sp>
      <p:sp>
        <p:nvSpPr>
          <p:cNvPr id="6" name="Rectángulo 5"/>
          <p:cNvSpPr/>
          <p:nvPr/>
        </p:nvSpPr>
        <p:spPr>
          <a:xfrm>
            <a:off x="467544" y="1529324"/>
            <a:ext cx="3600400" cy="4513351"/>
          </a:xfrm>
          <a:prstGeom prst="rect">
            <a:avLst/>
          </a:prstGeom>
        </p:spPr>
        <p:txBody>
          <a:bodyPr wrap="square">
            <a:spAutoFit/>
          </a:bodyPr>
          <a:lstStyle/>
          <a:p>
            <a:pPr marL="0" marR="0" lvl="0" indent="0" algn="just" defTabSz="914400" rtl="0" eaLnBrk="1" fontAlgn="auto" latinLnBrk="0" hangingPunct="1">
              <a:lnSpc>
                <a:spcPct val="114000"/>
              </a:lnSpc>
              <a:spcBef>
                <a:spcPts val="0"/>
              </a:spcBef>
              <a:spcAft>
                <a:spcPts val="0"/>
              </a:spcAft>
              <a:buClr>
                <a:srgbClr val="002060"/>
              </a:buClr>
              <a:buSzPct val="76000"/>
              <a:buFontTx/>
              <a:buNone/>
              <a:tabLst/>
              <a:defRPr/>
            </a:pPr>
            <a:r>
              <a:rPr kumimoji="0" lang="es-ES_tradnl" sz="2800" b="1" i="0" u="none" strike="noStrike" kern="1200" cap="small" spc="0" normalizeH="0" baseline="0" noProof="0" dirty="0">
                <a:ln>
                  <a:noFill/>
                </a:ln>
                <a:solidFill>
                  <a:srgbClr val="0000FF"/>
                </a:solidFill>
                <a:effectLst>
                  <a:outerShdw blurRad="38100" dist="38100" dir="2700000" algn="tl">
                    <a:srgbClr val="000000">
                      <a:alpha val="43137"/>
                    </a:srgbClr>
                  </a:outerShdw>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rPr>
              <a:t>Dextrorrotatorios y Levorrotatorios</a:t>
            </a:r>
            <a:r>
              <a:rPr kumimoji="0" lang="es-ES_tradnl" sz="2800" b="1" i="0" u="none" strike="noStrike" kern="1200" cap="small" spc="0" normalizeH="0" baseline="0" noProof="0" dirty="0">
                <a:ln>
                  <a:noFill/>
                </a:ln>
                <a:solidFill>
                  <a:srgbClr val="37302A">
                    <a:lumMod val="75000"/>
                  </a:srgbClr>
                </a:solidFill>
                <a:effectLst>
                  <a:outerShdw blurRad="38100" dist="38100" dir="2700000" algn="tl">
                    <a:srgbClr val="000000">
                      <a:alpha val="43137"/>
                    </a:srgbClr>
                  </a:outerShdw>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rPr>
              <a:t>: </a:t>
            </a:r>
            <a:r>
              <a:rPr kumimoji="0" lang="es-ES_tradnl" sz="2800" b="0" i="0" u="none" strike="noStrike" kern="1200" cap="none" spc="0" normalizeH="0" baseline="0" noProof="0" dirty="0">
                <a:ln>
                  <a:noFill/>
                </a:ln>
                <a:solidFill>
                  <a:srgbClr val="37302A">
                    <a:lumMod val="75000"/>
                  </a:srgbClr>
                </a:solidFill>
                <a:effectLst>
                  <a:outerShdw blurRad="38100" dist="38100" dir="2700000" algn="tl">
                    <a:srgbClr val="000000">
                      <a:alpha val="43137"/>
                    </a:srgbClr>
                  </a:outerShdw>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rPr>
              <a:t>S</a:t>
            </a:r>
            <a:r>
              <a:rPr kumimoji="0" lang="es-MX" sz="2800" b="0" i="0" u="none" strike="noStrike" kern="1200" cap="none" spc="0" normalizeH="0" baseline="0" noProof="0" dirty="0">
                <a:ln>
                  <a:noFill/>
                </a:ln>
                <a:solidFill>
                  <a:srgbClr val="37302A">
                    <a:lumMod val="75000"/>
                  </a:srgbClr>
                </a:solidFill>
                <a:effectLst>
                  <a:outerShdw blurRad="38100" dist="38100" dir="2700000" algn="tl">
                    <a:srgbClr val="000000">
                      <a:alpha val="43137"/>
                    </a:srgbClr>
                  </a:outerShdw>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rPr>
              <a:t>e denomina así a la sustancia que tiene la propiedad de girar el plano de la luz polarizada hacia la derecha o izquierda, respectivamente</a:t>
            </a:r>
            <a:r>
              <a:rPr kumimoji="0" lang="es-MX" sz="2800" b="1" i="0" u="none" strike="noStrike" kern="1200" cap="small" spc="0" normalizeH="0" baseline="0" noProof="0" dirty="0">
                <a:ln>
                  <a:noFill/>
                </a:ln>
                <a:solidFill>
                  <a:srgbClr val="37302A">
                    <a:lumMod val="75000"/>
                  </a:srgbClr>
                </a:solidFill>
                <a:effectLst>
                  <a:outerShdw blurRad="38100" dist="38100" dir="2700000" algn="tl">
                    <a:srgbClr val="000000">
                      <a:alpha val="43137"/>
                    </a:srgbClr>
                  </a:outerShdw>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rPr>
              <a:t>. </a:t>
            </a:r>
          </a:p>
        </p:txBody>
      </p:sp>
      <p:grpSp>
        <p:nvGrpSpPr>
          <p:cNvPr id="10" name="Grupo 9"/>
          <p:cNvGrpSpPr/>
          <p:nvPr/>
        </p:nvGrpSpPr>
        <p:grpSpPr>
          <a:xfrm>
            <a:off x="4293021" y="2284273"/>
            <a:ext cx="4608512" cy="3096344"/>
            <a:chOff x="4139952" y="2492896"/>
            <a:chExt cx="4967760" cy="3096344"/>
          </a:xfrm>
        </p:grpSpPr>
        <p:grpSp>
          <p:nvGrpSpPr>
            <p:cNvPr id="8" name="Grupo 7"/>
            <p:cNvGrpSpPr/>
            <p:nvPr/>
          </p:nvGrpSpPr>
          <p:grpSpPr>
            <a:xfrm>
              <a:off x="4139952" y="2492896"/>
              <a:ext cx="4859540" cy="3096344"/>
              <a:chOff x="4139952" y="2492896"/>
              <a:chExt cx="4859540" cy="3096344"/>
            </a:xfrm>
          </p:grpSpPr>
          <p:pic>
            <p:nvPicPr>
              <p:cNvPr id="4" name="Imagen 3"/>
              <p:cNvPicPr>
                <a:picLocks noChangeAspect="1"/>
              </p:cNvPicPr>
              <p:nvPr/>
            </p:nvPicPr>
            <p:blipFill rotWithShape="1">
              <a:blip r:embed="rId2"/>
              <a:srcRect l="5113" t="16401" r="5900" b="8001"/>
              <a:stretch/>
            </p:blipFill>
            <p:spPr>
              <a:xfrm>
                <a:off x="4139952" y="2492896"/>
                <a:ext cx="4859540" cy="3096344"/>
              </a:xfrm>
              <a:prstGeom prst="rect">
                <a:avLst/>
              </a:prstGeom>
            </p:spPr>
          </p:pic>
          <p:sp>
            <p:nvSpPr>
              <p:cNvPr id="7" name="Rectángulo 6"/>
              <p:cNvSpPr/>
              <p:nvPr/>
            </p:nvSpPr>
            <p:spPr>
              <a:xfrm>
                <a:off x="4139952" y="2708920"/>
                <a:ext cx="1008112" cy="28803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es-MX" sz="2400" b="0" i="0" u="none" strike="noStrike" kern="1200" cap="none" spc="0" normalizeH="0" baseline="0" noProof="0">
                  <a:ln>
                    <a:noFill/>
                  </a:ln>
                  <a:solidFill>
                    <a:prstClr val="white"/>
                  </a:solidFill>
                  <a:effectLst/>
                  <a:uLnTx/>
                  <a:uFillTx/>
                  <a:latin typeface="Gill Sans MT"/>
                  <a:ea typeface="+mn-ea"/>
                  <a:cs typeface="+mn-cs"/>
                </a:endParaRPr>
              </a:p>
            </p:txBody>
          </p:sp>
        </p:grpSp>
        <p:sp>
          <p:nvSpPr>
            <p:cNvPr id="9" name="Rectángulo 8"/>
            <p:cNvSpPr/>
            <p:nvPr/>
          </p:nvSpPr>
          <p:spPr>
            <a:xfrm>
              <a:off x="8099600" y="2745132"/>
              <a:ext cx="1008112" cy="28803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es-MX" sz="2400" b="0" i="0" u="none" strike="noStrike" kern="1200" cap="none" spc="0" normalizeH="0" baseline="0" noProof="0">
                <a:ln>
                  <a:noFill/>
                </a:ln>
                <a:solidFill>
                  <a:prstClr val="white"/>
                </a:solidFill>
                <a:effectLst/>
                <a:uLnTx/>
                <a:uFillTx/>
                <a:latin typeface="Gill Sans MT"/>
                <a:ea typeface="+mn-ea"/>
                <a:cs typeface="+mn-cs"/>
              </a:endParaRPr>
            </a:p>
          </p:txBody>
        </p:sp>
      </p:grpSp>
      <p:sp>
        <p:nvSpPr>
          <p:cNvPr id="11" name="9 CuadroTexto"/>
          <p:cNvSpPr txBox="1"/>
          <p:nvPr/>
        </p:nvSpPr>
        <p:spPr>
          <a:xfrm>
            <a:off x="4545044" y="5661248"/>
            <a:ext cx="3931361" cy="469359"/>
          </a:xfrm>
          <a:prstGeom prst="rect">
            <a:avLst/>
          </a:prstGeom>
          <a:noFill/>
        </p:spPr>
        <p:txBody>
          <a:bodyPr wrap="square" rtlCol="0">
            <a:spAutoFit/>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s-MX" altLang="es-MX" sz="1400" b="1" i="0" u="none" strike="noStrike" kern="1200" cap="small" spc="100" normalizeH="0" baseline="0" noProof="0" dirty="0">
                <a:ln>
                  <a:noFill/>
                </a:ln>
                <a:solidFill>
                  <a:srgbClr val="6B6149">
                    <a:lumMod val="50000"/>
                  </a:srgbClr>
                </a:solidFill>
                <a:effectLst>
                  <a:outerShdw blurRad="38100" dist="38100" dir="2700000" algn="tl">
                    <a:srgbClr val="000000">
                      <a:alpha val="43137"/>
                    </a:srgbClr>
                  </a:outerShdw>
                </a:effectLst>
                <a:uLnTx/>
                <a:uFillTx/>
                <a:latin typeface="Microsoft Sans Serif" pitchFamily="34" charset="0"/>
                <a:ea typeface="+mn-ea"/>
                <a:cs typeface="Microsoft Sans Serif" pitchFamily="34" charset="0"/>
              </a:rPr>
              <a:t>Estereoisómeros L </a:t>
            </a:r>
            <a:r>
              <a:rPr kumimoji="0" lang="es-MX" altLang="es-MX" sz="1400" b="1" i="0" u="none" strike="noStrike" kern="1200" cap="none" spc="100" normalizeH="0" baseline="0" noProof="0" dirty="0">
                <a:ln>
                  <a:noFill/>
                </a:ln>
                <a:solidFill>
                  <a:srgbClr val="6B6149">
                    <a:lumMod val="50000"/>
                  </a:srgbClr>
                </a:solidFill>
                <a:effectLst>
                  <a:outerShdw blurRad="38100" dist="38100" dir="2700000" algn="tl">
                    <a:srgbClr val="000000">
                      <a:alpha val="43137"/>
                    </a:srgbClr>
                  </a:outerShdw>
                </a:effectLst>
                <a:uLnTx/>
                <a:uFillTx/>
                <a:latin typeface="Microsoft Sans Serif" pitchFamily="34" charset="0"/>
                <a:ea typeface="+mn-ea"/>
                <a:cs typeface="Microsoft Sans Serif" pitchFamily="34" charset="0"/>
              </a:rPr>
              <a:t>y</a:t>
            </a:r>
            <a:r>
              <a:rPr kumimoji="0" lang="es-MX" altLang="es-MX" sz="1400" b="1" i="0" u="none" strike="noStrike" kern="1200" cap="small" spc="100" normalizeH="0" baseline="0" noProof="0" dirty="0">
                <a:ln>
                  <a:noFill/>
                </a:ln>
                <a:solidFill>
                  <a:srgbClr val="6B6149">
                    <a:lumMod val="50000"/>
                  </a:srgbClr>
                </a:solidFill>
                <a:effectLst>
                  <a:outerShdw blurRad="38100" dist="38100" dir="2700000" algn="tl">
                    <a:srgbClr val="000000">
                      <a:alpha val="43137"/>
                    </a:srgbClr>
                  </a:outerShdw>
                </a:effectLst>
                <a:uLnTx/>
                <a:uFillTx/>
                <a:latin typeface="Microsoft Sans Serif" pitchFamily="34" charset="0"/>
                <a:ea typeface="+mn-ea"/>
                <a:cs typeface="Microsoft Sans Serif" pitchFamily="34" charset="0"/>
              </a:rPr>
              <a:t> D en Aminoácidos</a:t>
            </a:r>
          </a:p>
          <a:p>
            <a:pPr marL="0" marR="0" lvl="0" indent="0" algn="ctr" defTabSz="914400" rtl="0" eaLnBrk="0" fontAlgn="base" latinLnBrk="0" hangingPunct="0">
              <a:lnSpc>
                <a:spcPct val="100000"/>
              </a:lnSpc>
              <a:spcBef>
                <a:spcPct val="0"/>
              </a:spcBef>
              <a:spcAft>
                <a:spcPct val="0"/>
              </a:spcAft>
              <a:buClrTx/>
              <a:buSzTx/>
              <a:buFontTx/>
              <a:buNone/>
              <a:tabLst/>
              <a:defRPr/>
            </a:pPr>
            <a:r>
              <a:rPr kumimoji="0" lang="es-MX" altLang="es-MX" sz="1050" b="0" i="0" u="none" strike="noStrike" kern="1200" cap="none" spc="100" normalizeH="0" baseline="0" noProof="0" dirty="0">
                <a:ln>
                  <a:noFill/>
                </a:ln>
                <a:solidFill>
                  <a:srgbClr val="6B6149">
                    <a:lumMod val="50000"/>
                  </a:srgbClr>
                </a:solidFill>
                <a:effectLst/>
                <a:uLnTx/>
                <a:uFillTx/>
                <a:latin typeface="Microsoft Sans Serif" pitchFamily="34" charset="0"/>
                <a:ea typeface="+mn-ea"/>
                <a:cs typeface="Microsoft Sans Serif" pitchFamily="34" charset="0"/>
              </a:rPr>
              <a:t>Fuente:</a:t>
            </a:r>
            <a:r>
              <a:rPr kumimoji="0" lang="es-ES_tradnl" sz="1000" b="0" i="0" u="none" strike="noStrike" kern="1200" cap="none" spc="100" normalizeH="0" baseline="0" noProof="0" dirty="0">
                <a:ln>
                  <a:noFill/>
                </a:ln>
                <a:solidFill>
                  <a:srgbClr val="6B6149">
                    <a:lumMod val="50000"/>
                  </a:srgbClr>
                </a:solidFill>
                <a:effectLst/>
                <a:uLnTx/>
                <a:uFillTx/>
                <a:latin typeface="Microsoft Sans Serif" pitchFamily="34" charset="0"/>
                <a:ea typeface="+mn-ea"/>
                <a:cs typeface="Microsoft Sans Serif" pitchFamily="34" charset="0"/>
              </a:rPr>
              <a:t> </a:t>
            </a:r>
            <a:r>
              <a:rPr kumimoji="0" lang="es-ES_tradnl" sz="1000" b="0" i="0" u="sng" strike="noStrike" kern="1200" cap="none" spc="100" normalizeH="0" baseline="0" noProof="0" dirty="0">
                <a:ln>
                  <a:noFill/>
                </a:ln>
                <a:solidFill>
                  <a:srgbClr val="6B6149">
                    <a:lumMod val="50000"/>
                  </a:srgbClr>
                </a:solidFill>
                <a:effectLst/>
                <a:uLnTx/>
                <a:uFillTx/>
                <a:latin typeface="Microsoft Sans Serif" pitchFamily="34" charset="0"/>
                <a:ea typeface="+mn-ea"/>
                <a:cs typeface="Microsoft Sans Serif" pitchFamily="34" charset="0"/>
              </a:rPr>
              <a:t>es.slideshare.net</a:t>
            </a:r>
            <a:r>
              <a:rPr kumimoji="0" lang="es-MX" altLang="es-MX" sz="1050" b="0" i="0" u="none" strike="noStrike" kern="1200" cap="none" spc="100" normalizeH="0" baseline="0" noProof="0" dirty="0">
                <a:ln>
                  <a:noFill/>
                </a:ln>
                <a:solidFill>
                  <a:srgbClr val="6B6149">
                    <a:lumMod val="50000"/>
                  </a:srgbClr>
                </a:solidFill>
                <a:effectLst/>
                <a:uLnTx/>
                <a:uFillTx/>
                <a:latin typeface="Microsoft Sans Serif" pitchFamily="34" charset="0"/>
                <a:ea typeface="+mn-ea"/>
                <a:cs typeface="Microsoft Sans Serif" pitchFamily="34" charset="0"/>
              </a:rPr>
              <a:t>, (2015) </a:t>
            </a:r>
          </a:p>
        </p:txBody>
      </p:sp>
      <p:sp>
        <p:nvSpPr>
          <p:cNvPr id="12" name="Marcador de número de diapositiva 1"/>
          <p:cNvSpPr txBox="1">
            <a:spLocks/>
          </p:cNvSpPr>
          <p:nvPr/>
        </p:nvSpPr>
        <p:spPr>
          <a:xfrm>
            <a:off x="8369902" y="6356350"/>
            <a:ext cx="430960" cy="365760"/>
          </a:xfrm>
          <a:prstGeom prst="rect">
            <a:avLst/>
          </a:prstGeom>
        </p:spPr>
        <p:txBody>
          <a:bodyPr vert="horz"/>
          <a:lstStyle>
            <a:defPPr>
              <a:defRPr lang="es-ES_tradnl"/>
            </a:defPPr>
            <a:lvl1pPr algn="l" rtl="0" eaLnBrk="1" fontAlgn="base" latinLnBrk="0" hangingPunct="1">
              <a:spcBef>
                <a:spcPct val="0"/>
              </a:spcBef>
              <a:spcAft>
                <a:spcPct val="0"/>
              </a:spcAft>
              <a:defRPr kumimoji="0" sz="1400" kern="1200">
                <a:solidFill>
                  <a:schemeClr val="tx2"/>
                </a:solidFill>
                <a:latin typeface="Book Antiqua" pitchFamily="18" charset="0"/>
                <a:ea typeface="+mn-ea"/>
                <a:cs typeface="+mn-cs"/>
              </a:defRPr>
            </a:lvl1pPr>
            <a:lvl2pPr marL="457200" algn="l" rtl="0" eaLnBrk="0" fontAlgn="base" hangingPunct="0">
              <a:spcBef>
                <a:spcPct val="0"/>
              </a:spcBef>
              <a:spcAft>
                <a:spcPct val="0"/>
              </a:spcAft>
              <a:defRPr sz="2400" kern="1200">
                <a:solidFill>
                  <a:schemeClr val="tx1"/>
                </a:solidFill>
                <a:latin typeface="Book Antiqua" pitchFamily="18" charset="0"/>
                <a:ea typeface="+mn-ea"/>
                <a:cs typeface="+mn-cs"/>
              </a:defRPr>
            </a:lvl2pPr>
            <a:lvl3pPr marL="914400" algn="l" rtl="0" eaLnBrk="0" fontAlgn="base" hangingPunct="0">
              <a:spcBef>
                <a:spcPct val="0"/>
              </a:spcBef>
              <a:spcAft>
                <a:spcPct val="0"/>
              </a:spcAft>
              <a:defRPr sz="2400" kern="1200">
                <a:solidFill>
                  <a:schemeClr val="tx1"/>
                </a:solidFill>
                <a:latin typeface="Book Antiqua"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Book Antiqua"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Book Antiqua" pitchFamily="18" charset="0"/>
                <a:ea typeface="+mn-ea"/>
                <a:cs typeface="+mn-cs"/>
              </a:defRPr>
            </a:lvl5pPr>
            <a:lvl6pPr marL="2286000" algn="l" defTabSz="914400" rtl="0" eaLnBrk="1" latinLnBrk="0" hangingPunct="1">
              <a:defRPr sz="2400" kern="1200">
                <a:solidFill>
                  <a:schemeClr val="tx1"/>
                </a:solidFill>
                <a:latin typeface="Book Antiqua" pitchFamily="18" charset="0"/>
                <a:ea typeface="+mn-ea"/>
                <a:cs typeface="+mn-cs"/>
              </a:defRPr>
            </a:lvl6pPr>
            <a:lvl7pPr marL="2743200" algn="l" defTabSz="914400" rtl="0" eaLnBrk="1" latinLnBrk="0" hangingPunct="1">
              <a:defRPr sz="2400" kern="1200">
                <a:solidFill>
                  <a:schemeClr val="tx1"/>
                </a:solidFill>
                <a:latin typeface="Book Antiqua" pitchFamily="18" charset="0"/>
                <a:ea typeface="+mn-ea"/>
                <a:cs typeface="+mn-cs"/>
              </a:defRPr>
            </a:lvl7pPr>
            <a:lvl8pPr marL="3200400" algn="l" defTabSz="914400" rtl="0" eaLnBrk="1" latinLnBrk="0" hangingPunct="1">
              <a:defRPr sz="2400" kern="1200">
                <a:solidFill>
                  <a:schemeClr val="tx1"/>
                </a:solidFill>
                <a:latin typeface="Book Antiqua" pitchFamily="18" charset="0"/>
                <a:ea typeface="+mn-ea"/>
                <a:cs typeface="+mn-cs"/>
              </a:defRPr>
            </a:lvl8pPr>
            <a:lvl9pPr marL="3657600" algn="l" defTabSz="914400" rtl="0" eaLnBrk="1" latinLnBrk="0" hangingPunct="1">
              <a:defRPr sz="2400" kern="1200">
                <a:solidFill>
                  <a:schemeClr val="tx1"/>
                </a:solidFill>
                <a:latin typeface="Book Antiqua" pitchFamily="18" charset="0"/>
                <a:ea typeface="+mn-ea"/>
                <a:cs typeface="+mn-cs"/>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lang="es-ES_tradnl" sz="1100" b="1" dirty="0">
                <a:solidFill>
                  <a:srgbClr val="37302A"/>
                </a:solidFill>
                <a:latin typeface="Microsoft Sans Serif" panose="020B0604020202020204" pitchFamily="34" charset="0"/>
                <a:ea typeface="Microsoft Sans Serif" panose="020B0604020202020204" pitchFamily="34" charset="0"/>
                <a:cs typeface="Microsoft Sans Serif" panose="020B0604020202020204" pitchFamily="34" charset="0"/>
              </a:rPr>
              <a:t>46</a:t>
            </a:r>
            <a:endParaRPr kumimoji="0" lang="es-ES_tradnl" sz="1100" b="1" i="0" u="none" strike="noStrike" kern="1200" cap="none" spc="0" normalizeH="0" baseline="0" noProof="0" dirty="0">
              <a:ln>
                <a:noFill/>
              </a:ln>
              <a:solidFill>
                <a:srgbClr val="37302A"/>
              </a:solidFill>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spTree>
    <p:extLst>
      <p:ext uri="{BB962C8B-B14F-4D97-AF65-F5344CB8AC3E}">
        <p14:creationId xmlns:p14="http://schemas.microsoft.com/office/powerpoint/2010/main" val="2246107370"/>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a:spLocks noGrp="1" noChangeArrowheads="1"/>
          </p:cNvSpPr>
          <p:nvPr>
            <p:ph type="title"/>
          </p:nvPr>
        </p:nvSpPr>
        <p:spPr>
          <a:xfrm>
            <a:off x="0" y="142852"/>
            <a:ext cx="9144000" cy="1066800"/>
          </a:xfrm>
          <a:noFill/>
          <a:ln/>
        </p:spPr>
        <p:txBody>
          <a:bodyPr>
            <a:noAutofit/>
          </a:bodyPr>
          <a:lstStyle/>
          <a:p>
            <a:pPr algn="ctr"/>
            <a:r>
              <a:rPr lang="es-ES_tradnl" b="1" dirty="0">
                <a:solidFill>
                  <a:schemeClr val="tx2">
                    <a:lumMod val="75000"/>
                  </a:schemeClr>
                </a:solidFill>
                <a:latin typeface="Arial" pitchFamily="34" charset="0"/>
                <a:cs typeface="Arial" pitchFamily="34" charset="0"/>
              </a:rPr>
              <a:t>PROPIEDADES QUÍMICAS DE LOS AMINOÁCIDOS </a:t>
            </a:r>
          </a:p>
        </p:txBody>
      </p:sp>
      <p:sp>
        <p:nvSpPr>
          <p:cNvPr id="6" name="Rectángulo 5"/>
          <p:cNvSpPr/>
          <p:nvPr/>
        </p:nvSpPr>
        <p:spPr>
          <a:xfrm>
            <a:off x="5292080" y="1595934"/>
            <a:ext cx="3384376" cy="4265783"/>
          </a:xfrm>
          <a:prstGeom prst="rect">
            <a:avLst/>
          </a:prstGeom>
        </p:spPr>
        <p:txBody>
          <a:bodyPr wrap="square">
            <a:spAutoFit/>
          </a:bodyPr>
          <a:lstStyle/>
          <a:p>
            <a:pPr marL="0" marR="0" lvl="0" indent="0" algn="just" defTabSz="914400" rtl="0" eaLnBrk="1" fontAlgn="auto" latinLnBrk="0" hangingPunct="1">
              <a:lnSpc>
                <a:spcPct val="114000"/>
              </a:lnSpc>
              <a:spcBef>
                <a:spcPts val="0"/>
              </a:spcBef>
              <a:spcAft>
                <a:spcPts val="0"/>
              </a:spcAft>
              <a:buClr>
                <a:srgbClr val="002060"/>
              </a:buClr>
              <a:buSzPct val="76000"/>
              <a:buFontTx/>
              <a:buNone/>
              <a:tabLst/>
              <a:defRPr/>
            </a:pPr>
            <a:r>
              <a:rPr kumimoji="0" lang="es-MX" sz="2400" b="0" i="0" u="none" strike="noStrike" kern="1200" cap="none" spc="0" normalizeH="0" baseline="0" noProof="0" dirty="0">
                <a:ln>
                  <a:noFill/>
                </a:ln>
                <a:solidFill>
                  <a:srgbClr val="37302A">
                    <a:lumMod val="75000"/>
                  </a:srgbClr>
                </a:solidFill>
                <a:effectLst>
                  <a:outerShdw blurRad="38100" dist="38100" dir="2700000" algn="tl">
                    <a:srgbClr val="000000">
                      <a:alpha val="43137"/>
                    </a:srgbClr>
                  </a:outerShdw>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rPr>
              <a:t>En bioquímica, son los isómeros ópticos cuyo carbono asimétrico presenta el grupo funcional (Grupo Amino) a la derecha o a la izquierda, respectivamente. Es la imagen especular del isómero contrario</a:t>
            </a:r>
            <a:r>
              <a:rPr kumimoji="0" lang="es-MX" sz="2400" b="0" i="0" u="none" strike="noStrike" kern="1200" cap="small" spc="0" normalizeH="0" baseline="0" noProof="0" dirty="0">
                <a:ln>
                  <a:noFill/>
                </a:ln>
                <a:solidFill>
                  <a:srgbClr val="37302A">
                    <a:lumMod val="75000"/>
                  </a:srgbClr>
                </a:solidFill>
                <a:effectLst>
                  <a:outerShdw blurRad="38100" dist="38100" dir="2700000" algn="tl">
                    <a:srgbClr val="000000">
                      <a:alpha val="43137"/>
                    </a:srgbClr>
                  </a:outerShdw>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rPr>
              <a:t>.</a:t>
            </a:r>
            <a:endParaRPr kumimoji="0" lang="es-ES_tradnl" sz="2400" b="0" i="0" u="none" strike="noStrike" kern="1200" cap="small" spc="0" normalizeH="0" baseline="0" noProof="0" dirty="0">
              <a:ln>
                <a:noFill/>
              </a:ln>
              <a:solidFill>
                <a:srgbClr val="37302A">
                  <a:lumMod val="75000"/>
                </a:srgbClr>
              </a:solidFill>
              <a:effectLst>
                <a:outerShdw blurRad="38100" dist="38100" dir="2700000" algn="tl">
                  <a:srgbClr val="000000">
                    <a:alpha val="43137"/>
                  </a:srgbClr>
                </a:outerShdw>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pic>
        <p:nvPicPr>
          <p:cNvPr id="7" name="Picture 6" descr="http://quimicaisomeros.galeon.com/carbono.gif"/>
          <p:cNvPicPr>
            <a:picLocks noChangeAspect="1" noChangeArrowheads="1" noCrop="1"/>
          </p:cNvPicPr>
          <p:nvPr/>
        </p:nvPicPr>
        <p:blipFill>
          <a:blip r:embed="rId2">
            <a:extLst>
              <a:ext uri="{28A0092B-C50C-407E-A947-70E740481C1C}">
                <a14:useLocalDpi xmlns:a14="http://schemas.microsoft.com/office/drawing/2010/main" val="0"/>
              </a:ext>
            </a:extLst>
          </a:blip>
          <a:srcRect/>
          <a:stretch>
            <a:fillRect/>
          </a:stretch>
        </p:blipFill>
        <p:spPr bwMode="auto">
          <a:xfrm>
            <a:off x="179512" y="2420464"/>
            <a:ext cx="5040560" cy="2200275"/>
          </a:xfrm>
          <a:prstGeom prst="rect">
            <a:avLst/>
          </a:prstGeom>
          <a:noFill/>
          <a:extLst>
            <a:ext uri="{909E8E84-426E-40DD-AFC4-6F175D3DCCD1}">
              <a14:hiddenFill xmlns:a14="http://schemas.microsoft.com/office/drawing/2010/main">
                <a:solidFill>
                  <a:srgbClr val="FFFFFF"/>
                </a:solidFill>
              </a14:hiddenFill>
            </a:ext>
          </a:extLst>
        </p:spPr>
      </p:pic>
      <p:sp>
        <p:nvSpPr>
          <p:cNvPr id="8" name="9 CuadroTexto"/>
          <p:cNvSpPr txBox="1"/>
          <p:nvPr/>
        </p:nvSpPr>
        <p:spPr>
          <a:xfrm>
            <a:off x="539552" y="4701414"/>
            <a:ext cx="3959608" cy="469359"/>
          </a:xfrm>
          <a:prstGeom prst="rect">
            <a:avLst/>
          </a:prstGeom>
          <a:noFill/>
        </p:spPr>
        <p:txBody>
          <a:bodyPr wrap="square" rtlCol="0">
            <a:spAutoFit/>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s-MX" altLang="es-MX" sz="1400" b="1" i="0" u="none" strike="noStrike" kern="1200" cap="small" spc="100" normalizeH="0" baseline="0" noProof="0" dirty="0">
                <a:ln>
                  <a:noFill/>
                </a:ln>
                <a:solidFill>
                  <a:srgbClr val="6B6149">
                    <a:lumMod val="50000"/>
                  </a:srgbClr>
                </a:solidFill>
                <a:effectLst>
                  <a:outerShdw blurRad="38100" dist="38100" dir="2700000" algn="tl">
                    <a:srgbClr val="000000">
                      <a:alpha val="43137"/>
                    </a:srgbClr>
                  </a:outerShdw>
                </a:effectLst>
                <a:uLnTx/>
                <a:uFillTx/>
                <a:latin typeface="Microsoft Sans Serif" pitchFamily="34" charset="0"/>
                <a:ea typeface="+mn-ea"/>
                <a:cs typeface="Microsoft Sans Serif" pitchFamily="34" charset="0"/>
              </a:rPr>
              <a:t>Estereoisómeros L </a:t>
            </a:r>
            <a:r>
              <a:rPr kumimoji="0" lang="es-MX" altLang="es-MX" sz="1400" b="1" i="0" u="none" strike="noStrike" kern="1200" cap="none" spc="100" normalizeH="0" baseline="0" noProof="0" dirty="0">
                <a:ln>
                  <a:noFill/>
                </a:ln>
                <a:solidFill>
                  <a:srgbClr val="6B6149">
                    <a:lumMod val="50000"/>
                  </a:srgbClr>
                </a:solidFill>
                <a:effectLst>
                  <a:outerShdw blurRad="38100" dist="38100" dir="2700000" algn="tl">
                    <a:srgbClr val="000000">
                      <a:alpha val="43137"/>
                    </a:srgbClr>
                  </a:outerShdw>
                </a:effectLst>
                <a:uLnTx/>
                <a:uFillTx/>
                <a:latin typeface="Microsoft Sans Serif" pitchFamily="34" charset="0"/>
                <a:ea typeface="+mn-ea"/>
                <a:cs typeface="Microsoft Sans Serif" pitchFamily="34" charset="0"/>
              </a:rPr>
              <a:t>y </a:t>
            </a:r>
            <a:r>
              <a:rPr kumimoji="0" lang="es-MX" altLang="es-MX" sz="1400" b="1" i="0" u="none" strike="noStrike" kern="1200" cap="small" spc="100" normalizeH="0" baseline="0" noProof="0" dirty="0">
                <a:ln>
                  <a:noFill/>
                </a:ln>
                <a:solidFill>
                  <a:srgbClr val="6B6149">
                    <a:lumMod val="50000"/>
                  </a:srgbClr>
                </a:solidFill>
                <a:effectLst>
                  <a:outerShdw blurRad="38100" dist="38100" dir="2700000" algn="tl">
                    <a:srgbClr val="000000">
                      <a:alpha val="43137"/>
                    </a:srgbClr>
                  </a:outerShdw>
                </a:effectLst>
                <a:uLnTx/>
                <a:uFillTx/>
                <a:latin typeface="Microsoft Sans Serif" pitchFamily="34" charset="0"/>
                <a:ea typeface="+mn-ea"/>
                <a:cs typeface="Microsoft Sans Serif" pitchFamily="34" charset="0"/>
              </a:rPr>
              <a:t>D en Aminoácidos</a:t>
            </a:r>
          </a:p>
          <a:p>
            <a:pPr marL="0" marR="0" lvl="0" indent="0" algn="ctr" defTabSz="914400" rtl="0" eaLnBrk="0" fontAlgn="base" latinLnBrk="0" hangingPunct="0">
              <a:lnSpc>
                <a:spcPct val="100000"/>
              </a:lnSpc>
              <a:spcBef>
                <a:spcPct val="0"/>
              </a:spcBef>
              <a:spcAft>
                <a:spcPct val="0"/>
              </a:spcAft>
              <a:buClrTx/>
              <a:buSzTx/>
              <a:buFontTx/>
              <a:buNone/>
              <a:tabLst/>
              <a:defRPr/>
            </a:pPr>
            <a:r>
              <a:rPr kumimoji="0" lang="es-MX" altLang="es-MX" sz="1050" b="0" i="0" u="none" strike="noStrike" kern="1200" cap="none" spc="100" normalizeH="0" baseline="0" noProof="0" dirty="0">
                <a:ln>
                  <a:noFill/>
                </a:ln>
                <a:solidFill>
                  <a:srgbClr val="6B6149">
                    <a:lumMod val="50000"/>
                  </a:srgbClr>
                </a:solidFill>
                <a:effectLst/>
                <a:uLnTx/>
                <a:uFillTx/>
                <a:latin typeface="Microsoft Sans Serif" pitchFamily="34" charset="0"/>
                <a:ea typeface="+mn-ea"/>
                <a:cs typeface="Microsoft Sans Serif" pitchFamily="34" charset="0"/>
              </a:rPr>
              <a:t>Fuente: Imágenes dinámicas de Google, (2019) </a:t>
            </a:r>
          </a:p>
        </p:txBody>
      </p:sp>
      <p:sp>
        <p:nvSpPr>
          <p:cNvPr id="9" name="Marcador de número de diapositiva 1"/>
          <p:cNvSpPr txBox="1">
            <a:spLocks/>
          </p:cNvSpPr>
          <p:nvPr/>
        </p:nvSpPr>
        <p:spPr>
          <a:xfrm>
            <a:off x="8369902" y="6356350"/>
            <a:ext cx="430960" cy="365760"/>
          </a:xfrm>
          <a:prstGeom prst="rect">
            <a:avLst/>
          </a:prstGeom>
        </p:spPr>
        <p:txBody>
          <a:bodyPr vert="horz"/>
          <a:lstStyle>
            <a:defPPr>
              <a:defRPr lang="es-ES_tradnl"/>
            </a:defPPr>
            <a:lvl1pPr algn="l" rtl="0" eaLnBrk="1" fontAlgn="base" latinLnBrk="0" hangingPunct="1">
              <a:spcBef>
                <a:spcPct val="0"/>
              </a:spcBef>
              <a:spcAft>
                <a:spcPct val="0"/>
              </a:spcAft>
              <a:defRPr kumimoji="0" sz="1400" kern="1200">
                <a:solidFill>
                  <a:schemeClr val="tx2"/>
                </a:solidFill>
                <a:latin typeface="Book Antiqua" pitchFamily="18" charset="0"/>
                <a:ea typeface="+mn-ea"/>
                <a:cs typeface="+mn-cs"/>
              </a:defRPr>
            </a:lvl1pPr>
            <a:lvl2pPr marL="457200" algn="l" rtl="0" eaLnBrk="0" fontAlgn="base" hangingPunct="0">
              <a:spcBef>
                <a:spcPct val="0"/>
              </a:spcBef>
              <a:spcAft>
                <a:spcPct val="0"/>
              </a:spcAft>
              <a:defRPr sz="2400" kern="1200">
                <a:solidFill>
                  <a:schemeClr val="tx1"/>
                </a:solidFill>
                <a:latin typeface="Book Antiqua" pitchFamily="18" charset="0"/>
                <a:ea typeface="+mn-ea"/>
                <a:cs typeface="+mn-cs"/>
              </a:defRPr>
            </a:lvl2pPr>
            <a:lvl3pPr marL="914400" algn="l" rtl="0" eaLnBrk="0" fontAlgn="base" hangingPunct="0">
              <a:spcBef>
                <a:spcPct val="0"/>
              </a:spcBef>
              <a:spcAft>
                <a:spcPct val="0"/>
              </a:spcAft>
              <a:defRPr sz="2400" kern="1200">
                <a:solidFill>
                  <a:schemeClr val="tx1"/>
                </a:solidFill>
                <a:latin typeface="Book Antiqua"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Book Antiqua"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Book Antiqua" pitchFamily="18" charset="0"/>
                <a:ea typeface="+mn-ea"/>
                <a:cs typeface="+mn-cs"/>
              </a:defRPr>
            </a:lvl5pPr>
            <a:lvl6pPr marL="2286000" algn="l" defTabSz="914400" rtl="0" eaLnBrk="1" latinLnBrk="0" hangingPunct="1">
              <a:defRPr sz="2400" kern="1200">
                <a:solidFill>
                  <a:schemeClr val="tx1"/>
                </a:solidFill>
                <a:latin typeface="Book Antiqua" pitchFamily="18" charset="0"/>
                <a:ea typeface="+mn-ea"/>
                <a:cs typeface="+mn-cs"/>
              </a:defRPr>
            </a:lvl6pPr>
            <a:lvl7pPr marL="2743200" algn="l" defTabSz="914400" rtl="0" eaLnBrk="1" latinLnBrk="0" hangingPunct="1">
              <a:defRPr sz="2400" kern="1200">
                <a:solidFill>
                  <a:schemeClr val="tx1"/>
                </a:solidFill>
                <a:latin typeface="Book Antiqua" pitchFamily="18" charset="0"/>
                <a:ea typeface="+mn-ea"/>
                <a:cs typeface="+mn-cs"/>
              </a:defRPr>
            </a:lvl7pPr>
            <a:lvl8pPr marL="3200400" algn="l" defTabSz="914400" rtl="0" eaLnBrk="1" latinLnBrk="0" hangingPunct="1">
              <a:defRPr sz="2400" kern="1200">
                <a:solidFill>
                  <a:schemeClr val="tx1"/>
                </a:solidFill>
                <a:latin typeface="Book Antiqua" pitchFamily="18" charset="0"/>
                <a:ea typeface="+mn-ea"/>
                <a:cs typeface="+mn-cs"/>
              </a:defRPr>
            </a:lvl8pPr>
            <a:lvl9pPr marL="3657600" algn="l" defTabSz="914400" rtl="0" eaLnBrk="1" latinLnBrk="0" hangingPunct="1">
              <a:defRPr sz="2400" kern="1200">
                <a:solidFill>
                  <a:schemeClr val="tx1"/>
                </a:solidFill>
                <a:latin typeface="Book Antiqua" pitchFamily="18" charset="0"/>
                <a:ea typeface="+mn-ea"/>
                <a:cs typeface="+mn-cs"/>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lang="es-ES_tradnl" sz="1100" b="1" dirty="0">
                <a:solidFill>
                  <a:srgbClr val="37302A"/>
                </a:solidFill>
                <a:latin typeface="Microsoft Sans Serif" panose="020B0604020202020204" pitchFamily="34" charset="0"/>
                <a:ea typeface="Microsoft Sans Serif" panose="020B0604020202020204" pitchFamily="34" charset="0"/>
                <a:cs typeface="Microsoft Sans Serif" panose="020B0604020202020204" pitchFamily="34" charset="0"/>
              </a:rPr>
              <a:t>47</a:t>
            </a:r>
            <a:endParaRPr kumimoji="0" lang="es-ES_tradnl" sz="1100" b="1" i="0" u="none" strike="noStrike" kern="1200" cap="none" spc="0" normalizeH="0" baseline="0" noProof="0" dirty="0">
              <a:ln>
                <a:noFill/>
              </a:ln>
              <a:solidFill>
                <a:srgbClr val="37302A"/>
              </a:solidFill>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spTree>
    <p:extLst>
      <p:ext uri="{BB962C8B-B14F-4D97-AF65-F5344CB8AC3E}">
        <p14:creationId xmlns:p14="http://schemas.microsoft.com/office/powerpoint/2010/main" val="2692711621"/>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a:xfrm>
            <a:off x="0" y="142852"/>
            <a:ext cx="9144000" cy="1066800"/>
          </a:xfrm>
          <a:noFill/>
          <a:ln/>
        </p:spPr>
        <p:txBody>
          <a:bodyPr>
            <a:noAutofit/>
          </a:bodyPr>
          <a:lstStyle/>
          <a:p>
            <a:pPr algn="ctr"/>
            <a:r>
              <a:rPr lang="es-ES_tradnl" b="1" dirty="0">
                <a:solidFill>
                  <a:schemeClr val="tx2">
                    <a:lumMod val="75000"/>
                  </a:schemeClr>
                </a:solidFill>
                <a:latin typeface="Arial" pitchFamily="34" charset="0"/>
                <a:cs typeface="Arial" pitchFamily="34" charset="0"/>
              </a:rPr>
              <a:t>PROPIEDADES QUÍMICAS DE LOS AMINOÁCIDOS </a:t>
            </a:r>
          </a:p>
        </p:txBody>
      </p:sp>
      <p:sp>
        <p:nvSpPr>
          <p:cNvPr id="22531" name="Rectangle 3"/>
          <p:cNvSpPr>
            <a:spLocks noGrp="1" noChangeArrowheads="1"/>
          </p:cNvSpPr>
          <p:nvPr>
            <p:ph sz="quarter" idx="1"/>
          </p:nvPr>
        </p:nvSpPr>
        <p:spPr>
          <a:xfrm>
            <a:off x="428596" y="1416544"/>
            <a:ext cx="8229600" cy="2592288"/>
          </a:xfrm>
          <a:noFill/>
          <a:ln/>
        </p:spPr>
        <p:txBody>
          <a:bodyPr>
            <a:noAutofit/>
          </a:bodyPr>
          <a:lstStyle/>
          <a:p>
            <a:pPr marL="0" indent="0" algn="just">
              <a:buClr>
                <a:srgbClr val="002060"/>
              </a:buClr>
              <a:buNone/>
            </a:pPr>
            <a:r>
              <a:rPr lang="es-ES_tradnl" sz="2800" b="1" cap="small" dirty="0">
                <a:solidFill>
                  <a:srgbClr val="0000FF"/>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Propiedades ácido-base</a:t>
            </a:r>
            <a:r>
              <a:rPr lang="es-ES_tradnl" sz="2800" b="1" cap="small" dirty="0">
                <a:solidFill>
                  <a:schemeClr val="tx2">
                    <a:lumMod val="75000"/>
                  </a:schemeClr>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 </a:t>
            </a:r>
            <a:r>
              <a:rPr lang="es-ES_tradnl" sz="2800" b="1" cap="small" dirty="0">
                <a:solidFill>
                  <a:srgbClr val="FF00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Aminoácido anfóteros o zwitteriones (iones híbridos)</a:t>
            </a:r>
          </a:p>
          <a:p>
            <a:pPr marL="0" indent="0" algn="just">
              <a:buClr>
                <a:srgbClr val="002060"/>
              </a:buClr>
              <a:buNone/>
            </a:pPr>
            <a:endParaRPr lang="es-ES_tradnl" sz="1000" dirty="0">
              <a:solidFill>
                <a:schemeClr val="tx2">
                  <a:lumMod val="75000"/>
                </a:schemeClr>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endParaRPr>
          </a:p>
          <a:p>
            <a:pPr marL="0" indent="0" algn="just">
              <a:buClr>
                <a:srgbClr val="002060"/>
              </a:buClr>
              <a:buNone/>
            </a:pPr>
            <a:r>
              <a:rPr lang="es-ES_tradnl" sz="2800" dirty="0">
                <a:solidFill>
                  <a:schemeClr val="tx2">
                    <a:lumMod val="75000"/>
                  </a:schemeClr>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En disolución acuosa, los aminoácidos forman iones dipolares y que poseen igual número de cargas positivas que negativas.</a:t>
            </a:r>
          </a:p>
          <a:p>
            <a:pPr marL="0" indent="0" algn="just">
              <a:buClr>
                <a:srgbClr val="002060"/>
              </a:buClr>
              <a:buNone/>
            </a:pPr>
            <a:endParaRPr lang="es-ES_tradnl" sz="1000" dirty="0">
              <a:solidFill>
                <a:schemeClr val="tx2">
                  <a:lumMod val="75000"/>
                </a:schemeClr>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endParaRPr>
          </a:p>
          <a:p>
            <a:pPr marL="0" indent="0" algn="just">
              <a:buClr>
                <a:srgbClr val="002060"/>
              </a:buClr>
              <a:buNone/>
            </a:pPr>
            <a:endParaRPr lang="es-ES_tradnl" sz="2000" b="1" cap="small" dirty="0">
              <a:solidFill>
                <a:schemeClr val="tx2">
                  <a:lumMod val="75000"/>
                </a:schemeClr>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sp>
        <p:nvSpPr>
          <p:cNvPr id="5" name="Marcador de número de diapositiva 1"/>
          <p:cNvSpPr txBox="1">
            <a:spLocks/>
          </p:cNvSpPr>
          <p:nvPr/>
        </p:nvSpPr>
        <p:spPr>
          <a:xfrm>
            <a:off x="8369902" y="6356350"/>
            <a:ext cx="430960" cy="365760"/>
          </a:xfrm>
          <a:prstGeom prst="rect">
            <a:avLst/>
          </a:prstGeom>
        </p:spPr>
        <p:txBody>
          <a:bodyPr vert="horz"/>
          <a:lstStyle>
            <a:defPPr>
              <a:defRPr lang="es-ES_tradnl"/>
            </a:defPPr>
            <a:lvl1pPr algn="l" rtl="0" eaLnBrk="1" fontAlgn="base" latinLnBrk="0" hangingPunct="1">
              <a:spcBef>
                <a:spcPct val="0"/>
              </a:spcBef>
              <a:spcAft>
                <a:spcPct val="0"/>
              </a:spcAft>
              <a:defRPr kumimoji="0" sz="1400" kern="1200">
                <a:solidFill>
                  <a:schemeClr val="tx2"/>
                </a:solidFill>
                <a:latin typeface="Book Antiqua" pitchFamily="18" charset="0"/>
                <a:ea typeface="+mn-ea"/>
                <a:cs typeface="+mn-cs"/>
              </a:defRPr>
            </a:lvl1pPr>
            <a:lvl2pPr marL="457200" algn="l" rtl="0" eaLnBrk="0" fontAlgn="base" hangingPunct="0">
              <a:spcBef>
                <a:spcPct val="0"/>
              </a:spcBef>
              <a:spcAft>
                <a:spcPct val="0"/>
              </a:spcAft>
              <a:defRPr sz="2400" kern="1200">
                <a:solidFill>
                  <a:schemeClr val="tx1"/>
                </a:solidFill>
                <a:latin typeface="Book Antiqua" pitchFamily="18" charset="0"/>
                <a:ea typeface="+mn-ea"/>
                <a:cs typeface="+mn-cs"/>
              </a:defRPr>
            </a:lvl2pPr>
            <a:lvl3pPr marL="914400" algn="l" rtl="0" eaLnBrk="0" fontAlgn="base" hangingPunct="0">
              <a:spcBef>
                <a:spcPct val="0"/>
              </a:spcBef>
              <a:spcAft>
                <a:spcPct val="0"/>
              </a:spcAft>
              <a:defRPr sz="2400" kern="1200">
                <a:solidFill>
                  <a:schemeClr val="tx1"/>
                </a:solidFill>
                <a:latin typeface="Book Antiqua"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Book Antiqua"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Book Antiqua" pitchFamily="18" charset="0"/>
                <a:ea typeface="+mn-ea"/>
                <a:cs typeface="+mn-cs"/>
              </a:defRPr>
            </a:lvl5pPr>
            <a:lvl6pPr marL="2286000" algn="l" defTabSz="914400" rtl="0" eaLnBrk="1" latinLnBrk="0" hangingPunct="1">
              <a:defRPr sz="2400" kern="1200">
                <a:solidFill>
                  <a:schemeClr val="tx1"/>
                </a:solidFill>
                <a:latin typeface="Book Antiqua" pitchFamily="18" charset="0"/>
                <a:ea typeface="+mn-ea"/>
                <a:cs typeface="+mn-cs"/>
              </a:defRPr>
            </a:lvl6pPr>
            <a:lvl7pPr marL="2743200" algn="l" defTabSz="914400" rtl="0" eaLnBrk="1" latinLnBrk="0" hangingPunct="1">
              <a:defRPr sz="2400" kern="1200">
                <a:solidFill>
                  <a:schemeClr val="tx1"/>
                </a:solidFill>
                <a:latin typeface="Book Antiqua" pitchFamily="18" charset="0"/>
                <a:ea typeface="+mn-ea"/>
                <a:cs typeface="+mn-cs"/>
              </a:defRPr>
            </a:lvl7pPr>
            <a:lvl8pPr marL="3200400" algn="l" defTabSz="914400" rtl="0" eaLnBrk="1" latinLnBrk="0" hangingPunct="1">
              <a:defRPr sz="2400" kern="1200">
                <a:solidFill>
                  <a:schemeClr val="tx1"/>
                </a:solidFill>
                <a:latin typeface="Book Antiqua" pitchFamily="18" charset="0"/>
                <a:ea typeface="+mn-ea"/>
                <a:cs typeface="+mn-cs"/>
              </a:defRPr>
            </a:lvl8pPr>
            <a:lvl9pPr marL="3657600" algn="l" defTabSz="914400" rtl="0" eaLnBrk="1" latinLnBrk="0" hangingPunct="1">
              <a:defRPr sz="2400" kern="1200">
                <a:solidFill>
                  <a:schemeClr val="tx1"/>
                </a:solidFill>
                <a:latin typeface="Book Antiqua" pitchFamily="18" charset="0"/>
                <a:ea typeface="+mn-ea"/>
                <a:cs typeface="+mn-cs"/>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lang="es-ES_tradnl" sz="1100" b="1" dirty="0">
                <a:solidFill>
                  <a:srgbClr val="37302A"/>
                </a:solidFill>
                <a:latin typeface="Microsoft Sans Serif" panose="020B0604020202020204" pitchFamily="34" charset="0"/>
                <a:ea typeface="Microsoft Sans Serif" panose="020B0604020202020204" pitchFamily="34" charset="0"/>
                <a:cs typeface="Microsoft Sans Serif" panose="020B0604020202020204" pitchFamily="34" charset="0"/>
              </a:rPr>
              <a:t>48</a:t>
            </a:r>
            <a:endParaRPr kumimoji="0" lang="es-ES_tradnl" sz="1100" b="1" i="0" u="none" strike="noStrike" kern="1200" cap="none" spc="0" normalizeH="0" baseline="0" noProof="0" dirty="0">
              <a:ln>
                <a:noFill/>
              </a:ln>
              <a:solidFill>
                <a:srgbClr val="37302A"/>
              </a:solidFill>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pic>
        <p:nvPicPr>
          <p:cNvPr id="6" name="Imagen 5"/>
          <p:cNvPicPr>
            <a:picLocks noChangeAspect="1"/>
          </p:cNvPicPr>
          <p:nvPr/>
        </p:nvPicPr>
        <p:blipFill>
          <a:blip r:embed="rId3"/>
          <a:stretch>
            <a:fillRect/>
          </a:stretch>
        </p:blipFill>
        <p:spPr>
          <a:xfrm>
            <a:off x="1128795" y="4126233"/>
            <a:ext cx="6829202" cy="2067020"/>
          </a:xfrm>
          <a:prstGeom prst="rect">
            <a:avLst/>
          </a:prstGeom>
        </p:spPr>
      </p:pic>
      <p:sp>
        <p:nvSpPr>
          <p:cNvPr id="7" name="9 CuadroTexto"/>
          <p:cNvSpPr txBox="1"/>
          <p:nvPr/>
        </p:nvSpPr>
        <p:spPr>
          <a:xfrm>
            <a:off x="2430234" y="6298917"/>
            <a:ext cx="4295078" cy="469359"/>
          </a:xfrm>
          <a:prstGeom prst="rect">
            <a:avLst/>
          </a:prstGeom>
          <a:noFill/>
        </p:spPr>
        <p:txBody>
          <a:bodyPr wrap="square" rtlCol="0">
            <a:spAutoFit/>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s-MX" altLang="es-MX" sz="1400" b="1" i="0" u="none" strike="noStrike" kern="1200" cap="small" spc="100" normalizeH="0" baseline="0" noProof="0" dirty="0">
                <a:ln>
                  <a:noFill/>
                </a:ln>
                <a:solidFill>
                  <a:srgbClr val="6B6149">
                    <a:lumMod val="50000"/>
                  </a:srgbClr>
                </a:solidFill>
                <a:effectLst>
                  <a:outerShdw blurRad="38100" dist="38100" dir="2700000" algn="tl">
                    <a:srgbClr val="000000">
                      <a:alpha val="43137"/>
                    </a:srgbClr>
                  </a:outerShdw>
                </a:effectLst>
                <a:uLnTx/>
                <a:uFillTx/>
                <a:latin typeface="Microsoft Sans Serif" pitchFamily="34" charset="0"/>
                <a:ea typeface="+mn-ea"/>
                <a:cs typeface="Microsoft Sans Serif" pitchFamily="34" charset="0"/>
              </a:rPr>
              <a:t>Comportamiento anfótero en Aminoácidos</a:t>
            </a:r>
          </a:p>
          <a:p>
            <a:pPr marL="0" marR="0" lvl="0" indent="0" algn="ctr" defTabSz="914400" rtl="0" eaLnBrk="0" fontAlgn="base" latinLnBrk="0" hangingPunct="0">
              <a:lnSpc>
                <a:spcPct val="100000"/>
              </a:lnSpc>
              <a:spcBef>
                <a:spcPct val="0"/>
              </a:spcBef>
              <a:spcAft>
                <a:spcPct val="0"/>
              </a:spcAft>
              <a:buClrTx/>
              <a:buSzTx/>
              <a:buFontTx/>
              <a:buNone/>
              <a:tabLst/>
              <a:defRPr/>
            </a:pPr>
            <a:r>
              <a:rPr kumimoji="0" lang="es-MX" altLang="es-MX" sz="1050" b="0" i="0" u="none" strike="noStrike" kern="1200" cap="none" spc="100" normalizeH="0" baseline="0" noProof="0" dirty="0">
                <a:ln>
                  <a:noFill/>
                </a:ln>
                <a:solidFill>
                  <a:srgbClr val="6B6149">
                    <a:lumMod val="50000"/>
                  </a:srgbClr>
                </a:solidFill>
                <a:effectLst/>
                <a:uLnTx/>
                <a:uFillTx/>
                <a:latin typeface="Microsoft Sans Serif" pitchFamily="34" charset="0"/>
                <a:ea typeface="+mn-ea"/>
                <a:cs typeface="Microsoft Sans Serif" pitchFamily="34" charset="0"/>
              </a:rPr>
              <a:t>Fuente: </a:t>
            </a:r>
            <a:r>
              <a:rPr kumimoji="0" lang="es-MX" altLang="es-MX" sz="1050" b="0" i="0" u="sng" strike="noStrike" kern="1200" cap="none" spc="100" normalizeH="0" baseline="0" noProof="0" dirty="0">
                <a:ln>
                  <a:noFill/>
                </a:ln>
                <a:solidFill>
                  <a:srgbClr val="6B6149">
                    <a:lumMod val="50000"/>
                  </a:srgbClr>
                </a:solidFill>
                <a:effectLst/>
                <a:uLnTx/>
                <a:uFillTx/>
                <a:latin typeface="Microsoft Sans Serif" pitchFamily="34" charset="0"/>
                <a:ea typeface="+mn-ea"/>
                <a:cs typeface="Microsoft Sans Serif" pitchFamily="34" charset="0"/>
              </a:rPr>
              <a:t>es.wikipedia.org</a:t>
            </a:r>
            <a:r>
              <a:rPr kumimoji="0" lang="es-MX" altLang="es-MX" sz="1050" b="0" i="0" u="none" strike="noStrike" kern="1200" cap="none" spc="100" normalizeH="0" baseline="0" noProof="0" dirty="0">
                <a:ln>
                  <a:noFill/>
                </a:ln>
                <a:solidFill>
                  <a:srgbClr val="6B6149">
                    <a:lumMod val="50000"/>
                  </a:srgbClr>
                </a:solidFill>
                <a:effectLst/>
                <a:uLnTx/>
                <a:uFillTx/>
                <a:latin typeface="Microsoft Sans Serif" pitchFamily="34" charset="0"/>
                <a:ea typeface="+mn-ea"/>
                <a:cs typeface="Microsoft Sans Serif" pitchFamily="34" charset="0"/>
              </a:rPr>
              <a:t>, (2019)</a:t>
            </a:r>
          </a:p>
        </p:txBody>
      </p:sp>
    </p:spTree>
    <p:extLst>
      <p:ext uri="{BB962C8B-B14F-4D97-AF65-F5344CB8AC3E}">
        <p14:creationId xmlns:p14="http://schemas.microsoft.com/office/powerpoint/2010/main" val="3855893001"/>
      </p:ext>
    </p:extLst>
  </p:cSld>
  <p:clrMapOvr>
    <a:masterClrMapping/>
  </p:clrMapOvr>
  <p:transition/>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a:xfrm>
            <a:off x="0" y="142852"/>
            <a:ext cx="9144000" cy="1066800"/>
          </a:xfrm>
          <a:noFill/>
          <a:ln/>
        </p:spPr>
        <p:txBody>
          <a:bodyPr>
            <a:noAutofit/>
          </a:bodyPr>
          <a:lstStyle/>
          <a:p>
            <a:pPr algn="ctr"/>
            <a:r>
              <a:rPr lang="es-ES_tradnl" b="1" dirty="0">
                <a:solidFill>
                  <a:schemeClr val="tx2">
                    <a:lumMod val="75000"/>
                  </a:schemeClr>
                </a:solidFill>
                <a:latin typeface="Arial" pitchFamily="34" charset="0"/>
                <a:cs typeface="Arial" pitchFamily="34" charset="0"/>
              </a:rPr>
              <a:t>PROPIEDADES QUÍMICAS DE LOS AMINOÁCIDOS </a:t>
            </a:r>
          </a:p>
        </p:txBody>
      </p:sp>
      <p:sp>
        <p:nvSpPr>
          <p:cNvPr id="22531" name="Rectangle 3"/>
          <p:cNvSpPr>
            <a:spLocks noGrp="1" noChangeArrowheads="1"/>
          </p:cNvSpPr>
          <p:nvPr>
            <p:ph sz="quarter" idx="1"/>
          </p:nvPr>
        </p:nvSpPr>
        <p:spPr>
          <a:xfrm>
            <a:off x="428596" y="1674897"/>
            <a:ext cx="8229600" cy="4104456"/>
          </a:xfrm>
          <a:noFill/>
          <a:ln/>
        </p:spPr>
        <p:txBody>
          <a:bodyPr>
            <a:noAutofit/>
          </a:bodyPr>
          <a:lstStyle/>
          <a:p>
            <a:pPr marL="0" indent="0" algn="just">
              <a:buClr>
                <a:srgbClr val="002060"/>
              </a:buClr>
              <a:buNone/>
            </a:pPr>
            <a:r>
              <a:rPr lang="es-ES_tradnl" sz="2800" b="1" cap="small" dirty="0">
                <a:solidFill>
                  <a:srgbClr val="0000FF"/>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Propiedades ácido-base</a:t>
            </a:r>
            <a:r>
              <a:rPr lang="es-ES_tradnl" sz="2800" b="1" cap="small" dirty="0">
                <a:solidFill>
                  <a:schemeClr val="tx2">
                    <a:lumMod val="75000"/>
                  </a:schemeClr>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 </a:t>
            </a:r>
            <a:r>
              <a:rPr lang="es-ES_tradnl" sz="2800" b="1" cap="small" dirty="0">
                <a:solidFill>
                  <a:srgbClr val="FF00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Aminoácido anfóteros o zwitteriones</a:t>
            </a:r>
          </a:p>
          <a:p>
            <a:pPr marL="0" indent="0" algn="just">
              <a:buClr>
                <a:srgbClr val="002060"/>
              </a:buClr>
              <a:buNone/>
            </a:pPr>
            <a:endParaRPr lang="es-ES_tradnl" sz="1000" dirty="0">
              <a:solidFill>
                <a:schemeClr val="tx2">
                  <a:lumMod val="75000"/>
                </a:schemeClr>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endParaRPr>
          </a:p>
          <a:p>
            <a:pPr marL="0" indent="0" algn="just">
              <a:spcBef>
                <a:spcPts val="0"/>
              </a:spcBef>
              <a:buClr>
                <a:srgbClr val="002060"/>
              </a:buClr>
              <a:buNone/>
            </a:pPr>
            <a:endParaRPr lang="es-ES_tradnl" sz="1000" dirty="0">
              <a:solidFill>
                <a:schemeClr val="tx2">
                  <a:lumMod val="75000"/>
                </a:schemeClr>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endParaRPr>
          </a:p>
          <a:p>
            <a:pPr marL="0" indent="0" algn="just">
              <a:buClr>
                <a:srgbClr val="002060"/>
              </a:buClr>
              <a:buNone/>
            </a:pPr>
            <a:r>
              <a:rPr lang="es-ES_tradnl" sz="2800" dirty="0">
                <a:solidFill>
                  <a:schemeClr val="tx2">
                    <a:lumMod val="75000"/>
                  </a:schemeClr>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Los aminoácidos son anfóteros porque se pueden comportar como un ácido o como una base dependiendo del pH de la disolución. El carácter anfótero de los aminoácidos permite regular el pH al comportarse como ácido o base según convenga al organismo.</a:t>
            </a:r>
          </a:p>
          <a:p>
            <a:pPr marL="0" indent="0" algn="just">
              <a:buClr>
                <a:srgbClr val="002060"/>
              </a:buClr>
              <a:buNone/>
            </a:pPr>
            <a:endParaRPr lang="es-ES_tradnl" sz="2000" b="1" cap="small" dirty="0">
              <a:solidFill>
                <a:schemeClr val="tx2">
                  <a:lumMod val="75000"/>
                </a:schemeClr>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sp>
        <p:nvSpPr>
          <p:cNvPr id="5" name="Marcador de número de diapositiva 1"/>
          <p:cNvSpPr txBox="1">
            <a:spLocks/>
          </p:cNvSpPr>
          <p:nvPr/>
        </p:nvSpPr>
        <p:spPr>
          <a:xfrm>
            <a:off x="8369902" y="6356350"/>
            <a:ext cx="430960" cy="365760"/>
          </a:xfrm>
          <a:prstGeom prst="rect">
            <a:avLst/>
          </a:prstGeom>
        </p:spPr>
        <p:txBody>
          <a:bodyPr vert="horz"/>
          <a:lstStyle>
            <a:defPPr>
              <a:defRPr lang="es-ES_tradnl"/>
            </a:defPPr>
            <a:lvl1pPr algn="l" rtl="0" eaLnBrk="1" fontAlgn="base" latinLnBrk="0" hangingPunct="1">
              <a:spcBef>
                <a:spcPct val="0"/>
              </a:spcBef>
              <a:spcAft>
                <a:spcPct val="0"/>
              </a:spcAft>
              <a:defRPr kumimoji="0" sz="1400" kern="1200">
                <a:solidFill>
                  <a:schemeClr val="tx2"/>
                </a:solidFill>
                <a:latin typeface="Book Antiqua" pitchFamily="18" charset="0"/>
                <a:ea typeface="+mn-ea"/>
                <a:cs typeface="+mn-cs"/>
              </a:defRPr>
            </a:lvl1pPr>
            <a:lvl2pPr marL="457200" algn="l" rtl="0" eaLnBrk="0" fontAlgn="base" hangingPunct="0">
              <a:spcBef>
                <a:spcPct val="0"/>
              </a:spcBef>
              <a:spcAft>
                <a:spcPct val="0"/>
              </a:spcAft>
              <a:defRPr sz="2400" kern="1200">
                <a:solidFill>
                  <a:schemeClr val="tx1"/>
                </a:solidFill>
                <a:latin typeface="Book Antiqua" pitchFamily="18" charset="0"/>
                <a:ea typeface="+mn-ea"/>
                <a:cs typeface="+mn-cs"/>
              </a:defRPr>
            </a:lvl2pPr>
            <a:lvl3pPr marL="914400" algn="l" rtl="0" eaLnBrk="0" fontAlgn="base" hangingPunct="0">
              <a:spcBef>
                <a:spcPct val="0"/>
              </a:spcBef>
              <a:spcAft>
                <a:spcPct val="0"/>
              </a:spcAft>
              <a:defRPr sz="2400" kern="1200">
                <a:solidFill>
                  <a:schemeClr val="tx1"/>
                </a:solidFill>
                <a:latin typeface="Book Antiqua"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Book Antiqua"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Book Antiqua" pitchFamily="18" charset="0"/>
                <a:ea typeface="+mn-ea"/>
                <a:cs typeface="+mn-cs"/>
              </a:defRPr>
            </a:lvl5pPr>
            <a:lvl6pPr marL="2286000" algn="l" defTabSz="914400" rtl="0" eaLnBrk="1" latinLnBrk="0" hangingPunct="1">
              <a:defRPr sz="2400" kern="1200">
                <a:solidFill>
                  <a:schemeClr val="tx1"/>
                </a:solidFill>
                <a:latin typeface="Book Antiqua" pitchFamily="18" charset="0"/>
                <a:ea typeface="+mn-ea"/>
                <a:cs typeface="+mn-cs"/>
              </a:defRPr>
            </a:lvl6pPr>
            <a:lvl7pPr marL="2743200" algn="l" defTabSz="914400" rtl="0" eaLnBrk="1" latinLnBrk="0" hangingPunct="1">
              <a:defRPr sz="2400" kern="1200">
                <a:solidFill>
                  <a:schemeClr val="tx1"/>
                </a:solidFill>
                <a:latin typeface="Book Antiqua" pitchFamily="18" charset="0"/>
                <a:ea typeface="+mn-ea"/>
                <a:cs typeface="+mn-cs"/>
              </a:defRPr>
            </a:lvl7pPr>
            <a:lvl8pPr marL="3200400" algn="l" defTabSz="914400" rtl="0" eaLnBrk="1" latinLnBrk="0" hangingPunct="1">
              <a:defRPr sz="2400" kern="1200">
                <a:solidFill>
                  <a:schemeClr val="tx1"/>
                </a:solidFill>
                <a:latin typeface="Book Antiqua" pitchFamily="18" charset="0"/>
                <a:ea typeface="+mn-ea"/>
                <a:cs typeface="+mn-cs"/>
              </a:defRPr>
            </a:lvl8pPr>
            <a:lvl9pPr marL="3657600" algn="l" defTabSz="914400" rtl="0" eaLnBrk="1" latinLnBrk="0" hangingPunct="1">
              <a:defRPr sz="2400" kern="1200">
                <a:solidFill>
                  <a:schemeClr val="tx1"/>
                </a:solidFill>
                <a:latin typeface="Book Antiqua" pitchFamily="18" charset="0"/>
                <a:ea typeface="+mn-ea"/>
                <a:cs typeface="+mn-cs"/>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lang="es-ES_tradnl" sz="1100" b="1" dirty="0">
                <a:solidFill>
                  <a:srgbClr val="37302A"/>
                </a:solidFill>
                <a:latin typeface="Microsoft Sans Serif" panose="020B0604020202020204" pitchFamily="34" charset="0"/>
                <a:ea typeface="Microsoft Sans Serif" panose="020B0604020202020204" pitchFamily="34" charset="0"/>
                <a:cs typeface="Microsoft Sans Serif" panose="020B0604020202020204" pitchFamily="34" charset="0"/>
              </a:rPr>
              <a:t>49</a:t>
            </a:r>
            <a:endParaRPr kumimoji="0" lang="es-ES_tradnl" sz="1100" b="1" i="0" u="none" strike="noStrike" kern="1200" cap="none" spc="0" normalizeH="0" baseline="0" noProof="0" dirty="0">
              <a:ln>
                <a:noFill/>
              </a:ln>
              <a:solidFill>
                <a:srgbClr val="37302A"/>
              </a:solidFill>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spTree>
    <p:extLst>
      <p:ext uri="{BB962C8B-B14F-4D97-AF65-F5344CB8AC3E}">
        <p14:creationId xmlns:p14="http://schemas.microsoft.com/office/powerpoint/2010/main" val="3993564370"/>
      </p:ext>
    </p:extLst>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title"/>
          </p:nvPr>
        </p:nvSpPr>
        <p:spPr>
          <a:xfrm>
            <a:off x="457200" y="228600"/>
            <a:ext cx="8229600" cy="914400"/>
          </a:xfrm>
          <a:noFill/>
          <a:ln/>
        </p:spPr>
        <p:txBody>
          <a:bodyPr anchor="ctr" anchorCtr="1">
            <a:normAutofit/>
          </a:bodyPr>
          <a:lstStyle/>
          <a:p>
            <a:pPr lvl="0" indent="-342900" algn="ctr">
              <a:spcBef>
                <a:spcPts val="600"/>
              </a:spcBef>
              <a:defRPr/>
            </a:pPr>
            <a:r>
              <a:rPr lang="es-ES_tradnl" sz="4400" b="1" cap="small" spc="100" dirty="0">
                <a:solidFill>
                  <a:srgbClr val="003300"/>
                </a:solidFill>
                <a:effectLst>
                  <a:outerShdw blurRad="38100" dist="38100" dir="2700000" algn="tl">
                    <a:srgbClr val="000000">
                      <a:alpha val="43137"/>
                    </a:srgbClr>
                  </a:outerShdw>
                </a:effectLst>
                <a:latin typeface="Microsoft Sans Serif" pitchFamily="34" charset="0"/>
                <a:ea typeface="+mn-ea"/>
                <a:cs typeface="Microsoft Sans Serif" pitchFamily="34" charset="0"/>
              </a:rPr>
              <a:t>Justificación académica</a:t>
            </a:r>
          </a:p>
        </p:txBody>
      </p:sp>
      <p:sp>
        <p:nvSpPr>
          <p:cNvPr id="5" name="Rectangle 3"/>
          <p:cNvSpPr txBox="1">
            <a:spLocks noChangeArrowheads="1"/>
          </p:cNvSpPr>
          <p:nvPr/>
        </p:nvSpPr>
        <p:spPr>
          <a:xfrm>
            <a:off x="440982" y="1506649"/>
            <a:ext cx="8253164" cy="4492071"/>
          </a:xfrm>
          <a:prstGeom prst="rect">
            <a:avLst/>
          </a:prstGeom>
        </p:spPr>
        <p:txBody>
          <a:bodyPr>
            <a:noAutofit/>
          </a:bodyPr>
          <a:lstStyle>
            <a:lvl1pPr marL="274320" indent="-274320" algn="l" rtl="0" eaLnBrk="1" latinLnBrk="0" hangingPunct="1">
              <a:spcBef>
                <a:spcPts val="600"/>
              </a:spcBef>
              <a:buClr>
                <a:schemeClr val="accent1"/>
              </a:buClr>
              <a:buSzPct val="76000"/>
              <a:buFont typeface="Wingdings 3"/>
              <a:buChar char=""/>
              <a:defRPr kumimoji="0" sz="2600" kern="1200">
                <a:solidFill>
                  <a:schemeClr val="tx1"/>
                </a:solidFill>
                <a:latin typeface="+mn-lt"/>
                <a:ea typeface="+mn-ea"/>
                <a:cs typeface="+mn-cs"/>
              </a:defRPr>
            </a:lvl1pPr>
            <a:lvl2pPr marL="548640" indent="-274320" algn="l" rtl="0" eaLnBrk="1" latinLnBrk="0" hangingPunct="1">
              <a:spcBef>
                <a:spcPts val="500"/>
              </a:spcBef>
              <a:buClr>
                <a:schemeClr val="accent2"/>
              </a:buClr>
              <a:buSzPct val="76000"/>
              <a:buFont typeface="Wingdings 3"/>
              <a:buChar char=""/>
              <a:defRPr kumimoji="0" sz="2300" kern="1200">
                <a:solidFill>
                  <a:schemeClr val="tx2"/>
                </a:solidFill>
                <a:latin typeface="+mn-lt"/>
                <a:ea typeface="+mn-ea"/>
                <a:cs typeface="+mn-cs"/>
              </a:defRPr>
            </a:lvl2pPr>
            <a:lvl3pPr marL="822960" indent="-228600" algn="l" rtl="0" eaLnBrk="1" latinLnBrk="0" hangingPunct="1">
              <a:spcBef>
                <a:spcPts val="500"/>
              </a:spcBef>
              <a:buClr>
                <a:schemeClr val="bg1">
                  <a:shade val="50000"/>
                </a:schemeClr>
              </a:buClr>
              <a:buSzPct val="76000"/>
              <a:buFont typeface="Wingdings 3"/>
              <a:buChar char=""/>
              <a:defRPr kumimoji="0" sz="2000" kern="1200">
                <a:solidFill>
                  <a:schemeClr val="tx1"/>
                </a:solidFill>
                <a:latin typeface="+mn-lt"/>
                <a:ea typeface="+mn-ea"/>
                <a:cs typeface="+mn-cs"/>
              </a:defRPr>
            </a:lvl3pPr>
            <a:lvl4pPr marL="1097280" indent="-228600" algn="l" rtl="0" eaLnBrk="1" latinLnBrk="0" hangingPunct="1">
              <a:spcBef>
                <a:spcPts val="400"/>
              </a:spcBef>
              <a:buClr>
                <a:schemeClr val="accent2">
                  <a:shade val="75000"/>
                </a:schemeClr>
              </a:buClr>
              <a:buSzPct val="70000"/>
              <a:buFont typeface="Wingdings"/>
              <a:buChar char=""/>
              <a:defRPr kumimoji="0" sz="1800" kern="1200">
                <a:solidFill>
                  <a:schemeClr val="tx1"/>
                </a:solidFill>
                <a:latin typeface="+mn-lt"/>
                <a:ea typeface="+mn-ea"/>
                <a:cs typeface="+mn-cs"/>
              </a:defRPr>
            </a:lvl4pPr>
            <a:lvl5pPr marL="1371600" indent="-228600" algn="l" rtl="0" eaLnBrk="1" latinLnBrk="0" hangingPunct="1">
              <a:spcBef>
                <a:spcPts val="300"/>
              </a:spcBef>
              <a:buClr>
                <a:schemeClr val="accent2"/>
              </a:buClr>
              <a:buSzPct val="70000"/>
              <a:buFont typeface="Wingdings"/>
              <a:buChar char=""/>
              <a:defRPr kumimoji="0" sz="1600" kern="1200">
                <a:solidFill>
                  <a:schemeClr val="tx1"/>
                </a:solidFill>
                <a:latin typeface="+mn-lt"/>
                <a:ea typeface="+mn-ea"/>
                <a:cs typeface="+mn-cs"/>
              </a:defRPr>
            </a:lvl5pPr>
            <a:lvl6pPr marL="1645920" indent="-182880" algn="l" rtl="0" eaLnBrk="1" latinLnBrk="0" hangingPunct="1">
              <a:spcBef>
                <a:spcPts val="300"/>
              </a:spcBef>
              <a:buClr>
                <a:srgbClr val="9FB8CD">
                  <a:shade val="75000"/>
                </a:srgbClr>
              </a:buClr>
              <a:buSzPct val="75000"/>
              <a:buFont typeface="Wingdings 3"/>
              <a:buChar char=""/>
              <a:defRPr kumimoji="0" lang="en-US" sz="1600" kern="1200" smtClean="0">
                <a:solidFill>
                  <a:schemeClr val="tx1"/>
                </a:solidFill>
                <a:latin typeface="+mn-lt"/>
                <a:ea typeface="+mn-ea"/>
                <a:cs typeface="+mn-cs"/>
              </a:defRPr>
            </a:lvl6pPr>
            <a:lvl7pPr marL="1828800" indent="-182880" algn="l" rtl="0" eaLnBrk="1" latinLnBrk="0" hangingPunct="1">
              <a:spcBef>
                <a:spcPts val="300"/>
              </a:spcBef>
              <a:buClr>
                <a:srgbClr val="727CA3">
                  <a:shade val="75000"/>
                </a:srgbClr>
              </a:buClr>
              <a:buSzPct val="75000"/>
              <a:buFont typeface="Wingdings 3"/>
              <a:buChar char=""/>
              <a:defRPr kumimoji="0" lang="en-US" sz="1400" kern="1200" smtClean="0">
                <a:solidFill>
                  <a:schemeClr val="tx1"/>
                </a:solidFill>
                <a:latin typeface="+mn-lt"/>
                <a:ea typeface="+mn-ea"/>
                <a:cs typeface="+mn-cs"/>
              </a:defRPr>
            </a:lvl7pPr>
            <a:lvl8pPr marL="2011680" indent="-182880" algn="l" rtl="0" eaLnBrk="1" latinLnBrk="0" hangingPunct="1">
              <a:spcBef>
                <a:spcPts val="300"/>
              </a:spcBef>
              <a:buClr>
                <a:prstClr val="white">
                  <a:shade val="50000"/>
                </a:prstClr>
              </a:buClr>
              <a:buSzPct val="75000"/>
              <a:buFont typeface="Wingdings 3"/>
              <a:buChar char=""/>
              <a:defRPr kumimoji="0" lang="en-US" sz="1400" kern="1200" smtClean="0">
                <a:solidFill>
                  <a:schemeClr val="tx1"/>
                </a:solidFill>
                <a:latin typeface="+mn-lt"/>
                <a:ea typeface="+mn-ea"/>
                <a:cs typeface="+mn-cs"/>
              </a:defRPr>
            </a:lvl8pPr>
            <a:lvl9pPr marL="2194560" indent="-182880" algn="l" rtl="0" eaLnBrk="1" latinLnBrk="0" hangingPunct="1">
              <a:spcBef>
                <a:spcPts val="300"/>
              </a:spcBef>
              <a:buClr>
                <a:srgbClr val="9FB8CD"/>
              </a:buClr>
              <a:buSzPct val="75000"/>
              <a:buFont typeface="Wingdings 3"/>
              <a:buChar char=""/>
              <a:defRPr kumimoji="0" lang="en-US" sz="1200" kern="1200" smtClean="0">
                <a:solidFill>
                  <a:schemeClr val="tx1"/>
                </a:solidFill>
                <a:latin typeface="+mn-lt"/>
                <a:ea typeface="+mn-ea"/>
                <a:cs typeface="+mn-cs"/>
              </a:defRPr>
            </a:lvl9pPr>
          </a:lstStyle>
          <a:p>
            <a:pPr algn="just">
              <a:spcBef>
                <a:spcPts val="0"/>
              </a:spcBef>
            </a:pPr>
            <a:r>
              <a:rPr lang="es-MX" sz="2000" dirty="0">
                <a:latin typeface="Microsoft Sans Serif" panose="020B0604020202020204" pitchFamily="34" charset="0"/>
                <a:ea typeface="Calibri" panose="020F0502020204030204" pitchFamily="34" charset="0"/>
                <a:cs typeface="Times New Roman" panose="02020603050405020304" pitchFamily="18" charset="0"/>
              </a:rPr>
              <a:t>“Aminoácidos y Péptidos” forma parte de la unidad temática “Proteínas, estructura y funciones” del programa de estudios de la unidad de aprendizaje de Bioquímica Básica y es de gran relevancia ya que estas biomoléculas</a:t>
            </a:r>
            <a:r>
              <a:rPr lang="es-MX" sz="2000" dirty="0">
                <a:latin typeface="MinionPro-Regular"/>
              </a:rPr>
              <a:t> </a:t>
            </a:r>
            <a:r>
              <a:rPr lang="es-MX" sz="2000" dirty="0">
                <a:latin typeface="Microsoft Sans Serif" panose="020B0604020202020204" pitchFamily="34" charset="0"/>
                <a:cs typeface="Times New Roman" panose="02020603050405020304" pitchFamily="18" charset="0"/>
              </a:rPr>
              <a:t>proporcionan las unidades monoméricas a partir de las cuales se sintetizan las cadenas polipeptídicas largas de proteínas: los L-α-aminoácidos y sus derivados, los péptidos y proteínas, los cuales participan en funciones celulares tan diversas como la transmisión nerviosa y la biosíntesis de porfirinas, purinas, pirimidinas y urea. </a:t>
            </a:r>
          </a:p>
          <a:p>
            <a:pPr algn="just">
              <a:spcBef>
                <a:spcPts val="0"/>
              </a:spcBef>
            </a:pPr>
            <a:endParaRPr lang="es-MX" sz="2000" dirty="0">
              <a:latin typeface="Microsoft Sans Serif" panose="020B0604020202020204" pitchFamily="34" charset="0"/>
              <a:cs typeface="Times New Roman" panose="02020603050405020304" pitchFamily="18" charset="0"/>
            </a:endParaRPr>
          </a:p>
          <a:p>
            <a:pPr algn="just">
              <a:spcBef>
                <a:spcPts val="0"/>
              </a:spcBef>
            </a:pPr>
            <a:r>
              <a:rPr lang="es-MX" sz="2000" dirty="0">
                <a:latin typeface="Microsoft Sans Serif" panose="020B0604020202020204" pitchFamily="34" charset="0"/>
                <a:cs typeface="Times New Roman" panose="02020603050405020304" pitchFamily="18" charset="0"/>
              </a:rPr>
              <a:t>La unión de varios aminoácidos da lugar a cadenas llamadas péptidos o polipéptidos, que se denominan proteínas cuando la cadena polipeptídica supera entre 50 y 100 residuos aminoácidos, especialmente, cuando tienen una estructura tridimensional estable. </a:t>
            </a:r>
          </a:p>
        </p:txBody>
      </p:sp>
      <p:sp>
        <p:nvSpPr>
          <p:cNvPr id="6" name="Marcador de número de diapositiva 1"/>
          <p:cNvSpPr txBox="1">
            <a:spLocks/>
          </p:cNvSpPr>
          <p:nvPr/>
        </p:nvSpPr>
        <p:spPr>
          <a:xfrm>
            <a:off x="8388424" y="6377382"/>
            <a:ext cx="281586" cy="365760"/>
          </a:xfrm>
          <a:prstGeom prst="rect">
            <a:avLst/>
          </a:prstGeom>
        </p:spPr>
        <p:txBody>
          <a:bodyPr vert="horz"/>
          <a:lstStyle>
            <a:defPPr>
              <a:defRPr lang="es-ES_tradnl"/>
            </a:defPPr>
            <a:lvl1pPr algn="l" rtl="0" eaLnBrk="1" fontAlgn="base" latinLnBrk="0" hangingPunct="1">
              <a:spcBef>
                <a:spcPct val="0"/>
              </a:spcBef>
              <a:spcAft>
                <a:spcPct val="0"/>
              </a:spcAft>
              <a:defRPr kumimoji="0" sz="1400" kern="1200">
                <a:solidFill>
                  <a:schemeClr val="tx2"/>
                </a:solidFill>
                <a:latin typeface="Book Antiqua" pitchFamily="18" charset="0"/>
                <a:ea typeface="+mn-ea"/>
                <a:cs typeface="+mn-cs"/>
              </a:defRPr>
            </a:lvl1pPr>
            <a:lvl2pPr marL="457200" algn="l" rtl="0" eaLnBrk="0" fontAlgn="base" hangingPunct="0">
              <a:spcBef>
                <a:spcPct val="0"/>
              </a:spcBef>
              <a:spcAft>
                <a:spcPct val="0"/>
              </a:spcAft>
              <a:defRPr sz="2400" kern="1200">
                <a:solidFill>
                  <a:schemeClr val="tx1"/>
                </a:solidFill>
                <a:latin typeface="Book Antiqua" pitchFamily="18" charset="0"/>
                <a:ea typeface="+mn-ea"/>
                <a:cs typeface="+mn-cs"/>
              </a:defRPr>
            </a:lvl2pPr>
            <a:lvl3pPr marL="914400" algn="l" rtl="0" eaLnBrk="0" fontAlgn="base" hangingPunct="0">
              <a:spcBef>
                <a:spcPct val="0"/>
              </a:spcBef>
              <a:spcAft>
                <a:spcPct val="0"/>
              </a:spcAft>
              <a:defRPr sz="2400" kern="1200">
                <a:solidFill>
                  <a:schemeClr val="tx1"/>
                </a:solidFill>
                <a:latin typeface="Book Antiqua"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Book Antiqua"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Book Antiqua" pitchFamily="18" charset="0"/>
                <a:ea typeface="+mn-ea"/>
                <a:cs typeface="+mn-cs"/>
              </a:defRPr>
            </a:lvl5pPr>
            <a:lvl6pPr marL="2286000" algn="l" defTabSz="914400" rtl="0" eaLnBrk="1" latinLnBrk="0" hangingPunct="1">
              <a:defRPr sz="2400" kern="1200">
                <a:solidFill>
                  <a:schemeClr val="tx1"/>
                </a:solidFill>
                <a:latin typeface="Book Antiqua" pitchFamily="18" charset="0"/>
                <a:ea typeface="+mn-ea"/>
                <a:cs typeface="+mn-cs"/>
              </a:defRPr>
            </a:lvl6pPr>
            <a:lvl7pPr marL="2743200" algn="l" defTabSz="914400" rtl="0" eaLnBrk="1" latinLnBrk="0" hangingPunct="1">
              <a:defRPr sz="2400" kern="1200">
                <a:solidFill>
                  <a:schemeClr val="tx1"/>
                </a:solidFill>
                <a:latin typeface="Book Antiqua" pitchFamily="18" charset="0"/>
                <a:ea typeface="+mn-ea"/>
                <a:cs typeface="+mn-cs"/>
              </a:defRPr>
            </a:lvl7pPr>
            <a:lvl8pPr marL="3200400" algn="l" defTabSz="914400" rtl="0" eaLnBrk="1" latinLnBrk="0" hangingPunct="1">
              <a:defRPr sz="2400" kern="1200">
                <a:solidFill>
                  <a:schemeClr val="tx1"/>
                </a:solidFill>
                <a:latin typeface="Book Antiqua" pitchFamily="18" charset="0"/>
                <a:ea typeface="+mn-ea"/>
                <a:cs typeface="+mn-cs"/>
              </a:defRPr>
            </a:lvl8pPr>
            <a:lvl9pPr marL="3657600" algn="l" defTabSz="914400" rtl="0" eaLnBrk="1" latinLnBrk="0" hangingPunct="1">
              <a:defRPr sz="2400" kern="1200">
                <a:solidFill>
                  <a:schemeClr val="tx1"/>
                </a:solidFill>
                <a:latin typeface="Book Antiqua" pitchFamily="18" charset="0"/>
                <a:ea typeface="+mn-ea"/>
                <a:cs typeface="+mn-cs"/>
              </a:defRPr>
            </a:lvl9pPr>
          </a:lstStyle>
          <a:p>
            <a:pPr algn="ctr"/>
            <a:r>
              <a:rPr lang="es-ES_tradnl" sz="1100" b="1" dirty="0">
                <a:latin typeface="Microsoft Sans Serif" panose="020B0604020202020204" pitchFamily="34" charset="0"/>
                <a:ea typeface="Microsoft Sans Serif" panose="020B0604020202020204" pitchFamily="34" charset="0"/>
                <a:cs typeface="Microsoft Sans Serif" panose="020B0604020202020204" pitchFamily="34" charset="0"/>
              </a:rPr>
              <a:t>5</a:t>
            </a:r>
          </a:p>
        </p:txBody>
      </p:sp>
    </p:spTree>
    <p:extLst>
      <p:ext uri="{BB962C8B-B14F-4D97-AF65-F5344CB8AC3E}">
        <p14:creationId xmlns:p14="http://schemas.microsoft.com/office/powerpoint/2010/main" val="2130189563"/>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Rectángulo"/>
          <p:cNvSpPr/>
          <p:nvPr/>
        </p:nvSpPr>
        <p:spPr>
          <a:xfrm>
            <a:off x="928662" y="214290"/>
            <a:ext cx="7358114" cy="1077218"/>
          </a:xfrm>
          <a:prstGeom prst="rect">
            <a:avLst/>
          </a:prstGeom>
        </p:spPr>
        <p:txBody>
          <a:bodyPr wrap="square">
            <a:spAutoFit/>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s-ES_tradnl" sz="3200" b="1" i="0" u="none" strike="noStrike" kern="1200" cap="none" spc="0" normalizeH="0" baseline="0" noProof="0" dirty="0">
                <a:ln>
                  <a:noFill/>
                </a:ln>
                <a:solidFill>
                  <a:srgbClr val="37302A">
                    <a:lumMod val="75000"/>
                  </a:srgbClr>
                </a:solidFill>
                <a:effectLst>
                  <a:outerShdw blurRad="38100" dist="38100" dir="2700000" algn="tl">
                    <a:srgbClr val="000000">
                      <a:alpha val="43137"/>
                    </a:srgbClr>
                  </a:outerShdw>
                </a:effectLst>
                <a:uLnTx/>
                <a:uFillTx/>
                <a:latin typeface="Arial" pitchFamily="34" charset="0"/>
                <a:ea typeface="+mn-ea"/>
                <a:cs typeface="Arial" pitchFamily="34" charset="0"/>
              </a:rPr>
              <a:t>PROPIEDAD ANFOTÉRICA DE LOS AMINOÁCIDOS </a:t>
            </a:r>
            <a:endParaRPr kumimoji="0" lang="es-MX" sz="3200" b="1" i="0" u="none" strike="noStrike" kern="1200" cap="none" spc="0" normalizeH="0" baseline="0" noProof="0" dirty="0">
              <a:ln>
                <a:noFill/>
              </a:ln>
              <a:solidFill>
                <a:srgbClr val="37302A">
                  <a:lumMod val="75000"/>
                </a:srgbClr>
              </a:solidFill>
              <a:effectLst>
                <a:outerShdw blurRad="38100" dist="38100" dir="2700000" algn="tl">
                  <a:srgbClr val="000000">
                    <a:alpha val="43137"/>
                  </a:srgbClr>
                </a:outerShdw>
              </a:effectLst>
              <a:uLnTx/>
              <a:uFillTx/>
              <a:latin typeface="Arial" pitchFamily="34" charset="0"/>
              <a:ea typeface="+mn-ea"/>
              <a:cs typeface="Arial" pitchFamily="34" charset="0"/>
            </a:endParaRPr>
          </a:p>
        </p:txBody>
      </p:sp>
      <p:pic>
        <p:nvPicPr>
          <p:cNvPr id="1026" name="Picture 2" descr="http://depa.fquim.unam.mx/proteinas/estructura/drw/titringG.gif"/>
          <p:cNvPicPr>
            <a:picLocks noChangeAspect="1" noChangeArrowheads="1" noCrop="1"/>
          </p:cNvPicPr>
          <p:nvPr/>
        </p:nvPicPr>
        <p:blipFill>
          <a:blip r:embed="rId2">
            <a:extLst>
              <a:ext uri="{28A0092B-C50C-407E-A947-70E740481C1C}">
                <a14:useLocalDpi xmlns:a14="http://schemas.microsoft.com/office/drawing/2010/main" val="0"/>
              </a:ext>
            </a:extLst>
          </a:blip>
          <a:srcRect/>
          <a:stretch>
            <a:fillRect/>
          </a:stretch>
        </p:blipFill>
        <p:spPr bwMode="auto">
          <a:xfrm>
            <a:off x="1619672" y="1556792"/>
            <a:ext cx="5913126" cy="4467696"/>
          </a:xfrm>
          <a:prstGeom prst="rect">
            <a:avLst/>
          </a:prstGeom>
          <a:noFill/>
          <a:extLst>
            <a:ext uri="{909E8E84-426E-40DD-AFC4-6F175D3DCCD1}">
              <a14:hiddenFill xmlns:a14="http://schemas.microsoft.com/office/drawing/2010/main">
                <a:solidFill>
                  <a:srgbClr val="FFFFFF"/>
                </a:solidFill>
              </a14:hiddenFill>
            </a:ext>
          </a:extLst>
        </p:spPr>
      </p:pic>
      <p:sp>
        <p:nvSpPr>
          <p:cNvPr id="6" name="9 CuadroTexto"/>
          <p:cNvSpPr txBox="1"/>
          <p:nvPr/>
        </p:nvSpPr>
        <p:spPr>
          <a:xfrm>
            <a:off x="3420704" y="6360279"/>
            <a:ext cx="2951496" cy="246221"/>
          </a:xfrm>
          <a:prstGeom prst="rect">
            <a:avLst/>
          </a:prstGeom>
          <a:noFill/>
        </p:spPr>
        <p:txBody>
          <a:bodyPr wrap="square" rtlCol="0">
            <a:spAutoFit/>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s-MX" altLang="es-MX" sz="1000" b="0" i="0" u="none" strike="noStrike" kern="1200" cap="none" spc="100" normalizeH="0" baseline="0" noProof="0" dirty="0">
                <a:ln>
                  <a:noFill/>
                </a:ln>
                <a:solidFill>
                  <a:srgbClr val="6B6149">
                    <a:lumMod val="50000"/>
                  </a:srgbClr>
                </a:solidFill>
                <a:effectLst/>
                <a:uLnTx/>
                <a:uFillTx/>
                <a:latin typeface="Microsoft Sans Serif" pitchFamily="34" charset="0"/>
                <a:ea typeface="+mn-ea"/>
                <a:cs typeface="Microsoft Sans Serif" pitchFamily="34" charset="0"/>
              </a:rPr>
              <a:t>Fuente: </a:t>
            </a:r>
            <a:r>
              <a:rPr kumimoji="0" lang="es-MX" altLang="es-MX" sz="1000" b="0" i="0" u="sng" strike="noStrike" kern="1200" cap="none" spc="100" normalizeH="0" baseline="0" noProof="0" dirty="0">
                <a:ln>
                  <a:noFill/>
                </a:ln>
                <a:solidFill>
                  <a:srgbClr val="6B6149">
                    <a:lumMod val="50000"/>
                  </a:srgbClr>
                </a:solidFill>
                <a:effectLst/>
                <a:uLnTx/>
                <a:uFillTx/>
                <a:latin typeface="Microsoft Sans Serif" pitchFamily="34" charset="0"/>
                <a:ea typeface="+mn-ea"/>
                <a:cs typeface="Microsoft Sans Serif" pitchFamily="34" charset="0"/>
              </a:rPr>
              <a:t>depa.fquim.unam.mx</a:t>
            </a:r>
            <a:r>
              <a:rPr kumimoji="0" lang="es-MX" altLang="es-MX" sz="1000" b="0" i="0" u="none" strike="noStrike" kern="1200" cap="none" spc="100" normalizeH="0" baseline="0" noProof="0" dirty="0">
                <a:ln>
                  <a:noFill/>
                </a:ln>
                <a:solidFill>
                  <a:srgbClr val="6B6149">
                    <a:lumMod val="50000"/>
                  </a:srgbClr>
                </a:solidFill>
                <a:effectLst/>
                <a:uLnTx/>
                <a:uFillTx/>
                <a:latin typeface="Microsoft Sans Serif" pitchFamily="34" charset="0"/>
                <a:ea typeface="+mn-ea"/>
                <a:cs typeface="Microsoft Sans Serif" pitchFamily="34" charset="0"/>
              </a:rPr>
              <a:t>, 2019 </a:t>
            </a:r>
          </a:p>
        </p:txBody>
      </p:sp>
      <p:sp>
        <p:nvSpPr>
          <p:cNvPr id="7" name="Marcador de número de diapositiva 1"/>
          <p:cNvSpPr txBox="1">
            <a:spLocks/>
          </p:cNvSpPr>
          <p:nvPr/>
        </p:nvSpPr>
        <p:spPr>
          <a:xfrm>
            <a:off x="8369902" y="6356350"/>
            <a:ext cx="430960" cy="365760"/>
          </a:xfrm>
          <a:prstGeom prst="rect">
            <a:avLst/>
          </a:prstGeom>
        </p:spPr>
        <p:txBody>
          <a:bodyPr vert="horz"/>
          <a:lstStyle>
            <a:defPPr>
              <a:defRPr lang="es-ES_tradnl"/>
            </a:defPPr>
            <a:lvl1pPr algn="l" rtl="0" eaLnBrk="1" fontAlgn="base" latinLnBrk="0" hangingPunct="1">
              <a:spcBef>
                <a:spcPct val="0"/>
              </a:spcBef>
              <a:spcAft>
                <a:spcPct val="0"/>
              </a:spcAft>
              <a:defRPr kumimoji="0" sz="1400" kern="1200">
                <a:solidFill>
                  <a:schemeClr val="tx2"/>
                </a:solidFill>
                <a:latin typeface="Book Antiqua" pitchFamily="18" charset="0"/>
                <a:ea typeface="+mn-ea"/>
                <a:cs typeface="+mn-cs"/>
              </a:defRPr>
            </a:lvl1pPr>
            <a:lvl2pPr marL="457200" algn="l" rtl="0" eaLnBrk="0" fontAlgn="base" hangingPunct="0">
              <a:spcBef>
                <a:spcPct val="0"/>
              </a:spcBef>
              <a:spcAft>
                <a:spcPct val="0"/>
              </a:spcAft>
              <a:defRPr sz="2400" kern="1200">
                <a:solidFill>
                  <a:schemeClr val="tx1"/>
                </a:solidFill>
                <a:latin typeface="Book Antiqua" pitchFamily="18" charset="0"/>
                <a:ea typeface="+mn-ea"/>
                <a:cs typeface="+mn-cs"/>
              </a:defRPr>
            </a:lvl2pPr>
            <a:lvl3pPr marL="914400" algn="l" rtl="0" eaLnBrk="0" fontAlgn="base" hangingPunct="0">
              <a:spcBef>
                <a:spcPct val="0"/>
              </a:spcBef>
              <a:spcAft>
                <a:spcPct val="0"/>
              </a:spcAft>
              <a:defRPr sz="2400" kern="1200">
                <a:solidFill>
                  <a:schemeClr val="tx1"/>
                </a:solidFill>
                <a:latin typeface="Book Antiqua"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Book Antiqua"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Book Antiqua" pitchFamily="18" charset="0"/>
                <a:ea typeface="+mn-ea"/>
                <a:cs typeface="+mn-cs"/>
              </a:defRPr>
            </a:lvl5pPr>
            <a:lvl6pPr marL="2286000" algn="l" defTabSz="914400" rtl="0" eaLnBrk="1" latinLnBrk="0" hangingPunct="1">
              <a:defRPr sz="2400" kern="1200">
                <a:solidFill>
                  <a:schemeClr val="tx1"/>
                </a:solidFill>
                <a:latin typeface="Book Antiqua" pitchFamily="18" charset="0"/>
                <a:ea typeface="+mn-ea"/>
                <a:cs typeface="+mn-cs"/>
              </a:defRPr>
            </a:lvl6pPr>
            <a:lvl7pPr marL="2743200" algn="l" defTabSz="914400" rtl="0" eaLnBrk="1" latinLnBrk="0" hangingPunct="1">
              <a:defRPr sz="2400" kern="1200">
                <a:solidFill>
                  <a:schemeClr val="tx1"/>
                </a:solidFill>
                <a:latin typeface="Book Antiqua" pitchFamily="18" charset="0"/>
                <a:ea typeface="+mn-ea"/>
                <a:cs typeface="+mn-cs"/>
              </a:defRPr>
            </a:lvl7pPr>
            <a:lvl8pPr marL="3200400" algn="l" defTabSz="914400" rtl="0" eaLnBrk="1" latinLnBrk="0" hangingPunct="1">
              <a:defRPr sz="2400" kern="1200">
                <a:solidFill>
                  <a:schemeClr val="tx1"/>
                </a:solidFill>
                <a:latin typeface="Book Antiqua" pitchFamily="18" charset="0"/>
                <a:ea typeface="+mn-ea"/>
                <a:cs typeface="+mn-cs"/>
              </a:defRPr>
            </a:lvl8pPr>
            <a:lvl9pPr marL="3657600" algn="l" defTabSz="914400" rtl="0" eaLnBrk="1" latinLnBrk="0" hangingPunct="1">
              <a:defRPr sz="2400" kern="1200">
                <a:solidFill>
                  <a:schemeClr val="tx1"/>
                </a:solidFill>
                <a:latin typeface="Book Antiqua" pitchFamily="18" charset="0"/>
                <a:ea typeface="+mn-ea"/>
                <a:cs typeface="+mn-cs"/>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lang="es-ES_tradnl" sz="1100" b="1" dirty="0">
                <a:solidFill>
                  <a:srgbClr val="37302A"/>
                </a:solidFill>
                <a:latin typeface="Microsoft Sans Serif" panose="020B0604020202020204" pitchFamily="34" charset="0"/>
                <a:ea typeface="Microsoft Sans Serif" panose="020B0604020202020204" pitchFamily="34" charset="0"/>
                <a:cs typeface="Microsoft Sans Serif" panose="020B0604020202020204" pitchFamily="34" charset="0"/>
              </a:rPr>
              <a:t>50</a:t>
            </a:r>
            <a:endParaRPr kumimoji="0" lang="es-ES_tradnl" sz="1100" b="1" i="0" u="none" strike="noStrike" kern="1200" cap="none" spc="0" normalizeH="0" baseline="0" noProof="0" dirty="0">
              <a:ln>
                <a:noFill/>
              </a:ln>
              <a:solidFill>
                <a:srgbClr val="37302A"/>
              </a:solidFill>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Rectángulo"/>
          <p:cNvSpPr/>
          <p:nvPr/>
        </p:nvSpPr>
        <p:spPr>
          <a:xfrm>
            <a:off x="928662" y="214290"/>
            <a:ext cx="7358114" cy="1077218"/>
          </a:xfrm>
          <a:prstGeom prst="rect">
            <a:avLst/>
          </a:prstGeom>
        </p:spPr>
        <p:txBody>
          <a:bodyPr wrap="square">
            <a:spAutoFit/>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s-ES_tradnl" sz="3200" b="1" i="0" u="none" strike="noStrike" kern="1200" cap="none" spc="0" normalizeH="0" baseline="0" noProof="0" dirty="0">
                <a:ln>
                  <a:noFill/>
                </a:ln>
                <a:solidFill>
                  <a:srgbClr val="37302A">
                    <a:lumMod val="75000"/>
                  </a:srgbClr>
                </a:solidFill>
                <a:effectLst>
                  <a:outerShdw blurRad="38100" dist="38100" dir="2700000" algn="tl">
                    <a:srgbClr val="000000">
                      <a:alpha val="43137"/>
                    </a:srgbClr>
                  </a:outerShdw>
                </a:effectLst>
                <a:uLnTx/>
                <a:uFillTx/>
                <a:latin typeface="Arial" pitchFamily="34" charset="0"/>
                <a:ea typeface="+mn-ea"/>
                <a:cs typeface="Arial" pitchFamily="34" charset="0"/>
              </a:rPr>
              <a:t>PROPIEDAD ANFOTÉRICA DE LOS AMINOÁCIDOS </a:t>
            </a:r>
            <a:endParaRPr kumimoji="0" lang="es-MX" sz="3200" b="1" i="0" u="none" strike="noStrike" kern="1200" cap="none" spc="0" normalizeH="0" baseline="0" noProof="0" dirty="0">
              <a:ln>
                <a:noFill/>
              </a:ln>
              <a:solidFill>
                <a:srgbClr val="37302A">
                  <a:lumMod val="75000"/>
                </a:srgbClr>
              </a:solidFill>
              <a:effectLst>
                <a:outerShdw blurRad="38100" dist="38100" dir="2700000" algn="tl">
                  <a:srgbClr val="000000">
                    <a:alpha val="43137"/>
                  </a:srgbClr>
                </a:outerShdw>
              </a:effectLst>
              <a:uLnTx/>
              <a:uFillTx/>
              <a:latin typeface="Arial" pitchFamily="34" charset="0"/>
              <a:ea typeface="+mn-ea"/>
              <a:cs typeface="Arial" pitchFamily="34" charset="0"/>
            </a:endParaRPr>
          </a:p>
        </p:txBody>
      </p:sp>
      <p:grpSp>
        <p:nvGrpSpPr>
          <p:cNvPr id="6" name="Grupo 5"/>
          <p:cNvGrpSpPr/>
          <p:nvPr/>
        </p:nvGrpSpPr>
        <p:grpSpPr>
          <a:xfrm>
            <a:off x="35496" y="1772816"/>
            <a:ext cx="9001000" cy="4284000"/>
            <a:chOff x="-180528" y="1772816"/>
            <a:chExt cx="9217024" cy="4231779"/>
          </a:xfrm>
        </p:grpSpPr>
        <p:pic>
          <p:nvPicPr>
            <p:cNvPr id="2" name="Imagen 1"/>
            <p:cNvPicPr>
              <a:picLocks noChangeAspect="1"/>
            </p:cNvPicPr>
            <p:nvPr/>
          </p:nvPicPr>
          <p:blipFill>
            <a:blip r:embed="rId2"/>
            <a:stretch>
              <a:fillRect/>
            </a:stretch>
          </p:blipFill>
          <p:spPr>
            <a:xfrm>
              <a:off x="323528" y="1772816"/>
              <a:ext cx="8712968" cy="4231779"/>
            </a:xfrm>
            <a:prstGeom prst="rect">
              <a:avLst/>
            </a:prstGeom>
          </p:spPr>
        </p:pic>
        <p:sp>
          <p:nvSpPr>
            <p:cNvPr id="3" name="Flecha izquierda 2"/>
            <p:cNvSpPr/>
            <p:nvPr/>
          </p:nvSpPr>
          <p:spPr>
            <a:xfrm>
              <a:off x="-180528" y="5035864"/>
              <a:ext cx="504056" cy="391173"/>
            </a:xfrm>
            <a:prstGeom prst="left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es-MX" sz="2400" b="0" i="0" u="none" strike="noStrike" kern="1200" cap="none" spc="0" normalizeH="0" baseline="0" noProof="0">
                <a:ln>
                  <a:noFill/>
                </a:ln>
                <a:solidFill>
                  <a:prstClr val="white"/>
                </a:solidFill>
                <a:effectLst/>
                <a:uLnTx/>
                <a:uFillTx/>
                <a:latin typeface="Gill Sans MT"/>
                <a:ea typeface="+mn-ea"/>
                <a:cs typeface="+mn-cs"/>
              </a:endParaRPr>
            </a:p>
          </p:txBody>
        </p:sp>
      </p:grpSp>
      <p:sp>
        <p:nvSpPr>
          <p:cNvPr id="7" name="Marcador de número de diapositiva 1"/>
          <p:cNvSpPr txBox="1">
            <a:spLocks/>
          </p:cNvSpPr>
          <p:nvPr/>
        </p:nvSpPr>
        <p:spPr>
          <a:xfrm>
            <a:off x="8369902" y="6356350"/>
            <a:ext cx="430960" cy="365760"/>
          </a:xfrm>
          <a:prstGeom prst="rect">
            <a:avLst/>
          </a:prstGeom>
        </p:spPr>
        <p:txBody>
          <a:bodyPr vert="horz"/>
          <a:lstStyle>
            <a:defPPr>
              <a:defRPr lang="es-ES_tradnl"/>
            </a:defPPr>
            <a:lvl1pPr algn="l" rtl="0" eaLnBrk="1" fontAlgn="base" latinLnBrk="0" hangingPunct="1">
              <a:spcBef>
                <a:spcPct val="0"/>
              </a:spcBef>
              <a:spcAft>
                <a:spcPct val="0"/>
              </a:spcAft>
              <a:defRPr kumimoji="0" sz="1400" kern="1200">
                <a:solidFill>
                  <a:schemeClr val="tx2"/>
                </a:solidFill>
                <a:latin typeface="Book Antiqua" pitchFamily="18" charset="0"/>
                <a:ea typeface="+mn-ea"/>
                <a:cs typeface="+mn-cs"/>
              </a:defRPr>
            </a:lvl1pPr>
            <a:lvl2pPr marL="457200" algn="l" rtl="0" eaLnBrk="0" fontAlgn="base" hangingPunct="0">
              <a:spcBef>
                <a:spcPct val="0"/>
              </a:spcBef>
              <a:spcAft>
                <a:spcPct val="0"/>
              </a:spcAft>
              <a:defRPr sz="2400" kern="1200">
                <a:solidFill>
                  <a:schemeClr val="tx1"/>
                </a:solidFill>
                <a:latin typeface="Book Antiqua" pitchFamily="18" charset="0"/>
                <a:ea typeface="+mn-ea"/>
                <a:cs typeface="+mn-cs"/>
              </a:defRPr>
            </a:lvl2pPr>
            <a:lvl3pPr marL="914400" algn="l" rtl="0" eaLnBrk="0" fontAlgn="base" hangingPunct="0">
              <a:spcBef>
                <a:spcPct val="0"/>
              </a:spcBef>
              <a:spcAft>
                <a:spcPct val="0"/>
              </a:spcAft>
              <a:defRPr sz="2400" kern="1200">
                <a:solidFill>
                  <a:schemeClr val="tx1"/>
                </a:solidFill>
                <a:latin typeface="Book Antiqua"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Book Antiqua"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Book Antiqua" pitchFamily="18" charset="0"/>
                <a:ea typeface="+mn-ea"/>
                <a:cs typeface="+mn-cs"/>
              </a:defRPr>
            </a:lvl5pPr>
            <a:lvl6pPr marL="2286000" algn="l" defTabSz="914400" rtl="0" eaLnBrk="1" latinLnBrk="0" hangingPunct="1">
              <a:defRPr sz="2400" kern="1200">
                <a:solidFill>
                  <a:schemeClr val="tx1"/>
                </a:solidFill>
                <a:latin typeface="Book Antiqua" pitchFamily="18" charset="0"/>
                <a:ea typeface="+mn-ea"/>
                <a:cs typeface="+mn-cs"/>
              </a:defRPr>
            </a:lvl6pPr>
            <a:lvl7pPr marL="2743200" algn="l" defTabSz="914400" rtl="0" eaLnBrk="1" latinLnBrk="0" hangingPunct="1">
              <a:defRPr sz="2400" kern="1200">
                <a:solidFill>
                  <a:schemeClr val="tx1"/>
                </a:solidFill>
                <a:latin typeface="Book Antiqua" pitchFamily="18" charset="0"/>
                <a:ea typeface="+mn-ea"/>
                <a:cs typeface="+mn-cs"/>
              </a:defRPr>
            </a:lvl7pPr>
            <a:lvl8pPr marL="3200400" algn="l" defTabSz="914400" rtl="0" eaLnBrk="1" latinLnBrk="0" hangingPunct="1">
              <a:defRPr sz="2400" kern="1200">
                <a:solidFill>
                  <a:schemeClr val="tx1"/>
                </a:solidFill>
                <a:latin typeface="Book Antiqua" pitchFamily="18" charset="0"/>
                <a:ea typeface="+mn-ea"/>
                <a:cs typeface="+mn-cs"/>
              </a:defRPr>
            </a:lvl8pPr>
            <a:lvl9pPr marL="3657600" algn="l" defTabSz="914400" rtl="0" eaLnBrk="1" latinLnBrk="0" hangingPunct="1">
              <a:defRPr sz="2400" kern="1200">
                <a:solidFill>
                  <a:schemeClr val="tx1"/>
                </a:solidFill>
                <a:latin typeface="Book Antiqua" pitchFamily="18" charset="0"/>
                <a:ea typeface="+mn-ea"/>
                <a:cs typeface="+mn-cs"/>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lang="es-ES_tradnl" sz="1100" b="1" dirty="0">
                <a:solidFill>
                  <a:srgbClr val="37302A"/>
                </a:solidFill>
                <a:latin typeface="Microsoft Sans Serif" panose="020B0604020202020204" pitchFamily="34" charset="0"/>
                <a:ea typeface="Microsoft Sans Serif" panose="020B0604020202020204" pitchFamily="34" charset="0"/>
                <a:cs typeface="Microsoft Sans Serif" panose="020B0604020202020204" pitchFamily="34" charset="0"/>
              </a:rPr>
              <a:t>51</a:t>
            </a:r>
            <a:endParaRPr kumimoji="0" lang="es-ES_tradnl" sz="1100" b="1" i="0" u="none" strike="noStrike" kern="1200" cap="none" spc="0" normalizeH="0" baseline="0" noProof="0" dirty="0">
              <a:ln>
                <a:noFill/>
              </a:ln>
              <a:solidFill>
                <a:srgbClr val="37302A"/>
              </a:solidFill>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sp>
        <p:nvSpPr>
          <p:cNvPr id="8" name="9 CuadroTexto"/>
          <p:cNvSpPr txBox="1"/>
          <p:nvPr/>
        </p:nvSpPr>
        <p:spPr>
          <a:xfrm>
            <a:off x="3470846" y="6360279"/>
            <a:ext cx="2217503" cy="246221"/>
          </a:xfrm>
          <a:prstGeom prst="rect">
            <a:avLst/>
          </a:prstGeom>
          <a:noFill/>
        </p:spPr>
        <p:txBody>
          <a:bodyPr wrap="square" rtlCol="0">
            <a:spAutoFit/>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s-MX" altLang="es-MX" sz="1000" b="0" i="0" u="none" strike="noStrike" kern="1200" cap="none" spc="100" normalizeH="0" baseline="0" noProof="0" dirty="0">
                <a:ln>
                  <a:noFill/>
                </a:ln>
                <a:solidFill>
                  <a:srgbClr val="6B6149">
                    <a:lumMod val="50000"/>
                  </a:srgbClr>
                </a:solidFill>
                <a:effectLst/>
                <a:uLnTx/>
                <a:uFillTx/>
                <a:latin typeface="Microsoft Sans Serif" pitchFamily="34" charset="0"/>
                <a:ea typeface="+mn-ea"/>
                <a:cs typeface="Microsoft Sans Serif" pitchFamily="34" charset="0"/>
              </a:rPr>
              <a:t>Fuente: </a:t>
            </a:r>
            <a:r>
              <a:rPr kumimoji="0" lang="es-MX" altLang="es-MX" sz="1000" b="0" i="0" u="sng" strike="noStrike" kern="1200" cap="none" spc="100" normalizeH="0" baseline="0" noProof="0" dirty="0">
                <a:ln>
                  <a:noFill/>
                </a:ln>
                <a:solidFill>
                  <a:srgbClr val="6B6149">
                    <a:lumMod val="50000"/>
                  </a:srgbClr>
                </a:solidFill>
                <a:effectLst/>
                <a:uLnTx/>
                <a:uFillTx/>
                <a:latin typeface="Microsoft Sans Serif" pitchFamily="34" charset="0"/>
                <a:ea typeface="+mn-ea"/>
                <a:cs typeface="Microsoft Sans Serif" pitchFamily="34" charset="0"/>
              </a:rPr>
              <a:t>fciencias.com</a:t>
            </a:r>
            <a:r>
              <a:rPr kumimoji="0" lang="es-MX" altLang="es-MX" sz="1000" b="0" i="0" u="none" strike="noStrike" kern="1200" cap="none" spc="100" normalizeH="0" baseline="0" noProof="0" dirty="0">
                <a:ln>
                  <a:noFill/>
                </a:ln>
                <a:solidFill>
                  <a:srgbClr val="6B6149">
                    <a:lumMod val="50000"/>
                  </a:srgbClr>
                </a:solidFill>
                <a:effectLst/>
                <a:uLnTx/>
                <a:uFillTx/>
                <a:latin typeface="Microsoft Sans Serif" pitchFamily="34" charset="0"/>
                <a:ea typeface="+mn-ea"/>
                <a:cs typeface="Microsoft Sans Serif" pitchFamily="34" charset="0"/>
              </a:rPr>
              <a:t>, 2019 </a:t>
            </a:r>
          </a:p>
        </p:txBody>
      </p:sp>
    </p:spTree>
    <p:extLst>
      <p:ext uri="{BB962C8B-B14F-4D97-AF65-F5344CB8AC3E}">
        <p14:creationId xmlns:p14="http://schemas.microsoft.com/office/powerpoint/2010/main" val="1541604821"/>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Rectángulo"/>
          <p:cNvSpPr/>
          <p:nvPr/>
        </p:nvSpPr>
        <p:spPr>
          <a:xfrm>
            <a:off x="928662" y="404664"/>
            <a:ext cx="7358114" cy="1077218"/>
          </a:xfrm>
          <a:prstGeom prst="rect">
            <a:avLst/>
          </a:prstGeom>
        </p:spPr>
        <p:txBody>
          <a:bodyPr wrap="square">
            <a:spAutoFit/>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s-ES_tradnl" sz="3200" b="1" i="0" u="none" strike="noStrike" kern="1200" cap="none" spc="0" normalizeH="0" baseline="0" noProof="0" dirty="0">
                <a:ln>
                  <a:noFill/>
                </a:ln>
                <a:solidFill>
                  <a:srgbClr val="37302A">
                    <a:lumMod val="75000"/>
                  </a:srgbClr>
                </a:solidFill>
                <a:effectLst/>
                <a:uLnTx/>
                <a:uFillTx/>
                <a:latin typeface="Arial" pitchFamily="34" charset="0"/>
                <a:ea typeface="+mn-ea"/>
                <a:cs typeface="Arial" pitchFamily="34" charset="0"/>
              </a:rPr>
              <a:t>PROPIEDAD ANFOTÉRICA DE LOS AMINOÁCIDOS </a:t>
            </a:r>
            <a:endParaRPr kumimoji="0" lang="es-MX" sz="3200" b="1" i="0" u="none" strike="noStrike" kern="1200" cap="none" spc="0" normalizeH="0" baseline="0" noProof="0" dirty="0">
              <a:ln>
                <a:noFill/>
              </a:ln>
              <a:solidFill>
                <a:srgbClr val="37302A">
                  <a:lumMod val="75000"/>
                </a:srgbClr>
              </a:solidFill>
              <a:effectLst/>
              <a:uLnTx/>
              <a:uFillTx/>
              <a:latin typeface="Arial" pitchFamily="34" charset="0"/>
              <a:ea typeface="+mn-ea"/>
              <a:cs typeface="Arial" pitchFamily="34" charset="0"/>
            </a:endParaRPr>
          </a:p>
        </p:txBody>
      </p:sp>
      <p:sp>
        <p:nvSpPr>
          <p:cNvPr id="8" name="Marcador de número de diapositiva 1"/>
          <p:cNvSpPr txBox="1">
            <a:spLocks/>
          </p:cNvSpPr>
          <p:nvPr/>
        </p:nvSpPr>
        <p:spPr>
          <a:xfrm>
            <a:off x="8369902" y="6356350"/>
            <a:ext cx="430960" cy="365760"/>
          </a:xfrm>
          <a:prstGeom prst="rect">
            <a:avLst/>
          </a:prstGeom>
        </p:spPr>
        <p:txBody>
          <a:bodyPr vert="horz"/>
          <a:lstStyle>
            <a:defPPr>
              <a:defRPr lang="es-ES_tradnl"/>
            </a:defPPr>
            <a:lvl1pPr algn="l" rtl="0" eaLnBrk="1" fontAlgn="base" latinLnBrk="0" hangingPunct="1">
              <a:spcBef>
                <a:spcPct val="0"/>
              </a:spcBef>
              <a:spcAft>
                <a:spcPct val="0"/>
              </a:spcAft>
              <a:defRPr kumimoji="0" sz="1400" kern="1200">
                <a:solidFill>
                  <a:schemeClr val="tx2"/>
                </a:solidFill>
                <a:latin typeface="Book Antiqua" pitchFamily="18" charset="0"/>
                <a:ea typeface="+mn-ea"/>
                <a:cs typeface="+mn-cs"/>
              </a:defRPr>
            </a:lvl1pPr>
            <a:lvl2pPr marL="457200" algn="l" rtl="0" eaLnBrk="0" fontAlgn="base" hangingPunct="0">
              <a:spcBef>
                <a:spcPct val="0"/>
              </a:spcBef>
              <a:spcAft>
                <a:spcPct val="0"/>
              </a:spcAft>
              <a:defRPr sz="2400" kern="1200">
                <a:solidFill>
                  <a:schemeClr val="tx1"/>
                </a:solidFill>
                <a:latin typeface="Book Antiqua" pitchFamily="18" charset="0"/>
                <a:ea typeface="+mn-ea"/>
                <a:cs typeface="+mn-cs"/>
              </a:defRPr>
            </a:lvl2pPr>
            <a:lvl3pPr marL="914400" algn="l" rtl="0" eaLnBrk="0" fontAlgn="base" hangingPunct="0">
              <a:spcBef>
                <a:spcPct val="0"/>
              </a:spcBef>
              <a:spcAft>
                <a:spcPct val="0"/>
              </a:spcAft>
              <a:defRPr sz="2400" kern="1200">
                <a:solidFill>
                  <a:schemeClr val="tx1"/>
                </a:solidFill>
                <a:latin typeface="Book Antiqua"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Book Antiqua"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Book Antiqua" pitchFamily="18" charset="0"/>
                <a:ea typeface="+mn-ea"/>
                <a:cs typeface="+mn-cs"/>
              </a:defRPr>
            </a:lvl5pPr>
            <a:lvl6pPr marL="2286000" algn="l" defTabSz="914400" rtl="0" eaLnBrk="1" latinLnBrk="0" hangingPunct="1">
              <a:defRPr sz="2400" kern="1200">
                <a:solidFill>
                  <a:schemeClr val="tx1"/>
                </a:solidFill>
                <a:latin typeface="Book Antiqua" pitchFamily="18" charset="0"/>
                <a:ea typeface="+mn-ea"/>
                <a:cs typeface="+mn-cs"/>
              </a:defRPr>
            </a:lvl6pPr>
            <a:lvl7pPr marL="2743200" algn="l" defTabSz="914400" rtl="0" eaLnBrk="1" latinLnBrk="0" hangingPunct="1">
              <a:defRPr sz="2400" kern="1200">
                <a:solidFill>
                  <a:schemeClr val="tx1"/>
                </a:solidFill>
                <a:latin typeface="Book Antiqua" pitchFamily="18" charset="0"/>
                <a:ea typeface="+mn-ea"/>
                <a:cs typeface="+mn-cs"/>
              </a:defRPr>
            </a:lvl7pPr>
            <a:lvl8pPr marL="3200400" algn="l" defTabSz="914400" rtl="0" eaLnBrk="1" latinLnBrk="0" hangingPunct="1">
              <a:defRPr sz="2400" kern="1200">
                <a:solidFill>
                  <a:schemeClr val="tx1"/>
                </a:solidFill>
                <a:latin typeface="Book Antiqua" pitchFamily="18" charset="0"/>
                <a:ea typeface="+mn-ea"/>
                <a:cs typeface="+mn-cs"/>
              </a:defRPr>
            </a:lvl8pPr>
            <a:lvl9pPr marL="3657600" algn="l" defTabSz="914400" rtl="0" eaLnBrk="1" latinLnBrk="0" hangingPunct="1">
              <a:defRPr sz="2400" kern="1200">
                <a:solidFill>
                  <a:schemeClr val="tx1"/>
                </a:solidFill>
                <a:latin typeface="Book Antiqua" pitchFamily="18" charset="0"/>
                <a:ea typeface="+mn-ea"/>
                <a:cs typeface="+mn-cs"/>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lang="es-ES_tradnl" sz="1100" b="1" dirty="0">
                <a:solidFill>
                  <a:srgbClr val="37302A"/>
                </a:solidFill>
                <a:latin typeface="Microsoft Sans Serif" panose="020B0604020202020204" pitchFamily="34" charset="0"/>
                <a:ea typeface="Microsoft Sans Serif" panose="020B0604020202020204" pitchFamily="34" charset="0"/>
                <a:cs typeface="Microsoft Sans Serif" panose="020B0604020202020204" pitchFamily="34" charset="0"/>
              </a:rPr>
              <a:t>52</a:t>
            </a:r>
            <a:endParaRPr kumimoji="0" lang="es-ES_tradnl" sz="1100" b="1" i="0" u="none" strike="noStrike" kern="1200" cap="none" spc="0" normalizeH="0" baseline="0" noProof="0" dirty="0">
              <a:ln>
                <a:noFill/>
              </a:ln>
              <a:solidFill>
                <a:srgbClr val="37302A"/>
              </a:solidFill>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pic>
        <p:nvPicPr>
          <p:cNvPr id="6146" name="Picture 2" descr="Imagen relacionada"/>
          <p:cNvPicPr>
            <a:picLocks noChangeAspect="1" noChangeArrowheads="1" noCrop="1"/>
          </p:cNvPicPr>
          <p:nvPr/>
        </p:nvPicPr>
        <p:blipFill>
          <a:blip r:embed="rId2">
            <a:extLst>
              <a:ext uri="{28A0092B-C50C-407E-A947-70E740481C1C}">
                <a14:useLocalDpi xmlns:a14="http://schemas.microsoft.com/office/drawing/2010/main" val="0"/>
              </a:ext>
            </a:extLst>
          </a:blip>
          <a:srcRect/>
          <a:stretch>
            <a:fillRect/>
          </a:stretch>
        </p:blipFill>
        <p:spPr bwMode="auto">
          <a:xfrm>
            <a:off x="1321755" y="1988840"/>
            <a:ext cx="6515649" cy="3665053"/>
          </a:xfrm>
          <a:prstGeom prst="rect">
            <a:avLst/>
          </a:prstGeom>
          <a:noFill/>
          <a:extLst>
            <a:ext uri="{909E8E84-426E-40DD-AFC4-6F175D3DCCD1}">
              <a14:hiddenFill xmlns:a14="http://schemas.microsoft.com/office/drawing/2010/main">
                <a:solidFill>
                  <a:srgbClr val="FFFFFF"/>
                </a:solidFill>
              </a14:hiddenFill>
            </a:ext>
          </a:extLst>
        </p:spPr>
      </p:pic>
      <p:sp>
        <p:nvSpPr>
          <p:cNvPr id="10" name="4 Rectángulo"/>
          <p:cNvSpPr/>
          <p:nvPr/>
        </p:nvSpPr>
        <p:spPr>
          <a:xfrm>
            <a:off x="2758784" y="5703639"/>
            <a:ext cx="3672408" cy="492443"/>
          </a:xfrm>
          <a:prstGeom prst="rect">
            <a:avLst/>
          </a:prstGeom>
        </p:spPr>
        <p:txBody>
          <a:bodyPr wrap="square">
            <a:spAutoFit/>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s-ES_tradnl" sz="1600" b="1" i="0" u="none" strike="noStrike" kern="1200" cap="small" spc="100" normalizeH="0" baseline="0" noProof="0" dirty="0">
                <a:ln>
                  <a:noFill/>
                </a:ln>
                <a:solidFill>
                  <a:srgbClr val="6B6149">
                    <a:lumMod val="50000"/>
                  </a:srgbClr>
                </a:solidFill>
                <a:effectLst>
                  <a:outerShdw blurRad="38100" dist="38100" dir="2700000" algn="tl">
                    <a:srgbClr val="000000">
                      <a:alpha val="43137"/>
                    </a:srgbClr>
                  </a:outerShdw>
                </a:effectLst>
                <a:uLnTx/>
                <a:uFillTx/>
                <a:latin typeface="Microsoft Sans Serif" pitchFamily="34" charset="0"/>
                <a:ea typeface="+mn-ea"/>
                <a:cs typeface="Microsoft Sans Serif" pitchFamily="34" charset="0"/>
              </a:rPr>
              <a:t>Valoración de un aminoácido</a:t>
            </a:r>
          </a:p>
          <a:p>
            <a:pPr marL="0" marR="0" lvl="0" indent="0" algn="ctr" defTabSz="914400" rtl="0" eaLnBrk="0" fontAlgn="base" latinLnBrk="0" hangingPunct="0">
              <a:lnSpc>
                <a:spcPct val="100000"/>
              </a:lnSpc>
              <a:spcBef>
                <a:spcPct val="0"/>
              </a:spcBef>
              <a:spcAft>
                <a:spcPct val="0"/>
              </a:spcAft>
              <a:buClrTx/>
              <a:buSzTx/>
              <a:buFontTx/>
              <a:buNone/>
              <a:tabLst/>
              <a:defRPr/>
            </a:pPr>
            <a:r>
              <a:rPr kumimoji="0" lang="es-ES_tradnl" sz="1000" b="0" i="0" u="none" strike="noStrike" kern="1200" cap="none" spc="100" normalizeH="0" baseline="0" noProof="0" dirty="0">
                <a:ln>
                  <a:noFill/>
                </a:ln>
                <a:solidFill>
                  <a:srgbClr val="6B6149">
                    <a:lumMod val="50000"/>
                  </a:srgbClr>
                </a:solidFill>
                <a:effectLst/>
                <a:uLnTx/>
                <a:uFillTx/>
                <a:latin typeface="Microsoft Sans Serif" pitchFamily="34" charset="0"/>
                <a:ea typeface="+mn-ea"/>
                <a:cs typeface="Microsoft Sans Serif" pitchFamily="34" charset="0"/>
              </a:rPr>
              <a:t>Fuente: </a:t>
            </a:r>
            <a:r>
              <a:rPr kumimoji="0" lang="es-ES_tradnl" sz="1000" b="0" i="0" u="sng" strike="noStrike" kern="1200" cap="none" spc="100" normalizeH="0" baseline="0" noProof="0" dirty="0">
                <a:ln>
                  <a:noFill/>
                </a:ln>
                <a:solidFill>
                  <a:srgbClr val="6B6149">
                    <a:lumMod val="50000"/>
                  </a:srgbClr>
                </a:solidFill>
                <a:effectLst/>
                <a:uLnTx/>
                <a:uFillTx/>
                <a:latin typeface="Microsoft Sans Serif" pitchFamily="34" charset="0"/>
                <a:ea typeface="+mn-ea"/>
                <a:cs typeface="Microsoft Sans Serif" pitchFamily="34" charset="0"/>
              </a:rPr>
              <a:t>sciencenotes.org</a:t>
            </a:r>
            <a:r>
              <a:rPr kumimoji="0" lang="es-ES_tradnl" sz="1000" b="0" i="0" u="none" strike="noStrike" kern="1200" cap="none" spc="100" normalizeH="0" baseline="0" noProof="0" dirty="0">
                <a:ln>
                  <a:noFill/>
                </a:ln>
                <a:solidFill>
                  <a:srgbClr val="6B6149">
                    <a:lumMod val="50000"/>
                  </a:srgbClr>
                </a:solidFill>
                <a:effectLst/>
                <a:uLnTx/>
                <a:uFillTx/>
                <a:latin typeface="Microsoft Sans Serif" pitchFamily="34" charset="0"/>
                <a:ea typeface="+mn-ea"/>
                <a:cs typeface="Microsoft Sans Serif" pitchFamily="34" charset="0"/>
              </a:rPr>
              <a:t>, 2019</a:t>
            </a:r>
            <a:endParaRPr kumimoji="0" lang="es-MX" sz="1000" b="0" i="0" u="none" strike="noStrike" kern="1200" cap="none" spc="100" normalizeH="0" baseline="0" noProof="0" dirty="0">
              <a:ln>
                <a:noFill/>
              </a:ln>
              <a:solidFill>
                <a:srgbClr val="6B6149">
                  <a:lumMod val="50000"/>
                </a:srgbClr>
              </a:solidFill>
              <a:effectLst/>
              <a:uLnTx/>
              <a:uFillTx/>
              <a:latin typeface="Microsoft Sans Serif" pitchFamily="34" charset="0"/>
              <a:ea typeface="+mn-ea"/>
              <a:cs typeface="Microsoft Sans Serif" pitchFamily="34" charset="0"/>
            </a:endParaRP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Rectángulo"/>
          <p:cNvSpPr/>
          <p:nvPr/>
        </p:nvSpPr>
        <p:spPr>
          <a:xfrm>
            <a:off x="928662" y="263550"/>
            <a:ext cx="7358114" cy="1077218"/>
          </a:xfrm>
          <a:prstGeom prst="rect">
            <a:avLst/>
          </a:prstGeom>
        </p:spPr>
        <p:txBody>
          <a:bodyPr wrap="square">
            <a:spAutoFit/>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s-ES_tradnl" sz="3200" b="1" i="0" u="none" strike="noStrike" kern="1200" cap="none" spc="0" normalizeH="0" baseline="0" noProof="0" dirty="0">
                <a:ln>
                  <a:noFill/>
                </a:ln>
                <a:solidFill>
                  <a:srgbClr val="37302A">
                    <a:lumMod val="75000"/>
                  </a:srgbClr>
                </a:solidFill>
                <a:effectLst/>
                <a:uLnTx/>
                <a:uFillTx/>
                <a:latin typeface="Arial" pitchFamily="34" charset="0"/>
                <a:ea typeface="+mn-ea"/>
                <a:cs typeface="Arial" pitchFamily="34" charset="0"/>
              </a:rPr>
              <a:t>PROPIEDAD ANFOTÉRICA DE LOS AMINOÁCIDOS </a:t>
            </a:r>
            <a:endParaRPr kumimoji="0" lang="es-MX" sz="3200" b="1" i="0" u="none" strike="noStrike" kern="1200" cap="none" spc="0" normalizeH="0" baseline="0" noProof="0" dirty="0">
              <a:ln>
                <a:noFill/>
              </a:ln>
              <a:solidFill>
                <a:srgbClr val="37302A">
                  <a:lumMod val="75000"/>
                </a:srgbClr>
              </a:solidFill>
              <a:effectLst/>
              <a:uLnTx/>
              <a:uFillTx/>
              <a:latin typeface="Arial" pitchFamily="34" charset="0"/>
              <a:ea typeface="+mn-ea"/>
              <a:cs typeface="Arial" pitchFamily="34" charset="0"/>
            </a:endParaRPr>
          </a:p>
        </p:txBody>
      </p:sp>
      <p:pic>
        <p:nvPicPr>
          <p:cNvPr id="2" name="Imagen 1"/>
          <p:cNvPicPr>
            <a:picLocks noChangeAspect="1"/>
          </p:cNvPicPr>
          <p:nvPr/>
        </p:nvPicPr>
        <p:blipFill>
          <a:blip r:embed="rId2"/>
          <a:stretch>
            <a:fillRect/>
          </a:stretch>
        </p:blipFill>
        <p:spPr>
          <a:xfrm>
            <a:off x="2019300" y="1630847"/>
            <a:ext cx="5105400" cy="4362450"/>
          </a:xfrm>
          <a:prstGeom prst="rect">
            <a:avLst/>
          </a:prstGeom>
        </p:spPr>
      </p:pic>
      <p:sp>
        <p:nvSpPr>
          <p:cNvPr id="6" name="Marcador de número de diapositiva 1"/>
          <p:cNvSpPr txBox="1">
            <a:spLocks/>
          </p:cNvSpPr>
          <p:nvPr/>
        </p:nvSpPr>
        <p:spPr>
          <a:xfrm>
            <a:off x="8369902" y="6356350"/>
            <a:ext cx="430960" cy="365760"/>
          </a:xfrm>
          <a:prstGeom prst="rect">
            <a:avLst/>
          </a:prstGeom>
        </p:spPr>
        <p:txBody>
          <a:bodyPr vert="horz"/>
          <a:lstStyle>
            <a:defPPr>
              <a:defRPr lang="es-ES_tradnl"/>
            </a:defPPr>
            <a:lvl1pPr algn="l" rtl="0" eaLnBrk="1" fontAlgn="base" latinLnBrk="0" hangingPunct="1">
              <a:spcBef>
                <a:spcPct val="0"/>
              </a:spcBef>
              <a:spcAft>
                <a:spcPct val="0"/>
              </a:spcAft>
              <a:defRPr kumimoji="0" sz="1400" kern="1200">
                <a:solidFill>
                  <a:schemeClr val="tx2"/>
                </a:solidFill>
                <a:latin typeface="Book Antiqua" pitchFamily="18" charset="0"/>
                <a:ea typeface="+mn-ea"/>
                <a:cs typeface="+mn-cs"/>
              </a:defRPr>
            </a:lvl1pPr>
            <a:lvl2pPr marL="457200" algn="l" rtl="0" eaLnBrk="0" fontAlgn="base" hangingPunct="0">
              <a:spcBef>
                <a:spcPct val="0"/>
              </a:spcBef>
              <a:spcAft>
                <a:spcPct val="0"/>
              </a:spcAft>
              <a:defRPr sz="2400" kern="1200">
                <a:solidFill>
                  <a:schemeClr val="tx1"/>
                </a:solidFill>
                <a:latin typeface="Book Antiqua" pitchFamily="18" charset="0"/>
                <a:ea typeface="+mn-ea"/>
                <a:cs typeface="+mn-cs"/>
              </a:defRPr>
            </a:lvl2pPr>
            <a:lvl3pPr marL="914400" algn="l" rtl="0" eaLnBrk="0" fontAlgn="base" hangingPunct="0">
              <a:spcBef>
                <a:spcPct val="0"/>
              </a:spcBef>
              <a:spcAft>
                <a:spcPct val="0"/>
              </a:spcAft>
              <a:defRPr sz="2400" kern="1200">
                <a:solidFill>
                  <a:schemeClr val="tx1"/>
                </a:solidFill>
                <a:latin typeface="Book Antiqua"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Book Antiqua"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Book Antiqua" pitchFamily="18" charset="0"/>
                <a:ea typeface="+mn-ea"/>
                <a:cs typeface="+mn-cs"/>
              </a:defRPr>
            </a:lvl5pPr>
            <a:lvl6pPr marL="2286000" algn="l" defTabSz="914400" rtl="0" eaLnBrk="1" latinLnBrk="0" hangingPunct="1">
              <a:defRPr sz="2400" kern="1200">
                <a:solidFill>
                  <a:schemeClr val="tx1"/>
                </a:solidFill>
                <a:latin typeface="Book Antiqua" pitchFamily="18" charset="0"/>
                <a:ea typeface="+mn-ea"/>
                <a:cs typeface="+mn-cs"/>
              </a:defRPr>
            </a:lvl6pPr>
            <a:lvl7pPr marL="2743200" algn="l" defTabSz="914400" rtl="0" eaLnBrk="1" latinLnBrk="0" hangingPunct="1">
              <a:defRPr sz="2400" kern="1200">
                <a:solidFill>
                  <a:schemeClr val="tx1"/>
                </a:solidFill>
                <a:latin typeface="Book Antiqua" pitchFamily="18" charset="0"/>
                <a:ea typeface="+mn-ea"/>
                <a:cs typeface="+mn-cs"/>
              </a:defRPr>
            </a:lvl7pPr>
            <a:lvl8pPr marL="3200400" algn="l" defTabSz="914400" rtl="0" eaLnBrk="1" latinLnBrk="0" hangingPunct="1">
              <a:defRPr sz="2400" kern="1200">
                <a:solidFill>
                  <a:schemeClr val="tx1"/>
                </a:solidFill>
                <a:latin typeface="Book Antiqua" pitchFamily="18" charset="0"/>
                <a:ea typeface="+mn-ea"/>
                <a:cs typeface="+mn-cs"/>
              </a:defRPr>
            </a:lvl8pPr>
            <a:lvl9pPr marL="3657600" algn="l" defTabSz="914400" rtl="0" eaLnBrk="1" latinLnBrk="0" hangingPunct="1">
              <a:defRPr sz="2400" kern="1200">
                <a:solidFill>
                  <a:schemeClr val="tx1"/>
                </a:solidFill>
                <a:latin typeface="Book Antiqua" pitchFamily="18" charset="0"/>
                <a:ea typeface="+mn-ea"/>
                <a:cs typeface="+mn-cs"/>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lang="es-ES_tradnl" sz="1100" b="1" dirty="0">
                <a:solidFill>
                  <a:srgbClr val="37302A"/>
                </a:solidFill>
                <a:latin typeface="Microsoft Sans Serif" panose="020B0604020202020204" pitchFamily="34" charset="0"/>
                <a:ea typeface="Microsoft Sans Serif" panose="020B0604020202020204" pitchFamily="34" charset="0"/>
                <a:cs typeface="Microsoft Sans Serif" panose="020B0604020202020204" pitchFamily="34" charset="0"/>
              </a:rPr>
              <a:t>53</a:t>
            </a:r>
            <a:endParaRPr kumimoji="0" lang="es-ES_tradnl" sz="1100" b="1" i="0" u="none" strike="noStrike" kern="1200" cap="none" spc="0" normalizeH="0" baseline="0" noProof="0" dirty="0">
              <a:ln>
                <a:noFill/>
              </a:ln>
              <a:solidFill>
                <a:srgbClr val="37302A"/>
              </a:solidFill>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sp>
        <p:nvSpPr>
          <p:cNvPr id="7" name="4 Rectángulo"/>
          <p:cNvSpPr/>
          <p:nvPr/>
        </p:nvSpPr>
        <p:spPr>
          <a:xfrm>
            <a:off x="2212216" y="6183460"/>
            <a:ext cx="4680520" cy="492443"/>
          </a:xfrm>
          <a:prstGeom prst="rect">
            <a:avLst/>
          </a:prstGeom>
        </p:spPr>
        <p:txBody>
          <a:bodyPr wrap="square">
            <a:spAutoFit/>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s-ES_tradnl" sz="1600" b="1" i="0" u="none" strike="noStrike" kern="1200" cap="small" spc="100" normalizeH="0" baseline="0" noProof="0" dirty="0">
                <a:ln>
                  <a:noFill/>
                </a:ln>
                <a:solidFill>
                  <a:srgbClr val="6B6149">
                    <a:lumMod val="50000"/>
                  </a:srgbClr>
                </a:solidFill>
                <a:effectLst>
                  <a:outerShdw blurRad="38100" dist="38100" dir="2700000" algn="tl">
                    <a:srgbClr val="000000">
                      <a:alpha val="43137"/>
                    </a:srgbClr>
                  </a:outerShdw>
                </a:effectLst>
                <a:uLnTx/>
                <a:uFillTx/>
                <a:latin typeface="Microsoft Sans Serif" pitchFamily="34" charset="0"/>
                <a:ea typeface="+mn-ea"/>
                <a:cs typeface="Microsoft Sans Serif" pitchFamily="34" charset="0"/>
              </a:rPr>
              <a:t>Curva de Titulación de un aminoácido</a:t>
            </a:r>
          </a:p>
          <a:p>
            <a:pPr marL="0" marR="0" lvl="0" indent="0" algn="ctr" defTabSz="914400" rtl="0" eaLnBrk="0" fontAlgn="base" latinLnBrk="0" hangingPunct="0">
              <a:lnSpc>
                <a:spcPct val="100000"/>
              </a:lnSpc>
              <a:spcBef>
                <a:spcPct val="0"/>
              </a:spcBef>
              <a:spcAft>
                <a:spcPct val="0"/>
              </a:spcAft>
              <a:buClrTx/>
              <a:buSzTx/>
              <a:buFontTx/>
              <a:buNone/>
              <a:tabLst/>
              <a:defRPr/>
            </a:pPr>
            <a:r>
              <a:rPr kumimoji="0" lang="es-ES_tradnl" sz="1000" b="0" i="0" u="none" strike="noStrike" kern="1200" cap="none" spc="100" normalizeH="0" baseline="0" noProof="0" dirty="0">
                <a:ln>
                  <a:noFill/>
                </a:ln>
                <a:solidFill>
                  <a:srgbClr val="6B6149">
                    <a:lumMod val="50000"/>
                  </a:srgbClr>
                </a:solidFill>
                <a:effectLst/>
                <a:uLnTx/>
                <a:uFillTx/>
                <a:latin typeface="Microsoft Sans Serif" pitchFamily="34" charset="0"/>
                <a:ea typeface="+mn-ea"/>
                <a:cs typeface="Microsoft Sans Serif" pitchFamily="34" charset="0"/>
              </a:rPr>
              <a:t>Fuente: </a:t>
            </a:r>
            <a:r>
              <a:rPr kumimoji="0" lang="es-ES_tradnl" sz="1000" b="0" i="0" u="sng" strike="noStrike" kern="1200" cap="none" spc="100" normalizeH="0" baseline="0" noProof="0" dirty="0">
                <a:ln>
                  <a:noFill/>
                </a:ln>
                <a:solidFill>
                  <a:srgbClr val="6B6149">
                    <a:lumMod val="50000"/>
                  </a:srgbClr>
                </a:solidFill>
                <a:effectLst/>
                <a:uLnTx/>
                <a:uFillTx/>
                <a:latin typeface="Microsoft Sans Serif" pitchFamily="34" charset="0"/>
                <a:ea typeface="+mn-ea"/>
                <a:cs typeface="Microsoft Sans Serif" pitchFamily="34" charset="0"/>
              </a:rPr>
              <a:t>sciencenotes.org</a:t>
            </a:r>
            <a:r>
              <a:rPr kumimoji="0" lang="es-ES_tradnl" sz="1000" b="0" i="0" u="none" strike="noStrike" kern="1200" cap="none" spc="100" normalizeH="0" baseline="0" noProof="0" dirty="0">
                <a:ln>
                  <a:noFill/>
                </a:ln>
                <a:solidFill>
                  <a:srgbClr val="6B6149">
                    <a:lumMod val="50000"/>
                  </a:srgbClr>
                </a:solidFill>
                <a:effectLst/>
                <a:uLnTx/>
                <a:uFillTx/>
                <a:latin typeface="Microsoft Sans Serif" pitchFamily="34" charset="0"/>
                <a:ea typeface="+mn-ea"/>
                <a:cs typeface="Microsoft Sans Serif" pitchFamily="34" charset="0"/>
              </a:rPr>
              <a:t>, 2019</a:t>
            </a:r>
            <a:endParaRPr kumimoji="0" lang="es-MX" sz="1000" b="0" i="0" u="none" strike="noStrike" kern="1200" cap="none" spc="100" normalizeH="0" baseline="0" noProof="0" dirty="0">
              <a:ln>
                <a:noFill/>
              </a:ln>
              <a:solidFill>
                <a:srgbClr val="6B6149">
                  <a:lumMod val="50000"/>
                </a:srgbClr>
              </a:solidFill>
              <a:effectLst/>
              <a:uLnTx/>
              <a:uFillTx/>
              <a:latin typeface="Microsoft Sans Serif" pitchFamily="34" charset="0"/>
              <a:ea typeface="+mn-ea"/>
              <a:cs typeface="Microsoft Sans Serif" pitchFamily="34" charset="0"/>
            </a:endParaRP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Rectángulo"/>
          <p:cNvSpPr/>
          <p:nvPr/>
        </p:nvSpPr>
        <p:spPr>
          <a:xfrm>
            <a:off x="928662" y="214290"/>
            <a:ext cx="7358114" cy="1077218"/>
          </a:xfrm>
          <a:prstGeom prst="rect">
            <a:avLst/>
          </a:prstGeom>
        </p:spPr>
        <p:txBody>
          <a:bodyPr wrap="square">
            <a:spAutoFit/>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s-ES_tradnl" sz="3200" b="1" i="0" u="none" strike="noStrike" kern="1200" cap="none" spc="0" normalizeH="0" baseline="0" noProof="0" dirty="0">
                <a:ln>
                  <a:noFill/>
                </a:ln>
                <a:solidFill>
                  <a:srgbClr val="37302A">
                    <a:lumMod val="75000"/>
                  </a:srgbClr>
                </a:solidFill>
                <a:effectLst/>
                <a:uLnTx/>
                <a:uFillTx/>
                <a:latin typeface="Arial" pitchFamily="34" charset="0"/>
                <a:ea typeface="+mn-ea"/>
                <a:cs typeface="Arial" pitchFamily="34" charset="0"/>
              </a:rPr>
              <a:t>PROPIEDAD ANFOTÉRICA DE LOS AMINOÁCIDOS </a:t>
            </a:r>
            <a:endParaRPr kumimoji="0" lang="es-MX" sz="3200" b="1" i="0" u="none" strike="noStrike" kern="1200" cap="none" spc="0" normalizeH="0" baseline="0" noProof="0" dirty="0">
              <a:ln>
                <a:noFill/>
              </a:ln>
              <a:solidFill>
                <a:srgbClr val="37302A">
                  <a:lumMod val="75000"/>
                </a:srgbClr>
              </a:solidFill>
              <a:effectLst/>
              <a:uLnTx/>
              <a:uFillTx/>
              <a:latin typeface="Arial" pitchFamily="34" charset="0"/>
              <a:ea typeface="+mn-ea"/>
              <a:cs typeface="Arial" pitchFamily="34" charset="0"/>
            </a:endParaRPr>
          </a:p>
        </p:txBody>
      </p:sp>
      <p:pic>
        <p:nvPicPr>
          <p:cNvPr id="6" name="Picture 3" descr="Fig 05-11.GIF019                                               000035DESumanas' Hard Drive            B4EBCDA7:"/>
          <p:cNvPicPr>
            <a:picLocks noChangeAspect="1" noChangeArrowheads="1"/>
          </p:cNvPicPr>
          <p:nvPr/>
        </p:nvPicPr>
        <p:blipFill>
          <a:blip r:embed="rId2" cstate="print"/>
          <a:srcRect/>
          <a:stretch>
            <a:fillRect/>
          </a:stretch>
        </p:blipFill>
        <p:spPr bwMode="auto">
          <a:xfrm>
            <a:off x="558800" y="1474806"/>
            <a:ext cx="8026400" cy="4597400"/>
          </a:xfrm>
          <a:prstGeom prst="rect">
            <a:avLst/>
          </a:prstGeom>
          <a:noFill/>
        </p:spPr>
      </p:pic>
      <p:sp>
        <p:nvSpPr>
          <p:cNvPr id="7" name="Marcador de número de diapositiva 1"/>
          <p:cNvSpPr txBox="1">
            <a:spLocks/>
          </p:cNvSpPr>
          <p:nvPr/>
        </p:nvSpPr>
        <p:spPr>
          <a:xfrm>
            <a:off x="8369902" y="6356350"/>
            <a:ext cx="430960" cy="365760"/>
          </a:xfrm>
          <a:prstGeom prst="rect">
            <a:avLst/>
          </a:prstGeom>
        </p:spPr>
        <p:txBody>
          <a:bodyPr vert="horz"/>
          <a:lstStyle>
            <a:defPPr>
              <a:defRPr lang="es-ES_tradnl"/>
            </a:defPPr>
            <a:lvl1pPr algn="l" rtl="0" eaLnBrk="1" fontAlgn="base" latinLnBrk="0" hangingPunct="1">
              <a:spcBef>
                <a:spcPct val="0"/>
              </a:spcBef>
              <a:spcAft>
                <a:spcPct val="0"/>
              </a:spcAft>
              <a:defRPr kumimoji="0" sz="1400" kern="1200">
                <a:solidFill>
                  <a:schemeClr val="tx2"/>
                </a:solidFill>
                <a:latin typeface="Book Antiqua" pitchFamily="18" charset="0"/>
                <a:ea typeface="+mn-ea"/>
                <a:cs typeface="+mn-cs"/>
              </a:defRPr>
            </a:lvl1pPr>
            <a:lvl2pPr marL="457200" algn="l" rtl="0" eaLnBrk="0" fontAlgn="base" hangingPunct="0">
              <a:spcBef>
                <a:spcPct val="0"/>
              </a:spcBef>
              <a:spcAft>
                <a:spcPct val="0"/>
              </a:spcAft>
              <a:defRPr sz="2400" kern="1200">
                <a:solidFill>
                  <a:schemeClr val="tx1"/>
                </a:solidFill>
                <a:latin typeface="Book Antiqua" pitchFamily="18" charset="0"/>
                <a:ea typeface="+mn-ea"/>
                <a:cs typeface="+mn-cs"/>
              </a:defRPr>
            </a:lvl2pPr>
            <a:lvl3pPr marL="914400" algn="l" rtl="0" eaLnBrk="0" fontAlgn="base" hangingPunct="0">
              <a:spcBef>
                <a:spcPct val="0"/>
              </a:spcBef>
              <a:spcAft>
                <a:spcPct val="0"/>
              </a:spcAft>
              <a:defRPr sz="2400" kern="1200">
                <a:solidFill>
                  <a:schemeClr val="tx1"/>
                </a:solidFill>
                <a:latin typeface="Book Antiqua"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Book Antiqua"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Book Antiqua" pitchFamily="18" charset="0"/>
                <a:ea typeface="+mn-ea"/>
                <a:cs typeface="+mn-cs"/>
              </a:defRPr>
            </a:lvl5pPr>
            <a:lvl6pPr marL="2286000" algn="l" defTabSz="914400" rtl="0" eaLnBrk="1" latinLnBrk="0" hangingPunct="1">
              <a:defRPr sz="2400" kern="1200">
                <a:solidFill>
                  <a:schemeClr val="tx1"/>
                </a:solidFill>
                <a:latin typeface="Book Antiqua" pitchFamily="18" charset="0"/>
                <a:ea typeface="+mn-ea"/>
                <a:cs typeface="+mn-cs"/>
              </a:defRPr>
            </a:lvl6pPr>
            <a:lvl7pPr marL="2743200" algn="l" defTabSz="914400" rtl="0" eaLnBrk="1" latinLnBrk="0" hangingPunct="1">
              <a:defRPr sz="2400" kern="1200">
                <a:solidFill>
                  <a:schemeClr val="tx1"/>
                </a:solidFill>
                <a:latin typeface="Book Antiqua" pitchFamily="18" charset="0"/>
                <a:ea typeface="+mn-ea"/>
                <a:cs typeface="+mn-cs"/>
              </a:defRPr>
            </a:lvl7pPr>
            <a:lvl8pPr marL="3200400" algn="l" defTabSz="914400" rtl="0" eaLnBrk="1" latinLnBrk="0" hangingPunct="1">
              <a:defRPr sz="2400" kern="1200">
                <a:solidFill>
                  <a:schemeClr val="tx1"/>
                </a:solidFill>
                <a:latin typeface="Book Antiqua" pitchFamily="18" charset="0"/>
                <a:ea typeface="+mn-ea"/>
                <a:cs typeface="+mn-cs"/>
              </a:defRPr>
            </a:lvl8pPr>
            <a:lvl9pPr marL="3657600" algn="l" defTabSz="914400" rtl="0" eaLnBrk="1" latinLnBrk="0" hangingPunct="1">
              <a:defRPr sz="2400" kern="1200">
                <a:solidFill>
                  <a:schemeClr val="tx1"/>
                </a:solidFill>
                <a:latin typeface="Book Antiqua" pitchFamily="18" charset="0"/>
                <a:ea typeface="+mn-ea"/>
                <a:cs typeface="+mn-cs"/>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lang="es-ES_tradnl" sz="1100" b="1" dirty="0">
                <a:solidFill>
                  <a:srgbClr val="37302A"/>
                </a:solidFill>
                <a:latin typeface="Microsoft Sans Serif" panose="020B0604020202020204" pitchFamily="34" charset="0"/>
                <a:ea typeface="Microsoft Sans Serif" panose="020B0604020202020204" pitchFamily="34" charset="0"/>
                <a:cs typeface="Microsoft Sans Serif" panose="020B0604020202020204" pitchFamily="34" charset="0"/>
              </a:rPr>
              <a:t>54</a:t>
            </a:r>
            <a:endParaRPr kumimoji="0" lang="es-ES_tradnl" sz="1100" b="1" i="0" u="none" strike="noStrike" kern="1200" cap="none" spc="0" normalizeH="0" baseline="0" noProof="0" dirty="0">
              <a:ln>
                <a:noFill/>
              </a:ln>
              <a:solidFill>
                <a:srgbClr val="37302A"/>
              </a:solidFill>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sp>
        <p:nvSpPr>
          <p:cNvPr id="8" name="4 Rectángulo"/>
          <p:cNvSpPr/>
          <p:nvPr/>
        </p:nvSpPr>
        <p:spPr>
          <a:xfrm>
            <a:off x="2592201" y="6152358"/>
            <a:ext cx="3960440" cy="492443"/>
          </a:xfrm>
          <a:prstGeom prst="rect">
            <a:avLst/>
          </a:prstGeom>
        </p:spPr>
        <p:txBody>
          <a:bodyPr wrap="square">
            <a:spAutoFit/>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s-ES_tradnl" sz="1600" b="1" i="0" u="none" strike="noStrike" kern="1200" cap="small" spc="100" normalizeH="0" baseline="0" noProof="0" dirty="0">
                <a:ln>
                  <a:noFill/>
                </a:ln>
                <a:solidFill>
                  <a:srgbClr val="6B6149">
                    <a:lumMod val="50000"/>
                  </a:srgbClr>
                </a:solidFill>
                <a:effectLst>
                  <a:outerShdw blurRad="38100" dist="38100" dir="2700000" algn="tl">
                    <a:srgbClr val="000000">
                      <a:alpha val="43137"/>
                    </a:srgbClr>
                  </a:outerShdw>
                </a:effectLst>
                <a:uLnTx/>
                <a:uFillTx/>
                <a:latin typeface="Microsoft Sans Serif" pitchFamily="34" charset="0"/>
                <a:ea typeface="+mn-ea"/>
                <a:cs typeface="Microsoft Sans Serif" pitchFamily="34" charset="0"/>
              </a:rPr>
              <a:t>Curva de titulación de la Glicina</a:t>
            </a:r>
          </a:p>
          <a:p>
            <a:pPr marL="0" marR="0" lvl="0" indent="0" algn="ctr" defTabSz="914400" rtl="0" eaLnBrk="0" fontAlgn="base" latinLnBrk="0" hangingPunct="0">
              <a:lnSpc>
                <a:spcPct val="100000"/>
              </a:lnSpc>
              <a:spcBef>
                <a:spcPct val="0"/>
              </a:spcBef>
              <a:spcAft>
                <a:spcPct val="0"/>
              </a:spcAft>
              <a:buClrTx/>
              <a:buSzTx/>
              <a:buFontTx/>
              <a:buNone/>
              <a:tabLst/>
              <a:defRPr/>
            </a:pPr>
            <a:r>
              <a:rPr kumimoji="0" lang="es-ES_tradnl" sz="1000" b="0" i="0" u="none" strike="noStrike" kern="1200" cap="none" spc="100" normalizeH="0" baseline="0" noProof="0" dirty="0">
                <a:ln>
                  <a:noFill/>
                </a:ln>
                <a:solidFill>
                  <a:srgbClr val="6B6149">
                    <a:lumMod val="50000"/>
                  </a:srgbClr>
                </a:solidFill>
                <a:effectLst/>
                <a:uLnTx/>
                <a:uFillTx/>
                <a:latin typeface="Microsoft Sans Serif" pitchFamily="34" charset="0"/>
                <a:ea typeface="+mn-ea"/>
                <a:cs typeface="Microsoft Sans Serif" pitchFamily="34" charset="0"/>
              </a:rPr>
              <a:t>Fuente: </a:t>
            </a:r>
            <a:r>
              <a:rPr kumimoji="0" lang="es-ES_tradnl" sz="1000" b="0" i="0" u="none" strike="noStrike" kern="1200" cap="none" spc="100" normalizeH="0" baseline="0" noProof="0" dirty="0" err="1">
                <a:ln>
                  <a:noFill/>
                </a:ln>
                <a:solidFill>
                  <a:srgbClr val="6B6149">
                    <a:lumMod val="50000"/>
                  </a:srgbClr>
                </a:solidFill>
                <a:effectLst/>
                <a:uLnTx/>
                <a:uFillTx/>
                <a:latin typeface="Microsoft Sans Serif" pitchFamily="34" charset="0"/>
                <a:ea typeface="+mn-ea"/>
                <a:cs typeface="Microsoft Sans Serif" pitchFamily="34" charset="0"/>
              </a:rPr>
              <a:t>Lehninger</a:t>
            </a:r>
            <a:r>
              <a:rPr kumimoji="0" lang="es-ES_tradnl" sz="1000" b="0" i="0" u="none" strike="noStrike" kern="1200" cap="none" spc="100" normalizeH="0" baseline="0" noProof="0" dirty="0">
                <a:ln>
                  <a:noFill/>
                </a:ln>
                <a:solidFill>
                  <a:srgbClr val="6B6149">
                    <a:lumMod val="50000"/>
                  </a:srgbClr>
                </a:solidFill>
                <a:effectLst/>
                <a:uLnTx/>
                <a:uFillTx/>
                <a:latin typeface="Microsoft Sans Serif" pitchFamily="34" charset="0"/>
                <a:ea typeface="+mn-ea"/>
                <a:cs typeface="Microsoft Sans Serif" pitchFamily="34" charset="0"/>
              </a:rPr>
              <a:t>, 2008</a:t>
            </a:r>
            <a:endParaRPr kumimoji="0" lang="es-MX" sz="1000" b="0" i="0" u="none" strike="noStrike" kern="1200" cap="none" spc="100" normalizeH="0" baseline="0" noProof="0" dirty="0">
              <a:ln>
                <a:noFill/>
              </a:ln>
              <a:solidFill>
                <a:srgbClr val="6B6149">
                  <a:lumMod val="50000"/>
                </a:srgbClr>
              </a:solidFill>
              <a:effectLst/>
              <a:uLnTx/>
              <a:uFillTx/>
              <a:latin typeface="Microsoft Sans Serif" pitchFamily="34" charset="0"/>
              <a:ea typeface="+mn-ea"/>
              <a:cs typeface="Microsoft Sans Serif" pitchFamily="34" charset="0"/>
            </a:endParaRP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a:xfrm>
            <a:off x="0" y="142852"/>
            <a:ext cx="9144000" cy="1066800"/>
          </a:xfrm>
          <a:noFill/>
          <a:ln/>
        </p:spPr>
        <p:txBody>
          <a:bodyPr>
            <a:noAutofit/>
          </a:bodyPr>
          <a:lstStyle/>
          <a:p>
            <a:pPr algn="ctr"/>
            <a:r>
              <a:rPr lang="es-ES_tradnl" b="1" dirty="0">
                <a:solidFill>
                  <a:schemeClr val="tx2">
                    <a:lumMod val="75000"/>
                  </a:schemeClr>
                </a:solidFill>
                <a:latin typeface="Arial" pitchFamily="34" charset="0"/>
                <a:cs typeface="Arial" pitchFamily="34" charset="0"/>
              </a:rPr>
              <a:t>PROPIEDADES QUÍMICAS DE LOS AMINOÁCIDOS </a:t>
            </a:r>
          </a:p>
        </p:txBody>
      </p:sp>
      <p:sp>
        <p:nvSpPr>
          <p:cNvPr id="22531" name="Rectangle 3"/>
          <p:cNvSpPr>
            <a:spLocks noGrp="1" noChangeArrowheads="1"/>
          </p:cNvSpPr>
          <p:nvPr>
            <p:ph sz="quarter" idx="1"/>
          </p:nvPr>
        </p:nvSpPr>
        <p:spPr>
          <a:xfrm>
            <a:off x="428596" y="1416544"/>
            <a:ext cx="8229600" cy="2228480"/>
          </a:xfrm>
          <a:noFill/>
          <a:ln/>
        </p:spPr>
        <p:txBody>
          <a:bodyPr>
            <a:noAutofit/>
          </a:bodyPr>
          <a:lstStyle/>
          <a:p>
            <a:pPr marL="0" indent="0" algn="just">
              <a:buClr>
                <a:srgbClr val="002060"/>
              </a:buClr>
              <a:buNone/>
            </a:pPr>
            <a:r>
              <a:rPr lang="es-ES_tradnl" sz="2800" b="1" cap="small" dirty="0">
                <a:solidFill>
                  <a:srgbClr val="0000FF"/>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Punto Isoeléctrico (</a:t>
            </a:r>
            <a:r>
              <a:rPr lang="es-ES_tradnl" sz="2800" b="1" cap="small" dirty="0" err="1">
                <a:solidFill>
                  <a:srgbClr val="0000FF"/>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pI</a:t>
            </a:r>
            <a:r>
              <a:rPr lang="es-ES_tradnl" sz="2800" b="1" cap="small" dirty="0">
                <a:solidFill>
                  <a:srgbClr val="0000FF"/>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a:t>
            </a:r>
            <a:r>
              <a:rPr lang="es-ES_tradnl" sz="2800" b="1" cap="small" dirty="0">
                <a:solidFill>
                  <a:schemeClr val="tx2">
                    <a:lumMod val="75000"/>
                  </a:schemeClr>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 </a:t>
            </a:r>
            <a:r>
              <a:rPr lang="es-ES_tradnl" sz="2800" dirty="0">
                <a:solidFill>
                  <a:schemeClr val="tx2">
                    <a:lumMod val="75000"/>
                  </a:schemeClr>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Se define como el pH al cual el aminoácido adopta una forma dipolar neutra (igual número de cargas positivas como negativas). pH en el que la carga eléctrica neta es cero. </a:t>
            </a:r>
            <a:endParaRPr lang="es-ES_tradnl" sz="1000" dirty="0">
              <a:solidFill>
                <a:schemeClr val="tx2">
                  <a:lumMod val="75000"/>
                </a:schemeClr>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endParaRPr>
          </a:p>
          <a:p>
            <a:pPr marL="0" indent="0" algn="just">
              <a:buClr>
                <a:srgbClr val="002060"/>
              </a:buClr>
              <a:buNone/>
            </a:pPr>
            <a:endParaRPr lang="es-ES_tradnl" sz="1000" dirty="0">
              <a:solidFill>
                <a:schemeClr val="tx2">
                  <a:lumMod val="75000"/>
                </a:schemeClr>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endParaRPr>
          </a:p>
          <a:p>
            <a:pPr marL="0" indent="0" algn="just">
              <a:buClr>
                <a:srgbClr val="002060"/>
              </a:buClr>
              <a:buNone/>
            </a:pPr>
            <a:endParaRPr lang="es-ES_tradnl" sz="2000" b="1" cap="small" dirty="0">
              <a:solidFill>
                <a:schemeClr val="tx2">
                  <a:lumMod val="75000"/>
                </a:schemeClr>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sp>
        <p:nvSpPr>
          <p:cNvPr id="5" name="Marcador de número de diapositiva 1"/>
          <p:cNvSpPr txBox="1">
            <a:spLocks/>
          </p:cNvSpPr>
          <p:nvPr/>
        </p:nvSpPr>
        <p:spPr>
          <a:xfrm>
            <a:off x="8369902" y="6356350"/>
            <a:ext cx="430960" cy="365760"/>
          </a:xfrm>
          <a:prstGeom prst="rect">
            <a:avLst/>
          </a:prstGeom>
        </p:spPr>
        <p:txBody>
          <a:bodyPr vert="horz"/>
          <a:lstStyle>
            <a:defPPr>
              <a:defRPr lang="es-ES_tradnl"/>
            </a:defPPr>
            <a:lvl1pPr algn="l" rtl="0" eaLnBrk="1" fontAlgn="base" latinLnBrk="0" hangingPunct="1">
              <a:spcBef>
                <a:spcPct val="0"/>
              </a:spcBef>
              <a:spcAft>
                <a:spcPct val="0"/>
              </a:spcAft>
              <a:defRPr kumimoji="0" sz="1400" kern="1200">
                <a:solidFill>
                  <a:schemeClr val="tx2"/>
                </a:solidFill>
                <a:latin typeface="Book Antiqua" pitchFamily="18" charset="0"/>
                <a:ea typeface="+mn-ea"/>
                <a:cs typeface="+mn-cs"/>
              </a:defRPr>
            </a:lvl1pPr>
            <a:lvl2pPr marL="457200" algn="l" rtl="0" eaLnBrk="0" fontAlgn="base" hangingPunct="0">
              <a:spcBef>
                <a:spcPct val="0"/>
              </a:spcBef>
              <a:spcAft>
                <a:spcPct val="0"/>
              </a:spcAft>
              <a:defRPr sz="2400" kern="1200">
                <a:solidFill>
                  <a:schemeClr val="tx1"/>
                </a:solidFill>
                <a:latin typeface="Book Antiqua" pitchFamily="18" charset="0"/>
                <a:ea typeface="+mn-ea"/>
                <a:cs typeface="+mn-cs"/>
              </a:defRPr>
            </a:lvl2pPr>
            <a:lvl3pPr marL="914400" algn="l" rtl="0" eaLnBrk="0" fontAlgn="base" hangingPunct="0">
              <a:spcBef>
                <a:spcPct val="0"/>
              </a:spcBef>
              <a:spcAft>
                <a:spcPct val="0"/>
              </a:spcAft>
              <a:defRPr sz="2400" kern="1200">
                <a:solidFill>
                  <a:schemeClr val="tx1"/>
                </a:solidFill>
                <a:latin typeface="Book Antiqua"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Book Antiqua"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Book Antiqua" pitchFamily="18" charset="0"/>
                <a:ea typeface="+mn-ea"/>
                <a:cs typeface="+mn-cs"/>
              </a:defRPr>
            </a:lvl5pPr>
            <a:lvl6pPr marL="2286000" algn="l" defTabSz="914400" rtl="0" eaLnBrk="1" latinLnBrk="0" hangingPunct="1">
              <a:defRPr sz="2400" kern="1200">
                <a:solidFill>
                  <a:schemeClr val="tx1"/>
                </a:solidFill>
                <a:latin typeface="Book Antiqua" pitchFamily="18" charset="0"/>
                <a:ea typeface="+mn-ea"/>
                <a:cs typeface="+mn-cs"/>
              </a:defRPr>
            </a:lvl6pPr>
            <a:lvl7pPr marL="2743200" algn="l" defTabSz="914400" rtl="0" eaLnBrk="1" latinLnBrk="0" hangingPunct="1">
              <a:defRPr sz="2400" kern="1200">
                <a:solidFill>
                  <a:schemeClr val="tx1"/>
                </a:solidFill>
                <a:latin typeface="Book Antiqua" pitchFamily="18" charset="0"/>
                <a:ea typeface="+mn-ea"/>
                <a:cs typeface="+mn-cs"/>
              </a:defRPr>
            </a:lvl7pPr>
            <a:lvl8pPr marL="3200400" algn="l" defTabSz="914400" rtl="0" eaLnBrk="1" latinLnBrk="0" hangingPunct="1">
              <a:defRPr sz="2400" kern="1200">
                <a:solidFill>
                  <a:schemeClr val="tx1"/>
                </a:solidFill>
                <a:latin typeface="Book Antiqua" pitchFamily="18" charset="0"/>
                <a:ea typeface="+mn-ea"/>
                <a:cs typeface="+mn-cs"/>
              </a:defRPr>
            </a:lvl8pPr>
            <a:lvl9pPr marL="3657600" algn="l" defTabSz="914400" rtl="0" eaLnBrk="1" latinLnBrk="0" hangingPunct="1">
              <a:defRPr sz="2400" kern="1200">
                <a:solidFill>
                  <a:schemeClr val="tx1"/>
                </a:solidFill>
                <a:latin typeface="Book Antiqua" pitchFamily="18" charset="0"/>
                <a:ea typeface="+mn-ea"/>
                <a:cs typeface="+mn-cs"/>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lang="es-ES_tradnl" sz="1100" b="1" dirty="0">
                <a:solidFill>
                  <a:srgbClr val="37302A"/>
                </a:solidFill>
                <a:latin typeface="Microsoft Sans Serif" panose="020B0604020202020204" pitchFamily="34" charset="0"/>
                <a:ea typeface="Microsoft Sans Serif" panose="020B0604020202020204" pitchFamily="34" charset="0"/>
                <a:cs typeface="Microsoft Sans Serif" panose="020B0604020202020204" pitchFamily="34" charset="0"/>
              </a:rPr>
              <a:t>55</a:t>
            </a:r>
            <a:endParaRPr kumimoji="0" lang="es-ES_tradnl" sz="1100" b="1" i="0" u="none" strike="noStrike" kern="1200" cap="none" spc="0" normalizeH="0" baseline="0" noProof="0" dirty="0">
              <a:ln>
                <a:noFill/>
              </a:ln>
              <a:solidFill>
                <a:srgbClr val="37302A"/>
              </a:solidFill>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sp>
        <p:nvSpPr>
          <p:cNvPr id="7" name="9 CuadroTexto"/>
          <p:cNvSpPr txBox="1"/>
          <p:nvPr/>
        </p:nvSpPr>
        <p:spPr>
          <a:xfrm>
            <a:off x="1411932" y="6106312"/>
            <a:ext cx="6354452" cy="469359"/>
          </a:xfrm>
          <a:prstGeom prst="rect">
            <a:avLst/>
          </a:prstGeom>
          <a:noFill/>
        </p:spPr>
        <p:txBody>
          <a:bodyPr wrap="square" rtlCol="0">
            <a:spAutoFit/>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s-MX" altLang="es-MX" sz="1400" b="1" i="0" u="none" strike="noStrike" kern="1200" cap="small" spc="100" normalizeH="0" baseline="0" noProof="0" dirty="0">
                <a:ln>
                  <a:noFill/>
                </a:ln>
                <a:solidFill>
                  <a:srgbClr val="6B6149">
                    <a:lumMod val="50000"/>
                  </a:srgbClr>
                </a:solidFill>
                <a:effectLst>
                  <a:outerShdw blurRad="38100" dist="38100" dir="2700000" algn="tl">
                    <a:srgbClr val="000000">
                      <a:alpha val="43137"/>
                    </a:srgbClr>
                  </a:outerShdw>
                </a:effectLst>
                <a:uLnTx/>
                <a:uFillTx/>
                <a:latin typeface="Microsoft Sans Serif" pitchFamily="34" charset="0"/>
                <a:ea typeface="+mn-ea"/>
                <a:cs typeface="Microsoft Sans Serif" pitchFamily="34" charset="0"/>
              </a:rPr>
              <a:t>Comportamiento anfótero en Aminoácidos y Punto isoeléctrico</a:t>
            </a:r>
          </a:p>
          <a:p>
            <a:pPr marL="0" marR="0" lvl="0" indent="0" algn="ctr" defTabSz="914400" rtl="0" eaLnBrk="0" fontAlgn="base" latinLnBrk="0" hangingPunct="0">
              <a:lnSpc>
                <a:spcPct val="100000"/>
              </a:lnSpc>
              <a:spcBef>
                <a:spcPct val="0"/>
              </a:spcBef>
              <a:spcAft>
                <a:spcPct val="0"/>
              </a:spcAft>
              <a:buClrTx/>
              <a:buSzTx/>
              <a:buFontTx/>
              <a:buNone/>
              <a:tabLst/>
              <a:defRPr/>
            </a:pPr>
            <a:r>
              <a:rPr kumimoji="0" lang="es-MX" altLang="es-MX" sz="1050" b="0" i="0" u="none" strike="noStrike" kern="1200" cap="none" spc="100" normalizeH="0" baseline="0" noProof="0" dirty="0">
                <a:ln>
                  <a:noFill/>
                </a:ln>
                <a:solidFill>
                  <a:srgbClr val="6B6149">
                    <a:lumMod val="50000"/>
                  </a:srgbClr>
                </a:solidFill>
                <a:effectLst/>
                <a:uLnTx/>
                <a:uFillTx/>
                <a:latin typeface="Microsoft Sans Serif" pitchFamily="34" charset="0"/>
                <a:ea typeface="+mn-ea"/>
                <a:cs typeface="Microsoft Sans Serif" pitchFamily="34" charset="0"/>
              </a:rPr>
              <a:t>Fuente: </a:t>
            </a:r>
            <a:r>
              <a:rPr kumimoji="0" lang="es-MX" altLang="es-MX" sz="1050" b="0" i="0" u="sng" strike="noStrike" kern="1200" cap="none" spc="100" normalizeH="0" baseline="0" noProof="0" dirty="0">
                <a:ln>
                  <a:noFill/>
                </a:ln>
                <a:solidFill>
                  <a:srgbClr val="6B6149">
                    <a:lumMod val="50000"/>
                  </a:srgbClr>
                </a:solidFill>
                <a:effectLst/>
                <a:uLnTx/>
                <a:uFillTx/>
                <a:latin typeface="Microsoft Sans Serif" pitchFamily="34" charset="0"/>
                <a:ea typeface="+mn-ea"/>
                <a:cs typeface="Microsoft Sans Serif" pitchFamily="34" charset="0"/>
              </a:rPr>
              <a:t>es.slideshare.net</a:t>
            </a:r>
            <a:r>
              <a:rPr kumimoji="0" lang="es-MX" altLang="es-MX" sz="1050" b="0" i="0" u="none" strike="noStrike" kern="1200" cap="none" spc="100" normalizeH="0" baseline="0" noProof="0" dirty="0">
                <a:ln>
                  <a:noFill/>
                </a:ln>
                <a:solidFill>
                  <a:srgbClr val="6B6149">
                    <a:lumMod val="50000"/>
                  </a:srgbClr>
                </a:solidFill>
                <a:effectLst/>
                <a:uLnTx/>
                <a:uFillTx/>
                <a:latin typeface="Microsoft Sans Serif" pitchFamily="34" charset="0"/>
                <a:ea typeface="+mn-ea"/>
                <a:cs typeface="Microsoft Sans Serif" pitchFamily="34" charset="0"/>
              </a:rPr>
              <a:t>, 2019 </a:t>
            </a:r>
          </a:p>
        </p:txBody>
      </p:sp>
      <p:pic>
        <p:nvPicPr>
          <p:cNvPr id="2" name="Imagen 1"/>
          <p:cNvPicPr>
            <a:picLocks noChangeAspect="1"/>
          </p:cNvPicPr>
          <p:nvPr/>
        </p:nvPicPr>
        <p:blipFill rotWithShape="1">
          <a:blip r:embed="rId3"/>
          <a:srcRect l="6687" t="47899" b="3801"/>
          <a:stretch/>
        </p:blipFill>
        <p:spPr>
          <a:xfrm>
            <a:off x="1394774" y="3645024"/>
            <a:ext cx="6354452" cy="2466854"/>
          </a:xfrm>
          <a:prstGeom prst="rect">
            <a:avLst/>
          </a:prstGeom>
        </p:spPr>
      </p:pic>
    </p:spTree>
    <p:extLst>
      <p:ext uri="{BB962C8B-B14F-4D97-AF65-F5344CB8AC3E}">
        <p14:creationId xmlns:p14="http://schemas.microsoft.com/office/powerpoint/2010/main" val="3890048210"/>
      </p:ext>
    </p:extLst>
  </p:cSld>
  <p:clrMapOvr>
    <a:masterClrMapping/>
  </p:clrMapOvr>
  <p:transition/>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00" name="Picture 4" descr="http://recursos.cnice.mec.es/biosfera/alumno/2bachillerato/biomol/imagenes/protido/animaamino.gif"/>
          <p:cNvPicPr>
            <a:picLocks noChangeAspect="1" noChangeArrowheads="1" noCrop="1"/>
          </p:cNvPicPr>
          <p:nvPr/>
        </p:nvPicPr>
        <p:blipFill>
          <a:blip r:embed="rId2">
            <a:extLst>
              <a:ext uri="{28A0092B-C50C-407E-A947-70E740481C1C}">
                <a14:useLocalDpi xmlns:a14="http://schemas.microsoft.com/office/drawing/2010/main" val="0"/>
              </a:ext>
            </a:extLst>
          </a:blip>
          <a:srcRect/>
          <a:stretch>
            <a:fillRect/>
          </a:stretch>
        </p:blipFill>
        <p:spPr bwMode="auto">
          <a:xfrm>
            <a:off x="2502290" y="1736188"/>
            <a:ext cx="4170040" cy="4170040"/>
          </a:xfrm>
          <a:prstGeom prst="rect">
            <a:avLst/>
          </a:prstGeom>
          <a:noFill/>
          <a:extLst>
            <a:ext uri="{909E8E84-426E-40DD-AFC4-6F175D3DCCD1}">
              <a14:hiddenFill xmlns:a14="http://schemas.microsoft.com/office/drawing/2010/main">
                <a:solidFill>
                  <a:srgbClr val="FFFFFF"/>
                </a:solidFill>
              </a14:hiddenFill>
            </a:ext>
          </a:extLst>
        </p:spPr>
      </p:pic>
      <p:sp>
        <p:nvSpPr>
          <p:cNvPr id="4" name="4 Rectángulo"/>
          <p:cNvSpPr/>
          <p:nvPr/>
        </p:nvSpPr>
        <p:spPr>
          <a:xfrm>
            <a:off x="928662" y="214290"/>
            <a:ext cx="7358114" cy="1077218"/>
          </a:xfrm>
          <a:prstGeom prst="rect">
            <a:avLst/>
          </a:prstGeom>
        </p:spPr>
        <p:txBody>
          <a:bodyPr wrap="square">
            <a:spAutoFit/>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s-ES_tradnl" sz="3200" b="1" i="0" u="none" strike="noStrike" kern="1200" cap="none" spc="0" normalizeH="0" baseline="0" noProof="0" dirty="0">
                <a:ln>
                  <a:noFill/>
                </a:ln>
                <a:solidFill>
                  <a:srgbClr val="37302A">
                    <a:lumMod val="75000"/>
                  </a:srgbClr>
                </a:solidFill>
                <a:effectLst/>
                <a:uLnTx/>
                <a:uFillTx/>
                <a:latin typeface="Arial" pitchFamily="34" charset="0"/>
                <a:ea typeface="+mn-ea"/>
                <a:cs typeface="Arial" pitchFamily="34" charset="0"/>
              </a:rPr>
              <a:t>PUNTO ISOELÉCTRICO DE LOS  AMINOÁCIDOS </a:t>
            </a:r>
            <a:endParaRPr kumimoji="0" lang="es-MX" sz="3200" b="1" i="0" u="none" strike="noStrike" kern="1200" cap="none" spc="0" normalizeH="0" baseline="0" noProof="0" dirty="0">
              <a:ln>
                <a:noFill/>
              </a:ln>
              <a:solidFill>
                <a:srgbClr val="37302A">
                  <a:lumMod val="75000"/>
                </a:srgbClr>
              </a:solidFill>
              <a:effectLst/>
              <a:uLnTx/>
              <a:uFillTx/>
              <a:latin typeface="Arial" pitchFamily="34" charset="0"/>
              <a:ea typeface="+mn-ea"/>
              <a:cs typeface="Arial" pitchFamily="34" charset="0"/>
            </a:endParaRPr>
          </a:p>
        </p:txBody>
      </p:sp>
      <p:sp>
        <p:nvSpPr>
          <p:cNvPr id="5" name="Marcador de número de diapositiva 1"/>
          <p:cNvSpPr txBox="1">
            <a:spLocks/>
          </p:cNvSpPr>
          <p:nvPr/>
        </p:nvSpPr>
        <p:spPr>
          <a:xfrm>
            <a:off x="8369902" y="6356350"/>
            <a:ext cx="430960" cy="365760"/>
          </a:xfrm>
          <a:prstGeom prst="rect">
            <a:avLst/>
          </a:prstGeom>
        </p:spPr>
        <p:txBody>
          <a:bodyPr vert="horz"/>
          <a:lstStyle>
            <a:defPPr>
              <a:defRPr lang="es-ES_tradnl"/>
            </a:defPPr>
            <a:lvl1pPr algn="l" rtl="0" eaLnBrk="1" fontAlgn="base" latinLnBrk="0" hangingPunct="1">
              <a:spcBef>
                <a:spcPct val="0"/>
              </a:spcBef>
              <a:spcAft>
                <a:spcPct val="0"/>
              </a:spcAft>
              <a:defRPr kumimoji="0" sz="1400" kern="1200">
                <a:solidFill>
                  <a:schemeClr val="tx2"/>
                </a:solidFill>
                <a:latin typeface="Book Antiqua" pitchFamily="18" charset="0"/>
                <a:ea typeface="+mn-ea"/>
                <a:cs typeface="+mn-cs"/>
              </a:defRPr>
            </a:lvl1pPr>
            <a:lvl2pPr marL="457200" algn="l" rtl="0" eaLnBrk="0" fontAlgn="base" hangingPunct="0">
              <a:spcBef>
                <a:spcPct val="0"/>
              </a:spcBef>
              <a:spcAft>
                <a:spcPct val="0"/>
              </a:spcAft>
              <a:defRPr sz="2400" kern="1200">
                <a:solidFill>
                  <a:schemeClr val="tx1"/>
                </a:solidFill>
                <a:latin typeface="Book Antiqua" pitchFamily="18" charset="0"/>
                <a:ea typeface="+mn-ea"/>
                <a:cs typeface="+mn-cs"/>
              </a:defRPr>
            </a:lvl2pPr>
            <a:lvl3pPr marL="914400" algn="l" rtl="0" eaLnBrk="0" fontAlgn="base" hangingPunct="0">
              <a:spcBef>
                <a:spcPct val="0"/>
              </a:spcBef>
              <a:spcAft>
                <a:spcPct val="0"/>
              </a:spcAft>
              <a:defRPr sz="2400" kern="1200">
                <a:solidFill>
                  <a:schemeClr val="tx1"/>
                </a:solidFill>
                <a:latin typeface="Book Antiqua"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Book Antiqua"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Book Antiqua" pitchFamily="18" charset="0"/>
                <a:ea typeface="+mn-ea"/>
                <a:cs typeface="+mn-cs"/>
              </a:defRPr>
            </a:lvl5pPr>
            <a:lvl6pPr marL="2286000" algn="l" defTabSz="914400" rtl="0" eaLnBrk="1" latinLnBrk="0" hangingPunct="1">
              <a:defRPr sz="2400" kern="1200">
                <a:solidFill>
                  <a:schemeClr val="tx1"/>
                </a:solidFill>
                <a:latin typeface="Book Antiqua" pitchFamily="18" charset="0"/>
                <a:ea typeface="+mn-ea"/>
                <a:cs typeface="+mn-cs"/>
              </a:defRPr>
            </a:lvl6pPr>
            <a:lvl7pPr marL="2743200" algn="l" defTabSz="914400" rtl="0" eaLnBrk="1" latinLnBrk="0" hangingPunct="1">
              <a:defRPr sz="2400" kern="1200">
                <a:solidFill>
                  <a:schemeClr val="tx1"/>
                </a:solidFill>
                <a:latin typeface="Book Antiqua" pitchFamily="18" charset="0"/>
                <a:ea typeface="+mn-ea"/>
                <a:cs typeface="+mn-cs"/>
              </a:defRPr>
            </a:lvl7pPr>
            <a:lvl8pPr marL="3200400" algn="l" defTabSz="914400" rtl="0" eaLnBrk="1" latinLnBrk="0" hangingPunct="1">
              <a:defRPr sz="2400" kern="1200">
                <a:solidFill>
                  <a:schemeClr val="tx1"/>
                </a:solidFill>
                <a:latin typeface="Book Antiqua" pitchFamily="18" charset="0"/>
                <a:ea typeface="+mn-ea"/>
                <a:cs typeface="+mn-cs"/>
              </a:defRPr>
            </a:lvl8pPr>
            <a:lvl9pPr marL="3657600" algn="l" defTabSz="914400" rtl="0" eaLnBrk="1" latinLnBrk="0" hangingPunct="1">
              <a:defRPr sz="2400" kern="1200">
                <a:solidFill>
                  <a:schemeClr val="tx1"/>
                </a:solidFill>
                <a:latin typeface="Book Antiqua" pitchFamily="18" charset="0"/>
                <a:ea typeface="+mn-ea"/>
                <a:cs typeface="+mn-cs"/>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lang="es-ES_tradnl" sz="1100" b="1" dirty="0">
                <a:solidFill>
                  <a:srgbClr val="37302A"/>
                </a:solidFill>
                <a:latin typeface="Microsoft Sans Serif" panose="020B0604020202020204" pitchFamily="34" charset="0"/>
                <a:ea typeface="Microsoft Sans Serif" panose="020B0604020202020204" pitchFamily="34" charset="0"/>
                <a:cs typeface="Microsoft Sans Serif" panose="020B0604020202020204" pitchFamily="34" charset="0"/>
              </a:rPr>
              <a:t>56</a:t>
            </a:r>
            <a:endParaRPr kumimoji="0" lang="es-ES_tradnl" sz="1100" b="1" i="0" u="none" strike="noStrike" kern="1200" cap="none" spc="0" normalizeH="0" baseline="0" noProof="0" dirty="0">
              <a:ln>
                <a:noFill/>
              </a:ln>
              <a:solidFill>
                <a:srgbClr val="37302A"/>
              </a:solidFill>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sp>
        <p:nvSpPr>
          <p:cNvPr id="6" name="9 CuadroTexto"/>
          <p:cNvSpPr txBox="1"/>
          <p:nvPr/>
        </p:nvSpPr>
        <p:spPr>
          <a:xfrm>
            <a:off x="2180148" y="6071793"/>
            <a:ext cx="4896544" cy="492443"/>
          </a:xfrm>
          <a:prstGeom prst="rect">
            <a:avLst/>
          </a:prstGeom>
          <a:noFill/>
        </p:spPr>
        <p:txBody>
          <a:bodyPr wrap="square" rtlCol="0">
            <a:spAutoFit/>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s-MX" altLang="es-MX" sz="1600" b="1" i="0" u="none" strike="noStrike" kern="1200" cap="small" spc="100" normalizeH="0" baseline="0" noProof="0" dirty="0">
                <a:ln>
                  <a:noFill/>
                </a:ln>
                <a:solidFill>
                  <a:srgbClr val="6B6149">
                    <a:lumMod val="50000"/>
                  </a:srgbClr>
                </a:solidFill>
                <a:effectLst>
                  <a:outerShdw blurRad="38100" dist="38100" dir="2700000" algn="tl">
                    <a:srgbClr val="000000">
                      <a:alpha val="43137"/>
                    </a:srgbClr>
                  </a:outerShdw>
                </a:effectLst>
                <a:uLnTx/>
                <a:uFillTx/>
                <a:latin typeface="Microsoft Sans Serif" pitchFamily="34" charset="0"/>
                <a:ea typeface="+mn-ea"/>
                <a:cs typeface="Microsoft Sans Serif" pitchFamily="34" charset="0"/>
              </a:rPr>
              <a:t>Punto isoeléctrico en los Aminoácidos</a:t>
            </a:r>
          </a:p>
          <a:p>
            <a:pPr marL="0" marR="0" lvl="0" indent="0" algn="ctr" defTabSz="914400" rtl="0" eaLnBrk="0" fontAlgn="base" latinLnBrk="0" hangingPunct="0">
              <a:lnSpc>
                <a:spcPct val="100000"/>
              </a:lnSpc>
              <a:spcBef>
                <a:spcPct val="0"/>
              </a:spcBef>
              <a:spcAft>
                <a:spcPct val="0"/>
              </a:spcAft>
              <a:buClrTx/>
              <a:buSzTx/>
              <a:buFontTx/>
              <a:buNone/>
              <a:tabLst/>
              <a:defRPr/>
            </a:pPr>
            <a:r>
              <a:rPr kumimoji="0" lang="es-MX" altLang="es-MX" sz="1000" b="0" i="0" u="none" strike="noStrike" kern="1200" cap="none" spc="100" normalizeH="0" baseline="0" noProof="0" dirty="0">
                <a:ln>
                  <a:noFill/>
                </a:ln>
                <a:solidFill>
                  <a:srgbClr val="6B6149">
                    <a:lumMod val="50000"/>
                  </a:srgbClr>
                </a:solidFill>
                <a:effectLst/>
                <a:uLnTx/>
                <a:uFillTx/>
                <a:latin typeface="Microsoft Sans Serif" pitchFamily="34" charset="0"/>
                <a:ea typeface="+mn-ea"/>
                <a:cs typeface="Microsoft Sans Serif" pitchFamily="34" charset="0"/>
              </a:rPr>
              <a:t>Fuente: Imágenes dinámicas de Google, (2019) </a:t>
            </a:r>
          </a:p>
        </p:txBody>
      </p:sp>
    </p:spTree>
    <p:extLst>
      <p:ext uri="{BB962C8B-B14F-4D97-AF65-F5344CB8AC3E}">
        <p14:creationId xmlns:p14="http://schemas.microsoft.com/office/powerpoint/2010/main" val="3299433711"/>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número de diapositiva 1"/>
          <p:cNvSpPr txBox="1">
            <a:spLocks/>
          </p:cNvSpPr>
          <p:nvPr/>
        </p:nvSpPr>
        <p:spPr>
          <a:xfrm>
            <a:off x="8388424" y="6349844"/>
            <a:ext cx="430960" cy="229053"/>
          </a:xfrm>
          <a:prstGeom prst="rect">
            <a:avLst/>
          </a:prstGeom>
        </p:spPr>
        <p:txBody>
          <a:bodyPr vert="horz"/>
          <a:lstStyle>
            <a:defPPr>
              <a:defRPr lang="es-ES_tradnl"/>
            </a:defPPr>
            <a:lvl1pPr algn="l" rtl="0" eaLnBrk="1" fontAlgn="base" latinLnBrk="0" hangingPunct="1">
              <a:spcBef>
                <a:spcPct val="0"/>
              </a:spcBef>
              <a:spcAft>
                <a:spcPct val="0"/>
              </a:spcAft>
              <a:defRPr kumimoji="0" sz="1400" kern="1200">
                <a:solidFill>
                  <a:schemeClr val="tx2"/>
                </a:solidFill>
                <a:latin typeface="Book Antiqua" pitchFamily="18" charset="0"/>
                <a:ea typeface="+mn-ea"/>
                <a:cs typeface="+mn-cs"/>
              </a:defRPr>
            </a:lvl1pPr>
            <a:lvl2pPr marL="457200" algn="l" rtl="0" eaLnBrk="0" fontAlgn="base" hangingPunct="0">
              <a:spcBef>
                <a:spcPct val="0"/>
              </a:spcBef>
              <a:spcAft>
                <a:spcPct val="0"/>
              </a:spcAft>
              <a:defRPr sz="2400" kern="1200">
                <a:solidFill>
                  <a:schemeClr val="tx1"/>
                </a:solidFill>
                <a:latin typeface="Book Antiqua" pitchFamily="18" charset="0"/>
                <a:ea typeface="+mn-ea"/>
                <a:cs typeface="+mn-cs"/>
              </a:defRPr>
            </a:lvl2pPr>
            <a:lvl3pPr marL="914400" algn="l" rtl="0" eaLnBrk="0" fontAlgn="base" hangingPunct="0">
              <a:spcBef>
                <a:spcPct val="0"/>
              </a:spcBef>
              <a:spcAft>
                <a:spcPct val="0"/>
              </a:spcAft>
              <a:defRPr sz="2400" kern="1200">
                <a:solidFill>
                  <a:schemeClr val="tx1"/>
                </a:solidFill>
                <a:latin typeface="Book Antiqua"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Book Antiqua"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Book Antiqua" pitchFamily="18" charset="0"/>
                <a:ea typeface="+mn-ea"/>
                <a:cs typeface="+mn-cs"/>
              </a:defRPr>
            </a:lvl5pPr>
            <a:lvl6pPr marL="2286000" algn="l" defTabSz="914400" rtl="0" eaLnBrk="1" latinLnBrk="0" hangingPunct="1">
              <a:defRPr sz="2400" kern="1200">
                <a:solidFill>
                  <a:schemeClr val="tx1"/>
                </a:solidFill>
                <a:latin typeface="Book Antiqua" pitchFamily="18" charset="0"/>
                <a:ea typeface="+mn-ea"/>
                <a:cs typeface="+mn-cs"/>
              </a:defRPr>
            </a:lvl6pPr>
            <a:lvl7pPr marL="2743200" algn="l" defTabSz="914400" rtl="0" eaLnBrk="1" latinLnBrk="0" hangingPunct="1">
              <a:defRPr sz="2400" kern="1200">
                <a:solidFill>
                  <a:schemeClr val="tx1"/>
                </a:solidFill>
                <a:latin typeface="Book Antiqua" pitchFamily="18" charset="0"/>
                <a:ea typeface="+mn-ea"/>
                <a:cs typeface="+mn-cs"/>
              </a:defRPr>
            </a:lvl7pPr>
            <a:lvl8pPr marL="3200400" algn="l" defTabSz="914400" rtl="0" eaLnBrk="1" latinLnBrk="0" hangingPunct="1">
              <a:defRPr sz="2400" kern="1200">
                <a:solidFill>
                  <a:schemeClr val="tx1"/>
                </a:solidFill>
                <a:latin typeface="Book Antiqua" pitchFamily="18" charset="0"/>
                <a:ea typeface="+mn-ea"/>
                <a:cs typeface="+mn-cs"/>
              </a:defRPr>
            </a:lvl8pPr>
            <a:lvl9pPr marL="3657600" algn="l" defTabSz="914400" rtl="0" eaLnBrk="1" latinLnBrk="0" hangingPunct="1">
              <a:defRPr sz="2400" kern="1200">
                <a:solidFill>
                  <a:schemeClr val="tx1"/>
                </a:solidFill>
                <a:latin typeface="Book Antiqua" pitchFamily="18" charset="0"/>
                <a:ea typeface="+mn-ea"/>
                <a:cs typeface="+mn-cs"/>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lang="es-ES_tradnl" sz="1100" b="1" dirty="0">
                <a:solidFill>
                  <a:srgbClr val="37302A"/>
                </a:solidFill>
                <a:latin typeface="Microsoft Sans Serif" panose="020B0604020202020204" pitchFamily="34" charset="0"/>
                <a:ea typeface="Microsoft Sans Serif" panose="020B0604020202020204" pitchFamily="34" charset="0"/>
                <a:cs typeface="Microsoft Sans Serif" panose="020B0604020202020204" pitchFamily="34" charset="0"/>
              </a:rPr>
              <a:t>57</a:t>
            </a:r>
            <a:endParaRPr kumimoji="0" lang="es-ES_tradnl" sz="1100" b="1" i="0" u="none" strike="noStrike" kern="1200" cap="none" spc="0" normalizeH="0" baseline="0" noProof="0" dirty="0">
              <a:ln>
                <a:noFill/>
              </a:ln>
              <a:solidFill>
                <a:srgbClr val="37302A"/>
              </a:solidFill>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grpSp>
        <p:nvGrpSpPr>
          <p:cNvPr id="6" name="Grupo 5"/>
          <p:cNvGrpSpPr/>
          <p:nvPr/>
        </p:nvGrpSpPr>
        <p:grpSpPr>
          <a:xfrm>
            <a:off x="71708" y="-28165"/>
            <a:ext cx="8999912" cy="6381328"/>
            <a:chOff x="0" y="0"/>
            <a:chExt cx="9144000" cy="6381328"/>
          </a:xfrm>
        </p:grpSpPr>
        <p:pic>
          <p:nvPicPr>
            <p:cNvPr id="2" name="Picture 3" descr="Fig 05-04.5-TABLE 5-1.GIF010                                   000035DESumanas' Hard Drive            B4EBCDA7:"/>
            <p:cNvPicPr>
              <a:picLocks noChangeAspect="1" noChangeArrowheads="1"/>
            </p:cNvPicPr>
            <p:nvPr/>
          </p:nvPicPr>
          <p:blipFill>
            <a:blip r:embed="rId2" cstate="print"/>
            <a:srcRect/>
            <a:stretch>
              <a:fillRect/>
            </a:stretch>
          </p:blipFill>
          <p:spPr bwMode="auto">
            <a:xfrm>
              <a:off x="0" y="0"/>
              <a:ext cx="9144000" cy="6381328"/>
            </a:xfrm>
            <a:prstGeom prst="rect">
              <a:avLst/>
            </a:prstGeom>
            <a:noFill/>
          </p:spPr>
        </p:pic>
        <p:sp>
          <p:nvSpPr>
            <p:cNvPr id="5" name="Rectángulo 4"/>
            <p:cNvSpPr/>
            <p:nvPr/>
          </p:nvSpPr>
          <p:spPr>
            <a:xfrm>
              <a:off x="45265" y="62730"/>
              <a:ext cx="1043608" cy="1440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es-MX" sz="2400" b="0" i="0" u="none" strike="noStrike" kern="1200" cap="none" spc="0" normalizeH="0" baseline="0" noProof="0">
                <a:ln>
                  <a:noFill/>
                </a:ln>
                <a:solidFill>
                  <a:prstClr val="white"/>
                </a:solidFill>
                <a:effectLst/>
                <a:uLnTx/>
                <a:uFillTx/>
                <a:latin typeface="Gill Sans MT"/>
                <a:ea typeface="+mn-ea"/>
                <a:cs typeface="+mn-cs"/>
              </a:endParaRPr>
            </a:p>
          </p:txBody>
        </p:sp>
      </p:grpSp>
      <p:sp>
        <p:nvSpPr>
          <p:cNvPr id="8" name="Rectángulo 7"/>
          <p:cNvSpPr/>
          <p:nvPr/>
        </p:nvSpPr>
        <p:spPr>
          <a:xfrm>
            <a:off x="3618206" y="6419567"/>
            <a:ext cx="1913024" cy="246221"/>
          </a:xfrm>
          <a:prstGeom prst="rect">
            <a:avLst/>
          </a:prstGeom>
        </p:spPr>
        <p:txBody>
          <a:bodyPr wrap="none">
            <a:spAutoFit/>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s-ES_tradnl" sz="1000" b="0" i="0" u="none" strike="noStrike" kern="1200" cap="none" spc="100" normalizeH="0" baseline="0" noProof="0" dirty="0">
                <a:ln>
                  <a:noFill/>
                </a:ln>
                <a:solidFill>
                  <a:srgbClr val="6B6149">
                    <a:lumMod val="50000"/>
                  </a:srgbClr>
                </a:solidFill>
                <a:effectLst/>
                <a:uLnTx/>
                <a:uFillTx/>
                <a:latin typeface="Microsoft Sans Serif" pitchFamily="34" charset="0"/>
                <a:ea typeface="+mn-ea"/>
                <a:cs typeface="Microsoft Sans Serif" pitchFamily="34" charset="0"/>
              </a:rPr>
              <a:t>Fuente: </a:t>
            </a:r>
            <a:r>
              <a:rPr kumimoji="0" lang="es-ES_tradnl" sz="1000" b="0" i="0" u="none" strike="noStrike" kern="1200" cap="none" spc="100" normalizeH="0" baseline="0" noProof="0" dirty="0" err="1">
                <a:ln>
                  <a:noFill/>
                </a:ln>
                <a:solidFill>
                  <a:srgbClr val="6B6149">
                    <a:lumMod val="50000"/>
                  </a:srgbClr>
                </a:solidFill>
                <a:effectLst/>
                <a:uLnTx/>
                <a:uFillTx/>
                <a:latin typeface="Microsoft Sans Serif" pitchFamily="34" charset="0"/>
                <a:ea typeface="+mn-ea"/>
                <a:cs typeface="Microsoft Sans Serif" pitchFamily="34" charset="0"/>
              </a:rPr>
              <a:t>Lehninger</a:t>
            </a:r>
            <a:r>
              <a:rPr kumimoji="0" lang="es-ES_tradnl" sz="1000" b="0" i="0" u="none" strike="noStrike" kern="1200" cap="none" spc="100" normalizeH="0" baseline="0" noProof="0" dirty="0">
                <a:ln>
                  <a:noFill/>
                </a:ln>
                <a:solidFill>
                  <a:srgbClr val="6B6149">
                    <a:lumMod val="50000"/>
                  </a:srgbClr>
                </a:solidFill>
                <a:effectLst/>
                <a:uLnTx/>
                <a:uFillTx/>
                <a:latin typeface="Microsoft Sans Serif" pitchFamily="34" charset="0"/>
                <a:ea typeface="+mn-ea"/>
                <a:cs typeface="Microsoft Sans Serif" pitchFamily="34" charset="0"/>
              </a:rPr>
              <a:t>, 2008</a:t>
            </a:r>
            <a:endParaRPr kumimoji="0" lang="es-MX" sz="1000" b="0" i="0" u="none" strike="noStrike" kern="1200" cap="none" spc="100" normalizeH="0" baseline="0" noProof="0" dirty="0">
              <a:ln>
                <a:noFill/>
              </a:ln>
              <a:solidFill>
                <a:srgbClr val="6B6149">
                  <a:lumMod val="50000"/>
                </a:srgbClr>
              </a:solidFill>
              <a:effectLst/>
              <a:uLnTx/>
              <a:uFillTx/>
              <a:latin typeface="Microsoft Sans Serif" pitchFamily="34" charset="0"/>
              <a:ea typeface="+mn-ea"/>
              <a:cs typeface="Microsoft Sans Serif" pitchFamily="34" charset="0"/>
            </a:endParaRPr>
          </a:p>
        </p:txBody>
      </p:sp>
    </p:spTree>
    <p:extLst>
      <p:ext uri="{BB962C8B-B14F-4D97-AF65-F5344CB8AC3E}">
        <p14:creationId xmlns:p14="http://schemas.microsoft.com/office/powerpoint/2010/main" val="452916449"/>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a:xfrm>
            <a:off x="0" y="152400"/>
            <a:ext cx="9144000" cy="990600"/>
          </a:xfrm>
          <a:noFill/>
          <a:ln/>
        </p:spPr>
        <p:txBody>
          <a:bodyPr>
            <a:noAutofit/>
          </a:bodyPr>
          <a:lstStyle/>
          <a:p>
            <a:pPr algn="ctr"/>
            <a:r>
              <a:rPr lang="es-ES_tradnl" sz="3800" b="1" cap="small" dirty="0">
                <a:solidFill>
                  <a:schemeClr val="tx2">
                    <a:lumMod val="75000"/>
                  </a:schemeClr>
                </a:solidFill>
                <a:latin typeface="Arial" pitchFamily="34" charset="0"/>
                <a:cs typeface="Arial" pitchFamily="34" charset="0"/>
              </a:rPr>
              <a:t>Aminoácidos con Actividad Biológica</a:t>
            </a:r>
          </a:p>
        </p:txBody>
      </p:sp>
      <p:sp>
        <p:nvSpPr>
          <p:cNvPr id="24579" name="Rectangle 3"/>
          <p:cNvSpPr>
            <a:spLocks noGrp="1" noChangeArrowheads="1"/>
          </p:cNvSpPr>
          <p:nvPr>
            <p:ph sz="quarter" idx="1"/>
          </p:nvPr>
        </p:nvSpPr>
        <p:spPr>
          <a:xfrm>
            <a:off x="457200" y="1801640"/>
            <a:ext cx="8229600" cy="3888432"/>
          </a:xfrm>
          <a:noFill/>
          <a:ln/>
        </p:spPr>
        <p:txBody>
          <a:bodyPr>
            <a:noAutofit/>
          </a:bodyPr>
          <a:lstStyle/>
          <a:p>
            <a:pPr marL="0" indent="0" algn="just">
              <a:lnSpc>
                <a:spcPct val="114000"/>
              </a:lnSpc>
              <a:spcBef>
                <a:spcPts val="0"/>
              </a:spcBef>
              <a:spcAft>
                <a:spcPts val="0"/>
              </a:spcAft>
              <a:buNone/>
            </a:pPr>
            <a:r>
              <a:rPr lang="es-MX" sz="2400" b="1" dirty="0">
                <a:solidFill>
                  <a:schemeClr val="tx2">
                    <a:lumMod val="75000"/>
                  </a:schemeClr>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Varios</a:t>
            </a:r>
            <a:r>
              <a:rPr lang="es-MX" sz="2400" b="1" cap="small" dirty="0">
                <a:solidFill>
                  <a:schemeClr val="tx2">
                    <a:lumMod val="75000"/>
                  </a:schemeClr>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 </a:t>
            </a:r>
            <a:r>
              <a:rPr lang="es-MX" sz="2400" b="1" cap="small" dirty="0">
                <a:solidFill>
                  <a:srgbClr val="0000FF"/>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L-aminoácidos libres </a:t>
            </a:r>
            <a:r>
              <a:rPr lang="es-MX" sz="2400" dirty="0">
                <a:solidFill>
                  <a:schemeClr val="tx2">
                    <a:lumMod val="75000"/>
                  </a:schemeClr>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desempeñan importantes funciones en procesos metabólicos.</a:t>
            </a:r>
          </a:p>
          <a:p>
            <a:pPr marL="0" indent="0" algn="just">
              <a:lnSpc>
                <a:spcPct val="114000"/>
              </a:lnSpc>
              <a:spcBef>
                <a:spcPts val="0"/>
              </a:spcBef>
              <a:spcAft>
                <a:spcPts val="0"/>
              </a:spcAft>
              <a:buNone/>
            </a:pPr>
            <a:endParaRPr lang="es-MX" sz="2400" b="1" cap="small" dirty="0">
              <a:solidFill>
                <a:schemeClr val="tx2">
                  <a:lumMod val="75000"/>
                </a:schemeClr>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endParaRPr>
          </a:p>
          <a:p>
            <a:pPr marL="0" indent="0" algn="just">
              <a:lnSpc>
                <a:spcPct val="114000"/>
              </a:lnSpc>
              <a:spcBef>
                <a:spcPts val="0"/>
              </a:spcBef>
              <a:spcAft>
                <a:spcPts val="0"/>
              </a:spcAft>
              <a:buNone/>
            </a:pPr>
            <a:r>
              <a:rPr lang="es-MX" sz="2400" dirty="0">
                <a:solidFill>
                  <a:schemeClr val="tx2">
                    <a:lumMod val="75000"/>
                  </a:schemeClr>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Algunos ejemplos incluyen </a:t>
            </a:r>
            <a:r>
              <a:rPr lang="es-MX" sz="2400" b="1" cap="small" dirty="0" err="1">
                <a:solidFill>
                  <a:srgbClr val="FF00FF"/>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Ornitina</a:t>
            </a:r>
            <a:r>
              <a:rPr lang="es-MX" sz="2400" b="1" cap="small" dirty="0">
                <a:solidFill>
                  <a:srgbClr val="FF00FF"/>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 </a:t>
            </a:r>
            <a:r>
              <a:rPr lang="es-MX" sz="2400" b="1" cap="small" dirty="0" err="1">
                <a:solidFill>
                  <a:srgbClr val="FF00FF"/>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Citrulina</a:t>
            </a:r>
            <a:r>
              <a:rPr lang="es-MX" sz="2400" b="1" cap="small" dirty="0">
                <a:solidFill>
                  <a:srgbClr val="FF00FF"/>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 y </a:t>
            </a:r>
            <a:r>
              <a:rPr lang="es-MX" sz="2400" b="1" cap="small" dirty="0" err="1">
                <a:solidFill>
                  <a:srgbClr val="FF00FF"/>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Argininosuccinato</a:t>
            </a:r>
            <a:r>
              <a:rPr lang="es-MX" sz="2400" b="1" cap="small" dirty="0">
                <a:solidFill>
                  <a:schemeClr val="tx2">
                    <a:lumMod val="75000"/>
                  </a:schemeClr>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 </a:t>
            </a:r>
            <a:r>
              <a:rPr lang="es-MX" sz="2400" dirty="0">
                <a:solidFill>
                  <a:schemeClr val="tx2">
                    <a:lumMod val="75000"/>
                  </a:schemeClr>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que participan en la síntesis de Urea; la </a:t>
            </a:r>
            <a:r>
              <a:rPr lang="es-MX" sz="2400" b="1" cap="small" dirty="0">
                <a:solidFill>
                  <a:srgbClr val="FF00FF"/>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Tirosina</a:t>
            </a:r>
            <a:r>
              <a:rPr lang="es-MX" sz="2400" dirty="0">
                <a:solidFill>
                  <a:schemeClr val="tx2">
                    <a:lumMod val="75000"/>
                  </a:schemeClr>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 en la formación de las Hormonas Tiroideas y el </a:t>
            </a:r>
            <a:r>
              <a:rPr lang="es-MX" sz="2400" b="1" cap="small" dirty="0">
                <a:solidFill>
                  <a:srgbClr val="FF00FF"/>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Glutamato</a:t>
            </a:r>
            <a:r>
              <a:rPr lang="es-MX" sz="2400" dirty="0">
                <a:solidFill>
                  <a:schemeClr val="tx2">
                    <a:lumMod val="75000"/>
                  </a:schemeClr>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 en la Biosíntesis de </a:t>
            </a:r>
            <a:r>
              <a:rPr lang="es-MX" sz="2400" dirty="0" err="1">
                <a:solidFill>
                  <a:schemeClr val="tx2">
                    <a:lumMod val="75000"/>
                  </a:schemeClr>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Neurotransmidores</a:t>
            </a:r>
            <a:r>
              <a:rPr lang="es-MX" sz="2400" dirty="0">
                <a:solidFill>
                  <a:schemeClr val="tx2">
                    <a:lumMod val="75000"/>
                  </a:schemeClr>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 Los D aminoácidos que existen de manera natural incluyen la </a:t>
            </a:r>
            <a:r>
              <a:rPr lang="es-MX" sz="2400" b="1" cap="small" dirty="0">
                <a:solidFill>
                  <a:srgbClr val="FF00FF"/>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D-</a:t>
            </a:r>
            <a:r>
              <a:rPr lang="es-MX" sz="2400" b="1" cap="small" dirty="0" err="1">
                <a:solidFill>
                  <a:srgbClr val="FF00FF"/>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Serina</a:t>
            </a:r>
            <a:r>
              <a:rPr lang="es-MX" sz="2400" b="1" cap="small" dirty="0">
                <a:solidFill>
                  <a:srgbClr val="FF00FF"/>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 </a:t>
            </a:r>
            <a:r>
              <a:rPr lang="es-MX" sz="2400" b="1" dirty="0">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y el </a:t>
            </a:r>
            <a:r>
              <a:rPr lang="es-MX" sz="2400" b="1" cap="small" dirty="0">
                <a:solidFill>
                  <a:srgbClr val="FF00FF"/>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D-Aspartato libres</a:t>
            </a:r>
            <a:r>
              <a:rPr lang="es-MX" sz="2400" dirty="0">
                <a:solidFill>
                  <a:schemeClr val="tx2">
                    <a:lumMod val="75000"/>
                  </a:schemeClr>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 en el tejido cerebral. </a:t>
            </a:r>
            <a:endParaRPr lang="es-ES_tradnl" sz="2400" dirty="0"/>
          </a:p>
        </p:txBody>
      </p:sp>
      <p:sp>
        <p:nvSpPr>
          <p:cNvPr id="5" name="Marcador de número de diapositiva 1"/>
          <p:cNvSpPr txBox="1">
            <a:spLocks/>
          </p:cNvSpPr>
          <p:nvPr/>
        </p:nvSpPr>
        <p:spPr>
          <a:xfrm>
            <a:off x="8417002" y="6366818"/>
            <a:ext cx="430960" cy="229053"/>
          </a:xfrm>
          <a:prstGeom prst="rect">
            <a:avLst/>
          </a:prstGeom>
        </p:spPr>
        <p:txBody>
          <a:bodyPr vert="horz"/>
          <a:lstStyle>
            <a:defPPr>
              <a:defRPr lang="es-ES_tradnl"/>
            </a:defPPr>
            <a:lvl1pPr algn="l" rtl="0" eaLnBrk="1" fontAlgn="base" latinLnBrk="0" hangingPunct="1">
              <a:spcBef>
                <a:spcPct val="0"/>
              </a:spcBef>
              <a:spcAft>
                <a:spcPct val="0"/>
              </a:spcAft>
              <a:defRPr kumimoji="0" sz="1400" kern="1200">
                <a:solidFill>
                  <a:schemeClr val="tx2"/>
                </a:solidFill>
                <a:latin typeface="Book Antiqua" pitchFamily="18" charset="0"/>
                <a:ea typeface="+mn-ea"/>
                <a:cs typeface="+mn-cs"/>
              </a:defRPr>
            </a:lvl1pPr>
            <a:lvl2pPr marL="457200" algn="l" rtl="0" eaLnBrk="0" fontAlgn="base" hangingPunct="0">
              <a:spcBef>
                <a:spcPct val="0"/>
              </a:spcBef>
              <a:spcAft>
                <a:spcPct val="0"/>
              </a:spcAft>
              <a:defRPr sz="2400" kern="1200">
                <a:solidFill>
                  <a:schemeClr val="tx1"/>
                </a:solidFill>
                <a:latin typeface="Book Antiqua" pitchFamily="18" charset="0"/>
                <a:ea typeface="+mn-ea"/>
                <a:cs typeface="+mn-cs"/>
              </a:defRPr>
            </a:lvl2pPr>
            <a:lvl3pPr marL="914400" algn="l" rtl="0" eaLnBrk="0" fontAlgn="base" hangingPunct="0">
              <a:spcBef>
                <a:spcPct val="0"/>
              </a:spcBef>
              <a:spcAft>
                <a:spcPct val="0"/>
              </a:spcAft>
              <a:defRPr sz="2400" kern="1200">
                <a:solidFill>
                  <a:schemeClr val="tx1"/>
                </a:solidFill>
                <a:latin typeface="Book Antiqua"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Book Antiqua"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Book Antiqua" pitchFamily="18" charset="0"/>
                <a:ea typeface="+mn-ea"/>
                <a:cs typeface="+mn-cs"/>
              </a:defRPr>
            </a:lvl5pPr>
            <a:lvl6pPr marL="2286000" algn="l" defTabSz="914400" rtl="0" eaLnBrk="1" latinLnBrk="0" hangingPunct="1">
              <a:defRPr sz="2400" kern="1200">
                <a:solidFill>
                  <a:schemeClr val="tx1"/>
                </a:solidFill>
                <a:latin typeface="Book Antiqua" pitchFamily="18" charset="0"/>
                <a:ea typeface="+mn-ea"/>
                <a:cs typeface="+mn-cs"/>
              </a:defRPr>
            </a:lvl6pPr>
            <a:lvl7pPr marL="2743200" algn="l" defTabSz="914400" rtl="0" eaLnBrk="1" latinLnBrk="0" hangingPunct="1">
              <a:defRPr sz="2400" kern="1200">
                <a:solidFill>
                  <a:schemeClr val="tx1"/>
                </a:solidFill>
                <a:latin typeface="Book Antiqua" pitchFamily="18" charset="0"/>
                <a:ea typeface="+mn-ea"/>
                <a:cs typeface="+mn-cs"/>
              </a:defRPr>
            </a:lvl7pPr>
            <a:lvl8pPr marL="3200400" algn="l" defTabSz="914400" rtl="0" eaLnBrk="1" latinLnBrk="0" hangingPunct="1">
              <a:defRPr sz="2400" kern="1200">
                <a:solidFill>
                  <a:schemeClr val="tx1"/>
                </a:solidFill>
                <a:latin typeface="Book Antiqua" pitchFamily="18" charset="0"/>
                <a:ea typeface="+mn-ea"/>
                <a:cs typeface="+mn-cs"/>
              </a:defRPr>
            </a:lvl8pPr>
            <a:lvl9pPr marL="3657600" algn="l" defTabSz="914400" rtl="0" eaLnBrk="1" latinLnBrk="0" hangingPunct="1">
              <a:defRPr sz="2400" kern="1200">
                <a:solidFill>
                  <a:schemeClr val="tx1"/>
                </a:solidFill>
                <a:latin typeface="Book Antiqua" pitchFamily="18" charset="0"/>
                <a:ea typeface="+mn-ea"/>
                <a:cs typeface="+mn-cs"/>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lang="es-ES_tradnl" sz="1100" b="1" dirty="0">
                <a:solidFill>
                  <a:srgbClr val="37302A"/>
                </a:solidFill>
                <a:latin typeface="Microsoft Sans Serif" panose="020B0604020202020204" pitchFamily="34" charset="0"/>
                <a:ea typeface="Microsoft Sans Serif" panose="020B0604020202020204" pitchFamily="34" charset="0"/>
                <a:cs typeface="Microsoft Sans Serif" panose="020B0604020202020204" pitchFamily="34" charset="0"/>
              </a:rPr>
              <a:t>58</a:t>
            </a:r>
            <a:endParaRPr kumimoji="0" lang="es-ES_tradnl" sz="1100" b="1" i="0" u="none" strike="noStrike" kern="1200" cap="none" spc="0" normalizeH="0" baseline="0" noProof="0" dirty="0">
              <a:ln>
                <a:noFill/>
              </a:ln>
              <a:solidFill>
                <a:srgbClr val="37302A"/>
              </a:solidFill>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spTree>
    <p:extLst>
      <p:ext uri="{BB962C8B-B14F-4D97-AF65-F5344CB8AC3E}">
        <p14:creationId xmlns:p14="http://schemas.microsoft.com/office/powerpoint/2010/main" val="1227940462"/>
      </p:ext>
    </p:extLst>
  </p:cSld>
  <p:clrMapOvr>
    <a:masterClrMapping/>
  </p:clrMapOvr>
  <p:transition/>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title"/>
          </p:nvPr>
        </p:nvSpPr>
        <p:spPr>
          <a:xfrm>
            <a:off x="0" y="152400"/>
            <a:ext cx="9144000" cy="990600"/>
          </a:xfrm>
          <a:noFill/>
          <a:ln/>
        </p:spPr>
        <p:txBody>
          <a:bodyPr>
            <a:noAutofit/>
          </a:bodyPr>
          <a:lstStyle/>
          <a:p>
            <a:pPr algn="ctr"/>
            <a:r>
              <a:rPr lang="es-ES_tradnl" sz="3800" b="1" cap="small" dirty="0">
                <a:solidFill>
                  <a:schemeClr val="tx2">
                    <a:lumMod val="75000"/>
                  </a:schemeClr>
                </a:solidFill>
                <a:latin typeface="Arial" pitchFamily="34" charset="0"/>
                <a:cs typeface="Arial" pitchFamily="34" charset="0"/>
              </a:rPr>
              <a:t>Aminoácidos con Actividad Biológica</a:t>
            </a:r>
          </a:p>
        </p:txBody>
      </p:sp>
      <p:sp>
        <p:nvSpPr>
          <p:cNvPr id="9" name="Marcador de número de diapositiva 1"/>
          <p:cNvSpPr txBox="1">
            <a:spLocks/>
          </p:cNvSpPr>
          <p:nvPr/>
        </p:nvSpPr>
        <p:spPr>
          <a:xfrm>
            <a:off x="8417002" y="6366818"/>
            <a:ext cx="430960" cy="229053"/>
          </a:xfrm>
          <a:prstGeom prst="rect">
            <a:avLst/>
          </a:prstGeom>
        </p:spPr>
        <p:txBody>
          <a:bodyPr vert="horz"/>
          <a:lstStyle>
            <a:defPPr>
              <a:defRPr lang="es-ES_tradnl"/>
            </a:defPPr>
            <a:lvl1pPr algn="l" rtl="0" eaLnBrk="1" fontAlgn="base" latinLnBrk="0" hangingPunct="1">
              <a:spcBef>
                <a:spcPct val="0"/>
              </a:spcBef>
              <a:spcAft>
                <a:spcPct val="0"/>
              </a:spcAft>
              <a:defRPr kumimoji="0" sz="1400" kern="1200">
                <a:solidFill>
                  <a:schemeClr val="tx2"/>
                </a:solidFill>
                <a:latin typeface="Book Antiqua" pitchFamily="18" charset="0"/>
                <a:ea typeface="+mn-ea"/>
                <a:cs typeface="+mn-cs"/>
              </a:defRPr>
            </a:lvl1pPr>
            <a:lvl2pPr marL="457200" algn="l" rtl="0" eaLnBrk="0" fontAlgn="base" hangingPunct="0">
              <a:spcBef>
                <a:spcPct val="0"/>
              </a:spcBef>
              <a:spcAft>
                <a:spcPct val="0"/>
              </a:spcAft>
              <a:defRPr sz="2400" kern="1200">
                <a:solidFill>
                  <a:schemeClr val="tx1"/>
                </a:solidFill>
                <a:latin typeface="Book Antiqua" pitchFamily="18" charset="0"/>
                <a:ea typeface="+mn-ea"/>
                <a:cs typeface="+mn-cs"/>
              </a:defRPr>
            </a:lvl2pPr>
            <a:lvl3pPr marL="914400" algn="l" rtl="0" eaLnBrk="0" fontAlgn="base" hangingPunct="0">
              <a:spcBef>
                <a:spcPct val="0"/>
              </a:spcBef>
              <a:spcAft>
                <a:spcPct val="0"/>
              </a:spcAft>
              <a:defRPr sz="2400" kern="1200">
                <a:solidFill>
                  <a:schemeClr val="tx1"/>
                </a:solidFill>
                <a:latin typeface="Book Antiqua"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Book Antiqua"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Book Antiqua" pitchFamily="18" charset="0"/>
                <a:ea typeface="+mn-ea"/>
                <a:cs typeface="+mn-cs"/>
              </a:defRPr>
            </a:lvl5pPr>
            <a:lvl6pPr marL="2286000" algn="l" defTabSz="914400" rtl="0" eaLnBrk="1" latinLnBrk="0" hangingPunct="1">
              <a:defRPr sz="2400" kern="1200">
                <a:solidFill>
                  <a:schemeClr val="tx1"/>
                </a:solidFill>
                <a:latin typeface="Book Antiqua" pitchFamily="18" charset="0"/>
                <a:ea typeface="+mn-ea"/>
                <a:cs typeface="+mn-cs"/>
              </a:defRPr>
            </a:lvl6pPr>
            <a:lvl7pPr marL="2743200" algn="l" defTabSz="914400" rtl="0" eaLnBrk="1" latinLnBrk="0" hangingPunct="1">
              <a:defRPr sz="2400" kern="1200">
                <a:solidFill>
                  <a:schemeClr val="tx1"/>
                </a:solidFill>
                <a:latin typeface="Book Antiqua" pitchFamily="18" charset="0"/>
                <a:ea typeface="+mn-ea"/>
                <a:cs typeface="+mn-cs"/>
              </a:defRPr>
            </a:lvl7pPr>
            <a:lvl8pPr marL="3200400" algn="l" defTabSz="914400" rtl="0" eaLnBrk="1" latinLnBrk="0" hangingPunct="1">
              <a:defRPr sz="2400" kern="1200">
                <a:solidFill>
                  <a:schemeClr val="tx1"/>
                </a:solidFill>
                <a:latin typeface="Book Antiqua" pitchFamily="18" charset="0"/>
                <a:ea typeface="+mn-ea"/>
                <a:cs typeface="+mn-cs"/>
              </a:defRPr>
            </a:lvl8pPr>
            <a:lvl9pPr marL="3657600" algn="l" defTabSz="914400" rtl="0" eaLnBrk="1" latinLnBrk="0" hangingPunct="1">
              <a:defRPr sz="2400" kern="1200">
                <a:solidFill>
                  <a:schemeClr val="tx1"/>
                </a:solidFill>
                <a:latin typeface="Book Antiqua" pitchFamily="18" charset="0"/>
                <a:ea typeface="+mn-ea"/>
                <a:cs typeface="+mn-cs"/>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lang="es-ES_tradnl" sz="1100" b="1" dirty="0">
                <a:solidFill>
                  <a:srgbClr val="37302A"/>
                </a:solidFill>
                <a:latin typeface="Microsoft Sans Serif" panose="020B0604020202020204" pitchFamily="34" charset="0"/>
                <a:ea typeface="Microsoft Sans Serif" panose="020B0604020202020204" pitchFamily="34" charset="0"/>
                <a:cs typeface="Microsoft Sans Serif" panose="020B0604020202020204" pitchFamily="34" charset="0"/>
              </a:rPr>
              <a:t>59</a:t>
            </a:r>
            <a:endParaRPr kumimoji="0" lang="es-ES_tradnl" sz="1100" b="1" i="0" u="none" strike="noStrike" kern="1200" cap="none" spc="0" normalizeH="0" baseline="0" noProof="0" dirty="0">
              <a:ln>
                <a:noFill/>
              </a:ln>
              <a:solidFill>
                <a:srgbClr val="37302A"/>
              </a:solidFill>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sp>
        <p:nvSpPr>
          <p:cNvPr id="13" name="CuadroTexto 12"/>
          <p:cNvSpPr txBox="1"/>
          <p:nvPr/>
        </p:nvSpPr>
        <p:spPr>
          <a:xfrm>
            <a:off x="3135699" y="6054562"/>
            <a:ext cx="3024336" cy="307777"/>
          </a:xfrm>
          <a:prstGeom prst="rect">
            <a:avLst/>
          </a:prstGeom>
          <a:noFill/>
        </p:spPr>
        <p:txBody>
          <a:bodyPr wrap="square" rtlCol="0">
            <a:spAutoFit/>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s-MX" sz="1200" b="0" i="0" u="none" strike="noStrike" kern="1200" cap="none" spc="0" normalizeH="0" baseline="0" noProof="0" dirty="0">
                <a:ln>
                  <a:noFill/>
                </a:ln>
                <a:solidFill>
                  <a:srgbClr val="37302A">
                    <a:lumMod val="75000"/>
                  </a:srgbClr>
                </a:solidFill>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rPr>
              <a:t>Fuente</a:t>
            </a:r>
            <a:r>
              <a:rPr kumimoji="0" lang="es-MX" sz="1400" b="0" i="0" u="none" strike="noStrike" kern="1200" cap="none" spc="0" normalizeH="0" baseline="0" noProof="0" dirty="0">
                <a:ln>
                  <a:noFill/>
                </a:ln>
                <a:solidFill>
                  <a:srgbClr val="37302A">
                    <a:lumMod val="75000"/>
                  </a:srgbClr>
                </a:solidFill>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rPr>
              <a:t>: </a:t>
            </a:r>
            <a:r>
              <a:rPr kumimoji="0" lang="es-MX" sz="1200" b="0" i="0" u="sng" strike="noStrike" kern="1200" cap="none" spc="0" normalizeH="0" baseline="0" noProof="0" dirty="0">
                <a:ln>
                  <a:noFill/>
                </a:ln>
                <a:solidFill>
                  <a:srgbClr val="37302A">
                    <a:lumMod val="75000"/>
                  </a:srgbClr>
                </a:solidFill>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rPr>
              <a:t>aminoácido.eu</a:t>
            </a:r>
            <a:r>
              <a:rPr kumimoji="0" lang="es-MX" sz="1400" b="0" i="0" u="none" strike="noStrike" kern="1200" cap="none" spc="0" normalizeH="0" baseline="0" noProof="0" dirty="0">
                <a:ln>
                  <a:noFill/>
                </a:ln>
                <a:solidFill>
                  <a:srgbClr val="37302A">
                    <a:lumMod val="75000"/>
                  </a:srgbClr>
                </a:solidFill>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rPr>
              <a:t>, </a:t>
            </a:r>
            <a:r>
              <a:rPr kumimoji="0" lang="es-MX" sz="1100" b="0" i="0" u="none" strike="noStrike" kern="1200" cap="none" spc="0" normalizeH="0" baseline="0" noProof="0" dirty="0">
                <a:ln>
                  <a:noFill/>
                </a:ln>
                <a:solidFill>
                  <a:srgbClr val="37302A">
                    <a:lumMod val="75000"/>
                  </a:srgbClr>
                </a:solidFill>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rPr>
              <a:t>2019</a:t>
            </a:r>
          </a:p>
        </p:txBody>
      </p:sp>
      <p:grpSp>
        <p:nvGrpSpPr>
          <p:cNvPr id="15" name="Grupo 14"/>
          <p:cNvGrpSpPr/>
          <p:nvPr/>
        </p:nvGrpSpPr>
        <p:grpSpPr>
          <a:xfrm>
            <a:off x="1878873" y="1447740"/>
            <a:ext cx="5386254" cy="4475506"/>
            <a:chOff x="1878873" y="1447740"/>
            <a:chExt cx="5386254" cy="4475506"/>
          </a:xfrm>
        </p:grpSpPr>
        <p:grpSp>
          <p:nvGrpSpPr>
            <p:cNvPr id="12" name="Grupo 11"/>
            <p:cNvGrpSpPr/>
            <p:nvPr/>
          </p:nvGrpSpPr>
          <p:grpSpPr>
            <a:xfrm>
              <a:off x="1878873" y="1447740"/>
              <a:ext cx="5386254" cy="1930270"/>
              <a:chOff x="2646686" y="3194984"/>
              <a:chExt cx="5386254" cy="1930270"/>
            </a:xfrm>
          </p:grpSpPr>
          <p:grpSp>
            <p:nvGrpSpPr>
              <p:cNvPr id="10" name="Grupo 9"/>
              <p:cNvGrpSpPr/>
              <p:nvPr/>
            </p:nvGrpSpPr>
            <p:grpSpPr>
              <a:xfrm>
                <a:off x="2646686" y="3194984"/>
                <a:ext cx="5386254" cy="1440000"/>
                <a:chOff x="2637633" y="3194984"/>
                <a:chExt cx="5386254" cy="1440000"/>
              </a:xfrm>
            </p:grpSpPr>
            <p:pic>
              <p:nvPicPr>
                <p:cNvPr id="5" name="Imagen 4"/>
                <p:cNvPicPr>
                  <a:picLocks noChangeAspect="1"/>
                </p:cNvPicPr>
                <p:nvPr/>
              </p:nvPicPr>
              <p:blipFill rotWithShape="1">
                <a:blip r:embed="rId2"/>
                <a:srcRect l="7476" t="9350" r="15351" b="22187"/>
                <a:stretch/>
              </p:blipFill>
              <p:spPr>
                <a:xfrm>
                  <a:off x="2637633" y="3194984"/>
                  <a:ext cx="2205000" cy="1440000"/>
                </a:xfrm>
                <a:prstGeom prst="rect">
                  <a:avLst/>
                </a:prstGeom>
              </p:spPr>
            </p:pic>
            <p:pic>
              <p:nvPicPr>
                <p:cNvPr id="6" name="Imagen 5"/>
                <p:cNvPicPr>
                  <a:picLocks noChangeAspect="1"/>
                </p:cNvPicPr>
                <p:nvPr/>
              </p:nvPicPr>
              <p:blipFill rotWithShape="1">
                <a:blip r:embed="rId3"/>
                <a:srcRect l="9786" t="22127" r="11924" b="15182"/>
                <a:stretch/>
              </p:blipFill>
              <p:spPr>
                <a:xfrm>
                  <a:off x="5652120" y="3284984"/>
                  <a:ext cx="2371767" cy="1260000"/>
                </a:xfrm>
                <a:prstGeom prst="rect">
                  <a:avLst/>
                </a:prstGeom>
              </p:spPr>
            </p:pic>
          </p:grpSp>
          <p:grpSp>
            <p:nvGrpSpPr>
              <p:cNvPr id="11" name="Grupo 10"/>
              <p:cNvGrpSpPr/>
              <p:nvPr/>
            </p:nvGrpSpPr>
            <p:grpSpPr>
              <a:xfrm>
                <a:off x="2991522" y="4725144"/>
                <a:ext cx="4613867" cy="400110"/>
                <a:chOff x="2982469" y="4725144"/>
                <a:chExt cx="4613867" cy="400110"/>
              </a:xfrm>
            </p:grpSpPr>
            <p:sp>
              <p:nvSpPr>
                <p:cNvPr id="7" name="CuadroTexto 6"/>
                <p:cNvSpPr txBox="1"/>
                <p:nvPr/>
              </p:nvSpPr>
              <p:spPr>
                <a:xfrm>
                  <a:off x="2982469" y="4725144"/>
                  <a:ext cx="1620015" cy="400110"/>
                </a:xfrm>
                <a:prstGeom prst="rect">
                  <a:avLst/>
                </a:prstGeom>
                <a:noFill/>
              </p:spPr>
              <p:txBody>
                <a:bodyPr wrap="square" rtlCol="0">
                  <a:spAutoFit/>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s-MX" sz="2000" b="0" i="0" u="none" strike="noStrike" kern="1200" cap="small" spc="0" normalizeH="0" baseline="0" noProof="0" dirty="0">
                      <a:ln>
                        <a:noFill/>
                      </a:ln>
                      <a:solidFill>
                        <a:srgbClr val="37302A">
                          <a:lumMod val="75000"/>
                        </a:srgbClr>
                      </a:solidFill>
                      <a:effectLst>
                        <a:outerShdw blurRad="38100" dist="38100" dir="2700000" algn="tl">
                          <a:srgbClr val="000000">
                            <a:alpha val="43137"/>
                          </a:srgbClr>
                        </a:outerShdw>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rPr>
                    <a:t>Citrulina</a:t>
                  </a:r>
                </a:p>
              </p:txBody>
            </p:sp>
            <p:sp>
              <p:nvSpPr>
                <p:cNvPr id="8" name="CuadroTexto 7"/>
                <p:cNvSpPr txBox="1"/>
                <p:nvPr/>
              </p:nvSpPr>
              <p:spPr>
                <a:xfrm>
                  <a:off x="6228184" y="4725144"/>
                  <a:ext cx="1368152" cy="400110"/>
                </a:xfrm>
                <a:prstGeom prst="rect">
                  <a:avLst/>
                </a:prstGeom>
                <a:noFill/>
              </p:spPr>
              <p:txBody>
                <a:bodyPr wrap="square" rtlCol="0">
                  <a:spAutoFit/>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s-MX" sz="2000" b="0" i="0" u="none" strike="noStrike" kern="1200" cap="small" spc="0" normalizeH="0" baseline="0" noProof="0" dirty="0">
                      <a:ln>
                        <a:noFill/>
                      </a:ln>
                      <a:solidFill>
                        <a:srgbClr val="37302A">
                          <a:lumMod val="75000"/>
                        </a:srgbClr>
                      </a:solidFill>
                      <a:effectLst>
                        <a:outerShdw blurRad="38100" dist="38100" dir="2700000" algn="tl">
                          <a:srgbClr val="000000">
                            <a:alpha val="43137"/>
                          </a:srgbClr>
                        </a:outerShdw>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rPr>
                    <a:t>Ornitina</a:t>
                  </a:r>
                </a:p>
              </p:txBody>
            </p:sp>
          </p:grpSp>
        </p:grpSp>
        <p:grpSp>
          <p:nvGrpSpPr>
            <p:cNvPr id="3" name="Grupo 2"/>
            <p:cNvGrpSpPr/>
            <p:nvPr/>
          </p:nvGrpSpPr>
          <p:grpSpPr>
            <a:xfrm>
              <a:off x="3515041" y="3365762"/>
              <a:ext cx="2079462" cy="2557484"/>
              <a:chOff x="3515041" y="3365762"/>
              <a:chExt cx="2079462" cy="2557484"/>
            </a:xfrm>
          </p:grpSpPr>
          <p:pic>
            <p:nvPicPr>
              <p:cNvPr id="2" name="Imagen 1"/>
              <p:cNvPicPr>
                <a:picLocks noChangeAspect="1"/>
              </p:cNvPicPr>
              <p:nvPr/>
            </p:nvPicPr>
            <p:blipFill>
              <a:blip r:embed="rId4"/>
              <a:stretch>
                <a:fillRect/>
              </a:stretch>
            </p:blipFill>
            <p:spPr>
              <a:xfrm>
                <a:off x="3515041" y="3365762"/>
                <a:ext cx="2079462" cy="2079462"/>
              </a:xfrm>
              <a:prstGeom prst="rect">
                <a:avLst/>
              </a:prstGeom>
            </p:spPr>
          </p:pic>
          <p:sp>
            <p:nvSpPr>
              <p:cNvPr id="14" name="CuadroTexto 13"/>
              <p:cNvSpPr txBox="1"/>
              <p:nvPr/>
            </p:nvSpPr>
            <p:spPr>
              <a:xfrm>
                <a:off x="3892429" y="5523136"/>
                <a:ext cx="1368152" cy="400110"/>
              </a:xfrm>
              <a:prstGeom prst="rect">
                <a:avLst/>
              </a:prstGeom>
              <a:noFill/>
            </p:spPr>
            <p:txBody>
              <a:bodyPr wrap="square" rtlCol="0">
                <a:spAutoFit/>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s-MX" sz="2000" b="0" i="0" u="none" strike="noStrike" kern="1200" cap="small" spc="0" normalizeH="0" baseline="0" noProof="0" dirty="0">
                    <a:ln>
                      <a:noFill/>
                    </a:ln>
                    <a:solidFill>
                      <a:srgbClr val="37302A">
                        <a:lumMod val="75000"/>
                      </a:srgbClr>
                    </a:solidFill>
                    <a:effectLst>
                      <a:outerShdw blurRad="38100" dist="38100" dir="2700000" algn="tl">
                        <a:srgbClr val="000000">
                          <a:alpha val="43137"/>
                        </a:srgbClr>
                      </a:outerShdw>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rPr>
                  <a:t>Tirosina</a:t>
                </a:r>
              </a:p>
            </p:txBody>
          </p:sp>
        </p:grpSp>
      </p:grpSp>
    </p:spTree>
    <p:extLst>
      <p:ext uri="{BB962C8B-B14F-4D97-AF65-F5344CB8AC3E}">
        <p14:creationId xmlns:p14="http://schemas.microsoft.com/office/powerpoint/2010/main" val="333255464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txBox="1">
            <a:spLocks noChangeArrowheads="1"/>
          </p:cNvSpPr>
          <p:nvPr/>
        </p:nvSpPr>
        <p:spPr>
          <a:xfrm>
            <a:off x="406117" y="1400652"/>
            <a:ext cx="8254962" cy="4705660"/>
          </a:xfrm>
          <a:prstGeom prst="rect">
            <a:avLst/>
          </a:prstGeom>
        </p:spPr>
        <p:txBody>
          <a:bodyPr>
            <a:noAutofit/>
          </a:bodyPr>
          <a:lstStyle>
            <a:lvl1pPr marL="274320" indent="-274320" algn="l" rtl="0" eaLnBrk="1" latinLnBrk="0" hangingPunct="1">
              <a:spcBef>
                <a:spcPts val="600"/>
              </a:spcBef>
              <a:buClr>
                <a:schemeClr val="accent1"/>
              </a:buClr>
              <a:buSzPct val="76000"/>
              <a:buFont typeface="Wingdings 3"/>
              <a:buChar char=""/>
              <a:defRPr kumimoji="0" sz="2600" kern="1200">
                <a:solidFill>
                  <a:schemeClr val="tx1"/>
                </a:solidFill>
                <a:latin typeface="+mn-lt"/>
                <a:ea typeface="+mn-ea"/>
                <a:cs typeface="+mn-cs"/>
              </a:defRPr>
            </a:lvl1pPr>
            <a:lvl2pPr marL="548640" indent="-274320" algn="l" rtl="0" eaLnBrk="1" latinLnBrk="0" hangingPunct="1">
              <a:spcBef>
                <a:spcPts val="500"/>
              </a:spcBef>
              <a:buClr>
                <a:schemeClr val="accent2"/>
              </a:buClr>
              <a:buSzPct val="76000"/>
              <a:buFont typeface="Wingdings 3"/>
              <a:buChar char=""/>
              <a:defRPr kumimoji="0" sz="2300" kern="1200">
                <a:solidFill>
                  <a:schemeClr val="tx2"/>
                </a:solidFill>
                <a:latin typeface="+mn-lt"/>
                <a:ea typeface="+mn-ea"/>
                <a:cs typeface="+mn-cs"/>
              </a:defRPr>
            </a:lvl2pPr>
            <a:lvl3pPr marL="822960" indent="-228600" algn="l" rtl="0" eaLnBrk="1" latinLnBrk="0" hangingPunct="1">
              <a:spcBef>
                <a:spcPts val="500"/>
              </a:spcBef>
              <a:buClr>
                <a:schemeClr val="bg1">
                  <a:shade val="50000"/>
                </a:schemeClr>
              </a:buClr>
              <a:buSzPct val="76000"/>
              <a:buFont typeface="Wingdings 3"/>
              <a:buChar char=""/>
              <a:defRPr kumimoji="0" sz="2000" kern="1200">
                <a:solidFill>
                  <a:schemeClr val="tx1"/>
                </a:solidFill>
                <a:latin typeface="+mn-lt"/>
                <a:ea typeface="+mn-ea"/>
                <a:cs typeface="+mn-cs"/>
              </a:defRPr>
            </a:lvl3pPr>
            <a:lvl4pPr marL="1097280" indent="-228600" algn="l" rtl="0" eaLnBrk="1" latinLnBrk="0" hangingPunct="1">
              <a:spcBef>
                <a:spcPts val="400"/>
              </a:spcBef>
              <a:buClr>
                <a:schemeClr val="accent2">
                  <a:shade val="75000"/>
                </a:schemeClr>
              </a:buClr>
              <a:buSzPct val="70000"/>
              <a:buFont typeface="Wingdings"/>
              <a:buChar char=""/>
              <a:defRPr kumimoji="0" sz="1800" kern="1200">
                <a:solidFill>
                  <a:schemeClr val="tx1"/>
                </a:solidFill>
                <a:latin typeface="+mn-lt"/>
                <a:ea typeface="+mn-ea"/>
                <a:cs typeface="+mn-cs"/>
              </a:defRPr>
            </a:lvl4pPr>
            <a:lvl5pPr marL="1371600" indent="-228600" algn="l" rtl="0" eaLnBrk="1" latinLnBrk="0" hangingPunct="1">
              <a:spcBef>
                <a:spcPts val="300"/>
              </a:spcBef>
              <a:buClr>
                <a:schemeClr val="accent2"/>
              </a:buClr>
              <a:buSzPct val="70000"/>
              <a:buFont typeface="Wingdings"/>
              <a:buChar char=""/>
              <a:defRPr kumimoji="0" sz="1600" kern="1200">
                <a:solidFill>
                  <a:schemeClr val="tx1"/>
                </a:solidFill>
                <a:latin typeface="+mn-lt"/>
                <a:ea typeface="+mn-ea"/>
                <a:cs typeface="+mn-cs"/>
              </a:defRPr>
            </a:lvl5pPr>
            <a:lvl6pPr marL="1645920" indent="-182880" algn="l" rtl="0" eaLnBrk="1" latinLnBrk="0" hangingPunct="1">
              <a:spcBef>
                <a:spcPts val="300"/>
              </a:spcBef>
              <a:buClr>
                <a:srgbClr val="9FB8CD">
                  <a:shade val="75000"/>
                </a:srgbClr>
              </a:buClr>
              <a:buSzPct val="75000"/>
              <a:buFont typeface="Wingdings 3"/>
              <a:buChar char=""/>
              <a:defRPr kumimoji="0" lang="en-US" sz="1600" kern="1200" smtClean="0">
                <a:solidFill>
                  <a:schemeClr val="tx1"/>
                </a:solidFill>
                <a:latin typeface="+mn-lt"/>
                <a:ea typeface="+mn-ea"/>
                <a:cs typeface="+mn-cs"/>
              </a:defRPr>
            </a:lvl6pPr>
            <a:lvl7pPr marL="1828800" indent="-182880" algn="l" rtl="0" eaLnBrk="1" latinLnBrk="0" hangingPunct="1">
              <a:spcBef>
                <a:spcPts val="300"/>
              </a:spcBef>
              <a:buClr>
                <a:srgbClr val="727CA3">
                  <a:shade val="75000"/>
                </a:srgbClr>
              </a:buClr>
              <a:buSzPct val="75000"/>
              <a:buFont typeface="Wingdings 3"/>
              <a:buChar char=""/>
              <a:defRPr kumimoji="0" lang="en-US" sz="1400" kern="1200" smtClean="0">
                <a:solidFill>
                  <a:schemeClr val="tx1"/>
                </a:solidFill>
                <a:latin typeface="+mn-lt"/>
                <a:ea typeface="+mn-ea"/>
                <a:cs typeface="+mn-cs"/>
              </a:defRPr>
            </a:lvl7pPr>
            <a:lvl8pPr marL="2011680" indent="-182880" algn="l" rtl="0" eaLnBrk="1" latinLnBrk="0" hangingPunct="1">
              <a:spcBef>
                <a:spcPts val="300"/>
              </a:spcBef>
              <a:buClr>
                <a:prstClr val="white">
                  <a:shade val="50000"/>
                </a:prstClr>
              </a:buClr>
              <a:buSzPct val="75000"/>
              <a:buFont typeface="Wingdings 3"/>
              <a:buChar char=""/>
              <a:defRPr kumimoji="0" lang="en-US" sz="1400" kern="1200" smtClean="0">
                <a:solidFill>
                  <a:schemeClr val="tx1"/>
                </a:solidFill>
                <a:latin typeface="+mn-lt"/>
                <a:ea typeface="+mn-ea"/>
                <a:cs typeface="+mn-cs"/>
              </a:defRPr>
            </a:lvl8pPr>
            <a:lvl9pPr marL="2194560" indent="-182880" algn="l" rtl="0" eaLnBrk="1" latinLnBrk="0" hangingPunct="1">
              <a:spcBef>
                <a:spcPts val="300"/>
              </a:spcBef>
              <a:buClr>
                <a:srgbClr val="9FB8CD"/>
              </a:buClr>
              <a:buSzPct val="75000"/>
              <a:buFont typeface="Wingdings 3"/>
              <a:buChar char=""/>
              <a:defRPr kumimoji="0" lang="en-US" sz="1200" kern="1200" smtClean="0">
                <a:solidFill>
                  <a:schemeClr val="tx1"/>
                </a:solidFill>
                <a:latin typeface="+mn-lt"/>
                <a:ea typeface="+mn-ea"/>
                <a:cs typeface="+mn-cs"/>
              </a:defRPr>
            </a:lvl9pPr>
          </a:lstStyle>
          <a:p>
            <a:pPr algn="just" fontAlgn="auto">
              <a:lnSpc>
                <a:spcPct val="107000"/>
              </a:lnSpc>
              <a:spcAft>
                <a:spcPts val="0"/>
              </a:spcAft>
            </a:pPr>
            <a:r>
              <a:rPr lang="es-MX" sz="2000" dirty="0">
                <a:solidFill>
                  <a:prstClr val="black"/>
                </a:solidFill>
                <a:latin typeface="Microsoft Sans Serif" panose="020B0604020202020204" pitchFamily="34" charset="0"/>
                <a:cs typeface="Times New Roman" panose="02020603050405020304" pitchFamily="18" charset="0"/>
              </a:rPr>
              <a:t>Los aminoácidos más frecuentes y de mayor interés son aquellos que forman parte de las proteínas; juegan un papel clave en casi todos los procesos biológicos. Los aminoácidos son la base de las proteínas.</a:t>
            </a:r>
            <a:r>
              <a:rPr lang="es-MX" sz="2000" dirty="0">
                <a:solidFill>
                  <a:srgbClr val="222222"/>
                </a:solidFill>
                <a:latin typeface="Arial" panose="020B0604020202020204" pitchFamily="34" charset="0"/>
              </a:rPr>
              <a:t> </a:t>
            </a:r>
            <a:r>
              <a:rPr lang="es-MX" sz="2000" dirty="0">
                <a:latin typeface="Microsoft Sans Serif" panose="020B0604020202020204" pitchFamily="34" charset="0"/>
                <a:ea typeface="Microsoft Sans Serif" panose="020B0604020202020204" pitchFamily="34" charset="0"/>
                <a:cs typeface="Microsoft Sans Serif" panose="020B0604020202020204" pitchFamily="34" charset="0"/>
              </a:rPr>
              <a:t>Con base en su trascendencia, representa una sección muy importante, no sólo para la Unidad de Aprendizaje de Bioquímica Básica, sino para el área Bioquímica, en general. </a:t>
            </a:r>
          </a:p>
          <a:p>
            <a:pPr algn="just" fontAlgn="auto">
              <a:lnSpc>
                <a:spcPct val="107000"/>
              </a:lnSpc>
              <a:spcAft>
                <a:spcPts val="0"/>
              </a:spcAft>
            </a:pPr>
            <a:endParaRPr lang="es-MX" sz="1200" dirty="0">
              <a:latin typeface="Microsoft Sans Serif" panose="020B0604020202020204" pitchFamily="34" charset="0"/>
              <a:ea typeface="Microsoft Sans Serif" panose="020B0604020202020204" pitchFamily="34" charset="0"/>
              <a:cs typeface="Microsoft Sans Serif" panose="020B0604020202020204" pitchFamily="34" charset="0"/>
            </a:endParaRPr>
          </a:p>
          <a:p>
            <a:pPr algn="just" fontAlgn="auto">
              <a:lnSpc>
                <a:spcPct val="107000"/>
              </a:lnSpc>
              <a:spcAft>
                <a:spcPts val="0"/>
              </a:spcAft>
            </a:pPr>
            <a:r>
              <a:rPr lang="es-MX" sz="2000" dirty="0">
                <a:latin typeface="Microsoft Sans Serif" panose="020B0604020202020204" pitchFamily="34" charset="0"/>
                <a:ea typeface="Microsoft Sans Serif" panose="020B0604020202020204" pitchFamily="34" charset="0"/>
                <a:cs typeface="Microsoft Sans Serif" panose="020B0604020202020204" pitchFamily="34" charset="0"/>
              </a:rPr>
              <a:t>Esta presentación incluye la descripción de las estructuras químicas de los </a:t>
            </a:r>
            <a:r>
              <a:rPr lang="es-MX" sz="2000" dirty="0">
                <a:latin typeface="Microsoft Sans Serif" panose="020B0604020202020204" pitchFamily="34" charset="0"/>
                <a:ea typeface="Microsoft Sans Serif" panose="020B0604020202020204" pitchFamily="34" charset="0"/>
                <a:cs typeface="Microsoft Sans Serif" panose="020B0604020202020204" pitchFamily="34" charset="0"/>
                <a:sym typeface="Symbol" panose="05050102010706020507" pitchFamily="18" charset="2"/>
              </a:rPr>
              <a:t> Aminoácidos; su clasificación, estereoquímica y sus propiedades físicas y químicas; haciendo hincapié en la formación del enlace peptídico entre los aminoácidos que es característico de las proteínas; de tal forma que se facilita la comprensión de las diversas funciones de las proteínas que se encuentran en los sistemas biológicos.  </a:t>
            </a:r>
            <a:endParaRPr lang="es-MX" sz="2000" dirty="0">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sp>
        <p:nvSpPr>
          <p:cNvPr id="6" name="Marcador de número de diapositiva 1"/>
          <p:cNvSpPr txBox="1">
            <a:spLocks/>
          </p:cNvSpPr>
          <p:nvPr/>
        </p:nvSpPr>
        <p:spPr>
          <a:xfrm>
            <a:off x="8388424" y="6377382"/>
            <a:ext cx="281586" cy="365760"/>
          </a:xfrm>
          <a:prstGeom prst="rect">
            <a:avLst/>
          </a:prstGeom>
        </p:spPr>
        <p:txBody>
          <a:bodyPr vert="horz"/>
          <a:lstStyle>
            <a:defPPr>
              <a:defRPr lang="es-ES_tradnl"/>
            </a:defPPr>
            <a:lvl1pPr algn="l" rtl="0" eaLnBrk="1" fontAlgn="base" latinLnBrk="0" hangingPunct="1">
              <a:spcBef>
                <a:spcPct val="0"/>
              </a:spcBef>
              <a:spcAft>
                <a:spcPct val="0"/>
              </a:spcAft>
              <a:defRPr kumimoji="0" sz="1400" kern="1200">
                <a:solidFill>
                  <a:schemeClr val="tx2"/>
                </a:solidFill>
                <a:latin typeface="Book Antiqua" pitchFamily="18" charset="0"/>
                <a:ea typeface="+mn-ea"/>
                <a:cs typeface="+mn-cs"/>
              </a:defRPr>
            </a:lvl1pPr>
            <a:lvl2pPr marL="457200" algn="l" rtl="0" eaLnBrk="0" fontAlgn="base" hangingPunct="0">
              <a:spcBef>
                <a:spcPct val="0"/>
              </a:spcBef>
              <a:spcAft>
                <a:spcPct val="0"/>
              </a:spcAft>
              <a:defRPr sz="2400" kern="1200">
                <a:solidFill>
                  <a:schemeClr val="tx1"/>
                </a:solidFill>
                <a:latin typeface="Book Antiqua" pitchFamily="18" charset="0"/>
                <a:ea typeface="+mn-ea"/>
                <a:cs typeface="+mn-cs"/>
              </a:defRPr>
            </a:lvl2pPr>
            <a:lvl3pPr marL="914400" algn="l" rtl="0" eaLnBrk="0" fontAlgn="base" hangingPunct="0">
              <a:spcBef>
                <a:spcPct val="0"/>
              </a:spcBef>
              <a:spcAft>
                <a:spcPct val="0"/>
              </a:spcAft>
              <a:defRPr sz="2400" kern="1200">
                <a:solidFill>
                  <a:schemeClr val="tx1"/>
                </a:solidFill>
                <a:latin typeface="Book Antiqua"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Book Antiqua"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Book Antiqua" pitchFamily="18" charset="0"/>
                <a:ea typeface="+mn-ea"/>
                <a:cs typeface="+mn-cs"/>
              </a:defRPr>
            </a:lvl5pPr>
            <a:lvl6pPr marL="2286000" algn="l" defTabSz="914400" rtl="0" eaLnBrk="1" latinLnBrk="0" hangingPunct="1">
              <a:defRPr sz="2400" kern="1200">
                <a:solidFill>
                  <a:schemeClr val="tx1"/>
                </a:solidFill>
                <a:latin typeface="Book Antiqua" pitchFamily="18" charset="0"/>
                <a:ea typeface="+mn-ea"/>
                <a:cs typeface="+mn-cs"/>
              </a:defRPr>
            </a:lvl6pPr>
            <a:lvl7pPr marL="2743200" algn="l" defTabSz="914400" rtl="0" eaLnBrk="1" latinLnBrk="0" hangingPunct="1">
              <a:defRPr sz="2400" kern="1200">
                <a:solidFill>
                  <a:schemeClr val="tx1"/>
                </a:solidFill>
                <a:latin typeface="Book Antiqua" pitchFamily="18" charset="0"/>
                <a:ea typeface="+mn-ea"/>
                <a:cs typeface="+mn-cs"/>
              </a:defRPr>
            </a:lvl7pPr>
            <a:lvl8pPr marL="3200400" algn="l" defTabSz="914400" rtl="0" eaLnBrk="1" latinLnBrk="0" hangingPunct="1">
              <a:defRPr sz="2400" kern="1200">
                <a:solidFill>
                  <a:schemeClr val="tx1"/>
                </a:solidFill>
                <a:latin typeface="Book Antiqua" pitchFamily="18" charset="0"/>
                <a:ea typeface="+mn-ea"/>
                <a:cs typeface="+mn-cs"/>
              </a:defRPr>
            </a:lvl8pPr>
            <a:lvl9pPr marL="3657600" algn="l" defTabSz="914400" rtl="0" eaLnBrk="1" latinLnBrk="0" hangingPunct="1">
              <a:defRPr sz="2400" kern="1200">
                <a:solidFill>
                  <a:schemeClr val="tx1"/>
                </a:solidFill>
                <a:latin typeface="Book Antiqua" pitchFamily="18" charset="0"/>
                <a:ea typeface="+mn-ea"/>
                <a:cs typeface="+mn-cs"/>
              </a:defRPr>
            </a:lvl9pPr>
          </a:lstStyle>
          <a:p>
            <a:pPr algn="ctr"/>
            <a:r>
              <a:rPr lang="es-ES_tradnl" sz="1100" b="1" dirty="0">
                <a:latin typeface="Microsoft Sans Serif" panose="020B0604020202020204" pitchFamily="34" charset="0"/>
                <a:ea typeface="Microsoft Sans Serif" panose="020B0604020202020204" pitchFamily="34" charset="0"/>
                <a:cs typeface="Microsoft Sans Serif" panose="020B0604020202020204" pitchFamily="34" charset="0"/>
              </a:rPr>
              <a:t>6</a:t>
            </a:r>
          </a:p>
        </p:txBody>
      </p:sp>
      <p:sp>
        <p:nvSpPr>
          <p:cNvPr id="7" name="Rectangle 2">
            <a:extLst>
              <a:ext uri="{FF2B5EF4-FFF2-40B4-BE49-F238E27FC236}">
                <a16:creationId xmlns:a16="http://schemas.microsoft.com/office/drawing/2014/main" id="{32A7CEDF-71A0-49FC-B10F-C51D3490A501}"/>
              </a:ext>
            </a:extLst>
          </p:cNvPr>
          <p:cNvSpPr>
            <a:spLocks noGrp="1" noChangeArrowheads="1"/>
          </p:cNvSpPr>
          <p:nvPr>
            <p:ph type="title"/>
          </p:nvPr>
        </p:nvSpPr>
        <p:spPr>
          <a:xfrm>
            <a:off x="457200" y="228600"/>
            <a:ext cx="8229600" cy="914400"/>
          </a:xfrm>
          <a:noFill/>
          <a:ln/>
        </p:spPr>
        <p:txBody>
          <a:bodyPr anchor="ctr" anchorCtr="1">
            <a:normAutofit/>
          </a:bodyPr>
          <a:lstStyle/>
          <a:p>
            <a:pPr lvl="0" indent="-342900" algn="ctr">
              <a:spcBef>
                <a:spcPts val="600"/>
              </a:spcBef>
              <a:defRPr/>
            </a:pPr>
            <a:r>
              <a:rPr lang="es-ES_tradnl" sz="4400" b="1" cap="small" spc="100" dirty="0">
                <a:solidFill>
                  <a:srgbClr val="003300"/>
                </a:solidFill>
                <a:effectLst>
                  <a:outerShdw blurRad="38100" dist="38100" dir="2700000" algn="tl">
                    <a:srgbClr val="000000">
                      <a:alpha val="43137"/>
                    </a:srgbClr>
                  </a:outerShdw>
                </a:effectLst>
                <a:latin typeface="Microsoft Sans Serif" pitchFamily="34" charset="0"/>
                <a:ea typeface="+mn-ea"/>
                <a:cs typeface="Microsoft Sans Serif" pitchFamily="34" charset="0"/>
              </a:rPr>
              <a:t>Justificación académica</a:t>
            </a:r>
          </a:p>
        </p:txBody>
      </p:sp>
    </p:spTree>
    <p:extLst>
      <p:ext uri="{BB962C8B-B14F-4D97-AF65-F5344CB8AC3E}">
        <p14:creationId xmlns:p14="http://schemas.microsoft.com/office/powerpoint/2010/main" val="2495177248"/>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a:xfrm>
            <a:off x="0" y="152400"/>
            <a:ext cx="9144000" cy="990600"/>
          </a:xfrm>
          <a:noFill/>
          <a:ln/>
        </p:spPr>
        <p:txBody>
          <a:bodyPr>
            <a:noAutofit/>
          </a:bodyPr>
          <a:lstStyle/>
          <a:p>
            <a:pPr algn="ctr"/>
            <a:r>
              <a:rPr lang="es-ES_tradnl" sz="3800" b="1" cap="small" dirty="0">
                <a:solidFill>
                  <a:schemeClr val="tx2">
                    <a:lumMod val="75000"/>
                  </a:schemeClr>
                </a:solidFill>
                <a:latin typeface="Arial" pitchFamily="34" charset="0"/>
                <a:cs typeface="Arial" pitchFamily="34" charset="0"/>
              </a:rPr>
              <a:t>Aminoácidos con Actividad Biológica</a:t>
            </a:r>
          </a:p>
        </p:txBody>
      </p:sp>
      <p:sp>
        <p:nvSpPr>
          <p:cNvPr id="24579" name="Rectangle 3"/>
          <p:cNvSpPr>
            <a:spLocks noGrp="1" noChangeArrowheads="1"/>
          </p:cNvSpPr>
          <p:nvPr>
            <p:ph sz="quarter" idx="1"/>
          </p:nvPr>
        </p:nvSpPr>
        <p:spPr>
          <a:xfrm>
            <a:off x="500034" y="1682852"/>
            <a:ext cx="8229600" cy="4230216"/>
          </a:xfrm>
          <a:noFill/>
          <a:ln/>
        </p:spPr>
        <p:txBody>
          <a:bodyPr>
            <a:noAutofit/>
          </a:bodyPr>
          <a:lstStyle/>
          <a:p>
            <a:pPr marL="0" indent="0" algn="just">
              <a:lnSpc>
                <a:spcPct val="134000"/>
              </a:lnSpc>
              <a:spcAft>
                <a:spcPts val="0"/>
              </a:spcAft>
              <a:buNone/>
            </a:pPr>
            <a:r>
              <a:rPr lang="es-MX" sz="2200" b="1" cap="small" dirty="0">
                <a:solidFill>
                  <a:schemeClr val="tx2">
                    <a:lumMod val="75000"/>
                  </a:schemeClr>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La </a:t>
            </a:r>
            <a:r>
              <a:rPr lang="es-MX" sz="2200" b="1" cap="small" dirty="0">
                <a:solidFill>
                  <a:srgbClr val="FF00FF"/>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D-Alanina</a:t>
            </a:r>
            <a:r>
              <a:rPr lang="es-MX" sz="2200" b="1" cap="small" dirty="0">
                <a:solidFill>
                  <a:schemeClr val="tx2">
                    <a:lumMod val="75000"/>
                  </a:schemeClr>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 y el </a:t>
            </a:r>
            <a:r>
              <a:rPr lang="es-MX" sz="2200" b="1" cap="small" dirty="0">
                <a:solidFill>
                  <a:srgbClr val="FF00FF"/>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D-Glutamato</a:t>
            </a:r>
            <a:r>
              <a:rPr lang="es-MX" sz="2200" b="1" cap="small" dirty="0">
                <a:solidFill>
                  <a:schemeClr val="tx2">
                    <a:lumMod val="75000"/>
                  </a:schemeClr>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 </a:t>
            </a:r>
            <a:r>
              <a:rPr lang="es-MX" sz="2200" dirty="0">
                <a:solidFill>
                  <a:schemeClr val="tx2">
                    <a:lumMod val="75000"/>
                  </a:schemeClr>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se encuentran en las paredes celulares de bacterias Gram positivas y </a:t>
            </a:r>
            <a:r>
              <a:rPr lang="es-MX" sz="2200" b="1" cap="small" dirty="0">
                <a:solidFill>
                  <a:srgbClr val="FF00FF"/>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D-aminoácidos</a:t>
            </a:r>
            <a:r>
              <a:rPr lang="es-MX" sz="2200" dirty="0">
                <a:solidFill>
                  <a:schemeClr val="tx2">
                    <a:lumMod val="75000"/>
                  </a:schemeClr>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 en ciertos péptidos y antibióticos (Bacitracina y Gramicidina A) producidos por bacterias, hongos, reptiles y otras especies no mamíferas; así como el antitumoral </a:t>
            </a:r>
            <a:r>
              <a:rPr lang="es-MX" sz="2200" dirty="0" err="1">
                <a:solidFill>
                  <a:schemeClr val="tx2">
                    <a:lumMod val="75000"/>
                  </a:schemeClr>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bleomicina</a:t>
            </a:r>
            <a:r>
              <a:rPr lang="es-MX" sz="2200" dirty="0">
                <a:solidFill>
                  <a:schemeClr val="tx2">
                    <a:lumMod val="75000"/>
                  </a:schemeClr>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  Otros péptidos microbianos son tóxicos. Los </a:t>
            </a:r>
            <a:r>
              <a:rPr lang="es-MX" sz="2200" b="1" cap="small" dirty="0">
                <a:solidFill>
                  <a:srgbClr val="FF00FF"/>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péptidos </a:t>
            </a:r>
            <a:r>
              <a:rPr lang="es-MX" sz="2200" b="1" cap="small" dirty="0" err="1">
                <a:solidFill>
                  <a:srgbClr val="FF00FF"/>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cianobacterianos</a:t>
            </a:r>
            <a:r>
              <a:rPr lang="es-MX" sz="2200" b="1" cap="small" dirty="0">
                <a:solidFill>
                  <a:srgbClr val="FF00FF"/>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 </a:t>
            </a:r>
            <a:r>
              <a:rPr lang="es-MX" sz="2200" dirty="0" err="1">
                <a:solidFill>
                  <a:schemeClr val="tx2">
                    <a:lumMod val="75000"/>
                  </a:schemeClr>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Microcistina</a:t>
            </a:r>
            <a:r>
              <a:rPr lang="es-MX" sz="2200" dirty="0">
                <a:solidFill>
                  <a:schemeClr val="tx2">
                    <a:lumMod val="75000"/>
                  </a:schemeClr>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 y </a:t>
            </a:r>
            <a:r>
              <a:rPr lang="es-MX" sz="2200" dirty="0" err="1">
                <a:solidFill>
                  <a:schemeClr val="tx2">
                    <a:lumMod val="75000"/>
                  </a:schemeClr>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Nodularina</a:t>
            </a:r>
            <a:r>
              <a:rPr lang="es-MX" sz="2200" dirty="0">
                <a:solidFill>
                  <a:schemeClr val="tx2">
                    <a:lumMod val="75000"/>
                  </a:schemeClr>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 son mortales en grandes dosis, mientras que en cantidades pequeñas promueven la formación de tumores hepáticos.</a:t>
            </a:r>
          </a:p>
        </p:txBody>
      </p:sp>
      <p:sp>
        <p:nvSpPr>
          <p:cNvPr id="5" name="Marcador de número de diapositiva 1"/>
          <p:cNvSpPr txBox="1">
            <a:spLocks/>
          </p:cNvSpPr>
          <p:nvPr/>
        </p:nvSpPr>
        <p:spPr>
          <a:xfrm>
            <a:off x="8401440" y="6368299"/>
            <a:ext cx="430960" cy="229053"/>
          </a:xfrm>
          <a:prstGeom prst="rect">
            <a:avLst/>
          </a:prstGeom>
        </p:spPr>
        <p:txBody>
          <a:bodyPr vert="horz"/>
          <a:lstStyle>
            <a:defPPr>
              <a:defRPr lang="es-ES_tradnl"/>
            </a:defPPr>
            <a:lvl1pPr algn="l" rtl="0" eaLnBrk="1" fontAlgn="base" latinLnBrk="0" hangingPunct="1">
              <a:spcBef>
                <a:spcPct val="0"/>
              </a:spcBef>
              <a:spcAft>
                <a:spcPct val="0"/>
              </a:spcAft>
              <a:defRPr kumimoji="0" sz="1400" kern="1200">
                <a:solidFill>
                  <a:schemeClr val="tx2"/>
                </a:solidFill>
                <a:latin typeface="Book Antiqua" pitchFamily="18" charset="0"/>
                <a:ea typeface="+mn-ea"/>
                <a:cs typeface="+mn-cs"/>
              </a:defRPr>
            </a:lvl1pPr>
            <a:lvl2pPr marL="457200" algn="l" rtl="0" eaLnBrk="0" fontAlgn="base" hangingPunct="0">
              <a:spcBef>
                <a:spcPct val="0"/>
              </a:spcBef>
              <a:spcAft>
                <a:spcPct val="0"/>
              </a:spcAft>
              <a:defRPr sz="2400" kern="1200">
                <a:solidFill>
                  <a:schemeClr val="tx1"/>
                </a:solidFill>
                <a:latin typeface="Book Antiqua" pitchFamily="18" charset="0"/>
                <a:ea typeface="+mn-ea"/>
                <a:cs typeface="+mn-cs"/>
              </a:defRPr>
            </a:lvl2pPr>
            <a:lvl3pPr marL="914400" algn="l" rtl="0" eaLnBrk="0" fontAlgn="base" hangingPunct="0">
              <a:spcBef>
                <a:spcPct val="0"/>
              </a:spcBef>
              <a:spcAft>
                <a:spcPct val="0"/>
              </a:spcAft>
              <a:defRPr sz="2400" kern="1200">
                <a:solidFill>
                  <a:schemeClr val="tx1"/>
                </a:solidFill>
                <a:latin typeface="Book Antiqua"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Book Antiqua"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Book Antiqua" pitchFamily="18" charset="0"/>
                <a:ea typeface="+mn-ea"/>
                <a:cs typeface="+mn-cs"/>
              </a:defRPr>
            </a:lvl5pPr>
            <a:lvl6pPr marL="2286000" algn="l" defTabSz="914400" rtl="0" eaLnBrk="1" latinLnBrk="0" hangingPunct="1">
              <a:defRPr sz="2400" kern="1200">
                <a:solidFill>
                  <a:schemeClr val="tx1"/>
                </a:solidFill>
                <a:latin typeface="Book Antiqua" pitchFamily="18" charset="0"/>
                <a:ea typeface="+mn-ea"/>
                <a:cs typeface="+mn-cs"/>
              </a:defRPr>
            </a:lvl6pPr>
            <a:lvl7pPr marL="2743200" algn="l" defTabSz="914400" rtl="0" eaLnBrk="1" latinLnBrk="0" hangingPunct="1">
              <a:defRPr sz="2400" kern="1200">
                <a:solidFill>
                  <a:schemeClr val="tx1"/>
                </a:solidFill>
                <a:latin typeface="Book Antiqua" pitchFamily="18" charset="0"/>
                <a:ea typeface="+mn-ea"/>
                <a:cs typeface="+mn-cs"/>
              </a:defRPr>
            </a:lvl7pPr>
            <a:lvl8pPr marL="3200400" algn="l" defTabSz="914400" rtl="0" eaLnBrk="1" latinLnBrk="0" hangingPunct="1">
              <a:defRPr sz="2400" kern="1200">
                <a:solidFill>
                  <a:schemeClr val="tx1"/>
                </a:solidFill>
                <a:latin typeface="Book Antiqua" pitchFamily="18" charset="0"/>
                <a:ea typeface="+mn-ea"/>
                <a:cs typeface="+mn-cs"/>
              </a:defRPr>
            </a:lvl8pPr>
            <a:lvl9pPr marL="3657600" algn="l" defTabSz="914400" rtl="0" eaLnBrk="1" latinLnBrk="0" hangingPunct="1">
              <a:defRPr sz="2400" kern="1200">
                <a:solidFill>
                  <a:schemeClr val="tx1"/>
                </a:solidFill>
                <a:latin typeface="Book Antiqua" pitchFamily="18" charset="0"/>
                <a:ea typeface="+mn-ea"/>
                <a:cs typeface="+mn-cs"/>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lang="es-ES_tradnl" sz="1100" b="1" dirty="0">
                <a:solidFill>
                  <a:srgbClr val="37302A"/>
                </a:solidFill>
                <a:latin typeface="Microsoft Sans Serif" panose="020B0604020202020204" pitchFamily="34" charset="0"/>
                <a:ea typeface="Microsoft Sans Serif" panose="020B0604020202020204" pitchFamily="34" charset="0"/>
                <a:cs typeface="Microsoft Sans Serif" panose="020B0604020202020204" pitchFamily="34" charset="0"/>
              </a:rPr>
              <a:t>60</a:t>
            </a:r>
            <a:endParaRPr kumimoji="0" lang="es-ES_tradnl" sz="1100" b="1" i="0" u="none" strike="noStrike" kern="1200" cap="none" spc="0" normalizeH="0" baseline="0" noProof="0" dirty="0">
              <a:ln>
                <a:noFill/>
              </a:ln>
              <a:solidFill>
                <a:srgbClr val="37302A"/>
              </a:solidFill>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spTree>
    <p:extLst>
      <p:ext uri="{BB962C8B-B14F-4D97-AF65-F5344CB8AC3E}">
        <p14:creationId xmlns:p14="http://schemas.microsoft.com/office/powerpoint/2010/main" val="2540440498"/>
      </p:ext>
    </p:extLst>
  </p:cSld>
  <p:clrMapOvr>
    <a:masterClrMapping/>
  </p:clrMapOvr>
  <p:transition/>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a:xfrm>
            <a:off x="0" y="152400"/>
            <a:ext cx="9144000" cy="990600"/>
          </a:xfrm>
          <a:noFill/>
          <a:ln/>
        </p:spPr>
        <p:txBody>
          <a:bodyPr>
            <a:noAutofit/>
          </a:bodyPr>
          <a:lstStyle/>
          <a:p>
            <a:pPr algn="ctr"/>
            <a:r>
              <a:rPr lang="es-ES_tradnl" sz="3800" b="1" cap="small" dirty="0">
                <a:solidFill>
                  <a:schemeClr val="tx2">
                    <a:lumMod val="75000"/>
                  </a:schemeClr>
                </a:solidFill>
                <a:latin typeface="Arial" pitchFamily="34" charset="0"/>
                <a:cs typeface="Arial" pitchFamily="34" charset="0"/>
              </a:rPr>
              <a:t>Aminoácidos con Actividad Biológica</a:t>
            </a:r>
          </a:p>
        </p:txBody>
      </p:sp>
      <p:sp>
        <p:nvSpPr>
          <p:cNvPr id="24579" name="Rectangle 3"/>
          <p:cNvSpPr>
            <a:spLocks noGrp="1" noChangeArrowheads="1"/>
          </p:cNvSpPr>
          <p:nvPr>
            <p:ph sz="quarter" idx="1"/>
          </p:nvPr>
        </p:nvSpPr>
        <p:spPr>
          <a:xfrm>
            <a:off x="500034" y="2217974"/>
            <a:ext cx="8229600" cy="3083234"/>
          </a:xfrm>
          <a:noFill/>
          <a:ln/>
        </p:spPr>
        <p:txBody>
          <a:bodyPr>
            <a:normAutofit/>
          </a:bodyPr>
          <a:lstStyle/>
          <a:p>
            <a:pPr marL="0" indent="0" algn="just">
              <a:lnSpc>
                <a:spcPct val="114000"/>
              </a:lnSpc>
              <a:spcBef>
                <a:spcPts val="0"/>
              </a:spcBef>
              <a:buClr>
                <a:srgbClr val="002060"/>
              </a:buClr>
              <a:buNone/>
            </a:pPr>
            <a:r>
              <a:rPr lang="es-ES_tradnl" sz="3200" b="1" cap="small" dirty="0">
                <a:solidFill>
                  <a:srgbClr val="0000FF"/>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Neurotransmisores</a:t>
            </a:r>
            <a:r>
              <a:rPr lang="es-ES_tradnl" sz="3200" b="1" cap="small" dirty="0">
                <a:solidFill>
                  <a:schemeClr val="tx2">
                    <a:lumMod val="75000"/>
                  </a:schemeClr>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 </a:t>
            </a:r>
            <a:r>
              <a:rPr lang="es-ES_tradnl" sz="3200" dirty="0">
                <a:solidFill>
                  <a:schemeClr val="tx2">
                    <a:lumMod val="75000"/>
                  </a:schemeClr>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Liberados por células nerviosas que influyen sobre la función de una segunda célula nerviosa o sobre una célula muscular. Ejemplos son </a:t>
            </a:r>
            <a:r>
              <a:rPr lang="es-ES_tradnl" sz="3200" b="1" cap="small" dirty="0">
                <a:solidFill>
                  <a:srgbClr val="FF00FF"/>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Glicina, Glutamato, Serotonina</a:t>
            </a:r>
            <a:r>
              <a:rPr lang="es-ES_tradnl" sz="3200" dirty="0">
                <a:solidFill>
                  <a:schemeClr val="tx2">
                    <a:lumMod val="75000"/>
                  </a:schemeClr>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 </a:t>
            </a:r>
          </a:p>
          <a:p>
            <a:pPr>
              <a:buFont typeface="Monotype Sorts" pitchFamily="2" charset="2"/>
              <a:buNone/>
            </a:pPr>
            <a:endParaRPr lang="es-ES_tradnl" dirty="0"/>
          </a:p>
        </p:txBody>
      </p:sp>
      <p:sp>
        <p:nvSpPr>
          <p:cNvPr id="5" name="Marcador de número de diapositiva 1"/>
          <p:cNvSpPr txBox="1">
            <a:spLocks/>
          </p:cNvSpPr>
          <p:nvPr/>
        </p:nvSpPr>
        <p:spPr>
          <a:xfrm>
            <a:off x="8388424" y="6376182"/>
            <a:ext cx="430960" cy="229053"/>
          </a:xfrm>
          <a:prstGeom prst="rect">
            <a:avLst/>
          </a:prstGeom>
        </p:spPr>
        <p:txBody>
          <a:bodyPr vert="horz"/>
          <a:lstStyle>
            <a:defPPr>
              <a:defRPr lang="es-ES_tradnl"/>
            </a:defPPr>
            <a:lvl1pPr algn="l" rtl="0" eaLnBrk="1" fontAlgn="base" latinLnBrk="0" hangingPunct="1">
              <a:spcBef>
                <a:spcPct val="0"/>
              </a:spcBef>
              <a:spcAft>
                <a:spcPct val="0"/>
              </a:spcAft>
              <a:defRPr kumimoji="0" sz="1400" kern="1200">
                <a:solidFill>
                  <a:schemeClr val="tx2"/>
                </a:solidFill>
                <a:latin typeface="Book Antiqua" pitchFamily="18" charset="0"/>
                <a:ea typeface="+mn-ea"/>
                <a:cs typeface="+mn-cs"/>
              </a:defRPr>
            </a:lvl1pPr>
            <a:lvl2pPr marL="457200" algn="l" rtl="0" eaLnBrk="0" fontAlgn="base" hangingPunct="0">
              <a:spcBef>
                <a:spcPct val="0"/>
              </a:spcBef>
              <a:spcAft>
                <a:spcPct val="0"/>
              </a:spcAft>
              <a:defRPr sz="2400" kern="1200">
                <a:solidFill>
                  <a:schemeClr val="tx1"/>
                </a:solidFill>
                <a:latin typeface="Book Antiqua" pitchFamily="18" charset="0"/>
                <a:ea typeface="+mn-ea"/>
                <a:cs typeface="+mn-cs"/>
              </a:defRPr>
            </a:lvl2pPr>
            <a:lvl3pPr marL="914400" algn="l" rtl="0" eaLnBrk="0" fontAlgn="base" hangingPunct="0">
              <a:spcBef>
                <a:spcPct val="0"/>
              </a:spcBef>
              <a:spcAft>
                <a:spcPct val="0"/>
              </a:spcAft>
              <a:defRPr sz="2400" kern="1200">
                <a:solidFill>
                  <a:schemeClr val="tx1"/>
                </a:solidFill>
                <a:latin typeface="Book Antiqua"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Book Antiqua"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Book Antiqua" pitchFamily="18" charset="0"/>
                <a:ea typeface="+mn-ea"/>
                <a:cs typeface="+mn-cs"/>
              </a:defRPr>
            </a:lvl5pPr>
            <a:lvl6pPr marL="2286000" algn="l" defTabSz="914400" rtl="0" eaLnBrk="1" latinLnBrk="0" hangingPunct="1">
              <a:defRPr sz="2400" kern="1200">
                <a:solidFill>
                  <a:schemeClr val="tx1"/>
                </a:solidFill>
                <a:latin typeface="Book Antiqua" pitchFamily="18" charset="0"/>
                <a:ea typeface="+mn-ea"/>
                <a:cs typeface="+mn-cs"/>
              </a:defRPr>
            </a:lvl6pPr>
            <a:lvl7pPr marL="2743200" algn="l" defTabSz="914400" rtl="0" eaLnBrk="1" latinLnBrk="0" hangingPunct="1">
              <a:defRPr sz="2400" kern="1200">
                <a:solidFill>
                  <a:schemeClr val="tx1"/>
                </a:solidFill>
                <a:latin typeface="Book Antiqua" pitchFamily="18" charset="0"/>
                <a:ea typeface="+mn-ea"/>
                <a:cs typeface="+mn-cs"/>
              </a:defRPr>
            </a:lvl7pPr>
            <a:lvl8pPr marL="3200400" algn="l" defTabSz="914400" rtl="0" eaLnBrk="1" latinLnBrk="0" hangingPunct="1">
              <a:defRPr sz="2400" kern="1200">
                <a:solidFill>
                  <a:schemeClr val="tx1"/>
                </a:solidFill>
                <a:latin typeface="Book Antiqua" pitchFamily="18" charset="0"/>
                <a:ea typeface="+mn-ea"/>
                <a:cs typeface="+mn-cs"/>
              </a:defRPr>
            </a:lvl8pPr>
            <a:lvl9pPr marL="3657600" algn="l" defTabSz="914400" rtl="0" eaLnBrk="1" latinLnBrk="0" hangingPunct="1">
              <a:defRPr sz="2400" kern="1200">
                <a:solidFill>
                  <a:schemeClr val="tx1"/>
                </a:solidFill>
                <a:latin typeface="Book Antiqua" pitchFamily="18" charset="0"/>
                <a:ea typeface="+mn-ea"/>
                <a:cs typeface="+mn-cs"/>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lang="es-ES_tradnl" sz="1100" b="1" dirty="0">
                <a:solidFill>
                  <a:srgbClr val="37302A"/>
                </a:solidFill>
                <a:latin typeface="Microsoft Sans Serif" panose="020B0604020202020204" pitchFamily="34" charset="0"/>
                <a:ea typeface="Microsoft Sans Serif" panose="020B0604020202020204" pitchFamily="34" charset="0"/>
                <a:cs typeface="Microsoft Sans Serif" panose="020B0604020202020204" pitchFamily="34" charset="0"/>
              </a:rPr>
              <a:t>61</a:t>
            </a:r>
            <a:endParaRPr kumimoji="0" lang="es-ES_tradnl" sz="1100" b="1" i="0" u="none" strike="noStrike" kern="1200" cap="none" spc="0" normalizeH="0" baseline="0" noProof="0" dirty="0">
              <a:ln>
                <a:noFill/>
              </a:ln>
              <a:solidFill>
                <a:srgbClr val="37302A"/>
              </a:solidFill>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spTree>
    <p:extLst>
      <p:ext uri="{BB962C8B-B14F-4D97-AF65-F5344CB8AC3E}">
        <p14:creationId xmlns:p14="http://schemas.microsoft.com/office/powerpoint/2010/main" val="2433435709"/>
      </p:ext>
    </p:extLst>
  </p:cSld>
  <p:clrMapOvr>
    <a:masterClrMapping/>
  </p:clrMapOvr>
  <p:transition/>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descr="http://4.bp.blogspot.com/-5fUJoSVWovQ/UW1FPuMZUAI/AAAAAAAAAOw/FlRRZf_z_aA/s1600/neurotransmisores.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4788024" cy="6858000"/>
          </a:xfrm>
          <a:prstGeom prst="rect">
            <a:avLst/>
          </a:prstGeom>
          <a:noFill/>
          <a:extLst>
            <a:ext uri="{909E8E84-426E-40DD-AFC4-6F175D3DCCD1}">
              <a14:hiddenFill xmlns:a14="http://schemas.microsoft.com/office/drawing/2010/main">
                <a:solidFill>
                  <a:srgbClr val="FFFFFF"/>
                </a:solidFill>
              </a14:hiddenFill>
            </a:ext>
          </a:extLst>
        </p:spPr>
      </p:pic>
      <p:pic>
        <p:nvPicPr>
          <p:cNvPr id="2" name="Picture 4" descr="https://images-blogger-opensocial.googleusercontent.com/gadgets/proxy?url=http%3A%2F%2Fwww.inpenor.com%2Fwp-content%2Fuploads%2F2014%2F01%2Fsinapsis-neuronal.jpg&amp;container=blogger&amp;gadget=a&amp;rewriteMime=image%2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427984" y="0"/>
            <a:ext cx="4716015"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78182530"/>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a:xfrm>
            <a:off x="0" y="152400"/>
            <a:ext cx="9144000" cy="990600"/>
          </a:xfrm>
          <a:noFill/>
          <a:ln/>
        </p:spPr>
        <p:txBody>
          <a:bodyPr>
            <a:noAutofit/>
          </a:bodyPr>
          <a:lstStyle/>
          <a:p>
            <a:pPr algn="ctr"/>
            <a:r>
              <a:rPr lang="es-ES_tradnl" sz="3800" b="1" cap="small" dirty="0">
                <a:solidFill>
                  <a:schemeClr val="tx2">
                    <a:lumMod val="75000"/>
                  </a:schemeClr>
                </a:solidFill>
                <a:latin typeface="Arial" pitchFamily="34" charset="0"/>
                <a:cs typeface="Arial" pitchFamily="34" charset="0"/>
              </a:rPr>
              <a:t>Aminoácidos con Actividad Biológica</a:t>
            </a:r>
          </a:p>
        </p:txBody>
      </p:sp>
      <p:sp>
        <p:nvSpPr>
          <p:cNvPr id="24579" name="Rectangle 3"/>
          <p:cNvSpPr>
            <a:spLocks noGrp="1" noChangeArrowheads="1"/>
          </p:cNvSpPr>
          <p:nvPr>
            <p:ph sz="quarter" idx="1"/>
          </p:nvPr>
        </p:nvSpPr>
        <p:spPr>
          <a:xfrm>
            <a:off x="500034" y="1916832"/>
            <a:ext cx="8229600" cy="3672408"/>
          </a:xfrm>
          <a:noFill/>
          <a:ln/>
        </p:spPr>
        <p:txBody>
          <a:bodyPr>
            <a:noAutofit/>
          </a:bodyPr>
          <a:lstStyle/>
          <a:p>
            <a:pPr marL="0" indent="0" algn="just">
              <a:lnSpc>
                <a:spcPct val="124000"/>
              </a:lnSpc>
              <a:spcBef>
                <a:spcPts val="0"/>
              </a:spcBef>
              <a:buClr>
                <a:srgbClr val="002060"/>
              </a:buClr>
              <a:buNone/>
            </a:pPr>
            <a:r>
              <a:rPr lang="es-ES_tradnl" sz="3200" b="1" cap="small" dirty="0">
                <a:solidFill>
                  <a:srgbClr val="FF00FF"/>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Hormonas</a:t>
            </a:r>
            <a:r>
              <a:rPr lang="es-ES_tradnl" sz="3200" b="1" cap="small" dirty="0">
                <a:solidFill>
                  <a:schemeClr val="tx2">
                    <a:lumMod val="75000"/>
                  </a:schemeClr>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 </a:t>
            </a:r>
            <a:r>
              <a:rPr lang="es-ES_tradnl" sz="3200" dirty="0">
                <a:solidFill>
                  <a:schemeClr val="tx2">
                    <a:lumMod val="75000"/>
                  </a:schemeClr>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Moléculas de señalización química producidas en una célula que regula la función de otras células. Ejemplos son la </a:t>
            </a:r>
            <a:r>
              <a:rPr lang="es-ES_tradnl" sz="3200" b="1" cap="small" dirty="0">
                <a:solidFill>
                  <a:srgbClr val="FF00FF"/>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Tiroxina</a:t>
            </a:r>
            <a:r>
              <a:rPr lang="es-ES_tradnl" sz="3200" dirty="0">
                <a:solidFill>
                  <a:schemeClr val="tx2">
                    <a:lumMod val="75000"/>
                  </a:schemeClr>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 (derivada de la </a:t>
            </a:r>
            <a:r>
              <a:rPr lang="es-ES_tradnl" sz="3200" b="1" cap="small" dirty="0">
                <a:solidFill>
                  <a:srgbClr val="FF00FF"/>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Tirosina</a:t>
            </a:r>
            <a:r>
              <a:rPr lang="es-ES_tradnl" sz="3200" dirty="0">
                <a:solidFill>
                  <a:schemeClr val="tx2">
                    <a:lumMod val="75000"/>
                  </a:schemeClr>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 que se produce en la glándula Tiroides de los animales</a:t>
            </a:r>
            <a:r>
              <a:rPr lang="es-ES_tradnl" sz="3200" b="1" cap="small" dirty="0">
                <a:solidFill>
                  <a:schemeClr val="tx2">
                    <a:lumMod val="75000"/>
                  </a:schemeClr>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a:t>
            </a:r>
          </a:p>
        </p:txBody>
      </p:sp>
      <p:sp>
        <p:nvSpPr>
          <p:cNvPr id="5" name="Marcador de número de diapositiva 1"/>
          <p:cNvSpPr txBox="1">
            <a:spLocks/>
          </p:cNvSpPr>
          <p:nvPr/>
        </p:nvSpPr>
        <p:spPr>
          <a:xfrm>
            <a:off x="8388424" y="6376182"/>
            <a:ext cx="430960" cy="229053"/>
          </a:xfrm>
          <a:prstGeom prst="rect">
            <a:avLst/>
          </a:prstGeom>
        </p:spPr>
        <p:txBody>
          <a:bodyPr vert="horz"/>
          <a:lstStyle>
            <a:defPPr>
              <a:defRPr lang="es-ES_tradnl"/>
            </a:defPPr>
            <a:lvl1pPr algn="l" rtl="0" eaLnBrk="1" fontAlgn="base" latinLnBrk="0" hangingPunct="1">
              <a:spcBef>
                <a:spcPct val="0"/>
              </a:spcBef>
              <a:spcAft>
                <a:spcPct val="0"/>
              </a:spcAft>
              <a:defRPr kumimoji="0" sz="1400" kern="1200">
                <a:solidFill>
                  <a:schemeClr val="tx2"/>
                </a:solidFill>
                <a:latin typeface="Book Antiqua" pitchFamily="18" charset="0"/>
                <a:ea typeface="+mn-ea"/>
                <a:cs typeface="+mn-cs"/>
              </a:defRPr>
            </a:lvl1pPr>
            <a:lvl2pPr marL="457200" algn="l" rtl="0" eaLnBrk="0" fontAlgn="base" hangingPunct="0">
              <a:spcBef>
                <a:spcPct val="0"/>
              </a:spcBef>
              <a:spcAft>
                <a:spcPct val="0"/>
              </a:spcAft>
              <a:defRPr sz="2400" kern="1200">
                <a:solidFill>
                  <a:schemeClr val="tx1"/>
                </a:solidFill>
                <a:latin typeface="Book Antiqua" pitchFamily="18" charset="0"/>
                <a:ea typeface="+mn-ea"/>
                <a:cs typeface="+mn-cs"/>
              </a:defRPr>
            </a:lvl2pPr>
            <a:lvl3pPr marL="914400" algn="l" rtl="0" eaLnBrk="0" fontAlgn="base" hangingPunct="0">
              <a:spcBef>
                <a:spcPct val="0"/>
              </a:spcBef>
              <a:spcAft>
                <a:spcPct val="0"/>
              </a:spcAft>
              <a:defRPr sz="2400" kern="1200">
                <a:solidFill>
                  <a:schemeClr val="tx1"/>
                </a:solidFill>
                <a:latin typeface="Book Antiqua"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Book Antiqua"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Book Antiqua" pitchFamily="18" charset="0"/>
                <a:ea typeface="+mn-ea"/>
                <a:cs typeface="+mn-cs"/>
              </a:defRPr>
            </a:lvl5pPr>
            <a:lvl6pPr marL="2286000" algn="l" defTabSz="914400" rtl="0" eaLnBrk="1" latinLnBrk="0" hangingPunct="1">
              <a:defRPr sz="2400" kern="1200">
                <a:solidFill>
                  <a:schemeClr val="tx1"/>
                </a:solidFill>
                <a:latin typeface="Book Antiqua" pitchFamily="18" charset="0"/>
                <a:ea typeface="+mn-ea"/>
                <a:cs typeface="+mn-cs"/>
              </a:defRPr>
            </a:lvl6pPr>
            <a:lvl7pPr marL="2743200" algn="l" defTabSz="914400" rtl="0" eaLnBrk="1" latinLnBrk="0" hangingPunct="1">
              <a:defRPr sz="2400" kern="1200">
                <a:solidFill>
                  <a:schemeClr val="tx1"/>
                </a:solidFill>
                <a:latin typeface="Book Antiqua" pitchFamily="18" charset="0"/>
                <a:ea typeface="+mn-ea"/>
                <a:cs typeface="+mn-cs"/>
              </a:defRPr>
            </a:lvl7pPr>
            <a:lvl8pPr marL="3200400" algn="l" defTabSz="914400" rtl="0" eaLnBrk="1" latinLnBrk="0" hangingPunct="1">
              <a:defRPr sz="2400" kern="1200">
                <a:solidFill>
                  <a:schemeClr val="tx1"/>
                </a:solidFill>
                <a:latin typeface="Book Antiqua" pitchFamily="18" charset="0"/>
                <a:ea typeface="+mn-ea"/>
                <a:cs typeface="+mn-cs"/>
              </a:defRPr>
            </a:lvl8pPr>
            <a:lvl9pPr marL="3657600" algn="l" defTabSz="914400" rtl="0" eaLnBrk="1" latinLnBrk="0" hangingPunct="1">
              <a:defRPr sz="2400" kern="1200">
                <a:solidFill>
                  <a:schemeClr val="tx1"/>
                </a:solidFill>
                <a:latin typeface="Book Antiqua" pitchFamily="18" charset="0"/>
                <a:ea typeface="+mn-ea"/>
                <a:cs typeface="+mn-cs"/>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lang="es-ES_tradnl" sz="1100" b="1" dirty="0">
                <a:solidFill>
                  <a:srgbClr val="37302A"/>
                </a:solidFill>
                <a:latin typeface="Microsoft Sans Serif" panose="020B0604020202020204" pitchFamily="34" charset="0"/>
                <a:ea typeface="Microsoft Sans Serif" panose="020B0604020202020204" pitchFamily="34" charset="0"/>
                <a:cs typeface="Microsoft Sans Serif" panose="020B0604020202020204" pitchFamily="34" charset="0"/>
              </a:rPr>
              <a:t>63</a:t>
            </a:r>
            <a:endParaRPr kumimoji="0" lang="es-ES_tradnl" sz="1100" b="1" i="0" u="none" strike="noStrike" kern="1200" cap="none" spc="0" normalizeH="0" baseline="0" noProof="0" dirty="0">
              <a:ln>
                <a:noFill/>
              </a:ln>
              <a:solidFill>
                <a:srgbClr val="37302A"/>
              </a:solidFill>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spTree>
    <p:extLst>
      <p:ext uri="{BB962C8B-B14F-4D97-AF65-F5344CB8AC3E}">
        <p14:creationId xmlns:p14="http://schemas.microsoft.com/office/powerpoint/2010/main" val="2620915900"/>
      </p:ext>
    </p:extLst>
  </p:cSld>
  <p:clrMapOvr>
    <a:masterClrMapping/>
  </p:clrMapOvr>
  <p:transition/>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title"/>
          </p:nvPr>
        </p:nvSpPr>
        <p:spPr>
          <a:xfrm>
            <a:off x="0" y="152400"/>
            <a:ext cx="9144000" cy="990600"/>
          </a:xfrm>
          <a:noFill/>
          <a:ln/>
        </p:spPr>
        <p:txBody>
          <a:bodyPr>
            <a:noAutofit/>
          </a:bodyPr>
          <a:lstStyle/>
          <a:p>
            <a:pPr algn="ctr"/>
            <a:r>
              <a:rPr lang="es-ES_tradnl" sz="3800" b="1" cap="small" dirty="0">
                <a:solidFill>
                  <a:schemeClr val="tx2">
                    <a:lumMod val="75000"/>
                  </a:schemeClr>
                </a:solidFill>
                <a:latin typeface="Arial" pitchFamily="34" charset="0"/>
                <a:cs typeface="Arial" pitchFamily="34" charset="0"/>
              </a:rPr>
              <a:t>Aminoácidos con Actividad Biológica</a:t>
            </a:r>
          </a:p>
        </p:txBody>
      </p:sp>
      <p:pic>
        <p:nvPicPr>
          <p:cNvPr id="6" name="Imagen 5"/>
          <p:cNvPicPr>
            <a:picLocks noChangeAspect="1"/>
          </p:cNvPicPr>
          <p:nvPr/>
        </p:nvPicPr>
        <p:blipFill rotWithShape="1">
          <a:blip r:embed="rId2"/>
          <a:srcRect t="13823"/>
          <a:stretch/>
        </p:blipFill>
        <p:spPr>
          <a:xfrm>
            <a:off x="1754635" y="1556792"/>
            <a:ext cx="5640682" cy="4248472"/>
          </a:xfrm>
          <a:prstGeom prst="rect">
            <a:avLst/>
          </a:prstGeom>
        </p:spPr>
      </p:pic>
      <p:sp>
        <p:nvSpPr>
          <p:cNvPr id="7" name="Marcador de número de diapositiva 1"/>
          <p:cNvSpPr txBox="1">
            <a:spLocks/>
          </p:cNvSpPr>
          <p:nvPr/>
        </p:nvSpPr>
        <p:spPr>
          <a:xfrm>
            <a:off x="8388424" y="6376182"/>
            <a:ext cx="430960" cy="229053"/>
          </a:xfrm>
          <a:prstGeom prst="rect">
            <a:avLst/>
          </a:prstGeom>
        </p:spPr>
        <p:txBody>
          <a:bodyPr vert="horz"/>
          <a:lstStyle>
            <a:defPPr>
              <a:defRPr lang="es-ES_tradnl"/>
            </a:defPPr>
            <a:lvl1pPr algn="l" rtl="0" eaLnBrk="1" fontAlgn="base" latinLnBrk="0" hangingPunct="1">
              <a:spcBef>
                <a:spcPct val="0"/>
              </a:spcBef>
              <a:spcAft>
                <a:spcPct val="0"/>
              </a:spcAft>
              <a:defRPr kumimoji="0" sz="1400" kern="1200">
                <a:solidFill>
                  <a:schemeClr val="tx2"/>
                </a:solidFill>
                <a:latin typeface="Book Antiqua" pitchFamily="18" charset="0"/>
                <a:ea typeface="+mn-ea"/>
                <a:cs typeface="+mn-cs"/>
              </a:defRPr>
            </a:lvl1pPr>
            <a:lvl2pPr marL="457200" algn="l" rtl="0" eaLnBrk="0" fontAlgn="base" hangingPunct="0">
              <a:spcBef>
                <a:spcPct val="0"/>
              </a:spcBef>
              <a:spcAft>
                <a:spcPct val="0"/>
              </a:spcAft>
              <a:defRPr sz="2400" kern="1200">
                <a:solidFill>
                  <a:schemeClr val="tx1"/>
                </a:solidFill>
                <a:latin typeface="Book Antiqua" pitchFamily="18" charset="0"/>
                <a:ea typeface="+mn-ea"/>
                <a:cs typeface="+mn-cs"/>
              </a:defRPr>
            </a:lvl2pPr>
            <a:lvl3pPr marL="914400" algn="l" rtl="0" eaLnBrk="0" fontAlgn="base" hangingPunct="0">
              <a:spcBef>
                <a:spcPct val="0"/>
              </a:spcBef>
              <a:spcAft>
                <a:spcPct val="0"/>
              </a:spcAft>
              <a:defRPr sz="2400" kern="1200">
                <a:solidFill>
                  <a:schemeClr val="tx1"/>
                </a:solidFill>
                <a:latin typeface="Book Antiqua"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Book Antiqua"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Book Antiqua" pitchFamily="18" charset="0"/>
                <a:ea typeface="+mn-ea"/>
                <a:cs typeface="+mn-cs"/>
              </a:defRPr>
            </a:lvl5pPr>
            <a:lvl6pPr marL="2286000" algn="l" defTabSz="914400" rtl="0" eaLnBrk="1" latinLnBrk="0" hangingPunct="1">
              <a:defRPr sz="2400" kern="1200">
                <a:solidFill>
                  <a:schemeClr val="tx1"/>
                </a:solidFill>
                <a:latin typeface="Book Antiqua" pitchFamily="18" charset="0"/>
                <a:ea typeface="+mn-ea"/>
                <a:cs typeface="+mn-cs"/>
              </a:defRPr>
            </a:lvl6pPr>
            <a:lvl7pPr marL="2743200" algn="l" defTabSz="914400" rtl="0" eaLnBrk="1" latinLnBrk="0" hangingPunct="1">
              <a:defRPr sz="2400" kern="1200">
                <a:solidFill>
                  <a:schemeClr val="tx1"/>
                </a:solidFill>
                <a:latin typeface="Book Antiqua" pitchFamily="18" charset="0"/>
                <a:ea typeface="+mn-ea"/>
                <a:cs typeface="+mn-cs"/>
              </a:defRPr>
            </a:lvl7pPr>
            <a:lvl8pPr marL="3200400" algn="l" defTabSz="914400" rtl="0" eaLnBrk="1" latinLnBrk="0" hangingPunct="1">
              <a:defRPr sz="2400" kern="1200">
                <a:solidFill>
                  <a:schemeClr val="tx1"/>
                </a:solidFill>
                <a:latin typeface="Book Antiqua" pitchFamily="18" charset="0"/>
                <a:ea typeface="+mn-ea"/>
                <a:cs typeface="+mn-cs"/>
              </a:defRPr>
            </a:lvl8pPr>
            <a:lvl9pPr marL="3657600" algn="l" defTabSz="914400" rtl="0" eaLnBrk="1" latinLnBrk="0" hangingPunct="1">
              <a:defRPr sz="2400" kern="1200">
                <a:solidFill>
                  <a:schemeClr val="tx1"/>
                </a:solidFill>
                <a:latin typeface="Book Antiqua" pitchFamily="18" charset="0"/>
                <a:ea typeface="+mn-ea"/>
                <a:cs typeface="+mn-cs"/>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s-ES_tradnl" sz="1100" b="1" i="0" u="none" strike="noStrike" kern="1200" cap="none" spc="0" normalizeH="0" baseline="0" noProof="0" dirty="0">
                <a:ln>
                  <a:noFill/>
                </a:ln>
                <a:solidFill>
                  <a:srgbClr val="37302A"/>
                </a:solidFill>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rPr>
              <a:t>64</a:t>
            </a:r>
          </a:p>
        </p:txBody>
      </p:sp>
      <p:sp>
        <p:nvSpPr>
          <p:cNvPr id="8" name="CuadroTexto 7"/>
          <p:cNvSpPr txBox="1"/>
          <p:nvPr/>
        </p:nvSpPr>
        <p:spPr>
          <a:xfrm>
            <a:off x="2618731" y="6083037"/>
            <a:ext cx="3960440" cy="507831"/>
          </a:xfrm>
          <a:prstGeom prst="rect">
            <a:avLst/>
          </a:prstGeom>
          <a:noFill/>
        </p:spPr>
        <p:txBody>
          <a:bodyPr wrap="square" rtlCol="0">
            <a:spAutoFit/>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s-MX" sz="1600" b="1" i="0" u="none" strike="noStrike" kern="1200" cap="small" spc="0" normalizeH="0" baseline="0" noProof="0" dirty="0">
                <a:ln>
                  <a:noFill/>
                </a:ln>
                <a:solidFill>
                  <a:srgbClr val="37302A">
                    <a:lumMod val="75000"/>
                  </a:srgbClr>
                </a:solidFill>
                <a:effectLst>
                  <a:outerShdw blurRad="38100" dist="38100" dir="2700000" algn="tl">
                    <a:srgbClr val="000000">
                      <a:alpha val="43137"/>
                    </a:srgbClr>
                  </a:outerShdw>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rPr>
              <a:t>Glándula Tiroidea y Hormona Tiroxina</a:t>
            </a:r>
          </a:p>
          <a:p>
            <a:pPr marL="0" marR="0" lvl="0" indent="0" algn="ctr" defTabSz="914400" rtl="0" eaLnBrk="0" fontAlgn="base" latinLnBrk="0" hangingPunct="0">
              <a:lnSpc>
                <a:spcPct val="100000"/>
              </a:lnSpc>
              <a:spcBef>
                <a:spcPct val="0"/>
              </a:spcBef>
              <a:spcAft>
                <a:spcPct val="0"/>
              </a:spcAft>
              <a:buClrTx/>
              <a:buSzTx/>
              <a:buFontTx/>
              <a:buNone/>
              <a:tabLst/>
              <a:defRPr/>
            </a:pPr>
            <a:r>
              <a:rPr kumimoji="0" lang="es-MX" sz="1100" b="0" i="0" u="none" strike="noStrike" kern="1200" cap="none" spc="0" normalizeH="0" baseline="0" noProof="0" dirty="0">
                <a:ln>
                  <a:noFill/>
                </a:ln>
                <a:solidFill>
                  <a:srgbClr val="37302A">
                    <a:lumMod val="75000"/>
                  </a:srgbClr>
                </a:solidFill>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rPr>
              <a:t>Fuente: </a:t>
            </a:r>
            <a:r>
              <a:rPr kumimoji="0" lang="es-MX" sz="1100" b="0" i="0" u="sng" strike="noStrike" kern="1200" cap="none" spc="0" normalizeH="0" baseline="0" noProof="0" dirty="0">
                <a:ln>
                  <a:noFill/>
                </a:ln>
                <a:solidFill>
                  <a:srgbClr val="37302A">
                    <a:lumMod val="75000"/>
                  </a:srgbClr>
                </a:solidFill>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rPr>
              <a:t>accessmedicina.com</a:t>
            </a:r>
            <a:r>
              <a:rPr kumimoji="0" lang="es-MX" sz="1100" b="0" i="0" u="none" strike="noStrike" kern="1200" cap="none" spc="0" normalizeH="0" baseline="0" noProof="0" dirty="0">
                <a:ln>
                  <a:noFill/>
                </a:ln>
                <a:solidFill>
                  <a:srgbClr val="37302A">
                    <a:lumMod val="75000"/>
                  </a:srgbClr>
                </a:solidFill>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rPr>
              <a:t>, 2019</a:t>
            </a:r>
          </a:p>
        </p:txBody>
      </p:sp>
    </p:spTree>
    <p:extLst>
      <p:ext uri="{BB962C8B-B14F-4D97-AF65-F5344CB8AC3E}">
        <p14:creationId xmlns:p14="http://schemas.microsoft.com/office/powerpoint/2010/main" val="2606022292"/>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a:xfrm>
            <a:off x="0" y="152400"/>
            <a:ext cx="9144000" cy="990600"/>
          </a:xfrm>
          <a:noFill/>
          <a:ln/>
        </p:spPr>
        <p:txBody>
          <a:bodyPr>
            <a:noAutofit/>
          </a:bodyPr>
          <a:lstStyle/>
          <a:p>
            <a:pPr algn="ctr"/>
            <a:r>
              <a:rPr lang="es-ES_tradnl" sz="3800" b="1" cap="small" dirty="0">
                <a:solidFill>
                  <a:schemeClr val="tx2">
                    <a:lumMod val="75000"/>
                  </a:schemeClr>
                </a:solidFill>
                <a:latin typeface="Arial" pitchFamily="34" charset="0"/>
                <a:cs typeface="Arial" pitchFamily="34" charset="0"/>
              </a:rPr>
              <a:t>Aminoácidos con Actividad Biológica</a:t>
            </a:r>
          </a:p>
        </p:txBody>
      </p:sp>
      <p:sp>
        <p:nvSpPr>
          <p:cNvPr id="24579" name="Rectangle 3"/>
          <p:cNvSpPr>
            <a:spLocks noGrp="1" noChangeArrowheads="1"/>
          </p:cNvSpPr>
          <p:nvPr>
            <p:ph sz="quarter" idx="1"/>
          </p:nvPr>
        </p:nvSpPr>
        <p:spPr>
          <a:xfrm>
            <a:off x="500034" y="1700808"/>
            <a:ext cx="8229600" cy="4248472"/>
          </a:xfrm>
          <a:noFill/>
          <a:ln/>
        </p:spPr>
        <p:txBody>
          <a:bodyPr>
            <a:noAutofit/>
          </a:bodyPr>
          <a:lstStyle/>
          <a:p>
            <a:pPr marL="0" indent="0" algn="just">
              <a:lnSpc>
                <a:spcPct val="124000"/>
              </a:lnSpc>
              <a:spcBef>
                <a:spcPts val="0"/>
              </a:spcBef>
              <a:buClr>
                <a:srgbClr val="002060"/>
              </a:buClr>
              <a:buNone/>
            </a:pPr>
            <a:r>
              <a:rPr lang="es-ES_tradnl" sz="3200" dirty="0">
                <a:solidFill>
                  <a:schemeClr val="tx2">
                    <a:lumMod val="75000"/>
                  </a:schemeClr>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Los aminoácidos con actividad biológica también son precursores de diversas moléculas complejas que contienen nitrógeno como las </a:t>
            </a:r>
            <a:r>
              <a:rPr lang="es-ES_tradnl" sz="3200" dirty="0">
                <a:solidFill>
                  <a:srgbClr val="FF00FF"/>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bases nitrogenadas </a:t>
            </a:r>
            <a:r>
              <a:rPr lang="es-ES_tradnl" sz="3200" dirty="0">
                <a:solidFill>
                  <a:schemeClr val="tx2">
                    <a:lumMod val="75000"/>
                  </a:schemeClr>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que componen </a:t>
            </a:r>
            <a:r>
              <a:rPr lang="es-ES_tradnl" sz="3200" b="1" cap="small" dirty="0">
                <a:solidFill>
                  <a:srgbClr val="FF00FF"/>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los nucleótidos y los Ácidos Nucleicos</a:t>
            </a:r>
            <a:r>
              <a:rPr lang="es-ES_tradnl" sz="3200" b="1" cap="small" dirty="0">
                <a:solidFill>
                  <a:schemeClr val="tx2">
                    <a:lumMod val="75000"/>
                  </a:schemeClr>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 </a:t>
            </a:r>
            <a:r>
              <a:rPr lang="es-ES_tradnl" sz="3200" b="1" cap="small" dirty="0">
                <a:solidFill>
                  <a:srgbClr val="FF00FF"/>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el Grupo </a:t>
            </a:r>
            <a:r>
              <a:rPr lang="es-ES_tradnl" sz="3200" b="1" cap="small" dirty="0" err="1">
                <a:solidFill>
                  <a:srgbClr val="FF00FF"/>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Hemo</a:t>
            </a:r>
            <a:r>
              <a:rPr lang="es-ES_tradnl" sz="3200" b="1" cap="small" dirty="0">
                <a:solidFill>
                  <a:srgbClr val="FF00FF"/>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 </a:t>
            </a:r>
            <a:r>
              <a:rPr lang="es-ES_tradnl" sz="3200" b="1" cap="small" dirty="0">
                <a:solidFill>
                  <a:schemeClr val="tx2">
                    <a:lumMod val="75000"/>
                  </a:schemeClr>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y </a:t>
            </a:r>
            <a:r>
              <a:rPr lang="es-ES_tradnl" sz="3200" b="1" cap="small" dirty="0">
                <a:solidFill>
                  <a:srgbClr val="FF00FF"/>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la</a:t>
            </a:r>
            <a:r>
              <a:rPr lang="es-ES_tradnl" sz="3200" b="1" cap="small" dirty="0">
                <a:solidFill>
                  <a:schemeClr val="tx2">
                    <a:lumMod val="75000"/>
                  </a:schemeClr>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 </a:t>
            </a:r>
            <a:r>
              <a:rPr lang="es-ES_tradnl" sz="3200" b="1" cap="small" dirty="0">
                <a:solidFill>
                  <a:srgbClr val="FF00FF"/>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Clorofila</a:t>
            </a:r>
            <a:r>
              <a:rPr lang="es-ES_tradnl" sz="3200" b="1" cap="small" dirty="0">
                <a:solidFill>
                  <a:schemeClr val="tx2">
                    <a:lumMod val="75000"/>
                  </a:schemeClr>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a:t>
            </a:r>
          </a:p>
        </p:txBody>
      </p:sp>
      <p:sp>
        <p:nvSpPr>
          <p:cNvPr id="5" name="Marcador de número de diapositiva 1"/>
          <p:cNvSpPr txBox="1">
            <a:spLocks/>
          </p:cNvSpPr>
          <p:nvPr/>
        </p:nvSpPr>
        <p:spPr>
          <a:xfrm>
            <a:off x="8388424" y="6376182"/>
            <a:ext cx="430960" cy="229053"/>
          </a:xfrm>
          <a:prstGeom prst="rect">
            <a:avLst/>
          </a:prstGeom>
        </p:spPr>
        <p:txBody>
          <a:bodyPr vert="horz"/>
          <a:lstStyle>
            <a:defPPr>
              <a:defRPr lang="es-ES_tradnl"/>
            </a:defPPr>
            <a:lvl1pPr algn="l" rtl="0" eaLnBrk="1" fontAlgn="base" latinLnBrk="0" hangingPunct="1">
              <a:spcBef>
                <a:spcPct val="0"/>
              </a:spcBef>
              <a:spcAft>
                <a:spcPct val="0"/>
              </a:spcAft>
              <a:defRPr kumimoji="0" sz="1400" kern="1200">
                <a:solidFill>
                  <a:schemeClr val="tx2"/>
                </a:solidFill>
                <a:latin typeface="Book Antiqua" pitchFamily="18" charset="0"/>
                <a:ea typeface="+mn-ea"/>
                <a:cs typeface="+mn-cs"/>
              </a:defRPr>
            </a:lvl1pPr>
            <a:lvl2pPr marL="457200" algn="l" rtl="0" eaLnBrk="0" fontAlgn="base" hangingPunct="0">
              <a:spcBef>
                <a:spcPct val="0"/>
              </a:spcBef>
              <a:spcAft>
                <a:spcPct val="0"/>
              </a:spcAft>
              <a:defRPr sz="2400" kern="1200">
                <a:solidFill>
                  <a:schemeClr val="tx1"/>
                </a:solidFill>
                <a:latin typeface="Book Antiqua" pitchFamily="18" charset="0"/>
                <a:ea typeface="+mn-ea"/>
                <a:cs typeface="+mn-cs"/>
              </a:defRPr>
            </a:lvl2pPr>
            <a:lvl3pPr marL="914400" algn="l" rtl="0" eaLnBrk="0" fontAlgn="base" hangingPunct="0">
              <a:spcBef>
                <a:spcPct val="0"/>
              </a:spcBef>
              <a:spcAft>
                <a:spcPct val="0"/>
              </a:spcAft>
              <a:defRPr sz="2400" kern="1200">
                <a:solidFill>
                  <a:schemeClr val="tx1"/>
                </a:solidFill>
                <a:latin typeface="Book Antiqua"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Book Antiqua"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Book Antiqua" pitchFamily="18" charset="0"/>
                <a:ea typeface="+mn-ea"/>
                <a:cs typeface="+mn-cs"/>
              </a:defRPr>
            </a:lvl5pPr>
            <a:lvl6pPr marL="2286000" algn="l" defTabSz="914400" rtl="0" eaLnBrk="1" latinLnBrk="0" hangingPunct="1">
              <a:defRPr sz="2400" kern="1200">
                <a:solidFill>
                  <a:schemeClr val="tx1"/>
                </a:solidFill>
                <a:latin typeface="Book Antiqua" pitchFamily="18" charset="0"/>
                <a:ea typeface="+mn-ea"/>
                <a:cs typeface="+mn-cs"/>
              </a:defRPr>
            </a:lvl6pPr>
            <a:lvl7pPr marL="2743200" algn="l" defTabSz="914400" rtl="0" eaLnBrk="1" latinLnBrk="0" hangingPunct="1">
              <a:defRPr sz="2400" kern="1200">
                <a:solidFill>
                  <a:schemeClr val="tx1"/>
                </a:solidFill>
                <a:latin typeface="Book Antiqua" pitchFamily="18" charset="0"/>
                <a:ea typeface="+mn-ea"/>
                <a:cs typeface="+mn-cs"/>
              </a:defRPr>
            </a:lvl7pPr>
            <a:lvl8pPr marL="3200400" algn="l" defTabSz="914400" rtl="0" eaLnBrk="1" latinLnBrk="0" hangingPunct="1">
              <a:defRPr sz="2400" kern="1200">
                <a:solidFill>
                  <a:schemeClr val="tx1"/>
                </a:solidFill>
                <a:latin typeface="Book Antiqua" pitchFamily="18" charset="0"/>
                <a:ea typeface="+mn-ea"/>
                <a:cs typeface="+mn-cs"/>
              </a:defRPr>
            </a:lvl8pPr>
            <a:lvl9pPr marL="3657600" algn="l" defTabSz="914400" rtl="0" eaLnBrk="1" latinLnBrk="0" hangingPunct="1">
              <a:defRPr sz="2400" kern="1200">
                <a:solidFill>
                  <a:schemeClr val="tx1"/>
                </a:solidFill>
                <a:latin typeface="Book Antiqua" pitchFamily="18" charset="0"/>
                <a:ea typeface="+mn-ea"/>
                <a:cs typeface="+mn-cs"/>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s-ES_tradnl" sz="1100" b="1" i="0" u="none" strike="noStrike" kern="1200" cap="none" spc="0" normalizeH="0" baseline="0" noProof="0" dirty="0">
                <a:ln>
                  <a:noFill/>
                </a:ln>
                <a:solidFill>
                  <a:srgbClr val="37302A"/>
                </a:solidFill>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rPr>
              <a:t>65</a:t>
            </a:r>
          </a:p>
        </p:txBody>
      </p:sp>
    </p:spTree>
    <p:extLst>
      <p:ext uri="{BB962C8B-B14F-4D97-AF65-F5344CB8AC3E}">
        <p14:creationId xmlns:p14="http://schemas.microsoft.com/office/powerpoint/2010/main" val="2805578582"/>
      </p:ext>
    </p:extLst>
  </p:cSld>
  <p:clrMapOvr>
    <a:masterClrMapping/>
  </p:clrMapOvr>
  <p:transition/>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2" descr="http://images.forwallpaper.com/files/images/3/3950/3950a929/310440/nucleic-acid-dna-the-dna.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6512" y="-27384"/>
            <a:ext cx="9217024" cy="6912768"/>
          </a:xfrm>
          <a:prstGeom prst="rect">
            <a:avLst/>
          </a:prstGeom>
          <a:noFill/>
          <a:extLst>
            <a:ext uri="{909E8E84-426E-40DD-AFC4-6F175D3DCCD1}">
              <a14:hiddenFill xmlns:a14="http://schemas.microsoft.com/office/drawing/2010/main">
                <a:solidFill>
                  <a:srgbClr val="FFFFFF"/>
                </a:solidFill>
              </a14:hiddenFill>
            </a:ext>
          </a:extLst>
        </p:spPr>
      </p:pic>
      <p:sp>
        <p:nvSpPr>
          <p:cNvPr id="4" name="CuadroTexto 3"/>
          <p:cNvSpPr txBox="1"/>
          <p:nvPr/>
        </p:nvSpPr>
        <p:spPr>
          <a:xfrm>
            <a:off x="971600" y="6259378"/>
            <a:ext cx="4464496" cy="553998"/>
          </a:xfrm>
          <a:prstGeom prst="rect">
            <a:avLst/>
          </a:prstGeom>
          <a:noFill/>
        </p:spPr>
        <p:txBody>
          <a:bodyPr wrap="square" rtlCol="0">
            <a:spAutoFit/>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s-MX" sz="1600" b="0" i="0" u="none" strike="noStrike" kern="1200" cap="small" spc="0" normalizeH="0" baseline="0" noProof="0" dirty="0">
                <a:ln>
                  <a:noFill/>
                </a:ln>
                <a:solidFill>
                  <a:srgbClr val="FFFFCC"/>
                </a:solidFill>
                <a:effectLst>
                  <a:outerShdw blurRad="38100" dist="38100" dir="2700000" algn="tl">
                    <a:srgbClr val="000000">
                      <a:alpha val="43137"/>
                    </a:srgbClr>
                  </a:outerShdw>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rPr>
              <a:t>Estructura del Ácido Desoxirribonucleico</a:t>
            </a:r>
          </a:p>
          <a:p>
            <a:pPr marL="0" marR="0" lvl="0" indent="0" algn="ctr" defTabSz="914400" rtl="0" eaLnBrk="0" fontAlgn="base" latinLnBrk="0" hangingPunct="0">
              <a:lnSpc>
                <a:spcPct val="100000"/>
              </a:lnSpc>
              <a:spcBef>
                <a:spcPct val="0"/>
              </a:spcBef>
              <a:spcAft>
                <a:spcPct val="0"/>
              </a:spcAft>
              <a:buClrTx/>
              <a:buSzTx/>
              <a:buFontTx/>
              <a:buNone/>
              <a:tabLst/>
              <a:defRPr/>
            </a:pPr>
            <a:r>
              <a:rPr kumimoji="0" lang="es-MX" sz="1400" b="0" i="0" u="none" strike="noStrike" kern="1200" cap="small" spc="0" normalizeH="0" baseline="0" noProof="0" dirty="0">
                <a:ln>
                  <a:noFill/>
                </a:ln>
                <a:solidFill>
                  <a:srgbClr val="FFFFCC"/>
                </a:solidFill>
                <a:effectLst>
                  <a:outerShdw blurRad="38100" dist="38100" dir="2700000" algn="tl">
                    <a:srgbClr val="000000">
                      <a:alpha val="43137"/>
                    </a:srgbClr>
                  </a:outerShdw>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rPr>
              <a:t>Fuente:</a:t>
            </a:r>
            <a:r>
              <a:rPr kumimoji="0" lang="es-MX" sz="1400" b="0" i="0" u="none" strike="noStrike" kern="1200" cap="none" spc="0" normalizeH="0" baseline="0" noProof="0" dirty="0">
                <a:ln>
                  <a:noFill/>
                </a:ln>
                <a:solidFill>
                  <a:srgbClr val="FFFFCC"/>
                </a:solidFill>
                <a:effectLst>
                  <a:outerShdw blurRad="38100" dist="38100" dir="2700000" algn="tl">
                    <a:srgbClr val="000000">
                      <a:alpha val="43137"/>
                    </a:srgbClr>
                  </a:outerShdw>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rPr>
              <a:t> Imágenes de Google, 2019</a:t>
            </a:r>
          </a:p>
        </p:txBody>
      </p:sp>
    </p:spTree>
    <p:extLst>
      <p:ext uri="{BB962C8B-B14F-4D97-AF65-F5344CB8AC3E}">
        <p14:creationId xmlns:p14="http://schemas.microsoft.com/office/powerpoint/2010/main" val="3802706715"/>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Marcador de número de diapositiva 4"/>
          <p:cNvSpPr>
            <a:spLocks noGrp="1"/>
          </p:cNvSpPr>
          <p:nvPr>
            <p:ph type="sldNum" sz="quarter" idx="12"/>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fld id="{7E3743AE-9A19-4855-84B5-E7A4E7C9340D}" type="slidenum">
              <a:rPr kumimoji="0" lang="es-ES_tradnl" sz="1400" b="0" i="0" u="none" strike="noStrike" kern="1200" cap="none" spc="0" normalizeH="0" baseline="0" noProof="0" smtClean="0">
                <a:ln>
                  <a:noFill/>
                </a:ln>
                <a:solidFill>
                  <a:srgbClr val="37302A"/>
                </a:solidFill>
                <a:effectLst/>
                <a:uLnTx/>
                <a:uFillTx/>
                <a:latin typeface="Book Antiqua" pitchFamily="18" charset="0"/>
                <a:ea typeface="+mn-ea"/>
                <a:cs typeface="+mn-cs"/>
              </a:rPr>
              <a:pPr marL="0" marR="0" lvl="0" indent="0" algn="l" defTabSz="914400" rtl="0" eaLnBrk="1" fontAlgn="base" latinLnBrk="0" hangingPunct="1">
                <a:lnSpc>
                  <a:spcPct val="100000"/>
                </a:lnSpc>
                <a:spcBef>
                  <a:spcPct val="0"/>
                </a:spcBef>
                <a:spcAft>
                  <a:spcPct val="0"/>
                </a:spcAft>
                <a:buClrTx/>
                <a:buSzTx/>
                <a:buFontTx/>
                <a:buNone/>
                <a:tabLst/>
                <a:defRPr/>
              </a:pPr>
              <a:t>67</a:t>
            </a:fld>
            <a:endParaRPr kumimoji="0" lang="es-ES_tradnl" sz="1400" b="0" i="0" u="none" strike="noStrike" kern="1200" cap="none" spc="0" normalizeH="0" baseline="0" noProof="0">
              <a:ln>
                <a:noFill/>
              </a:ln>
              <a:solidFill>
                <a:srgbClr val="37302A"/>
              </a:solidFill>
              <a:effectLst/>
              <a:uLnTx/>
              <a:uFillTx/>
              <a:latin typeface="Book Antiqua" pitchFamily="18" charset="0"/>
              <a:ea typeface="+mn-ea"/>
              <a:cs typeface="+mn-cs"/>
            </a:endParaRPr>
          </a:p>
        </p:txBody>
      </p:sp>
      <p:sp>
        <p:nvSpPr>
          <p:cNvPr id="8" name="CuadroTexto 7"/>
          <p:cNvSpPr txBox="1"/>
          <p:nvPr/>
        </p:nvSpPr>
        <p:spPr>
          <a:xfrm>
            <a:off x="3140472" y="6194327"/>
            <a:ext cx="5219540" cy="553998"/>
          </a:xfrm>
          <a:prstGeom prst="rect">
            <a:avLst/>
          </a:prstGeom>
          <a:noFill/>
        </p:spPr>
        <p:txBody>
          <a:bodyPr wrap="square" rtlCol="0">
            <a:spAutoFit/>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s-MX" sz="1600" b="0" i="0" u="none" strike="noStrike" kern="1200" cap="small" spc="0" normalizeH="0" baseline="0" noProof="0" dirty="0">
                <a:ln>
                  <a:noFill/>
                </a:ln>
                <a:solidFill>
                  <a:srgbClr val="FFFFCC"/>
                </a:solidFill>
                <a:effectLst>
                  <a:outerShdw blurRad="38100" dist="38100" dir="2700000" algn="tl">
                    <a:srgbClr val="000000">
                      <a:alpha val="43137"/>
                    </a:srgbClr>
                  </a:outerShdw>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rPr>
              <a:t>Estructura de la Hemoglobina y de la Clorofila</a:t>
            </a:r>
          </a:p>
          <a:p>
            <a:pPr marL="0" marR="0" lvl="0" indent="0" algn="ctr" defTabSz="914400" rtl="0" eaLnBrk="0" fontAlgn="base" latinLnBrk="0" hangingPunct="0">
              <a:lnSpc>
                <a:spcPct val="100000"/>
              </a:lnSpc>
              <a:spcBef>
                <a:spcPct val="0"/>
              </a:spcBef>
              <a:spcAft>
                <a:spcPct val="0"/>
              </a:spcAft>
              <a:buClrTx/>
              <a:buSzTx/>
              <a:buFontTx/>
              <a:buNone/>
              <a:tabLst/>
              <a:defRPr/>
            </a:pPr>
            <a:r>
              <a:rPr kumimoji="0" lang="es-MX" sz="1400" b="0" i="0" u="none" strike="noStrike" kern="1200" cap="small" spc="0" normalizeH="0" baseline="0" noProof="0" dirty="0">
                <a:ln>
                  <a:noFill/>
                </a:ln>
                <a:solidFill>
                  <a:srgbClr val="FFFFCC"/>
                </a:solidFill>
                <a:effectLst>
                  <a:outerShdw blurRad="38100" dist="38100" dir="2700000" algn="tl">
                    <a:srgbClr val="000000">
                      <a:alpha val="43137"/>
                    </a:srgbClr>
                  </a:outerShdw>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rPr>
              <a:t>Fuente:</a:t>
            </a:r>
            <a:r>
              <a:rPr kumimoji="0" lang="es-MX" sz="1400" b="0" i="0" u="none" strike="noStrike" kern="1200" cap="none" spc="0" normalizeH="0" baseline="0" noProof="0" dirty="0">
                <a:ln>
                  <a:noFill/>
                </a:ln>
                <a:solidFill>
                  <a:srgbClr val="FFFFCC"/>
                </a:solidFill>
                <a:effectLst>
                  <a:outerShdw blurRad="38100" dist="38100" dir="2700000" algn="tl">
                    <a:srgbClr val="000000">
                      <a:alpha val="43137"/>
                    </a:srgbClr>
                  </a:outerShdw>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rPr>
              <a:t> Imágenes de Google, 2019</a:t>
            </a:r>
          </a:p>
        </p:txBody>
      </p:sp>
      <p:grpSp>
        <p:nvGrpSpPr>
          <p:cNvPr id="7" name="Grupo 6"/>
          <p:cNvGrpSpPr/>
          <p:nvPr/>
        </p:nvGrpSpPr>
        <p:grpSpPr>
          <a:xfrm>
            <a:off x="0" y="-171400"/>
            <a:ext cx="9157585" cy="7025729"/>
            <a:chOff x="0" y="9053"/>
            <a:chExt cx="9157585" cy="6845276"/>
          </a:xfrm>
        </p:grpSpPr>
        <p:grpSp>
          <p:nvGrpSpPr>
            <p:cNvPr id="6" name="Grupo 5"/>
            <p:cNvGrpSpPr/>
            <p:nvPr/>
          </p:nvGrpSpPr>
          <p:grpSpPr>
            <a:xfrm>
              <a:off x="0" y="9053"/>
              <a:ext cx="9157585" cy="6845276"/>
              <a:chOff x="0" y="0"/>
              <a:chExt cx="9157585" cy="6845276"/>
            </a:xfrm>
          </p:grpSpPr>
          <p:grpSp>
            <p:nvGrpSpPr>
              <p:cNvPr id="4" name="Grupo 3"/>
              <p:cNvGrpSpPr/>
              <p:nvPr/>
            </p:nvGrpSpPr>
            <p:grpSpPr>
              <a:xfrm>
                <a:off x="0" y="0"/>
                <a:ext cx="9157585" cy="6845276"/>
                <a:chOff x="0" y="0"/>
                <a:chExt cx="9157585" cy="6845276"/>
              </a:xfrm>
            </p:grpSpPr>
            <p:grpSp>
              <p:nvGrpSpPr>
                <p:cNvPr id="2" name="Grupo 1"/>
                <p:cNvGrpSpPr/>
                <p:nvPr/>
              </p:nvGrpSpPr>
              <p:grpSpPr>
                <a:xfrm>
                  <a:off x="0" y="0"/>
                  <a:ext cx="9157585" cy="6845276"/>
                  <a:chOff x="0" y="0"/>
                  <a:chExt cx="9157585" cy="6845276"/>
                </a:xfrm>
              </p:grpSpPr>
              <p:pic>
                <p:nvPicPr>
                  <p:cNvPr id="1026" name="Picture 2" descr="https://flagellum.files.wordpress.com/2011/12/glycated-hemoglobin-oxygen-bound-haemoglobin-fructose-plasma-glucose-concentration-hemoglonia-glucosilada-glicosilada-glicada-3d-ciencia.jpg"/>
                  <p:cNvPicPr>
                    <a:picLocks noChangeAspect="1" noChangeArrowheads="1"/>
                  </p:cNvPicPr>
                  <p:nvPr/>
                </p:nvPicPr>
                <p:blipFill rotWithShape="1">
                  <a:blip r:embed="rId2">
                    <a:extLst>
                      <a:ext uri="{28A0092B-C50C-407E-A947-70E740481C1C}">
                        <a14:useLocalDpi xmlns:a14="http://schemas.microsoft.com/office/drawing/2010/main" val="0"/>
                      </a:ext>
                    </a:extLst>
                  </a:blip>
                  <a:srcRect b="16466"/>
                  <a:stretch/>
                </p:blipFill>
                <p:spPr bwMode="auto">
                  <a:xfrm>
                    <a:off x="0" y="0"/>
                    <a:ext cx="5137594" cy="6845276"/>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http://html.rincondelvago.com/000705076.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16200000">
                    <a:off x="3634684" y="1322375"/>
                    <a:ext cx="6845275" cy="4200526"/>
                  </a:xfrm>
                  <a:prstGeom prst="rect">
                    <a:avLst/>
                  </a:prstGeom>
                  <a:noFill/>
                  <a:extLst>
                    <a:ext uri="{909E8E84-426E-40DD-AFC4-6F175D3DCCD1}">
                      <a14:hiddenFill xmlns:a14="http://schemas.microsoft.com/office/drawing/2010/main">
                        <a:solidFill>
                          <a:srgbClr val="FFFFFF"/>
                        </a:solidFill>
                      </a14:hiddenFill>
                    </a:ext>
                  </a:extLst>
                </p:spPr>
              </p:pic>
            </p:grpSp>
            <p:sp>
              <p:nvSpPr>
                <p:cNvPr id="3" name="CuadroTexto 2"/>
                <p:cNvSpPr txBox="1"/>
                <p:nvPr/>
              </p:nvSpPr>
              <p:spPr>
                <a:xfrm>
                  <a:off x="6186024" y="116632"/>
                  <a:ext cx="1742594" cy="461665"/>
                </a:xfrm>
                <a:prstGeom prst="rect">
                  <a:avLst/>
                </a:prstGeom>
                <a:noFill/>
              </p:spPr>
              <p:txBody>
                <a:bodyPr wrap="square" rtlCol="0">
                  <a:spAutoFit/>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s-MX" sz="2400" b="1" i="0" u="none" strike="noStrike" kern="1200" cap="small" spc="0" normalizeH="0" baseline="0" noProof="0" dirty="0">
                      <a:ln>
                        <a:noFill/>
                      </a:ln>
                      <a:solidFill>
                        <a:srgbClr val="FFCC99"/>
                      </a:solidFill>
                      <a:effectLst>
                        <a:outerShdw blurRad="38100" dist="38100" dir="2700000" algn="tl">
                          <a:srgbClr val="000000">
                            <a:alpha val="43137"/>
                          </a:srgbClr>
                        </a:outerShdw>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rPr>
                    <a:t>Clorofila</a:t>
                  </a:r>
                  <a:endParaRPr kumimoji="0" lang="es-MX" sz="2400" b="1" i="0" u="none" strike="noStrike" kern="1200" cap="none" spc="0" normalizeH="0" baseline="0" noProof="0" dirty="0">
                    <a:ln>
                      <a:noFill/>
                    </a:ln>
                    <a:solidFill>
                      <a:srgbClr val="FFCC99"/>
                    </a:solidFill>
                    <a:effectLst>
                      <a:outerShdw blurRad="38100" dist="38100" dir="2700000" algn="tl">
                        <a:srgbClr val="000000">
                          <a:alpha val="43137"/>
                        </a:srgbClr>
                      </a:outerShdw>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grpSp>
          <p:sp>
            <p:nvSpPr>
              <p:cNvPr id="9" name="CuadroTexto 8"/>
              <p:cNvSpPr txBox="1"/>
              <p:nvPr/>
            </p:nvSpPr>
            <p:spPr>
              <a:xfrm>
                <a:off x="323528" y="731233"/>
                <a:ext cx="3888432" cy="648000"/>
              </a:xfrm>
              <a:prstGeom prst="rect">
                <a:avLst/>
              </a:prstGeom>
              <a:solidFill>
                <a:schemeClr val="tx1"/>
              </a:solidFill>
            </p:spPr>
            <p:txBody>
              <a:bodyPr wrap="square" rtlCol="0" anchor="ctr">
                <a:spAutoFit/>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s-MX" sz="2400" b="1" i="0" u="none" strike="noStrike" kern="1200" cap="small" spc="0" normalizeH="0" baseline="0" noProof="0" dirty="0">
                    <a:ln>
                      <a:noFill/>
                    </a:ln>
                    <a:solidFill>
                      <a:srgbClr val="99CCFF"/>
                    </a:solidFill>
                    <a:effectLst>
                      <a:outerShdw blurRad="38100" dist="38100" dir="2700000" algn="tl">
                        <a:srgbClr val="000000">
                          <a:alpha val="43137"/>
                        </a:srgbClr>
                      </a:outerShdw>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rPr>
                  <a:t>Hemoglobina</a:t>
                </a:r>
              </a:p>
            </p:txBody>
          </p:sp>
        </p:grpSp>
        <p:sp>
          <p:nvSpPr>
            <p:cNvPr id="11" name="CuadroTexto 10"/>
            <p:cNvSpPr txBox="1"/>
            <p:nvPr/>
          </p:nvSpPr>
          <p:spPr>
            <a:xfrm>
              <a:off x="2611032" y="6274303"/>
              <a:ext cx="5219540" cy="553998"/>
            </a:xfrm>
            <a:prstGeom prst="rect">
              <a:avLst/>
            </a:prstGeom>
            <a:noFill/>
          </p:spPr>
          <p:txBody>
            <a:bodyPr wrap="square" rtlCol="0">
              <a:spAutoFit/>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s-MX" sz="1600" b="0" i="0" u="none" strike="noStrike" kern="1200" cap="small" spc="0" normalizeH="0" baseline="0" noProof="0" dirty="0">
                  <a:ln>
                    <a:noFill/>
                  </a:ln>
                  <a:solidFill>
                    <a:srgbClr val="FFFFCC"/>
                  </a:solidFill>
                  <a:effectLst>
                    <a:outerShdw blurRad="38100" dist="38100" dir="2700000" algn="tl">
                      <a:srgbClr val="000000">
                        <a:alpha val="43137"/>
                      </a:srgbClr>
                    </a:outerShdw>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rPr>
                <a:t>Estructura de la Hemoglobina y de la Clorofila</a:t>
              </a:r>
            </a:p>
            <a:p>
              <a:pPr marL="0" marR="0" lvl="0" indent="0" algn="ctr" defTabSz="914400" rtl="0" eaLnBrk="0" fontAlgn="base" latinLnBrk="0" hangingPunct="0">
                <a:lnSpc>
                  <a:spcPct val="100000"/>
                </a:lnSpc>
                <a:spcBef>
                  <a:spcPct val="0"/>
                </a:spcBef>
                <a:spcAft>
                  <a:spcPct val="0"/>
                </a:spcAft>
                <a:buClrTx/>
                <a:buSzTx/>
                <a:buFontTx/>
                <a:buNone/>
                <a:tabLst/>
                <a:defRPr/>
              </a:pPr>
              <a:r>
                <a:rPr kumimoji="0" lang="es-MX" sz="1400" b="0" i="0" u="none" strike="noStrike" kern="1200" cap="small" spc="0" normalizeH="0" baseline="0" noProof="0" dirty="0">
                  <a:ln>
                    <a:noFill/>
                  </a:ln>
                  <a:solidFill>
                    <a:srgbClr val="FFFFCC"/>
                  </a:solidFill>
                  <a:effectLst>
                    <a:outerShdw blurRad="38100" dist="38100" dir="2700000" algn="tl">
                      <a:srgbClr val="000000">
                        <a:alpha val="43137"/>
                      </a:srgbClr>
                    </a:outerShdw>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rPr>
                <a:t>Fuente:</a:t>
              </a:r>
              <a:r>
                <a:rPr kumimoji="0" lang="es-MX" sz="1400" b="0" i="0" u="none" strike="noStrike" kern="1200" cap="none" spc="0" normalizeH="0" baseline="0" noProof="0" dirty="0">
                  <a:ln>
                    <a:noFill/>
                  </a:ln>
                  <a:solidFill>
                    <a:srgbClr val="FFFFCC"/>
                  </a:solidFill>
                  <a:effectLst>
                    <a:outerShdw blurRad="38100" dist="38100" dir="2700000" algn="tl">
                      <a:srgbClr val="000000">
                        <a:alpha val="43137"/>
                      </a:srgbClr>
                    </a:outerShdw>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rPr>
                <a:t> Imágenes de Google, 2019</a:t>
              </a:r>
            </a:p>
          </p:txBody>
        </p:sp>
      </p:grpSp>
    </p:spTree>
    <p:extLst>
      <p:ext uri="{BB962C8B-B14F-4D97-AF65-F5344CB8AC3E}">
        <p14:creationId xmlns:p14="http://schemas.microsoft.com/office/powerpoint/2010/main" val="2771055942"/>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a:xfrm>
            <a:off x="785786" y="214290"/>
            <a:ext cx="7696200" cy="1066800"/>
          </a:xfrm>
          <a:noFill/>
          <a:ln/>
        </p:spPr>
        <p:txBody>
          <a:bodyPr>
            <a:noAutofit/>
          </a:bodyPr>
          <a:lstStyle/>
          <a:p>
            <a:pPr algn="ctr"/>
            <a:r>
              <a:rPr lang="es-ES_tradnl" sz="3600" b="1" dirty="0">
                <a:solidFill>
                  <a:schemeClr val="tx2">
                    <a:lumMod val="75000"/>
                  </a:schemeClr>
                </a:solidFill>
                <a:latin typeface="Arial" pitchFamily="34" charset="0"/>
                <a:cs typeface="Arial" pitchFamily="34" charset="0"/>
              </a:rPr>
              <a:t>PROPIEDADES QUÍMICAS DE LOS AMINOÁCIDOS </a:t>
            </a:r>
          </a:p>
        </p:txBody>
      </p:sp>
      <p:sp>
        <p:nvSpPr>
          <p:cNvPr id="22531" name="Rectangle 3"/>
          <p:cNvSpPr>
            <a:spLocks noGrp="1" noChangeArrowheads="1"/>
          </p:cNvSpPr>
          <p:nvPr>
            <p:ph sz="quarter" idx="1"/>
          </p:nvPr>
        </p:nvSpPr>
        <p:spPr>
          <a:xfrm>
            <a:off x="428596" y="2002520"/>
            <a:ext cx="8229600" cy="3658728"/>
          </a:xfrm>
          <a:noFill/>
          <a:ln/>
        </p:spPr>
        <p:txBody>
          <a:bodyPr>
            <a:normAutofit/>
          </a:bodyPr>
          <a:lstStyle/>
          <a:p>
            <a:pPr marL="0" indent="0" algn="just">
              <a:buClr>
                <a:srgbClr val="002060"/>
              </a:buClr>
              <a:buNone/>
            </a:pPr>
            <a:r>
              <a:rPr lang="es-ES_tradnl" sz="2800" b="1" cap="small" dirty="0">
                <a:solidFill>
                  <a:srgbClr val="0000FF"/>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Reacciones del Grupo Carboxilo</a:t>
            </a:r>
            <a:r>
              <a:rPr lang="es-ES_tradnl" sz="2800" b="1" cap="small" dirty="0">
                <a:solidFill>
                  <a:schemeClr val="tx2">
                    <a:lumMod val="75000"/>
                  </a:schemeClr>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 </a:t>
            </a:r>
            <a:r>
              <a:rPr lang="es-ES_tradnl" sz="2800" dirty="0">
                <a:solidFill>
                  <a:schemeClr val="tx2">
                    <a:lumMod val="75000"/>
                  </a:schemeClr>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Formación de amidas, esteres y haluros de arilo</a:t>
            </a:r>
          </a:p>
          <a:p>
            <a:pPr marL="0" indent="0" algn="just">
              <a:buClr>
                <a:srgbClr val="002060"/>
              </a:buClr>
              <a:buNone/>
            </a:pPr>
            <a:endParaRPr lang="es-ES_tradnl" sz="2000" b="1" cap="small" dirty="0">
              <a:solidFill>
                <a:schemeClr val="tx2">
                  <a:lumMod val="75000"/>
                </a:schemeClr>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endParaRPr>
          </a:p>
          <a:p>
            <a:pPr marL="0" indent="0" algn="just">
              <a:buClr>
                <a:srgbClr val="002060"/>
              </a:buClr>
              <a:buNone/>
            </a:pPr>
            <a:r>
              <a:rPr lang="es-ES_tradnl" sz="2800" b="1" cap="small" dirty="0">
                <a:solidFill>
                  <a:srgbClr val="FF00FF"/>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Reacciones del Grupo Amino</a:t>
            </a:r>
            <a:r>
              <a:rPr lang="es-ES_tradnl" sz="2800" b="1" cap="small" dirty="0">
                <a:solidFill>
                  <a:schemeClr val="tx2">
                    <a:lumMod val="75000"/>
                  </a:schemeClr>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 </a:t>
            </a:r>
            <a:r>
              <a:rPr lang="es-ES_tradnl" sz="2800" dirty="0">
                <a:solidFill>
                  <a:schemeClr val="tx2">
                    <a:lumMod val="75000"/>
                  </a:schemeClr>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Acilación</a:t>
            </a:r>
          </a:p>
          <a:p>
            <a:pPr marL="0" indent="0" algn="just">
              <a:buClr>
                <a:srgbClr val="002060"/>
              </a:buClr>
              <a:buNone/>
            </a:pPr>
            <a:endParaRPr lang="es-ES_tradnl" sz="2000" b="1" cap="small" dirty="0">
              <a:solidFill>
                <a:schemeClr val="tx2">
                  <a:lumMod val="75000"/>
                </a:schemeClr>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endParaRPr>
          </a:p>
          <a:p>
            <a:pPr marL="0" indent="0" algn="just">
              <a:buClr>
                <a:srgbClr val="002060"/>
              </a:buClr>
              <a:buNone/>
            </a:pPr>
            <a:r>
              <a:rPr lang="es-ES_tradnl" sz="2800" b="1" cap="small" dirty="0">
                <a:solidFill>
                  <a:srgbClr val="FF00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Reacciones del Grupo Radical</a:t>
            </a:r>
          </a:p>
          <a:p>
            <a:pPr marL="0" indent="0" algn="just">
              <a:buClr>
                <a:srgbClr val="002060"/>
              </a:buClr>
              <a:buNone/>
            </a:pPr>
            <a:endParaRPr lang="es-ES_tradnl" sz="2000" b="1" cap="small" dirty="0">
              <a:solidFill>
                <a:schemeClr val="tx2">
                  <a:lumMod val="75000"/>
                </a:schemeClr>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endParaRPr>
          </a:p>
          <a:p>
            <a:pPr marL="0" indent="0" algn="just">
              <a:buClr>
                <a:srgbClr val="002060"/>
              </a:buClr>
              <a:buNone/>
            </a:pPr>
            <a:r>
              <a:rPr lang="es-ES_tradnl" sz="2800" b="1" cap="small" dirty="0">
                <a:solidFill>
                  <a:srgbClr val="0066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Formación del Enlace Peptídico</a:t>
            </a:r>
          </a:p>
        </p:txBody>
      </p:sp>
      <p:sp>
        <p:nvSpPr>
          <p:cNvPr id="5" name="Marcador de número de diapositiva 1"/>
          <p:cNvSpPr txBox="1">
            <a:spLocks/>
          </p:cNvSpPr>
          <p:nvPr/>
        </p:nvSpPr>
        <p:spPr>
          <a:xfrm>
            <a:off x="8388424" y="6376182"/>
            <a:ext cx="430960" cy="229053"/>
          </a:xfrm>
          <a:prstGeom prst="rect">
            <a:avLst/>
          </a:prstGeom>
        </p:spPr>
        <p:txBody>
          <a:bodyPr vert="horz"/>
          <a:lstStyle>
            <a:defPPr>
              <a:defRPr lang="es-ES_tradnl"/>
            </a:defPPr>
            <a:lvl1pPr algn="l" rtl="0" eaLnBrk="1" fontAlgn="base" latinLnBrk="0" hangingPunct="1">
              <a:spcBef>
                <a:spcPct val="0"/>
              </a:spcBef>
              <a:spcAft>
                <a:spcPct val="0"/>
              </a:spcAft>
              <a:defRPr kumimoji="0" sz="1400" kern="1200">
                <a:solidFill>
                  <a:schemeClr val="tx2"/>
                </a:solidFill>
                <a:latin typeface="Book Antiqua" pitchFamily="18" charset="0"/>
                <a:ea typeface="+mn-ea"/>
                <a:cs typeface="+mn-cs"/>
              </a:defRPr>
            </a:lvl1pPr>
            <a:lvl2pPr marL="457200" algn="l" rtl="0" eaLnBrk="0" fontAlgn="base" hangingPunct="0">
              <a:spcBef>
                <a:spcPct val="0"/>
              </a:spcBef>
              <a:spcAft>
                <a:spcPct val="0"/>
              </a:spcAft>
              <a:defRPr sz="2400" kern="1200">
                <a:solidFill>
                  <a:schemeClr val="tx1"/>
                </a:solidFill>
                <a:latin typeface="Book Antiqua" pitchFamily="18" charset="0"/>
                <a:ea typeface="+mn-ea"/>
                <a:cs typeface="+mn-cs"/>
              </a:defRPr>
            </a:lvl2pPr>
            <a:lvl3pPr marL="914400" algn="l" rtl="0" eaLnBrk="0" fontAlgn="base" hangingPunct="0">
              <a:spcBef>
                <a:spcPct val="0"/>
              </a:spcBef>
              <a:spcAft>
                <a:spcPct val="0"/>
              </a:spcAft>
              <a:defRPr sz="2400" kern="1200">
                <a:solidFill>
                  <a:schemeClr val="tx1"/>
                </a:solidFill>
                <a:latin typeface="Book Antiqua"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Book Antiqua"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Book Antiqua" pitchFamily="18" charset="0"/>
                <a:ea typeface="+mn-ea"/>
                <a:cs typeface="+mn-cs"/>
              </a:defRPr>
            </a:lvl5pPr>
            <a:lvl6pPr marL="2286000" algn="l" defTabSz="914400" rtl="0" eaLnBrk="1" latinLnBrk="0" hangingPunct="1">
              <a:defRPr sz="2400" kern="1200">
                <a:solidFill>
                  <a:schemeClr val="tx1"/>
                </a:solidFill>
                <a:latin typeface="Book Antiqua" pitchFamily="18" charset="0"/>
                <a:ea typeface="+mn-ea"/>
                <a:cs typeface="+mn-cs"/>
              </a:defRPr>
            </a:lvl6pPr>
            <a:lvl7pPr marL="2743200" algn="l" defTabSz="914400" rtl="0" eaLnBrk="1" latinLnBrk="0" hangingPunct="1">
              <a:defRPr sz="2400" kern="1200">
                <a:solidFill>
                  <a:schemeClr val="tx1"/>
                </a:solidFill>
                <a:latin typeface="Book Antiqua" pitchFamily="18" charset="0"/>
                <a:ea typeface="+mn-ea"/>
                <a:cs typeface="+mn-cs"/>
              </a:defRPr>
            </a:lvl7pPr>
            <a:lvl8pPr marL="3200400" algn="l" defTabSz="914400" rtl="0" eaLnBrk="1" latinLnBrk="0" hangingPunct="1">
              <a:defRPr sz="2400" kern="1200">
                <a:solidFill>
                  <a:schemeClr val="tx1"/>
                </a:solidFill>
                <a:latin typeface="Book Antiqua" pitchFamily="18" charset="0"/>
                <a:ea typeface="+mn-ea"/>
                <a:cs typeface="+mn-cs"/>
              </a:defRPr>
            </a:lvl8pPr>
            <a:lvl9pPr marL="3657600" algn="l" defTabSz="914400" rtl="0" eaLnBrk="1" latinLnBrk="0" hangingPunct="1">
              <a:defRPr sz="2400" kern="1200">
                <a:solidFill>
                  <a:schemeClr val="tx1"/>
                </a:solidFill>
                <a:latin typeface="Book Antiqua" pitchFamily="18" charset="0"/>
                <a:ea typeface="+mn-ea"/>
                <a:cs typeface="+mn-cs"/>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lang="es-ES_tradnl" sz="1100" b="1" dirty="0">
                <a:solidFill>
                  <a:srgbClr val="37302A"/>
                </a:solidFill>
                <a:latin typeface="Microsoft Sans Serif" panose="020B0604020202020204" pitchFamily="34" charset="0"/>
                <a:ea typeface="Microsoft Sans Serif" panose="020B0604020202020204" pitchFamily="34" charset="0"/>
                <a:cs typeface="Microsoft Sans Serif" panose="020B0604020202020204" pitchFamily="34" charset="0"/>
              </a:rPr>
              <a:t>68</a:t>
            </a:r>
            <a:endParaRPr kumimoji="0" lang="es-ES_tradnl" sz="1100" b="1" i="0" u="none" strike="noStrike" kern="1200" cap="none" spc="0" normalizeH="0" baseline="0" noProof="0" dirty="0">
              <a:ln>
                <a:noFill/>
              </a:ln>
              <a:solidFill>
                <a:srgbClr val="37302A"/>
              </a:solidFill>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spTree>
  </p:cSld>
  <p:clrMapOvr>
    <a:masterClrMapping/>
  </p:clrMapOvr>
  <p:transition/>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a:xfrm>
            <a:off x="785786" y="214290"/>
            <a:ext cx="7696200" cy="1066800"/>
          </a:xfrm>
          <a:noFill/>
          <a:ln/>
        </p:spPr>
        <p:txBody>
          <a:bodyPr>
            <a:noAutofit/>
          </a:bodyPr>
          <a:lstStyle/>
          <a:p>
            <a:pPr algn="ctr"/>
            <a:r>
              <a:rPr lang="es-ES_tradnl" sz="3600" b="1" dirty="0">
                <a:solidFill>
                  <a:schemeClr val="tx2">
                    <a:lumMod val="75000"/>
                  </a:schemeClr>
                </a:solidFill>
                <a:latin typeface="Arial" pitchFamily="34" charset="0"/>
                <a:cs typeface="Arial" pitchFamily="34" charset="0"/>
              </a:rPr>
              <a:t>PROPIEDADES QUÍMICAS DE LOS AMINOÁCIDOS </a:t>
            </a:r>
          </a:p>
        </p:txBody>
      </p:sp>
      <p:pic>
        <p:nvPicPr>
          <p:cNvPr id="3" name="Imagen 2"/>
          <p:cNvPicPr>
            <a:picLocks noChangeAspect="1"/>
          </p:cNvPicPr>
          <p:nvPr/>
        </p:nvPicPr>
        <p:blipFill rotWithShape="1">
          <a:blip r:embed="rId3"/>
          <a:srcRect l="19916" t="47231" r="17681" b="29231"/>
          <a:stretch/>
        </p:blipFill>
        <p:spPr>
          <a:xfrm>
            <a:off x="2339752" y="2152436"/>
            <a:ext cx="4320480" cy="1224137"/>
          </a:xfrm>
          <a:prstGeom prst="rect">
            <a:avLst/>
          </a:prstGeom>
        </p:spPr>
      </p:pic>
      <p:sp>
        <p:nvSpPr>
          <p:cNvPr id="4" name="CuadroTexto 3"/>
          <p:cNvSpPr txBox="1"/>
          <p:nvPr/>
        </p:nvSpPr>
        <p:spPr>
          <a:xfrm>
            <a:off x="749574" y="1638269"/>
            <a:ext cx="4146254" cy="523220"/>
          </a:xfrm>
          <a:prstGeom prst="rect">
            <a:avLst/>
          </a:prstGeom>
          <a:noFill/>
        </p:spPr>
        <p:txBody>
          <a:bodyPr wrap="square" rtlCol="0">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s-MX" sz="2800" b="1" i="0" u="none" strike="noStrike" kern="1200" cap="small" spc="0" normalizeH="0" baseline="0" noProof="0" dirty="0">
                <a:ln>
                  <a:noFill/>
                </a:ln>
                <a:solidFill>
                  <a:srgbClr val="0000FF"/>
                </a:solidFill>
                <a:effectLst>
                  <a:outerShdw blurRad="38100" dist="38100" dir="2700000" algn="tl">
                    <a:srgbClr val="000000">
                      <a:alpha val="43137"/>
                    </a:srgbClr>
                  </a:outerShdw>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rPr>
              <a:t>Formación de amidas</a:t>
            </a:r>
          </a:p>
        </p:txBody>
      </p:sp>
      <p:sp>
        <p:nvSpPr>
          <p:cNvPr id="8" name="CuadroTexto 7"/>
          <p:cNvSpPr txBox="1"/>
          <p:nvPr/>
        </p:nvSpPr>
        <p:spPr>
          <a:xfrm>
            <a:off x="755576" y="3686296"/>
            <a:ext cx="4146254" cy="523220"/>
          </a:xfrm>
          <a:prstGeom prst="rect">
            <a:avLst/>
          </a:prstGeom>
          <a:noFill/>
        </p:spPr>
        <p:txBody>
          <a:bodyPr wrap="square" rtlCol="0">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s-MX" sz="2800" b="1" i="0" u="none" strike="noStrike" kern="1200" cap="small" spc="0" normalizeH="0" baseline="0" noProof="0" dirty="0">
                <a:ln>
                  <a:noFill/>
                </a:ln>
                <a:solidFill>
                  <a:srgbClr val="0000FF"/>
                </a:solidFill>
                <a:effectLst>
                  <a:outerShdw blurRad="38100" dist="38100" dir="2700000" algn="tl">
                    <a:srgbClr val="000000">
                      <a:alpha val="43137"/>
                    </a:srgbClr>
                  </a:outerShdw>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rPr>
              <a:t>Formación de ésteres</a:t>
            </a:r>
          </a:p>
        </p:txBody>
      </p:sp>
      <p:grpSp>
        <p:nvGrpSpPr>
          <p:cNvPr id="9" name="Grupo 8"/>
          <p:cNvGrpSpPr/>
          <p:nvPr/>
        </p:nvGrpSpPr>
        <p:grpSpPr>
          <a:xfrm>
            <a:off x="1547664" y="4173304"/>
            <a:ext cx="6192688" cy="1789602"/>
            <a:chOff x="1547664" y="4091827"/>
            <a:chExt cx="6192688" cy="1789602"/>
          </a:xfrm>
        </p:grpSpPr>
        <p:grpSp>
          <p:nvGrpSpPr>
            <p:cNvPr id="2" name="Grupo 1"/>
            <p:cNvGrpSpPr/>
            <p:nvPr/>
          </p:nvGrpSpPr>
          <p:grpSpPr>
            <a:xfrm>
              <a:off x="1547664" y="4091827"/>
              <a:ext cx="6192688" cy="1789602"/>
              <a:chOff x="1547664" y="4091827"/>
              <a:chExt cx="6192688" cy="1789602"/>
            </a:xfrm>
          </p:grpSpPr>
          <p:pic>
            <p:nvPicPr>
              <p:cNvPr id="5" name="Imagen 4"/>
              <p:cNvPicPr>
                <a:picLocks noChangeAspect="1"/>
              </p:cNvPicPr>
              <p:nvPr/>
            </p:nvPicPr>
            <p:blipFill rotWithShape="1">
              <a:blip r:embed="rId4"/>
              <a:srcRect l="8263" t="71000" r="24013" b="16400"/>
              <a:stretch/>
            </p:blipFill>
            <p:spPr>
              <a:xfrm>
                <a:off x="1547664" y="4091827"/>
                <a:ext cx="6192688" cy="864096"/>
              </a:xfrm>
              <a:prstGeom prst="rect">
                <a:avLst/>
              </a:prstGeom>
              <a:ln>
                <a:solidFill>
                  <a:schemeClr val="bg1"/>
                </a:solidFill>
              </a:ln>
            </p:spPr>
          </p:pic>
          <p:pic>
            <p:nvPicPr>
              <p:cNvPr id="6" name="Imagen 5"/>
              <p:cNvPicPr>
                <a:picLocks noChangeAspect="1"/>
              </p:cNvPicPr>
              <p:nvPr/>
            </p:nvPicPr>
            <p:blipFill>
              <a:blip r:embed="rId5"/>
              <a:stretch>
                <a:fillRect/>
              </a:stretch>
            </p:blipFill>
            <p:spPr>
              <a:xfrm>
                <a:off x="2782660" y="5043229"/>
                <a:ext cx="3543300" cy="838200"/>
              </a:xfrm>
              <a:prstGeom prst="rect">
                <a:avLst/>
              </a:prstGeom>
              <a:ln>
                <a:solidFill>
                  <a:schemeClr val="bg1"/>
                </a:solidFill>
              </a:ln>
            </p:spPr>
          </p:pic>
        </p:grpSp>
        <p:sp>
          <p:nvSpPr>
            <p:cNvPr id="7" name="Rectángulo 6"/>
            <p:cNvSpPr/>
            <p:nvPr/>
          </p:nvSpPr>
          <p:spPr>
            <a:xfrm>
              <a:off x="4076160" y="4302149"/>
              <a:ext cx="873986" cy="546148"/>
            </a:xfrm>
            <a:prstGeom prst="rect">
              <a:avLst/>
            </a:pr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es-MX" sz="2400" b="0" i="0" u="none" strike="noStrike" kern="1200" cap="none" spc="0" normalizeH="0" baseline="0" noProof="0">
                <a:ln>
                  <a:noFill/>
                </a:ln>
                <a:solidFill>
                  <a:prstClr val="white"/>
                </a:solidFill>
                <a:effectLst/>
                <a:uLnTx/>
                <a:uFillTx/>
                <a:latin typeface="Gill Sans MT"/>
                <a:ea typeface="+mn-ea"/>
                <a:cs typeface="+mn-cs"/>
              </a:endParaRPr>
            </a:p>
          </p:txBody>
        </p:sp>
      </p:grpSp>
      <p:sp>
        <p:nvSpPr>
          <p:cNvPr id="12" name="Marcador de número de diapositiva 1"/>
          <p:cNvSpPr txBox="1">
            <a:spLocks/>
          </p:cNvSpPr>
          <p:nvPr/>
        </p:nvSpPr>
        <p:spPr>
          <a:xfrm>
            <a:off x="8388424" y="6376182"/>
            <a:ext cx="430960" cy="229053"/>
          </a:xfrm>
          <a:prstGeom prst="rect">
            <a:avLst/>
          </a:prstGeom>
        </p:spPr>
        <p:txBody>
          <a:bodyPr vert="horz"/>
          <a:lstStyle>
            <a:defPPr>
              <a:defRPr lang="es-ES_tradnl"/>
            </a:defPPr>
            <a:lvl1pPr algn="l" rtl="0" eaLnBrk="1" fontAlgn="base" latinLnBrk="0" hangingPunct="1">
              <a:spcBef>
                <a:spcPct val="0"/>
              </a:spcBef>
              <a:spcAft>
                <a:spcPct val="0"/>
              </a:spcAft>
              <a:defRPr kumimoji="0" sz="1400" kern="1200">
                <a:solidFill>
                  <a:schemeClr val="tx2"/>
                </a:solidFill>
                <a:latin typeface="Book Antiqua" pitchFamily="18" charset="0"/>
                <a:ea typeface="+mn-ea"/>
                <a:cs typeface="+mn-cs"/>
              </a:defRPr>
            </a:lvl1pPr>
            <a:lvl2pPr marL="457200" algn="l" rtl="0" eaLnBrk="0" fontAlgn="base" hangingPunct="0">
              <a:spcBef>
                <a:spcPct val="0"/>
              </a:spcBef>
              <a:spcAft>
                <a:spcPct val="0"/>
              </a:spcAft>
              <a:defRPr sz="2400" kern="1200">
                <a:solidFill>
                  <a:schemeClr val="tx1"/>
                </a:solidFill>
                <a:latin typeface="Book Antiqua" pitchFamily="18" charset="0"/>
                <a:ea typeface="+mn-ea"/>
                <a:cs typeface="+mn-cs"/>
              </a:defRPr>
            </a:lvl2pPr>
            <a:lvl3pPr marL="914400" algn="l" rtl="0" eaLnBrk="0" fontAlgn="base" hangingPunct="0">
              <a:spcBef>
                <a:spcPct val="0"/>
              </a:spcBef>
              <a:spcAft>
                <a:spcPct val="0"/>
              </a:spcAft>
              <a:defRPr sz="2400" kern="1200">
                <a:solidFill>
                  <a:schemeClr val="tx1"/>
                </a:solidFill>
                <a:latin typeface="Book Antiqua"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Book Antiqua"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Book Antiqua" pitchFamily="18" charset="0"/>
                <a:ea typeface="+mn-ea"/>
                <a:cs typeface="+mn-cs"/>
              </a:defRPr>
            </a:lvl5pPr>
            <a:lvl6pPr marL="2286000" algn="l" defTabSz="914400" rtl="0" eaLnBrk="1" latinLnBrk="0" hangingPunct="1">
              <a:defRPr sz="2400" kern="1200">
                <a:solidFill>
                  <a:schemeClr val="tx1"/>
                </a:solidFill>
                <a:latin typeface="Book Antiqua" pitchFamily="18" charset="0"/>
                <a:ea typeface="+mn-ea"/>
                <a:cs typeface="+mn-cs"/>
              </a:defRPr>
            </a:lvl6pPr>
            <a:lvl7pPr marL="2743200" algn="l" defTabSz="914400" rtl="0" eaLnBrk="1" latinLnBrk="0" hangingPunct="1">
              <a:defRPr sz="2400" kern="1200">
                <a:solidFill>
                  <a:schemeClr val="tx1"/>
                </a:solidFill>
                <a:latin typeface="Book Antiqua" pitchFamily="18" charset="0"/>
                <a:ea typeface="+mn-ea"/>
                <a:cs typeface="+mn-cs"/>
              </a:defRPr>
            </a:lvl7pPr>
            <a:lvl8pPr marL="3200400" algn="l" defTabSz="914400" rtl="0" eaLnBrk="1" latinLnBrk="0" hangingPunct="1">
              <a:defRPr sz="2400" kern="1200">
                <a:solidFill>
                  <a:schemeClr val="tx1"/>
                </a:solidFill>
                <a:latin typeface="Book Antiqua" pitchFamily="18" charset="0"/>
                <a:ea typeface="+mn-ea"/>
                <a:cs typeface="+mn-cs"/>
              </a:defRPr>
            </a:lvl8pPr>
            <a:lvl9pPr marL="3657600" algn="l" defTabSz="914400" rtl="0" eaLnBrk="1" latinLnBrk="0" hangingPunct="1">
              <a:defRPr sz="2400" kern="1200">
                <a:solidFill>
                  <a:schemeClr val="tx1"/>
                </a:solidFill>
                <a:latin typeface="Book Antiqua" pitchFamily="18" charset="0"/>
                <a:ea typeface="+mn-ea"/>
                <a:cs typeface="+mn-cs"/>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s-ES_tradnl" sz="1100" b="1" i="0" u="none" strike="noStrike" kern="1200" cap="none" spc="0" normalizeH="0" baseline="0" noProof="0" dirty="0">
                <a:ln>
                  <a:noFill/>
                </a:ln>
                <a:solidFill>
                  <a:srgbClr val="37302A"/>
                </a:solidFill>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rPr>
              <a:t>69</a:t>
            </a:r>
          </a:p>
        </p:txBody>
      </p:sp>
    </p:spTree>
    <p:extLst>
      <p:ext uri="{BB962C8B-B14F-4D97-AF65-F5344CB8AC3E}">
        <p14:creationId xmlns:p14="http://schemas.microsoft.com/office/powerpoint/2010/main" val="4119388971"/>
      </p:ext>
    </p:extLst>
  </p:cSld>
  <p:clrMapOvr>
    <a:masterClrMapping/>
  </p:clrMapOv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a:noFill/>
          <a:ln/>
        </p:spPr>
        <p:txBody>
          <a:bodyPr anchor="ctr" anchorCtr="1">
            <a:normAutofit/>
          </a:bodyPr>
          <a:lstStyle/>
          <a:p>
            <a:pPr lvl="0" indent="-342900" algn="ctr">
              <a:spcBef>
                <a:spcPts val="600"/>
              </a:spcBef>
              <a:defRPr/>
            </a:pPr>
            <a:r>
              <a:rPr lang="es-ES_tradnl" sz="4400" b="1" cap="small" spc="100" dirty="0">
                <a:solidFill>
                  <a:srgbClr val="003300"/>
                </a:solidFill>
                <a:effectLst>
                  <a:outerShdw blurRad="38100" dist="38100" dir="2700000" algn="tl">
                    <a:srgbClr val="000000">
                      <a:alpha val="43137"/>
                    </a:srgbClr>
                  </a:outerShdw>
                </a:effectLst>
                <a:latin typeface="Microsoft Sans Serif" pitchFamily="34" charset="0"/>
                <a:ea typeface="+mn-ea"/>
                <a:cs typeface="Microsoft Sans Serif" pitchFamily="34" charset="0"/>
              </a:rPr>
              <a:t>Introducción</a:t>
            </a:r>
          </a:p>
        </p:txBody>
      </p:sp>
      <p:sp>
        <p:nvSpPr>
          <p:cNvPr id="6" name="5 Marcador de contenido"/>
          <p:cNvSpPr>
            <a:spLocks noGrp="1"/>
          </p:cNvSpPr>
          <p:nvPr>
            <p:ph sz="quarter" idx="2"/>
          </p:nvPr>
        </p:nvSpPr>
        <p:spPr>
          <a:xfrm>
            <a:off x="3687653" y="1258664"/>
            <a:ext cx="4986193" cy="5021160"/>
          </a:xfrm>
        </p:spPr>
        <p:txBody>
          <a:bodyPr anchor="ctr">
            <a:normAutofit lnSpcReduction="10000"/>
          </a:bodyPr>
          <a:lstStyle/>
          <a:p>
            <a:pPr marL="0" indent="-342900" algn="ctr">
              <a:spcBef>
                <a:spcPts val="1200"/>
              </a:spcBef>
              <a:spcAft>
                <a:spcPts val="1200"/>
              </a:spcAft>
              <a:buClr>
                <a:srgbClr val="002060"/>
              </a:buClr>
              <a:buNone/>
              <a:defRPr/>
            </a:pPr>
            <a:r>
              <a:rPr lang="es-MX" sz="2800" b="1" spc="100" dirty="0">
                <a:solidFill>
                  <a:schemeClr val="accent6">
                    <a:lumMod val="50000"/>
                  </a:schemeClr>
                </a:solidFill>
                <a:effectLst>
                  <a:outerShdw blurRad="38100" dist="38100" dir="2700000" algn="tl">
                    <a:srgbClr val="000000">
                      <a:alpha val="43137"/>
                    </a:srgbClr>
                  </a:outerShdw>
                </a:effectLst>
                <a:latin typeface="Microsoft Sans Serif" pitchFamily="34" charset="0"/>
                <a:cs typeface="Microsoft Sans Serif" pitchFamily="34" charset="0"/>
              </a:rPr>
              <a:t>Propósito de la Unidad</a:t>
            </a:r>
          </a:p>
          <a:p>
            <a:pPr marL="0" indent="0" algn="just">
              <a:buNone/>
            </a:pPr>
            <a:r>
              <a:rPr lang="es-MX" spc="100" dirty="0">
                <a:solidFill>
                  <a:schemeClr val="accent6">
                    <a:lumMod val="50000"/>
                  </a:schemeClr>
                </a:solidFill>
                <a:effectLst>
                  <a:outerShdw blurRad="38100" dist="38100" dir="2700000" algn="tl">
                    <a:srgbClr val="000000">
                      <a:alpha val="43137"/>
                    </a:srgbClr>
                  </a:outerShdw>
                </a:effectLst>
                <a:latin typeface="Microsoft Sans Serif" pitchFamily="34" charset="0"/>
                <a:cs typeface="Microsoft Sans Serif" pitchFamily="34" charset="0"/>
              </a:rPr>
              <a:t>Identificar y explicar la composición química y la organización estructural y funcional de las proteínas, por medio de la revisión conceptual y la observación experimental, para relacionarlas con las  diversas funciones de las proteínas en los organismos vivos. </a:t>
            </a:r>
            <a:r>
              <a:rPr lang="es-MX" b="1" cap="small" spc="100" dirty="0">
                <a:solidFill>
                  <a:schemeClr val="accent6">
                    <a:lumMod val="50000"/>
                  </a:schemeClr>
                </a:solidFill>
                <a:effectLst>
                  <a:outerShdw blurRad="38100" dist="38100" dir="2700000" algn="tl">
                    <a:srgbClr val="000000">
                      <a:alpha val="43137"/>
                    </a:srgbClr>
                  </a:outerShdw>
                </a:effectLst>
                <a:latin typeface="Microsoft Sans Serif" pitchFamily="34" charset="0"/>
                <a:cs typeface="Microsoft Sans Serif" pitchFamily="34" charset="0"/>
              </a:rPr>
              <a:t>	</a:t>
            </a:r>
          </a:p>
        </p:txBody>
      </p:sp>
      <p:pic>
        <p:nvPicPr>
          <p:cNvPr id="22530" name="Picture 2"/>
          <p:cNvPicPr>
            <a:picLocks noChangeAspect="1" noChangeArrowheads="1"/>
          </p:cNvPicPr>
          <p:nvPr/>
        </p:nvPicPr>
        <p:blipFill>
          <a:blip r:embed="rId3">
            <a:extLst>
              <a:ext uri="{BEBA8EAE-BF5A-486C-A8C5-ECC9F3942E4B}">
                <a14:imgProps xmlns:a14="http://schemas.microsoft.com/office/drawing/2010/main">
                  <a14:imgLayer r:embed="rId4">
                    <a14:imgEffect>
                      <a14:colorTemperature colorTemp="5900"/>
                    </a14:imgEffect>
                    <a14:imgEffect>
                      <a14:brightnessContrast bright="20000"/>
                    </a14:imgEffect>
                  </a14:imgLayer>
                </a14:imgProps>
              </a:ext>
              <a:ext uri="{28A0092B-C50C-407E-A947-70E740481C1C}">
                <a14:useLocalDpi xmlns:a14="http://schemas.microsoft.com/office/drawing/2010/main" val="0"/>
              </a:ext>
            </a:extLst>
          </a:blip>
          <a:srcRect/>
          <a:stretch>
            <a:fillRect/>
          </a:stretch>
        </p:blipFill>
        <p:spPr bwMode="auto">
          <a:xfrm>
            <a:off x="372128" y="1603618"/>
            <a:ext cx="3212289" cy="405763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Rectangle 2"/>
          <p:cNvSpPr txBox="1">
            <a:spLocks noChangeArrowheads="1"/>
          </p:cNvSpPr>
          <p:nvPr/>
        </p:nvSpPr>
        <p:spPr>
          <a:xfrm>
            <a:off x="544512" y="2132856"/>
            <a:ext cx="8218640" cy="720080"/>
          </a:xfrm>
          <a:prstGeom prst="rect">
            <a:avLst/>
          </a:prstGeom>
        </p:spPr>
        <p:txBody>
          <a:bodyPr/>
          <a:lstStyle>
            <a:lvl1pPr algn="l" rtl="0" eaLnBrk="1" latinLnBrk="0" hangingPunct="1">
              <a:spcBef>
                <a:spcPct val="0"/>
              </a:spcBef>
              <a:buNone/>
              <a:defRPr kumimoji="0" sz="3200" kern="1200">
                <a:solidFill>
                  <a:schemeClr val="tx2"/>
                </a:solidFill>
                <a:latin typeface="+mj-lt"/>
                <a:ea typeface="+mj-ea"/>
                <a:cs typeface="+mj-cs"/>
              </a:defRPr>
            </a:lvl1pPr>
          </a:lstStyle>
          <a:p>
            <a:pPr algn="ctr" eaLnBrk="0" fontAlgn="auto" hangingPunct="0">
              <a:spcAft>
                <a:spcPts val="0"/>
              </a:spcAft>
              <a:defRPr/>
            </a:pPr>
            <a:endParaRPr lang="es-MX" sz="4400" b="1" cap="small" spc="100" dirty="0">
              <a:solidFill>
                <a:srgbClr val="70AD47">
                  <a:lumMod val="50000"/>
                </a:srgbClr>
              </a:solidFill>
              <a:effectLst>
                <a:outerShdw blurRad="38100" dist="38100" dir="2700000" algn="tl">
                  <a:srgbClr val="000000">
                    <a:alpha val="43137"/>
                  </a:srgbClr>
                </a:outerShdw>
              </a:effectLst>
              <a:latin typeface="Microsoft Sans Serif" pitchFamily="34" charset="0"/>
              <a:cs typeface="Microsoft Sans Serif" pitchFamily="34" charset="0"/>
            </a:endParaRPr>
          </a:p>
        </p:txBody>
      </p:sp>
      <p:sp>
        <p:nvSpPr>
          <p:cNvPr id="10" name="9 CuadroTexto"/>
          <p:cNvSpPr txBox="1"/>
          <p:nvPr/>
        </p:nvSpPr>
        <p:spPr>
          <a:xfrm>
            <a:off x="0" y="5775647"/>
            <a:ext cx="3687653" cy="423193"/>
          </a:xfrm>
          <a:prstGeom prst="rect">
            <a:avLst/>
          </a:prstGeom>
          <a:noFill/>
        </p:spPr>
        <p:txBody>
          <a:bodyPr wrap="square" rtlCol="0">
            <a:spAutoFit/>
          </a:bodyPr>
          <a:lstStyle/>
          <a:p>
            <a:pPr lvl="0" algn="ctr"/>
            <a:r>
              <a:rPr lang="es-MX" altLang="es-MX" sz="1100" b="1" cap="small" spc="100" dirty="0">
                <a:solidFill>
                  <a:schemeClr val="accent6">
                    <a:lumMod val="50000"/>
                  </a:schemeClr>
                </a:solidFill>
                <a:effectLst>
                  <a:outerShdw blurRad="38100" dist="38100" dir="2700000" algn="tl">
                    <a:srgbClr val="000000">
                      <a:alpha val="43137"/>
                    </a:srgbClr>
                  </a:outerShdw>
                </a:effectLst>
                <a:latin typeface="Microsoft Sans Serif" pitchFamily="34" charset="0"/>
                <a:cs typeface="Microsoft Sans Serif" pitchFamily="34" charset="0"/>
              </a:rPr>
              <a:t>Estructura alfa helicoidal de las Proteínas. </a:t>
            </a:r>
          </a:p>
          <a:p>
            <a:pPr lvl="0" algn="ctr"/>
            <a:r>
              <a:rPr lang="es-MX" altLang="es-MX" sz="1000" spc="100" dirty="0">
                <a:solidFill>
                  <a:srgbClr val="6B6149">
                    <a:lumMod val="50000"/>
                  </a:srgbClr>
                </a:solidFill>
                <a:latin typeface="Microsoft Sans Serif" pitchFamily="34" charset="0"/>
                <a:cs typeface="Microsoft Sans Serif" pitchFamily="34" charset="0"/>
              </a:rPr>
              <a:t>Fuente: </a:t>
            </a:r>
            <a:r>
              <a:rPr lang="es-MX" altLang="es-MX" sz="1000" spc="100" dirty="0">
                <a:solidFill>
                  <a:schemeClr val="accent6">
                    <a:lumMod val="50000"/>
                  </a:schemeClr>
                </a:solidFill>
                <a:latin typeface="Microsoft Sans Serif" pitchFamily="34" charset="0"/>
                <a:cs typeface="Microsoft Sans Serif" pitchFamily="34" charset="0"/>
              </a:rPr>
              <a:t>Imágenes de Google, 2019 </a:t>
            </a:r>
          </a:p>
        </p:txBody>
      </p:sp>
      <p:sp>
        <p:nvSpPr>
          <p:cNvPr id="2" name="Marcador de número de diapositiva 1"/>
          <p:cNvSpPr>
            <a:spLocks noGrp="1"/>
          </p:cNvSpPr>
          <p:nvPr>
            <p:ph type="sldNum" sz="quarter" idx="12"/>
          </p:nvPr>
        </p:nvSpPr>
        <p:spPr>
          <a:xfrm>
            <a:off x="8388424" y="6377382"/>
            <a:ext cx="281586" cy="365760"/>
          </a:xfrm>
        </p:spPr>
        <p:txBody>
          <a:bodyPr/>
          <a:lstStyle/>
          <a:p>
            <a:pPr algn="ctr"/>
            <a:fld id="{B48A81B7-DF7F-4A12-876D-6C06510AE55E}" type="slidenum">
              <a:rPr lang="es-ES_tradnl" sz="1100" b="1" smtClean="0">
                <a:latin typeface="Microsoft Sans Serif" panose="020B0604020202020204" pitchFamily="34" charset="0"/>
                <a:ea typeface="Microsoft Sans Serif" panose="020B0604020202020204" pitchFamily="34" charset="0"/>
                <a:cs typeface="Microsoft Sans Serif" panose="020B0604020202020204" pitchFamily="34" charset="0"/>
              </a:rPr>
              <a:pPr algn="ctr"/>
              <a:t>7</a:t>
            </a:fld>
            <a:endParaRPr lang="es-ES_tradnl" sz="1100" b="1" dirty="0">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spTree>
    <p:extLst>
      <p:ext uri="{BB962C8B-B14F-4D97-AF65-F5344CB8AC3E}">
        <p14:creationId xmlns:p14="http://schemas.microsoft.com/office/powerpoint/2010/main" val="433012252"/>
      </p:ext>
    </p:extLst>
  </p:cSld>
  <p:clrMapOvr>
    <a:masterClrMapping/>
  </p:clrMapOvr>
  <p:transition/>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a:xfrm>
            <a:off x="785786" y="214290"/>
            <a:ext cx="7696200" cy="1066800"/>
          </a:xfrm>
          <a:noFill/>
          <a:ln/>
        </p:spPr>
        <p:txBody>
          <a:bodyPr>
            <a:noAutofit/>
          </a:bodyPr>
          <a:lstStyle/>
          <a:p>
            <a:pPr algn="ctr"/>
            <a:r>
              <a:rPr lang="es-ES_tradnl" sz="3600" b="1" dirty="0">
                <a:solidFill>
                  <a:schemeClr val="tx2">
                    <a:lumMod val="75000"/>
                  </a:schemeClr>
                </a:solidFill>
                <a:latin typeface="Arial" pitchFamily="34" charset="0"/>
                <a:cs typeface="Arial" pitchFamily="34" charset="0"/>
              </a:rPr>
              <a:t>PROPIEDADES QUÍMICAS DE LOS AMINOÁCIDOS </a:t>
            </a:r>
          </a:p>
        </p:txBody>
      </p:sp>
      <p:sp>
        <p:nvSpPr>
          <p:cNvPr id="4" name="CuadroTexto 3"/>
          <p:cNvSpPr txBox="1"/>
          <p:nvPr/>
        </p:nvSpPr>
        <p:spPr>
          <a:xfrm>
            <a:off x="785786" y="1886951"/>
            <a:ext cx="7602638" cy="523220"/>
          </a:xfrm>
          <a:prstGeom prst="rect">
            <a:avLst/>
          </a:prstGeom>
          <a:noFill/>
        </p:spPr>
        <p:txBody>
          <a:bodyPr wrap="square" rtlCol="0">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s-MX" sz="2800" b="1" i="0" u="none" strike="noStrike" kern="1200" cap="small" spc="0" normalizeH="0" baseline="0" noProof="0" dirty="0">
                <a:ln>
                  <a:noFill/>
                </a:ln>
                <a:solidFill>
                  <a:srgbClr val="0000FF"/>
                </a:solidFill>
                <a:effectLst>
                  <a:outerShdw blurRad="38100" dist="38100" dir="2700000" algn="tl">
                    <a:srgbClr val="000000">
                      <a:alpha val="43137"/>
                    </a:srgbClr>
                  </a:outerShdw>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rPr>
              <a:t>Formación de Haluros de Arilo</a:t>
            </a:r>
          </a:p>
        </p:txBody>
      </p:sp>
      <p:pic>
        <p:nvPicPr>
          <p:cNvPr id="2" name="Imagen 1"/>
          <p:cNvPicPr>
            <a:picLocks noChangeAspect="1"/>
          </p:cNvPicPr>
          <p:nvPr/>
        </p:nvPicPr>
        <p:blipFill rotWithShape="1">
          <a:blip r:embed="rId3"/>
          <a:srcRect t="1" b="1655"/>
          <a:stretch/>
        </p:blipFill>
        <p:spPr>
          <a:xfrm>
            <a:off x="1842226" y="2731911"/>
            <a:ext cx="5507113" cy="2803011"/>
          </a:xfrm>
          <a:prstGeom prst="rect">
            <a:avLst/>
          </a:prstGeom>
        </p:spPr>
      </p:pic>
      <p:sp>
        <p:nvSpPr>
          <p:cNvPr id="6" name="Marcador de número de diapositiva 1"/>
          <p:cNvSpPr txBox="1">
            <a:spLocks/>
          </p:cNvSpPr>
          <p:nvPr/>
        </p:nvSpPr>
        <p:spPr>
          <a:xfrm>
            <a:off x="8388424" y="6376182"/>
            <a:ext cx="430960" cy="229053"/>
          </a:xfrm>
          <a:prstGeom prst="rect">
            <a:avLst/>
          </a:prstGeom>
        </p:spPr>
        <p:txBody>
          <a:bodyPr vert="horz"/>
          <a:lstStyle>
            <a:defPPr>
              <a:defRPr lang="es-ES_tradnl"/>
            </a:defPPr>
            <a:lvl1pPr algn="l" rtl="0" eaLnBrk="1" fontAlgn="base" latinLnBrk="0" hangingPunct="1">
              <a:spcBef>
                <a:spcPct val="0"/>
              </a:spcBef>
              <a:spcAft>
                <a:spcPct val="0"/>
              </a:spcAft>
              <a:defRPr kumimoji="0" sz="1400" kern="1200">
                <a:solidFill>
                  <a:schemeClr val="tx2"/>
                </a:solidFill>
                <a:latin typeface="Book Antiqua" pitchFamily="18" charset="0"/>
                <a:ea typeface="+mn-ea"/>
                <a:cs typeface="+mn-cs"/>
              </a:defRPr>
            </a:lvl1pPr>
            <a:lvl2pPr marL="457200" algn="l" rtl="0" eaLnBrk="0" fontAlgn="base" hangingPunct="0">
              <a:spcBef>
                <a:spcPct val="0"/>
              </a:spcBef>
              <a:spcAft>
                <a:spcPct val="0"/>
              </a:spcAft>
              <a:defRPr sz="2400" kern="1200">
                <a:solidFill>
                  <a:schemeClr val="tx1"/>
                </a:solidFill>
                <a:latin typeface="Book Antiqua" pitchFamily="18" charset="0"/>
                <a:ea typeface="+mn-ea"/>
                <a:cs typeface="+mn-cs"/>
              </a:defRPr>
            </a:lvl2pPr>
            <a:lvl3pPr marL="914400" algn="l" rtl="0" eaLnBrk="0" fontAlgn="base" hangingPunct="0">
              <a:spcBef>
                <a:spcPct val="0"/>
              </a:spcBef>
              <a:spcAft>
                <a:spcPct val="0"/>
              </a:spcAft>
              <a:defRPr sz="2400" kern="1200">
                <a:solidFill>
                  <a:schemeClr val="tx1"/>
                </a:solidFill>
                <a:latin typeface="Book Antiqua"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Book Antiqua"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Book Antiqua" pitchFamily="18" charset="0"/>
                <a:ea typeface="+mn-ea"/>
                <a:cs typeface="+mn-cs"/>
              </a:defRPr>
            </a:lvl5pPr>
            <a:lvl6pPr marL="2286000" algn="l" defTabSz="914400" rtl="0" eaLnBrk="1" latinLnBrk="0" hangingPunct="1">
              <a:defRPr sz="2400" kern="1200">
                <a:solidFill>
                  <a:schemeClr val="tx1"/>
                </a:solidFill>
                <a:latin typeface="Book Antiqua" pitchFamily="18" charset="0"/>
                <a:ea typeface="+mn-ea"/>
                <a:cs typeface="+mn-cs"/>
              </a:defRPr>
            </a:lvl6pPr>
            <a:lvl7pPr marL="2743200" algn="l" defTabSz="914400" rtl="0" eaLnBrk="1" latinLnBrk="0" hangingPunct="1">
              <a:defRPr sz="2400" kern="1200">
                <a:solidFill>
                  <a:schemeClr val="tx1"/>
                </a:solidFill>
                <a:latin typeface="Book Antiqua" pitchFamily="18" charset="0"/>
                <a:ea typeface="+mn-ea"/>
                <a:cs typeface="+mn-cs"/>
              </a:defRPr>
            </a:lvl7pPr>
            <a:lvl8pPr marL="3200400" algn="l" defTabSz="914400" rtl="0" eaLnBrk="1" latinLnBrk="0" hangingPunct="1">
              <a:defRPr sz="2400" kern="1200">
                <a:solidFill>
                  <a:schemeClr val="tx1"/>
                </a:solidFill>
                <a:latin typeface="Book Antiqua" pitchFamily="18" charset="0"/>
                <a:ea typeface="+mn-ea"/>
                <a:cs typeface="+mn-cs"/>
              </a:defRPr>
            </a:lvl8pPr>
            <a:lvl9pPr marL="3657600" algn="l" defTabSz="914400" rtl="0" eaLnBrk="1" latinLnBrk="0" hangingPunct="1">
              <a:defRPr sz="2400" kern="1200">
                <a:solidFill>
                  <a:schemeClr val="tx1"/>
                </a:solidFill>
                <a:latin typeface="Book Antiqua" pitchFamily="18" charset="0"/>
                <a:ea typeface="+mn-ea"/>
                <a:cs typeface="+mn-cs"/>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lang="es-ES_tradnl" sz="1100" b="1" dirty="0">
                <a:solidFill>
                  <a:srgbClr val="37302A"/>
                </a:solidFill>
                <a:latin typeface="Microsoft Sans Serif" panose="020B0604020202020204" pitchFamily="34" charset="0"/>
                <a:ea typeface="Microsoft Sans Serif" panose="020B0604020202020204" pitchFamily="34" charset="0"/>
                <a:cs typeface="Microsoft Sans Serif" panose="020B0604020202020204" pitchFamily="34" charset="0"/>
              </a:rPr>
              <a:t>70</a:t>
            </a:r>
            <a:endParaRPr kumimoji="0" lang="es-ES_tradnl" sz="1100" b="1" i="0" u="none" strike="noStrike" kern="1200" cap="none" spc="0" normalizeH="0" baseline="0" noProof="0" dirty="0">
              <a:ln>
                <a:noFill/>
              </a:ln>
              <a:solidFill>
                <a:srgbClr val="37302A"/>
              </a:solidFill>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spTree>
    <p:extLst>
      <p:ext uri="{BB962C8B-B14F-4D97-AF65-F5344CB8AC3E}">
        <p14:creationId xmlns:p14="http://schemas.microsoft.com/office/powerpoint/2010/main" val="1950244011"/>
      </p:ext>
    </p:extLst>
  </p:cSld>
  <p:clrMapOvr>
    <a:masterClrMapping/>
  </p:clrMapOvr>
  <p:transition/>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a:xfrm>
            <a:off x="785786" y="214290"/>
            <a:ext cx="7696200" cy="1066800"/>
          </a:xfrm>
          <a:noFill/>
          <a:ln/>
        </p:spPr>
        <p:txBody>
          <a:bodyPr>
            <a:noAutofit/>
          </a:bodyPr>
          <a:lstStyle/>
          <a:p>
            <a:pPr algn="ctr"/>
            <a:r>
              <a:rPr lang="es-ES_tradnl" sz="3600" b="1" dirty="0">
                <a:solidFill>
                  <a:schemeClr val="tx2">
                    <a:lumMod val="75000"/>
                  </a:schemeClr>
                </a:solidFill>
                <a:latin typeface="Arial" pitchFamily="34" charset="0"/>
                <a:cs typeface="Arial" pitchFamily="34" charset="0"/>
              </a:rPr>
              <a:t>PROPIEDADES QUÍMICAS DE LOS AMINOÁCIDOS </a:t>
            </a:r>
          </a:p>
        </p:txBody>
      </p:sp>
      <p:sp>
        <p:nvSpPr>
          <p:cNvPr id="8" name="CuadroTexto 7"/>
          <p:cNvSpPr txBox="1"/>
          <p:nvPr/>
        </p:nvSpPr>
        <p:spPr>
          <a:xfrm>
            <a:off x="854326" y="1826718"/>
            <a:ext cx="7534097" cy="523220"/>
          </a:xfrm>
          <a:prstGeom prst="rect">
            <a:avLst/>
          </a:prstGeom>
          <a:noFill/>
        </p:spPr>
        <p:txBody>
          <a:bodyPr wrap="square" rtlCol="0">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s-MX" sz="2800" b="1" i="0" u="none" strike="noStrike" kern="1200" cap="small" spc="0" normalizeH="0" baseline="0" noProof="0" dirty="0" err="1">
                <a:ln>
                  <a:noFill/>
                </a:ln>
                <a:solidFill>
                  <a:srgbClr val="FF00FF"/>
                </a:solidFill>
                <a:effectLst>
                  <a:outerShdw blurRad="38100" dist="38100" dir="2700000" algn="tl">
                    <a:srgbClr val="000000">
                      <a:alpha val="43137"/>
                    </a:srgbClr>
                  </a:outerShdw>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rPr>
              <a:t>Acilación</a:t>
            </a:r>
            <a:r>
              <a:rPr kumimoji="0" lang="es-MX" sz="2800" b="1" i="0" u="none" strike="noStrike" kern="1200" cap="small" spc="0" normalizeH="0" baseline="0" noProof="0" dirty="0">
                <a:ln>
                  <a:noFill/>
                </a:ln>
                <a:solidFill>
                  <a:srgbClr val="FF00FF"/>
                </a:solidFill>
                <a:effectLst>
                  <a:outerShdw blurRad="38100" dist="38100" dir="2700000" algn="tl">
                    <a:srgbClr val="000000">
                      <a:alpha val="43137"/>
                    </a:srgbClr>
                  </a:outerShdw>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rPr>
              <a:t> del Grupo Amino</a:t>
            </a:r>
          </a:p>
        </p:txBody>
      </p:sp>
      <p:sp>
        <p:nvSpPr>
          <p:cNvPr id="11" name="Marcador de número de diapositiva 1"/>
          <p:cNvSpPr txBox="1">
            <a:spLocks/>
          </p:cNvSpPr>
          <p:nvPr/>
        </p:nvSpPr>
        <p:spPr>
          <a:xfrm>
            <a:off x="8388424" y="6376182"/>
            <a:ext cx="430960" cy="229053"/>
          </a:xfrm>
          <a:prstGeom prst="rect">
            <a:avLst/>
          </a:prstGeom>
        </p:spPr>
        <p:txBody>
          <a:bodyPr vert="horz"/>
          <a:lstStyle>
            <a:defPPr>
              <a:defRPr lang="es-ES_tradnl"/>
            </a:defPPr>
            <a:lvl1pPr algn="l" rtl="0" eaLnBrk="1" fontAlgn="base" latinLnBrk="0" hangingPunct="1">
              <a:spcBef>
                <a:spcPct val="0"/>
              </a:spcBef>
              <a:spcAft>
                <a:spcPct val="0"/>
              </a:spcAft>
              <a:defRPr kumimoji="0" sz="1400" kern="1200">
                <a:solidFill>
                  <a:schemeClr val="tx2"/>
                </a:solidFill>
                <a:latin typeface="Book Antiqua" pitchFamily="18" charset="0"/>
                <a:ea typeface="+mn-ea"/>
                <a:cs typeface="+mn-cs"/>
              </a:defRPr>
            </a:lvl1pPr>
            <a:lvl2pPr marL="457200" algn="l" rtl="0" eaLnBrk="0" fontAlgn="base" hangingPunct="0">
              <a:spcBef>
                <a:spcPct val="0"/>
              </a:spcBef>
              <a:spcAft>
                <a:spcPct val="0"/>
              </a:spcAft>
              <a:defRPr sz="2400" kern="1200">
                <a:solidFill>
                  <a:schemeClr val="tx1"/>
                </a:solidFill>
                <a:latin typeface="Book Antiqua" pitchFamily="18" charset="0"/>
                <a:ea typeface="+mn-ea"/>
                <a:cs typeface="+mn-cs"/>
              </a:defRPr>
            </a:lvl2pPr>
            <a:lvl3pPr marL="914400" algn="l" rtl="0" eaLnBrk="0" fontAlgn="base" hangingPunct="0">
              <a:spcBef>
                <a:spcPct val="0"/>
              </a:spcBef>
              <a:spcAft>
                <a:spcPct val="0"/>
              </a:spcAft>
              <a:defRPr sz="2400" kern="1200">
                <a:solidFill>
                  <a:schemeClr val="tx1"/>
                </a:solidFill>
                <a:latin typeface="Book Antiqua"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Book Antiqua"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Book Antiqua" pitchFamily="18" charset="0"/>
                <a:ea typeface="+mn-ea"/>
                <a:cs typeface="+mn-cs"/>
              </a:defRPr>
            </a:lvl5pPr>
            <a:lvl6pPr marL="2286000" algn="l" defTabSz="914400" rtl="0" eaLnBrk="1" latinLnBrk="0" hangingPunct="1">
              <a:defRPr sz="2400" kern="1200">
                <a:solidFill>
                  <a:schemeClr val="tx1"/>
                </a:solidFill>
                <a:latin typeface="Book Antiqua" pitchFamily="18" charset="0"/>
                <a:ea typeface="+mn-ea"/>
                <a:cs typeface="+mn-cs"/>
              </a:defRPr>
            </a:lvl6pPr>
            <a:lvl7pPr marL="2743200" algn="l" defTabSz="914400" rtl="0" eaLnBrk="1" latinLnBrk="0" hangingPunct="1">
              <a:defRPr sz="2400" kern="1200">
                <a:solidFill>
                  <a:schemeClr val="tx1"/>
                </a:solidFill>
                <a:latin typeface="Book Antiqua" pitchFamily="18" charset="0"/>
                <a:ea typeface="+mn-ea"/>
                <a:cs typeface="+mn-cs"/>
              </a:defRPr>
            </a:lvl7pPr>
            <a:lvl8pPr marL="3200400" algn="l" defTabSz="914400" rtl="0" eaLnBrk="1" latinLnBrk="0" hangingPunct="1">
              <a:defRPr sz="2400" kern="1200">
                <a:solidFill>
                  <a:schemeClr val="tx1"/>
                </a:solidFill>
                <a:latin typeface="Book Antiqua" pitchFamily="18" charset="0"/>
                <a:ea typeface="+mn-ea"/>
                <a:cs typeface="+mn-cs"/>
              </a:defRPr>
            </a:lvl8pPr>
            <a:lvl9pPr marL="3657600" algn="l" defTabSz="914400" rtl="0" eaLnBrk="1" latinLnBrk="0" hangingPunct="1">
              <a:defRPr sz="2400" kern="1200">
                <a:solidFill>
                  <a:schemeClr val="tx1"/>
                </a:solidFill>
                <a:latin typeface="Book Antiqua" pitchFamily="18" charset="0"/>
                <a:ea typeface="+mn-ea"/>
                <a:cs typeface="+mn-cs"/>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lang="es-ES_tradnl" sz="1100" b="1" dirty="0">
                <a:solidFill>
                  <a:srgbClr val="37302A"/>
                </a:solidFill>
                <a:latin typeface="Microsoft Sans Serif" panose="020B0604020202020204" pitchFamily="34" charset="0"/>
                <a:ea typeface="Microsoft Sans Serif" panose="020B0604020202020204" pitchFamily="34" charset="0"/>
                <a:cs typeface="Microsoft Sans Serif" panose="020B0604020202020204" pitchFamily="34" charset="0"/>
              </a:rPr>
              <a:t>71</a:t>
            </a:r>
            <a:endParaRPr kumimoji="0" lang="es-ES_tradnl" sz="1100" b="1" i="0" u="none" strike="noStrike" kern="1200" cap="none" spc="0" normalizeH="0" baseline="0" noProof="0" dirty="0">
              <a:ln>
                <a:noFill/>
              </a:ln>
              <a:solidFill>
                <a:srgbClr val="37302A"/>
              </a:solidFill>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grpSp>
        <p:nvGrpSpPr>
          <p:cNvPr id="16" name="Grupo 15"/>
          <p:cNvGrpSpPr/>
          <p:nvPr/>
        </p:nvGrpSpPr>
        <p:grpSpPr>
          <a:xfrm>
            <a:off x="251520" y="2564904"/>
            <a:ext cx="8568952" cy="2272909"/>
            <a:chOff x="251520" y="2564904"/>
            <a:chExt cx="8568952" cy="2272909"/>
          </a:xfrm>
        </p:grpSpPr>
        <p:pic>
          <p:nvPicPr>
            <p:cNvPr id="10" name="Imagen 9"/>
            <p:cNvPicPr>
              <a:picLocks noChangeAspect="1"/>
            </p:cNvPicPr>
            <p:nvPr/>
          </p:nvPicPr>
          <p:blipFill rotWithShape="1">
            <a:blip r:embed="rId3"/>
            <a:srcRect l="2751" t="37399" r="3538" b="31101"/>
            <a:stretch/>
          </p:blipFill>
          <p:spPr>
            <a:xfrm>
              <a:off x="251520" y="2564904"/>
              <a:ext cx="8568952" cy="2160240"/>
            </a:xfrm>
            <a:prstGeom prst="rect">
              <a:avLst/>
            </a:prstGeom>
          </p:spPr>
        </p:pic>
        <p:sp>
          <p:nvSpPr>
            <p:cNvPr id="12" name="Rectángulo 11"/>
            <p:cNvSpPr/>
            <p:nvPr/>
          </p:nvSpPr>
          <p:spPr>
            <a:xfrm>
              <a:off x="331125" y="4333757"/>
              <a:ext cx="1584176" cy="50405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s-MX" sz="2400" b="1" i="0" u="none" strike="noStrike" kern="1200" cap="small" spc="0" normalizeH="0" baseline="0" noProof="0" dirty="0">
                  <a:ln>
                    <a:noFill/>
                  </a:ln>
                  <a:solidFill>
                    <a:prstClr val="black"/>
                  </a:solidFill>
                  <a:effectLst>
                    <a:outerShdw blurRad="38100" dist="38100" dir="2700000" algn="tl">
                      <a:srgbClr val="000000">
                        <a:alpha val="43137"/>
                      </a:srgbClr>
                    </a:outerShdw>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rPr>
                <a:t>Histidina</a:t>
              </a:r>
            </a:p>
          </p:txBody>
        </p:sp>
        <p:sp>
          <p:nvSpPr>
            <p:cNvPr id="14" name="Rectángulo 13"/>
            <p:cNvSpPr/>
            <p:nvPr/>
          </p:nvSpPr>
          <p:spPr>
            <a:xfrm>
              <a:off x="1994905" y="4333757"/>
              <a:ext cx="2808312" cy="50405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s-MX" sz="2400" b="1" i="0" u="none" strike="noStrike" kern="1200" cap="small" spc="0" normalizeH="0" baseline="0" noProof="0" dirty="0" err="1">
                  <a:ln>
                    <a:noFill/>
                  </a:ln>
                  <a:solidFill>
                    <a:prstClr val="black"/>
                  </a:solidFill>
                  <a:effectLst>
                    <a:outerShdw blurRad="38100" dist="38100" dir="2700000" algn="tl">
                      <a:srgbClr val="000000">
                        <a:alpha val="43137"/>
                      </a:srgbClr>
                    </a:outerShdw>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rPr>
                <a:t>Anhidrido</a:t>
              </a:r>
              <a:r>
                <a:rPr kumimoji="0" lang="es-MX" sz="2400" b="1" i="0" u="none" strike="noStrike" kern="1200" cap="small" spc="0" normalizeH="0" baseline="0" noProof="0" dirty="0">
                  <a:ln>
                    <a:noFill/>
                  </a:ln>
                  <a:solidFill>
                    <a:prstClr val="black"/>
                  </a:solidFill>
                  <a:effectLst>
                    <a:outerShdw blurRad="38100" dist="38100" dir="2700000" algn="tl">
                      <a:srgbClr val="000000">
                        <a:alpha val="43137"/>
                      </a:srgbClr>
                    </a:outerShdw>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rPr>
                <a:t> acético </a:t>
              </a:r>
            </a:p>
          </p:txBody>
        </p:sp>
        <p:sp>
          <p:nvSpPr>
            <p:cNvPr id="15" name="Rectángulo 14"/>
            <p:cNvSpPr/>
            <p:nvPr/>
          </p:nvSpPr>
          <p:spPr>
            <a:xfrm>
              <a:off x="5867598" y="4333757"/>
              <a:ext cx="2736306" cy="50405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s-MX" sz="2400" b="1" i="0" u="none" strike="noStrike" kern="1200" cap="small" spc="0" normalizeH="0" baseline="0" noProof="0" dirty="0">
                  <a:ln>
                    <a:noFill/>
                  </a:ln>
                  <a:solidFill>
                    <a:prstClr val="black"/>
                  </a:solidFill>
                  <a:effectLst>
                    <a:outerShdw blurRad="38100" dist="38100" dir="2700000" algn="tl">
                      <a:srgbClr val="000000">
                        <a:alpha val="43137"/>
                      </a:srgbClr>
                    </a:outerShdw>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rPr>
                <a:t>N - </a:t>
              </a:r>
              <a:r>
                <a:rPr kumimoji="0" lang="es-MX" sz="2400" b="1" i="0" u="none" strike="noStrike" kern="1200" cap="small" spc="0" normalizeH="0" baseline="0" noProof="0" dirty="0" err="1">
                  <a:ln>
                    <a:noFill/>
                  </a:ln>
                  <a:solidFill>
                    <a:prstClr val="black"/>
                  </a:solidFill>
                  <a:effectLst>
                    <a:outerShdw blurRad="38100" dist="38100" dir="2700000" algn="tl">
                      <a:srgbClr val="000000">
                        <a:alpha val="43137"/>
                      </a:srgbClr>
                    </a:outerShdw>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rPr>
                <a:t>acetilhistidina</a:t>
              </a:r>
              <a:r>
                <a:rPr kumimoji="0" lang="es-MX" sz="2400" b="1" i="0" u="none" strike="noStrike" kern="1200" cap="small" spc="0" normalizeH="0" baseline="0" noProof="0" dirty="0">
                  <a:ln>
                    <a:noFill/>
                  </a:ln>
                  <a:solidFill>
                    <a:prstClr val="black"/>
                  </a:solidFill>
                  <a:effectLst>
                    <a:outerShdw blurRad="38100" dist="38100" dir="2700000" algn="tl">
                      <a:srgbClr val="000000">
                        <a:alpha val="43137"/>
                      </a:srgbClr>
                    </a:outerShdw>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rPr>
                <a:t> </a:t>
              </a:r>
            </a:p>
          </p:txBody>
        </p:sp>
        <p:sp>
          <p:nvSpPr>
            <p:cNvPr id="13" name="Rectángulo 12"/>
            <p:cNvSpPr/>
            <p:nvPr/>
          </p:nvSpPr>
          <p:spPr>
            <a:xfrm>
              <a:off x="6228184" y="3933056"/>
              <a:ext cx="720080" cy="400701"/>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es-MX" sz="2400" b="0" i="0" u="none" strike="noStrike" kern="1200" cap="none" spc="0" normalizeH="0" baseline="0" noProof="0">
                <a:ln>
                  <a:noFill/>
                </a:ln>
                <a:solidFill>
                  <a:prstClr val="white"/>
                </a:solidFill>
                <a:effectLst/>
                <a:uLnTx/>
                <a:uFillTx/>
                <a:latin typeface="Gill Sans MT"/>
                <a:ea typeface="+mn-ea"/>
                <a:cs typeface="+mn-cs"/>
              </a:endParaRPr>
            </a:p>
          </p:txBody>
        </p:sp>
      </p:grpSp>
      <p:sp>
        <p:nvSpPr>
          <p:cNvPr id="18" name="CuadroTexto 17"/>
          <p:cNvSpPr txBox="1"/>
          <p:nvPr/>
        </p:nvSpPr>
        <p:spPr>
          <a:xfrm>
            <a:off x="2193447" y="5805264"/>
            <a:ext cx="5219540" cy="523220"/>
          </a:xfrm>
          <a:prstGeom prst="rect">
            <a:avLst/>
          </a:prstGeom>
          <a:noFill/>
        </p:spPr>
        <p:txBody>
          <a:bodyPr wrap="square" rtlCol="0">
            <a:spAutoFit/>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s-MX" sz="1600" b="1" i="0" u="none" strike="noStrike" kern="1200" cap="small" spc="0" normalizeH="0" baseline="0" noProof="0" dirty="0">
                <a:ln>
                  <a:noFill/>
                </a:ln>
                <a:solidFill>
                  <a:prstClr val="black"/>
                </a:solidFill>
                <a:effectLst>
                  <a:outerShdw blurRad="38100" dist="38100" dir="2700000" algn="tl">
                    <a:srgbClr val="000000">
                      <a:alpha val="43137"/>
                    </a:srgbClr>
                  </a:outerShdw>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rPr>
              <a:t>Propiedades Químicas de los Aminoácidos</a:t>
            </a:r>
          </a:p>
          <a:p>
            <a:pPr marL="0" marR="0" lvl="0" indent="0" algn="ctr" defTabSz="914400" rtl="0" eaLnBrk="0" fontAlgn="base" latinLnBrk="0" hangingPunct="0">
              <a:lnSpc>
                <a:spcPct val="100000"/>
              </a:lnSpc>
              <a:spcBef>
                <a:spcPct val="0"/>
              </a:spcBef>
              <a:spcAft>
                <a:spcPct val="0"/>
              </a:spcAft>
              <a:buClrTx/>
              <a:buSzTx/>
              <a:buFontTx/>
              <a:buNone/>
              <a:tabLst/>
              <a:defRPr/>
            </a:pPr>
            <a:r>
              <a:rPr kumimoji="0" lang="es-MX" sz="1200" b="0" i="0" u="none" strike="noStrike" kern="1200" cap="none" spc="0" normalizeH="0" baseline="0" noProof="0" dirty="0">
                <a:ln>
                  <a:noFill/>
                </a:ln>
                <a:solidFill>
                  <a:prstClr val="black"/>
                </a:solidFill>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rPr>
              <a:t>Fuente: </a:t>
            </a:r>
            <a:r>
              <a:rPr kumimoji="0" lang="es-MX" sz="1200" b="0" i="0" u="none" strike="noStrike" kern="1200" cap="none" spc="0" normalizeH="0" baseline="0" noProof="0" dirty="0">
                <a:ln>
                  <a:noFill/>
                </a:ln>
                <a:solidFill>
                  <a:prstClr val="black"/>
                </a:solidFill>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hlinkClick r:id="rId4">
                  <a:extLst>
                    <a:ext uri="{A12FA001-AC4F-418D-AE19-62706E023703}">
                      <ahyp:hlinkClr xmlns:ahyp="http://schemas.microsoft.com/office/drawing/2018/hyperlinkcolor" val="tx"/>
                    </a:ext>
                  </a:extLst>
                </a:hlinkClick>
              </a:rPr>
              <a:t>www.quimicaorganica.net</a:t>
            </a:r>
            <a:r>
              <a:rPr kumimoji="0" lang="es-MX" sz="1200" b="0" i="0" u="none" strike="noStrike" kern="1200" cap="none" spc="0" normalizeH="0" baseline="0" noProof="0" dirty="0">
                <a:ln>
                  <a:noFill/>
                </a:ln>
                <a:solidFill>
                  <a:prstClr val="black"/>
                </a:solidFill>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rPr>
              <a:t> , 2019</a:t>
            </a:r>
          </a:p>
        </p:txBody>
      </p:sp>
    </p:spTree>
    <p:extLst>
      <p:ext uri="{BB962C8B-B14F-4D97-AF65-F5344CB8AC3E}">
        <p14:creationId xmlns:p14="http://schemas.microsoft.com/office/powerpoint/2010/main" val="3518395411"/>
      </p:ext>
    </p:extLst>
  </p:cSld>
  <p:clrMapOvr>
    <a:masterClrMapping/>
  </p:clrMapOvr>
  <p:transition/>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txBox="1">
            <a:spLocks noChangeArrowheads="1"/>
          </p:cNvSpPr>
          <p:nvPr/>
        </p:nvSpPr>
        <p:spPr>
          <a:xfrm>
            <a:off x="785786" y="214290"/>
            <a:ext cx="7696200" cy="1066800"/>
          </a:xfrm>
          <a:prstGeom prst="rect">
            <a:avLst/>
          </a:prstGeom>
          <a:noFill/>
          <a:ln/>
        </p:spPr>
        <p:txBody>
          <a:bodyPr>
            <a:noAutofit/>
          </a:bodyPr>
          <a:lstStyle>
            <a:lvl1pPr algn="l" rtl="0" eaLnBrk="1" latinLnBrk="0" hangingPunct="1">
              <a:spcBef>
                <a:spcPct val="0"/>
              </a:spcBef>
              <a:buNone/>
              <a:defRPr kumimoji="0" sz="3200" kern="1200">
                <a:solidFill>
                  <a:schemeClr val="tx2"/>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s-ES_tradnl" sz="3600" b="1" i="0" u="none" strike="noStrike" kern="1200" cap="none" spc="0" normalizeH="0" baseline="0" noProof="0" dirty="0">
                <a:ln>
                  <a:noFill/>
                </a:ln>
                <a:solidFill>
                  <a:srgbClr val="37302A">
                    <a:lumMod val="75000"/>
                  </a:srgbClr>
                </a:solidFill>
                <a:effectLst/>
                <a:uLnTx/>
                <a:uFillTx/>
                <a:latin typeface="Arial" pitchFamily="34" charset="0"/>
                <a:ea typeface="+mj-ea"/>
                <a:cs typeface="Arial" pitchFamily="34" charset="0"/>
              </a:rPr>
              <a:t>PROPIEDADES QUÍMICAS DE LOS AMINOÁCIDOS </a:t>
            </a:r>
          </a:p>
        </p:txBody>
      </p:sp>
      <p:grpSp>
        <p:nvGrpSpPr>
          <p:cNvPr id="6" name="Grupo 5"/>
          <p:cNvGrpSpPr/>
          <p:nvPr/>
        </p:nvGrpSpPr>
        <p:grpSpPr>
          <a:xfrm>
            <a:off x="425513" y="1779778"/>
            <a:ext cx="8322951" cy="1512167"/>
            <a:chOff x="378869" y="2279794"/>
            <a:chExt cx="3744416" cy="2909520"/>
          </a:xfrm>
        </p:grpSpPr>
        <p:sp>
          <p:nvSpPr>
            <p:cNvPr id="2" name="Rectángulo 1"/>
            <p:cNvSpPr/>
            <p:nvPr/>
          </p:nvSpPr>
          <p:spPr>
            <a:xfrm>
              <a:off x="1173143" y="2279794"/>
              <a:ext cx="2157455" cy="48102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s-MX" sz="2400" b="1" i="0" u="none" strike="noStrike" kern="1200" cap="small" spc="0" normalizeH="0" baseline="0" noProof="0" dirty="0">
                  <a:ln>
                    <a:noFill/>
                  </a:ln>
                  <a:solidFill>
                    <a:prstClr val="black"/>
                  </a:solidFill>
                  <a:effectLst>
                    <a:outerShdw blurRad="38100" dist="38100" dir="2700000" algn="tl">
                      <a:srgbClr val="000000">
                        <a:alpha val="43137"/>
                      </a:srgbClr>
                    </a:outerShdw>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rPr>
                <a:t>Enlace Peptídico</a:t>
              </a:r>
            </a:p>
          </p:txBody>
        </p:sp>
        <p:sp>
          <p:nvSpPr>
            <p:cNvPr id="5" name="Rectángulo 4"/>
            <p:cNvSpPr/>
            <p:nvPr/>
          </p:nvSpPr>
          <p:spPr>
            <a:xfrm>
              <a:off x="378869" y="3056631"/>
              <a:ext cx="3744416" cy="213268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just" defTabSz="914400" rtl="0" eaLnBrk="0" fontAlgn="base" latinLnBrk="0" hangingPunct="0">
                <a:lnSpc>
                  <a:spcPct val="100000"/>
                </a:lnSpc>
                <a:spcBef>
                  <a:spcPct val="0"/>
                </a:spcBef>
                <a:spcAft>
                  <a:spcPct val="0"/>
                </a:spcAft>
                <a:buClrTx/>
                <a:buSzTx/>
                <a:buFontTx/>
                <a:buNone/>
                <a:tabLst/>
                <a:defRPr/>
              </a:pPr>
              <a:r>
                <a:rPr kumimoji="0" lang="es-MX" sz="2000" b="0" i="0" u="none" strike="noStrike" kern="1200" cap="none" spc="0" normalizeH="0" baseline="0" noProof="0" dirty="0">
                  <a:ln>
                    <a:noFill/>
                  </a:ln>
                  <a:solidFill>
                    <a:prstClr val="black"/>
                  </a:solidFill>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rPr>
                <a:t>A principios de 1950 </a:t>
              </a:r>
              <a:r>
                <a:rPr kumimoji="0" lang="es-MX" sz="2000" b="1" i="0" u="none" strike="noStrike" kern="1200" cap="small" spc="0" normalizeH="0" baseline="0" noProof="0" dirty="0" err="1">
                  <a:ln>
                    <a:noFill/>
                  </a:ln>
                  <a:solidFill>
                    <a:srgbClr val="0000FF"/>
                  </a:solidFill>
                  <a:effectLst>
                    <a:outerShdw blurRad="38100" dist="38100" dir="2700000" algn="tl">
                      <a:srgbClr val="000000">
                        <a:alpha val="43137"/>
                      </a:srgbClr>
                    </a:outerShdw>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rPr>
                <a:t>Linus</a:t>
              </a:r>
              <a:r>
                <a:rPr kumimoji="0" lang="es-MX" sz="2000" b="1" i="0" u="none" strike="noStrike" kern="1200" cap="small" spc="0" normalizeH="0" baseline="0" noProof="0" dirty="0">
                  <a:ln>
                    <a:noFill/>
                  </a:ln>
                  <a:solidFill>
                    <a:srgbClr val="0000FF"/>
                  </a:solidFill>
                  <a:effectLst>
                    <a:outerShdw blurRad="38100" dist="38100" dir="2700000" algn="tl">
                      <a:srgbClr val="000000">
                        <a:alpha val="43137"/>
                      </a:srgbClr>
                    </a:outerShdw>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rPr>
                <a:t> Pauling y Robert </a:t>
              </a:r>
              <a:r>
                <a:rPr kumimoji="0" lang="es-MX" sz="2000" b="1" i="0" u="none" strike="noStrike" kern="1200" cap="small" spc="0" normalizeH="0" baseline="0" noProof="0" dirty="0" err="1">
                  <a:ln>
                    <a:noFill/>
                  </a:ln>
                  <a:solidFill>
                    <a:srgbClr val="0000FF"/>
                  </a:solidFill>
                  <a:effectLst>
                    <a:outerShdw blurRad="38100" dist="38100" dir="2700000" algn="tl">
                      <a:srgbClr val="000000">
                        <a:alpha val="43137"/>
                      </a:srgbClr>
                    </a:outerShdw>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rPr>
                <a:t>Corey</a:t>
              </a:r>
              <a:r>
                <a:rPr kumimoji="0" lang="es-MX" sz="2000" b="1" i="0" u="none" strike="noStrike" kern="1200" cap="small" spc="0" normalizeH="0" baseline="0" noProof="0" dirty="0">
                  <a:ln>
                    <a:noFill/>
                  </a:ln>
                  <a:solidFill>
                    <a:srgbClr val="0000FF"/>
                  </a:solidFill>
                  <a:effectLst>
                    <a:outerShdw blurRad="38100" dist="38100" dir="2700000" algn="tl">
                      <a:srgbClr val="000000">
                        <a:alpha val="43137"/>
                      </a:srgbClr>
                    </a:outerShdw>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rPr>
                <a:t> </a:t>
              </a:r>
              <a:r>
                <a:rPr kumimoji="0" lang="es-MX" sz="2000" b="0" i="0" u="none" strike="noStrike" kern="1200" cap="none" spc="0" normalizeH="0" baseline="0" noProof="0" dirty="0">
                  <a:ln>
                    <a:noFill/>
                  </a:ln>
                  <a:solidFill>
                    <a:prstClr val="black"/>
                  </a:solidFill>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rPr>
                <a:t>descubrieron que los enlaces C – N que unen dos aminoácidos son más cortos que otros tipos de enlaces C – N. La convención para escribir los enlaces peptídicos es: NH</a:t>
              </a:r>
              <a:r>
                <a:rPr kumimoji="0" lang="es-MX" sz="2000" b="0" i="0" u="none" strike="noStrike" kern="1200" cap="none" spc="0" normalizeH="0" baseline="-25000" noProof="0" dirty="0">
                  <a:ln>
                    <a:noFill/>
                  </a:ln>
                  <a:solidFill>
                    <a:prstClr val="black"/>
                  </a:solidFill>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rPr>
                <a:t>3</a:t>
              </a:r>
              <a:r>
                <a:rPr kumimoji="0" lang="es-MX" sz="2000" b="0" i="0" u="none" strike="noStrike" kern="1200" cap="none" spc="0" normalizeH="0" baseline="0" noProof="0" dirty="0">
                  <a:ln>
                    <a:noFill/>
                  </a:ln>
                  <a:solidFill>
                    <a:prstClr val="black"/>
                  </a:solidFill>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rPr>
                <a:t>-COO</a:t>
              </a:r>
              <a:r>
                <a:rPr kumimoji="0" lang="es-MX" sz="2000" b="0" i="0" u="none" strike="noStrike" kern="1200" cap="none" spc="0" normalizeH="0" baseline="30000" noProof="0" dirty="0">
                  <a:ln>
                    <a:noFill/>
                  </a:ln>
                  <a:solidFill>
                    <a:prstClr val="black"/>
                  </a:solidFill>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rPr>
                <a:t>-</a:t>
              </a:r>
              <a:r>
                <a:rPr kumimoji="0" lang="es-MX" sz="2000" b="0" i="0" u="none" strike="noStrike" kern="1200" cap="none" spc="0" normalizeH="0" baseline="0" noProof="0" dirty="0">
                  <a:ln>
                    <a:noFill/>
                  </a:ln>
                  <a:solidFill>
                    <a:prstClr val="black"/>
                  </a:solidFill>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rPr>
                <a:t> </a:t>
              </a:r>
            </a:p>
          </p:txBody>
        </p:sp>
      </p:grpSp>
      <p:sp>
        <p:nvSpPr>
          <p:cNvPr id="9" name="Marcador de número de diapositiva 1"/>
          <p:cNvSpPr txBox="1">
            <a:spLocks/>
          </p:cNvSpPr>
          <p:nvPr/>
        </p:nvSpPr>
        <p:spPr>
          <a:xfrm>
            <a:off x="8388424" y="6376182"/>
            <a:ext cx="430960" cy="229053"/>
          </a:xfrm>
          <a:prstGeom prst="rect">
            <a:avLst/>
          </a:prstGeom>
        </p:spPr>
        <p:txBody>
          <a:bodyPr vert="horz"/>
          <a:lstStyle>
            <a:defPPr>
              <a:defRPr lang="es-ES_tradnl"/>
            </a:defPPr>
            <a:lvl1pPr algn="l" rtl="0" eaLnBrk="1" fontAlgn="base" latinLnBrk="0" hangingPunct="1">
              <a:spcBef>
                <a:spcPct val="0"/>
              </a:spcBef>
              <a:spcAft>
                <a:spcPct val="0"/>
              </a:spcAft>
              <a:defRPr kumimoji="0" sz="1400" kern="1200">
                <a:solidFill>
                  <a:schemeClr val="tx2"/>
                </a:solidFill>
                <a:latin typeface="Book Antiqua" pitchFamily="18" charset="0"/>
                <a:ea typeface="+mn-ea"/>
                <a:cs typeface="+mn-cs"/>
              </a:defRPr>
            </a:lvl1pPr>
            <a:lvl2pPr marL="457200" algn="l" rtl="0" eaLnBrk="0" fontAlgn="base" hangingPunct="0">
              <a:spcBef>
                <a:spcPct val="0"/>
              </a:spcBef>
              <a:spcAft>
                <a:spcPct val="0"/>
              </a:spcAft>
              <a:defRPr sz="2400" kern="1200">
                <a:solidFill>
                  <a:schemeClr val="tx1"/>
                </a:solidFill>
                <a:latin typeface="Book Antiqua" pitchFamily="18" charset="0"/>
                <a:ea typeface="+mn-ea"/>
                <a:cs typeface="+mn-cs"/>
              </a:defRPr>
            </a:lvl2pPr>
            <a:lvl3pPr marL="914400" algn="l" rtl="0" eaLnBrk="0" fontAlgn="base" hangingPunct="0">
              <a:spcBef>
                <a:spcPct val="0"/>
              </a:spcBef>
              <a:spcAft>
                <a:spcPct val="0"/>
              </a:spcAft>
              <a:defRPr sz="2400" kern="1200">
                <a:solidFill>
                  <a:schemeClr val="tx1"/>
                </a:solidFill>
                <a:latin typeface="Book Antiqua"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Book Antiqua"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Book Antiqua" pitchFamily="18" charset="0"/>
                <a:ea typeface="+mn-ea"/>
                <a:cs typeface="+mn-cs"/>
              </a:defRPr>
            </a:lvl5pPr>
            <a:lvl6pPr marL="2286000" algn="l" defTabSz="914400" rtl="0" eaLnBrk="1" latinLnBrk="0" hangingPunct="1">
              <a:defRPr sz="2400" kern="1200">
                <a:solidFill>
                  <a:schemeClr val="tx1"/>
                </a:solidFill>
                <a:latin typeface="Book Antiqua" pitchFamily="18" charset="0"/>
                <a:ea typeface="+mn-ea"/>
                <a:cs typeface="+mn-cs"/>
              </a:defRPr>
            </a:lvl6pPr>
            <a:lvl7pPr marL="2743200" algn="l" defTabSz="914400" rtl="0" eaLnBrk="1" latinLnBrk="0" hangingPunct="1">
              <a:defRPr sz="2400" kern="1200">
                <a:solidFill>
                  <a:schemeClr val="tx1"/>
                </a:solidFill>
                <a:latin typeface="Book Antiqua" pitchFamily="18" charset="0"/>
                <a:ea typeface="+mn-ea"/>
                <a:cs typeface="+mn-cs"/>
              </a:defRPr>
            </a:lvl7pPr>
            <a:lvl8pPr marL="3200400" algn="l" defTabSz="914400" rtl="0" eaLnBrk="1" latinLnBrk="0" hangingPunct="1">
              <a:defRPr sz="2400" kern="1200">
                <a:solidFill>
                  <a:schemeClr val="tx1"/>
                </a:solidFill>
                <a:latin typeface="Book Antiqua" pitchFamily="18" charset="0"/>
                <a:ea typeface="+mn-ea"/>
                <a:cs typeface="+mn-cs"/>
              </a:defRPr>
            </a:lvl8pPr>
            <a:lvl9pPr marL="3657600" algn="l" defTabSz="914400" rtl="0" eaLnBrk="1" latinLnBrk="0" hangingPunct="1">
              <a:defRPr sz="2400" kern="1200">
                <a:solidFill>
                  <a:schemeClr val="tx1"/>
                </a:solidFill>
                <a:latin typeface="Book Antiqua" pitchFamily="18" charset="0"/>
                <a:ea typeface="+mn-ea"/>
                <a:cs typeface="+mn-cs"/>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lang="es-ES_tradnl" sz="1100" b="1" dirty="0">
                <a:solidFill>
                  <a:srgbClr val="37302A"/>
                </a:solidFill>
                <a:latin typeface="Microsoft Sans Serif" panose="020B0604020202020204" pitchFamily="34" charset="0"/>
                <a:ea typeface="Microsoft Sans Serif" panose="020B0604020202020204" pitchFamily="34" charset="0"/>
                <a:cs typeface="Microsoft Sans Serif" panose="020B0604020202020204" pitchFamily="34" charset="0"/>
              </a:rPr>
              <a:t>72</a:t>
            </a:r>
            <a:endParaRPr kumimoji="0" lang="es-ES_tradnl" sz="1100" b="1" i="0" u="none" strike="noStrike" kern="1200" cap="none" spc="0" normalizeH="0" baseline="0" noProof="0" dirty="0">
              <a:ln>
                <a:noFill/>
              </a:ln>
              <a:solidFill>
                <a:srgbClr val="37302A"/>
              </a:solidFill>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pic>
        <p:nvPicPr>
          <p:cNvPr id="11" name="Imagen 10"/>
          <p:cNvPicPr>
            <a:picLocks noChangeAspect="1"/>
          </p:cNvPicPr>
          <p:nvPr/>
        </p:nvPicPr>
        <p:blipFill rotWithShape="1">
          <a:blip r:embed="rId2"/>
          <a:srcRect b="11980"/>
          <a:stretch/>
        </p:blipFill>
        <p:spPr>
          <a:xfrm>
            <a:off x="573612" y="3429000"/>
            <a:ext cx="8023031" cy="2088232"/>
          </a:xfrm>
          <a:prstGeom prst="rect">
            <a:avLst/>
          </a:prstGeom>
        </p:spPr>
      </p:pic>
      <p:sp>
        <p:nvSpPr>
          <p:cNvPr id="10" name="Rectángulo 9"/>
          <p:cNvSpPr/>
          <p:nvPr/>
        </p:nvSpPr>
        <p:spPr>
          <a:xfrm>
            <a:off x="2407293" y="6093296"/>
            <a:ext cx="4355681" cy="492443"/>
          </a:xfrm>
          <a:prstGeom prst="rect">
            <a:avLst/>
          </a:prstGeom>
        </p:spPr>
        <p:txBody>
          <a:bodyPr wrap="none">
            <a:spAutoFit/>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s-ES_tradnl" sz="1600" b="1" i="0" u="none" strike="noStrike" kern="1200" cap="small" spc="100" normalizeH="0" baseline="0" noProof="0" dirty="0">
                <a:ln>
                  <a:noFill/>
                </a:ln>
                <a:solidFill>
                  <a:srgbClr val="6B6149">
                    <a:lumMod val="50000"/>
                  </a:srgbClr>
                </a:solidFill>
                <a:effectLst>
                  <a:outerShdw blurRad="38100" dist="38100" dir="2700000" algn="tl">
                    <a:srgbClr val="000000">
                      <a:alpha val="43137"/>
                    </a:srgbClr>
                  </a:outerShdw>
                </a:effectLst>
                <a:uLnTx/>
                <a:uFillTx/>
                <a:latin typeface="Microsoft Sans Serif" pitchFamily="34" charset="0"/>
                <a:ea typeface="+mn-ea"/>
                <a:cs typeface="Microsoft Sans Serif" pitchFamily="34" charset="0"/>
              </a:rPr>
              <a:t>Características del Enlace Peptídico  </a:t>
            </a:r>
          </a:p>
          <a:p>
            <a:pPr marL="0" marR="0" lvl="0" indent="0" algn="ctr" defTabSz="914400" rtl="0" eaLnBrk="0" fontAlgn="base" latinLnBrk="0" hangingPunct="0">
              <a:lnSpc>
                <a:spcPct val="100000"/>
              </a:lnSpc>
              <a:spcBef>
                <a:spcPct val="0"/>
              </a:spcBef>
              <a:spcAft>
                <a:spcPct val="0"/>
              </a:spcAft>
              <a:buClrTx/>
              <a:buSzTx/>
              <a:buFontTx/>
              <a:buNone/>
              <a:tabLst/>
              <a:defRPr/>
            </a:pPr>
            <a:r>
              <a:rPr kumimoji="0" lang="es-ES_tradnl" sz="1000" b="0" i="0" u="none" strike="noStrike" kern="1200" cap="none" spc="100" normalizeH="0" baseline="0" noProof="0" dirty="0">
                <a:ln>
                  <a:noFill/>
                </a:ln>
                <a:solidFill>
                  <a:srgbClr val="6B6149">
                    <a:lumMod val="50000"/>
                  </a:srgbClr>
                </a:solidFill>
                <a:effectLst/>
                <a:uLnTx/>
                <a:uFillTx/>
                <a:latin typeface="Microsoft Sans Serif" pitchFamily="34" charset="0"/>
                <a:ea typeface="+mn-ea"/>
                <a:cs typeface="Microsoft Sans Serif" pitchFamily="34" charset="0"/>
              </a:rPr>
              <a:t>Fuente: </a:t>
            </a:r>
            <a:r>
              <a:rPr kumimoji="0" lang="es-ES_tradnl" sz="1000" b="0" i="0" u="none" strike="noStrike" kern="1200" cap="none" spc="100" normalizeH="0" baseline="0" noProof="0" dirty="0" err="1">
                <a:ln>
                  <a:noFill/>
                </a:ln>
                <a:solidFill>
                  <a:srgbClr val="6B6149">
                    <a:lumMod val="50000"/>
                  </a:srgbClr>
                </a:solidFill>
                <a:effectLst/>
                <a:uLnTx/>
                <a:uFillTx/>
                <a:latin typeface="Microsoft Sans Serif" pitchFamily="34" charset="0"/>
                <a:ea typeface="+mn-ea"/>
                <a:cs typeface="Microsoft Sans Serif" pitchFamily="34" charset="0"/>
              </a:rPr>
              <a:t>Lehninger</a:t>
            </a:r>
            <a:r>
              <a:rPr kumimoji="0" lang="es-ES_tradnl" sz="1000" b="0" i="0" u="none" strike="noStrike" kern="1200" cap="none" spc="100" normalizeH="0" baseline="0" noProof="0" dirty="0">
                <a:ln>
                  <a:noFill/>
                </a:ln>
                <a:solidFill>
                  <a:srgbClr val="6B6149">
                    <a:lumMod val="50000"/>
                  </a:srgbClr>
                </a:solidFill>
                <a:effectLst/>
                <a:uLnTx/>
                <a:uFillTx/>
                <a:latin typeface="Microsoft Sans Serif" pitchFamily="34" charset="0"/>
                <a:ea typeface="+mn-ea"/>
                <a:cs typeface="Microsoft Sans Serif" pitchFamily="34" charset="0"/>
              </a:rPr>
              <a:t>, 2008</a:t>
            </a:r>
            <a:endParaRPr kumimoji="0" lang="es-MX" sz="1000" b="0" i="0" u="none" strike="noStrike" kern="1200" cap="none" spc="100" normalizeH="0" baseline="0" noProof="0" dirty="0">
              <a:ln>
                <a:noFill/>
              </a:ln>
              <a:solidFill>
                <a:srgbClr val="6B6149">
                  <a:lumMod val="50000"/>
                </a:srgbClr>
              </a:solidFill>
              <a:effectLst/>
              <a:uLnTx/>
              <a:uFillTx/>
              <a:latin typeface="Microsoft Sans Serif" pitchFamily="34" charset="0"/>
              <a:ea typeface="+mn-ea"/>
              <a:cs typeface="Microsoft Sans Serif" pitchFamily="34" charset="0"/>
            </a:endParaRPr>
          </a:p>
        </p:txBody>
      </p:sp>
    </p:spTree>
    <p:extLst>
      <p:ext uri="{BB962C8B-B14F-4D97-AF65-F5344CB8AC3E}">
        <p14:creationId xmlns:p14="http://schemas.microsoft.com/office/powerpoint/2010/main" val="55404961"/>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CuadroTexto"/>
          <p:cNvSpPr txBox="1"/>
          <p:nvPr/>
        </p:nvSpPr>
        <p:spPr>
          <a:xfrm>
            <a:off x="500034" y="428604"/>
            <a:ext cx="8143932" cy="830997"/>
          </a:xfrm>
          <a:prstGeom prst="rect">
            <a:avLst/>
          </a:prstGeom>
          <a:noFill/>
        </p:spPr>
        <p:txBody>
          <a:bodyPr wrap="square" rtlCol="0">
            <a:spAutoFit/>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s-MX" sz="4800" b="1" i="0" u="none" strike="noStrike" kern="1200" cap="none" spc="0" normalizeH="0" baseline="0" noProof="0" dirty="0">
                <a:ln>
                  <a:noFill/>
                </a:ln>
                <a:solidFill>
                  <a:srgbClr val="37302A">
                    <a:lumMod val="75000"/>
                  </a:srgbClr>
                </a:solidFill>
                <a:effectLst/>
                <a:uLnTx/>
                <a:uFillTx/>
                <a:latin typeface="Arial" pitchFamily="34" charset="0"/>
                <a:ea typeface="+mn-ea"/>
                <a:cs typeface="Arial" pitchFamily="34" charset="0"/>
              </a:rPr>
              <a:t>ENLACE PEPTÍDICO</a:t>
            </a:r>
          </a:p>
        </p:txBody>
      </p:sp>
      <p:pic>
        <p:nvPicPr>
          <p:cNvPr id="2" name="Imagen 1"/>
          <p:cNvPicPr>
            <a:picLocks noChangeAspect="1"/>
          </p:cNvPicPr>
          <p:nvPr/>
        </p:nvPicPr>
        <p:blipFill rotWithShape="1">
          <a:blip r:embed="rId2"/>
          <a:srcRect t="14155"/>
          <a:stretch/>
        </p:blipFill>
        <p:spPr>
          <a:xfrm>
            <a:off x="833872" y="1340768"/>
            <a:ext cx="7493410" cy="4824536"/>
          </a:xfrm>
          <a:prstGeom prst="rect">
            <a:avLst/>
          </a:prstGeom>
        </p:spPr>
      </p:pic>
      <p:sp>
        <p:nvSpPr>
          <p:cNvPr id="5" name="Marcador de número de diapositiva 1"/>
          <p:cNvSpPr txBox="1">
            <a:spLocks/>
          </p:cNvSpPr>
          <p:nvPr/>
        </p:nvSpPr>
        <p:spPr>
          <a:xfrm>
            <a:off x="8388424" y="6376182"/>
            <a:ext cx="430960" cy="229053"/>
          </a:xfrm>
          <a:prstGeom prst="rect">
            <a:avLst/>
          </a:prstGeom>
        </p:spPr>
        <p:txBody>
          <a:bodyPr vert="horz"/>
          <a:lstStyle>
            <a:defPPr>
              <a:defRPr lang="es-ES_tradnl"/>
            </a:defPPr>
            <a:lvl1pPr algn="l" rtl="0" eaLnBrk="1" fontAlgn="base" latinLnBrk="0" hangingPunct="1">
              <a:spcBef>
                <a:spcPct val="0"/>
              </a:spcBef>
              <a:spcAft>
                <a:spcPct val="0"/>
              </a:spcAft>
              <a:defRPr kumimoji="0" sz="1400" kern="1200">
                <a:solidFill>
                  <a:schemeClr val="tx2"/>
                </a:solidFill>
                <a:latin typeface="Book Antiqua" pitchFamily="18" charset="0"/>
                <a:ea typeface="+mn-ea"/>
                <a:cs typeface="+mn-cs"/>
              </a:defRPr>
            </a:lvl1pPr>
            <a:lvl2pPr marL="457200" algn="l" rtl="0" eaLnBrk="0" fontAlgn="base" hangingPunct="0">
              <a:spcBef>
                <a:spcPct val="0"/>
              </a:spcBef>
              <a:spcAft>
                <a:spcPct val="0"/>
              </a:spcAft>
              <a:defRPr sz="2400" kern="1200">
                <a:solidFill>
                  <a:schemeClr val="tx1"/>
                </a:solidFill>
                <a:latin typeface="Book Antiqua" pitchFamily="18" charset="0"/>
                <a:ea typeface="+mn-ea"/>
                <a:cs typeface="+mn-cs"/>
              </a:defRPr>
            </a:lvl2pPr>
            <a:lvl3pPr marL="914400" algn="l" rtl="0" eaLnBrk="0" fontAlgn="base" hangingPunct="0">
              <a:spcBef>
                <a:spcPct val="0"/>
              </a:spcBef>
              <a:spcAft>
                <a:spcPct val="0"/>
              </a:spcAft>
              <a:defRPr sz="2400" kern="1200">
                <a:solidFill>
                  <a:schemeClr val="tx1"/>
                </a:solidFill>
                <a:latin typeface="Book Antiqua"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Book Antiqua"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Book Antiqua" pitchFamily="18" charset="0"/>
                <a:ea typeface="+mn-ea"/>
                <a:cs typeface="+mn-cs"/>
              </a:defRPr>
            </a:lvl5pPr>
            <a:lvl6pPr marL="2286000" algn="l" defTabSz="914400" rtl="0" eaLnBrk="1" latinLnBrk="0" hangingPunct="1">
              <a:defRPr sz="2400" kern="1200">
                <a:solidFill>
                  <a:schemeClr val="tx1"/>
                </a:solidFill>
                <a:latin typeface="Book Antiqua" pitchFamily="18" charset="0"/>
                <a:ea typeface="+mn-ea"/>
                <a:cs typeface="+mn-cs"/>
              </a:defRPr>
            </a:lvl6pPr>
            <a:lvl7pPr marL="2743200" algn="l" defTabSz="914400" rtl="0" eaLnBrk="1" latinLnBrk="0" hangingPunct="1">
              <a:defRPr sz="2400" kern="1200">
                <a:solidFill>
                  <a:schemeClr val="tx1"/>
                </a:solidFill>
                <a:latin typeface="Book Antiqua" pitchFamily="18" charset="0"/>
                <a:ea typeface="+mn-ea"/>
                <a:cs typeface="+mn-cs"/>
              </a:defRPr>
            </a:lvl7pPr>
            <a:lvl8pPr marL="3200400" algn="l" defTabSz="914400" rtl="0" eaLnBrk="1" latinLnBrk="0" hangingPunct="1">
              <a:defRPr sz="2400" kern="1200">
                <a:solidFill>
                  <a:schemeClr val="tx1"/>
                </a:solidFill>
                <a:latin typeface="Book Antiqua" pitchFamily="18" charset="0"/>
                <a:ea typeface="+mn-ea"/>
                <a:cs typeface="+mn-cs"/>
              </a:defRPr>
            </a:lvl8pPr>
            <a:lvl9pPr marL="3657600" algn="l" defTabSz="914400" rtl="0" eaLnBrk="1" latinLnBrk="0" hangingPunct="1">
              <a:defRPr sz="2400" kern="1200">
                <a:solidFill>
                  <a:schemeClr val="tx1"/>
                </a:solidFill>
                <a:latin typeface="Book Antiqua" pitchFamily="18" charset="0"/>
                <a:ea typeface="+mn-ea"/>
                <a:cs typeface="+mn-cs"/>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lang="es-ES_tradnl" sz="1100" b="1" dirty="0">
                <a:solidFill>
                  <a:srgbClr val="37302A"/>
                </a:solidFill>
                <a:latin typeface="Microsoft Sans Serif" panose="020B0604020202020204" pitchFamily="34" charset="0"/>
                <a:ea typeface="Microsoft Sans Serif" panose="020B0604020202020204" pitchFamily="34" charset="0"/>
                <a:cs typeface="Microsoft Sans Serif" panose="020B0604020202020204" pitchFamily="34" charset="0"/>
              </a:rPr>
              <a:t>73</a:t>
            </a:r>
            <a:endParaRPr kumimoji="0" lang="es-ES_tradnl" sz="1100" b="1" i="0" u="none" strike="noStrike" kern="1200" cap="none" spc="0" normalizeH="0" baseline="0" noProof="0" dirty="0">
              <a:ln>
                <a:noFill/>
              </a:ln>
              <a:solidFill>
                <a:srgbClr val="37302A"/>
              </a:solidFill>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sp>
        <p:nvSpPr>
          <p:cNvPr id="6" name="Rectángulo 5"/>
          <p:cNvSpPr/>
          <p:nvPr/>
        </p:nvSpPr>
        <p:spPr>
          <a:xfrm>
            <a:off x="2428132" y="6093296"/>
            <a:ext cx="4314002" cy="492443"/>
          </a:xfrm>
          <a:prstGeom prst="rect">
            <a:avLst/>
          </a:prstGeom>
        </p:spPr>
        <p:txBody>
          <a:bodyPr wrap="none">
            <a:spAutoFit/>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s-ES_tradnl" sz="1600" b="1" i="0" u="none" strike="noStrike" kern="1200" cap="small" spc="100" normalizeH="0" baseline="0" noProof="0" dirty="0">
                <a:ln>
                  <a:noFill/>
                </a:ln>
                <a:solidFill>
                  <a:srgbClr val="6B6149">
                    <a:lumMod val="50000"/>
                  </a:srgbClr>
                </a:solidFill>
                <a:effectLst>
                  <a:outerShdw blurRad="38100" dist="38100" dir="2700000" algn="tl">
                    <a:srgbClr val="000000">
                      <a:alpha val="43137"/>
                    </a:srgbClr>
                  </a:outerShdw>
                </a:effectLst>
                <a:uLnTx/>
                <a:uFillTx/>
                <a:latin typeface="Microsoft Sans Serif" pitchFamily="34" charset="0"/>
                <a:ea typeface="+mn-ea"/>
                <a:cs typeface="Microsoft Sans Serif" pitchFamily="34" charset="0"/>
              </a:rPr>
              <a:t>Características del Enlace Peptídico</a:t>
            </a:r>
            <a:r>
              <a:rPr kumimoji="0" lang="es-ES_tradnl" sz="1000" b="1" i="0" u="none" strike="noStrike" kern="1200" cap="small" spc="100" normalizeH="0" baseline="0" noProof="0" dirty="0">
                <a:ln>
                  <a:noFill/>
                </a:ln>
                <a:solidFill>
                  <a:srgbClr val="6B6149">
                    <a:lumMod val="50000"/>
                  </a:srgbClr>
                </a:solidFill>
                <a:effectLst>
                  <a:outerShdw blurRad="38100" dist="38100" dir="2700000" algn="tl">
                    <a:srgbClr val="000000">
                      <a:alpha val="43137"/>
                    </a:srgbClr>
                  </a:outerShdw>
                </a:effectLst>
                <a:uLnTx/>
                <a:uFillTx/>
                <a:latin typeface="Microsoft Sans Serif" pitchFamily="34" charset="0"/>
                <a:ea typeface="+mn-ea"/>
                <a:cs typeface="Microsoft Sans Serif" pitchFamily="34" charset="0"/>
              </a:rPr>
              <a:t>  </a:t>
            </a:r>
          </a:p>
          <a:p>
            <a:pPr marL="0" marR="0" lvl="0" indent="0" algn="ctr" defTabSz="914400" rtl="0" eaLnBrk="0" fontAlgn="base" latinLnBrk="0" hangingPunct="0">
              <a:lnSpc>
                <a:spcPct val="100000"/>
              </a:lnSpc>
              <a:spcBef>
                <a:spcPct val="0"/>
              </a:spcBef>
              <a:spcAft>
                <a:spcPct val="0"/>
              </a:spcAft>
              <a:buClrTx/>
              <a:buSzTx/>
              <a:buFontTx/>
              <a:buNone/>
              <a:tabLst/>
              <a:defRPr/>
            </a:pPr>
            <a:r>
              <a:rPr kumimoji="0" lang="es-ES_tradnl" sz="1000" b="0" i="0" u="none" strike="noStrike" kern="1200" cap="none" spc="100" normalizeH="0" baseline="0" noProof="0" dirty="0">
                <a:ln>
                  <a:noFill/>
                </a:ln>
                <a:solidFill>
                  <a:srgbClr val="6B6149">
                    <a:lumMod val="50000"/>
                  </a:srgbClr>
                </a:solidFill>
                <a:effectLst/>
                <a:uLnTx/>
                <a:uFillTx/>
                <a:latin typeface="Microsoft Sans Serif" pitchFamily="34" charset="0"/>
                <a:ea typeface="+mn-ea"/>
                <a:cs typeface="Microsoft Sans Serif" pitchFamily="34" charset="0"/>
              </a:rPr>
              <a:t>Fuente: </a:t>
            </a:r>
            <a:r>
              <a:rPr kumimoji="0" lang="es-ES_tradnl" sz="1000" b="0" i="0" u="sng" strike="noStrike" kern="1200" cap="none" spc="100" normalizeH="0" baseline="0" noProof="0" dirty="0">
                <a:ln>
                  <a:noFill/>
                </a:ln>
                <a:solidFill>
                  <a:srgbClr val="6B6149">
                    <a:lumMod val="50000"/>
                  </a:srgbClr>
                </a:solidFill>
                <a:effectLst/>
                <a:uLnTx/>
                <a:uFillTx/>
                <a:latin typeface="Microsoft Sans Serif" pitchFamily="34" charset="0"/>
                <a:ea typeface="+mn-ea"/>
                <a:cs typeface="Microsoft Sans Serif" pitchFamily="34" charset="0"/>
              </a:rPr>
              <a:t>sites.google.com</a:t>
            </a:r>
            <a:r>
              <a:rPr kumimoji="0" lang="es-ES_tradnl" sz="1000" b="0" i="0" u="none" strike="noStrike" kern="1200" cap="none" spc="100" normalizeH="0" baseline="0" noProof="0" dirty="0">
                <a:ln>
                  <a:noFill/>
                </a:ln>
                <a:solidFill>
                  <a:srgbClr val="6B6149">
                    <a:lumMod val="50000"/>
                  </a:srgbClr>
                </a:solidFill>
                <a:effectLst/>
                <a:uLnTx/>
                <a:uFillTx/>
                <a:latin typeface="Microsoft Sans Serif" pitchFamily="34" charset="0"/>
                <a:ea typeface="+mn-ea"/>
                <a:cs typeface="Microsoft Sans Serif" pitchFamily="34" charset="0"/>
              </a:rPr>
              <a:t>, 2019</a:t>
            </a:r>
            <a:endParaRPr kumimoji="0" lang="es-MX" sz="1000" b="0" i="0" u="none" strike="noStrike" kern="1200" cap="none" spc="100" normalizeH="0" baseline="0" noProof="0" dirty="0">
              <a:ln>
                <a:noFill/>
              </a:ln>
              <a:solidFill>
                <a:srgbClr val="6B6149">
                  <a:lumMod val="50000"/>
                </a:srgbClr>
              </a:solidFill>
              <a:effectLst/>
              <a:uLnTx/>
              <a:uFillTx/>
              <a:latin typeface="Microsoft Sans Serif" pitchFamily="34" charset="0"/>
              <a:ea typeface="+mn-ea"/>
              <a:cs typeface="Microsoft Sans Serif" pitchFamily="34" charset="0"/>
            </a:endParaRPr>
          </a:p>
        </p:txBody>
      </p:sp>
    </p:spTree>
    <p:extLst>
      <p:ext uri="{BB962C8B-B14F-4D97-AF65-F5344CB8AC3E}">
        <p14:creationId xmlns:p14="http://schemas.microsoft.com/office/powerpoint/2010/main" val="3605516813"/>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CuadroTexto"/>
          <p:cNvSpPr txBox="1"/>
          <p:nvPr/>
        </p:nvSpPr>
        <p:spPr>
          <a:xfrm>
            <a:off x="500034" y="428604"/>
            <a:ext cx="8143932" cy="830997"/>
          </a:xfrm>
          <a:prstGeom prst="rect">
            <a:avLst/>
          </a:prstGeom>
          <a:noFill/>
        </p:spPr>
        <p:txBody>
          <a:bodyPr wrap="square" rtlCol="0">
            <a:spAutoFit/>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s-MX" sz="4800" b="1" i="0" u="none" strike="noStrike" kern="1200" cap="none" spc="0" normalizeH="0" baseline="0" noProof="0" dirty="0">
                <a:ln>
                  <a:noFill/>
                </a:ln>
                <a:solidFill>
                  <a:srgbClr val="37302A">
                    <a:lumMod val="75000"/>
                  </a:srgbClr>
                </a:solidFill>
                <a:effectLst/>
                <a:uLnTx/>
                <a:uFillTx/>
                <a:latin typeface="Arial" pitchFamily="34" charset="0"/>
                <a:ea typeface="+mn-ea"/>
                <a:cs typeface="Arial" pitchFamily="34" charset="0"/>
              </a:rPr>
              <a:t>ENLACE PEPTÍDICO</a:t>
            </a:r>
          </a:p>
        </p:txBody>
      </p:sp>
      <p:pic>
        <p:nvPicPr>
          <p:cNvPr id="4" name="Picture 3" descr="Fig 05-14.GIF023                                               000035DESumanas' Hard Drive            B4EBCDA7:"/>
          <p:cNvPicPr>
            <a:picLocks noChangeAspect="1" noChangeArrowheads="1"/>
          </p:cNvPicPr>
          <p:nvPr/>
        </p:nvPicPr>
        <p:blipFill>
          <a:blip r:embed="rId2" cstate="print"/>
          <a:srcRect/>
          <a:stretch>
            <a:fillRect/>
          </a:stretch>
        </p:blipFill>
        <p:spPr bwMode="auto">
          <a:xfrm>
            <a:off x="558800" y="1700808"/>
            <a:ext cx="8026400" cy="3911600"/>
          </a:xfrm>
          <a:prstGeom prst="rect">
            <a:avLst/>
          </a:prstGeom>
          <a:noFill/>
        </p:spPr>
      </p:pic>
      <p:sp>
        <p:nvSpPr>
          <p:cNvPr id="5" name="Marcador de número de diapositiva 1"/>
          <p:cNvSpPr txBox="1">
            <a:spLocks/>
          </p:cNvSpPr>
          <p:nvPr/>
        </p:nvSpPr>
        <p:spPr>
          <a:xfrm>
            <a:off x="8388424" y="6376182"/>
            <a:ext cx="430960" cy="229053"/>
          </a:xfrm>
          <a:prstGeom prst="rect">
            <a:avLst/>
          </a:prstGeom>
        </p:spPr>
        <p:txBody>
          <a:bodyPr vert="horz"/>
          <a:lstStyle>
            <a:defPPr>
              <a:defRPr lang="es-ES_tradnl"/>
            </a:defPPr>
            <a:lvl1pPr algn="l" rtl="0" eaLnBrk="1" fontAlgn="base" latinLnBrk="0" hangingPunct="1">
              <a:spcBef>
                <a:spcPct val="0"/>
              </a:spcBef>
              <a:spcAft>
                <a:spcPct val="0"/>
              </a:spcAft>
              <a:defRPr kumimoji="0" sz="1400" kern="1200">
                <a:solidFill>
                  <a:schemeClr val="tx2"/>
                </a:solidFill>
                <a:latin typeface="Book Antiqua" pitchFamily="18" charset="0"/>
                <a:ea typeface="+mn-ea"/>
                <a:cs typeface="+mn-cs"/>
              </a:defRPr>
            </a:lvl1pPr>
            <a:lvl2pPr marL="457200" algn="l" rtl="0" eaLnBrk="0" fontAlgn="base" hangingPunct="0">
              <a:spcBef>
                <a:spcPct val="0"/>
              </a:spcBef>
              <a:spcAft>
                <a:spcPct val="0"/>
              </a:spcAft>
              <a:defRPr sz="2400" kern="1200">
                <a:solidFill>
                  <a:schemeClr val="tx1"/>
                </a:solidFill>
                <a:latin typeface="Book Antiqua" pitchFamily="18" charset="0"/>
                <a:ea typeface="+mn-ea"/>
                <a:cs typeface="+mn-cs"/>
              </a:defRPr>
            </a:lvl2pPr>
            <a:lvl3pPr marL="914400" algn="l" rtl="0" eaLnBrk="0" fontAlgn="base" hangingPunct="0">
              <a:spcBef>
                <a:spcPct val="0"/>
              </a:spcBef>
              <a:spcAft>
                <a:spcPct val="0"/>
              </a:spcAft>
              <a:defRPr sz="2400" kern="1200">
                <a:solidFill>
                  <a:schemeClr val="tx1"/>
                </a:solidFill>
                <a:latin typeface="Book Antiqua"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Book Antiqua"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Book Antiqua" pitchFamily="18" charset="0"/>
                <a:ea typeface="+mn-ea"/>
                <a:cs typeface="+mn-cs"/>
              </a:defRPr>
            </a:lvl5pPr>
            <a:lvl6pPr marL="2286000" algn="l" defTabSz="914400" rtl="0" eaLnBrk="1" latinLnBrk="0" hangingPunct="1">
              <a:defRPr sz="2400" kern="1200">
                <a:solidFill>
                  <a:schemeClr val="tx1"/>
                </a:solidFill>
                <a:latin typeface="Book Antiqua" pitchFamily="18" charset="0"/>
                <a:ea typeface="+mn-ea"/>
                <a:cs typeface="+mn-cs"/>
              </a:defRPr>
            </a:lvl6pPr>
            <a:lvl7pPr marL="2743200" algn="l" defTabSz="914400" rtl="0" eaLnBrk="1" latinLnBrk="0" hangingPunct="1">
              <a:defRPr sz="2400" kern="1200">
                <a:solidFill>
                  <a:schemeClr val="tx1"/>
                </a:solidFill>
                <a:latin typeface="Book Antiqua" pitchFamily="18" charset="0"/>
                <a:ea typeface="+mn-ea"/>
                <a:cs typeface="+mn-cs"/>
              </a:defRPr>
            </a:lvl7pPr>
            <a:lvl8pPr marL="3200400" algn="l" defTabSz="914400" rtl="0" eaLnBrk="1" latinLnBrk="0" hangingPunct="1">
              <a:defRPr sz="2400" kern="1200">
                <a:solidFill>
                  <a:schemeClr val="tx1"/>
                </a:solidFill>
                <a:latin typeface="Book Antiqua" pitchFamily="18" charset="0"/>
                <a:ea typeface="+mn-ea"/>
                <a:cs typeface="+mn-cs"/>
              </a:defRPr>
            </a:lvl8pPr>
            <a:lvl9pPr marL="3657600" algn="l" defTabSz="914400" rtl="0" eaLnBrk="1" latinLnBrk="0" hangingPunct="1">
              <a:defRPr sz="2400" kern="1200">
                <a:solidFill>
                  <a:schemeClr val="tx1"/>
                </a:solidFill>
                <a:latin typeface="Book Antiqua" pitchFamily="18" charset="0"/>
                <a:ea typeface="+mn-ea"/>
                <a:cs typeface="+mn-cs"/>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lang="es-ES_tradnl" sz="1100" b="1" dirty="0">
                <a:solidFill>
                  <a:srgbClr val="37302A"/>
                </a:solidFill>
                <a:latin typeface="Microsoft Sans Serif" panose="020B0604020202020204" pitchFamily="34" charset="0"/>
                <a:ea typeface="Microsoft Sans Serif" panose="020B0604020202020204" pitchFamily="34" charset="0"/>
                <a:cs typeface="Microsoft Sans Serif" panose="020B0604020202020204" pitchFamily="34" charset="0"/>
              </a:rPr>
              <a:t>74</a:t>
            </a:r>
            <a:endParaRPr kumimoji="0" lang="es-ES_tradnl" sz="1100" b="1" i="0" u="none" strike="noStrike" kern="1200" cap="none" spc="0" normalizeH="0" baseline="0" noProof="0" dirty="0">
              <a:ln>
                <a:noFill/>
              </a:ln>
              <a:solidFill>
                <a:srgbClr val="37302A"/>
              </a:solidFill>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sp>
        <p:nvSpPr>
          <p:cNvPr id="6" name="Rectángulo 5"/>
          <p:cNvSpPr/>
          <p:nvPr/>
        </p:nvSpPr>
        <p:spPr>
          <a:xfrm>
            <a:off x="2407293" y="6093296"/>
            <a:ext cx="4355680" cy="492443"/>
          </a:xfrm>
          <a:prstGeom prst="rect">
            <a:avLst/>
          </a:prstGeom>
        </p:spPr>
        <p:txBody>
          <a:bodyPr wrap="none">
            <a:spAutoFit/>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s-ES_tradnl" sz="1600" b="1" i="0" u="none" strike="noStrike" kern="1200" cap="small" spc="100" normalizeH="0" baseline="0" noProof="0" dirty="0">
                <a:ln>
                  <a:noFill/>
                </a:ln>
                <a:solidFill>
                  <a:srgbClr val="6B6149">
                    <a:lumMod val="50000"/>
                  </a:srgbClr>
                </a:solidFill>
                <a:effectLst>
                  <a:outerShdw blurRad="38100" dist="38100" dir="2700000" algn="tl">
                    <a:srgbClr val="000000">
                      <a:alpha val="43137"/>
                    </a:srgbClr>
                  </a:outerShdw>
                </a:effectLst>
                <a:uLnTx/>
                <a:uFillTx/>
                <a:latin typeface="Microsoft Sans Serif" pitchFamily="34" charset="0"/>
                <a:ea typeface="+mn-ea"/>
                <a:cs typeface="Microsoft Sans Serif" pitchFamily="34" charset="0"/>
              </a:rPr>
              <a:t>Características del Enlace Peptídico  </a:t>
            </a:r>
          </a:p>
          <a:p>
            <a:pPr marL="0" marR="0" lvl="0" indent="0" algn="ctr" defTabSz="914400" rtl="0" eaLnBrk="0" fontAlgn="base" latinLnBrk="0" hangingPunct="0">
              <a:lnSpc>
                <a:spcPct val="100000"/>
              </a:lnSpc>
              <a:spcBef>
                <a:spcPct val="0"/>
              </a:spcBef>
              <a:spcAft>
                <a:spcPct val="0"/>
              </a:spcAft>
              <a:buClrTx/>
              <a:buSzTx/>
              <a:buFontTx/>
              <a:buNone/>
              <a:tabLst/>
              <a:defRPr/>
            </a:pPr>
            <a:r>
              <a:rPr kumimoji="0" lang="es-ES_tradnl" sz="1000" b="0" i="0" u="none" strike="noStrike" kern="1200" cap="none" spc="100" normalizeH="0" baseline="0" noProof="0" dirty="0">
                <a:ln>
                  <a:noFill/>
                </a:ln>
                <a:solidFill>
                  <a:srgbClr val="6B6149">
                    <a:lumMod val="50000"/>
                  </a:srgbClr>
                </a:solidFill>
                <a:effectLst/>
                <a:uLnTx/>
                <a:uFillTx/>
                <a:latin typeface="Microsoft Sans Serif" pitchFamily="34" charset="0"/>
                <a:ea typeface="+mn-ea"/>
                <a:cs typeface="Microsoft Sans Serif" pitchFamily="34" charset="0"/>
              </a:rPr>
              <a:t>Fuente: </a:t>
            </a:r>
            <a:r>
              <a:rPr kumimoji="0" lang="es-ES_tradnl" sz="1000" b="0" i="0" u="none" strike="noStrike" kern="1200" cap="none" spc="100" normalizeH="0" baseline="0" noProof="0" dirty="0" err="1">
                <a:ln>
                  <a:noFill/>
                </a:ln>
                <a:solidFill>
                  <a:srgbClr val="6B6149">
                    <a:lumMod val="50000"/>
                  </a:srgbClr>
                </a:solidFill>
                <a:effectLst/>
                <a:uLnTx/>
                <a:uFillTx/>
                <a:latin typeface="Microsoft Sans Serif" pitchFamily="34" charset="0"/>
                <a:ea typeface="+mn-ea"/>
                <a:cs typeface="Microsoft Sans Serif" pitchFamily="34" charset="0"/>
              </a:rPr>
              <a:t>Lehninger</a:t>
            </a:r>
            <a:r>
              <a:rPr kumimoji="0" lang="es-ES_tradnl" sz="1000" b="0" i="0" u="none" strike="noStrike" kern="1200" cap="none" spc="100" normalizeH="0" baseline="0" noProof="0" dirty="0">
                <a:ln>
                  <a:noFill/>
                </a:ln>
                <a:solidFill>
                  <a:srgbClr val="6B6149">
                    <a:lumMod val="50000"/>
                  </a:srgbClr>
                </a:solidFill>
                <a:effectLst/>
                <a:uLnTx/>
                <a:uFillTx/>
                <a:latin typeface="Microsoft Sans Serif" pitchFamily="34" charset="0"/>
                <a:ea typeface="+mn-ea"/>
                <a:cs typeface="Microsoft Sans Serif" pitchFamily="34" charset="0"/>
              </a:rPr>
              <a:t>, 2008</a:t>
            </a:r>
            <a:endParaRPr kumimoji="0" lang="es-MX" sz="1000" b="0" i="0" u="none" strike="noStrike" kern="1200" cap="none" spc="100" normalizeH="0" baseline="0" noProof="0" dirty="0">
              <a:ln>
                <a:noFill/>
              </a:ln>
              <a:solidFill>
                <a:srgbClr val="6B6149">
                  <a:lumMod val="50000"/>
                </a:srgbClr>
              </a:solidFill>
              <a:effectLst/>
              <a:uLnTx/>
              <a:uFillTx/>
              <a:latin typeface="Microsoft Sans Serif" pitchFamily="34" charset="0"/>
              <a:ea typeface="+mn-ea"/>
              <a:cs typeface="Microsoft Sans Serif" pitchFamily="34" charset="0"/>
            </a:endParaRPr>
          </a:p>
        </p:txBody>
      </p:sp>
    </p:spTree>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3" descr="Fig 05-15.6-table 5-2.GIF026                                   000035DESumanas' Hard Drive            B4EBCDA7:"/>
          <p:cNvPicPr>
            <a:picLocks noChangeAspect="1" noChangeArrowheads="1"/>
          </p:cNvPicPr>
          <p:nvPr/>
        </p:nvPicPr>
        <p:blipFill rotWithShape="1">
          <a:blip r:embed="rId2" cstate="print"/>
          <a:srcRect l="1957" t="5951" r="2235" b="2608"/>
          <a:stretch/>
        </p:blipFill>
        <p:spPr bwMode="auto">
          <a:xfrm>
            <a:off x="179512" y="72428"/>
            <a:ext cx="8784976" cy="6238053"/>
          </a:xfrm>
          <a:prstGeom prst="rect">
            <a:avLst/>
          </a:prstGeom>
          <a:noFill/>
        </p:spPr>
      </p:pic>
      <p:sp>
        <p:nvSpPr>
          <p:cNvPr id="4" name="Marcador de número de diapositiva 1"/>
          <p:cNvSpPr txBox="1">
            <a:spLocks/>
          </p:cNvSpPr>
          <p:nvPr/>
        </p:nvSpPr>
        <p:spPr>
          <a:xfrm>
            <a:off x="8388424" y="6376182"/>
            <a:ext cx="430960" cy="229053"/>
          </a:xfrm>
          <a:prstGeom prst="rect">
            <a:avLst/>
          </a:prstGeom>
        </p:spPr>
        <p:txBody>
          <a:bodyPr vert="horz"/>
          <a:lstStyle>
            <a:defPPr>
              <a:defRPr lang="es-ES_tradnl"/>
            </a:defPPr>
            <a:lvl1pPr algn="l" rtl="0" eaLnBrk="1" fontAlgn="base" latinLnBrk="0" hangingPunct="1">
              <a:spcBef>
                <a:spcPct val="0"/>
              </a:spcBef>
              <a:spcAft>
                <a:spcPct val="0"/>
              </a:spcAft>
              <a:defRPr kumimoji="0" sz="1400" kern="1200">
                <a:solidFill>
                  <a:schemeClr val="tx2"/>
                </a:solidFill>
                <a:latin typeface="Book Antiqua" pitchFamily="18" charset="0"/>
                <a:ea typeface="+mn-ea"/>
                <a:cs typeface="+mn-cs"/>
              </a:defRPr>
            </a:lvl1pPr>
            <a:lvl2pPr marL="457200" algn="l" rtl="0" eaLnBrk="0" fontAlgn="base" hangingPunct="0">
              <a:spcBef>
                <a:spcPct val="0"/>
              </a:spcBef>
              <a:spcAft>
                <a:spcPct val="0"/>
              </a:spcAft>
              <a:defRPr sz="2400" kern="1200">
                <a:solidFill>
                  <a:schemeClr val="tx1"/>
                </a:solidFill>
                <a:latin typeface="Book Antiqua" pitchFamily="18" charset="0"/>
                <a:ea typeface="+mn-ea"/>
                <a:cs typeface="+mn-cs"/>
              </a:defRPr>
            </a:lvl2pPr>
            <a:lvl3pPr marL="914400" algn="l" rtl="0" eaLnBrk="0" fontAlgn="base" hangingPunct="0">
              <a:spcBef>
                <a:spcPct val="0"/>
              </a:spcBef>
              <a:spcAft>
                <a:spcPct val="0"/>
              </a:spcAft>
              <a:defRPr sz="2400" kern="1200">
                <a:solidFill>
                  <a:schemeClr val="tx1"/>
                </a:solidFill>
                <a:latin typeface="Book Antiqua"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Book Antiqua"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Book Antiqua" pitchFamily="18" charset="0"/>
                <a:ea typeface="+mn-ea"/>
                <a:cs typeface="+mn-cs"/>
              </a:defRPr>
            </a:lvl5pPr>
            <a:lvl6pPr marL="2286000" algn="l" defTabSz="914400" rtl="0" eaLnBrk="1" latinLnBrk="0" hangingPunct="1">
              <a:defRPr sz="2400" kern="1200">
                <a:solidFill>
                  <a:schemeClr val="tx1"/>
                </a:solidFill>
                <a:latin typeface="Book Antiqua" pitchFamily="18" charset="0"/>
                <a:ea typeface="+mn-ea"/>
                <a:cs typeface="+mn-cs"/>
              </a:defRPr>
            </a:lvl6pPr>
            <a:lvl7pPr marL="2743200" algn="l" defTabSz="914400" rtl="0" eaLnBrk="1" latinLnBrk="0" hangingPunct="1">
              <a:defRPr sz="2400" kern="1200">
                <a:solidFill>
                  <a:schemeClr val="tx1"/>
                </a:solidFill>
                <a:latin typeface="Book Antiqua" pitchFamily="18" charset="0"/>
                <a:ea typeface="+mn-ea"/>
                <a:cs typeface="+mn-cs"/>
              </a:defRPr>
            </a:lvl7pPr>
            <a:lvl8pPr marL="3200400" algn="l" defTabSz="914400" rtl="0" eaLnBrk="1" latinLnBrk="0" hangingPunct="1">
              <a:defRPr sz="2400" kern="1200">
                <a:solidFill>
                  <a:schemeClr val="tx1"/>
                </a:solidFill>
                <a:latin typeface="Book Antiqua" pitchFamily="18" charset="0"/>
                <a:ea typeface="+mn-ea"/>
                <a:cs typeface="+mn-cs"/>
              </a:defRPr>
            </a:lvl8pPr>
            <a:lvl9pPr marL="3657600" algn="l" defTabSz="914400" rtl="0" eaLnBrk="1" latinLnBrk="0" hangingPunct="1">
              <a:defRPr sz="2400" kern="1200">
                <a:solidFill>
                  <a:schemeClr val="tx1"/>
                </a:solidFill>
                <a:latin typeface="Book Antiqua" pitchFamily="18" charset="0"/>
                <a:ea typeface="+mn-ea"/>
                <a:cs typeface="+mn-cs"/>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lang="es-ES_tradnl" sz="1100" b="1" dirty="0">
                <a:solidFill>
                  <a:srgbClr val="37302A"/>
                </a:solidFill>
                <a:latin typeface="Microsoft Sans Serif" panose="020B0604020202020204" pitchFamily="34" charset="0"/>
                <a:ea typeface="Microsoft Sans Serif" panose="020B0604020202020204" pitchFamily="34" charset="0"/>
                <a:cs typeface="Microsoft Sans Serif" panose="020B0604020202020204" pitchFamily="34" charset="0"/>
              </a:rPr>
              <a:t>75</a:t>
            </a:r>
            <a:endParaRPr kumimoji="0" lang="es-ES_tradnl" sz="1100" b="1" i="0" u="none" strike="noStrike" kern="1200" cap="none" spc="0" normalizeH="0" baseline="0" noProof="0" dirty="0">
              <a:ln>
                <a:noFill/>
              </a:ln>
              <a:solidFill>
                <a:srgbClr val="37302A"/>
              </a:solidFill>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sp>
        <p:nvSpPr>
          <p:cNvPr id="5" name="Rectángulo 4"/>
          <p:cNvSpPr/>
          <p:nvPr/>
        </p:nvSpPr>
        <p:spPr>
          <a:xfrm>
            <a:off x="2217177" y="6310481"/>
            <a:ext cx="4735912" cy="492443"/>
          </a:xfrm>
          <a:prstGeom prst="rect">
            <a:avLst/>
          </a:prstGeom>
        </p:spPr>
        <p:txBody>
          <a:bodyPr wrap="none">
            <a:spAutoFit/>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s-ES_tradnl" sz="1600" b="1" i="0" u="none" strike="noStrike" kern="1200" cap="small" spc="100" normalizeH="0" baseline="0" noProof="0" dirty="0">
                <a:ln>
                  <a:noFill/>
                </a:ln>
                <a:solidFill>
                  <a:srgbClr val="6B6149">
                    <a:lumMod val="50000"/>
                  </a:srgbClr>
                </a:solidFill>
                <a:effectLst>
                  <a:outerShdw blurRad="38100" dist="38100" dir="2700000" algn="tl">
                    <a:srgbClr val="000000">
                      <a:alpha val="43137"/>
                    </a:srgbClr>
                  </a:outerShdw>
                </a:effectLst>
                <a:uLnTx/>
                <a:uFillTx/>
                <a:latin typeface="Microsoft Sans Serif" pitchFamily="34" charset="0"/>
                <a:ea typeface="+mn-ea"/>
                <a:cs typeface="Microsoft Sans Serif" pitchFamily="34" charset="0"/>
              </a:rPr>
              <a:t>Datos moleculares de algunas proteínas  </a:t>
            </a:r>
          </a:p>
          <a:p>
            <a:pPr marL="0" marR="0" lvl="0" indent="0" algn="ctr" defTabSz="914400" rtl="0" eaLnBrk="0" fontAlgn="base" latinLnBrk="0" hangingPunct="0">
              <a:lnSpc>
                <a:spcPct val="100000"/>
              </a:lnSpc>
              <a:spcBef>
                <a:spcPct val="0"/>
              </a:spcBef>
              <a:spcAft>
                <a:spcPct val="0"/>
              </a:spcAft>
              <a:buClrTx/>
              <a:buSzTx/>
              <a:buFontTx/>
              <a:buNone/>
              <a:tabLst/>
              <a:defRPr/>
            </a:pPr>
            <a:r>
              <a:rPr kumimoji="0" lang="es-ES_tradnl" sz="1000" b="0" i="0" u="none" strike="noStrike" kern="1200" cap="none" spc="100" normalizeH="0" baseline="0" noProof="0" dirty="0">
                <a:ln>
                  <a:noFill/>
                </a:ln>
                <a:solidFill>
                  <a:srgbClr val="6B6149">
                    <a:lumMod val="50000"/>
                  </a:srgbClr>
                </a:solidFill>
                <a:effectLst/>
                <a:uLnTx/>
                <a:uFillTx/>
                <a:latin typeface="Microsoft Sans Serif" pitchFamily="34" charset="0"/>
                <a:ea typeface="+mn-ea"/>
                <a:cs typeface="Microsoft Sans Serif" pitchFamily="34" charset="0"/>
              </a:rPr>
              <a:t>Fuente: </a:t>
            </a:r>
            <a:r>
              <a:rPr kumimoji="0" lang="es-ES_tradnl" sz="1000" b="0" i="0" u="none" strike="noStrike" kern="1200" cap="none" spc="100" normalizeH="0" baseline="0" noProof="0" dirty="0" err="1">
                <a:ln>
                  <a:noFill/>
                </a:ln>
                <a:solidFill>
                  <a:srgbClr val="6B6149">
                    <a:lumMod val="50000"/>
                  </a:srgbClr>
                </a:solidFill>
                <a:effectLst/>
                <a:uLnTx/>
                <a:uFillTx/>
                <a:latin typeface="Microsoft Sans Serif" pitchFamily="34" charset="0"/>
                <a:ea typeface="+mn-ea"/>
                <a:cs typeface="Microsoft Sans Serif" pitchFamily="34" charset="0"/>
              </a:rPr>
              <a:t>Lehninger</a:t>
            </a:r>
            <a:r>
              <a:rPr kumimoji="0" lang="es-ES_tradnl" sz="1000" b="0" i="0" u="none" strike="noStrike" kern="1200" cap="none" spc="100" normalizeH="0" baseline="0" noProof="0" dirty="0">
                <a:ln>
                  <a:noFill/>
                </a:ln>
                <a:solidFill>
                  <a:srgbClr val="6B6149">
                    <a:lumMod val="50000"/>
                  </a:srgbClr>
                </a:solidFill>
                <a:effectLst/>
                <a:uLnTx/>
                <a:uFillTx/>
                <a:latin typeface="Microsoft Sans Serif" pitchFamily="34" charset="0"/>
                <a:ea typeface="+mn-ea"/>
                <a:cs typeface="Microsoft Sans Serif" pitchFamily="34" charset="0"/>
              </a:rPr>
              <a:t>, 2008</a:t>
            </a:r>
            <a:endParaRPr kumimoji="0" lang="es-MX" sz="1000" b="0" i="0" u="none" strike="noStrike" kern="1200" cap="none" spc="100" normalizeH="0" baseline="0" noProof="0" dirty="0">
              <a:ln>
                <a:noFill/>
              </a:ln>
              <a:solidFill>
                <a:srgbClr val="6B6149">
                  <a:lumMod val="50000"/>
                </a:srgbClr>
              </a:solidFill>
              <a:effectLst/>
              <a:uLnTx/>
              <a:uFillTx/>
              <a:latin typeface="Microsoft Sans Serif" pitchFamily="34" charset="0"/>
              <a:ea typeface="+mn-ea"/>
              <a:cs typeface="Microsoft Sans Serif" pitchFamily="34" charset="0"/>
            </a:endParaRPr>
          </a:p>
        </p:txBody>
      </p:sp>
    </p:spTree>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pPr algn="ctr"/>
            <a:r>
              <a:rPr lang="es-MX" sz="3600" b="1" dirty="0">
                <a:ln w="6350">
                  <a:noFill/>
                </a:ln>
                <a:solidFill>
                  <a:schemeClr val="tx2">
                    <a:lumMod val="75000"/>
                  </a:schemeClr>
                </a:solidFill>
                <a:latin typeface="Arial" pitchFamily="34" charset="0"/>
                <a:cs typeface="Arial" pitchFamily="34" charset="0"/>
              </a:rPr>
              <a:t>REFERENCIAS BIBLIOGRÁFICAS</a:t>
            </a:r>
          </a:p>
        </p:txBody>
      </p:sp>
      <p:sp>
        <p:nvSpPr>
          <p:cNvPr id="4" name="9 CuadroTexto"/>
          <p:cNvSpPr txBox="1"/>
          <p:nvPr/>
        </p:nvSpPr>
        <p:spPr>
          <a:xfrm>
            <a:off x="457200" y="1382987"/>
            <a:ext cx="8229600" cy="4758354"/>
          </a:xfrm>
          <a:prstGeom prst="rect">
            <a:avLst/>
          </a:prstGeom>
          <a:noFill/>
        </p:spPr>
        <p:txBody>
          <a:bodyPr wrap="square" rtlCol="0">
            <a:spAutoFit/>
          </a:bodyPr>
          <a:lstStyle/>
          <a:p>
            <a:pPr marL="180975" indent="-180975" algn="just">
              <a:lnSpc>
                <a:spcPct val="114000"/>
              </a:lnSpc>
              <a:buFont typeface="+mj-lt"/>
              <a:buAutoNum type="arabicPeriod"/>
            </a:pPr>
            <a:r>
              <a:rPr lang="es-MX" sz="1400" dirty="0">
                <a:solidFill>
                  <a:srgbClr val="000000"/>
                </a:solidFill>
                <a:latin typeface="Microsoft Sans Serif" panose="020B0604020202020204" pitchFamily="34" charset="0"/>
                <a:ea typeface="Microsoft Sans Serif" panose="020B0604020202020204" pitchFamily="34" charset="0"/>
                <a:cs typeface="Microsoft Sans Serif" panose="020B0604020202020204" pitchFamily="34" charset="0"/>
              </a:rPr>
              <a:t>Campbell, M. K, </a:t>
            </a:r>
            <a:r>
              <a:rPr lang="es-MX" sz="1400" dirty="0" err="1">
                <a:solidFill>
                  <a:srgbClr val="000000"/>
                </a:solidFill>
                <a:latin typeface="Microsoft Sans Serif" panose="020B0604020202020204" pitchFamily="34" charset="0"/>
                <a:ea typeface="Microsoft Sans Serif" panose="020B0604020202020204" pitchFamily="34" charset="0"/>
                <a:cs typeface="Microsoft Sans Serif" panose="020B0604020202020204" pitchFamily="34" charset="0"/>
              </a:rPr>
              <a:t>Farrell</a:t>
            </a:r>
            <a:r>
              <a:rPr lang="es-MX" sz="1400" dirty="0">
                <a:solidFill>
                  <a:srgbClr val="000000"/>
                </a:solidFill>
                <a:latin typeface="Microsoft Sans Serif" panose="020B0604020202020204" pitchFamily="34" charset="0"/>
                <a:ea typeface="Microsoft Sans Serif" panose="020B0604020202020204" pitchFamily="34" charset="0"/>
                <a:cs typeface="Microsoft Sans Serif" panose="020B0604020202020204" pitchFamily="34" charset="0"/>
              </a:rPr>
              <a:t>, S. O. (2016). </a:t>
            </a:r>
            <a:r>
              <a:rPr lang="es-MX" sz="1400" i="1" dirty="0">
                <a:solidFill>
                  <a:srgbClr val="000000"/>
                </a:solidFill>
                <a:latin typeface="Microsoft Sans Serif" panose="020B0604020202020204" pitchFamily="34" charset="0"/>
                <a:ea typeface="Microsoft Sans Serif" panose="020B0604020202020204" pitchFamily="34" charset="0"/>
                <a:cs typeface="Microsoft Sans Serif" panose="020B0604020202020204" pitchFamily="34" charset="0"/>
              </a:rPr>
              <a:t>Bioquímica</a:t>
            </a:r>
            <a:r>
              <a:rPr lang="es-MX" sz="1400" dirty="0">
                <a:solidFill>
                  <a:srgbClr val="000000"/>
                </a:solidFill>
                <a:latin typeface="Microsoft Sans Serif" panose="020B0604020202020204" pitchFamily="34" charset="0"/>
                <a:ea typeface="Microsoft Sans Serif" panose="020B0604020202020204" pitchFamily="34" charset="0"/>
                <a:cs typeface="Microsoft Sans Serif" panose="020B0604020202020204" pitchFamily="34" charset="0"/>
              </a:rPr>
              <a:t>. México: </a:t>
            </a:r>
            <a:r>
              <a:rPr lang="es-MX" sz="1400" dirty="0" err="1">
                <a:solidFill>
                  <a:srgbClr val="000000"/>
                </a:solidFill>
                <a:latin typeface="Microsoft Sans Serif" panose="020B0604020202020204" pitchFamily="34" charset="0"/>
                <a:ea typeface="Microsoft Sans Serif" panose="020B0604020202020204" pitchFamily="34" charset="0"/>
                <a:cs typeface="Microsoft Sans Serif" panose="020B0604020202020204" pitchFamily="34" charset="0"/>
              </a:rPr>
              <a:t>Cengage</a:t>
            </a:r>
            <a:r>
              <a:rPr lang="es-MX" sz="1400" dirty="0">
                <a:solidFill>
                  <a:srgbClr val="000000"/>
                </a:solidFill>
                <a:latin typeface="Microsoft Sans Serif" panose="020B0604020202020204" pitchFamily="34" charset="0"/>
                <a:ea typeface="Microsoft Sans Serif" panose="020B0604020202020204" pitchFamily="34" charset="0"/>
                <a:cs typeface="Microsoft Sans Serif" panose="020B0604020202020204" pitchFamily="34" charset="0"/>
              </a:rPr>
              <a:t> </a:t>
            </a:r>
            <a:r>
              <a:rPr lang="es-MX" sz="1400" dirty="0" err="1">
                <a:solidFill>
                  <a:srgbClr val="000000"/>
                </a:solidFill>
                <a:latin typeface="Microsoft Sans Serif" panose="020B0604020202020204" pitchFamily="34" charset="0"/>
                <a:ea typeface="Microsoft Sans Serif" panose="020B0604020202020204" pitchFamily="34" charset="0"/>
                <a:cs typeface="Microsoft Sans Serif" panose="020B0604020202020204" pitchFamily="34" charset="0"/>
              </a:rPr>
              <a:t>Learning</a:t>
            </a:r>
            <a:r>
              <a:rPr lang="es-MX" sz="1400" dirty="0">
                <a:solidFill>
                  <a:srgbClr val="000000"/>
                </a:solidFill>
                <a:latin typeface="Microsoft Sans Serif" panose="020B0604020202020204" pitchFamily="34" charset="0"/>
                <a:ea typeface="Microsoft Sans Serif" panose="020B0604020202020204" pitchFamily="34" charset="0"/>
                <a:cs typeface="Microsoft Sans Serif" panose="020B0604020202020204" pitchFamily="34" charset="0"/>
              </a:rPr>
              <a:t>. </a:t>
            </a:r>
            <a:endParaRPr lang="es-MX" sz="1400" spc="100" dirty="0">
              <a:solidFill>
                <a:srgbClr val="6B6149">
                  <a:lumMod val="50000"/>
                </a:srgbClr>
              </a:solidFill>
              <a:effectLst>
                <a:outerShdw blurRad="38100" dist="38100" dir="2700000" algn="tl">
                  <a:srgbClr val="000000">
                    <a:alpha val="43137"/>
                  </a:srgbClr>
                </a:outerShdw>
              </a:effectLst>
              <a:latin typeface="Microsoft Sans Serif" pitchFamily="34" charset="0"/>
              <a:ea typeface="Microsoft Sans Serif" panose="020B0604020202020204" pitchFamily="34" charset="0"/>
              <a:cs typeface="Microsoft Sans Serif" panose="020B0604020202020204" pitchFamily="34" charset="0"/>
            </a:endParaRPr>
          </a:p>
          <a:p>
            <a:pPr marL="180975" indent="-180975" algn="just">
              <a:lnSpc>
                <a:spcPct val="114000"/>
              </a:lnSpc>
              <a:buFont typeface="+mj-lt"/>
              <a:buAutoNum type="arabicPeriod"/>
            </a:pPr>
            <a:r>
              <a:rPr lang="es-MX" sz="1400" dirty="0">
                <a:solidFill>
                  <a:srgbClr val="000000"/>
                </a:solidFill>
                <a:latin typeface="Microsoft Sans Serif" panose="020B0604020202020204" pitchFamily="34" charset="0"/>
                <a:ea typeface="Microsoft Sans Serif" panose="020B0604020202020204" pitchFamily="34" charset="0"/>
                <a:cs typeface="Microsoft Sans Serif" panose="020B0604020202020204" pitchFamily="34" charset="0"/>
              </a:rPr>
              <a:t>Díaz, C., Juárez, M. (2007). </a:t>
            </a:r>
            <a:r>
              <a:rPr lang="es-MX" sz="1400" i="1" dirty="0">
                <a:solidFill>
                  <a:srgbClr val="000000"/>
                </a:solidFill>
                <a:latin typeface="Microsoft Sans Serif" panose="020B0604020202020204" pitchFamily="34" charset="0"/>
                <a:ea typeface="Microsoft Sans Serif" panose="020B0604020202020204" pitchFamily="34" charset="0"/>
                <a:cs typeface="Microsoft Sans Serif" panose="020B0604020202020204" pitchFamily="34" charset="0"/>
              </a:rPr>
              <a:t>Bioquímica</a:t>
            </a:r>
            <a:r>
              <a:rPr lang="es-MX" sz="1400" dirty="0">
                <a:solidFill>
                  <a:srgbClr val="000000"/>
                </a:solidFill>
                <a:latin typeface="Microsoft Sans Serif" panose="020B0604020202020204" pitchFamily="34" charset="0"/>
                <a:ea typeface="Microsoft Sans Serif" panose="020B0604020202020204" pitchFamily="34" charset="0"/>
                <a:cs typeface="Microsoft Sans Serif" panose="020B0604020202020204" pitchFamily="34" charset="0"/>
              </a:rPr>
              <a:t>. México. McGraw-Hill Interamericana. </a:t>
            </a:r>
          </a:p>
          <a:p>
            <a:pPr marL="180975" indent="-180975" algn="just">
              <a:lnSpc>
                <a:spcPct val="114000"/>
              </a:lnSpc>
              <a:buFont typeface="+mj-lt"/>
              <a:buAutoNum type="arabicPeriod"/>
            </a:pPr>
            <a:r>
              <a:rPr lang="es-MX" altLang="es-MX" sz="1400" dirty="0" err="1">
                <a:solidFill>
                  <a:srgbClr val="6B6149">
                    <a:lumMod val="50000"/>
                  </a:srgbClr>
                </a:solidFill>
                <a:latin typeface="Microsoft Sans Serif" pitchFamily="34" charset="0"/>
                <a:ea typeface="Microsoft Sans Serif" panose="020B0604020202020204" pitchFamily="34" charset="0"/>
                <a:cs typeface="Microsoft Sans Serif" panose="020B0604020202020204" pitchFamily="34" charset="0"/>
              </a:rPr>
              <a:t>Karp</a:t>
            </a:r>
            <a:r>
              <a:rPr lang="es-MX" altLang="es-MX" sz="1400" dirty="0">
                <a:solidFill>
                  <a:srgbClr val="6B6149">
                    <a:lumMod val="50000"/>
                  </a:srgbClr>
                </a:solidFill>
                <a:latin typeface="Microsoft Sans Serif" pitchFamily="34" charset="0"/>
                <a:ea typeface="Microsoft Sans Serif" panose="020B0604020202020204" pitchFamily="34" charset="0"/>
                <a:cs typeface="Microsoft Sans Serif" panose="020B0604020202020204" pitchFamily="34" charset="0"/>
              </a:rPr>
              <a:t>, G. (2014). </a:t>
            </a:r>
            <a:r>
              <a:rPr lang="es-MX" altLang="es-MX" sz="1400" i="1" dirty="0">
                <a:solidFill>
                  <a:srgbClr val="6B6149">
                    <a:lumMod val="50000"/>
                  </a:srgbClr>
                </a:solidFill>
                <a:latin typeface="Microsoft Sans Serif" pitchFamily="34" charset="0"/>
                <a:ea typeface="Microsoft Sans Serif" panose="020B0604020202020204" pitchFamily="34" charset="0"/>
                <a:cs typeface="Microsoft Sans Serif" panose="020B0604020202020204" pitchFamily="34" charset="0"/>
              </a:rPr>
              <a:t>Biología celular y molecular: Conceptos y experimentos.</a:t>
            </a:r>
            <a:r>
              <a:rPr lang="es-MX" altLang="es-MX" sz="1400" dirty="0">
                <a:solidFill>
                  <a:srgbClr val="6B6149">
                    <a:lumMod val="50000"/>
                  </a:srgbClr>
                </a:solidFill>
                <a:latin typeface="Microsoft Sans Serif" pitchFamily="34" charset="0"/>
                <a:ea typeface="Microsoft Sans Serif" panose="020B0604020202020204" pitchFamily="34" charset="0"/>
                <a:cs typeface="Microsoft Sans Serif" panose="020B0604020202020204" pitchFamily="34" charset="0"/>
              </a:rPr>
              <a:t> Séptima edición. México: Mc Graw Hill Educación.</a:t>
            </a:r>
          </a:p>
          <a:p>
            <a:pPr marL="180975" indent="-180975" algn="just">
              <a:lnSpc>
                <a:spcPct val="114000"/>
              </a:lnSpc>
              <a:buFont typeface="+mj-lt"/>
              <a:buAutoNum type="arabicPeriod"/>
            </a:pPr>
            <a:r>
              <a:rPr lang="es-ES" sz="1400" dirty="0" err="1">
                <a:solidFill>
                  <a:srgbClr val="6B6149">
                    <a:lumMod val="50000"/>
                  </a:srgbClr>
                </a:solidFill>
                <a:latin typeface="Microsoft Sans Serif" pitchFamily="34" charset="0"/>
                <a:ea typeface="Microsoft Sans Serif" panose="020B0604020202020204" pitchFamily="34" charset="0"/>
                <a:cs typeface="Microsoft Sans Serif" panose="020B0604020202020204" pitchFamily="34" charset="0"/>
              </a:rPr>
              <a:t>Lehninger</a:t>
            </a:r>
            <a:r>
              <a:rPr lang="es-ES" sz="1400" dirty="0">
                <a:solidFill>
                  <a:srgbClr val="6B6149">
                    <a:lumMod val="50000"/>
                  </a:srgbClr>
                </a:solidFill>
                <a:latin typeface="Microsoft Sans Serif" pitchFamily="34" charset="0"/>
                <a:ea typeface="Microsoft Sans Serif" panose="020B0604020202020204" pitchFamily="34" charset="0"/>
                <a:cs typeface="Microsoft Sans Serif" panose="020B0604020202020204" pitchFamily="34" charset="0"/>
              </a:rPr>
              <a:t>, A. (2008). </a:t>
            </a:r>
            <a:r>
              <a:rPr lang="es-ES" sz="1400" i="1" dirty="0">
                <a:solidFill>
                  <a:srgbClr val="6B6149">
                    <a:lumMod val="50000"/>
                  </a:srgbClr>
                </a:solidFill>
                <a:latin typeface="Microsoft Sans Serif" pitchFamily="34" charset="0"/>
                <a:ea typeface="Microsoft Sans Serif" panose="020B0604020202020204" pitchFamily="34" charset="0"/>
                <a:cs typeface="Microsoft Sans Serif" panose="020B0604020202020204" pitchFamily="34" charset="0"/>
              </a:rPr>
              <a:t>Principios de Bioquímica</a:t>
            </a:r>
            <a:r>
              <a:rPr lang="es-ES" sz="1400" dirty="0">
                <a:solidFill>
                  <a:srgbClr val="6B6149">
                    <a:lumMod val="50000"/>
                  </a:srgbClr>
                </a:solidFill>
                <a:latin typeface="Microsoft Sans Serif" pitchFamily="34" charset="0"/>
                <a:ea typeface="Microsoft Sans Serif" panose="020B0604020202020204" pitchFamily="34" charset="0"/>
                <a:cs typeface="Microsoft Sans Serif" panose="020B0604020202020204" pitchFamily="34" charset="0"/>
              </a:rPr>
              <a:t>. México: Omega</a:t>
            </a:r>
            <a:r>
              <a:rPr lang="es-ES" sz="1400" dirty="0"/>
              <a:t>.</a:t>
            </a:r>
            <a:endParaRPr lang="es-MX" altLang="es-MX" sz="1400" dirty="0">
              <a:solidFill>
                <a:srgbClr val="6B6149">
                  <a:lumMod val="50000"/>
                </a:srgbClr>
              </a:solidFill>
              <a:latin typeface="Microsoft Sans Serif" pitchFamily="34" charset="0"/>
              <a:ea typeface="Microsoft Sans Serif" panose="020B0604020202020204" pitchFamily="34" charset="0"/>
              <a:cs typeface="Microsoft Sans Serif" panose="020B0604020202020204" pitchFamily="34" charset="0"/>
            </a:endParaRPr>
          </a:p>
          <a:p>
            <a:pPr marL="180975" indent="-180975" algn="just">
              <a:lnSpc>
                <a:spcPct val="114000"/>
              </a:lnSpc>
              <a:buFont typeface="+mj-lt"/>
              <a:buAutoNum type="arabicPeriod"/>
            </a:pPr>
            <a:r>
              <a:rPr lang="es-MX" sz="1400" dirty="0" err="1">
                <a:solidFill>
                  <a:srgbClr val="000000"/>
                </a:solidFill>
                <a:latin typeface="Microsoft Sans Serif" panose="020B0604020202020204" pitchFamily="34" charset="0"/>
                <a:ea typeface="Microsoft Sans Serif" panose="020B0604020202020204" pitchFamily="34" charset="0"/>
                <a:cs typeface="Microsoft Sans Serif" panose="020B0604020202020204" pitchFamily="34" charset="0"/>
              </a:rPr>
              <a:t>Mathews</a:t>
            </a:r>
            <a:r>
              <a:rPr lang="es-MX" sz="1400" dirty="0">
                <a:solidFill>
                  <a:srgbClr val="000000"/>
                </a:solidFill>
                <a:latin typeface="Microsoft Sans Serif" panose="020B0604020202020204" pitchFamily="34" charset="0"/>
                <a:ea typeface="Microsoft Sans Serif" panose="020B0604020202020204" pitchFamily="34" charset="0"/>
                <a:cs typeface="Microsoft Sans Serif" panose="020B0604020202020204" pitchFamily="34" charset="0"/>
              </a:rPr>
              <a:t>, C. K., Van </a:t>
            </a:r>
            <a:r>
              <a:rPr lang="es-MX" sz="1400" dirty="0" err="1">
                <a:solidFill>
                  <a:srgbClr val="000000"/>
                </a:solidFill>
                <a:latin typeface="Microsoft Sans Serif" panose="020B0604020202020204" pitchFamily="34" charset="0"/>
                <a:ea typeface="Microsoft Sans Serif" panose="020B0604020202020204" pitchFamily="34" charset="0"/>
                <a:cs typeface="Microsoft Sans Serif" panose="020B0604020202020204" pitchFamily="34" charset="0"/>
              </a:rPr>
              <a:t>Holde</a:t>
            </a:r>
            <a:r>
              <a:rPr lang="es-MX" sz="1400" dirty="0">
                <a:solidFill>
                  <a:srgbClr val="000000"/>
                </a:solidFill>
                <a:latin typeface="Microsoft Sans Serif" panose="020B0604020202020204" pitchFamily="34" charset="0"/>
                <a:ea typeface="Microsoft Sans Serif" panose="020B0604020202020204" pitchFamily="34" charset="0"/>
                <a:cs typeface="Microsoft Sans Serif" panose="020B0604020202020204" pitchFamily="34" charset="0"/>
              </a:rPr>
              <a:t>, K. E., </a:t>
            </a:r>
            <a:r>
              <a:rPr lang="es-MX" sz="1400" dirty="0" err="1">
                <a:solidFill>
                  <a:srgbClr val="000000"/>
                </a:solidFill>
                <a:latin typeface="Microsoft Sans Serif" panose="020B0604020202020204" pitchFamily="34" charset="0"/>
                <a:ea typeface="Microsoft Sans Serif" panose="020B0604020202020204" pitchFamily="34" charset="0"/>
                <a:cs typeface="Microsoft Sans Serif" panose="020B0604020202020204" pitchFamily="34" charset="0"/>
              </a:rPr>
              <a:t>Appling</a:t>
            </a:r>
            <a:r>
              <a:rPr lang="es-MX" sz="1400" dirty="0">
                <a:solidFill>
                  <a:srgbClr val="000000"/>
                </a:solidFill>
                <a:latin typeface="Microsoft Sans Serif" panose="020B0604020202020204" pitchFamily="34" charset="0"/>
                <a:ea typeface="Microsoft Sans Serif" panose="020B0604020202020204" pitchFamily="34" charset="0"/>
                <a:cs typeface="Microsoft Sans Serif" panose="020B0604020202020204" pitchFamily="34" charset="0"/>
              </a:rPr>
              <a:t>, D. R., Anthony-</a:t>
            </a:r>
            <a:r>
              <a:rPr lang="es-MX" sz="1400" dirty="0" err="1">
                <a:solidFill>
                  <a:srgbClr val="000000"/>
                </a:solidFill>
                <a:latin typeface="Microsoft Sans Serif" panose="020B0604020202020204" pitchFamily="34" charset="0"/>
                <a:ea typeface="Microsoft Sans Serif" panose="020B0604020202020204" pitchFamily="34" charset="0"/>
                <a:cs typeface="Microsoft Sans Serif" panose="020B0604020202020204" pitchFamily="34" charset="0"/>
              </a:rPr>
              <a:t>Cahill</a:t>
            </a:r>
            <a:r>
              <a:rPr lang="es-MX" sz="1400" dirty="0">
                <a:solidFill>
                  <a:srgbClr val="000000"/>
                </a:solidFill>
                <a:latin typeface="Microsoft Sans Serif" panose="020B0604020202020204" pitchFamily="34" charset="0"/>
                <a:ea typeface="Microsoft Sans Serif" panose="020B0604020202020204" pitchFamily="34" charset="0"/>
                <a:cs typeface="Microsoft Sans Serif" panose="020B0604020202020204" pitchFamily="34" charset="0"/>
              </a:rPr>
              <a:t>, S.J. (2013). </a:t>
            </a:r>
            <a:r>
              <a:rPr lang="es-MX" sz="1400" i="1" dirty="0">
                <a:solidFill>
                  <a:srgbClr val="000000"/>
                </a:solidFill>
                <a:latin typeface="Microsoft Sans Serif" panose="020B0604020202020204" pitchFamily="34" charset="0"/>
                <a:ea typeface="Microsoft Sans Serif" panose="020B0604020202020204" pitchFamily="34" charset="0"/>
                <a:cs typeface="Microsoft Sans Serif" panose="020B0604020202020204" pitchFamily="34" charset="0"/>
              </a:rPr>
              <a:t>Bioquímica</a:t>
            </a:r>
            <a:r>
              <a:rPr lang="es-MX" sz="1400" dirty="0">
                <a:solidFill>
                  <a:srgbClr val="000000"/>
                </a:solidFill>
                <a:latin typeface="Microsoft Sans Serif" panose="020B0604020202020204" pitchFamily="34" charset="0"/>
                <a:ea typeface="Microsoft Sans Serif" panose="020B0604020202020204" pitchFamily="34" charset="0"/>
                <a:cs typeface="Microsoft Sans Serif" panose="020B0604020202020204" pitchFamily="34" charset="0"/>
              </a:rPr>
              <a:t>. México: Pearson. </a:t>
            </a:r>
          </a:p>
          <a:p>
            <a:pPr marL="180975" indent="-180975" algn="just">
              <a:lnSpc>
                <a:spcPct val="114000"/>
              </a:lnSpc>
              <a:buFont typeface="+mj-lt"/>
              <a:buAutoNum type="arabicPeriod"/>
            </a:pPr>
            <a:r>
              <a:rPr lang="es-MX" sz="1400" dirty="0" err="1">
                <a:solidFill>
                  <a:srgbClr val="000000"/>
                </a:solidFill>
                <a:latin typeface="Microsoft Sans Serif" panose="020B0604020202020204" pitchFamily="34" charset="0"/>
                <a:ea typeface="Microsoft Sans Serif" panose="020B0604020202020204" pitchFamily="34" charset="0"/>
                <a:cs typeface="Microsoft Sans Serif" panose="020B0604020202020204" pitchFamily="34" charset="0"/>
              </a:rPr>
              <a:t>Mckee</a:t>
            </a:r>
            <a:r>
              <a:rPr lang="es-MX" sz="1400" dirty="0">
                <a:solidFill>
                  <a:srgbClr val="000000"/>
                </a:solidFill>
                <a:latin typeface="Microsoft Sans Serif" panose="020B0604020202020204" pitchFamily="34" charset="0"/>
                <a:ea typeface="Microsoft Sans Serif" panose="020B0604020202020204" pitchFamily="34" charset="0"/>
                <a:cs typeface="Microsoft Sans Serif" panose="020B0604020202020204" pitchFamily="34" charset="0"/>
              </a:rPr>
              <a:t> T, </a:t>
            </a:r>
            <a:r>
              <a:rPr lang="es-MX" sz="1400" dirty="0" err="1">
                <a:solidFill>
                  <a:srgbClr val="000000"/>
                </a:solidFill>
                <a:latin typeface="Microsoft Sans Serif" panose="020B0604020202020204" pitchFamily="34" charset="0"/>
                <a:ea typeface="Microsoft Sans Serif" panose="020B0604020202020204" pitchFamily="34" charset="0"/>
                <a:cs typeface="Microsoft Sans Serif" panose="020B0604020202020204" pitchFamily="34" charset="0"/>
              </a:rPr>
              <a:t>Mckee</a:t>
            </a:r>
            <a:r>
              <a:rPr lang="es-MX" sz="1400" dirty="0">
                <a:solidFill>
                  <a:srgbClr val="000000"/>
                </a:solidFill>
                <a:latin typeface="Microsoft Sans Serif" panose="020B0604020202020204" pitchFamily="34" charset="0"/>
                <a:ea typeface="Microsoft Sans Serif" panose="020B0604020202020204" pitchFamily="34" charset="0"/>
                <a:cs typeface="Microsoft Sans Serif" panose="020B0604020202020204" pitchFamily="34" charset="0"/>
              </a:rPr>
              <a:t>, B. J., (2014). </a:t>
            </a:r>
            <a:r>
              <a:rPr lang="es-MX" sz="1400" i="1" dirty="0">
                <a:solidFill>
                  <a:srgbClr val="000000"/>
                </a:solidFill>
                <a:latin typeface="Microsoft Sans Serif" panose="020B0604020202020204" pitchFamily="34" charset="0"/>
                <a:ea typeface="Microsoft Sans Serif" panose="020B0604020202020204" pitchFamily="34" charset="0"/>
                <a:cs typeface="Microsoft Sans Serif" panose="020B0604020202020204" pitchFamily="34" charset="0"/>
              </a:rPr>
              <a:t>Bioquímica. Las bases moleculares de la vida</a:t>
            </a:r>
            <a:r>
              <a:rPr lang="es-MX" sz="1400" dirty="0">
                <a:solidFill>
                  <a:srgbClr val="000000"/>
                </a:solidFill>
                <a:latin typeface="Microsoft Sans Serif" panose="020B0604020202020204" pitchFamily="34" charset="0"/>
                <a:ea typeface="Microsoft Sans Serif" panose="020B0604020202020204" pitchFamily="34" charset="0"/>
                <a:cs typeface="Microsoft Sans Serif" panose="020B0604020202020204" pitchFamily="34" charset="0"/>
              </a:rPr>
              <a:t>. México: McGraw-Hill. </a:t>
            </a:r>
          </a:p>
          <a:p>
            <a:pPr marL="180975" indent="-180975" algn="just">
              <a:lnSpc>
                <a:spcPct val="114000"/>
              </a:lnSpc>
              <a:buFont typeface="+mj-lt"/>
              <a:buAutoNum type="arabicPeriod"/>
            </a:pPr>
            <a:r>
              <a:rPr lang="es-MX" sz="1400" dirty="0">
                <a:solidFill>
                  <a:srgbClr val="000000"/>
                </a:solidFill>
                <a:latin typeface="Microsoft Sans Serif" panose="020B0604020202020204" pitchFamily="34" charset="0"/>
                <a:ea typeface="Microsoft Sans Serif" panose="020B0604020202020204" pitchFamily="34" charset="0"/>
                <a:cs typeface="Microsoft Sans Serif" panose="020B0604020202020204" pitchFamily="34" charset="0"/>
              </a:rPr>
              <a:t>Murray R. K., Bender, D. A., </a:t>
            </a:r>
            <a:r>
              <a:rPr lang="es-MX" sz="1400" dirty="0" err="1">
                <a:solidFill>
                  <a:srgbClr val="000000"/>
                </a:solidFill>
                <a:latin typeface="Microsoft Sans Serif" panose="020B0604020202020204" pitchFamily="34" charset="0"/>
                <a:ea typeface="Microsoft Sans Serif" panose="020B0604020202020204" pitchFamily="34" charset="0"/>
                <a:cs typeface="Microsoft Sans Serif" panose="020B0604020202020204" pitchFamily="34" charset="0"/>
              </a:rPr>
              <a:t>Botham</a:t>
            </a:r>
            <a:r>
              <a:rPr lang="es-MX" sz="1400" dirty="0">
                <a:solidFill>
                  <a:srgbClr val="000000"/>
                </a:solidFill>
                <a:latin typeface="Microsoft Sans Serif" panose="020B0604020202020204" pitchFamily="34" charset="0"/>
                <a:ea typeface="Microsoft Sans Serif" panose="020B0604020202020204" pitchFamily="34" charset="0"/>
                <a:cs typeface="Microsoft Sans Serif" panose="020B0604020202020204" pitchFamily="34" charset="0"/>
              </a:rPr>
              <a:t>, K. M., </a:t>
            </a:r>
            <a:r>
              <a:rPr lang="es-MX" sz="1400" dirty="0" err="1">
                <a:solidFill>
                  <a:srgbClr val="000000"/>
                </a:solidFill>
                <a:latin typeface="Microsoft Sans Serif" panose="020B0604020202020204" pitchFamily="34" charset="0"/>
                <a:ea typeface="Microsoft Sans Serif" panose="020B0604020202020204" pitchFamily="34" charset="0"/>
                <a:cs typeface="Microsoft Sans Serif" panose="020B0604020202020204" pitchFamily="34" charset="0"/>
              </a:rPr>
              <a:t>Kennelly</a:t>
            </a:r>
            <a:r>
              <a:rPr lang="es-MX" sz="1400" dirty="0">
                <a:solidFill>
                  <a:srgbClr val="000000"/>
                </a:solidFill>
                <a:latin typeface="Microsoft Sans Serif" panose="020B0604020202020204" pitchFamily="34" charset="0"/>
                <a:ea typeface="Microsoft Sans Serif" panose="020B0604020202020204" pitchFamily="34" charset="0"/>
                <a:cs typeface="Microsoft Sans Serif" panose="020B0604020202020204" pitchFamily="34" charset="0"/>
              </a:rPr>
              <a:t>, P. J. </a:t>
            </a:r>
            <a:r>
              <a:rPr lang="es-MX" sz="1400" dirty="0" err="1">
                <a:solidFill>
                  <a:srgbClr val="000000"/>
                </a:solidFill>
                <a:latin typeface="Microsoft Sans Serif" panose="020B0604020202020204" pitchFamily="34" charset="0"/>
                <a:ea typeface="Microsoft Sans Serif" panose="020B0604020202020204" pitchFamily="34" charset="0"/>
                <a:cs typeface="Microsoft Sans Serif" panose="020B0604020202020204" pitchFamily="34" charset="0"/>
              </a:rPr>
              <a:t>Rodwell</a:t>
            </a:r>
            <a:r>
              <a:rPr lang="es-MX" sz="1400" dirty="0">
                <a:solidFill>
                  <a:srgbClr val="000000"/>
                </a:solidFill>
                <a:latin typeface="Microsoft Sans Serif" panose="020B0604020202020204" pitchFamily="34" charset="0"/>
                <a:ea typeface="Microsoft Sans Serif" panose="020B0604020202020204" pitchFamily="34" charset="0"/>
                <a:cs typeface="Microsoft Sans Serif" panose="020B0604020202020204" pitchFamily="34" charset="0"/>
              </a:rPr>
              <a:t>, V. W., </a:t>
            </a:r>
            <a:r>
              <a:rPr lang="es-MX" sz="1400" dirty="0" err="1">
                <a:solidFill>
                  <a:srgbClr val="000000"/>
                </a:solidFill>
                <a:latin typeface="Microsoft Sans Serif" panose="020B0604020202020204" pitchFamily="34" charset="0"/>
                <a:ea typeface="Microsoft Sans Serif" panose="020B0604020202020204" pitchFamily="34" charset="0"/>
                <a:cs typeface="Microsoft Sans Serif" panose="020B0604020202020204" pitchFamily="34" charset="0"/>
              </a:rPr>
              <a:t>Weil</a:t>
            </a:r>
            <a:r>
              <a:rPr lang="es-MX" sz="1400" dirty="0">
                <a:solidFill>
                  <a:srgbClr val="000000"/>
                </a:solidFill>
                <a:latin typeface="Microsoft Sans Serif" panose="020B0604020202020204" pitchFamily="34" charset="0"/>
                <a:ea typeface="Microsoft Sans Serif" panose="020B0604020202020204" pitchFamily="34" charset="0"/>
                <a:cs typeface="Microsoft Sans Serif" panose="020B0604020202020204" pitchFamily="34" charset="0"/>
              </a:rPr>
              <a:t>, P. A. (2013). </a:t>
            </a:r>
            <a:r>
              <a:rPr lang="es-MX" sz="1400" i="1" dirty="0">
                <a:solidFill>
                  <a:srgbClr val="000000"/>
                </a:solidFill>
                <a:latin typeface="Microsoft Sans Serif" panose="020B0604020202020204" pitchFamily="34" charset="0"/>
                <a:ea typeface="Microsoft Sans Serif" panose="020B0604020202020204" pitchFamily="34" charset="0"/>
                <a:cs typeface="Microsoft Sans Serif" panose="020B0604020202020204" pitchFamily="34" charset="0"/>
              </a:rPr>
              <a:t>Bioquímica de </a:t>
            </a:r>
            <a:r>
              <a:rPr lang="es-MX" sz="1400" i="1" dirty="0" err="1">
                <a:solidFill>
                  <a:srgbClr val="000000"/>
                </a:solidFill>
                <a:latin typeface="Microsoft Sans Serif" panose="020B0604020202020204" pitchFamily="34" charset="0"/>
                <a:ea typeface="Microsoft Sans Serif" panose="020B0604020202020204" pitchFamily="34" charset="0"/>
                <a:cs typeface="Microsoft Sans Serif" panose="020B0604020202020204" pitchFamily="34" charset="0"/>
              </a:rPr>
              <a:t>Harper</a:t>
            </a:r>
            <a:r>
              <a:rPr lang="es-MX" sz="1400" i="1" dirty="0">
                <a:solidFill>
                  <a:srgbClr val="000000"/>
                </a:solidFill>
                <a:latin typeface="Microsoft Sans Serif" panose="020B0604020202020204" pitchFamily="34" charset="0"/>
                <a:ea typeface="Microsoft Sans Serif" panose="020B0604020202020204" pitchFamily="34" charset="0"/>
                <a:cs typeface="Microsoft Sans Serif" panose="020B0604020202020204" pitchFamily="34" charset="0"/>
              </a:rPr>
              <a:t> Ilustrada</a:t>
            </a:r>
            <a:r>
              <a:rPr lang="es-MX" sz="1400" dirty="0">
                <a:solidFill>
                  <a:srgbClr val="000000"/>
                </a:solidFill>
                <a:latin typeface="Microsoft Sans Serif" panose="020B0604020202020204" pitchFamily="34" charset="0"/>
                <a:ea typeface="Microsoft Sans Serif" panose="020B0604020202020204" pitchFamily="34" charset="0"/>
                <a:cs typeface="Microsoft Sans Serif" panose="020B0604020202020204" pitchFamily="34" charset="0"/>
              </a:rPr>
              <a:t>. México: McGraw Hill </a:t>
            </a:r>
            <a:r>
              <a:rPr lang="es-MX" sz="1400" dirty="0" err="1">
                <a:solidFill>
                  <a:srgbClr val="000000"/>
                </a:solidFill>
                <a:latin typeface="Microsoft Sans Serif" panose="020B0604020202020204" pitchFamily="34" charset="0"/>
                <a:ea typeface="Microsoft Sans Serif" panose="020B0604020202020204" pitchFamily="34" charset="0"/>
                <a:cs typeface="Microsoft Sans Serif" panose="020B0604020202020204" pitchFamily="34" charset="0"/>
              </a:rPr>
              <a:t>Lange</a:t>
            </a:r>
            <a:r>
              <a:rPr lang="es-MX" sz="1400" dirty="0">
                <a:solidFill>
                  <a:srgbClr val="000000"/>
                </a:solidFill>
                <a:latin typeface="Microsoft Sans Serif" panose="020B0604020202020204" pitchFamily="34" charset="0"/>
                <a:ea typeface="Microsoft Sans Serif" panose="020B0604020202020204" pitchFamily="34" charset="0"/>
                <a:cs typeface="Microsoft Sans Serif" panose="020B0604020202020204" pitchFamily="34" charset="0"/>
              </a:rPr>
              <a:t>. </a:t>
            </a:r>
          </a:p>
          <a:p>
            <a:pPr marL="180975" indent="-180975" algn="just">
              <a:lnSpc>
                <a:spcPct val="114000"/>
              </a:lnSpc>
              <a:buFont typeface="+mj-lt"/>
              <a:buAutoNum type="arabicPeriod"/>
            </a:pPr>
            <a:r>
              <a:rPr lang="es-MX" sz="1400" dirty="0">
                <a:solidFill>
                  <a:srgbClr val="000000"/>
                </a:solidFill>
                <a:latin typeface="Microsoft Sans Serif" panose="020B0604020202020204" pitchFamily="34" charset="0"/>
                <a:ea typeface="Microsoft Sans Serif" panose="020B0604020202020204" pitchFamily="34" charset="0"/>
                <a:cs typeface="Microsoft Sans Serif" panose="020B0604020202020204" pitchFamily="34" charset="0"/>
              </a:rPr>
              <a:t>Nelson L., D., Cox, M. M. (2015). </a:t>
            </a:r>
            <a:r>
              <a:rPr lang="es-MX" sz="1400" i="1" dirty="0" err="1">
                <a:solidFill>
                  <a:srgbClr val="000000"/>
                </a:solidFill>
                <a:latin typeface="Microsoft Sans Serif" panose="020B0604020202020204" pitchFamily="34" charset="0"/>
                <a:ea typeface="Microsoft Sans Serif" panose="020B0604020202020204" pitchFamily="34" charset="0"/>
                <a:cs typeface="Microsoft Sans Serif" panose="020B0604020202020204" pitchFamily="34" charset="0"/>
              </a:rPr>
              <a:t>Lehninger</a:t>
            </a:r>
            <a:r>
              <a:rPr lang="es-MX" sz="1400" i="1" dirty="0">
                <a:solidFill>
                  <a:srgbClr val="000000"/>
                </a:solidFill>
                <a:latin typeface="Microsoft Sans Serif" panose="020B0604020202020204" pitchFamily="34" charset="0"/>
                <a:ea typeface="Microsoft Sans Serif" panose="020B0604020202020204" pitchFamily="34" charset="0"/>
                <a:cs typeface="Microsoft Sans Serif" panose="020B0604020202020204" pitchFamily="34" charset="0"/>
              </a:rPr>
              <a:t>: Principios de Bioquímica</a:t>
            </a:r>
            <a:r>
              <a:rPr lang="es-MX" sz="1400" dirty="0">
                <a:solidFill>
                  <a:srgbClr val="000000"/>
                </a:solidFill>
                <a:latin typeface="Microsoft Sans Serif" panose="020B0604020202020204" pitchFamily="34" charset="0"/>
                <a:ea typeface="Microsoft Sans Serif" panose="020B0604020202020204" pitchFamily="34" charset="0"/>
                <a:cs typeface="Microsoft Sans Serif" panose="020B0604020202020204" pitchFamily="34" charset="0"/>
              </a:rPr>
              <a:t>. México: Omega.</a:t>
            </a:r>
          </a:p>
          <a:p>
            <a:pPr marL="180975" indent="-180975" algn="just">
              <a:lnSpc>
                <a:spcPct val="114000"/>
              </a:lnSpc>
              <a:buFont typeface="+mj-lt"/>
              <a:buAutoNum type="arabicPeriod"/>
            </a:pPr>
            <a:r>
              <a:rPr lang="es-MX" sz="1400" dirty="0" err="1">
                <a:solidFill>
                  <a:srgbClr val="000000"/>
                </a:solidFill>
                <a:latin typeface="Microsoft Sans Serif" panose="020B0604020202020204" pitchFamily="34" charset="0"/>
                <a:ea typeface="Microsoft Sans Serif" panose="020B0604020202020204" pitchFamily="34" charset="0"/>
                <a:cs typeface="Microsoft Sans Serif" panose="020B0604020202020204" pitchFamily="34" charset="0"/>
              </a:rPr>
              <a:t>Orten</a:t>
            </a:r>
            <a:r>
              <a:rPr lang="es-MX" sz="1400" dirty="0">
                <a:solidFill>
                  <a:srgbClr val="000000"/>
                </a:solidFill>
                <a:latin typeface="Microsoft Sans Serif" panose="020B0604020202020204" pitchFamily="34" charset="0"/>
                <a:ea typeface="Microsoft Sans Serif" panose="020B0604020202020204" pitchFamily="34" charset="0"/>
                <a:cs typeface="Microsoft Sans Serif" panose="020B0604020202020204" pitchFamily="34" charset="0"/>
              </a:rPr>
              <a:t>, J. M., </a:t>
            </a:r>
            <a:r>
              <a:rPr lang="es-MX" sz="1400" dirty="0" err="1">
                <a:solidFill>
                  <a:srgbClr val="000000"/>
                </a:solidFill>
                <a:latin typeface="Microsoft Sans Serif" panose="020B0604020202020204" pitchFamily="34" charset="0"/>
                <a:ea typeface="Microsoft Sans Serif" panose="020B0604020202020204" pitchFamily="34" charset="0"/>
                <a:cs typeface="Microsoft Sans Serif" panose="020B0604020202020204" pitchFamily="34" charset="0"/>
              </a:rPr>
              <a:t>Neuhaus</a:t>
            </a:r>
            <a:r>
              <a:rPr lang="es-MX" sz="1400" dirty="0">
                <a:solidFill>
                  <a:srgbClr val="000000"/>
                </a:solidFill>
                <a:latin typeface="Microsoft Sans Serif" panose="020B0604020202020204" pitchFamily="34" charset="0"/>
                <a:ea typeface="Microsoft Sans Serif" panose="020B0604020202020204" pitchFamily="34" charset="0"/>
                <a:cs typeface="Microsoft Sans Serif" panose="020B0604020202020204" pitchFamily="34" charset="0"/>
              </a:rPr>
              <a:t>, Otto W., Wasserman, A. V. (2003). </a:t>
            </a:r>
            <a:r>
              <a:rPr lang="es-MX" sz="1400" i="1" dirty="0">
                <a:solidFill>
                  <a:srgbClr val="000000"/>
                </a:solidFill>
                <a:latin typeface="Microsoft Sans Serif" panose="020B0604020202020204" pitchFamily="34" charset="0"/>
                <a:ea typeface="Microsoft Sans Serif" panose="020B0604020202020204" pitchFamily="34" charset="0"/>
                <a:cs typeface="Microsoft Sans Serif" panose="020B0604020202020204" pitchFamily="34" charset="0"/>
              </a:rPr>
              <a:t>Bioquímica Humana</a:t>
            </a:r>
            <a:r>
              <a:rPr lang="es-MX" sz="1400" dirty="0">
                <a:solidFill>
                  <a:srgbClr val="000000"/>
                </a:solidFill>
                <a:latin typeface="Microsoft Sans Serif" panose="020B0604020202020204" pitchFamily="34" charset="0"/>
                <a:ea typeface="Microsoft Sans Serif" panose="020B0604020202020204" pitchFamily="34" charset="0"/>
                <a:cs typeface="Microsoft Sans Serif" panose="020B0604020202020204" pitchFamily="34" charset="0"/>
              </a:rPr>
              <a:t>. México: Panamericana. </a:t>
            </a:r>
          </a:p>
          <a:p>
            <a:pPr marL="180975" indent="-180975" algn="just">
              <a:lnSpc>
                <a:spcPct val="114000"/>
              </a:lnSpc>
              <a:buFont typeface="+mj-lt"/>
              <a:buAutoNum type="arabicPeriod"/>
            </a:pPr>
            <a:r>
              <a:rPr lang="es-MX" sz="1400" dirty="0">
                <a:solidFill>
                  <a:srgbClr val="000000"/>
                </a:solidFill>
                <a:latin typeface="Microsoft Sans Serif" panose="020B0604020202020204" pitchFamily="34" charset="0"/>
                <a:ea typeface="Microsoft Sans Serif" panose="020B0604020202020204" pitchFamily="34" charset="0"/>
                <a:cs typeface="Microsoft Sans Serif" panose="020B0604020202020204" pitchFamily="34" charset="0"/>
              </a:rPr>
              <a:t>Piña, G. E., Laguna, J. (2013). </a:t>
            </a:r>
            <a:r>
              <a:rPr lang="es-MX" sz="1400" i="1" dirty="0">
                <a:solidFill>
                  <a:srgbClr val="000000"/>
                </a:solidFill>
                <a:latin typeface="Microsoft Sans Serif" panose="020B0604020202020204" pitchFamily="34" charset="0"/>
                <a:ea typeface="Microsoft Sans Serif" panose="020B0604020202020204" pitchFamily="34" charset="0"/>
                <a:cs typeface="Microsoft Sans Serif" panose="020B0604020202020204" pitchFamily="34" charset="0"/>
              </a:rPr>
              <a:t>Bioquímica de Laguna</a:t>
            </a:r>
            <a:r>
              <a:rPr lang="es-MX" sz="1400" dirty="0">
                <a:solidFill>
                  <a:srgbClr val="000000"/>
                </a:solidFill>
                <a:latin typeface="Microsoft Sans Serif" panose="020B0604020202020204" pitchFamily="34" charset="0"/>
                <a:ea typeface="Microsoft Sans Serif" panose="020B0604020202020204" pitchFamily="34" charset="0"/>
                <a:cs typeface="Microsoft Sans Serif" panose="020B0604020202020204" pitchFamily="34" charset="0"/>
              </a:rPr>
              <a:t>. México. El Manual Moderno.</a:t>
            </a:r>
          </a:p>
          <a:p>
            <a:pPr marL="180975" indent="-180975" algn="just">
              <a:lnSpc>
                <a:spcPct val="114000"/>
              </a:lnSpc>
              <a:buFont typeface="+mj-lt"/>
              <a:buAutoNum type="arabicPeriod"/>
            </a:pPr>
            <a:r>
              <a:rPr lang="es-MX" altLang="es-MX" sz="1400" dirty="0" err="1">
                <a:solidFill>
                  <a:srgbClr val="6B6149">
                    <a:lumMod val="50000"/>
                  </a:srgbClr>
                </a:solidFill>
                <a:latin typeface="Microsoft Sans Serif" pitchFamily="34" charset="0"/>
                <a:cs typeface="Microsoft Sans Serif" pitchFamily="34" charset="0"/>
              </a:rPr>
              <a:t>Rodwell</a:t>
            </a:r>
            <a:r>
              <a:rPr lang="es-MX" altLang="es-MX" sz="1400" dirty="0">
                <a:solidFill>
                  <a:srgbClr val="6B6149">
                    <a:lumMod val="50000"/>
                  </a:srgbClr>
                </a:solidFill>
                <a:latin typeface="Microsoft Sans Serif" pitchFamily="34" charset="0"/>
                <a:cs typeface="Microsoft Sans Serif" pitchFamily="34" charset="0"/>
              </a:rPr>
              <a:t>, V. W., Bender, D. A., </a:t>
            </a:r>
            <a:r>
              <a:rPr lang="es-MX" altLang="es-MX" sz="1400" dirty="0" err="1">
                <a:solidFill>
                  <a:srgbClr val="6B6149">
                    <a:lumMod val="50000"/>
                  </a:srgbClr>
                </a:solidFill>
                <a:latin typeface="Microsoft Sans Serif" pitchFamily="34" charset="0"/>
                <a:cs typeface="Microsoft Sans Serif" pitchFamily="34" charset="0"/>
              </a:rPr>
              <a:t>Botham</a:t>
            </a:r>
            <a:r>
              <a:rPr lang="es-MX" altLang="es-MX" sz="1400" dirty="0">
                <a:solidFill>
                  <a:srgbClr val="6B6149">
                    <a:lumMod val="50000"/>
                  </a:srgbClr>
                </a:solidFill>
                <a:latin typeface="Microsoft Sans Serif" pitchFamily="34" charset="0"/>
                <a:cs typeface="Microsoft Sans Serif" pitchFamily="34" charset="0"/>
              </a:rPr>
              <a:t>, K. M., </a:t>
            </a:r>
            <a:r>
              <a:rPr lang="es-MX" altLang="es-MX" sz="1400" dirty="0" err="1">
                <a:solidFill>
                  <a:srgbClr val="6B6149">
                    <a:lumMod val="50000"/>
                  </a:srgbClr>
                </a:solidFill>
                <a:latin typeface="Microsoft Sans Serif" pitchFamily="34" charset="0"/>
                <a:cs typeface="Microsoft Sans Serif" pitchFamily="34" charset="0"/>
              </a:rPr>
              <a:t>Kennelly</a:t>
            </a:r>
            <a:r>
              <a:rPr lang="es-MX" altLang="es-MX" sz="1400" dirty="0">
                <a:solidFill>
                  <a:srgbClr val="6B6149">
                    <a:lumMod val="50000"/>
                  </a:srgbClr>
                </a:solidFill>
                <a:latin typeface="Microsoft Sans Serif" pitchFamily="34" charset="0"/>
                <a:cs typeface="Microsoft Sans Serif" pitchFamily="34" charset="0"/>
              </a:rPr>
              <a:t>, P. J. y </a:t>
            </a:r>
            <a:r>
              <a:rPr lang="es-MX" altLang="es-MX" sz="1400" dirty="0" err="1">
                <a:solidFill>
                  <a:srgbClr val="6B6149">
                    <a:lumMod val="50000"/>
                  </a:srgbClr>
                </a:solidFill>
                <a:latin typeface="Microsoft Sans Serif" pitchFamily="34" charset="0"/>
                <a:cs typeface="Microsoft Sans Serif" pitchFamily="34" charset="0"/>
              </a:rPr>
              <a:t>Weil</a:t>
            </a:r>
            <a:r>
              <a:rPr lang="es-MX" altLang="es-MX" sz="1400" dirty="0">
                <a:solidFill>
                  <a:srgbClr val="6B6149">
                    <a:lumMod val="50000"/>
                  </a:srgbClr>
                </a:solidFill>
                <a:latin typeface="Microsoft Sans Serif" pitchFamily="34" charset="0"/>
                <a:cs typeface="Microsoft Sans Serif" pitchFamily="34" charset="0"/>
              </a:rPr>
              <a:t>, P. A. (2019). </a:t>
            </a:r>
            <a:r>
              <a:rPr lang="es-MX" altLang="es-MX" sz="1400" i="1" dirty="0" err="1">
                <a:solidFill>
                  <a:srgbClr val="6B6149">
                    <a:lumMod val="50000"/>
                  </a:srgbClr>
                </a:solidFill>
                <a:latin typeface="Microsoft Sans Serif" pitchFamily="34" charset="0"/>
                <a:cs typeface="Microsoft Sans Serif" pitchFamily="34" charset="0"/>
              </a:rPr>
              <a:t>Harper</a:t>
            </a:r>
            <a:r>
              <a:rPr lang="es-MX" altLang="es-MX" sz="1400" i="1" dirty="0">
                <a:solidFill>
                  <a:srgbClr val="6B6149">
                    <a:lumMod val="50000"/>
                  </a:srgbClr>
                </a:solidFill>
                <a:latin typeface="Microsoft Sans Serif" pitchFamily="34" charset="0"/>
                <a:cs typeface="Microsoft Sans Serif" pitchFamily="34" charset="0"/>
              </a:rPr>
              <a:t>. Bioquímica Ilustrada</a:t>
            </a:r>
            <a:r>
              <a:rPr lang="es-MX" altLang="es-MX" sz="1400" dirty="0">
                <a:solidFill>
                  <a:srgbClr val="6B6149">
                    <a:lumMod val="50000"/>
                  </a:srgbClr>
                </a:solidFill>
                <a:latin typeface="Microsoft Sans Serif" pitchFamily="34" charset="0"/>
                <a:cs typeface="Microsoft Sans Serif" pitchFamily="34" charset="0"/>
              </a:rPr>
              <a:t>. México: McGraw-Hill </a:t>
            </a:r>
            <a:r>
              <a:rPr lang="es-MX" altLang="es-MX" sz="1400" dirty="0" err="1">
                <a:solidFill>
                  <a:srgbClr val="6B6149">
                    <a:lumMod val="50000"/>
                  </a:srgbClr>
                </a:solidFill>
                <a:latin typeface="Microsoft Sans Serif" pitchFamily="34" charset="0"/>
                <a:cs typeface="Microsoft Sans Serif" pitchFamily="34" charset="0"/>
              </a:rPr>
              <a:t>Education</a:t>
            </a:r>
            <a:r>
              <a:rPr lang="es-MX" altLang="es-MX" sz="1400" dirty="0">
                <a:solidFill>
                  <a:srgbClr val="6B6149">
                    <a:lumMod val="50000"/>
                  </a:srgbClr>
                </a:solidFill>
                <a:latin typeface="Microsoft Sans Serif" pitchFamily="34" charset="0"/>
                <a:cs typeface="Microsoft Sans Serif" pitchFamily="34" charset="0"/>
              </a:rPr>
              <a:t>. </a:t>
            </a:r>
          </a:p>
          <a:p>
            <a:pPr marL="180975" indent="-180975" algn="just">
              <a:lnSpc>
                <a:spcPct val="114000"/>
              </a:lnSpc>
              <a:buFont typeface="+mj-lt"/>
              <a:buAutoNum type="arabicPeriod"/>
            </a:pPr>
            <a:r>
              <a:rPr lang="es-MX" sz="1400" dirty="0" err="1">
                <a:solidFill>
                  <a:srgbClr val="000000"/>
                </a:solidFill>
                <a:latin typeface="Microsoft Sans Serif" panose="020B0604020202020204" pitchFamily="34" charset="0"/>
                <a:ea typeface="Microsoft Sans Serif" panose="020B0604020202020204" pitchFamily="34" charset="0"/>
                <a:cs typeface="Microsoft Sans Serif" panose="020B0604020202020204" pitchFamily="34" charset="0"/>
              </a:rPr>
              <a:t>Stryer</a:t>
            </a:r>
            <a:r>
              <a:rPr lang="es-MX" sz="1400" dirty="0">
                <a:solidFill>
                  <a:srgbClr val="000000"/>
                </a:solidFill>
                <a:latin typeface="Microsoft Sans Serif" panose="020B0604020202020204" pitchFamily="34" charset="0"/>
                <a:ea typeface="Microsoft Sans Serif" panose="020B0604020202020204" pitchFamily="34" charset="0"/>
                <a:cs typeface="Microsoft Sans Serif" panose="020B0604020202020204" pitchFamily="34" charset="0"/>
              </a:rPr>
              <a:t>, L. (2013). </a:t>
            </a:r>
            <a:r>
              <a:rPr lang="es-MX" sz="1400" i="1" dirty="0">
                <a:solidFill>
                  <a:srgbClr val="000000"/>
                </a:solidFill>
                <a:latin typeface="Microsoft Sans Serif" panose="020B0604020202020204" pitchFamily="34" charset="0"/>
                <a:ea typeface="Microsoft Sans Serif" panose="020B0604020202020204" pitchFamily="34" charset="0"/>
                <a:cs typeface="Microsoft Sans Serif" panose="020B0604020202020204" pitchFamily="34" charset="0"/>
              </a:rPr>
              <a:t>Bioquímica</a:t>
            </a:r>
            <a:r>
              <a:rPr lang="es-MX" sz="1400" dirty="0">
                <a:solidFill>
                  <a:srgbClr val="000000"/>
                </a:solidFill>
                <a:latin typeface="Microsoft Sans Serif" panose="020B0604020202020204" pitchFamily="34" charset="0"/>
                <a:ea typeface="Microsoft Sans Serif" panose="020B0604020202020204" pitchFamily="34" charset="0"/>
                <a:cs typeface="Microsoft Sans Serif" panose="020B0604020202020204" pitchFamily="34" charset="0"/>
              </a:rPr>
              <a:t>. México: Reverte. </a:t>
            </a:r>
          </a:p>
          <a:p>
            <a:pPr marL="180975" indent="-180975" algn="just">
              <a:lnSpc>
                <a:spcPct val="114000"/>
              </a:lnSpc>
              <a:buFont typeface="+mj-lt"/>
              <a:buAutoNum type="arabicPeriod"/>
            </a:pPr>
            <a:r>
              <a:rPr lang="es-MX" sz="1400" dirty="0" err="1">
                <a:solidFill>
                  <a:srgbClr val="000000"/>
                </a:solidFill>
                <a:latin typeface="Microsoft Sans Serif" panose="020B0604020202020204" pitchFamily="34" charset="0"/>
                <a:ea typeface="Microsoft Sans Serif" panose="020B0604020202020204" pitchFamily="34" charset="0"/>
                <a:cs typeface="Microsoft Sans Serif" panose="020B0604020202020204" pitchFamily="34" charset="0"/>
              </a:rPr>
              <a:t>Voet</a:t>
            </a:r>
            <a:r>
              <a:rPr lang="es-MX" sz="1400" dirty="0">
                <a:solidFill>
                  <a:srgbClr val="000000"/>
                </a:solidFill>
                <a:latin typeface="Microsoft Sans Serif" panose="020B0604020202020204" pitchFamily="34" charset="0"/>
                <a:ea typeface="Microsoft Sans Serif" panose="020B0604020202020204" pitchFamily="34" charset="0"/>
                <a:cs typeface="Microsoft Sans Serif" panose="020B0604020202020204" pitchFamily="34" charset="0"/>
              </a:rPr>
              <a:t>, D., </a:t>
            </a:r>
            <a:r>
              <a:rPr lang="es-MX" sz="1400" dirty="0" err="1">
                <a:solidFill>
                  <a:srgbClr val="000000"/>
                </a:solidFill>
                <a:latin typeface="Microsoft Sans Serif" panose="020B0604020202020204" pitchFamily="34" charset="0"/>
                <a:ea typeface="Microsoft Sans Serif" panose="020B0604020202020204" pitchFamily="34" charset="0"/>
                <a:cs typeface="Microsoft Sans Serif" panose="020B0604020202020204" pitchFamily="34" charset="0"/>
              </a:rPr>
              <a:t>Voet</a:t>
            </a:r>
            <a:r>
              <a:rPr lang="es-MX" sz="1400" dirty="0">
                <a:solidFill>
                  <a:srgbClr val="000000"/>
                </a:solidFill>
                <a:latin typeface="Microsoft Sans Serif" panose="020B0604020202020204" pitchFamily="34" charset="0"/>
                <a:ea typeface="Microsoft Sans Serif" panose="020B0604020202020204" pitchFamily="34" charset="0"/>
                <a:cs typeface="Microsoft Sans Serif" panose="020B0604020202020204" pitchFamily="34" charset="0"/>
              </a:rPr>
              <a:t>, J. G., </a:t>
            </a:r>
            <a:r>
              <a:rPr lang="es-MX" sz="1400" dirty="0" err="1">
                <a:solidFill>
                  <a:srgbClr val="000000"/>
                </a:solidFill>
                <a:latin typeface="Microsoft Sans Serif" panose="020B0604020202020204" pitchFamily="34" charset="0"/>
                <a:ea typeface="Microsoft Sans Serif" panose="020B0604020202020204" pitchFamily="34" charset="0"/>
                <a:cs typeface="Microsoft Sans Serif" panose="020B0604020202020204" pitchFamily="34" charset="0"/>
              </a:rPr>
              <a:t>Pratt</a:t>
            </a:r>
            <a:r>
              <a:rPr lang="es-MX" sz="1400" dirty="0">
                <a:solidFill>
                  <a:srgbClr val="000000"/>
                </a:solidFill>
                <a:latin typeface="Microsoft Sans Serif" panose="020B0604020202020204" pitchFamily="34" charset="0"/>
                <a:ea typeface="Microsoft Sans Serif" panose="020B0604020202020204" pitchFamily="34" charset="0"/>
                <a:cs typeface="Microsoft Sans Serif" panose="020B0604020202020204" pitchFamily="34" charset="0"/>
              </a:rPr>
              <a:t>, Ch. (2016). </a:t>
            </a:r>
            <a:r>
              <a:rPr lang="es-MX" sz="1400" i="1" dirty="0">
                <a:solidFill>
                  <a:srgbClr val="000000"/>
                </a:solidFill>
                <a:latin typeface="Microsoft Sans Serif" panose="020B0604020202020204" pitchFamily="34" charset="0"/>
                <a:ea typeface="Microsoft Sans Serif" panose="020B0604020202020204" pitchFamily="34" charset="0"/>
                <a:cs typeface="Microsoft Sans Serif" panose="020B0604020202020204" pitchFamily="34" charset="0"/>
              </a:rPr>
              <a:t>Fundamentos de Bioquímica</a:t>
            </a:r>
            <a:r>
              <a:rPr lang="es-MX" sz="1400" dirty="0">
                <a:solidFill>
                  <a:srgbClr val="000000"/>
                </a:solidFill>
                <a:latin typeface="Microsoft Sans Serif" panose="020B0604020202020204" pitchFamily="34" charset="0"/>
                <a:ea typeface="Microsoft Sans Serif" panose="020B0604020202020204" pitchFamily="34" charset="0"/>
                <a:cs typeface="Microsoft Sans Serif" panose="020B0604020202020204" pitchFamily="34" charset="0"/>
              </a:rPr>
              <a:t>. España: Medica Panamericana. </a:t>
            </a:r>
          </a:p>
        </p:txBody>
      </p:sp>
      <p:sp>
        <p:nvSpPr>
          <p:cNvPr id="8" name="Marcador de número de diapositiva 1"/>
          <p:cNvSpPr txBox="1">
            <a:spLocks/>
          </p:cNvSpPr>
          <p:nvPr/>
        </p:nvSpPr>
        <p:spPr>
          <a:xfrm>
            <a:off x="8316416" y="6381328"/>
            <a:ext cx="430960" cy="365760"/>
          </a:xfrm>
          <a:prstGeom prst="rect">
            <a:avLst/>
          </a:prstGeom>
        </p:spPr>
        <p:txBody>
          <a:bodyPr vert="horz"/>
          <a:lstStyle>
            <a:defPPr>
              <a:defRPr lang="es-ES_tradnl"/>
            </a:defPPr>
            <a:lvl1pPr algn="l" rtl="0" eaLnBrk="1" fontAlgn="base" latinLnBrk="0" hangingPunct="1">
              <a:spcBef>
                <a:spcPct val="0"/>
              </a:spcBef>
              <a:spcAft>
                <a:spcPct val="0"/>
              </a:spcAft>
              <a:defRPr kumimoji="0" sz="1400" kern="1200">
                <a:solidFill>
                  <a:schemeClr val="tx2"/>
                </a:solidFill>
                <a:latin typeface="Book Antiqua" pitchFamily="18" charset="0"/>
                <a:ea typeface="+mn-ea"/>
                <a:cs typeface="+mn-cs"/>
              </a:defRPr>
            </a:lvl1pPr>
            <a:lvl2pPr marL="457200" algn="l" rtl="0" eaLnBrk="0" fontAlgn="base" hangingPunct="0">
              <a:spcBef>
                <a:spcPct val="0"/>
              </a:spcBef>
              <a:spcAft>
                <a:spcPct val="0"/>
              </a:spcAft>
              <a:defRPr sz="2400" kern="1200">
                <a:solidFill>
                  <a:schemeClr val="tx1"/>
                </a:solidFill>
                <a:latin typeface="Book Antiqua" pitchFamily="18" charset="0"/>
                <a:ea typeface="+mn-ea"/>
                <a:cs typeface="+mn-cs"/>
              </a:defRPr>
            </a:lvl2pPr>
            <a:lvl3pPr marL="914400" algn="l" rtl="0" eaLnBrk="0" fontAlgn="base" hangingPunct="0">
              <a:spcBef>
                <a:spcPct val="0"/>
              </a:spcBef>
              <a:spcAft>
                <a:spcPct val="0"/>
              </a:spcAft>
              <a:defRPr sz="2400" kern="1200">
                <a:solidFill>
                  <a:schemeClr val="tx1"/>
                </a:solidFill>
                <a:latin typeface="Book Antiqua"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Book Antiqua"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Book Antiqua" pitchFamily="18" charset="0"/>
                <a:ea typeface="+mn-ea"/>
                <a:cs typeface="+mn-cs"/>
              </a:defRPr>
            </a:lvl5pPr>
            <a:lvl6pPr marL="2286000" algn="l" defTabSz="914400" rtl="0" eaLnBrk="1" latinLnBrk="0" hangingPunct="1">
              <a:defRPr sz="2400" kern="1200">
                <a:solidFill>
                  <a:schemeClr val="tx1"/>
                </a:solidFill>
                <a:latin typeface="Book Antiqua" pitchFamily="18" charset="0"/>
                <a:ea typeface="+mn-ea"/>
                <a:cs typeface="+mn-cs"/>
              </a:defRPr>
            </a:lvl6pPr>
            <a:lvl7pPr marL="2743200" algn="l" defTabSz="914400" rtl="0" eaLnBrk="1" latinLnBrk="0" hangingPunct="1">
              <a:defRPr sz="2400" kern="1200">
                <a:solidFill>
                  <a:schemeClr val="tx1"/>
                </a:solidFill>
                <a:latin typeface="Book Antiqua" pitchFamily="18" charset="0"/>
                <a:ea typeface="+mn-ea"/>
                <a:cs typeface="+mn-cs"/>
              </a:defRPr>
            </a:lvl7pPr>
            <a:lvl8pPr marL="3200400" algn="l" defTabSz="914400" rtl="0" eaLnBrk="1" latinLnBrk="0" hangingPunct="1">
              <a:defRPr sz="2400" kern="1200">
                <a:solidFill>
                  <a:schemeClr val="tx1"/>
                </a:solidFill>
                <a:latin typeface="Book Antiqua" pitchFamily="18" charset="0"/>
                <a:ea typeface="+mn-ea"/>
                <a:cs typeface="+mn-cs"/>
              </a:defRPr>
            </a:lvl8pPr>
            <a:lvl9pPr marL="3657600" algn="l" defTabSz="914400" rtl="0" eaLnBrk="1" latinLnBrk="0" hangingPunct="1">
              <a:defRPr sz="2400" kern="1200">
                <a:solidFill>
                  <a:schemeClr val="tx1"/>
                </a:solidFill>
                <a:latin typeface="Book Antiqua" pitchFamily="18" charset="0"/>
                <a:ea typeface="+mn-ea"/>
                <a:cs typeface="+mn-cs"/>
              </a:defRPr>
            </a:lvl9pPr>
          </a:lstStyle>
          <a:p>
            <a:pPr algn="ctr"/>
            <a:r>
              <a:rPr lang="es-ES_tradnl" sz="1100" b="1" dirty="0">
                <a:latin typeface="Microsoft Sans Serif" panose="020B0604020202020204" pitchFamily="34" charset="0"/>
                <a:ea typeface="Microsoft Sans Serif" panose="020B0604020202020204" pitchFamily="34" charset="0"/>
                <a:cs typeface="Microsoft Sans Serif" panose="020B0604020202020204" pitchFamily="34" charset="0"/>
              </a:rPr>
              <a:t>76</a:t>
            </a:r>
          </a:p>
        </p:txBody>
      </p:sp>
    </p:spTree>
    <p:extLst>
      <p:ext uri="{BB962C8B-B14F-4D97-AF65-F5344CB8AC3E}">
        <p14:creationId xmlns:p14="http://schemas.microsoft.com/office/powerpoint/2010/main" val="685503914"/>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pPr algn="ctr"/>
            <a:r>
              <a:rPr lang="es-MX" sz="3600" b="1" dirty="0">
                <a:ln w="6350">
                  <a:noFill/>
                </a:ln>
                <a:solidFill>
                  <a:schemeClr val="tx2">
                    <a:lumMod val="75000"/>
                  </a:schemeClr>
                </a:solidFill>
                <a:latin typeface="Arial" pitchFamily="34" charset="0"/>
                <a:cs typeface="Arial" pitchFamily="34" charset="0"/>
              </a:rPr>
              <a:t>REFERENCIAS BIBLIOGRÁFICAS</a:t>
            </a:r>
          </a:p>
        </p:txBody>
      </p:sp>
      <p:sp>
        <p:nvSpPr>
          <p:cNvPr id="7" name="9 CuadroTexto"/>
          <p:cNvSpPr txBox="1"/>
          <p:nvPr/>
        </p:nvSpPr>
        <p:spPr>
          <a:xfrm>
            <a:off x="517776" y="1412776"/>
            <a:ext cx="8229600" cy="4708981"/>
          </a:xfrm>
          <a:prstGeom prst="rect">
            <a:avLst/>
          </a:prstGeom>
          <a:noFill/>
        </p:spPr>
        <p:txBody>
          <a:bodyPr wrap="square" rtlCol="0">
            <a:spAutoFit/>
          </a:bodyPr>
          <a:lstStyle/>
          <a:p>
            <a:pPr lvl="0" algn="just"/>
            <a:r>
              <a:rPr lang="es-MX" sz="1600" spc="100" dirty="0">
                <a:latin typeface="Microsoft Sans Serif" pitchFamily="34" charset="0"/>
                <a:cs typeface="Microsoft Sans Serif" pitchFamily="34" charset="0"/>
              </a:rPr>
              <a:t>Las imágenes incluidas en las diapositivas fueron obtenidas de la página Imágenes Dinámicas de Google: </a:t>
            </a:r>
            <a:r>
              <a:rPr lang="es-MX" sz="1600" spc="100" dirty="0">
                <a:latin typeface="Microsoft Sans Serif" pitchFamily="34" charset="0"/>
                <a:cs typeface="Microsoft Sans Serif" pitchFamily="34" charset="0"/>
                <a:hlinkClick r:id="rId2">
                  <a:extLst>
                    <a:ext uri="{A12FA001-AC4F-418D-AE19-62706E023703}">
                      <ahyp:hlinkClr xmlns:ahyp="http://schemas.microsoft.com/office/drawing/2018/hyperlinkcolor" val="tx"/>
                    </a:ext>
                  </a:extLst>
                </a:hlinkClick>
              </a:rPr>
              <a:t>https://goo.gl/images/Mw5pfu</a:t>
            </a:r>
            <a:endParaRPr lang="es-MX" sz="1600" spc="100" dirty="0">
              <a:latin typeface="Microsoft Sans Serif" pitchFamily="34" charset="0"/>
              <a:cs typeface="Microsoft Sans Serif" pitchFamily="34" charset="0"/>
            </a:endParaRPr>
          </a:p>
          <a:p>
            <a:pPr lvl="0" algn="just"/>
            <a:endParaRPr lang="es-MX" sz="1400" spc="100" dirty="0">
              <a:latin typeface="Microsoft Sans Serif" pitchFamily="34" charset="0"/>
              <a:cs typeface="Microsoft Sans Serif" pitchFamily="34" charset="0"/>
            </a:endParaRPr>
          </a:p>
          <a:p>
            <a:pPr lvl="0" algn="just"/>
            <a:r>
              <a:rPr lang="es-MX" sz="1800" spc="100" dirty="0">
                <a:latin typeface="Microsoft Sans Serif" pitchFamily="34" charset="0"/>
                <a:cs typeface="Microsoft Sans Serif" pitchFamily="34" charset="0"/>
              </a:rPr>
              <a:t>Páginas web consultadas:</a:t>
            </a:r>
          </a:p>
          <a:p>
            <a:pPr marL="228600" indent="-228600" algn="just">
              <a:buFont typeface="+mj-lt"/>
              <a:buAutoNum type="arabicPeriod"/>
            </a:pPr>
            <a:r>
              <a:rPr lang="es-MX" altLang="es-MX" sz="1600" spc="100" dirty="0">
                <a:latin typeface="Microsoft Sans Serif" pitchFamily="34" charset="0"/>
                <a:cs typeface="Microsoft Sans Serif" pitchFamily="34" charset="0"/>
                <a:hlinkClick r:id="rId3">
                  <a:extLst>
                    <a:ext uri="{A12FA001-AC4F-418D-AE19-62706E023703}">
                      <ahyp:hlinkClr xmlns:ahyp="http://schemas.microsoft.com/office/drawing/2018/hyperlinkcolor" val="tx"/>
                    </a:ext>
                  </a:extLst>
                </a:hlinkClick>
              </a:rPr>
              <a:t>www.accessmedicina.com</a:t>
            </a:r>
            <a:r>
              <a:rPr lang="es-MX" altLang="es-MX" sz="1600" spc="100" dirty="0">
                <a:latin typeface="Microsoft Sans Serif" pitchFamily="34" charset="0"/>
                <a:cs typeface="Microsoft Sans Serif" pitchFamily="34" charset="0"/>
              </a:rPr>
              <a:t> (McGraw-Hill </a:t>
            </a:r>
            <a:r>
              <a:rPr lang="es-MX" altLang="es-MX" sz="1600" spc="100" dirty="0" err="1">
                <a:latin typeface="Microsoft Sans Serif" pitchFamily="34" charset="0"/>
                <a:cs typeface="Microsoft Sans Serif" pitchFamily="34" charset="0"/>
              </a:rPr>
              <a:t>Education</a:t>
            </a:r>
            <a:r>
              <a:rPr lang="es-MX" altLang="es-MX" sz="1600" spc="100" dirty="0">
                <a:latin typeface="Microsoft Sans Serif" pitchFamily="34" charset="0"/>
                <a:cs typeface="Microsoft Sans Serif" pitchFamily="34" charset="0"/>
              </a:rPr>
              <a:t>).</a:t>
            </a:r>
          </a:p>
          <a:p>
            <a:pPr marL="228600" indent="-228600" algn="just">
              <a:buFont typeface="+mj-lt"/>
              <a:buAutoNum type="arabicPeriod"/>
            </a:pPr>
            <a:r>
              <a:rPr lang="es-MX" altLang="es-MX" sz="1600" spc="100" dirty="0">
                <a:latin typeface="Microsoft Sans Serif" pitchFamily="34" charset="0"/>
                <a:cs typeface="Microsoft Sans Serif" pitchFamily="34" charset="0"/>
                <a:hlinkClick r:id="rId4">
                  <a:extLst>
                    <a:ext uri="{A12FA001-AC4F-418D-AE19-62706E023703}">
                      <ahyp:hlinkClr xmlns:ahyp="http://schemas.microsoft.com/office/drawing/2018/hyperlinkcolor" val="tx"/>
                    </a:ext>
                  </a:extLst>
                </a:hlinkClick>
              </a:rPr>
              <a:t>www.dreamstime.com</a:t>
            </a:r>
            <a:endParaRPr lang="es-MX" altLang="es-MX" sz="1600" spc="100" dirty="0">
              <a:latin typeface="Microsoft Sans Serif" pitchFamily="34" charset="0"/>
              <a:cs typeface="Microsoft Sans Serif" pitchFamily="34" charset="0"/>
            </a:endParaRPr>
          </a:p>
          <a:p>
            <a:pPr marL="228600" indent="-228600" algn="just">
              <a:buFont typeface="+mj-lt"/>
              <a:buAutoNum type="arabicPeriod"/>
            </a:pPr>
            <a:r>
              <a:rPr lang="es-MX" altLang="es-MX" sz="1600" spc="100" dirty="0">
                <a:latin typeface="Microsoft Sans Serif" pitchFamily="34" charset="0"/>
                <a:cs typeface="Microsoft Sans Serif" pitchFamily="34" charset="0"/>
                <a:hlinkClick r:id="rId5">
                  <a:extLst>
                    <a:ext uri="{A12FA001-AC4F-418D-AE19-62706E023703}">
                      <ahyp:hlinkClr xmlns:ahyp="http://schemas.microsoft.com/office/drawing/2018/hyperlinkcolor" val="tx"/>
                    </a:ext>
                  </a:extLst>
                </a:hlinkClick>
              </a:rPr>
              <a:t>www.es.wikipedia.org</a:t>
            </a:r>
            <a:endParaRPr lang="es-MX" altLang="es-MX" sz="1600" spc="100" dirty="0">
              <a:latin typeface="Microsoft Sans Serif" pitchFamily="34" charset="0"/>
              <a:cs typeface="Microsoft Sans Serif" pitchFamily="34" charset="0"/>
            </a:endParaRPr>
          </a:p>
          <a:p>
            <a:pPr marL="228600" indent="-228600" algn="just">
              <a:buFont typeface="+mj-lt"/>
              <a:buAutoNum type="arabicPeriod"/>
            </a:pPr>
            <a:r>
              <a:rPr lang="es-MX" altLang="es-MX" sz="1600" spc="100" dirty="0">
                <a:latin typeface="Microsoft Sans Serif" pitchFamily="34" charset="0"/>
                <a:cs typeface="Microsoft Sans Serif" pitchFamily="34" charset="0"/>
                <a:hlinkClick r:id="rId6">
                  <a:extLst>
                    <a:ext uri="{A12FA001-AC4F-418D-AE19-62706E023703}">
                      <ahyp:hlinkClr xmlns:ahyp="http://schemas.microsoft.com/office/drawing/2018/hyperlinkcolor" val="tx"/>
                    </a:ext>
                  </a:extLst>
                </a:hlinkClick>
              </a:rPr>
              <a:t>www.khancademy.net</a:t>
            </a:r>
            <a:endParaRPr lang="es-MX" altLang="es-MX" sz="1600" spc="100" dirty="0">
              <a:latin typeface="Microsoft Sans Serif" pitchFamily="34" charset="0"/>
              <a:cs typeface="Microsoft Sans Serif" pitchFamily="34" charset="0"/>
            </a:endParaRPr>
          </a:p>
          <a:p>
            <a:pPr marL="228600" indent="-228600" algn="just">
              <a:buFont typeface="+mj-lt"/>
              <a:buAutoNum type="arabicPeriod"/>
            </a:pPr>
            <a:r>
              <a:rPr lang="es-MX" altLang="es-MX" sz="1600" spc="100" dirty="0">
                <a:latin typeface="Microsoft Sans Serif" pitchFamily="34" charset="0"/>
                <a:cs typeface="Microsoft Sans Serif" pitchFamily="34" charset="0"/>
                <a:hlinkClick r:id="rId7">
                  <a:extLst>
                    <a:ext uri="{A12FA001-AC4F-418D-AE19-62706E023703}">
                      <ahyp:hlinkClr xmlns:ahyp="http://schemas.microsoft.com/office/drawing/2018/hyperlinkcolor" val="tx"/>
                    </a:ext>
                  </a:extLst>
                </a:hlinkClick>
              </a:rPr>
              <a:t>www.researchgate.net</a:t>
            </a:r>
            <a:endParaRPr lang="es-MX" altLang="es-MX" sz="1600" spc="100" dirty="0">
              <a:latin typeface="Microsoft Sans Serif" pitchFamily="34" charset="0"/>
              <a:cs typeface="Microsoft Sans Serif" pitchFamily="34" charset="0"/>
            </a:endParaRPr>
          </a:p>
          <a:p>
            <a:pPr marL="228600" indent="-228600" algn="just">
              <a:buFont typeface="+mj-lt"/>
              <a:buAutoNum type="arabicPeriod"/>
            </a:pPr>
            <a:r>
              <a:rPr lang="es-MX" altLang="es-MX" sz="1600" spc="100" dirty="0">
                <a:latin typeface="Microsoft Sans Serif" pitchFamily="34" charset="0"/>
                <a:cs typeface="Microsoft Sans Serif" pitchFamily="34" charset="0"/>
                <a:hlinkClick r:id="rId8">
                  <a:extLst>
                    <a:ext uri="{A12FA001-AC4F-418D-AE19-62706E023703}">
                      <ahyp:hlinkClr xmlns:ahyp="http://schemas.microsoft.com/office/drawing/2018/hyperlinkcolor" val="tx"/>
                    </a:ext>
                  </a:extLst>
                </a:hlinkClick>
              </a:rPr>
              <a:t>www.triptofano.mx</a:t>
            </a:r>
            <a:endParaRPr lang="es-MX" altLang="es-MX" sz="1600" spc="100" dirty="0">
              <a:latin typeface="Microsoft Sans Serif" pitchFamily="34" charset="0"/>
              <a:cs typeface="Microsoft Sans Serif" pitchFamily="34" charset="0"/>
            </a:endParaRPr>
          </a:p>
          <a:p>
            <a:pPr marL="228600" indent="-228600" algn="just">
              <a:buFont typeface="+mj-lt"/>
              <a:buAutoNum type="arabicPeriod"/>
            </a:pPr>
            <a:r>
              <a:rPr lang="es-MX" altLang="es-MX" sz="1600" spc="100" dirty="0">
                <a:latin typeface="Microsoft Sans Serif" pitchFamily="34" charset="0"/>
                <a:cs typeface="Microsoft Sans Serif" pitchFamily="34" charset="0"/>
                <a:hlinkClick r:id="rId9">
                  <a:extLst>
                    <a:ext uri="{A12FA001-AC4F-418D-AE19-62706E023703}">
                      <ahyp:hlinkClr xmlns:ahyp="http://schemas.microsoft.com/office/drawing/2018/hyperlinkcolor" val="tx"/>
                    </a:ext>
                  </a:extLst>
                </a:hlinkClick>
              </a:rPr>
              <a:t>www.flichr.com</a:t>
            </a:r>
            <a:endParaRPr lang="es-MX" altLang="es-MX" sz="1600" spc="100" dirty="0">
              <a:latin typeface="Microsoft Sans Serif" pitchFamily="34" charset="0"/>
              <a:cs typeface="Microsoft Sans Serif" pitchFamily="34" charset="0"/>
            </a:endParaRPr>
          </a:p>
          <a:p>
            <a:pPr marL="228600" indent="-228600" algn="just">
              <a:buFont typeface="+mj-lt"/>
              <a:buAutoNum type="arabicPeriod"/>
            </a:pPr>
            <a:r>
              <a:rPr lang="es-MX" altLang="es-MX" sz="1600" spc="100" dirty="0">
                <a:latin typeface="Microsoft Sans Serif" pitchFamily="34" charset="0"/>
                <a:cs typeface="Microsoft Sans Serif" pitchFamily="34" charset="0"/>
                <a:hlinkClick r:id="rId10">
                  <a:extLst>
                    <a:ext uri="{A12FA001-AC4F-418D-AE19-62706E023703}">
                      <ahyp:hlinkClr xmlns:ahyp="http://schemas.microsoft.com/office/drawing/2018/hyperlinkcolor" val="tx"/>
                    </a:ext>
                  </a:extLst>
                </a:hlinkClick>
              </a:rPr>
              <a:t>www.depa.fquim.unam.mx</a:t>
            </a:r>
            <a:endParaRPr lang="es-MX" altLang="es-MX" sz="1600" spc="100" dirty="0">
              <a:latin typeface="Microsoft Sans Serif" pitchFamily="34" charset="0"/>
              <a:cs typeface="Microsoft Sans Serif" pitchFamily="34" charset="0"/>
            </a:endParaRPr>
          </a:p>
          <a:p>
            <a:pPr marL="228600" indent="-228600" algn="just">
              <a:buFont typeface="+mj-lt"/>
              <a:buAutoNum type="arabicPeriod"/>
            </a:pPr>
            <a:r>
              <a:rPr lang="es-MX" altLang="es-MX" sz="1600" spc="100" dirty="0">
                <a:latin typeface="Microsoft Sans Serif" pitchFamily="34" charset="0"/>
                <a:cs typeface="Microsoft Sans Serif" pitchFamily="34" charset="0"/>
                <a:hlinkClick r:id="rId11">
                  <a:extLst>
                    <a:ext uri="{A12FA001-AC4F-418D-AE19-62706E023703}">
                      <ahyp:hlinkClr xmlns:ahyp="http://schemas.microsoft.com/office/drawing/2018/hyperlinkcolor" val="tx"/>
                    </a:ext>
                  </a:extLst>
                </a:hlinkClick>
              </a:rPr>
              <a:t>www.es.slidershare.net</a:t>
            </a:r>
            <a:endParaRPr lang="es-MX" altLang="es-MX" sz="1600" spc="100" dirty="0">
              <a:latin typeface="Microsoft Sans Serif" pitchFamily="34" charset="0"/>
              <a:cs typeface="Microsoft Sans Serif" pitchFamily="34" charset="0"/>
            </a:endParaRPr>
          </a:p>
          <a:p>
            <a:pPr marL="228600" indent="-228600" algn="just">
              <a:buFont typeface="+mj-lt"/>
              <a:buAutoNum type="arabicPeriod"/>
            </a:pPr>
            <a:r>
              <a:rPr lang="es-MX" altLang="es-MX" sz="1600" spc="100" dirty="0">
                <a:latin typeface="Microsoft Sans Serif" pitchFamily="34" charset="0"/>
                <a:cs typeface="Microsoft Sans Serif" pitchFamily="34" charset="0"/>
                <a:hlinkClick r:id="rId12">
                  <a:extLst>
                    <a:ext uri="{A12FA001-AC4F-418D-AE19-62706E023703}">
                      <ahyp:hlinkClr xmlns:ahyp="http://schemas.microsoft.com/office/drawing/2018/hyperlinkcolor" val="tx"/>
                    </a:ext>
                  </a:extLst>
                </a:hlinkClick>
              </a:rPr>
              <a:t>www.fciencias.com</a:t>
            </a:r>
            <a:endParaRPr lang="es-MX" altLang="es-MX" sz="1600" spc="100" dirty="0">
              <a:latin typeface="Microsoft Sans Serif" pitchFamily="34" charset="0"/>
              <a:cs typeface="Microsoft Sans Serif" pitchFamily="34" charset="0"/>
            </a:endParaRPr>
          </a:p>
          <a:p>
            <a:pPr marL="228600" indent="-228600" algn="just">
              <a:buFont typeface="+mj-lt"/>
              <a:buAutoNum type="arabicPeriod"/>
            </a:pPr>
            <a:r>
              <a:rPr lang="es-MX" altLang="es-MX" sz="1600" spc="100" dirty="0">
                <a:latin typeface="Microsoft Sans Serif" pitchFamily="34" charset="0"/>
                <a:cs typeface="Microsoft Sans Serif" pitchFamily="34" charset="0"/>
                <a:hlinkClick r:id="rId13">
                  <a:extLst>
                    <a:ext uri="{A12FA001-AC4F-418D-AE19-62706E023703}">
                      <ahyp:hlinkClr xmlns:ahyp="http://schemas.microsoft.com/office/drawing/2018/hyperlinkcolor" val="tx"/>
                    </a:ext>
                  </a:extLst>
                </a:hlinkClick>
              </a:rPr>
              <a:t>www.sciencenote.org</a:t>
            </a:r>
            <a:endParaRPr lang="es-MX" altLang="es-MX" sz="1600" spc="100" dirty="0">
              <a:latin typeface="Microsoft Sans Serif" pitchFamily="34" charset="0"/>
              <a:cs typeface="Microsoft Sans Serif" pitchFamily="34" charset="0"/>
            </a:endParaRPr>
          </a:p>
          <a:p>
            <a:pPr marL="228600" indent="-228600" algn="just">
              <a:buFont typeface="+mj-lt"/>
              <a:buAutoNum type="arabicPeriod"/>
            </a:pPr>
            <a:r>
              <a:rPr lang="es-MX" altLang="es-MX" sz="1600" spc="100" dirty="0">
                <a:latin typeface="Microsoft Sans Serif" pitchFamily="34" charset="0"/>
                <a:cs typeface="Microsoft Sans Serif" pitchFamily="34" charset="0"/>
                <a:hlinkClick r:id="rId14">
                  <a:extLst>
                    <a:ext uri="{A12FA001-AC4F-418D-AE19-62706E023703}">
                      <ahyp:hlinkClr xmlns:ahyp="http://schemas.microsoft.com/office/drawing/2018/hyperlinkcolor" val="tx"/>
                    </a:ext>
                  </a:extLst>
                </a:hlinkClick>
              </a:rPr>
              <a:t>www.aminoacido.eu</a:t>
            </a:r>
            <a:endParaRPr lang="es-MX" altLang="es-MX" sz="1600" spc="100" dirty="0">
              <a:latin typeface="Microsoft Sans Serif" pitchFamily="34" charset="0"/>
              <a:cs typeface="Microsoft Sans Serif" pitchFamily="34" charset="0"/>
            </a:endParaRPr>
          </a:p>
          <a:p>
            <a:pPr marL="228600" indent="-228600" algn="just">
              <a:buFont typeface="+mj-lt"/>
              <a:buAutoNum type="arabicPeriod"/>
            </a:pPr>
            <a:r>
              <a:rPr lang="es-MX" altLang="es-MX" sz="1600" spc="100" dirty="0">
                <a:latin typeface="Microsoft Sans Serif" pitchFamily="34" charset="0"/>
                <a:cs typeface="Microsoft Sans Serif" pitchFamily="34" charset="0"/>
                <a:hlinkClick r:id="rId15">
                  <a:extLst>
                    <a:ext uri="{A12FA001-AC4F-418D-AE19-62706E023703}">
                      <ahyp:hlinkClr xmlns:ahyp="http://schemas.microsoft.com/office/drawing/2018/hyperlinkcolor" val="tx"/>
                    </a:ext>
                  </a:extLst>
                </a:hlinkClick>
              </a:rPr>
              <a:t>www.quimicaorganica.net</a:t>
            </a:r>
            <a:endParaRPr lang="es-MX" altLang="es-MX" sz="1600" spc="100" dirty="0">
              <a:latin typeface="Microsoft Sans Serif" pitchFamily="34" charset="0"/>
              <a:cs typeface="Microsoft Sans Serif" pitchFamily="34" charset="0"/>
            </a:endParaRPr>
          </a:p>
          <a:p>
            <a:pPr marL="228600" indent="-228600" algn="just">
              <a:buFont typeface="+mj-lt"/>
              <a:buAutoNum type="arabicPeriod"/>
            </a:pPr>
            <a:r>
              <a:rPr lang="es-MX" altLang="es-MX" sz="1600" spc="100" dirty="0">
                <a:latin typeface="Microsoft Sans Serif" pitchFamily="34" charset="0"/>
                <a:cs typeface="Microsoft Sans Serif" pitchFamily="34" charset="0"/>
                <a:hlinkClick r:id="rId16">
                  <a:extLst>
                    <a:ext uri="{A12FA001-AC4F-418D-AE19-62706E023703}">
                      <ahyp:hlinkClr xmlns:ahyp="http://schemas.microsoft.com/office/drawing/2018/hyperlinkcolor" val="tx"/>
                    </a:ext>
                  </a:extLst>
                </a:hlinkClick>
              </a:rPr>
              <a:t>www.sites.google.com</a:t>
            </a:r>
            <a:endParaRPr lang="es-MX" altLang="es-MX" sz="1600" spc="100" dirty="0">
              <a:latin typeface="Microsoft Sans Serif" pitchFamily="34" charset="0"/>
              <a:cs typeface="Microsoft Sans Serif" pitchFamily="34" charset="0"/>
            </a:endParaRPr>
          </a:p>
          <a:p>
            <a:pPr algn="just"/>
            <a:endParaRPr lang="es-MX" altLang="es-MX" sz="1200" spc="100" dirty="0">
              <a:latin typeface="Microsoft Sans Serif" pitchFamily="34" charset="0"/>
              <a:cs typeface="Microsoft Sans Serif" pitchFamily="34" charset="0"/>
            </a:endParaRPr>
          </a:p>
        </p:txBody>
      </p:sp>
      <p:sp>
        <p:nvSpPr>
          <p:cNvPr id="8" name="Marcador de número de diapositiva 1"/>
          <p:cNvSpPr txBox="1">
            <a:spLocks/>
          </p:cNvSpPr>
          <p:nvPr/>
        </p:nvSpPr>
        <p:spPr>
          <a:xfrm>
            <a:off x="8316416" y="6381328"/>
            <a:ext cx="430960" cy="365760"/>
          </a:xfrm>
          <a:prstGeom prst="rect">
            <a:avLst/>
          </a:prstGeom>
        </p:spPr>
        <p:txBody>
          <a:bodyPr vert="horz"/>
          <a:lstStyle>
            <a:defPPr>
              <a:defRPr lang="es-ES_tradnl"/>
            </a:defPPr>
            <a:lvl1pPr algn="l" rtl="0" eaLnBrk="1" fontAlgn="base" latinLnBrk="0" hangingPunct="1">
              <a:spcBef>
                <a:spcPct val="0"/>
              </a:spcBef>
              <a:spcAft>
                <a:spcPct val="0"/>
              </a:spcAft>
              <a:defRPr kumimoji="0" sz="1400" kern="1200">
                <a:solidFill>
                  <a:schemeClr val="tx2"/>
                </a:solidFill>
                <a:latin typeface="Book Antiqua" pitchFamily="18" charset="0"/>
                <a:ea typeface="+mn-ea"/>
                <a:cs typeface="+mn-cs"/>
              </a:defRPr>
            </a:lvl1pPr>
            <a:lvl2pPr marL="457200" algn="l" rtl="0" eaLnBrk="0" fontAlgn="base" hangingPunct="0">
              <a:spcBef>
                <a:spcPct val="0"/>
              </a:spcBef>
              <a:spcAft>
                <a:spcPct val="0"/>
              </a:spcAft>
              <a:defRPr sz="2400" kern="1200">
                <a:solidFill>
                  <a:schemeClr val="tx1"/>
                </a:solidFill>
                <a:latin typeface="Book Antiqua" pitchFamily="18" charset="0"/>
                <a:ea typeface="+mn-ea"/>
                <a:cs typeface="+mn-cs"/>
              </a:defRPr>
            </a:lvl2pPr>
            <a:lvl3pPr marL="914400" algn="l" rtl="0" eaLnBrk="0" fontAlgn="base" hangingPunct="0">
              <a:spcBef>
                <a:spcPct val="0"/>
              </a:spcBef>
              <a:spcAft>
                <a:spcPct val="0"/>
              </a:spcAft>
              <a:defRPr sz="2400" kern="1200">
                <a:solidFill>
                  <a:schemeClr val="tx1"/>
                </a:solidFill>
                <a:latin typeface="Book Antiqua"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Book Antiqua"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Book Antiqua" pitchFamily="18" charset="0"/>
                <a:ea typeface="+mn-ea"/>
                <a:cs typeface="+mn-cs"/>
              </a:defRPr>
            </a:lvl5pPr>
            <a:lvl6pPr marL="2286000" algn="l" defTabSz="914400" rtl="0" eaLnBrk="1" latinLnBrk="0" hangingPunct="1">
              <a:defRPr sz="2400" kern="1200">
                <a:solidFill>
                  <a:schemeClr val="tx1"/>
                </a:solidFill>
                <a:latin typeface="Book Antiqua" pitchFamily="18" charset="0"/>
                <a:ea typeface="+mn-ea"/>
                <a:cs typeface="+mn-cs"/>
              </a:defRPr>
            </a:lvl6pPr>
            <a:lvl7pPr marL="2743200" algn="l" defTabSz="914400" rtl="0" eaLnBrk="1" latinLnBrk="0" hangingPunct="1">
              <a:defRPr sz="2400" kern="1200">
                <a:solidFill>
                  <a:schemeClr val="tx1"/>
                </a:solidFill>
                <a:latin typeface="Book Antiqua" pitchFamily="18" charset="0"/>
                <a:ea typeface="+mn-ea"/>
                <a:cs typeface="+mn-cs"/>
              </a:defRPr>
            </a:lvl7pPr>
            <a:lvl8pPr marL="3200400" algn="l" defTabSz="914400" rtl="0" eaLnBrk="1" latinLnBrk="0" hangingPunct="1">
              <a:defRPr sz="2400" kern="1200">
                <a:solidFill>
                  <a:schemeClr val="tx1"/>
                </a:solidFill>
                <a:latin typeface="Book Antiqua" pitchFamily="18" charset="0"/>
                <a:ea typeface="+mn-ea"/>
                <a:cs typeface="+mn-cs"/>
              </a:defRPr>
            </a:lvl8pPr>
            <a:lvl9pPr marL="3657600" algn="l" defTabSz="914400" rtl="0" eaLnBrk="1" latinLnBrk="0" hangingPunct="1">
              <a:defRPr sz="2400" kern="1200">
                <a:solidFill>
                  <a:schemeClr val="tx1"/>
                </a:solidFill>
                <a:latin typeface="Book Antiqua" pitchFamily="18" charset="0"/>
                <a:ea typeface="+mn-ea"/>
                <a:cs typeface="+mn-cs"/>
              </a:defRPr>
            </a:lvl9pPr>
          </a:lstStyle>
          <a:p>
            <a:pPr algn="ctr"/>
            <a:r>
              <a:rPr lang="es-ES_tradnl" sz="1100" b="1" dirty="0">
                <a:latin typeface="Microsoft Sans Serif" panose="020B0604020202020204" pitchFamily="34" charset="0"/>
                <a:ea typeface="Microsoft Sans Serif" panose="020B0604020202020204" pitchFamily="34" charset="0"/>
                <a:cs typeface="Microsoft Sans Serif" panose="020B0604020202020204" pitchFamily="34" charset="0"/>
              </a:rPr>
              <a:t>77</a:t>
            </a:r>
          </a:p>
        </p:txBody>
      </p:sp>
    </p:spTree>
    <p:extLst>
      <p:ext uri="{BB962C8B-B14F-4D97-AF65-F5344CB8AC3E}">
        <p14:creationId xmlns:p14="http://schemas.microsoft.com/office/powerpoint/2010/main" val="319136329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a:noFill/>
          <a:ln/>
        </p:spPr>
        <p:txBody>
          <a:bodyPr anchor="ctr" anchorCtr="1">
            <a:normAutofit/>
          </a:bodyPr>
          <a:lstStyle/>
          <a:p>
            <a:pPr lvl="0" indent="-342900" algn="ctr">
              <a:spcBef>
                <a:spcPts val="600"/>
              </a:spcBef>
              <a:defRPr/>
            </a:pPr>
            <a:r>
              <a:rPr lang="es-ES_tradnl" sz="4400" b="1" cap="small" spc="100" dirty="0">
                <a:solidFill>
                  <a:srgbClr val="003300"/>
                </a:solidFill>
                <a:effectLst>
                  <a:outerShdw blurRad="38100" dist="38100" dir="2700000" algn="tl">
                    <a:srgbClr val="000000">
                      <a:alpha val="43137"/>
                    </a:srgbClr>
                  </a:outerShdw>
                </a:effectLst>
                <a:latin typeface="Microsoft Sans Serif" pitchFamily="34" charset="0"/>
                <a:ea typeface="+mn-ea"/>
                <a:cs typeface="Microsoft Sans Serif" pitchFamily="34" charset="0"/>
              </a:rPr>
              <a:t>Introducción</a:t>
            </a:r>
          </a:p>
        </p:txBody>
      </p:sp>
      <p:sp>
        <p:nvSpPr>
          <p:cNvPr id="6" name="5 Marcador de contenido"/>
          <p:cNvSpPr>
            <a:spLocks noGrp="1"/>
          </p:cNvSpPr>
          <p:nvPr>
            <p:ph sz="quarter" idx="2"/>
          </p:nvPr>
        </p:nvSpPr>
        <p:spPr>
          <a:xfrm>
            <a:off x="3756801" y="1268760"/>
            <a:ext cx="4929999" cy="5021160"/>
          </a:xfrm>
        </p:spPr>
        <p:txBody>
          <a:bodyPr anchor="ctr">
            <a:normAutofit/>
          </a:bodyPr>
          <a:lstStyle/>
          <a:p>
            <a:pPr marL="0" indent="-342900" algn="ctr">
              <a:spcBef>
                <a:spcPts val="1200"/>
              </a:spcBef>
              <a:spcAft>
                <a:spcPts val="1200"/>
              </a:spcAft>
              <a:buClr>
                <a:srgbClr val="002060"/>
              </a:buClr>
              <a:buNone/>
              <a:defRPr/>
            </a:pPr>
            <a:r>
              <a:rPr lang="es-MX" sz="2800" b="1" cap="small" spc="100" dirty="0">
                <a:solidFill>
                  <a:schemeClr val="accent6">
                    <a:lumMod val="50000"/>
                  </a:schemeClr>
                </a:solidFill>
                <a:effectLst>
                  <a:outerShdw blurRad="38100" dist="38100" dir="2700000" algn="tl">
                    <a:srgbClr val="000000">
                      <a:alpha val="43137"/>
                    </a:srgbClr>
                  </a:outerShdw>
                </a:effectLst>
                <a:latin typeface="Microsoft Sans Serif" pitchFamily="34" charset="0"/>
                <a:cs typeface="Microsoft Sans Serif" pitchFamily="34" charset="0"/>
              </a:rPr>
              <a:t>Contenido Temático</a:t>
            </a:r>
          </a:p>
          <a:p>
            <a:pPr marL="0" indent="0" algn="just">
              <a:buNone/>
            </a:pPr>
            <a:r>
              <a:rPr lang="es-MX" spc="100" dirty="0">
                <a:solidFill>
                  <a:schemeClr val="accent6">
                    <a:lumMod val="50000"/>
                  </a:schemeClr>
                </a:solidFill>
                <a:effectLst>
                  <a:outerShdw blurRad="38100" dist="38100" dir="2700000" algn="tl">
                    <a:srgbClr val="000000">
                      <a:alpha val="43137"/>
                    </a:srgbClr>
                  </a:outerShdw>
                </a:effectLst>
                <a:latin typeface="Microsoft Sans Serif" pitchFamily="34" charset="0"/>
                <a:cs typeface="Microsoft Sans Serif" pitchFamily="34" charset="0"/>
              </a:rPr>
              <a:t>2.1. Aminoácidos y Péptidos</a:t>
            </a:r>
          </a:p>
          <a:p>
            <a:pPr marL="806450" indent="-806450" algn="just">
              <a:buNone/>
              <a:tabLst>
                <a:tab pos="987425" algn="l"/>
              </a:tabLst>
            </a:pPr>
            <a:r>
              <a:rPr lang="es-MX" spc="100" dirty="0">
                <a:solidFill>
                  <a:schemeClr val="accent6">
                    <a:lumMod val="50000"/>
                  </a:schemeClr>
                </a:solidFill>
                <a:effectLst>
                  <a:outerShdw blurRad="38100" dist="38100" dir="2700000" algn="tl">
                    <a:srgbClr val="000000">
                      <a:alpha val="43137"/>
                    </a:srgbClr>
                  </a:outerShdw>
                </a:effectLst>
                <a:latin typeface="Microsoft Sans Serif" pitchFamily="34" charset="0"/>
                <a:cs typeface="Microsoft Sans Serif" pitchFamily="34" charset="0"/>
              </a:rPr>
              <a:t>2.1.1. Estructura química de los </a:t>
            </a:r>
            <a:r>
              <a:rPr lang="es-MX" spc="100" dirty="0">
                <a:solidFill>
                  <a:schemeClr val="accent6">
                    <a:lumMod val="50000"/>
                  </a:schemeClr>
                </a:solidFill>
                <a:effectLst>
                  <a:outerShdw blurRad="38100" dist="38100" dir="2700000" algn="tl">
                    <a:srgbClr val="000000">
                      <a:alpha val="43137"/>
                    </a:srgbClr>
                  </a:outerShdw>
                </a:effectLst>
                <a:latin typeface="Microsoft Sans Serif" pitchFamily="34" charset="0"/>
                <a:cs typeface="Microsoft Sans Serif" pitchFamily="34" charset="0"/>
                <a:sym typeface="Symbol" panose="05050102010706020507" pitchFamily="18" charset="2"/>
              </a:rPr>
              <a:t> Aminoácidos</a:t>
            </a:r>
          </a:p>
          <a:p>
            <a:pPr marL="806450" indent="-806450" algn="just">
              <a:buNone/>
            </a:pPr>
            <a:r>
              <a:rPr lang="es-MX" spc="100" dirty="0">
                <a:solidFill>
                  <a:schemeClr val="accent6">
                    <a:lumMod val="50000"/>
                  </a:schemeClr>
                </a:solidFill>
                <a:effectLst>
                  <a:outerShdw blurRad="38100" dist="38100" dir="2700000" algn="tl">
                    <a:srgbClr val="000000">
                      <a:alpha val="43137"/>
                    </a:srgbClr>
                  </a:outerShdw>
                </a:effectLst>
                <a:latin typeface="Microsoft Sans Serif" pitchFamily="34" charset="0"/>
                <a:cs typeface="Microsoft Sans Serif" pitchFamily="34" charset="0"/>
                <a:sym typeface="Symbol" panose="05050102010706020507" pitchFamily="18" charset="2"/>
              </a:rPr>
              <a:t>2.1.2. Clasificación de los </a:t>
            </a:r>
            <a:r>
              <a:rPr lang="es-MX" spc="100" dirty="0">
                <a:solidFill>
                  <a:srgbClr val="6B6149">
                    <a:lumMod val="50000"/>
                  </a:srgbClr>
                </a:solidFill>
                <a:effectLst>
                  <a:outerShdw blurRad="38100" dist="38100" dir="2700000" algn="tl">
                    <a:srgbClr val="000000">
                      <a:alpha val="43137"/>
                    </a:srgbClr>
                  </a:outerShdw>
                </a:effectLst>
                <a:latin typeface="Microsoft Sans Serif" pitchFamily="34" charset="0"/>
                <a:cs typeface="Microsoft Sans Serif" pitchFamily="34" charset="0"/>
                <a:sym typeface="Symbol" panose="05050102010706020507" pitchFamily="18" charset="2"/>
              </a:rPr>
              <a:t> </a:t>
            </a:r>
            <a:r>
              <a:rPr lang="es-MX" spc="100" dirty="0">
                <a:solidFill>
                  <a:schemeClr val="accent6">
                    <a:lumMod val="50000"/>
                  </a:schemeClr>
                </a:solidFill>
                <a:effectLst>
                  <a:outerShdw blurRad="38100" dist="38100" dir="2700000" algn="tl">
                    <a:srgbClr val="000000">
                      <a:alpha val="43137"/>
                    </a:srgbClr>
                  </a:outerShdw>
                </a:effectLst>
                <a:latin typeface="Microsoft Sans Serif" pitchFamily="34" charset="0"/>
                <a:cs typeface="Microsoft Sans Serif" pitchFamily="34" charset="0"/>
                <a:sym typeface="Symbol" panose="05050102010706020507" pitchFamily="18" charset="2"/>
              </a:rPr>
              <a:t>Aminoácidos</a:t>
            </a:r>
          </a:p>
          <a:p>
            <a:pPr marL="806450" indent="-806450" algn="just">
              <a:buNone/>
            </a:pPr>
            <a:r>
              <a:rPr lang="es-MX" spc="100" dirty="0">
                <a:solidFill>
                  <a:schemeClr val="accent6">
                    <a:lumMod val="50000"/>
                  </a:schemeClr>
                </a:solidFill>
                <a:effectLst>
                  <a:outerShdw blurRad="38100" dist="38100" dir="2700000" algn="tl">
                    <a:srgbClr val="000000">
                      <a:alpha val="43137"/>
                    </a:srgbClr>
                  </a:outerShdw>
                </a:effectLst>
                <a:latin typeface="Microsoft Sans Serif" pitchFamily="34" charset="0"/>
                <a:cs typeface="Microsoft Sans Serif" pitchFamily="34" charset="0"/>
                <a:sym typeface="Symbol" panose="05050102010706020507" pitchFamily="18" charset="2"/>
              </a:rPr>
              <a:t>2.1.3. Estereoquímica de los </a:t>
            </a:r>
            <a:r>
              <a:rPr lang="es-MX" spc="100" dirty="0">
                <a:solidFill>
                  <a:srgbClr val="6B6149">
                    <a:lumMod val="50000"/>
                  </a:srgbClr>
                </a:solidFill>
                <a:effectLst>
                  <a:outerShdw blurRad="38100" dist="38100" dir="2700000" algn="tl">
                    <a:srgbClr val="000000">
                      <a:alpha val="43137"/>
                    </a:srgbClr>
                  </a:outerShdw>
                </a:effectLst>
                <a:latin typeface="Microsoft Sans Serif" pitchFamily="34" charset="0"/>
                <a:cs typeface="Microsoft Sans Serif" pitchFamily="34" charset="0"/>
                <a:sym typeface="Symbol" panose="05050102010706020507" pitchFamily="18" charset="2"/>
              </a:rPr>
              <a:t> Aminoácidos</a:t>
            </a:r>
          </a:p>
          <a:p>
            <a:pPr marL="715963" indent="-715963" algn="just">
              <a:buNone/>
            </a:pPr>
            <a:r>
              <a:rPr lang="es-MX" spc="100" dirty="0">
                <a:solidFill>
                  <a:srgbClr val="6B6149">
                    <a:lumMod val="50000"/>
                  </a:srgbClr>
                </a:solidFill>
                <a:effectLst>
                  <a:outerShdw blurRad="38100" dist="38100" dir="2700000" algn="tl">
                    <a:srgbClr val="000000">
                      <a:alpha val="43137"/>
                    </a:srgbClr>
                  </a:outerShdw>
                </a:effectLst>
                <a:latin typeface="Microsoft Sans Serif" pitchFamily="34" charset="0"/>
                <a:cs typeface="Microsoft Sans Serif" pitchFamily="34" charset="0"/>
                <a:sym typeface="Symbol" panose="05050102010706020507" pitchFamily="18" charset="2"/>
              </a:rPr>
              <a:t>2.1.4. Enlace Peptídico</a:t>
            </a:r>
            <a:r>
              <a:rPr lang="es-MX" spc="100" dirty="0">
                <a:solidFill>
                  <a:schemeClr val="accent6">
                    <a:lumMod val="50000"/>
                  </a:schemeClr>
                </a:solidFill>
                <a:effectLst>
                  <a:outerShdw blurRad="38100" dist="38100" dir="2700000" algn="tl">
                    <a:srgbClr val="000000">
                      <a:alpha val="43137"/>
                    </a:srgbClr>
                  </a:outerShdw>
                </a:effectLst>
                <a:latin typeface="Microsoft Sans Serif" pitchFamily="34" charset="0"/>
                <a:cs typeface="Microsoft Sans Serif" pitchFamily="34" charset="0"/>
                <a:sym typeface="Symbol" panose="05050102010706020507" pitchFamily="18" charset="2"/>
              </a:rPr>
              <a:t> </a:t>
            </a:r>
            <a:endParaRPr lang="es-MX" spc="100" dirty="0">
              <a:solidFill>
                <a:schemeClr val="accent6">
                  <a:lumMod val="50000"/>
                </a:schemeClr>
              </a:solidFill>
              <a:effectLst>
                <a:outerShdw blurRad="38100" dist="38100" dir="2700000" algn="tl">
                  <a:srgbClr val="000000">
                    <a:alpha val="43137"/>
                  </a:srgbClr>
                </a:outerShdw>
              </a:effectLst>
              <a:latin typeface="Microsoft Sans Serif" pitchFamily="34" charset="0"/>
              <a:cs typeface="Microsoft Sans Serif" pitchFamily="34" charset="0"/>
            </a:endParaRPr>
          </a:p>
        </p:txBody>
      </p:sp>
      <p:pic>
        <p:nvPicPr>
          <p:cNvPr id="22530" name="Picture 2"/>
          <p:cNvPicPr>
            <a:picLocks noChangeAspect="1" noChangeArrowheads="1"/>
          </p:cNvPicPr>
          <p:nvPr/>
        </p:nvPicPr>
        <p:blipFill>
          <a:blip r:embed="rId3">
            <a:extLst>
              <a:ext uri="{BEBA8EAE-BF5A-486C-A8C5-ECC9F3942E4B}">
                <a14:imgProps xmlns:a14="http://schemas.microsoft.com/office/drawing/2010/main">
                  <a14:imgLayer r:embed="rId4">
                    <a14:imgEffect>
                      <a14:colorTemperature colorTemp="5900"/>
                    </a14:imgEffect>
                    <a14:imgEffect>
                      <a14:brightnessContrast bright="20000"/>
                    </a14:imgEffect>
                  </a14:imgLayer>
                </a14:imgProps>
              </a:ext>
              <a:ext uri="{28A0092B-C50C-407E-A947-70E740481C1C}">
                <a14:useLocalDpi xmlns:a14="http://schemas.microsoft.com/office/drawing/2010/main" val="0"/>
              </a:ext>
            </a:extLst>
          </a:blip>
          <a:srcRect/>
          <a:stretch>
            <a:fillRect/>
          </a:stretch>
        </p:blipFill>
        <p:spPr bwMode="auto">
          <a:xfrm>
            <a:off x="372128" y="1603618"/>
            <a:ext cx="3212289" cy="405763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Rectangle 2"/>
          <p:cNvSpPr txBox="1">
            <a:spLocks noChangeArrowheads="1"/>
          </p:cNvSpPr>
          <p:nvPr/>
        </p:nvSpPr>
        <p:spPr>
          <a:xfrm>
            <a:off x="544512" y="2132856"/>
            <a:ext cx="8218640" cy="720080"/>
          </a:xfrm>
          <a:prstGeom prst="rect">
            <a:avLst/>
          </a:prstGeom>
        </p:spPr>
        <p:txBody>
          <a:bodyPr/>
          <a:lstStyle>
            <a:lvl1pPr algn="l" rtl="0" eaLnBrk="1" latinLnBrk="0" hangingPunct="1">
              <a:spcBef>
                <a:spcPct val="0"/>
              </a:spcBef>
              <a:buNone/>
              <a:defRPr kumimoji="0" sz="3200" kern="1200">
                <a:solidFill>
                  <a:schemeClr val="tx2"/>
                </a:solidFill>
                <a:latin typeface="+mj-lt"/>
                <a:ea typeface="+mj-ea"/>
                <a:cs typeface="+mj-cs"/>
              </a:defRPr>
            </a:lvl1pPr>
          </a:lstStyle>
          <a:p>
            <a:pPr algn="ctr" eaLnBrk="0" fontAlgn="auto" hangingPunct="0">
              <a:spcAft>
                <a:spcPts val="0"/>
              </a:spcAft>
              <a:defRPr/>
            </a:pPr>
            <a:endParaRPr lang="es-MX" sz="4400" b="1" cap="small" spc="100" dirty="0">
              <a:solidFill>
                <a:srgbClr val="70AD47">
                  <a:lumMod val="50000"/>
                </a:srgbClr>
              </a:solidFill>
              <a:effectLst>
                <a:outerShdw blurRad="38100" dist="38100" dir="2700000" algn="tl">
                  <a:srgbClr val="000000">
                    <a:alpha val="43137"/>
                  </a:srgbClr>
                </a:outerShdw>
              </a:effectLst>
              <a:latin typeface="Microsoft Sans Serif" pitchFamily="34" charset="0"/>
              <a:cs typeface="Microsoft Sans Serif" pitchFamily="34" charset="0"/>
            </a:endParaRPr>
          </a:p>
        </p:txBody>
      </p:sp>
      <p:sp>
        <p:nvSpPr>
          <p:cNvPr id="2" name="Marcador de número de diapositiva 1"/>
          <p:cNvSpPr>
            <a:spLocks noGrp="1"/>
          </p:cNvSpPr>
          <p:nvPr>
            <p:ph type="sldNum" sz="quarter" idx="12"/>
          </p:nvPr>
        </p:nvSpPr>
        <p:spPr>
          <a:xfrm>
            <a:off x="8388424" y="6368329"/>
            <a:ext cx="285422" cy="365760"/>
          </a:xfrm>
        </p:spPr>
        <p:txBody>
          <a:bodyPr/>
          <a:lstStyle/>
          <a:p>
            <a:pPr algn="ctr"/>
            <a:fld id="{B48A81B7-DF7F-4A12-876D-6C06510AE55E}" type="slidenum">
              <a:rPr lang="es-ES_tradnl" sz="1100" b="1" smtClean="0">
                <a:latin typeface="Microsoft Sans Serif" panose="020B0604020202020204" pitchFamily="34" charset="0"/>
                <a:ea typeface="Microsoft Sans Serif" panose="020B0604020202020204" pitchFamily="34" charset="0"/>
                <a:cs typeface="Microsoft Sans Serif" panose="020B0604020202020204" pitchFamily="34" charset="0"/>
              </a:rPr>
              <a:pPr algn="ctr"/>
              <a:t>8</a:t>
            </a:fld>
            <a:endParaRPr lang="es-ES_tradnl" sz="1100" b="1" dirty="0">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sp>
        <p:nvSpPr>
          <p:cNvPr id="9" name="9 CuadroTexto"/>
          <p:cNvSpPr txBox="1"/>
          <p:nvPr/>
        </p:nvSpPr>
        <p:spPr>
          <a:xfrm>
            <a:off x="0" y="5775647"/>
            <a:ext cx="3687653" cy="423193"/>
          </a:xfrm>
          <a:prstGeom prst="rect">
            <a:avLst/>
          </a:prstGeom>
          <a:noFill/>
        </p:spPr>
        <p:txBody>
          <a:bodyPr wrap="square" rtlCol="0">
            <a:spAutoFit/>
          </a:bodyPr>
          <a:lstStyle/>
          <a:p>
            <a:pPr lvl="0" algn="ctr"/>
            <a:r>
              <a:rPr lang="es-MX" altLang="es-MX" sz="1100" b="1" cap="small" spc="100" dirty="0">
                <a:solidFill>
                  <a:schemeClr val="accent6">
                    <a:lumMod val="50000"/>
                  </a:schemeClr>
                </a:solidFill>
                <a:effectLst>
                  <a:outerShdw blurRad="38100" dist="38100" dir="2700000" algn="tl">
                    <a:srgbClr val="000000">
                      <a:alpha val="43137"/>
                    </a:srgbClr>
                  </a:outerShdw>
                </a:effectLst>
                <a:latin typeface="Microsoft Sans Serif" pitchFamily="34" charset="0"/>
                <a:cs typeface="Microsoft Sans Serif" pitchFamily="34" charset="0"/>
              </a:rPr>
              <a:t>Estructura alfa helicoidal de las Proteínas. </a:t>
            </a:r>
          </a:p>
          <a:p>
            <a:pPr lvl="0" algn="ctr"/>
            <a:r>
              <a:rPr lang="es-MX" altLang="es-MX" sz="1000" spc="100" dirty="0">
                <a:solidFill>
                  <a:srgbClr val="6B6149">
                    <a:lumMod val="50000"/>
                  </a:srgbClr>
                </a:solidFill>
                <a:latin typeface="Microsoft Sans Serif" pitchFamily="34" charset="0"/>
                <a:cs typeface="Microsoft Sans Serif" pitchFamily="34" charset="0"/>
              </a:rPr>
              <a:t>Fuente: </a:t>
            </a:r>
            <a:r>
              <a:rPr lang="es-MX" altLang="es-MX" sz="1000" spc="100" dirty="0">
                <a:solidFill>
                  <a:schemeClr val="accent6">
                    <a:lumMod val="50000"/>
                  </a:schemeClr>
                </a:solidFill>
                <a:latin typeface="Microsoft Sans Serif" pitchFamily="34" charset="0"/>
                <a:cs typeface="Microsoft Sans Serif" pitchFamily="34" charset="0"/>
              </a:rPr>
              <a:t>Imágenes de Google, 2019 </a:t>
            </a:r>
          </a:p>
        </p:txBody>
      </p:sp>
    </p:spTree>
    <p:extLst>
      <p:ext uri="{BB962C8B-B14F-4D97-AF65-F5344CB8AC3E}">
        <p14:creationId xmlns:p14="http://schemas.microsoft.com/office/powerpoint/2010/main" val="2730330050"/>
      </p:ext>
    </p:extLst>
  </p:cSld>
  <p:clrMapOvr>
    <a:masterClrMapping/>
  </p:clrMapOv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quarter" idx="1"/>
          </p:nvPr>
        </p:nvSpPr>
        <p:spPr>
          <a:xfrm>
            <a:off x="467544" y="2060848"/>
            <a:ext cx="8245896" cy="3456384"/>
          </a:xfrm>
        </p:spPr>
        <p:txBody>
          <a:bodyPr>
            <a:noAutofit/>
          </a:bodyPr>
          <a:lstStyle/>
          <a:p>
            <a:pPr marL="0" indent="0" algn="just">
              <a:lnSpc>
                <a:spcPct val="114000"/>
              </a:lnSpc>
              <a:buNone/>
            </a:pPr>
            <a:r>
              <a:rPr lang="es-MX" sz="3200" dirty="0">
                <a:solidFill>
                  <a:schemeClr val="tx2">
                    <a:lumMod val="75000"/>
                  </a:schemeClr>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La diversidad funcional que exhiben las </a:t>
            </a:r>
            <a:r>
              <a:rPr lang="es-MX" sz="3600" b="1" cap="small" dirty="0">
                <a:solidFill>
                  <a:srgbClr val="FF00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proteínas</a:t>
            </a:r>
            <a:r>
              <a:rPr lang="es-MX" sz="3200" dirty="0">
                <a:solidFill>
                  <a:schemeClr val="tx2">
                    <a:lumMod val="75000"/>
                  </a:schemeClr>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 está relacionada directamente con las infinitas posibilidades de combinación de las unidades monoméricas o estructurales de las proteínas, los </a:t>
            </a:r>
            <a:r>
              <a:rPr lang="es-MX" sz="3600" b="1" cap="small" dirty="0">
                <a:solidFill>
                  <a:srgbClr val="0000FF"/>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aminoácidos</a:t>
            </a:r>
            <a:r>
              <a:rPr lang="es-MX" sz="3600" dirty="0">
                <a:solidFill>
                  <a:schemeClr val="tx2">
                    <a:lumMod val="75000"/>
                  </a:schemeClr>
                </a:solidFill>
                <a:latin typeface="Microsoft Sans Serif" panose="020B0604020202020204" pitchFamily="34" charset="0"/>
                <a:ea typeface="Microsoft Sans Serif" panose="020B0604020202020204" pitchFamily="34" charset="0"/>
                <a:cs typeface="Microsoft Sans Serif" panose="020B0604020202020204" pitchFamily="34" charset="0"/>
              </a:rPr>
              <a:t>.</a:t>
            </a:r>
          </a:p>
        </p:txBody>
      </p:sp>
      <p:sp>
        <p:nvSpPr>
          <p:cNvPr id="5" name="1 Título"/>
          <p:cNvSpPr txBox="1">
            <a:spLocks/>
          </p:cNvSpPr>
          <p:nvPr/>
        </p:nvSpPr>
        <p:spPr>
          <a:xfrm>
            <a:off x="0" y="116632"/>
            <a:ext cx="9144000" cy="990600"/>
          </a:xfrm>
          <a:prstGeom prst="rect">
            <a:avLst/>
          </a:prstGeom>
        </p:spPr>
        <p:txBody>
          <a:bodyPr>
            <a:normAutofit/>
          </a:bodyPr>
          <a:lstStyle>
            <a:lvl1pPr algn="l" rtl="0" eaLnBrk="1" latinLnBrk="0" hangingPunct="1">
              <a:spcBef>
                <a:spcPct val="0"/>
              </a:spcBef>
              <a:buNone/>
              <a:defRPr kumimoji="0" sz="3200" kern="1200">
                <a:solidFill>
                  <a:schemeClr val="tx2"/>
                </a:solidFill>
                <a:latin typeface="+mj-lt"/>
                <a:ea typeface="+mj-ea"/>
                <a:cs typeface="+mj-cs"/>
              </a:defRPr>
            </a:lvl1pPr>
          </a:lstStyle>
          <a:p>
            <a:pPr indent="-342900" algn="ctr" fontAlgn="auto">
              <a:spcBef>
                <a:spcPts val="600"/>
              </a:spcBef>
              <a:spcAft>
                <a:spcPts val="0"/>
              </a:spcAft>
              <a:defRPr/>
            </a:pPr>
            <a:r>
              <a:rPr lang="es-MX" sz="4400" b="1" cap="small" spc="100" dirty="0">
                <a:solidFill>
                  <a:srgbClr val="003300"/>
                </a:solidFill>
                <a:effectLst>
                  <a:outerShdw blurRad="38100" dist="38100" dir="2700000" algn="tl">
                    <a:srgbClr val="000000">
                      <a:alpha val="43137"/>
                    </a:srgbClr>
                  </a:outerShdw>
                </a:effectLst>
                <a:latin typeface="Microsoft Sans Serif" pitchFamily="34" charset="0"/>
                <a:ea typeface="+mn-ea"/>
                <a:cs typeface="Microsoft Sans Serif" pitchFamily="34" charset="0"/>
              </a:rPr>
              <a:t>Alimentos ricos en Proteínas</a:t>
            </a:r>
          </a:p>
        </p:txBody>
      </p:sp>
      <p:sp>
        <p:nvSpPr>
          <p:cNvPr id="2" name="Marcador de número de diapositiva 1"/>
          <p:cNvSpPr>
            <a:spLocks noGrp="1"/>
          </p:cNvSpPr>
          <p:nvPr>
            <p:ph type="sldNum" sz="quarter" idx="12"/>
          </p:nvPr>
        </p:nvSpPr>
        <p:spPr>
          <a:xfrm>
            <a:off x="8316416" y="6363222"/>
            <a:ext cx="397024" cy="365760"/>
          </a:xfrm>
        </p:spPr>
        <p:txBody>
          <a:bodyPr/>
          <a:lstStyle/>
          <a:p>
            <a:pPr algn="ctr"/>
            <a:fld id="{57246E5E-E010-41E4-AD7D-3EEBD46E4E3E}" type="slidenum">
              <a:rPr lang="es-ES_tradnl" sz="1100" b="1" smtClean="0">
                <a:latin typeface="Microsoft Sans Serif" panose="020B0604020202020204" pitchFamily="34" charset="0"/>
                <a:ea typeface="Microsoft Sans Serif" panose="020B0604020202020204" pitchFamily="34" charset="0"/>
                <a:cs typeface="Microsoft Sans Serif" panose="020B0604020202020204" pitchFamily="34" charset="0"/>
              </a:rPr>
              <a:pPr algn="ctr"/>
              <a:t>9</a:t>
            </a:fld>
            <a:endParaRPr lang="es-ES_tradnl" sz="1100" b="1" dirty="0">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rigen">
  <a:themeElements>
    <a:clrScheme name="Alta costura">
      <a:dk1>
        <a:sysClr val="windowText" lastClr="000000"/>
      </a:dk1>
      <a:lt1>
        <a:sysClr val="window" lastClr="FFFFFF"/>
      </a:lt1>
      <a:dk2>
        <a:srgbClr val="37302A"/>
      </a:dk2>
      <a:lt2>
        <a:srgbClr val="D0CCB9"/>
      </a:lt2>
      <a:accent1>
        <a:srgbClr val="9E8E5C"/>
      </a:accent1>
      <a:accent2>
        <a:srgbClr val="A09781"/>
      </a:accent2>
      <a:accent3>
        <a:srgbClr val="85776D"/>
      </a:accent3>
      <a:accent4>
        <a:srgbClr val="AEAFA9"/>
      </a:accent4>
      <a:accent5>
        <a:srgbClr val="8D878B"/>
      </a:accent5>
      <a:accent6>
        <a:srgbClr val="6B6149"/>
      </a:accent6>
      <a:hlink>
        <a:srgbClr val="B6A272"/>
      </a:hlink>
      <a:folHlink>
        <a:srgbClr val="8A784F"/>
      </a:folHlink>
    </a:clrScheme>
    <a:fontScheme name="Origen">
      <a:majorFont>
        <a:latin typeface="Bookman Old Style"/>
        <a:ea typeface=""/>
        <a:cs typeface=""/>
        <a:font script="Grek" typeface="Cambria"/>
        <a:font script="Cyrl" typeface="Cambria"/>
        <a:font script="Jpan" typeface="HG明朝E"/>
        <a:font script="Hang" typeface="돋움"/>
        <a:font script="Hans" typeface="宋体"/>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Gill Sans MT"/>
        <a:ea typeface=""/>
        <a:cs typeface=""/>
        <a:font script="Grek" typeface="Calibri"/>
        <a:font script="Cyrl" typeface="Calibri"/>
        <a:font script="Jpan" typeface="ＭＳ Ｐゴシック"/>
        <a:font script="Hang" typeface="맑은 고딕"/>
        <a:font script="Hans" typeface="华文新魏"/>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rigen">
      <a:fillStyleLst>
        <a:solidFill>
          <a:schemeClr val="phClr"/>
        </a:solidFill>
        <a:gradFill rotWithShape="1">
          <a:gsLst>
            <a:gs pos="0">
              <a:schemeClr val="phClr">
                <a:tint val="45000"/>
                <a:satMod val="200000"/>
              </a:schemeClr>
            </a:gs>
            <a:gs pos="30000">
              <a:schemeClr val="phClr">
                <a:tint val="61000"/>
                <a:satMod val="200000"/>
              </a:schemeClr>
            </a:gs>
            <a:gs pos="45000">
              <a:schemeClr val="phClr">
                <a:tint val="66000"/>
                <a:satMod val="200000"/>
              </a:schemeClr>
            </a:gs>
            <a:gs pos="55000">
              <a:schemeClr val="phClr">
                <a:tint val="66000"/>
                <a:satMod val="200000"/>
              </a:schemeClr>
            </a:gs>
            <a:gs pos="73000">
              <a:schemeClr val="phClr">
                <a:tint val="61000"/>
                <a:satMod val="200000"/>
              </a:schemeClr>
            </a:gs>
            <a:gs pos="100000">
              <a:schemeClr val="phClr">
                <a:tint val="45000"/>
                <a:satMod val="200000"/>
              </a:schemeClr>
            </a:gs>
          </a:gsLst>
          <a:lin ang="950000" scaled="1"/>
        </a:gradFill>
        <a:gradFill rotWithShape="1">
          <a:gsLst>
            <a:gs pos="0">
              <a:schemeClr val="phClr">
                <a:shade val="63000"/>
              </a:schemeClr>
            </a:gs>
            <a:gs pos="30000">
              <a:schemeClr val="phClr">
                <a:shade val="90000"/>
                <a:satMod val="110000"/>
              </a:schemeClr>
            </a:gs>
            <a:gs pos="45000">
              <a:schemeClr val="phClr">
                <a:shade val="100000"/>
                <a:satMod val="118000"/>
              </a:schemeClr>
            </a:gs>
            <a:gs pos="55000">
              <a:schemeClr val="phClr">
                <a:shade val="100000"/>
                <a:satMod val="118000"/>
              </a:schemeClr>
            </a:gs>
            <a:gs pos="73000">
              <a:schemeClr val="phClr">
                <a:shade val="90000"/>
                <a:satMod val="110000"/>
              </a:schemeClr>
            </a:gs>
            <a:gs pos="100000">
              <a:schemeClr val="phClr">
                <a:shade val="63000"/>
              </a:schemeClr>
            </a:gs>
          </a:gsLst>
          <a:lin ang="950000" scaled="1"/>
        </a:gradFill>
      </a:fillStyleLst>
      <a:lnStyleLst>
        <a:ln w="9525" cap="flat" cmpd="sng" algn="ctr">
          <a:solidFill>
            <a:schemeClr val="phClr"/>
          </a:solidFill>
          <a:prstDash val="solid"/>
        </a:ln>
        <a:ln w="19050" cap="flat" cmpd="sng" algn="ctr">
          <a:solidFill>
            <a:schemeClr val="phClr"/>
          </a:solidFill>
          <a:prstDash val="solid"/>
        </a:ln>
        <a:ln w="25400" cap="flat" cmpd="sng" algn="ctr">
          <a:solidFill>
            <a:schemeClr val="phClr"/>
          </a:solidFill>
          <a:prstDash val="solid"/>
        </a:ln>
      </a:lnStyleLst>
      <a:effectStyleLst>
        <a:effectStyle>
          <a:effectLst>
            <a:outerShdw blurRad="38100" dist="25400" dir="5400000" rotWithShape="0">
              <a:srgbClr val="000000">
                <a:alpha val="40000"/>
              </a:srgbClr>
            </a:outerShdw>
          </a:effectLst>
        </a:effectStyle>
        <a:effectStyle>
          <a:effectLst>
            <a:outerShdw blurRad="50800" dist="43000" dir="5400000" rotWithShape="0">
              <a:srgbClr val="000000">
                <a:alpha val="40000"/>
              </a:srgbClr>
            </a:outerShdw>
          </a:effectLst>
          <a:scene3d>
            <a:camera prst="orthographicFront" fov="0">
              <a:rot lat="0" lon="0" rev="0"/>
            </a:camera>
            <a:lightRig rig="balanced" dir="t">
              <a:rot lat="0" lon="0" rev="0"/>
            </a:lightRig>
          </a:scene3d>
          <a:sp3d prstMaterial="matte">
            <a:bevelT w="0" h="0"/>
            <a:contourClr>
              <a:schemeClr val="phClr">
                <a:tint val="100000"/>
                <a:shade val="100000"/>
                <a:hueMod val="100000"/>
                <a:satMod val="100000"/>
              </a:schemeClr>
            </a:contourClr>
          </a:sp3d>
        </a:effectStyle>
        <a:effectStyle>
          <a:effectLst>
            <a:outerShdw blurRad="50800" dist="25400" dir="5400000" rotWithShape="0">
              <a:srgbClr val="000000">
                <a:alpha val="50000"/>
              </a:srgbClr>
            </a:outerShdw>
          </a:effectLst>
          <a:scene3d>
            <a:camera prst="orthographicFront" fov="0">
              <a:rot lat="0" lon="0" rev="0"/>
            </a:camera>
            <a:lightRig rig="soft" dir="t">
              <a:rot lat="0" lon="0" rev="2700000"/>
            </a:lightRig>
          </a:scene3d>
          <a:sp3d prstMaterial="matte">
            <a:bevelT w="50800" h="50800"/>
            <a:contourClr>
              <a:schemeClr val="phClr"/>
            </a:contourClr>
          </a:sp3d>
        </a:effectStyle>
      </a:effectStyleLst>
      <a:bgFillStyleLst>
        <a:solidFill>
          <a:schemeClr val="phClr"/>
        </a:solidFill>
        <a:gradFill rotWithShape="1">
          <a:gsLst>
            <a:gs pos="0">
              <a:schemeClr val="phClr">
                <a:shade val="60000"/>
                <a:satMod val="300000"/>
              </a:schemeClr>
            </a:gs>
            <a:gs pos="30000">
              <a:schemeClr val="phClr">
                <a:shade val="80000"/>
                <a:satMod val="230000"/>
              </a:schemeClr>
            </a:gs>
            <a:gs pos="100000">
              <a:schemeClr val="phClr">
                <a:tint val="97000"/>
                <a:satMod val="220000"/>
              </a:schemeClr>
            </a:gs>
          </a:gsLst>
          <a:lin ang="16200000" scaled="1"/>
        </a:gradFill>
        <a:blipFill>
          <a:blip xmlns:r="http://schemas.openxmlformats.org/officeDocument/2006/relationships" r:embed="rId1">
            <a:duotone>
              <a:schemeClr val="phClr">
                <a:shade val="6000"/>
                <a:satMod val="120000"/>
              </a:schemeClr>
              <a:schemeClr val="phClr">
                <a:tint val="90000"/>
              </a:schemeClr>
            </a:duotone>
          </a:blip>
          <a:tile tx="0" ty="0" sx="35000" sy="40000" flip="x" algn="tl"/>
        </a:blipFill>
      </a:bgFillStyleLst>
    </a:fmtScheme>
  </a:themeElements>
  <a:objectDefaults/>
  <a:extraClrSchemeLst/>
</a:theme>
</file>

<file path=ppt/theme/theme2.xml><?xml version="1.0" encoding="utf-8"?>
<a:theme xmlns:a="http://schemas.openxmlformats.org/drawingml/2006/main" name="Tema de Office">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e Office">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Origin</Template>
  <TotalTime>5467</TotalTime>
  <Pages>17</Pages>
  <Words>3798</Words>
  <Application>Microsoft Office PowerPoint</Application>
  <PresentationFormat>Carta (216 x 279 mm)</PresentationFormat>
  <Paragraphs>432</Paragraphs>
  <Slides>77</Slides>
  <Notes>27</Notes>
  <HiddenSlides>0</HiddenSlides>
  <MMClips>0</MMClips>
  <ScaleCrop>false</ScaleCrop>
  <HeadingPairs>
    <vt:vector size="6" baseType="variant">
      <vt:variant>
        <vt:lpstr>Fuentes usadas</vt:lpstr>
      </vt:variant>
      <vt:variant>
        <vt:i4>10</vt:i4>
      </vt:variant>
      <vt:variant>
        <vt:lpstr>Tema</vt:lpstr>
      </vt:variant>
      <vt:variant>
        <vt:i4>1</vt:i4>
      </vt:variant>
      <vt:variant>
        <vt:lpstr>Títulos de diapositiva</vt:lpstr>
      </vt:variant>
      <vt:variant>
        <vt:i4>77</vt:i4>
      </vt:variant>
    </vt:vector>
  </HeadingPairs>
  <TitlesOfParts>
    <vt:vector size="88" baseType="lpstr">
      <vt:lpstr>Arial</vt:lpstr>
      <vt:lpstr>Book Antiqua</vt:lpstr>
      <vt:lpstr>Bookman Old Style</vt:lpstr>
      <vt:lpstr>Gill Sans MT</vt:lpstr>
      <vt:lpstr>Microsoft Sans Serif</vt:lpstr>
      <vt:lpstr>MinionPro-Regular</vt:lpstr>
      <vt:lpstr>Monotype Sorts</vt:lpstr>
      <vt:lpstr>Times New Roman</vt:lpstr>
      <vt:lpstr>Wingdings</vt:lpstr>
      <vt:lpstr>Wingdings 3</vt:lpstr>
      <vt:lpstr>Origen</vt:lpstr>
      <vt:lpstr>UNIDAD II PROTEINAS: Estructura y Función Aminoácidos y Péptidos</vt:lpstr>
      <vt:lpstr>Guía para su uso</vt:lpstr>
      <vt:lpstr>Guía para su uso</vt:lpstr>
      <vt:lpstr>Justificación académica</vt:lpstr>
      <vt:lpstr>Justificación académica</vt:lpstr>
      <vt:lpstr>Justificación académica</vt:lpstr>
      <vt:lpstr>Introducción</vt:lpstr>
      <vt:lpstr>Introducción</vt:lpstr>
      <vt:lpstr>Presentación de PowerPoint</vt:lpstr>
      <vt:lpstr>AMINOÁCIDO</vt:lpstr>
      <vt:lpstr>AMINOÁCIDO</vt:lpstr>
      <vt:lpstr>AMINOÁCIDO</vt:lpstr>
      <vt:lpstr>AMINOÁCIDO</vt:lpstr>
      <vt:lpstr>AMINOÁCIDO</vt:lpstr>
      <vt:lpstr>AMINOÁCIDO</vt:lpstr>
      <vt:lpstr>Estructura química de los aminoácidos</vt:lpstr>
      <vt:lpstr>Estructura química de los aminoácidos</vt:lpstr>
      <vt:lpstr>Clasificación de los aminoácidos</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PROPIEDADES NUTRICIONALES DE LOS AMINOÁCIDOS </vt:lpstr>
      <vt:lpstr>PROPIEDADES NUTRICIONALES DE LOS AMINOÁCIDOS </vt:lpstr>
      <vt:lpstr>PROPIEDADES NUTRICIONALES DE LOS AMINOÁCIDOS </vt:lpstr>
      <vt:lpstr>PROPIEDADES NUTRICIONALES DE LOS AMINOÁCIDOS </vt:lpstr>
      <vt:lpstr>Presentación de PowerPoint</vt:lpstr>
      <vt:lpstr>PROPIEDADES FÍSICAS DE LOS AMINOÁCIDOS</vt:lpstr>
      <vt:lpstr>PROPIEDADES FÍSICAS DE LOS AMINOÁCIDOS</vt:lpstr>
      <vt:lpstr>PROPIEDADES FÍSICAS DE LOS AMINOÁCIDOS</vt:lpstr>
      <vt:lpstr>Presentación de PowerPoint</vt:lpstr>
      <vt:lpstr>Presentación de PowerPoint</vt:lpstr>
      <vt:lpstr>PROPIEDADES QUÍMICAS DE LOS AMINOÁCIDOS </vt:lpstr>
      <vt:lpstr>PROPIEDADES QUÍMICAS DE LOS AMINOÁCIDOS </vt:lpstr>
      <vt:lpstr>PROPIEDADES QUÍMICAS DE LOS AMINOÁCIDOS </vt:lpstr>
      <vt:lpstr>PROPIEDADES QUÍMICAS DE LOS AMINOÁCIDOS </vt:lpstr>
      <vt:lpstr>PROPIEDADES QUÍMICAS DE LOS AMINOÁCIDOS </vt:lpstr>
      <vt:lpstr>PROPIEDADES QUÍMICAS DE LOS AMINOÁCIDOS </vt:lpstr>
      <vt:lpstr>PROPIEDADES QUÍMICAS DE LOS AMINOÁCIDOS </vt:lpstr>
      <vt:lpstr>PROPIEDADES QUÍMICAS DE LOS AMINOÁCIDOS </vt:lpstr>
      <vt:lpstr>PROPIEDADES QUÍMICAS DE LOS AMINOÁCIDOS </vt:lpstr>
      <vt:lpstr>PROPIEDADES QUÍMICAS DE LOS AMINOÁCIDOS </vt:lpstr>
      <vt:lpstr>PROPIEDADES QUÍMICAS DE LOS AMINOÁCIDOS </vt:lpstr>
      <vt:lpstr>PROPIEDADES QUÍMICAS DE LOS AMINOÁCIDOS </vt:lpstr>
      <vt:lpstr>PROPIEDADES QUÍMICAS DE LOS AMINOÁCIDOS </vt:lpstr>
      <vt:lpstr>Presentación de PowerPoint</vt:lpstr>
      <vt:lpstr>Presentación de PowerPoint</vt:lpstr>
      <vt:lpstr>Presentación de PowerPoint</vt:lpstr>
      <vt:lpstr>Presentación de PowerPoint</vt:lpstr>
      <vt:lpstr>Presentación de PowerPoint</vt:lpstr>
      <vt:lpstr>PROPIEDADES QUÍMICAS DE LOS AMINOÁCIDOS </vt:lpstr>
      <vt:lpstr>Presentación de PowerPoint</vt:lpstr>
      <vt:lpstr>Presentación de PowerPoint</vt:lpstr>
      <vt:lpstr>Aminoácidos con Actividad Biológica</vt:lpstr>
      <vt:lpstr>Aminoácidos con Actividad Biológica</vt:lpstr>
      <vt:lpstr>Aminoácidos con Actividad Biológica</vt:lpstr>
      <vt:lpstr>Aminoácidos con Actividad Biológica</vt:lpstr>
      <vt:lpstr>Presentación de PowerPoint</vt:lpstr>
      <vt:lpstr>Aminoácidos con Actividad Biológica</vt:lpstr>
      <vt:lpstr>Aminoácidos con Actividad Biológica</vt:lpstr>
      <vt:lpstr>Aminoácidos con Actividad Biológica</vt:lpstr>
      <vt:lpstr>Presentación de PowerPoint</vt:lpstr>
      <vt:lpstr>Presentación de PowerPoint</vt:lpstr>
      <vt:lpstr>PROPIEDADES QUÍMICAS DE LOS AMINOÁCIDOS </vt:lpstr>
      <vt:lpstr>PROPIEDADES QUÍMICAS DE LOS AMINOÁCIDOS </vt:lpstr>
      <vt:lpstr>PROPIEDADES QUÍMICAS DE LOS AMINOÁCIDOS </vt:lpstr>
      <vt:lpstr>PROPIEDADES QUÍMICAS DE LOS AMINOÁCIDOS </vt:lpstr>
      <vt:lpstr>Presentación de PowerPoint</vt:lpstr>
      <vt:lpstr>Presentación de PowerPoint</vt:lpstr>
      <vt:lpstr>Presentación de PowerPoint</vt:lpstr>
      <vt:lpstr>Presentación de PowerPoint</vt:lpstr>
      <vt:lpstr>REFERENCIAS BIBLIOGRÁFICAS</vt:lpstr>
      <vt:lpstr>REFERENCIAS BIBLIOGRÁFICAS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UNIDAD IV</dc:title>
  <dc:subject>AMINOACIDOS Y PROTEINAS</dc:subject>
  <dc:creator>Q.A. ANA MARGARITA ARRIZABALAGA REYNOSO</dc:creator>
  <cp:lastModifiedBy>Ana Margarita Arrizabalaga Reynoso</cp:lastModifiedBy>
  <cp:revision>418</cp:revision>
  <cp:lastPrinted>1998-04-01T17:08:04Z</cp:lastPrinted>
  <dcterms:created xsi:type="dcterms:W3CDTF">1997-05-01T15:17:40Z</dcterms:created>
  <dcterms:modified xsi:type="dcterms:W3CDTF">2019-09-29T22:25:50Z</dcterms:modified>
</cp:coreProperties>
</file>