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91" r:id="rId2"/>
    <p:sldId id="292" r:id="rId3"/>
    <p:sldId id="305" r:id="rId4"/>
    <p:sldId id="272" r:id="rId5"/>
    <p:sldId id="297" r:id="rId6"/>
    <p:sldId id="302" r:id="rId7"/>
    <p:sldId id="270" r:id="rId8"/>
    <p:sldId id="296" r:id="rId9"/>
    <p:sldId id="307" r:id="rId10"/>
    <p:sldId id="308" r:id="rId11"/>
    <p:sldId id="309" r:id="rId12"/>
    <p:sldId id="306" r:id="rId13"/>
    <p:sldId id="298" r:id="rId14"/>
    <p:sldId id="303" r:id="rId15"/>
    <p:sldId id="310" r:id="rId16"/>
    <p:sldId id="311" r:id="rId17"/>
    <p:sldId id="312" r:id="rId18"/>
    <p:sldId id="319" r:id="rId19"/>
    <p:sldId id="313" r:id="rId20"/>
    <p:sldId id="314" r:id="rId21"/>
    <p:sldId id="315" r:id="rId22"/>
    <p:sldId id="316" r:id="rId23"/>
    <p:sldId id="317" r:id="rId24"/>
    <p:sldId id="324" r:id="rId25"/>
    <p:sldId id="318" r:id="rId26"/>
    <p:sldId id="320" r:id="rId27"/>
    <p:sldId id="321" r:id="rId28"/>
    <p:sldId id="322" r:id="rId29"/>
    <p:sldId id="325" r:id="rId30"/>
    <p:sldId id="323" r:id="rId31"/>
    <p:sldId id="326" r:id="rId32"/>
    <p:sldId id="327" r:id="rId33"/>
    <p:sldId id="304"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58"/>
    <p:restoredTop sz="94674"/>
  </p:normalViewPr>
  <p:slideViewPr>
    <p:cSldViewPr snapToGrid="0" snapToObjects="1">
      <p:cViewPr varScale="1">
        <p:scale>
          <a:sx n="107" d="100"/>
          <a:sy n="107" d="100"/>
        </p:scale>
        <p:origin x="176" y="5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_rels/drawing1.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11.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1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3.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08AE1C-FF61-9349-882D-490AD4719188}" type="doc">
      <dgm:prSet loTypeId="urn:microsoft.com/office/officeart/2005/8/layout/cycle2" loCatId="" qsTypeId="urn:microsoft.com/office/officeart/2005/8/quickstyle/3D2" qsCatId="3D" csTypeId="urn:microsoft.com/office/officeart/2005/8/colors/accent1_2" csCatId="accent1" phldr="1"/>
      <dgm:spPr/>
      <dgm:t>
        <a:bodyPr/>
        <a:lstStyle/>
        <a:p>
          <a:endParaRPr lang="es-ES"/>
        </a:p>
      </dgm:t>
    </dgm:pt>
    <dgm:pt modelId="{026FEDE1-F04B-CF45-8FBB-83CCDAD53CFD}">
      <dgm:prSet phldrT="[Texto]"/>
      <dgm:spPr/>
      <dgm:t>
        <a:bodyPr/>
        <a:lstStyle/>
        <a:p>
          <a:r>
            <a:rPr lang="es-ES" dirty="0"/>
            <a:t>LINGÜÍSTICA</a:t>
          </a:r>
        </a:p>
      </dgm:t>
    </dgm:pt>
    <dgm:pt modelId="{ACFD61C3-B263-0344-AB40-23D7E2446FDE}" type="parTrans" cxnId="{11E58B27-03B7-204D-8247-0EBA4500B57A}">
      <dgm:prSet/>
      <dgm:spPr/>
      <dgm:t>
        <a:bodyPr/>
        <a:lstStyle/>
        <a:p>
          <a:endParaRPr lang="es-ES"/>
        </a:p>
      </dgm:t>
    </dgm:pt>
    <dgm:pt modelId="{EB976801-3AE1-714E-8C40-EA80FF9360B2}" type="sibTrans" cxnId="{11E58B27-03B7-204D-8247-0EBA4500B57A}">
      <dgm:prSet/>
      <dgm:spPr/>
      <dgm:t>
        <a:bodyPr/>
        <a:lstStyle/>
        <a:p>
          <a:endParaRPr lang="es-ES"/>
        </a:p>
      </dgm:t>
    </dgm:pt>
    <dgm:pt modelId="{6F1AED38-24D3-3746-B328-9B7103CC2248}">
      <dgm:prSet phldrT="[Texto]"/>
      <dgm:spPr/>
      <dgm:t>
        <a:bodyPr/>
        <a:lstStyle/>
        <a:p>
          <a:r>
            <a:rPr lang="es-ES" dirty="0"/>
            <a:t>ARQUEOLOGÍA</a:t>
          </a:r>
        </a:p>
      </dgm:t>
    </dgm:pt>
    <dgm:pt modelId="{DF6FD7EA-4AA2-2843-8286-D30A55ED079B}" type="parTrans" cxnId="{CFC3E9B0-D914-4F41-B465-C92C0EF7268F}">
      <dgm:prSet/>
      <dgm:spPr/>
      <dgm:t>
        <a:bodyPr/>
        <a:lstStyle/>
        <a:p>
          <a:endParaRPr lang="es-ES"/>
        </a:p>
      </dgm:t>
    </dgm:pt>
    <dgm:pt modelId="{FD0FEC21-4668-1542-8DBB-7D7D9913D8A6}" type="sibTrans" cxnId="{CFC3E9B0-D914-4F41-B465-C92C0EF7268F}">
      <dgm:prSet/>
      <dgm:spPr/>
      <dgm:t>
        <a:bodyPr/>
        <a:lstStyle/>
        <a:p>
          <a:endParaRPr lang="es-ES"/>
        </a:p>
      </dgm:t>
    </dgm:pt>
    <dgm:pt modelId="{40C7A4B4-6284-124E-8299-3B6F868603A8}">
      <dgm:prSet phldrT="[Texto]" custT="1"/>
      <dgm:spPr/>
      <dgm:t>
        <a:bodyPr/>
        <a:lstStyle/>
        <a:p>
          <a:pPr algn="ctr"/>
          <a:r>
            <a:rPr lang="es-ES" sz="800" b="1" dirty="0">
              <a:solidFill>
                <a:srgbClr val="FF0000"/>
              </a:solidFill>
            </a:rPr>
            <a:t>ETNOGRAFÍA</a:t>
          </a:r>
        </a:p>
      </dgm:t>
    </dgm:pt>
    <dgm:pt modelId="{ECDFC5F6-90F4-FC4A-8701-5C1EF3EE1C46}" type="parTrans" cxnId="{E7EAB721-E026-8F4A-B576-8C2E4C44B41E}">
      <dgm:prSet/>
      <dgm:spPr/>
      <dgm:t>
        <a:bodyPr/>
        <a:lstStyle/>
        <a:p>
          <a:endParaRPr lang="es-ES"/>
        </a:p>
      </dgm:t>
    </dgm:pt>
    <dgm:pt modelId="{12D9753F-E3CD-C14C-ADFD-3743E712E636}" type="sibTrans" cxnId="{E7EAB721-E026-8F4A-B576-8C2E4C44B41E}">
      <dgm:prSet/>
      <dgm:spPr/>
      <dgm:t>
        <a:bodyPr/>
        <a:lstStyle/>
        <a:p>
          <a:endParaRPr lang="es-ES"/>
        </a:p>
      </dgm:t>
    </dgm:pt>
    <dgm:pt modelId="{BC82462F-8D38-DF4A-A331-0272CB55CB87}">
      <dgm:prSet phldrT="[Texto]"/>
      <dgm:spPr/>
      <dgm:t>
        <a:bodyPr/>
        <a:lstStyle/>
        <a:p>
          <a:pPr algn="l"/>
          <a:endParaRPr lang="es-ES" sz="900" dirty="0"/>
        </a:p>
      </dgm:t>
    </dgm:pt>
    <dgm:pt modelId="{E53BEACB-E2F4-2741-9EA1-1F45EFE7EA1E}" type="parTrans" cxnId="{04DC5CA7-FF81-4147-9D2F-FE625459B702}">
      <dgm:prSet/>
      <dgm:spPr/>
      <dgm:t>
        <a:bodyPr/>
        <a:lstStyle/>
        <a:p>
          <a:endParaRPr lang="es-ES"/>
        </a:p>
      </dgm:t>
    </dgm:pt>
    <dgm:pt modelId="{D7F28E02-4EC6-AD47-9A52-CBD9DB14386C}" type="sibTrans" cxnId="{04DC5CA7-FF81-4147-9D2F-FE625459B702}">
      <dgm:prSet/>
      <dgm:spPr/>
      <dgm:t>
        <a:bodyPr/>
        <a:lstStyle/>
        <a:p>
          <a:endParaRPr lang="es-ES"/>
        </a:p>
      </dgm:t>
    </dgm:pt>
    <dgm:pt modelId="{F3112D29-9655-3B44-8640-DC9E168D70C5}">
      <dgm:prSet phldrT="[Texto]" custT="1"/>
      <dgm:spPr/>
      <dgm:t>
        <a:bodyPr/>
        <a:lstStyle/>
        <a:p>
          <a:pPr algn="ctr"/>
          <a:r>
            <a:rPr lang="es-ES" sz="800" dirty="0"/>
            <a:t>ETNOLOGÍA</a:t>
          </a:r>
        </a:p>
      </dgm:t>
    </dgm:pt>
    <dgm:pt modelId="{4457A967-B111-0A4B-89F8-9196B4720ADC}" type="parTrans" cxnId="{96CEC9CA-1F54-F646-A529-79048C08EE7B}">
      <dgm:prSet/>
      <dgm:spPr/>
      <dgm:t>
        <a:bodyPr/>
        <a:lstStyle/>
        <a:p>
          <a:endParaRPr lang="es-ES"/>
        </a:p>
      </dgm:t>
    </dgm:pt>
    <dgm:pt modelId="{44DCF26E-63AF-EB4E-8BCA-600E9DCE99C3}" type="sibTrans" cxnId="{96CEC9CA-1F54-F646-A529-79048C08EE7B}">
      <dgm:prSet/>
      <dgm:spPr/>
      <dgm:t>
        <a:bodyPr/>
        <a:lstStyle/>
        <a:p>
          <a:endParaRPr lang="es-ES"/>
        </a:p>
      </dgm:t>
    </dgm:pt>
    <dgm:pt modelId="{AAEE6444-CA5E-E14D-BA9E-697C79D6975B}">
      <dgm:prSet phldrT="[Texto]"/>
      <dgm:spPr/>
      <dgm:t>
        <a:bodyPr/>
        <a:lstStyle/>
        <a:p>
          <a:pPr algn="l"/>
          <a:endParaRPr lang="es-ES" sz="900" b="1" dirty="0">
            <a:solidFill>
              <a:srgbClr val="FF0000"/>
            </a:solidFill>
          </a:endParaRPr>
        </a:p>
      </dgm:t>
    </dgm:pt>
    <dgm:pt modelId="{EA39E809-6667-C343-860B-A45A2C4C34EE}" type="parTrans" cxnId="{516E81A4-78B2-6B46-88BF-FAD7AE937C21}">
      <dgm:prSet/>
      <dgm:spPr/>
      <dgm:t>
        <a:bodyPr/>
        <a:lstStyle/>
        <a:p>
          <a:endParaRPr lang="es-ES"/>
        </a:p>
      </dgm:t>
    </dgm:pt>
    <dgm:pt modelId="{EB625F4D-60B8-F649-B4EC-1C40686C3F3C}" type="sibTrans" cxnId="{516E81A4-78B2-6B46-88BF-FAD7AE937C21}">
      <dgm:prSet/>
      <dgm:spPr/>
      <dgm:t>
        <a:bodyPr/>
        <a:lstStyle/>
        <a:p>
          <a:endParaRPr lang="es-ES"/>
        </a:p>
      </dgm:t>
    </dgm:pt>
    <dgm:pt modelId="{9FBACE17-40D8-9C42-89A7-899EB9E6269A}">
      <dgm:prSet/>
      <dgm:spPr/>
      <dgm:t>
        <a:bodyPr/>
        <a:lstStyle/>
        <a:p>
          <a:r>
            <a:rPr lang="es-ES" dirty="0"/>
            <a:t>ANTROPOLOGÍA SOCIAL</a:t>
          </a:r>
        </a:p>
      </dgm:t>
    </dgm:pt>
    <dgm:pt modelId="{4F344498-004D-6F4D-9D51-050784F4EEC2}" type="parTrans" cxnId="{4D9B0E72-DDAE-FF4E-AD19-D902AFACC2F3}">
      <dgm:prSet/>
      <dgm:spPr/>
      <dgm:t>
        <a:bodyPr/>
        <a:lstStyle/>
        <a:p>
          <a:endParaRPr lang="es-ES"/>
        </a:p>
      </dgm:t>
    </dgm:pt>
    <dgm:pt modelId="{83FE6CEE-ADB1-F546-94E2-1B006A8F2F91}" type="sibTrans" cxnId="{4D9B0E72-DDAE-FF4E-AD19-D902AFACC2F3}">
      <dgm:prSet/>
      <dgm:spPr/>
      <dgm:t>
        <a:bodyPr/>
        <a:lstStyle/>
        <a:p>
          <a:endParaRPr lang="es-ES"/>
        </a:p>
      </dgm:t>
    </dgm:pt>
    <dgm:pt modelId="{63F5B820-9E41-8F4B-A7D6-A3C4887A3632}">
      <dgm:prSet/>
      <dgm:spPr/>
      <dgm:t>
        <a:bodyPr/>
        <a:lstStyle/>
        <a:p>
          <a:r>
            <a:rPr lang="es-ES" dirty="0"/>
            <a:t>ETNOHISTORIA</a:t>
          </a:r>
        </a:p>
      </dgm:t>
    </dgm:pt>
    <dgm:pt modelId="{5F141A80-7492-6348-A1B1-9D7DAE8BB54E}" type="parTrans" cxnId="{C124445F-FD4B-F144-9C47-30DAA95E7267}">
      <dgm:prSet/>
      <dgm:spPr/>
      <dgm:t>
        <a:bodyPr/>
        <a:lstStyle/>
        <a:p>
          <a:endParaRPr lang="es-ES"/>
        </a:p>
      </dgm:t>
    </dgm:pt>
    <dgm:pt modelId="{45BFBF32-2BCE-D044-92A8-E453AD58718C}" type="sibTrans" cxnId="{C124445F-FD4B-F144-9C47-30DAA95E7267}">
      <dgm:prSet/>
      <dgm:spPr/>
      <dgm:t>
        <a:bodyPr/>
        <a:lstStyle/>
        <a:p>
          <a:endParaRPr lang="es-ES"/>
        </a:p>
      </dgm:t>
    </dgm:pt>
    <dgm:pt modelId="{2195FEFD-F31A-EB49-BAA5-DB5EBFA3096B}" type="pres">
      <dgm:prSet presAssocID="{1308AE1C-FF61-9349-882D-490AD4719188}" presName="cycle" presStyleCnt="0">
        <dgm:presLayoutVars>
          <dgm:dir/>
          <dgm:resizeHandles val="exact"/>
        </dgm:presLayoutVars>
      </dgm:prSet>
      <dgm:spPr/>
    </dgm:pt>
    <dgm:pt modelId="{E298B032-1EF7-7148-B414-E5D290C70B5A}" type="pres">
      <dgm:prSet presAssocID="{026FEDE1-F04B-CF45-8FBB-83CCDAD53CFD}" presName="node" presStyleLbl="node1" presStyleIdx="0" presStyleCnt="6">
        <dgm:presLayoutVars>
          <dgm:bulletEnabled val="1"/>
        </dgm:presLayoutVars>
      </dgm:prSet>
      <dgm:spPr/>
    </dgm:pt>
    <dgm:pt modelId="{C4594A84-EB16-E040-9A94-EEA516D73E57}" type="pres">
      <dgm:prSet presAssocID="{EB976801-3AE1-714E-8C40-EA80FF9360B2}" presName="sibTrans" presStyleLbl="sibTrans2D1" presStyleIdx="0" presStyleCnt="6"/>
      <dgm:spPr/>
    </dgm:pt>
    <dgm:pt modelId="{49DFDEF3-68F1-F04E-98A2-2FBEDBD1411A}" type="pres">
      <dgm:prSet presAssocID="{EB976801-3AE1-714E-8C40-EA80FF9360B2}" presName="connectorText" presStyleLbl="sibTrans2D1" presStyleIdx="0" presStyleCnt="6"/>
      <dgm:spPr/>
    </dgm:pt>
    <dgm:pt modelId="{600908E0-9B1C-CC41-99B0-AE53AD14E161}" type="pres">
      <dgm:prSet presAssocID="{6F1AED38-24D3-3746-B328-9B7103CC2248}" presName="node" presStyleLbl="node1" presStyleIdx="1" presStyleCnt="6">
        <dgm:presLayoutVars>
          <dgm:bulletEnabled val="1"/>
        </dgm:presLayoutVars>
      </dgm:prSet>
      <dgm:spPr/>
    </dgm:pt>
    <dgm:pt modelId="{3742C4BA-2BD6-DF42-B304-1F17D64ACB03}" type="pres">
      <dgm:prSet presAssocID="{FD0FEC21-4668-1542-8DBB-7D7D9913D8A6}" presName="sibTrans" presStyleLbl="sibTrans2D1" presStyleIdx="1" presStyleCnt="6"/>
      <dgm:spPr/>
    </dgm:pt>
    <dgm:pt modelId="{399E21DB-B84D-3A49-9674-45AC1204C290}" type="pres">
      <dgm:prSet presAssocID="{FD0FEC21-4668-1542-8DBB-7D7D9913D8A6}" presName="connectorText" presStyleLbl="sibTrans2D1" presStyleIdx="1" presStyleCnt="6"/>
      <dgm:spPr/>
    </dgm:pt>
    <dgm:pt modelId="{9CFFA079-3CC9-DD42-9C0D-B3AB3EE76875}" type="pres">
      <dgm:prSet presAssocID="{AAEE6444-CA5E-E14D-BA9E-697C79D6975B}" presName="node" presStyleLbl="node1" presStyleIdx="2" presStyleCnt="6">
        <dgm:presLayoutVars>
          <dgm:bulletEnabled val="1"/>
        </dgm:presLayoutVars>
      </dgm:prSet>
      <dgm:spPr/>
    </dgm:pt>
    <dgm:pt modelId="{AEE29266-0BC9-0647-A5C8-DFDB42B33E38}" type="pres">
      <dgm:prSet presAssocID="{EB625F4D-60B8-F649-B4EC-1C40686C3F3C}" presName="sibTrans" presStyleLbl="sibTrans2D1" presStyleIdx="2" presStyleCnt="6"/>
      <dgm:spPr/>
    </dgm:pt>
    <dgm:pt modelId="{CD5A361C-598C-5A4F-830D-A414DE53F4F1}" type="pres">
      <dgm:prSet presAssocID="{EB625F4D-60B8-F649-B4EC-1C40686C3F3C}" presName="connectorText" presStyleLbl="sibTrans2D1" presStyleIdx="2" presStyleCnt="6"/>
      <dgm:spPr/>
    </dgm:pt>
    <dgm:pt modelId="{7E32E5AF-CA94-6349-9E58-6D578606D7FB}" type="pres">
      <dgm:prSet presAssocID="{BC82462F-8D38-DF4A-A331-0272CB55CB87}" presName="node" presStyleLbl="node1" presStyleIdx="3" presStyleCnt="6">
        <dgm:presLayoutVars>
          <dgm:bulletEnabled val="1"/>
        </dgm:presLayoutVars>
      </dgm:prSet>
      <dgm:spPr/>
    </dgm:pt>
    <dgm:pt modelId="{E8351C9A-9011-2448-8B4E-A4F6CB9A6EB3}" type="pres">
      <dgm:prSet presAssocID="{D7F28E02-4EC6-AD47-9A52-CBD9DB14386C}" presName="sibTrans" presStyleLbl="sibTrans2D1" presStyleIdx="3" presStyleCnt="6"/>
      <dgm:spPr/>
    </dgm:pt>
    <dgm:pt modelId="{FBB3E4EA-48F9-7E49-AF09-3CFB3DDBFC86}" type="pres">
      <dgm:prSet presAssocID="{D7F28E02-4EC6-AD47-9A52-CBD9DB14386C}" presName="connectorText" presStyleLbl="sibTrans2D1" presStyleIdx="3" presStyleCnt="6"/>
      <dgm:spPr/>
    </dgm:pt>
    <dgm:pt modelId="{AE906A19-181E-B84E-B48F-F62927768618}" type="pres">
      <dgm:prSet presAssocID="{9FBACE17-40D8-9C42-89A7-899EB9E6269A}" presName="node" presStyleLbl="node1" presStyleIdx="4" presStyleCnt="6">
        <dgm:presLayoutVars>
          <dgm:bulletEnabled val="1"/>
        </dgm:presLayoutVars>
      </dgm:prSet>
      <dgm:spPr/>
    </dgm:pt>
    <dgm:pt modelId="{FA8484F4-4944-444F-BE70-C82330840479}" type="pres">
      <dgm:prSet presAssocID="{83FE6CEE-ADB1-F546-94E2-1B006A8F2F91}" presName="sibTrans" presStyleLbl="sibTrans2D1" presStyleIdx="4" presStyleCnt="6"/>
      <dgm:spPr/>
    </dgm:pt>
    <dgm:pt modelId="{01AE8C04-6907-3F40-8CEB-DDB7FE4B2D2A}" type="pres">
      <dgm:prSet presAssocID="{83FE6CEE-ADB1-F546-94E2-1B006A8F2F91}" presName="connectorText" presStyleLbl="sibTrans2D1" presStyleIdx="4" presStyleCnt="6"/>
      <dgm:spPr/>
    </dgm:pt>
    <dgm:pt modelId="{FE836A54-D73A-FE44-9E7A-6E1F7A18C314}" type="pres">
      <dgm:prSet presAssocID="{63F5B820-9E41-8F4B-A7D6-A3C4887A3632}" presName="node" presStyleLbl="node1" presStyleIdx="5" presStyleCnt="6">
        <dgm:presLayoutVars>
          <dgm:bulletEnabled val="1"/>
        </dgm:presLayoutVars>
      </dgm:prSet>
      <dgm:spPr/>
    </dgm:pt>
    <dgm:pt modelId="{7AA1D876-5768-1E40-9E84-4F058DD59121}" type="pres">
      <dgm:prSet presAssocID="{45BFBF32-2BCE-D044-92A8-E453AD58718C}" presName="sibTrans" presStyleLbl="sibTrans2D1" presStyleIdx="5" presStyleCnt="6"/>
      <dgm:spPr/>
    </dgm:pt>
    <dgm:pt modelId="{C46CCBEC-F359-F14A-A17D-9B6329BF8AC3}" type="pres">
      <dgm:prSet presAssocID="{45BFBF32-2BCE-D044-92A8-E453AD58718C}" presName="connectorText" presStyleLbl="sibTrans2D1" presStyleIdx="5" presStyleCnt="6"/>
      <dgm:spPr/>
    </dgm:pt>
  </dgm:ptLst>
  <dgm:cxnLst>
    <dgm:cxn modelId="{97FC511F-FE63-6240-A72E-B1B1C37BECE1}" type="presOf" srcId="{BC82462F-8D38-DF4A-A331-0272CB55CB87}" destId="{7E32E5AF-CA94-6349-9E58-6D578606D7FB}" srcOrd="0" destOrd="0" presId="urn:microsoft.com/office/officeart/2005/8/layout/cycle2"/>
    <dgm:cxn modelId="{E7EAB721-E026-8F4A-B576-8C2E4C44B41E}" srcId="{AAEE6444-CA5E-E14D-BA9E-697C79D6975B}" destId="{40C7A4B4-6284-124E-8299-3B6F868603A8}" srcOrd="0" destOrd="0" parTransId="{ECDFC5F6-90F4-FC4A-8701-5C1EF3EE1C46}" sibTransId="{12D9753F-E3CD-C14C-ADFD-3743E712E636}"/>
    <dgm:cxn modelId="{11E58B27-03B7-204D-8247-0EBA4500B57A}" srcId="{1308AE1C-FF61-9349-882D-490AD4719188}" destId="{026FEDE1-F04B-CF45-8FBB-83CCDAD53CFD}" srcOrd="0" destOrd="0" parTransId="{ACFD61C3-B263-0344-AB40-23D7E2446FDE}" sibTransId="{EB976801-3AE1-714E-8C40-EA80FF9360B2}"/>
    <dgm:cxn modelId="{26DB0839-737C-1941-82C8-9354F99BB140}" type="presOf" srcId="{EB625F4D-60B8-F649-B4EC-1C40686C3F3C}" destId="{CD5A361C-598C-5A4F-830D-A414DE53F4F1}" srcOrd="1" destOrd="0" presId="urn:microsoft.com/office/officeart/2005/8/layout/cycle2"/>
    <dgm:cxn modelId="{D8A6285E-E0DC-5A4E-B3D1-FB055B9ED795}" type="presOf" srcId="{AAEE6444-CA5E-E14D-BA9E-697C79D6975B}" destId="{9CFFA079-3CC9-DD42-9C0D-B3AB3EE76875}" srcOrd="0" destOrd="0" presId="urn:microsoft.com/office/officeart/2005/8/layout/cycle2"/>
    <dgm:cxn modelId="{C124445F-FD4B-F144-9C47-30DAA95E7267}" srcId="{1308AE1C-FF61-9349-882D-490AD4719188}" destId="{63F5B820-9E41-8F4B-A7D6-A3C4887A3632}" srcOrd="5" destOrd="0" parTransId="{5F141A80-7492-6348-A1B1-9D7DAE8BB54E}" sibTransId="{45BFBF32-2BCE-D044-92A8-E453AD58718C}"/>
    <dgm:cxn modelId="{5F47F55F-B753-4842-A778-118509E8F26E}" type="presOf" srcId="{83FE6CEE-ADB1-F546-94E2-1B006A8F2F91}" destId="{01AE8C04-6907-3F40-8CEB-DDB7FE4B2D2A}" srcOrd="1" destOrd="0" presId="urn:microsoft.com/office/officeart/2005/8/layout/cycle2"/>
    <dgm:cxn modelId="{13EB366A-88D6-C54E-8A7D-43BBBAFEE6E9}" type="presOf" srcId="{FD0FEC21-4668-1542-8DBB-7D7D9913D8A6}" destId="{3742C4BA-2BD6-DF42-B304-1F17D64ACB03}" srcOrd="0" destOrd="0" presId="urn:microsoft.com/office/officeart/2005/8/layout/cycle2"/>
    <dgm:cxn modelId="{4D9B0E72-DDAE-FF4E-AD19-D902AFACC2F3}" srcId="{1308AE1C-FF61-9349-882D-490AD4719188}" destId="{9FBACE17-40D8-9C42-89A7-899EB9E6269A}" srcOrd="4" destOrd="0" parTransId="{4F344498-004D-6F4D-9D51-050784F4EEC2}" sibTransId="{83FE6CEE-ADB1-F546-94E2-1B006A8F2F91}"/>
    <dgm:cxn modelId="{D206D773-947A-3744-B3CB-2CD430E4BFB2}" type="presOf" srcId="{63F5B820-9E41-8F4B-A7D6-A3C4887A3632}" destId="{FE836A54-D73A-FE44-9E7A-6E1F7A18C314}" srcOrd="0" destOrd="0" presId="urn:microsoft.com/office/officeart/2005/8/layout/cycle2"/>
    <dgm:cxn modelId="{55F49076-DE00-124D-81C9-4FCBBB97A9B7}" type="presOf" srcId="{026FEDE1-F04B-CF45-8FBB-83CCDAD53CFD}" destId="{E298B032-1EF7-7148-B414-E5D290C70B5A}" srcOrd="0" destOrd="0" presId="urn:microsoft.com/office/officeart/2005/8/layout/cycle2"/>
    <dgm:cxn modelId="{C8BFC578-65F1-B74A-908F-0F3A1A92764C}" type="presOf" srcId="{FD0FEC21-4668-1542-8DBB-7D7D9913D8A6}" destId="{399E21DB-B84D-3A49-9674-45AC1204C290}" srcOrd="1" destOrd="0" presId="urn:microsoft.com/office/officeart/2005/8/layout/cycle2"/>
    <dgm:cxn modelId="{F162517C-93F9-A148-8DBC-6521384DE752}" type="presOf" srcId="{40C7A4B4-6284-124E-8299-3B6F868603A8}" destId="{9CFFA079-3CC9-DD42-9C0D-B3AB3EE76875}" srcOrd="0" destOrd="1" presId="urn:microsoft.com/office/officeart/2005/8/layout/cycle2"/>
    <dgm:cxn modelId="{68983997-1178-254E-8CE0-F79F0FF44769}" type="presOf" srcId="{9FBACE17-40D8-9C42-89A7-899EB9E6269A}" destId="{AE906A19-181E-B84E-B48F-F62927768618}" srcOrd="0" destOrd="0" presId="urn:microsoft.com/office/officeart/2005/8/layout/cycle2"/>
    <dgm:cxn modelId="{901A509F-3764-E545-A838-7F79486A2465}" type="presOf" srcId="{D7F28E02-4EC6-AD47-9A52-CBD9DB14386C}" destId="{FBB3E4EA-48F9-7E49-AF09-3CFB3DDBFC86}" srcOrd="1" destOrd="0" presId="urn:microsoft.com/office/officeart/2005/8/layout/cycle2"/>
    <dgm:cxn modelId="{516E81A4-78B2-6B46-88BF-FAD7AE937C21}" srcId="{1308AE1C-FF61-9349-882D-490AD4719188}" destId="{AAEE6444-CA5E-E14D-BA9E-697C79D6975B}" srcOrd="2" destOrd="0" parTransId="{EA39E809-6667-C343-860B-A45A2C4C34EE}" sibTransId="{EB625F4D-60B8-F649-B4EC-1C40686C3F3C}"/>
    <dgm:cxn modelId="{04DC5CA7-FF81-4147-9D2F-FE625459B702}" srcId="{1308AE1C-FF61-9349-882D-490AD4719188}" destId="{BC82462F-8D38-DF4A-A331-0272CB55CB87}" srcOrd="3" destOrd="0" parTransId="{E53BEACB-E2F4-2741-9EA1-1F45EFE7EA1E}" sibTransId="{D7F28E02-4EC6-AD47-9A52-CBD9DB14386C}"/>
    <dgm:cxn modelId="{5B0D52A9-2896-DD4A-BCD1-51AFC50DCACA}" type="presOf" srcId="{D7F28E02-4EC6-AD47-9A52-CBD9DB14386C}" destId="{E8351C9A-9011-2448-8B4E-A4F6CB9A6EB3}" srcOrd="0" destOrd="0" presId="urn:microsoft.com/office/officeart/2005/8/layout/cycle2"/>
    <dgm:cxn modelId="{CFC3E9B0-D914-4F41-B465-C92C0EF7268F}" srcId="{1308AE1C-FF61-9349-882D-490AD4719188}" destId="{6F1AED38-24D3-3746-B328-9B7103CC2248}" srcOrd="1" destOrd="0" parTransId="{DF6FD7EA-4AA2-2843-8286-D30A55ED079B}" sibTransId="{FD0FEC21-4668-1542-8DBB-7D7D9913D8A6}"/>
    <dgm:cxn modelId="{1A433EC6-B462-E442-8C1B-1E4FE007953B}" type="presOf" srcId="{EB976801-3AE1-714E-8C40-EA80FF9360B2}" destId="{49DFDEF3-68F1-F04E-98A2-2FBEDBD1411A}" srcOrd="1" destOrd="0" presId="urn:microsoft.com/office/officeart/2005/8/layout/cycle2"/>
    <dgm:cxn modelId="{96CEC9CA-1F54-F646-A529-79048C08EE7B}" srcId="{BC82462F-8D38-DF4A-A331-0272CB55CB87}" destId="{F3112D29-9655-3B44-8640-DC9E168D70C5}" srcOrd="0" destOrd="0" parTransId="{4457A967-B111-0A4B-89F8-9196B4720ADC}" sibTransId="{44DCF26E-63AF-EB4E-8BCA-600E9DCE99C3}"/>
    <dgm:cxn modelId="{E561F6CB-4138-FB49-BEC9-5AA3B5D07743}" type="presOf" srcId="{EB976801-3AE1-714E-8C40-EA80FF9360B2}" destId="{C4594A84-EB16-E040-9A94-EEA516D73E57}" srcOrd="0" destOrd="0" presId="urn:microsoft.com/office/officeart/2005/8/layout/cycle2"/>
    <dgm:cxn modelId="{2B0230CD-A320-5F4B-987D-F82A3C5C0609}" type="presOf" srcId="{6F1AED38-24D3-3746-B328-9B7103CC2248}" destId="{600908E0-9B1C-CC41-99B0-AE53AD14E161}" srcOrd="0" destOrd="0" presId="urn:microsoft.com/office/officeart/2005/8/layout/cycle2"/>
    <dgm:cxn modelId="{15D19ACD-D606-F445-AFD4-32EF616F088B}" type="presOf" srcId="{1308AE1C-FF61-9349-882D-490AD4719188}" destId="{2195FEFD-F31A-EB49-BAA5-DB5EBFA3096B}" srcOrd="0" destOrd="0" presId="urn:microsoft.com/office/officeart/2005/8/layout/cycle2"/>
    <dgm:cxn modelId="{3CB076D6-8317-7D4F-994C-927E992D5159}" type="presOf" srcId="{83FE6CEE-ADB1-F546-94E2-1B006A8F2F91}" destId="{FA8484F4-4944-444F-BE70-C82330840479}" srcOrd="0" destOrd="0" presId="urn:microsoft.com/office/officeart/2005/8/layout/cycle2"/>
    <dgm:cxn modelId="{A565FEE1-A8FB-604C-ADB7-0EE397E681B3}" type="presOf" srcId="{45BFBF32-2BCE-D044-92A8-E453AD58718C}" destId="{7AA1D876-5768-1E40-9E84-4F058DD59121}" srcOrd="0" destOrd="0" presId="urn:microsoft.com/office/officeart/2005/8/layout/cycle2"/>
    <dgm:cxn modelId="{2FFDEDE8-E38C-4C43-BF1D-36A3DDAE39CF}" type="presOf" srcId="{EB625F4D-60B8-F649-B4EC-1C40686C3F3C}" destId="{AEE29266-0BC9-0647-A5C8-DFDB42B33E38}" srcOrd="0" destOrd="0" presId="urn:microsoft.com/office/officeart/2005/8/layout/cycle2"/>
    <dgm:cxn modelId="{B2B086F2-47DD-7B45-80C1-03A6914C6F31}" type="presOf" srcId="{F3112D29-9655-3B44-8640-DC9E168D70C5}" destId="{7E32E5AF-CA94-6349-9E58-6D578606D7FB}" srcOrd="0" destOrd="1" presId="urn:microsoft.com/office/officeart/2005/8/layout/cycle2"/>
    <dgm:cxn modelId="{82C0B9F9-E18D-0443-898D-978702F32C26}" type="presOf" srcId="{45BFBF32-2BCE-D044-92A8-E453AD58718C}" destId="{C46CCBEC-F359-F14A-A17D-9B6329BF8AC3}" srcOrd="1" destOrd="0" presId="urn:microsoft.com/office/officeart/2005/8/layout/cycle2"/>
    <dgm:cxn modelId="{473B376A-A075-294A-B2FF-E65DE2CBBE30}" type="presParOf" srcId="{2195FEFD-F31A-EB49-BAA5-DB5EBFA3096B}" destId="{E298B032-1EF7-7148-B414-E5D290C70B5A}" srcOrd="0" destOrd="0" presId="urn:microsoft.com/office/officeart/2005/8/layout/cycle2"/>
    <dgm:cxn modelId="{76220C6D-7D5B-5B48-AF88-DAA4B3C8EA2D}" type="presParOf" srcId="{2195FEFD-F31A-EB49-BAA5-DB5EBFA3096B}" destId="{C4594A84-EB16-E040-9A94-EEA516D73E57}" srcOrd="1" destOrd="0" presId="urn:microsoft.com/office/officeart/2005/8/layout/cycle2"/>
    <dgm:cxn modelId="{5A52DFC2-E880-7D4F-A784-C70364BF0282}" type="presParOf" srcId="{C4594A84-EB16-E040-9A94-EEA516D73E57}" destId="{49DFDEF3-68F1-F04E-98A2-2FBEDBD1411A}" srcOrd="0" destOrd="0" presId="urn:microsoft.com/office/officeart/2005/8/layout/cycle2"/>
    <dgm:cxn modelId="{9ED24077-340F-B747-A9DD-4B5C9EB1D2C1}" type="presParOf" srcId="{2195FEFD-F31A-EB49-BAA5-DB5EBFA3096B}" destId="{600908E0-9B1C-CC41-99B0-AE53AD14E161}" srcOrd="2" destOrd="0" presId="urn:microsoft.com/office/officeart/2005/8/layout/cycle2"/>
    <dgm:cxn modelId="{F8F94F28-4369-954F-9103-2E844923A741}" type="presParOf" srcId="{2195FEFD-F31A-EB49-BAA5-DB5EBFA3096B}" destId="{3742C4BA-2BD6-DF42-B304-1F17D64ACB03}" srcOrd="3" destOrd="0" presId="urn:microsoft.com/office/officeart/2005/8/layout/cycle2"/>
    <dgm:cxn modelId="{FCD57FCF-F6F0-4C40-A677-0797F90110D2}" type="presParOf" srcId="{3742C4BA-2BD6-DF42-B304-1F17D64ACB03}" destId="{399E21DB-B84D-3A49-9674-45AC1204C290}" srcOrd="0" destOrd="0" presId="urn:microsoft.com/office/officeart/2005/8/layout/cycle2"/>
    <dgm:cxn modelId="{7E6BF01D-4BC1-864E-865A-C1B541EE24D8}" type="presParOf" srcId="{2195FEFD-F31A-EB49-BAA5-DB5EBFA3096B}" destId="{9CFFA079-3CC9-DD42-9C0D-B3AB3EE76875}" srcOrd="4" destOrd="0" presId="urn:microsoft.com/office/officeart/2005/8/layout/cycle2"/>
    <dgm:cxn modelId="{02EAD733-18B5-694D-AC33-0E6762E91ADA}" type="presParOf" srcId="{2195FEFD-F31A-EB49-BAA5-DB5EBFA3096B}" destId="{AEE29266-0BC9-0647-A5C8-DFDB42B33E38}" srcOrd="5" destOrd="0" presId="urn:microsoft.com/office/officeart/2005/8/layout/cycle2"/>
    <dgm:cxn modelId="{8ABA3A2D-77E7-9A46-ABF9-62616811CD96}" type="presParOf" srcId="{AEE29266-0BC9-0647-A5C8-DFDB42B33E38}" destId="{CD5A361C-598C-5A4F-830D-A414DE53F4F1}" srcOrd="0" destOrd="0" presId="urn:microsoft.com/office/officeart/2005/8/layout/cycle2"/>
    <dgm:cxn modelId="{393B33C6-A8FE-DB48-938A-951E9CADF30D}" type="presParOf" srcId="{2195FEFD-F31A-EB49-BAA5-DB5EBFA3096B}" destId="{7E32E5AF-CA94-6349-9E58-6D578606D7FB}" srcOrd="6" destOrd="0" presId="urn:microsoft.com/office/officeart/2005/8/layout/cycle2"/>
    <dgm:cxn modelId="{0E4DAE53-E3F7-4D4F-B233-0D9399E98DA1}" type="presParOf" srcId="{2195FEFD-F31A-EB49-BAA5-DB5EBFA3096B}" destId="{E8351C9A-9011-2448-8B4E-A4F6CB9A6EB3}" srcOrd="7" destOrd="0" presId="urn:microsoft.com/office/officeart/2005/8/layout/cycle2"/>
    <dgm:cxn modelId="{757C03D0-BDF5-FD4A-A7C7-E9A829613AD2}" type="presParOf" srcId="{E8351C9A-9011-2448-8B4E-A4F6CB9A6EB3}" destId="{FBB3E4EA-48F9-7E49-AF09-3CFB3DDBFC86}" srcOrd="0" destOrd="0" presId="urn:microsoft.com/office/officeart/2005/8/layout/cycle2"/>
    <dgm:cxn modelId="{529DAB4C-65C7-9945-9882-58C05777163C}" type="presParOf" srcId="{2195FEFD-F31A-EB49-BAA5-DB5EBFA3096B}" destId="{AE906A19-181E-B84E-B48F-F62927768618}" srcOrd="8" destOrd="0" presId="urn:microsoft.com/office/officeart/2005/8/layout/cycle2"/>
    <dgm:cxn modelId="{28077E05-8C68-404A-BDFF-72B3C14D91CA}" type="presParOf" srcId="{2195FEFD-F31A-EB49-BAA5-DB5EBFA3096B}" destId="{FA8484F4-4944-444F-BE70-C82330840479}" srcOrd="9" destOrd="0" presId="urn:microsoft.com/office/officeart/2005/8/layout/cycle2"/>
    <dgm:cxn modelId="{AC2940D0-0ED2-154E-B206-45206B2EF73B}" type="presParOf" srcId="{FA8484F4-4944-444F-BE70-C82330840479}" destId="{01AE8C04-6907-3F40-8CEB-DDB7FE4B2D2A}" srcOrd="0" destOrd="0" presId="urn:microsoft.com/office/officeart/2005/8/layout/cycle2"/>
    <dgm:cxn modelId="{2D1BA70D-D986-6C47-B01D-8DFB13EFE855}" type="presParOf" srcId="{2195FEFD-F31A-EB49-BAA5-DB5EBFA3096B}" destId="{FE836A54-D73A-FE44-9E7A-6E1F7A18C314}" srcOrd="10" destOrd="0" presId="urn:microsoft.com/office/officeart/2005/8/layout/cycle2"/>
    <dgm:cxn modelId="{0704E914-3103-6E4D-80E1-22904B2A9FAA}" type="presParOf" srcId="{2195FEFD-F31A-EB49-BAA5-DB5EBFA3096B}" destId="{7AA1D876-5768-1E40-9E84-4F058DD59121}" srcOrd="11" destOrd="0" presId="urn:microsoft.com/office/officeart/2005/8/layout/cycle2"/>
    <dgm:cxn modelId="{6F40F0FD-C92F-CD49-AF79-B76CDC1219C4}" type="presParOf" srcId="{7AA1D876-5768-1E40-9E84-4F058DD59121}" destId="{C46CCBEC-F359-F14A-A17D-9B6329BF8AC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7D6A8A1-F187-2446-ACF4-83510FC01423}" type="doc">
      <dgm:prSet loTypeId="urn:microsoft.com/office/officeart/2005/8/layout/hProcess4" loCatId="" qsTypeId="urn:microsoft.com/office/officeart/2005/8/quickstyle/simple4" qsCatId="simple" csTypeId="urn:microsoft.com/office/officeart/2005/8/colors/accent1_2" csCatId="accent1" phldr="1"/>
      <dgm:spPr/>
      <dgm:t>
        <a:bodyPr/>
        <a:lstStyle/>
        <a:p>
          <a:endParaRPr lang="es-ES"/>
        </a:p>
      </dgm:t>
    </dgm:pt>
    <dgm:pt modelId="{2C913381-BC38-EF4B-9157-B04E34C3DD93}">
      <dgm:prSet/>
      <dgm:spPr/>
      <dgm:t>
        <a:bodyPr/>
        <a:lstStyle/>
        <a:p>
          <a:pPr rtl="0"/>
          <a:r>
            <a:rPr lang="es-MX" dirty="0"/>
            <a:t>OBSERVA</a:t>
          </a:r>
          <a:endParaRPr lang="es-ES" dirty="0"/>
        </a:p>
      </dgm:t>
    </dgm:pt>
    <dgm:pt modelId="{285E096E-5084-1845-BCDC-5010F611D1C1}" type="parTrans" cxnId="{88D9E076-C9DE-574E-BE6D-2116250339E1}">
      <dgm:prSet/>
      <dgm:spPr/>
      <dgm:t>
        <a:bodyPr/>
        <a:lstStyle/>
        <a:p>
          <a:endParaRPr lang="es-ES"/>
        </a:p>
      </dgm:t>
    </dgm:pt>
    <dgm:pt modelId="{86B99491-E697-3845-BE1D-E17891A7DA17}" type="sibTrans" cxnId="{88D9E076-C9DE-574E-BE6D-2116250339E1}">
      <dgm:prSet/>
      <dgm:spPr/>
      <dgm:t>
        <a:bodyPr/>
        <a:lstStyle/>
        <a:p>
          <a:endParaRPr lang="es-ES"/>
        </a:p>
      </dgm:t>
    </dgm:pt>
    <dgm:pt modelId="{833C4129-763F-FB40-8A85-2A60C96F81B6}">
      <dgm:prSet/>
      <dgm:spPr/>
      <dgm:t>
        <a:bodyPr/>
        <a:lstStyle/>
        <a:p>
          <a:pPr rtl="0"/>
          <a:r>
            <a:rPr lang="es-MX" dirty="0"/>
            <a:t>REGISTRA</a:t>
          </a:r>
        </a:p>
      </dgm:t>
    </dgm:pt>
    <dgm:pt modelId="{85415710-1F26-8C4E-8FD9-1711F242931F}" type="parTrans" cxnId="{CDB0173F-D1BE-5F4B-A400-C5F7A3E57872}">
      <dgm:prSet/>
      <dgm:spPr/>
      <dgm:t>
        <a:bodyPr/>
        <a:lstStyle/>
        <a:p>
          <a:endParaRPr lang="es-ES"/>
        </a:p>
      </dgm:t>
    </dgm:pt>
    <dgm:pt modelId="{BC81DD9F-7C1B-9D49-A7CB-B4F6818C6602}" type="sibTrans" cxnId="{CDB0173F-D1BE-5F4B-A400-C5F7A3E57872}">
      <dgm:prSet/>
      <dgm:spPr/>
      <dgm:t>
        <a:bodyPr/>
        <a:lstStyle/>
        <a:p>
          <a:endParaRPr lang="es-ES"/>
        </a:p>
      </dgm:t>
    </dgm:pt>
    <dgm:pt modelId="{5A2D3199-0ED3-CE41-B56E-6E7CF0916FFE}">
      <dgm:prSet/>
      <dgm:spPr/>
      <dgm:t>
        <a:bodyPr/>
        <a:lstStyle/>
        <a:p>
          <a:pPr rtl="0"/>
          <a:r>
            <a:rPr lang="es-MX" dirty="0"/>
            <a:t>ANALIZA</a:t>
          </a:r>
          <a:endParaRPr lang="es-ES" dirty="0"/>
        </a:p>
      </dgm:t>
    </dgm:pt>
    <dgm:pt modelId="{81034588-A837-EA46-BBE8-E30DE2BDB19F}" type="parTrans" cxnId="{9556F1DF-633E-C44D-9779-02A424885667}">
      <dgm:prSet/>
      <dgm:spPr/>
      <dgm:t>
        <a:bodyPr/>
        <a:lstStyle/>
        <a:p>
          <a:endParaRPr lang="es-ES"/>
        </a:p>
      </dgm:t>
    </dgm:pt>
    <dgm:pt modelId="{96BEAB4C-66FC-3545-B63B-9E1B70DC7020}" type="sibTrans" cxnId="{9556F1DF-633E-C44D-9779-02A424885667}">
      <dgm:prSet/>
      <dgm:spPr/>
      <dgm:t>
        <a:bodyPr/>
        <a:lstStyle/>
        <a:p>
          <a:endParaRPr lang="es-ES"/>
        </a:p>
      </dgm:t>
    </dgm:pt>
    <dgm:pt modelId="{77EB45A9-BF49-C645-9666-ABD74293BCB5}" type="pres">
      <dgm:prSet presAssocID="{D7D6A8A1-F187-2446-ACF4-83510FC01423}" presName="Name0" presStyleCnt="0">
        <dgm:presLayoutVars>
          <dgm:dir/>
          <dgm:animLvl val="lvl"/>
          <dgm:resizeHandles val="exact"/>
        </dgm:presLayoutVars>
      </dgm:prSet>
      <dgm:spPr/>
    </dgm:pt>
    <dgm:pt modelId="{DDDA60E5-CC98-9B49-94AE-DA99700DD2D0}" type="pres">
      <dgm:prSet presAssocID="{D7D6A8A1-F187-2446-ACF4-83510FC01423}" presName="tSp" presStyleCnt="0"/>
      <dgm:spPr/>
    </dgm:pt>
    <dgm:pt modelId="{044532F5-050A-E345-843B-D88875A0D831}" type="pres">
      <dgm:prSet presAssocID="{D7D6A8A1-F187-2446-ACF4-83510FC01423}" presName="bSp" presStyleCnt="0"/>
      <dgm:spPr/>
    </dgm:pt>
    <dgm:pt modelId="{02383F74-8D16-444B-8B49-D612A3F1AA53}" type="pres">
      <dgm:prSet presAssocID="{D7D6A8A1-F187-2446-ACF4-83510FC01423}" presName="process" presStyleCnt="0"/>
      <dgm:spPr/>
    </dgm:pt>
    <dgm:pt modelId="{0078002C-9FF1-5448-98B9-65E02A7D69EA}" type="pres">
      <dgm:prSet presAssocID="{2C913381-BC38-EF4B-9157-B04E34C3DD93}" presName="composite1" presStyleCnt="0"/>
      <dgm:spPr/>
    </dgm:pt>
    <dgm:pt modelId="{9E973BD7-2099-4C46-B17F-3692C8F2572A}" type="pres">
      <dgm:prSet presAssocID="{2C913381-BC38-EF4B-9157-B04E34C3DD93}" presName="dummyNode1" presStyleLbl="node1" presStyleIdx="0" presStyleCnt="3"/>
      <dgm:spPr/>
    </dgm:pt>
    <dgm:pt modelId="{5546904A-354B-3C4B-B85A-A2FBCAB77009}" type="pres">
      <dgm:prSet presAssocID="{2C913381-BC38-EF4B-9157-B04E34C3DD93}" presName="childNode1" presStyleLbl="bgAcc1" presStyleIdx="0" presStyleCnt="3">
        <dgm:presLayoutVars>
          <dgm:bulletEnabled val="1"/>
        </dgm:presLayoutVars>
      </dgm:prSet>
      <dgm:spPr/>
    </dgm:pt>
    <dgm:pt modelId="{26C5618B-7FE0-7948-ACE3-2717F5F7F95A}" type="pres">
      <dgm:prSet presAssocID="{2C913381-BC38-EF4B-9157-B04E34C3DD93}" presName="childNode1tx" presStyleLbl="bgAcc1" presStyleIdx="0" presStyleCnt="3">
        <dgm:presLayoutVars>
          <dgm:bulletEnabled val="1"/>
        </dgm:presLayoutVars>
      </dgm:prSet>
      <dgm:spPr/>
    </dgm:pt>
    <dgm:pt modelId="{75CCA6A5-F1E5-0A46-AA7A-475ED3EF8D43}" type="pres">
      <dgm:prSet presAssocID="{2C913381-BC38-EF4B-9157-B04E34C3DD93}" presName="parentNode1" presStyleLbl="node1" presStyleIdx="0" presStyleCnt="3">
        <dgm:presLayoutVars>
          <dgm:chMax val="1"/>
          <dgm:bulletEnabled val="1"/>
        </dgm:presLayoutVars>
      </dgm:prSet>
      <dgm:spPr/>
    </dgm:pt>
    <dgm:pt modelId="{DA6F99E7-F5D5-834A-BCAA-EE9C93AA89D5}" type="pres">
      <dgm:prSet presAssocID="{2C913381-BC38-EF4B-9157-B04E34C3DD93}" presName="connSite1" presStyleCnt="0"/>
      <dgm:spPr/>
    </dgm:pt>
    <dgm:pt modelId="{9CF6472F-2D5A-974C-B876-97E844CDD36C}" type="pres">
      <dgm:prSet presAssocID="{86B99491-E697-3845-BE1D-E17891A7DA17}" presName="Name9" presStyleLbl="sibTrans2D1" presStyleIdx="0" presStyleCnt="2"/>
      <dgm:spPr/>
    </dgm:pt>
    <dgm:pt modelId="{00FD586A-2876-3344-94D2-810978B38F52}" type="pres">
      <dgm:prSet presAssocID="{833C4129-763F-FB40-8A85-2A60C96F81B6}" presName="composite2" presStyleCnt="0"/>
      <dgm:spPr/>
    </dgm:pt>
    <dgm:pt modelId="{E25D4223-3017-7040-9B2D-3FACA9258D8B}" type="pres">
      <dgm:prSet presAssocID="{833C4129-763F-FB40-8A85-2A60C96F81B6}" presName="dummyNode2" presStyleLbl="node1" presStyleIdx="0" presStyleCnt="3"/>
      <dgm:spPr/>
    </dgm:pt>
    <dgm:pt modelId="{003F06E4-CC48-E641-8FE7-9079686A878B}" type="pres">
      <dgm:prSet presAssocID="{833C4129-763F-FB40-8A85-2A60C96F81B6}" presName="childNode2" presStyleLbl="bgAcc1" presStyleIdx="1" presStyleCnt="3">
        <dgm:presLayoutVars>
          <dgm:bulletEnabled val="1"/>
        </dgm:presLayoutVars>
      </dgm:prSet>
      <dgm:spPr/>
    </dgm:pt>
    <dgm:pt modelId="{6AFA5D90-D83B-C745-87B9-7EF5DE51D83A}" type="pres">
      <dgm:prSet presAssocID="{833C4129-763F-FB40-8A85-2A60C96F81B6}" presName="childNode2tx" presStyleLbl="bgAcc1" presStyleIdx="1" presStyleCnt="3">
        <dgm:presLayoutVars>
          <dgm:bulletEnabled val="1"/>
        </dgm:presLayoutVars>
      </dgm:prSet>
      <dgm:spPr/>
    </dgm:pt>
    <dgm:pt modelId="{8EA5ABF9-2E1D-5D4D-99C7-884D04B7058D}" type="pres">
      <dgm:prSet presAssocID="{833C4129-763F-FB40-8A85-2A60C96F81B6}" presName="parentNode2" presStyleLbl="node1" presStyleIdx="1" presStyleCnt="3">
        <dgm:presLayoutVars>
          <dgm:chMax val="0"/>
          <dgm:bulletEnabled val="1"/>
        </dgm:presLayoutVars>
      </dgm:prSet>
      <dgm:spPr/>
    </dgm:pt>
    <dgm:pt modelId="{294B3C1A-5BEC-C44F-BA42-DA165031CE09}" type="pres">
      <dgm:prSet presAssocID="{833C4129-763F-FB40-8A85-2A60C96F81B6}" presName="connSite2" presStyleCnt="0"/>
      <dgm:spPr/>
    </dgm:pt>
    <dgm:pt modelId="{5B7D935C-283B-714C-ABD3-6C00E288DD79}" type="pres">
      <dgm:prSet presAssocID="{BC81DD9F-7C1B-9D49-A7CB-B4F6818C6602}" presName="Name18" presStyleLbl="sibTrans2D1" presStyleIdx="1" presStyleCnt="2"/>
      <dgm:spPr/>
    </dgm:pt>
    <dgm:pt modelId="{325D527B-E1E1-1244-BB2A-D279B21C767A}" type="pres">
      <dgm:prSet presAssocID="{5A2D3199-0ED3-CE41-B56E-6E7CF0916FFE}" presName="composite1" presStyleCnt="0"/>
      <dgm:spPr/>
    </dgm:pt>
    <dgm:pt modelId="{14524CA6-7062-3C4C-BBF7-60BC83C591C2}" type="pres">
      <dgm:prSet presAssocID="{5A2D3199-0ED3-CE41-B56E-6E7CF0916FFE}" presName="dummyNode1" presStyleLbl="node1" presStyleIdx="1" presStyleCnt="3"/>
      <dgm:spPr/>
    </dgm:pt>
    <dgm:pt modelId="{34AC1AD6-B0DC-4C45-B4DF-32F27744FBED}" type="pres">
      <dgm:prSet presAssocID="{5A2D3199-0ED3-CE41-B56E-6E7CF0916FFE}" presName="childNode1" presStyleLbl="bgAcc1" presStyleIdx="2" presStyleCnt="3">
        <dgm:presLayoutVars>
          <dgm:bulletEnabled val="1"/>
        </dgm:presLayoutVars>
      </dgm:prSet>
      <dgm:spPr/>
    </dgm:pt>
    <dgm:pt modelId="{0DAC03AC-0EB3-504F-9953-EF1508C0C095}" type="pres">
      <dgm:prSet presAssocID="{5A2D3199-0ED3-CE41-B56E-6E7CF0916FFE}" presName="childNode1tx" presStyleLbl="bgAcc1" presStyleIdx="2" presStyleCnt="3">
        <dgm:presLayoutVars>
          <dgm:bulletEnabled val="1"/>
        </dgm:presLayoutVars>
      </dgm:prSet>
      <dgm:spPr/>
    </dgm:pt>
    <dgm:pt modelId="{87D6450E-E661-1D46-B87E-A65C573ED764}" type="pres">
      <dgm:prSet presAssocID="{5A2D3199-0ED3-CE41-B56E-6E7CF0916FFE}" presName="parentNode1" presStyleLbl="node1" presStyleIdx="2" presStyleCnt="3">
        <dgm:presLayoutVars>
          <dgm:chMax val="1"/>
          <dgm:bulletEnabled val="1"/>
        </dgm:presLayoutVars>
      </dgm:prSet>
      <dgm:spPr/>
    </dgm:pt>
    <dgm:pt modelId="{A5169D71-01AE-5540-93B8-3FFEF2608469}" type="pres">
      <dgm:prSet presAssocID="{5A2D3199-0ED3-CE41-B56E-6E7CF0916FFE}" presName="connSite1" presStyleCnt="0"/>
      <dgm:spPr/>
    </dgm:pt>
  </dgm:ptLst>
  <dgm:cxnLst>
    <dgm:cxn modelId="{C83D5626-F05D-F247-8738-8DD1196091E0}" type="presOf" srcId="{2C913381-BC38-EF4B-9157-B04E34C3DD93}" destId="{75CCA6A5-F1E5-0A46-AA7A-475ED3EF8D43}" srcOrd="0" destOrd="0" presId="urn:microsoft.com/office/officeart/2005/8/layout/hProcess4"/>
    <dgm:cxn modelId="{CDB0173F-D1BE-5F4B-A400-C5F7A3E57872}" srcId="{D7D6A8A1-F187-2446-ACF4-83510FC01423}" destId="{833C4129-763F-FB40-8A85-2A60C96F81B6}" srcOrd="1" destOrd="0" parTransId="{85415710-1F26-8C4E-8FD9-1711F242931F}" sibTransId="{BC81DD9F-7C1B-9D49-A7CB-B4F6818C6602}"/>
    <dgm:cxn modelId="{88D9E076-C9DE-574E-BE6D-2116250339E1}" srcId="{D7D6A8A1-F187-2446-ACF4-83510FC01423}" destId="{2C913381-BC38-EF4B-9157-B04E34C3DD93}" srcOrd="0" destOrd="0" parTransId="{285E096E-5084-1845-BCDC-5010F611D1C1}" sibTransId="{86B99491-E697-3845-BE1D-E17891A7DA17}"/>
    <dgm:cxn modelId="{0FEAE993-737B-5C4B-AB4D-0BA0011ECBC7}" type="presOf" srcId="{D7D6A8A1-F187-2446-ACF4-83510FC01423}" destId="{77EB45A9-BF49-C645-9666-ABD74293BCB5}" srcOrd="0" destOrd="0" presId="urn:microsoft.com/office/officeart/2005/8/layout/hProcess4"/>
    <dgm:cxn modelId="{87B355BE-8173-024B-B355-22F41447BC0E}" type="presOf" srcId="{BC81DD9F-7C1B-9D49-A7CB-B4F6818C6602}" destId="{5B7D935C-283B-714C-ABD3-6C00E288DD79}" srcOrd="0" destOrd="0" presId="urn:microsoft.com/office/officeart/2005/8/layout/hProcess4"/>
    <dgm:cxn modelId="{34F9CDC7-E8A7-E94D-9B83-4EC92B106478}" type="presOf" srcId="{833C4129-763F-FB40-8A85-2A60C96F81B6}" destId="{8EA5ABF9-2E1D-5D4D-99C7-884D04B7058D}" srcOrd="0" destOrd="0" presId="urn:microsoft.com/office/officeart/2005/8/layout/hProcess4"/>
    <dgm:cxn modelId="{9556F1DF-633E-C44D-9779-02A424885667}" srcId="{D7D6A8A1-F187-2446-ACF4-83510FC01423}" destId="{5A2D3199-0ED3-CE41-B56E-6E7CF0916FFE}" srcOrd="2" destOrd="0" parTransId="{81034588-A837-EA46-BBE8-E30DE2BDB19F}" sibTransId="{96BEAB4C-66FC-3545-B63B-9E1B70DC7020}"/>
    <dgm:cxn modelId="{D87693E7-29C4-0D4F-AF07-2BB08DB496B2}" type="presOf" srcId="{86B99491-E697-3845-BE1D-E17891A7DA17}" destId="{9CF6472F-2D5A-974C-B876-97E844CDD36C}" srcOrd="0" destOrd="0" presId="urn:microsoft.com/office/officeart/2005/8/layout/hProcess4"/>
    <dgm:cxn modelId="{E1A954EC-253B-2749-BB55-5182C93DED59}" type="presOf" srcId="{5A2D3199-0ED3-CE41-B56E-6E7CF0916FFE}" destId="{87D6450E-E661-1D46-B87E-A65C573ED764}" srcOrd="0" destOrd="0" presId="urn:microsoft.com/office/officeart/2005/8/layout/hProcess4"/>
    <dgm:cxn modelId="{CD46D3A3-5EBE-9C46-A3E9-E91CDA853A4D}" type="presParOf" srcId="{77EB45A9-BF49-C645-9666-ABD74293BCB5}" destId="{DDDA60E5-CC98-9B49-94AE-DA99700DD2D0}" srcOrd="0" destOrd="0" presId="urn:microsoft.com/office/officeart/2005/8/layout/hProcess4"/>
    <dgm:cxn modelId="{53E79B25-ECA9-324C-973D-5A6026635BB8}" type="presParOf" srcId="{77EB45A9-BF49-C645-9666-ABD74293BCB5}" destId="{044532F5-050A-E345-843B-D88875A0D831}" srcOrd="1" destOrd="0" presId="urn:microsoft.com/office/officeart/2005/8/layout/hProcess4"/>
    <dgm:cxn modelId="{0F738E40-A7CD-0341-B74D-225C37F19D43}" type="presParOf" srcId="{77EB45A9-BF49-C645-9666-ABD74293BCB5}" destId="{02383F74-8D16-444B-8B49-D612A3F1AA53}" srcOrd="2" destOrd="0" presId="urn:microsoft.com/office/officeart/2005/8/layout/hProcess4"/>
    <dgm:cxn modelId="{DDF24021-A237-0E46-9938-25BE61D99CAE}" type="presParOf" srcId="{02383F74-8D16-444B-8B49-D612A3F1AA53}" destId="{0078002C-9FF1-5448-98B9-65E02A7D69EA}" srcOrd="0" destOrd="0" presId="urn:microsoft.com/office/officeart/2005/8/layout/hProcess4"/>
    <dgm:cxn modelId="{6474527E-0716-F542-9D42-C19D8C90C212}" type="presParOf" srcId="{0078002C-9FF1-5448-98B9-65E02A7D69EA}" destId="{9E973BD7-2099-4C46-B17F-3692C8F2572A}" srcOrd="0" destOrd="0" presId="urn:microsoft.com/office/officeart/2005/8/layout/hProcess4"/>
    <dgm:cxn modelId="{171007F9-6EF9-584A-8CCB-FC72637B83C6}" type="presParOf" srcId="{0078002C-9FF1-5448-98B9-65E02A7D69EA}" destId="{5546904A-354B-3C4B-B85A-A2FBCAB77009}" srcOrd="1" destOrd="0" presId="urn:microsoft.com/office/officeart/2005/8/layout/hProcess4"/>
    <dgm:cxn modelId="{BED25F5F-8487-5645-AD9A-B9EE156F8284}" type="presParOf" srcId="{0078002C-9FF1-5448-98B9-65E02A7D69EA}" destId="{26C5618B-7FE0-7948-ACE3-2717F5F7F95A}" srcOrd="2" destOrd="0" presId="urn:microsoft.com/office/officeart/2005/8/layout/hProcess4"/>
    <dgm:cxn modelId="{D072B803-40B8-C24F-8687-2B454C7BAFC4}" type="presParOf" srcId="{0078002C-9FF1-5448-98B9-65E02A7D69EA}" destId="{75CCA6A5-F1E5-0A46-AA7A-475ED3EF8D43}" srcOrd="3" destOrd="0" presId="urn:microsoft.com/office/officeart/2005/8/layout/hProcess4"/>
    <dgm:cxn modelId="{AC350629-6CB5-384C-9714-8BC279EC0116}" type="presParOf" srcId="{0078002C-9FF1-5448-98B9-65E02A7D69EA}" destId="{DA6F99E7-F5D5-834A-BCAA-EE9C93AA89D5}" srcOrd="4" destOrd="0" presId="urn:microsoft.com/office/officeart/2005/8/layout/hProcess4"/>
    <dgm:cxn modelId="{3559EEFA-B0BF-9449-AFCD-A0B09B04D26E}" type="presParOf" srcId="{02383F74-8D16-444B-8B49-D612A3F1AA53}" destId="{9CF6472F-2D5A-974C-B876-97E844CDD36C}" srcOrd="1" destOrd="0" presId="urn:microsoft.com/office/officeart/2005/8/layout/hProcess4"/>
    <dgm:cxn modelId="{E0066386-BF95-0B41-8B20-EA7249DB7226}" type="presParOf" srcId="{02383F74-8D16-444B-8B49-D612A3F1AA53}" destId="{00FD586A-2876-3344-94D2-810978B38F52}" srcOrd="2" destOrd="0" presId="urn:microsoft.com/office/officeart/2005/8/layout/hProcess4"/>
    <dgm:cxn modelId="{4AC747D2-7ABF-AC4C-BFE6-9BDE56218735}" type="presParOf" srcId="{00FD586A-2876-3344-94D2-810978B38F52}" destId="{E25D4223-3017-7040-9B2D-3FACA9258D8B}" srcOrd="0" destOrd="0" presId="urn:microsoft.com/office/officeart/2005/8/layout/hProcess4"/>
    <dgm:cxn modelId="{53DBC8F9-02AC-894D-A309-B33C374ECDB7}" type="presParOf" srcId="{00FD586A-2876-3344-94D2-810978B38F52}" destId="{003F06E4-CC48-E641-8FE7-9079686A878B}" srcOrd="1" destOrd="0" presId="urn:microsoft.com/office/officeart/2005/8/layout/hProcess4"/>
    <dgm:cxn modelId="{26FB5BC9-08B1-F84B-A74D-BBF75AC6E47E}" type="presParOf" srcId="{00FD586A-2876-3344-94D2-810978B38F52}" destId="{6AFA5D90-D83B-C745-87B9-7EF5DE51D83A}" srcOrd="2" destOrd="0" presId="urn:microsoft.com/office/officeart/2005/8/layout/hProcess4"/>
    <dgm:cxn modelId="{B6ECDFD1-D869-4049-A86E-74194C1BB676}" type="presParOf" srcId="{00FD586A-2876-3344-94D2-810978B38F52}" destId="{8EA5ABF9-2E1D-5D4D-99C7-884D04B7058D}" srcOrd="3" destOrd="0" presId="urn:microsoft.com/office/officeart/2005/8/layout/hProcess4"/>
    <dgm:cxn modelId="{FE4B666B-A776-EB4C-8D7F-EFFCE662C8F6}" type="presParOf" srcId="{00FD586A-2876-3344-94D2-810978B38F52}" destId="{294B3C1A-5BEC-C44F-BA42-DA165031CE09}" srcOrd="4" destOrd="0" presId="urn:microsoft.com/office/officeart/2005/8/layout/hProcess4"/>
    <dgm:cxn modelId="{50F25B00-AC41-6A42-8357-C4A425EE7B7C}" type="presParOf" srcId="{02383F74-8D16-444B-8B49-D612A3F1AA53}" destId="{5B7D935C-283B-714C-ABD3-6C00E288DD79}" srcOrd="3" destOrd="0" presId="urn:microsoft.com/office/officeart/2005/8/layout/hProcess4"/>
    <dgm:cxn modelId="{A2E26702-FDCF-EE4B-BF06-688071971BF0}" type="presParOf" srcId="{02383F74-8D16-444B-8B49-D612A3F1AA53}" destId="{325D527B-E1E1-1244-BB2A-D279B21C767A}" srcOrd="4" destOrd="0" presId="urn:microsoft.com/office/officeart/2005/8/layout/hProcess4"/>
    <dgm:cxn modelId="{85ADC3B8-869B-6640-9A4B-9090DB183AB3}" type="presParOf" srcId="{325D527B-E1E1-1244-BB2A-D279B21C767A}" destId="{14524CA6-7062-3C4C-BBF7-60BC83C591C2}" srcOrd="0" destOrd="0" presId="urn:microsoft.com/office/officeart/2005/8/layout/hProcess4"/>
    <dgm:cxn modelId="{B23E2CE1-E3C3-5746-8AB7-84B3295E8BC3}" type="presParOf" srcId="{325D527B-E1E1-1244-BB2A-D279B21C767A}" destId="{34AC1AD6-B0DC-4C45-B4DF-32F27744FBED}" srcOrd="1" destOrd="0" presId="urn:microsoft.com/office/officeart/2005/8/layout/hProcess4"/>
    <dgm:cxn modelId="{B7526E88-EB33-584F-AC50-D99DC18F98D3}" type="presParOf" srcId="{325D527B-E1E1-1244-BB2A-D279B21C767A}" destId="{0DAC03AC-0EB3-504F-9953-EF1508C0C095}" srcOrd="2" destOrd="0" presId="urn:microsoft.com/office/officeart/2005/8/layout/hProcess4"/>
    <dgm:cxn modelId="{FCFBAE54-41BD-8D49-B829-3413D0B7BF92}" type="presParOf" srcId="{325D527B-E1E1-1244-BB2A-D279B21C767A}" destId="{87D6450E-E661-1D46-B87E-A65C573ED764}" srcOrd="3" destOrd="0" presId="urn:microsoft.com/office/officeart/2005/8/layout/hProcess4"/>
    <dgm:cxn modelId="{5FBEF7EC-EC86-8645-82F8-B89694C54919}" type="presParOf" srcId="{325D527B-E1E1-1244-BB2A-D279B21C767A}" destId="{A5169D71-01AE-5540-93B8-3FFEF2608469}"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4B97D34-AAF4-7545-AA5E-F66444FAFFF8}" type="doc">
      <dgm:prSet loTypeId="urn:microsoft.com/office/officeart/2005/8/layout/funnel1" loCatId="" qsTypeId="urn:microsoft.com/office/officeart/2005/8/quickstyle/simple4" qsCatId="simple" csTypeId="urn:microsoft.com/office/officeart/2005/8/colors/accent1_2" csCatId="accent1" phldr="1"/>
      <dgm:spPr/>
      <dgm:t>
        <a:bodyPr/>
        <a:lstStyle/>
        <a:p>
          <a:endParaRPr lang="es-ES"/>
        </a:p>
      </dgm:t>
    </dgm:pt>
    <dgm:pt modelId="{6B3F63CF-EC4B-4746-976F-E17ECC9FF922}">
      <dgm:prSet phldrT="[Texto]" custT="1"/>
      <dgm:spPr/>
      <dgm:t>
        <a:bodyPr/>
        <a:lstStyle/>
        <a:p>
          <a:r>
            <a:rPr lang="es-ES" sz="1200" dirty="0">
              <a:latin typeface="Bookman Old Style" charset="0"/>
            </a:rPr>
            <a:t>la entrevista </a:t>
          </a:r>
          <a:endParaRPr lang="es-ES" sz="1200" dirty="0"/>
        </a:p>
      </dgm:t>
    </dgm:pt>
    <dgm:pt modelId="{BCCD65EF-2D09-3748-8AAF-896183AAA265}" type="parTrans" cxnId="{C6C02BFC-17F7-D24F-91BE-C3E850BC9740}">
      <dgm:prSet/>
      <dgm:spPr/>
      <dgm:t>
        <a:bodyPr/>
        <a:lstStyle/>
        <a:p>
          <a:endParaRPr lang="es-ES"/>
        </a:p>
      </dgm:t>
    </dgm:pt>
    <dgm:pt modelId="{AD3578A4-71F3-F748-B29D-B1E632824CDC}" type="sibTrans" cxnId="{C6C02BFC-17F7-D24F-91BE-C3E850BC9740}">
      <dgm:prSet/>
      <dgm:spPr/>
      <dgm:t>
        <a:bodyPr/>
        <a:lstStyle/>
        <a:p>
          <a:endParaRPr lang="es-ES"/>
        </a:p>
      </dgm:t>
    </dgm:pt>
    <dgm:pt modelId="{F0B5B522-993E-3C4C-8022-17E6EA9EF1D6}">
      <dgm:prSet phldrT="[Texto]" custT="1"/>
      <dgm:spPr/>
      <dgm:t>
        <a:bodyPr/>
        <a:lstStyle/>
        <a:p>
          <a:r>
            <a:rPr lang="es-ES" sz="1200" dirty="0">
              <a:latin typeface="Bookman Old Style" charset="0"/>
            </a:rPr>
            <a:t>la observación participante </a:t>
          </a:r>
          <a:endParaRPr lang="es-ES" sz="1200" dirty="0"/>
        </a:p>
      </dgm:t>
    </dgm:pt>
    <dgm:pt modelId="{202750A8-269A-C349-8294-CE90B0407F86}" type="parTrans" cxnId="{1335C4A2-2782-964C-B1B0-EF9962D2EC77}">
      <dgm:prSet/>
      <dgm:spPr/>
      <dgm:t>
        <a:bodyPr/>
        <a:lstStyle/>
        <a:p>
          <a:endParaRPr lang="es-ES"/>
        </a:p>
      </dgm:t>
    </dgm:pt>
    <dgm:pt modelId="{B6370B08-82DB-D340-B704-A9BBB8204384}" type="sibTrans" cxnId="{1335C4A2-2782-964C-B1B0-EF9962D2EC77}">
      <dgm:prSet/>
      <dgm:spPr/>
      <dgm:t>
        <a:bodyPr/>
        <a:lstStyle/>
        <a:p>
          <a:endParaRPr lang="es-ES"/>
        </a:p>
      </dgm:t>
    </dgm:pt>
    <dgm:pt modelId="{83F06D7F-A4AF-FD43-A1E9-BD6F42B68A3C}">
      <dgm:prSet phldrT="[Texto]"/>
      <dgm:spPr/>
      <dgm:t>
        <a:bodyPr/>
        <a:lstStyle/>
        <a:p>
          <a:r>
            <a:rPr lang="es-ES" dirty="0"/>
            <a:t>Etnografía</a:t>
          </a:r>
        </a:p>
      </dgm:t>
    </dgm:pt>
    <dgm:pt modelId="{7065B1D7-3F56-B747-8E56-5DED159B6311}" type="sibTrans" cxnId="{25BE52FA-29C4-D746-8644-82FB9B310053}">
      <dgm:prSet/>
      <dgm:spPr/>
      <dgm:t>
        <a:bodyPr/>
        <a:lstStyle/>
        <a:p>
          <a:endParaRPr lang="es-ES"/>
        </a:p>
      </dgm:t>
    </dgm:pt>
    <dgm:pt modelId="{312973DB-9E88-784F-B3B7-5D9357CCD7CA}" type="parTrans" cxnId="{25BE52FA-29C4-D746-8644-82FB9B310053}">
      <dgm:prSet/>
      <dgm:spPr/>
      <dgm:t>
        <a:bodyPr/>
        <a:lstStyle/>
        <a:p>
          <a:endParaRPr lang="es-ES"/>
        </a:p>
      </dgm:t>
    </dgm:pt>
    <dgm:pt modelId="{CBAF83C0-6F59-754D-8243-D5CEE859355E}" type="pres">
      <dgm:prSet presAssocID="{54B97D34-AAF4-7545-AA5E-F66444FAFFF8}" presName="Name0" presStyleCnt="0">
        <dgm:presLayoutVars>
          <dgm:chMax val="4"/>
          <dgm:resizeHandles val="exact"/>
        </dgm:presLayoutVars>
      </dgm:prSet>
      <dgm:spPr/>
    </dgm:pt>
    <dgm:pt modelId="{7B0541B2-827B-7A4B-8B16-339E835793D6}" type="pres">
      <dgm:prSet presAssocID="{54B97D34-AAF4-7545-AA5E-F66444FAFFF8}" presName="ellipse" presStyleLbl="trBgShp" presStyleIdx="0" presStyleCnt="1" custLinFactNeighborX="1938" custLinFactNeighborY="23438"/>
      <dgm:spPr/>
    </dgm:pt>
    <dgm:pt modelId="{A3A64E3E-DC10-5241-BB2A-AC9DB820298C}" type="pres">
      <dgm:prSet presAssocID="{54B97D34-AAF4-7545-AA5E-F66444FAFFF8}" presName="arrow1" presStyleLbl="fgShp" presStyleIdx="0" presStyleCnt="1"/>
      <dgm:spPr/>
    </dgm:pt>
    <dgm:pt modelId="{F69B979E-5F14-CD4D-B6C5-CAEEC22E8BAB}" type="pres">
      <dgm:prSet presAssocID="{54B97D34-AAF4-7545-AA5E-F66444FAFFF8}" presName="rectangle" presStyleLbl="revTx" presStyleIdx="0" presStyleCnt="1">
        <dgm:presLayoutVars>
          <dgm:bulletEnabled val="1"/>
        </dgm:presLayoutVars>
      </dgm:prSet>
      <dgm:spPr/>
    </dgm:pt>
    <dgm:pt modelId="{4E742054-270D-304B-9CAD-991AF98EF9DE}" type="pres">
      <dgm:prSet presAssocID="{F0B5B522-993E-3C4C-8022-17E6EA9EF1D6}" presName="item1" presStyleLbl="node1" presStyleIdx="0" presStyleCnt="2" custScaleX="116889" custScaleY="112178">
        <dgm:presLayoutVars>
          <dgm:bulletEnabled val="1"/>
        </dgm:presLayoutVars>
      </dgm:prSet>
      <dgm:spPr/>
    </dgm:pt>
    <dgm:pt modelId="{D10AE6D6-B5AD-5447-9194-6FC2D3570F03}" type="pres">
      <dgm:prSet presAssocID="{83F06D7F-A4AF-FD43-A1E9-BD6F42B68A3C}" presName="item2" presStyleLbl="node1" presStyleIdx="1" presStyleCnt="2" custLinFactNeighborX="18889" custLinFactNeighborY="-27778">
        <dgm:presLayoutVars>
          <dgm:bulletEnabled val="1"/>
        </dgm:presLayoutVars>
      </dgm:prSet>
      <dgm:spPr/>
    </dgm:pt>
    <dgm:pt modelId="{3BCEBFA0-755A-4B4A-9831-CD103D542623}" type="pres">
      <dgm:prSet presAssocID="{54B97D34-AAF4-7545-AA5E-F66444FAFFF8}" presName="funnel" presStyleLbl="trAlignAcc1" presStyleIdx="0" presStyleCnt="1" custLinFactNeighborY="-893"/>
      <dgm:spPr/>
    </dgm:pt>
  </dgm:ptLst>
  <dgm:cxnLst>
    <dgm:cxn modelId="{1335C4A2-2782-964C-B1B0-EF9962D2EC77}" srcId="{54B97D34-AAF4-7545-AA5E-F66444FAFFF8}" destId="{F0B5B522-993E-3C4C-8022-17E6EA9EF1D6}" srcOrd="1" destOrd="0" parTransId="{202750A8-269A-C349-8294-CE90B0407F86}" sibTransId="{B6370B08-82DB-D340-B704-A9BBB8204384}"/>
    <dgm:cxn modelId="{9A48C9A9-305E-3A43-81CA-0CFCD8FDFCE4}" type="presOf" srcId="{83F06D7F-A4AF-FD43-A1E9-BD6F42B68A3C}" destId="{F69B979E-5F14-CD4D-B6C5-CAEEC22E8BAB}" srcOrd="0" destOrd="0" presId="urn:microsoft.com/office/officeart/2005/8/layout/funnel1"/>
    <dgm:cxn modelId="{204A79AC-BECE-3946-BFBC-AC592B540D41}" type="presOf" srcId="{6B3F63CF-EC4B-4746-976F-E17ECC9FF922}" destId="{D10AE6D6-B5AD-5447-9194-6FC2D3570F03}" srcOrd="0" destOrd="0" presId="urn:microsoft.com/office/officeart/2005/8/layout/funnel1"/>
    <dgm:cxn modelId="{946CE8C6-BC14-E149-9836-69D8D8D4A893}" type="presOf" srcId="{54B97D34-AAF4-7545-AA5E-F66444FAFFF8}" destId="{CBAF83C0-6F59-754D-8243-D5CEE859355E}" srcOrd="0" destOrd="0" presId="urn:microsoft.com/office/officeart/2005/8/layout/funnel1"/>
    <dgm:cxn modelId="{0BC709C7-ACB2-A540-B48F-1BB71327BAEC}" type="presOf" srcId="{F0B5B522-993E-3C4C-8022-17E6EA9EF1D6}" destId="{4E742054-270D-304B-9CAD-991AF98EF9DE}" srcOrd="0" destOrd="0" presId="urn:microsoft.com/office/officeart/2005/8/layout/funnel1"/>
    <dgm:cxn modelId="{25BE52FA-29C4-D746-8644-82FB9B310053}" srcId="{54B97D34-AAF4-7545-AA5E-F66444FAFFF8}" destId="{83F06D7F-A4AF-FD43-A1E9-BD6F42B68A3C}" srcOrd="2" destOrd="0" parTransId="{312973DB-9E88-784F-B3B7-5D9357CCD7CA}" sibTransId="{7065B1D7-3F56-B747-8E56-5DED159B6311}"/>
    <dgm:cxn modelId="{C6C02BFC-17F7-D24F-91BE-C3E850BC9740}" srcId="{54B97D34-AAF4-7545-AA5E-F66444FAFFF8}" destId="{6B3F63CF-EC4B-4746-976F-E17ECC9FF922}" srcOrd="0" destOrd="0" parTransId="{BCCD65EF-2D09-3748-8AAF-896183AAA265}" sibTransId="{AD3578A4-71F3-F748-B29D-B1E632824CDC}"/>
    <dgm:cxn modelId="{FEA4863A-6284-3047-8C09-7A166029FE39}" type="presParOf" srcId="{CBAF83C0-6F59-754D-8243-D5CEE859355E}" destId="{7B0541B2-827B-7A4B-8B16-339E835793D6}" srcOrd="0" destOrd="0" presId="urn:microsoft.com/office/officeart/2005/8/layout/funnel1"/>
    <dgm:cxn modelId="{7C15170E-8074-CC41-804E-9B4D04ABE980}" type="presParOf" srcId="{CBAF83C0-6F59-754D-8243-D5CEE859355E}" destId="{A3A64E3E-DC10-5241-BB2A-AC9DB820298C}" srcOrd="1" destOrd="0" presId="urn:microsoft.com/office/officeart/2005/8/layout/funnel1"/>
    <dgm:cxn modelId="{36B6126A-ED8E-CC45-BF75-007E82B0C74F}" type="presParOf" srcId="{CBAF83C0-6F59-754D-8243-D5CEE859355E}" destId="{F69B979E-5F14-CD4D-B6C5-CAEEC22E8BAB}" srcOrd="2" destOrd="0" presId="urn:microsoft.com/office/officeart/2005/8/layout/funnel1"/>
    <dgm:cxn modelId="{EB6C154D-21D8-284F-B7A5-5558F5EA1546}" type="presParOf" srcId="{CBAF83C0-6F59-754D-8243-D5CEE859355E}" destId="{4E742054-270D-304B-9CAD-991AF98EF9DE}" srcOrd="3" destOrd="0" presId="urn:microsoft.com/office/officeart/2005/8/layout/funnel1"/>
    <dgm:cxn modelId="{B14D3EF6-9788-7D47-8887-264AEF1FD801}" type="presParOf" srcId="{CBAF83C0-6F59-754D-8243-D5CEE859355E}" destId="{D10AE6D6-B5AD-5447-9194-6FC2D3570F03}" srcOrd="4" destOrd="0" presId="urn:microsoft.com/office/officeart/2005/8/layout/funnel1"/>
    <dgm:cxn modelId="{B7160016-879B-3D4D-8200-BFF7D991215D}" type="presParOf" srcId="{CBAF83C0-6F59-754D-8243-D5CEE859355E}" destId="{3BCEBFA0-755A-4B4A-9831-CD103D542623}" srcOrd="5"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99A72D8-8752-D943-B1DE-F01512CAC3FD}" type="doc">
      <dgm:prSet loTypeId="urn:microsoft.com/office/officeart/2009/layout/ReverseList" loCatId="" qsTypeId="urn:microsoft.com/office/officeart/2005/8/quickstyle/simple3" qsCatId="simple" csTypeId="urn:microsoft.com/office/officeart/2005/8/colors/accent1_2" csCatId="accent1" phldr="1"/>
      <dgm:spPr/>
      <dgm:t>
        <a:bodyPr/>
        <a:lstStyle/>
        <a:p>
          <a:endParaRPr lang="es-ES"/>
        </a:p>
      </dgm:t>
    </dgm:pt>
    <dgm:pt modelId="{D85202A7-4E7D-A840-A097-D11270E29861}">
      <dgm:prSet custT="1"/>
      <dgm:spPr/>
      <dgm:t>
        <a:bodyPr/>
        <a:lstStyle/>
        <a:p>
          <a:pPr algn="ctr" rtl="0"/>
          <a:r>
            <a:rPr lang="es-ES" sz="2400" dirty="0"/>
            <a:t>La </a:t>
          </a:r>
          <a:r>
            <a:rPr lang="es-ES" sz="2400" i="0" dirty="0"/>
            <a:t>observación</a:t>
          </a:r>
          <a:r>
            <a:rPr lang="es-ES" sz="2400" dirty="0"/>
            <a:t> sistemática de todo lo que ocurre en torno al investigador </a:t>
          </a:r>
        </a:p>
      </dgm:t>
    </dgm:pt>
    <dgm:pt modelId="{BA20093D-F6F6-4E4F-B1B8-B1C7C35BC156}" type="parTrans" cxnId="{EA50AED4-C859-1446-83BA-9A3FC3EC9272}">
      <dgm:prSet/>
      <dgm:spPr/>
      <dgm:t>
        <a:bodyPr/>
        <a:lstStyle/>
        <a:p>
          <a:endParaRPr lang="es-ES"/>
        </a:p>
      </dgm:t>
    </dgm:pt>
    <dgm:pt modelId="{9BECF391-5360-0F47-825C-274C0FFCAF98}" type="sibTrans" cxnId="{EA50AED4-C859-1446-83BA-9A3FC3EC9272}">
      <dgm:prSet/>
      <dgm:spPr/>
      <dgm:t>
        <a:bodyPr/>
        <a:lstStyle/>
        <a:p>
          <a:endParaRPr lang="es-ES"/>
        </a:p>
      </dgm:t>
    </dgm:pt>
    <dgm:pt modelId="{96EC3721-0D81-5443-9468-17EA9ECAE5C3}">
      <dgm:prSet/>
      <dgm:spPr/>
      <dgm:t>
        <a:bodyPr/>
        <a:lstStyle/>
        <a:p>
          <a:pPr algn="ctr" rtl="0"/>
          <a:r>
            <a:rPr lang="es-ES" dirty="0"/>
            <a:t>La </a:t>
          </a:r>
          <a:r>
            <a:rPr lang="es-ES" i="0" dirty="0"/>
            <a:t>participación</a:t>
          </a:r>
          <a:r>
            <a:rPr lang="es-ES" dirty="0"/>
            <a:t> en actividades de la población. </a:t>
          </a:r>
        </a:p>
      </dgm:t>
    </dgm:pt>
    <dgm:pt modelId="{BA7D70F1-25F0-F54F-B106-0DAAE7D0B149}" type="parTrans" cxnId="{75F49A9A-1E1C-B14F-A36C-B1C058097E15}">
      <dgm:prSet/>
      <dgm:spPr/>
      <dgm:t>
        <a:bodyPr/>
        <a:lstStyle/>
        <a:p>
          <a:endParaRPr lang="es-ES"/>
        </a:p>
      </dgm:t>
    </dgm:pt>
    <dgm:pt modelId="{DC6D44E5-86C4-034D-8807-D55B570ED006}" type="sibTrans" cxnId="{75F49A9A-1E1C-B14F-A36C-B1C058097E15}">
      <dgm:prSet/>
      <dgm:spPr/>
      <dgm:t>
        <a:bodyPr/>
        <a:lstStyle/>
        <a:p>
          <a:endParaRPr lang="es-ES"/>
        </a:p>
      </dgm:t>
    </dgm:pt>
    <dgm:pt modelId="{C2E95A65-8B14-4546-9201-FF14828C3436}" type="pres">
      <dgm:prSet presAssocID="{699A72D8-8752-D943-B1DE-F01512CAC3FD}" presName="Name0" presStyleCnt="0">
        <dgm:presLayoutVars>
          <dgm:chMax val="2"/>
          <dgm:chPref val="2"/>
          <dgm:animLvl val="lvl"/>
        </dgm:presLayoutVars>
      </dgm:prSet>
      <dgm:spPr/>
    </dgm:pt>
    <dgm:pt modelId="{242F2C4D-00AE-1C4B-9891-4DD8AC493A9A}" type="pres">
      <dgm:prSet presAssocID="{699A72D8-8752-D943-B1DE-F01512CAC3FD}" presName="LeftText" presStyleLbl="revTx" presStyleIdx="0" presStyleCnt="0">
        <dgm:presLayoutVars>
          <dgm:bulletEnabled val="1"/>
        </dgm:presLayoutVars>
      </dgm:prSet>
      <dgm:spPr/>
    </dgm:pt>
    <dgm:pt modelId="{75280A57-A44D-FF4C-83F4-DBC4D937C8C1}" type="pres">
      <dgm:prSet presAssocID="{699A72D8-8752-D943-B1DE-F01512CAC3FD}" presName="LeftNode" presStyleLbl="bgImgPlace1" presStyleIdx="0" presStyleCnt="2" custScaleX="108892">
        <dgm:presLayoutVars>
          <dgm:chMax val="2"/>
          <dgm:chPref val="2"/>
        </dgm:presLayoutVars>
      </dgm:prSet>
      <dgm:spPr/>
    </dgm:pt>
    <dgm:pt modelId="{DA822022-E79C-174F-A837-4DEC6A005500}" type="pres">
      <dgm:prSet presAssocID="{699A72D8-8752-D943-B1DE-F01512CAC3FD}" presName="RightText" presStyleLbl="revTx" presStyleIdx="0" presStyleCnt="0">
        <dgm:presLayoutVars>
          <dgm:bulletEnabled val="1"/>
        </dgm:presLayoutVars>
      </dgm:prSet>
      <dgm:spPr/>
    </dgm:pt>
    <dgm:pt modelId="{482B0A65-B015-694E-AA48-00CDC3DB898C}" type="pres">
      <dgm:prSet presAssocID="{699A72D8-8752-D943-B1DE-F01512CAC3FD}" presName="RightNode" presStyleLbl="bgImgPlace1" presStyleIdx="1" presStyleCnt="2" custScaleX="110940">
        <dgm:presLayoutVars>
          <dgm:chMax val="0"/>
          <dgm:chPref val="0"/>
        </dgm:presLayoutVars>
      </dgm:prSet>
      <dgm:spPr/>
    </dgm:pt>
    <dgm:pt modelId="{B411C67E-0DF4-5349-B92D-3D680D2AB53F}" type="pres">
      <dgm:prSet presAssocID="{699A72D8-8752-D943-B1DE-F01512CAC3FD}" presName="TopArrow" presStyleLbl="node1" presStyleIdx="0" presStyleCnt="2"/>
      <dgm:spPr/>
    </dgm:pt>
    <dgm:pt modelId="{8E21A002-A08C-2A47-9974-734B25C80761}" type="pres">
      <dgm:prSet presAssocID="{699A72D8-8752-D943-B1DE-F01512CAC3FD}" presName="BottomArrow" presStyleLbl="node1" presStyleIdx="1" presStyleCnt="2"/>
      <dgm:spPr/>
    </dgm:pt>
  </dgm:ptLst>
  <dgm:cxnLst>
    <dgm:cxn modelId="{C6C16500-E797-7B40-B336-16136C73BFBB}" type="presOf" srcId="{96EC3721-0D81-5443-9468-17EA9ECAE5C3}" destId="{DA822022-E79C-174F-A837-4DEC6A005500}" srcOrd="0" destOrd="0" presId="urn:microsoft.com/office/officeart/2009/layout/ReverseList"/>
    <dgm:cxn modelId="{143FEE0E-166F-1648-A08A-F83F084368A8}" type="presOf" srcId="{D85202A7-4E7D-A840-A097-D11270E29861}" destId="{75280A57-A44D-FF4C-83F4-DBC4D937C8C1}" srcOrd="1" destOrd="0" presId="urn:microsoft.com/office/officeart/2009/layout/ReverseList"/>
    <dgm:cxn modelId="{4EBF9A35-8DEB-974E-850E-8F0941048C55}" type="presOf" srcId="{96EC3721-0D81-5443-9468-17EA9ECAE5C3}" destId="{482B0A65-B015-694E-AA48-00CDC3DB898C}" srcOrd="1" destOrd="0" presId="urn:microsoft.com/office/officeart/2009/layout/ReverseList"/>
    <dgm:cxn modelId="{12B8205A-21FC-F04B-A6DA-71F52FEF35B3}" type="presOf" srcId="{699A72D8-8752-D943-B1DE-F01512CAC3FD}" destId="{C2E95A65-8B14-4546-9201-FF14828C3436}" srcOrd="0" destOrd="0" presId="urn:microsoft.com/office/officeart/2009/layout/ReverseList"/>
    <dgm:cxn modelId="{75F49A9A-1E1C-B14F-A36C-B1C058097E15}" srcId="{699A72D8-8752-D943-B1DE-F01512CAC3FD}" destId="{96EC3721-0D81-5443-9468-17EA9ECAE5C3}" srcOrd="1" destOrd="0" parTransId="{BA7D70F1-25F0-F54F-B106-0DAAE7D0B149}" sibTransId="{DC6D44E5-86C4-034D-8807-D55B570ED006}"/>
    <dgm:cxn modelId="{5DB0F6A7-4B50-A545-AC57-CE6C8EE082F4}" type="presOf" srcId="{D85202A7-4E7D-A840-A097-D11270E29861}" destId="{242F2C4D-00AE-1C4B-9891-4DD8AC493A9A}" srcOrd="0" destOrd="0" presId="urn:microsoft.com/office/officeart/2009/layout/ReverseList"/>
    <dgm:cxn modelId="{EA50AED4-C859-1446-83BA-9A3FC3EC9272}" srcId="{699A72D8-8752-D943-B1DE-F01512CAC3FD}" destId="{D85202A7-4E7D-A840-A097-D11270E29861}" srcOrd="0" destOrd="0" parTransId="{BA20093D-F6F6-4E4F-B1B8-B1C7C35BC156}" sibTransId="{9BECF391-5360-0F47-825C-274C0FFCAF98}"/>
    <dgm:cxn modelId="{17AB4A04-9E57-724C-B309-4172C9E7BB9E}" type="presParOf" srcId="{C2E95A65-8B14-4546-9201-FF14828C3436}" destId="{242F2C4D-00AE-1C4B-9891-4DD8AC493A9A}" srcOrd="0" destOrd="0" presId="urn:microsoft.com/office/officeart/2009/layout/ReverseList"/>
    <dgm:cxn modelId="{7EF86E00-DFDC-A64E-83EE-E4104E5DCB20}" type="presParOf" srcId="{C2E95A65-8B14-4546-9201-FF14828C3436}" destId="{75280A57-A44D-FF4C-83F4-DBC4D937C8C1}" srcOrd="1" destOrd="0" presId="urn:microsoft.com/office/officeart/2009/layout/ReverseList"/>
    <dgm:cxn modelId="{6FE503BC-5DF6-1241-95AF-1D391EB89FDE}" type="presParOf" srcId="{C2E95A65-8B14-4546-9201-FF14828C3436}" destId="{DA822022-E79C-174F-A837-4DEC6A005500}" srcOrd="2" destOrd="0" presId="urn:microsoft.com/office/officeart/2009/layout/ReverseList"/>
    <dgm:cxn modelId="{F944F345-652B-EE40-9938-DAB08FE45CCB}" type="presParOf" srcId="{C2E95A65-8B14-4546-9201-FF14828C3436}" destId="{482B0A65-B015-694E-AA48-00CDC3DB898C}" srcOrd="3" destOrd="0" presId="urn:microsoft.com/office/officeart/2009/layout/ReverseList"/>
    <dgm:cxn modelId="{F8ED3411-2F16-3741-886E-8C10F85CA98B}" type="presParOf" srcId="{C2E95A65-8B14-4546-9201-FF14828C3436}" destId="{B411C67E-0DF4-5349-B92D-3D680D2AB53F}" srcOrd="4" destOrd="0" presId="urn:microsoft.com/office/officeart/2009/layout/ReverseList"/>
    <dgm:cxn modelId="{28142D8A-0F63-0E43-84DF-CF7783976580}" type="presParOf" srcId="{C2E95A65-8B14-4546-9201-FF14828C3436}" destId="{8E21A002-A08C-2A47-9974-734B25C80761}"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45D98F5-D12A-B045-931A-3C310C955B3F}" type="doc">
      <dgm:prSet loTypeId="urn:microsoft.com/office/officeart/2005/8/layout/target3" loCatId="" qsTypeId="urn:microsoft.com/office/officeart/2005/8/quickstyle/simple4" qsCatId="simple" csTypeId="urn:microsoft.com/office/officeart/2005/8/colors/accent1_2" csCatId="accent1" phldr="1"/>
      <dgm:spPr/>
      <dgm:t>
        <a:bodyPr/>
        <a:lstStyle/>
        <a:p>
          <a:endParaRPr lang="es-ES"/>
        </a:p>
      </dgm:t>
    </dgm:pt>
    <dgm:pt modelId="{FB504D7F-E10A-EB42-A9AC-623385609F40}">
      <dgm:prSet/>
      <dgm:spPr/>
      <dgm:t>
        <a:bodyPr/>
        <a:lstStyle/>
        <a:p>
          <a:pPr rtl="0"/>
          <a:r>
            <a:rPr lang="es-MX" i="1" dirty="0">
              <a:solidFill>
                <a:srgbClr val="3A4228"/>
              </a:solidFill>
            </a:rPr>
            <a:t>Qué observar</a:t>
          </a:r>
          <a:r>
            <a:rPr lang="es-MX" dirty="0">
              <a:solidFill>
                <a:srgbClr val="3A4228"/>
              </a:solidFill>
            </a:rPr>
            <a:t>:</a:t>
          </a:r>
          <a:endParaRPr lang="es-ES" dirty="0">
            <a:solidFill>
              <a:srgbClr val="3A4228"/>
            </a:solidFill>
          </a:endParaRPr>
        </a:p>
      </dgm:t>
    </dgm:pt>
    <dgm:pt modelId="{741BA51D-622C-F048-ADF8-8B04B4055699}" type="parTrans" cxnId="{B2E8674D-41EF-0D4A-8A75-400B08D904CA}">
      <dgm:prSet/>
      <dgm:spPr/>
      <dgm:t>
        <a:bodyPr/>
        <a:lstStyle/>
        <a:p>
          <a:endParaRPr lang="es-ES"/>
        </a:p>
      </dgm:t>
    </dgm:pt>
    <dgm:pt modelId="{C867B3B8-298F-414A-BC14-B80A280BF731}" type="sibTrans" cxnId="{B2E8674D-41EF-0D4A-8A75-400B08D904CA}">
      <dgm:prSet/>
      <dgm:spPr/>
      <dgm:t>
        <a:bodyPr/>
        <a:lstStyle/>
        <a:p>
          <a:endParaRPr lang="es-ES"/>
        </a:p>
      </dgm:t>
    </dgm:pt>
    <dgm:pt modelId="{881B7B08-4184-6D48-8886-05E87A6A72ED}">
      <dgm:prSet/>
      <dgm:spPr/>
      <dgm:t>
        <a:bodyPr/>
        <a:lstStyle/>
        <a:p>
          <a:pPr rtl="0"/>
          <a:r>
            <a:rPr lang="es-MX" i="1" dirty="0">
              <a:solidFill>
                <a:srgbClr val="3A4228"/>
              </a:solidFill>
            </a:rPr>
            <a:t>Cómo observar</a:t>
          </a:r>
          <a:r>
            <a:rPr lang="es-MX" dirty="0">
              <a:solidFill>
                <a:srgbClr val="3A4228"/>
              </a:solidFill>
            </a:rPr>
            <a:t>:</a:t>
          </a:r>
          <a:endParaRPr lang="es-ES" dirty="0">
            <a:solidFill>
              <a:srgbClr val="3A4228"/>
            </a:solidFill>
          </a:endParaRPr>
        </a:p>
      </dgm:t>
    </dgm:pt>
    <dgm:pt modelId="{865DADE0-7CD7-3545-A407-5004F63A93E1}" type="parTrans" cxnId="{3C035F5B-1BF6-F04B-A1C1-77A3979DBA87}">
      <dgm:prSet/>
      <dgm:spPr/>
      <dgm:t>
        <a:bodyPr/>
        <a:lstStyle/>
        <a:p>
          <a:endParaRPr lang="es-ES"/>
        </a:p>
      </dgm:t>
    </dgm:pt>
    <dgm:pt modelId="{C3444545-9F51-A849-8E6A-D8F8C8C2A758}" type="sibTrans" cxnId="{3C035F5B-1BF6-F04B-A1C1-77A3979DBA87}">
      <dgm:prSet/>
      <dgm:spPr/>
      <dgm:t>
        <a:bodyPr/>
        <a:lstStyle/>
        <a:p>
          <a:endParaRPr lang="es-ES"/>
        </a:p>
      </dgm:t>
    </dgm:pt>
    <dgm:pt modelId="{0B2F5495-749C-4B4C-BB2A-A2A4468BA1D5}">
      <dgm:prSet/>
      <dgm:spPr/>
      <dgm:t>
        <a:bodyPr/>
        <a:lstStyle/>
        <a:p>
          <a:pPr rtl="0"/>
          <a:r>
            <a:rPr lang="es-MX" dirty="0">
              <a:solidFill>
                <a:srgbClr val="3A4228"/>
              </a:solidFill>
            </a:rPr>
            <a:t>Esto se define en relación al  problema de </a:t>
          </a:r>
          <a:r>
            <a:rPr lang="es-MX" dirty="0"/>
            <a:t>investigación. </a:t>
          </a:r>
          <a:endParaRPr lang="es-ES" dirty="0"/>
        </a:p>
      </dgm:t>
    </dgm:pt>
    <dgm:pt modelId="{8C789930-2B00-0C4A-BB8B-38EC18F5EC48}" type="parTrans" cxnId="{DD63A6D1-8A42-B048-A6FF-6C614D64E716}">
      <dgm:prSet/>
      <dgm:spPr/>
      <dgm:t>
        <a:bodyPr/>
        <a:lstStyle/>
        <a:p>
          <a:endParaRPr lang="es-ES"/>
        </a:p>
      </dgm:t>
    </dgm:pt>
    <dgm:pt modelId="{B583841B-40DA-A342-908B-FB8F3682737E}" type="sibTrans" cxnId="{DD63A6D1-8A42-B048-A6FF-6C614D64E716}">
      <dgm:prSet/>
      <dgm:spPr/>
      <dgm:t>
        <a:bodyPr/>
        <a:lstStyle/>
        <a:p>
          <a:endParaRPr lang="es-ES"/>
        </a:p>
      </dgm:t>
    </dgm:pt>
    <dgm:pt modelId="{99563544-4B32-7744-8C67-0411433D60E3}">
      <dgm:prSet/>
      <dgm:spPr/>
      <dgm:t>
        <a:bodyPr/>
        <a:lstStyle/>
        <a:p>
          <a:pPr rtl="0"/>
          <a:r>
            <a:rPr lang="es-MX" i="1" dirty="0">
              <a:solidFill>
                <a:srgbClr val="3A4228"/>
              </a:solidFill>
            </a:rPr>
            <a:t>A través de una guía</a:t>
          </a:r>
          <a:r>
            <a:rPr lang="es-MX" dirty="0">
              <a:solidFill>
                <a:srgbClr val="3A4228"/>
              </a:solidFill>
            </a:rPr>
            <a:t> trata de recoger los aspectos mas relevantes a considerar en la observación</a:t>
          </a:r>
        </a:p>
      </dgm:t>
    </dgm:pt>
    <dgm:pt modelId="{DEAB4A41-86FD-2247-9355-D457C3135DF9}" type="sibTrans" cxnId="{F9E85760-655C-8C44-8E07-3302987B862D}">
      <dgm:prSet/>
      <dgm:spPr/>
      <dgm:t>
        <a:bodyPr/>
        <a:lstStyle/>
        <a:p>
          <a:endParaRPr lang="es-ES"/>
        </a:p>
      </dgm:t>
    </dgm:pt>
    <dgm:pt modelId="{860C7712-7E5B-7749-B1BF-14641100D438}" type="parTrans" cxnId="{F9E85760-655C-8C44-8E07-3302987B862D}">
      <dgm:prSet/>
      <dgm:spPr/>
      <dgm:t>
        <a:bodyPr/>
        <a:lstStyle/>
        <a:p>
          <a:endParaRPr lang="es-ES"/>
        </a:p>
      </dgm:t>
    </dgm:pt>
    <dgm:pt modelId="{BE37CDF6-CA3A-5B4F-9FEA-435E728FB02B}" type="pres">
      <dgm:prSet presAssocID="{745D98F5-D12A-B045-931A-3C310C955B3F}" presName="Name0" presStyleCnt="0">
        <dgm:presLayoutVars>
          <dgm:chMax val="7"/>
          <dgm:dir/>
          <dgm:animLvl val="lvl"/>
          <dgm:resizeHandles val="exact"/>
        </dgm:presLayoutVars>
      </dgm:prSet>
      <dgm:spPr/>
    </dgm:pt>
    <dgm:pt modelId="{8D7CB6C4-D08F-4A48-97A9-78962182A4DA}" type="pres">
      <dgm:prSet presAssocID="{FB504D7F-E10A-EB42-A9AC-623385609F40}" presName="circle1" presStyleLbl="node1" presStyleIdx="0" presStyleCnt="2"/>
      <dgm:spPr/>
    </dgm:pt>
    <dgm:pt modelId="{AD5BE26B-17EC-0B41-AE6B-863763F437CE}" type="pres">
      <dgm:prSet presAssocID="{FB504D7F-E10A-EB42-A9AC-623385609F40}" presName="space" presStyleCnt="0"/>
      <dgm:spPr/>
    </dgm:pt>
    <dgm:pt modelId="{A67125D3-3BDD-0D44-A4D3-A0993D9BB95D}" type="pres">
      <dgm:prSet presAssocID="{FB504D7F-E10A-EB42-A9AC-623385609F40}" presName="rect1" presStyleLbl="alignAcc1" presStyleIdx="0" presStyleCnt="2"/>
      <dgm:spPr/>
    </dgm:pt>
    <dgm:pt modelId="{D36F56FC-6FDA-4F43-9E9C-3B0F6BCDF772}" type="pres">
      <dgm:prSet presAssocID="{881B7B08-4184-6D48-8886-05E87A6A72ED}" presName="vertSpace2" presStyleLbl="node1" presStyleIdx="0" presStyleCnt="2"/>
      <dgm:spPr/>
    </dgm:pt>
    <dgm:pt modelId="{D766EEE7-3AEB-6F42-9DEF-E1928242ADEA}" type="pres">
      <dgm:prSet presAssocID="{881B7B08-4184-6D48-8886-05E87A6A72ED}" presName="circle2" presStyleLbl="node1" presStyleIdx="1" presStyleCnt="2"/>
      <dgm:spPr/>
    </dgm:pt>
    <dgm:pt modelId="{B5E5D613-6B34-FF49-9367-AF32FC979CE5}" type="pres">
      <dgm:prSet presAssocID="{881B7B08-4184-6D48-8886-05E87A6A72ED}" presName="rect2" presStyleLbl="alignAcc1" presStyleIdx="1" presStyleCnt="2"/>
      <dgm:spPr/>
    </dgm:pt>
    <dgm:pt modelId="{03CBFC94-2905-8B4F-B250-27D8DDB24622}" type="pres">
      <dgm:prSet presAssocID="{FB504D7F-E10A-EB42-A9AC-623385609F40}" presName="rect1ParTx" presStyleLbl="alignAcc1" presStyleIdx="1" presStyleCnt="2">
        <dgm:presLayoutVars>
          <dgm:chMax val="1"/>
          <dgm:bulletEnabled val="1"/>
        </dgm:presLayoutVars>
      </dgm:prSet>
      <dgm:spPr/>
    </dgm:pt>
    <dgm:pt modelId="{0CCAAB8C-5FAC-4E40-AA01-A91C34CE2488}" type="pres">
      <dgm:prSet presAssocID="{FB504D7F-E10A-EB42-A9AC-623385609F40}" presName="rect1ChTx" presStyleLbl="alignAcc1" presStyleIdx="1" presStyleCnt="2">
        <dgm:presLayoutVars>
          <dgm:bulletEnabled val="1"/>
        </dgm:presLayoutVars>
      </dgm:prSet>
      <dgm:spPr/>
    </dgm:pt>
    <dgm:pt modelId="{21BE52A5-CC64-434B-BD5B-89C1F5BE5731}" type="pres">
      <dgm:prSet presAssocID="{881B7B08-4184-6D48-8886-05E87A6A72ED}" presName="rect2ParTx" presStyleLbl="alignAcc1" presStyleIdx="1" presStyleCnt="2">
        <dgm:presLayoutVars>
          <dgm:chMax val="1"/>
          <dgm:bulletEnabled val="1"/>
        </dgm:presLayoutVars>
      </dgm:prSet>
      <dgm:spPr/>
    </dgm:pt>
    <dgm:pt modelId="{DB88DCCA-5D73-4045-8B96-7EBAB43FA4CB}" type="pres">
      <dgm:prSet presAssocID="{881B7B08-4184-6D48-8886-05E87A6A72ED}" presName="rect2ChTx" presStyleLbl="alignAcc1" presStyleIdx="1" presStyleCnt="2">
        <dgm:presLayoutVars>
          <dgm:bulletEnabled val="1"/>
        </dgm:presLayoutVars>
      </dgm:prSet>
      <dgm:spPr/>
    </dgm:pt>
  </dgm:ptLst>
  <dgm:cxnLst>
    <dgm:cxn modelId="{20F4AA30-D0B4-A340-99EB-71F3158B81F6}" type="presOf" srcId="{FB504D7F-E10A-EB42-A9AC-623385609F40}" destId="{03CBFC94-2905-8B4F-B250-27D8DDB24622}" srcOrd="1" destOrd="0" presId="urn:microsoft.com/office/officeart/2005/8/layout/target3"/>
    <dgm:cxn modelId="{DECB7939-45BF-1647-A678-106D347FD5CF}" type="presOf" srcId="{881B7B08-4184-6D48-8886-05E87A6A72ED}" destId="{B5E5D613-6B34-FF49-9367-AF32FC979CE5}" srcOrd="0" destOrd="0" presId="urn:microsoft.com/office/officeart/2005/8/layout/target3"/>
    <dgm:cxn modelId="{5715CC49-398F-CF44-9300-B21756248ABF}" type="presOf" srcId="{745D98F5-D12A-B045-931A-3C310C955B3F}" destId="{BE37CDF6-CA3A-5B4F-9FEA-435E728FB02B}" srcOrd="0" destOrd="0" presId="urn:microsoft.com/office/officeart/2005/8/layout/target3"/>
    <dgm:cxn modelId="{B2E8674D-41EF-0D4A-8A75-400B08D904CA}" srcId="{745D98F5-D12A-B045-931A-3C310C955B3F}" destId="{FB504D7F-E10A-EB42-A9AC-623385609F40}" srcOrd="0" destOrd="0" parTransId="{741BA51D-622C-F048-ADF8-8B04B4055699}" sibTransId="{C867B3B8-298F-414A-BC14-B80A280BF731}"/>
    <dgm:cxn modelId="{74C9F152-22B9-9B43-947F-CC0C7E657665}" type="presOf" srcId="{99563544-4B32-7744-8C67-0411433D60E3}" destId="{DB88DCCA-5D73-4045-8B96-7EBAB43FA4CB}" srcOrd="0" destOrd="0" presId="urn:microsoft.com/office/officeart/2005/8/layout/target3"/>
    <dgm:cxn modelId="{3C035F5B-1BF6-F04B-A1C1-77A3979DBA87}" srcId="{745D98F5-D12A-B045-931A-3C310C955B3F}" destId="{881B7B08-4184-6D48-8886-05E87A6A72ED}" srcOrd="1" destOrd="0" parTransId="{865DADE0-7CD7-3545-A407-5004F63A93E1}" sibTransId="{C3444545-9F51-A849-8E6A-D8F8C8C2A758}"/>
    <dgm:cxn modelId="{F9E85760-655C-8C44-8E07-3302987B862D}" srcId="{881B7B08-4184-6D48-8886-05E87A6A72ED}" destId="{99563544-4B32-7744-8C67-0411433D60E3}" srcOrd="0" destOrd="0" parTransId="{860C7712-7E5B-7749-B1BF-14641100D438}" sibTransId="{DEAB4A41-86FD-2247-9355-D457C3135DF9}"/>
    <dgm:cxn modelId="{36A0807E-6C42-0F47-87D7-6DA71C325BB7}" type="presOf" srcId="{FB504D7F-E10A-EB42-A9AC-623385609F40}" destId="{A67125D3-3BDD-0D44-A4D3-A0993D9BB95D}" srcOrd="0" destOrd="0" presId="urn:microsoft.com/office/officeart/2005/8/layout/target3"/>
    <dgm:cxn modelId="{D2BE4DAE-FC03-F24E-A409-4DE8F4C1DB4D}" type="presOf" srcId="{881B7B08-4184-6D48-8886-05E87A6A72ED}" destId="{21BE52A5-CC64-434B-BD5B-89C1F5BE5731}" srcOrd="1" destOrd="0" presId="urn:microsoft.com/office/officeart/2005/8/layout/target3"/>
    <dgm:cxn modelId="{B5D6BAC2-C8A0-3545-B110-6CB8046193C9}" type="presOf" srcId="{0B2F5495-749C-4B4C-BB2A-A2A4468BA1D5}" destId="{0CCAAB8C-5FAC-4E40-AA01-A91C34CE2488}" srcOrd="0" destOrd="0" presId="urn:microsoft.com/office/officeart/2005/8/layout/target3"/>
    <dgm:cxn modelId="{DD63A6D1-8A42-B048-A6FF-6C614D64E716}" srcId="{FB504D7F-E10A-EB42-A9AC-623385609F40}" destId="{0B2F5495-749C-4B4C-BB2A-A2A4468BA1D5}" srcOrd="0" destOrd="0" parTransId="{8C789930-2B00-0C4A-BB8B-38EC18F5EC48}" sibTransId="{B583841B-40DA-A342-908B-FB8F3682737E}"/>
    <dgm:cxn modelId="{44E30C24-48C1-F646-B208-086DA032B3B7}" type="presParOf" srcId="{BE37CDF6-CA3A-5B4F-9FEA-435E728FB02B}" destId="{8D7CB6C4-D08F-4A48-97A9-78962182A4DA}" srcOrd="0" destOrd="0" presId="urn:microsoft.com/office/officeart/2005/8/layout/target3"/>
    <dgm:cxn modelId="{503FB7D1-DFC2-C148-B031-1D38DFAA3C4A}" type="presParOf" srcId="{BE37CDF6-CA3A-5B4F-9FEA-435E728FB02B}" destId="{AD5BE26B-17EC-0B41-AE6B-863763F437CE}" srcOrd="1" destOrd="0" presId="urn:microsoft.com/office/officeart/2005/8/layout/target3"/>
    <dgm:cxn modelId="{8C9A2AC4-8DD8-424D-8DCC-248C26AE887A}" type="presParOf" srcId="{BE37CDF6-CA3A-5B4F-9FEA-435E728FB02B}" destId="{A67125D3-3BDD-0D44-A4D3-A0993D9BB95D}" srcOrd="2" destOrd="0" presId="urn:microsoft.com/office/officeart/2005/8/layout/target3"/>
    <dgm:cxn modelId="{A9DEADA0-9040-C849-8E15-539C5EBEB8FF}" type="presParOf" srcId="{BE37CDF6-CA3A-5B4F-9FEA-435E728FB02B}" destId="{D36F56FC-6FDA-4F43-9E9C-3B0F6BCDF772}" srcOrd="3" destOrd="0" presId="urn:microsoft.com/office/officeart/2005/8/layout/target3"/>
    <dgm:cxn modelId="{91EA9657-807E-2F40-AB58-C0E0EFEC4194}" type="presParOf" srcId="{BE37CDF6-CA3A-5B4F-9FEA-435E728FB02B}" destId="{D766EEE7-3AEB-6F42-9DEF-E1928242ADEA}" srcOrd="4" destOrd="0" presId="urn:microsoft.com/office/officeart/2005/8/layout/target3"/>
    <dgm:cxn modelId="{2B1B8469-5A87-5044-81FE-31429F71A9C5}" type="presParOf" srcId="{BE37CDF6-CA3A-5B4F-9FEA-435E728FB02B}" destId="{B5E5D613-6B34-FF49-9367-AF32FC979CE5}" srcOrd="5" destOrd="0" presId="urn:microsoft.com/office/officeart/2005/8/layout/target3"/>
    <dgm:cxn modelId="{BB663924-FE66-A240-953F-6DB7D79ECC42}" type="presParOf" srcId="{BE37CDF6-CA3A-5B4F-9FEA-435E728FB02B}" destId="{03CBFC94-2905-8B4F-B250-27D8DDB24622}" srcOrd="6" destOrd="0" presId="urn:microsoft.com/office/officeart/2005/8/layout/target3"/>
    <dgm:cxn modelId="{EE5A5CF3-14E3-B34F-A170-0C47C68495DD}" type="presParOf" srcId="{BE37CDF6-CA3A-5B4F-9FEA-435E728FB02B}" destId="{0CCAAB8C-5FAC-4E40-AA01-A91C34CE2488}" srcOrd="7" destOrd="0" presId="urn:microsoft.com/office/officeart/2005/8/layout/target3"/>
    <dgm:cxn modelId="{61D8BC57-10E5-9447-8094-92810D430522}" type="presParOf" srcId="{BE37CDF6-CA3A-5B4F-9FEA-435E728FB02B}" destId="{21BE52A5-CC64-434B-BD5B-89C1F5BE5731}" srcOrd="8" destOrd="0" presId="urn:microsoft.com/office/officeart/2005/8/layout/target3"/>
    <dgm:cxn modelId="{31551638-A31D-0A41-AF07-A5134C3B1F8F}" type="presParOf" srcId="{BE37CDF6-CA3A-5B4F-9FEA-435E728FB02B}" destId="{DB88DCCA-5D73-4045-8B96-7EBAB43FA4CB}" srcOrd="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A5FD523-5FA5-8242-9125-BF33CB696BA7}" type="doc">
      <dgm:prSet loTypeId="urn:microsoft.com/office/officeart/2005/8/layout/hProcess9" loCatId="" qsTypeId="urn:microsoft.com/office/officeart/2005/8/quickstyle/simple1" qsCatId="simple" csTypeId="urn:microsoft.com/office/officeart/2005/8/colors/accent1_2" csCatId="accent1" phldr="1"/>
      <dgm:spPr/>
    </dgm:pt>
    <dgm:pt modelId="{D68C4DB1-375A-C447-8826-459BD7D5E8B7}">
      <dgm:prSet phldrT="[Texto]"/>
      <dgm:spPr/>
      <dgm:t>
        <a:bodyPr/>
        <a:lstStyle/>
        <a:p>
          <a:r>
            <a:rPr lang="es-ES" altLang="es-MX" dirty="0">
              <a:latin typeface="Bookman Old Style" panose="02050604050505020204" pitchFamily="18" charset="0"/>
              <a:ea typeface="ＭＳ Ｐゴシック" panose="020B0600070205080204" pitchFamily="34" charset="-128"/>
            </a:rPr>
            <a:t>La apertura: el investigador debe descubrir las preguntas relevantes desde la perspectiva del informante. </a:t>
          </a:r>
          <a:endParaRPr lang="es-MX" dirty="0"/>
        </a:p>
      </dgm:t>
    </dgm:pt>
    <dgm:pt modelId="{317F3215-92F6-9B4D-8699-C047CA94ECDB}" type="parTrans" cxnId="{4CB6F0DE-4AEA-6246-9AAC-329AC19CB6F8}">
      <dgm:prSet/>
      <dgm:spPr/>
      <dgm:t>
        <a:bodyPr/>
        <a:lstStyle/>
        <a:p>
          <a:endParaRPr lang="es-MX"/>
        </a:p>
      </dgm:t>
    </dgm:pt>
    <dgm:pt modelId="{1A4C3BCC-7E8F-DC4A-B176-AE0ED9E8B569}" type="sibTrans" cxnId="{4CB6F0DE-4AEA-6246-9AAC-329AC19CB6F8}">
      <dgm:prSet/>
      <dgm:spPr/>
      <dgm:t>
        <a:bodyPr/>
        <a:lstStyle/>
        <a:p>
          <a:endParaRPr lang="es-MX"/>
        </a:p>
      </dgm:t>
    </dgm:pt>
    <dgm:pt modelId="{2E2FA9C0-AFA8-5E4F-BD4A-77FB21285B31}">
      <dgm:prSet phldrT="[Texto]"/>
      <dgm:spPr/>
      <dgm:t>
        <a:bodyPr/>
        <a:lstStyle/>
        <a:p>
          <a:r>
            <a:rPr lang="es-ES" altLang="es-MX" dirty="0">
              <a:latin typeface="Bookman Old Style" panose="02050604050505020204" pitchFamily="18" charset="0"/>
              <a:ea typeface="ＭＳ Ｐゴシック" panose="020B0600070205080204" pitchFamily="34" charset="-128"/>
            </a:rPr>
            <a:t>La focalización y profundización: implementación de preguntas más incisivas de ampliación y sistematización de esas relevancias. </a:t>
          </a:r>
          <a:endParaRPr lang="es-MX" dirty="0"/>
        </a:p>
      </dgm:t>
    </dgm:pt>
    <dgm:pt modelId="{A1C56377-C5C6-1A4B-AF1D-A2577FB69275}" type="parTrans" cxnId="{A209195D-FFC5-2949-BB79-9887C40A66ED}">
      <dgm:prSet/>
      <dgm:spPr/>
      <dgm:t>
        <a:bodyPr/>
        <a:lstStyle/>
        <a:p>
          <a:endParaRPr lang="es-MX"/>
        </a:p>
      </dgm:t>
    </dgm:pt>
    <dgm:pt modelId="{CC595139-CAAF-7E4F-B83F-53FC8A28F3FF}" type="sibTrans" cxnId="{A209195D-FFC5-2949-BB79-9887C40A66ED}">
      <dgm:prSet/>
      <dgm:spPr/>
      <dgm:t>
        <a:bodyPr/>
        <a:lstStyle/>
        <a:p>
          <a:endParaRPr lang="es-MX"/>
        </a:p>
      </dgm:t>
    </dgm:pt>
    <dgm:pt modelId="{88338150-BDC2-B343-9AC6-92793FB45FC5}" type="pres">
      <dgm:prSet presAssocID="{AA5FD523-5FA5-8242-9125-BF33CB696BA7}" presName="CompostProcess" presStyleCnt="0">
        <dgm:presLayoutVars>
          <dgm:dir/>
          <dgm:resizeHandles val="exact"/>
        </dgm:presLayoutVars>
      </dgm:prSet>
      <dgm:spPr/>
    </dgm:pt>
    <dgm:pt modelId="{86B8D12B-4945-D844-BF08-6D06158723F0}" type="pres">
      <dgm:prSet presAssocID="{AA5FD523-5FA5-8242-9125-BF33CB696BA7}" presName="arrow" presStyleLbl="bgShp" presStyleIdx="0" presStyleCnt="1"/>
      <dgm:spPr/>
    </dgm:pt>
    <dgm:pt modelId="{8C2EF175-7419-1945-BAC3-B7E2B9ED25E8}" type="pres">
      <dgm:prSet presAssocID="{AA5FD523-5FA5-8242-9125-BF33CB696BA7}" presName="linearProcess" presStyleCnt="0"/>
      <dgm:spPr/>
    </dgm:pt>
    <dgm:pt modelId="{C69BAFC2-B01B-1F40-A92E-B88483FDC02C}" type="pres">
      <dgm:prSet presAssocID="{D68C4DB1-375A-C447-8826-459BD7D5E8B7}" presName="textNode" presStyleLbl="node1" presStyleIdx="0" presStyleCnt="2">
        <dgm:presLayoutVars>
          <dgm:bulletEnabled val="1"/>
        </dgm:presLayoutVars>
      </dgm:prSet>
      <dgm:spPr/>
    </dgm:pt>
    <dgm:pt modelId="{7F10A481-9189-8D4C-A472-B111687EDA1A}" type="pres">
      <dgm:prSet presAssocID="{1A4C3BCC-7E8F-DC4A-B176-AE0ED9E8B569}" presName="sibTrans" presStyleCnt="0"/>
      <dgm:spPr/>
    </dgm:pt>
    <dgm:pt modelId="{BF171A59-A747-C14A-A8F1-9CF4615C0797}" type="pres">
      <dgm:prSet presAssocID="{2E2FA9C0-AFA8-5E4F-BD4A-77FB21285B31}" presName="textNode" presStyleLbl="node1" presStyleIdx="1" presStyleCnt="2">
        <dgm:presLayoutVars>
          <dgm:bulletEnabled val="1"/>
        </dgm:presLayoutVars>
      </dgm:prSet>
      <dgm:spPr/>
    </dgm:pt>
  </dgm:ptLst>
  <dgm:cxnLst>
    <dgm:cxn modelId="{9D91823A-B811-9C48-B54E-C29931786AAF}" type="presOf" srcId="{2E2FA9C0-AFA8-5E4F-BD4A-77FB21285B31}" destId="{BF171A59-A747-C14A-A8F1-9CF4615C0797}" srcOrd="0" destOrd="0" presId="urn:microsoft.com/office/officeart/2005/8/layout/hProcess9"/>
    <dgm:cxn modelId="{A209195D-FFC5-2949-BB79-9887C40A66ED}" srcId="{AA5FD523-5FA5-8242-9125-BF33CB696BA7}" destId="{2E2FA9C0-AFA8-5E4F-BD4A-77FB21285B31}" srcOrd="1" destOrd="0" parTransId="{A1C56377-C5C6-1A4B-AF1D-A2577FB69275}" sibTransId="{CC595139-CAAF-7E4F-B83F-53FC8A28F3FF}"/>
    <dgm:cxn modelId="{792CCBD1-264A-334F-9F21-A181BA32918D}" type="presOf" srcId="{D68C4DB1-375A-C447-8826-459BD7D5E8B7}" destId="{C69BAFC2-B01B-1F40-A92E-B88483FDC02C}" srcOrd="0" destOrd="0" presId="urn:microsoft.com/office/officeart/2005/8/layout/hProcess9"/>
    <dgm:cxn modelId="{4CB6F0DE-4AEA-6246-9AAC-329AC19CB6F8}" srcId="{AA5FD523-5FA5-8242-9125-BF33CB696BA7}" destId="{D68C4DB1-375A-C447-8826-459BD7D5E8B7}" srcOrd="0" destOrd="0" parTransId="{317F3215-92F6-9B4D-8699-C047CA94ECDB}" sibTransId="{1A4C3BCC-7E8F-DC4A-B176-AE0ED9E8B569}"/>
    <dgm:cxn modelId="{AFA0DDFF-E83C-0A45-A827-C1A8F0C2C547}" type="presOf" srcId="{AA5FD523-5FA5-8242-9125-BF33CB696BA7}" destId="{88338150-BDC2-B343-9AC6-92793FB45FC5}" srcOrd="0" destOrd="0" presId="urn:microsoft.com/office/officeart/2005/8/layout/hProcess9"/>
    <dgm:cxn modelId="{A7AB0BEF-101D-3A41-AE38-A248D7958669}" type="presParOf" srcId="{88338150-BDC2-B343-9AC6-92793FB45FC5}" destId="{86B8D12B-4945-D844-BF08-6D06158723F0}" srcOrd="0" destOrd="0" presId="urn:microsoft.com/office/officeart/2005/8/layout/hProcess9"/>
    <dgm:cxn modelId="{8E4827EA-88C8-754F-B8DD-2A191695302A}" type="presParOf" srcId="{88338150-BDC2-B343-9AC6-92793FB45FC5}" destId="{8C2EF175-7419-1945-BAC3-B7E2B9ED25E8}" srcOrd="1" destOrd="0" presId="urn:microsoft.com/office/officeart/2005/8/layout/hProcess9"/>
    <dgm:cxn modelId="{E4D16AC5-8B13-ED4F-9E8D-DAF5D6A1A784}" type="presParOf" srcId="{8C2EF175-7419-1945-BAC3-B7E2B9ED25E8}" destId="{C69BAFC2-B01B-1F40-A92E-B88483FDC02C}" srcOrd="0" destOrd="0" presId="urn:microsoft.com/office/officeart/2005/8/layout/hProcess9"/>
    <dgm:cxn modelId="{E914A344-36F8-9241-BFB9-2B7C3542CCE0}" type="presParOf" srcId="{8C2EF175-7419-1945-BAC3-B7E2B9ED25E8}" destId="{7F10A481-9189-8D4C-A472-B111687EDA1A}" srcOrd="1" destOrd="0" presId="urn:microsoft.com/office/officeart/2005/8/layout/hProcess9"/>
    <dgm:cxn modelId="{156D368B-BFA6-454A-9C53-E316F9FCCB1C}" type="presParOf" srcId="{8C2EF175-7419-1945-BAC3-B7E2B9ED25E8}" destId="{BF171A59-A747-C14A-A8F1-9CF4615C0797}"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5F49969-C76D-CD4E-ABCC-D5BA0F10D998}" type="doc">
      <dgm:prSet loTypeId="urn:microsoft.com/office/officeart/2005/8/layout/process1" loCatId="" qsTypeId="urn:microsoft.com/office/officeart/2005/8/quickstyle/simple1" qsCatId="simple" csTypeId="urn:microsoft.com/office/officeart/2005/8/colors/accent1_2" csCatId="accent1" phldr="1"/>
      <dgm:spPr/>
      <dgm:t>
        <a:bodyPr/>
        <a:lstStyle/>
        <a:p>
          <a:endParaRPr lang="es-MX"/>
        </a:p>
      </dgm:t>
    </dgm:pt>
    <dgm:pt modelId="{C877ECA6-FEFF-7B44-BC00-6332FBAB3285}">
      <dgm:prSet phldrT="[Texto]"/>
      <dgm:spPr/>
      <dgm:t>
        <a:bodyPr/>
        <a:lstStyle/>
        <a:p>
          <a:r>
            <a:rPr lang="es-ES" altLang="es-MX" dirty="0">
              <a:latin typeface="Bookman Old Style" panose="02050604050505020204" pitchFamily="18" charset="0"/>
              <a:ea typeface="ＭＳ Ｐゴシック" panose="020B0600070205080204" pitchFamily="34" charset="-128"/>
            </a:rPr>
            <a:t>La pregunta o problema</a:t>
          </a:r>
          <a:endParaRPr lang="es-MX" dirty="0"/>
        </a:p>
      </dgm:t>
    </dgm:pt>
    <dgm:pt modelId="{EBADEF1A-45AC-B546-8345-400533DF9AA6}" type="parTrans" cxnId="{CF27A57F-7958-5943-9ECA-FFC3DB249F8C}">
      <dgm:prSet/>
      <dgm:spPr/>
      <dgm:t>
        <a:bodyPr/>
        <a:lstStyle/>
        <a:p>
          <a:endParaRPr lang="es-MX"/>
        </a:p>
      </dgm:t>
    </dgm:pt>
    <dgm:pt modelId="{A3AF0961-90F9-8D44-9EE3-333F5BE8BFBE}" type="sibTrans" cxnId="{CF27A57F-7958-5943-9ECA-FFC3DB249F8C}">
      <dgm:prSet/>
      <dgm:spPr/>
      <dgm:t>
        <a:bodyPr/>
        <a:lstStyle/>
        <a:p>
          <a:endParaRPr lang="es-MX"/>
        </a:p>
      </dgm:t>
    </dgm:pt>
    <dgm:pt modelId="{C0447E3D-D8B6-0A44-B61D-1CDD6C2391F1}">
      <dgm:prSet/>
      <dgm:spPr/>
      <dgm:t>
        <a:bodyPr/>
        <a:lstStyle/>
        <a:p>
          <a:r>
            <a:rPr lang="es-ES" altLang="es-MX" dirty="0">
              <a:latin typeface="Bookman Old Style" panose="02050604050505020204" pitchFamily="18" charset="0"/>
              <a:ea typeface="ＭＳ Ｐゴシック" panose="020B0600070205080204" pitchFamily="34" charset="-128"/>
            </a:rPr>
            <a:t>La respuesta, explicación, o interpretación.</a:t>
          </a:r>
          <a:endParaRPr lang="es-MX" dirty="0"/>
        </a:p>
      </dgm:t>
    </dgm:pt>
    <dgm:pt modelId="{CCFF44D2-AF7B-564F-A00E-D1D36AE401BF}" type="parTrans" cxnId="{9248EAED-243D-6B47-BF01-A442C8BD8F2E}">
      <dgm:prSet/>
      <dgm:spPr/>
      <dgm:t>
        <a:bodyPr/>
        <a:lstStyle/>
        <a:p>
          <a:endParaRPr lang="es-MX"/>
        </a:p>
      </dgm:t>
    </dgm:pt>
    <dgm:pt modelId="{039182B1-F046-BB4B-86E1-75F6BDD84D45}" type="sibTrans" cxnId="{9248EAED-243D-6B47-BF01-A442C8BD8F2E}">
      <dgm:prSet/>
      <dgm:spPr/>
      <dgm:t>
        <a:bodyPr/>
        <a:lstStyle/>
        <a:p>
          <a:endParaRPr lang="es-MX"/>
        </a:p>
      </dgm:t>
    </dgm:pt>
    <dgm:pt modelId="{B18F4784-11B7-A14B-A134-A8C60C49E300}">
      <dgm:prSet/>
      <dgm:spPr/>
      <dgm:t>
        <a:bodyPr/>
        <a:lstStyle/>
        <a:p>
          <a:r>
            <a:rPr lang="es-ES" altLang="es-MX" dirty="0">
              <a:latin typeface="Bookman Old Style" panose="02050604050505020204" pitchFamily="18" charset="0"/>
              <a:ea typeface="ＭＳ Ｐゴシック" panose="020B0600070205080204" pitchFamily="34" charset="-128"/>
            </a:rPr>
            <a:t>Los datos que incluye como evidencias para formular el problema y para darle respuesta</a:t>
          </a:r>
          <a:endParaRPr lang="es-MX" dirty="0"/>
        </a:p>
      </dgm:t>
    </dgm:pt>
    <dgm:pt modelId="{E119F511-56C4-5540-AED1-75F1DD0A7AC7}" type="parTrans" cxnId="{F5BB3AE1-52A8-2240-B8B3-9312C7BFF996}">
      <dgm:prSet/>
      <dgm:spPr/>
      <dgm:t>
        <a:bodyPr/>
        <a:lstStyle/>
        <a:p>
          <a:endParaRPr lang="es-MX"/>
        </a:p>
      </dgm:t>
    </dgm:pt>
    <dgm:pt modelId="{907FD0CB-86B4-4748-8BAC-9367C948CD24}" type="sibTrans" cxnId="{F5BB3AE1-52A8-2240-B8B3-9312C7BFF996}">
      <dgm:prSet/>
      <dgm:spPr/>
      <dgm:t>
        <a:bodyPr/>
        <a:lstStyle/>
        <a:p>
          <a:endParaRPr lang="es-MX"/>
        </a:p>
      </dgm:t>
    </dgm:pt>
    <dgm:pt modelId="{A1CCC5C3-9EBB-D742-A864-6C2F56076340}">
      <dgm:prSet phldrT="[Texto]"/>
      <dgm:spPr/>
      <dgm:t>
        <a:bodyPr/>
        <a:lstStyle/>
        <a:p>
          <a:r>
            <a:rPr lang="es-ES" altLang="es-MX" dirty="0">
              <a:latin typeface="Bookman Old Style" panose="02050604050505020204" pitchFamily="18" charset="0"/>
              <a:ea typeface="ＭＳ Ｐゴシック" panose="020B0600070205080204" pitchFamily="34" charset="-128"/>
            </a:rPr>
            <a:t>La organización de estos elementos  (en una secuencia argumental</a:t>
          </a:r>
          <a:endParaRPr lang="es-MX" dirty="0"/>
        </a:p>
      </dgm:t>
    </dgm:pt>
    <dgm:pt modelId="{6E16B352-10F0-9E4F-8087-C7AD34111004}" type="parTrans" cxnId="{85BA1638-4A78-D343-A351-4FF08D0C4F2F}">
      <dgm:prSet/>
      <dgm:spPr/>
      <dgm:t>
        <a:bodyPr/>
        <a:lstStyle/>
        <a:p>
          <a:endParaRPr lang="es-MX"/>
        </a:p>
      </dgm:t>
    </dgm:pt>
    <dgm:pt modelId="{9C4B3699-DB7A-714F-9ED8-E3A1ACCFB1DF}" type="sibTrans" cxnId="{85BA1638-4A78-D343-A351-4FF08D0C4F2F}">
      <dgm:prSet/>
      <dgm:spPr/>
      <dgm:t>
        <a:bodyPr/>
        <a:lstStyle/>
        <a:p>
          <a:endParaRPr lang="es-MX"/>
        </a:p>
      </dgm:t>
    </dgm:pt>
    <dgm:pt modelId="{414ADCD0-0D0C-C640-942F-7047EB6ACED6}">
      <dgm:prSet/>
      <dgm:spPr/>
      <dgm:t>
        <a:bodyPr/>
        <a:lstStyle/>
        <a:p>
          <a:r>
            <a:rPr lang="es-ES" altLang="es-MX" dirty="0">
              <a:latin typeface="Bookman Old Style" panose="02050604050505020204" pitchFamily="18" charset="0"/>
              <a:ea typeface="ＭＳ Ｐゴシック" panose="020B0600070205080204" pitchFamily="34" charset="-128"/>
            </a:rPr>
            <a:t>Importancia del análisis de la presencia narrativa del investigador.</a:t>
          </a:r>
          <a:endParaRPr lang="es-MX" dirty="0"/>
        </a:p>
      </dgm:t>
    </dgm:pt>
    <dgm:pt modelId="{237836C1-60C8-2C4C-AB63-71473BDA14A9}" type="parTrans" cxnId="{1C84E913-57C5-4247-B94E-9C5CAFD5E8C4}">
      <dgm:prSet/>
      <dgm:spPr/>
      <dgm:t>
        <a:bodyPr/>
        <a:lstStyle/>
        <a:p>
          <a:endParaRPr lang="es-MX"/>
        </a:p>
      </dgm:t>
    </dgm:pt>
    <dgm:pt modelId="{F8FA3031-72D5-064A-97DF-24573619125F}" type="sibTrans" cxnId="{1C84E913-57C5-4247-B94E-9C5CAFD5E8C4}">
      <dgm:prSet/>
      <dgm:spPr/>
      <dgm:t>
        <a:bodyPr/>
        <a:lstStyle/>
        <a:p>
          <a:endParaRPr lang="es-MX"/>
        </a:p>
      </dgm:t>
    </dgm:pt>
    <dgm:pt modelId="{89E3A524-9985-D245-BE36-CFDC93D556D7}" type="pres">
      <dgm:prSet presAssocID="{25F49969-C76D-CD4E-ABCC-D5BA0F10D998}" presName="Name0" presStyleCnt="0">
        <dgm:presLayoutVars>
          <dgm:dir/>
          <dgm:resizeHandles val="exact"/>
        </dgm:presLayoutVars>
      </dgm:prSet>
      <dgm:spPr/>
    </dgm:pt>
    <dgm:pt modelId="{CD13FA2E-132E-0C4B-907C-E1EF34C82285}" type="pres">
      <dgm:prSet presAssocID="{C877ECA6-FEFF-7B44-BC00-6332FBAB3285}" presName="node" presStyleLbl="node1" presStyleIdx="0" presStyleCnt="5">
        <dgm:presLayoutVars>
          <dgm:bulletEnabled val="1"/>
        </dgm:presLayoutVars>
      </dgm:prSet>
      <dgm:spPr/>
    </dgm:pt>
    <dgm:pt modelId="{ED7F380C-1CD7-3942-9E97-7903D0CF91CB}" type="pres">
      <dgm:prSet presAssocID="{A3AF0961-90F9-8D44-9EE3-333F5BE8BFBE}" presName="sibTrans" presStyleLbl="sibTrans2D1" presStyleIdx="0" presStyleCnt="4"/>
      <dgm:spPr/>
    </dgm:pt>
    <dgm:pt modelId="{4DE9B263-601D-524C-9A2C-490FCACB78FD}" type="pres">
      <dgm:prSet presAssocID="{A3AF0961-90F9-8D44-9EE3-333F5BE8BFBE}" presName="connectorText" presStyleLbl="sibTrans2D1" presStyleIdx="0" presStyleCnt="4"/>
      <dgm:spPr/>
    </dgm:pt>
    <dgm:pt modelId="{E78FC9BD-00C9-8B44-BE44-63FEEEB9D3B1}" type="pres">
      <dgm:prSet presAssocID="{C0447E3D-D8B6-0A44-B61D-1CDD6C2391F1}" presName="node" presStyleLbl="node1" presStyleIdx="1" presStyleCnt="5">
        <dgm:presLayoutVars>
          <dgm:bulletEnabled val="1"/>
        </dgm:presLayoutVars>
      </dgm:prSet>
      <dgm:spPr/>
    </dgm:pt>
    <dgm:pt modelId="{EAF687C0-0B16-F645-80BC-BEF6B08C4CCD}" type="pres">
      <dgm:prSet presAssocID="{039182B1-F046-BB4B-86E1-75F6BDD84D45}" presName="sibTrans" presStyleLbl="sibTrans2D1" presStyleIdx="1" presStyleCnt="4"/>
      <dgm:spPr/>
    </dgm:pt>
    <dgm:pt modelId="{63619B1F-B135-B241-87E0-051EAA3A6AF9}" type="pres">
      <dgm:prSet presAssocID="{039182B1-F046-BB4B-86E1-75F6BDD84D45}" presName="connectorText" presStyleLbl="sibTrans2D1" presStyleIdx="1" presStyleCnt="4"/>
      <dgm:spPr/>
    </dgm:pt>
    <dgm:pt modelId="{50534478-AC6F-F948-AA2E-1A1E2965EB37}" type="pres">
      <dgm:prSet presAssocID="{B18F4784-11B7-A14B-A134-A8C60C49E300}" presName="node" presStyleLbl="node1" presStyleIdx="2" presStyleCnt="5">
        <dgm:presLayoutVars>
          <dgm:bulletEnabled val="1"/>
        </dgm:presLayoutVars>
      </dgm:prSet>
      <dgm:spPr/>
    </dgm:pt>
    <dgm:pt modelId="{CC56A9E2-7AFB-7345-93EA-190616D42325}" type="pres">
      <dgm:prSet presAssocID="{907FD0CB-86B4-4748-8BAC-9367C948CD24}" presName="sibTrans" presStyleLbl="sibTrans2D1" presStyleIdx="2" presStyleCnt="4"/>
      <dgm:spPr/>
    </dgm:pt>
    <dgm:pt modelId="{BDAB953F-4ED1-6B41-83ED-D295B8FD40C7}" type="pres">
      <dgm:prSet presAssocID="{907FD0CB-86B4-4748-8BAC-9367C948CD24}" presName="connectorText" presStyleLbl="sibTrans2D1" presStyleIdx="2" presStyleCnt="4"/>
      <dgm:spPr/>
    </dgm:pt>
    <dgm:pt modelId="{C226F0C6-D613-8645-9A19-D3F523DA8939}" type="pres">
      <dgm:prSet presAssocID="{A1CCC5C3-9EBB-D742-A864-6C2F56076340}" presName="node" presStyleLbl="node1" presStyleIdx="3" presStyleCnt="5">
        <dgm:presLayoutVars>
          <dgm:bulletEnabled val="1"/>
        </dgm:presLayoutVars>
      </dgm:prSet>
      <dgm:spPr/>
    </dgm:pt>
    <dgm:pt modelId="{BF570912-ABCE-E24F-8BC0-34161495D0CA}" type="pres">
      <dgm:prSet presAssocID="{9C4B3699-DB7A-714F-9ED8-E3A1ACCFB1DF}" presName="sibTrans" presStyleLbl="sibTrans2D1" presStyleIdx="3" presStyleCnt="4"/>
      <dgm:spPr/>
    </dgm:pt>
    <dgm:pt modelId="{E657C427-DA1A-A843-85C8-C30F69995C78}" type="pres">
      <dgm:prSet presAssocID="{9C4B3699-DB7A-714F-9ED8-E3A1ACCFB1DF}" presName="connectorText" presStyleLbl="sibTrans2D1" presStyleIdx="3" presStyleCnt="4"/>
      <dgm:spPr/>
    </dgm:pt>
    <dgm:pt modelId="{01B19428-6892-C940-84B3-E3D1E5DDD5BC}" type="pres">
      <dgm:prSet presAssocID="{414ADCD0-0D0C-C640-942F-7047EB6ACED6}" presName="node" presStyleLbl="node1" presStyleIdx="4" presStyleCnt="5">
        <dgm:presLayoutVars>
          <dgm:bulletEnabled val="1"/>
        </dgm:presLayoutVars>
      </dgm:prSet>
      <dgm:spPr/>
    </dgm:pt>
  </dgm:ptLst>
  <dgm:cxnLst>
    <dgm:cxn modelId="{1C84E913-57C5-4247-B94E-9C5CAFD5E8C4}" srcId="{25F49969-C76D-CD4E-ABCC-D5BA0F10D998}" destId="{414ADCD0-0D0C-C640-942F-7047EB6ACED6}" srcOrd="4" destOrd="0" parTransId="{237836C1-60C8-2C4C-AB63-71473BDA14A9}" sibTransId="{F8FA3031-72D5-064A-97DF-24573619125F}"/>
    <dgm:cxn modelId="{9D22B729-7247-F146-852A-86C47682C5F4}" type="presOf" srcId="{039182B1-F046-BB4B-86E1-75F6BDD84D45}" destId="{63619B1F-B135-B241-87E0-051EAA3A6AF9}" srcOrd="1" destOrd="0" presId="urn:microsoft.com/office/officeart/2005/8/layout/process1"/>
    <dgm:cxn modelId="{C817F32B-CE6F-A643-B9AE-4923B50F7B8F}" type="presOf" srcId="{907FD0CB-86B4-4748-8BAC-9367C948CD24}" destId="{CC56A9E2-7AFB-7345-93EA-190616D42325}" srcOrd="0" destOrd="0" presId="urn:microsoft.com/office/officeart/2005/8/layout/process1"/>
    <dgm:cxn modelId="{85BA1638-4A78-D343-A351-4FF08D0C4F2F}" srcId="{25F49969-C76D-CD4E-ABCC-D5BA0F10D998}" destId="{A1CCC5C3-9EBB-D742-A864-6C2F56076340}" srcOrd="3" destOrd="0" parTransId="{6E16B352-10F0-9E4F-8087-C7AD34111004}" sibTransId="{9C4B3699-DB7A-714F-9ED8-E3A1ACCFB1DF}"/>
    <dgm:cxn modelId="{F7C23A39-9D1E-0E4E-9F92-6474B94D3FBA}" type="presOf" srcId="{A3AF0961-90F9-8D44-9EE3-333F5BE8BFBE}" destId="{ED7F380C-1CD7-3942-9E97-7903D0CF91CB}" srcOrd="0" destOrd="0" presId="urn:microsoft.com/office/officeart/2005/8/layout/process1"/>
    <dgm:cxn modelId="{7F6B4245-BEE5-A34D-99A3-EE5B0B665A46}" type="presOf" srcId="{414ADCD0-0D0C-C640-942F-7047EB6ACED6}" destId="{01B19428-6892-C940-84B3-E3D1E5DDD5BC}" srcOrd="0" destOrd="0" presId="urn:microsoft.com/office/officeart/2005/8/layout/process1"/>
    <dgm:cxn modelId="{E45F356B-F7D8-4347-BC0A-986C330B98A5}" type="presOf" srcId="{C877ECA6-FEFF-7B44-BC00-6332FBAB3285}" destId="{CD13FA2E-132E-0C4B-907C-E1EF34C82285}" srcOrd="0" destOrd="0" presId="urn:microsoft.com/office/officeart/2005/8/layout/process1"/>
    <dgm:cxn modelId="{2155886D-D934-C94D-984D-DBC87539C0B9}" type="presOf" srcId="{9C4B3699-DB7A-714F-9ED8-E3A1ACCFB1DF}" destId="{BF570912-ABCE-E24F-8BC0-34161495D0CA}" srcOrd="0" destOrd="0" presId="urn:microsoft.com/office/officeart/2005/8/layout/process1"/>
    <dgm:cxn modelId="{E549256E-25B0-824F-94FC-E034929F0BA0}" type="presOf" srcId="{039182B1-F046-BB4B-86E1-75F6BDD84D45}" destId="{EAF687C0-0B16-F645-80BC-BEF6B08C4CCD}" srcOrd="0" destOrd="0" presId="urn:microsoft.com/office/officeart/2005/8/layout/process1"/>
    <dgm:cxn modelId="{815AF272-99DF-1F4A-9026-6AB79377E05B}" type="presOf" srcId="{907FD0CB-86B4-4748-8BAC-9367C948CD24}" destId="{BDAB953F-4ED1-6B41-83ED-D295B8FD40C7}" srcOrd="1" destOrd="0" presId="urn:microsoft.com/office/officeart/2005/8/layout/process1"/>
    <dgm:cxn modelId="{CF27A57F-7958-5943-9ECA-FFC3DB249F8C}" srcId="{25F49969-C76D-CD4E-ABCC-D5BA0F10D998}" destId="{C877ECA6-FEFF-7B44-BC00-6332FBAB3285}" srcOrd="0" destOrd="0" parTransId="{EBADEF1A-45AC-B546-8345-400533DF9AA6}" sibTransId="{A3AF0961-90F9-8D44-9EE3-333F5BE8BFBE}"/>
    <dgm:cxn modelId="{14CA79A0-7091-5F47-8FFE-6981DA23D2A2}" type="presOf" srcId="{A1CCC5C3-9EBB-D742-A864-6C2F56076340}" destId="{C226F0C6-D613-8645-9A19-D3F523DA8939}" srcOrd="0" destOrd="0" presId="urn:microsoft.com/office/officeart/2005/8/layout/process1"/>
    <dgm:cxn modelId="{ED7C95A3-1810-3742-8A12-C6E4FFAF9C7A}" type="presOf" srcId="{A3AF0961-90F9-8D44-9EE3-333F5BE8BFBE}" destId="{4DE9B263-601D-524C-9A2C-490FCACB78FD}" srcOrd="1" destOrd="0" presId="urn:microsoft.com/office/officeart/2005/8/layout/process1"/>
    <dgm:cxn modelId="{D11BB3A9-B23D-C44A-A3A9-840C6CAC95E1}" type="presOf" srcId="{B18F4784-11B7-A14B-A134-A8C60C49E300}" destId="{50534478-AC6F-F948-AA2E-1A1E2965EB37}" srcOrd="0" destOrd="0" presId="urn:microsoft.com/office/officeart/2005/8/layout/process1"/>
    <dgm:cxn modelId="{769B84AC-B7FF-E24E-876C-276858E4B0C5}" type="presOf" srcId="{9C4B3699-DB7A-714F-9ED8-E3A1ACCFB1DF}" destId="{E657C427-DA1A-A843-85C8-C30F69995C78}" srcOrd="1" destOrd="0" presId="urn:microsoft.com/office/officeart/2005/8/layout/process1"/>
    <dgm:cxn modelId="{F5BB3AE1-52A8-2240-B8B3-9312C7BFF996}" srcId="{25F49969-C76D-CD4E-ABCC-D5BA0F10D998}" destId="{B18F4784-11B7-A14B-A134-A8C60C49E300}" srcOrd="2" destOrd="0" parTransId="{E119F511-56C4-5540-AED1-75F1DD0A7AC7}" sibTransId="{907FD0CB-86B4-4748-8BAC-9367C948CD24}"/>
    <dgm:cxn modelId="{9248EAED-243D-6B47-BF01-A442C8BD8F2E}" srcId="{25F49969-C76D-CD4E-ABCC-D5BA0F10D998}" destId="{C0447E3D-D8B6-0A44-B61D-1CDD6C2391F1}" srcOrd="1" destOrd="0" parTransId="{CCFF44D2-AF7B-564F-A00E-D1D36AE401BF}" sibTransId="{039182B1-F046-BB4B-86E1-75F6BDD84D45}"/>
    <dgm:cxn modelId="{28DEFEF4-059E-0142-BC0D-6FD0CE0B106B}" type="presOf" srcId="{C0447E3D-D8B6-0A44-B61D-1CDD6C2391F1}" destId="{E78FC9BD-00C9-8B44-BE44-63FEEEB9D3B1}" srcOrd="0" destOrd="0" presId="urn:microsoft.com/office/officeart/2005/8/layout/process1"/>
    <dgm:cxn modelId="{6F9921F9-4532-CB4F-9E47-1F4FE25D6140}" type="presOf" srcId="{25F49969-C76D-CD4E-ABCC-D5BA0F10D998}" destId="{89E3A524-9985-D245-BE36-CFDC93D556D7}" srcOrd="0" destOrd="0" presId="urn:microsoft.com/office/officeart/2005/8/layout/process1"/>
    <dgm:cxn modelId="{6FAF8EB6-525C-8344-A14F-6FA0FFF51C90}" type="presParOf" srcId="{89E3A524-9985-D245-BE36-CFDC93D556D7}" destId="{CD13FA2E-132E-0C4B-907C-E1EF34C82285}" srcOrd="0" destOrd="0" presId="urn:microsoft.com/office/officeart/2005/8/layout/process1"/>
    <dgm:cxn modelId="{4D2895D6-9C6E-934C-BA2C-D0D600EE8277}" type="presParOf" srcId="{89E3A524-9985-D245-BE36-CFDC93D556D7}" destId="{ED7F380C-1CD7-3942-9E97-7903D0CF91CB}" srcOrd="1" destOrd="0" presId="urn:microsoft.com/office/officeart/2005/8/layout/process1"/>
    <dgm:cxn modelId="{D41829B0-78E7-C044-A896-98C402E9A35F}" type="presParOf" srcId="{ED7F380C-1CD7-3942-9E97-7903D0CF91CB}" destId="{4DE9B263-601D-524C-9A2C-490FCACB78FD}" srcOrd="0" destOrd="0" presId="urn:microsoft.com/office/officeart/2005/8/layout/process1"/>
    <dgm:cxn modelId="{BCCB99A3-35D7-6F46-9BAB-35AE306630B6}" type="presParOf" srcId="{89E3A524-9985-D245-BE36-CFDC93D556D7}" destId="{E78FC9BD-00C9-8B44-BE44-63FEEEB9D3B1}" srcOrd="2" destOrd="0" presId="urn:microsoft.com/office/officeart/2005/8/layout/process1"/>
    <dgm:cxn modelId="{9B29F453-3C61-2D4B-B040-FA7ACD60A499}" type="presParOf" srcId="{89E3A524-9985-D245-BE36-CFDC93D556D7}" destId="{EAF687C0-0B16-F645-80BC-BEF6B08C4CCD}" srcOrd="3" destOrd="0" presId="urn:microsoft.com/office/officeart/2005/8/layout/process1"/>
    <dgm:cxn modelId="{FE42F925-D571-C242-8B77-DE37CF8EFB5A}" type="presParOf" srcId="{EAF687C0-0B16-F645-80BC-BEF6B08C4CCD}" destId="{63619B1F-B135-B241-87E0-051EAA3A6AF9}" srcOrd="0" destOrd="0" presId="urn:microsoft.com/office/officeart/2005/8/layout/process1"/>
    <dgm:cxn modelId="{A7408EED-5C16-AC4B-A519-EA291A0BBF5E}" type="presParOf" srcId="{89E3A524-9985-D245-BE36-CFDC93D556D7}" destId="{50534478-AC6F-F948-AA2E-1A1E2965EB37}" srcOrd="4" destOrd="0" presId="urn:microsoft.com/office/officeart/2005/8/layout/process1"/>
    <dgm:cxn modelId="{35493C17-9053-084A-A82F-D52B748A699D}" type="presParOf" srcId="{89E3A524-9985-D245-BE36-CFDC93D556D7}" destId="{CC56A9E2-7AFB-7345-93EA-190616D42325}" srcOrd="5" destOrd="0" presId="urn:microsoft.com/office/officeart/2005/8/layout/process1"/>
    <dgm:cxn modelId="{7D104880-1FB8-044E-B9FA-AC0D093EEF0B}" type="presParOf" srcId="{CC56A9E2-7AFB-7345-93EA-190616D42325}" destId="{BDAB953F-4ED1-6B41-83ED-D295B8FD40C7}" srcOrd="0" destOrd="0" presId="urn:microsoft.com/office/officeart/2005/8/layout/process1"/>
    <dgm:cxn modelId="{1C5397DF-555D-984A-A062-0F339A63F12D}" type="presParOf" srcId="{89E3A524-9985-D245-BE36-CFDC93D556D7}" destId="{C226F0C6-D613-8645-9A19-D3F523DA8939}" srcOrd="6" destOrd="0" presId="urn:microsoft.com/office/officeart/2005/8/layout/process1"/>
    <dgm:cxn modelId="{41B0C0FF-93FB-4A43-B9B1-B7BF9D35B4F7}" type="presParOf" srcId="{89E3A524-9985-D245-BE36-CFDC93D556D7}" destId="{BF570912-ABCE-E24F-8BC0-34161495D0CA}" srcOrd="7" destOrd="0" presId="urn:microsoft.com/office/officeart/2005/8/layout/process1"/>
    <dgm:cxn modelId="{053BDD2B-4602-8E4D-B448-B18C723AD8BB}" type="presParOf" srcId="{BF570912-ABCE-E24F-8BC0-34161495D0CA}" destId="{E657C427-DA1A-A843-85C8-C30F69995C78}" srcOrd="0" destOrd="0" presId="urn:microsoft.com/office/officeart/2005/8/layout/process1"/>
    <dgm:cxn modelId="{A6B16514-C3E0-C040-97EC-7D2AFDF1F968}" type="presParOf" srcId="{89E3A524-9985-D245-BE36-CFDC93D556D7}" destId="{01B19428-6892-C940-84B3-E3D1E5DDD5BC}"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8F3BFC-A1B3-0946-8186-7C7089C9F036}" type="doc">
      <dgm:prSet loTypeId="urn:microsoft.com/office/officeart/2005/8/layout/chart3" loCatId="" qsTypeId="urn:microsoft.com/office/officeart/2005/8/quickstyle/simple4" qsCatId="simple" csTypeId="urn:microsoft.com/office/officeart/2005/8/colors/accent1_2" csCatId="accent1" phldr="1"/>
      <dgm:spPr/>
      <dgm:t>
        <a:bodyPr/>
        <a:lstStyle/>
        <a:p>
          <a:endParaRPr lang="es-ES"/>
        </a:p>
      </dgm:t>
    </dgm:pt>
    <dgm:pt modelId="{BFD1362A-EC47-424B-99C3-BE2CCD97B3F3}">
      <dgm:prSet/>
      <dgm:spPr/>
      <dgm:t>
        <a:bodyPr/>
        <a:lstStyle/>
        <a:p>
          <a:pPr rtl="0"/>
          <a:r>
            <a:rPr lang="es-ES_tradnl" dirty="0"/>
            <a:t>Disciplina que estudia y describe la cultura de una comunidad desde la observación participante y desde el análisis de los datos observados</a:t>
          </a:r>
        </a:p>
      </dgm:t>
    </dgm:pt>
    <dgm:pt modelId="{06BF4DAA-7A48-C94C-9993-21E2650722BA}" type="parTrans" cxnId="{C8FD1309-7D86-1043-BD09-FB3CEEA36636}">
      <dgm:prSet/>
      <dgm:spPr/>
      <dgm:t>
        <a:bodyPr/>
        <a:lstStyle/>
        <a:p>
          <a:endParaRPr lang="es-ES"/>
        </a:p>
      </dgm:t>
    </dgm:pt>
    <dgm:pt modelId="{2B31DA1F-64EE-724F-A80C-6CC2D1364632}" type="sibTrans" cxnId="{C8FD1309-7D86-1043-BD09-FB3CEEA36636}">
      <dgm:prSet/>
      <dgm:spPr/>
      <dgm:t>
        <a:bodyPr/>
        <a:lstStyle/>
        <a:p>
          <a:endParaRPr lang="es-ES"/>
        </a:p>
      </dgm:t>
    </dgm:pt>
    <dgm:pt modelId="{7AA06665-2575-3340-BD4F-6D9FCDB784F1}" type="pres">
      <dgm:prSet presAssocID="{6B8F3BFC-A1B3-0946-8186-7C7089C9F036}" presName="compositeShape" presStyleCnt="0">
        <dgm:presLayoutVars>
          <dgm:chMax val="7"/>
          <dgm:dir/>
          <dgm:resizeHandles val="exact"/>
        </dgm:presLayoutVars>
      </dgm:prSet>
      <dgm:spPr/>
    </dgm:pt>
    <dgm:pt modelId="{E33BE2B9-6BD6-CB43-A457-D36B1DD146A2}" type="pres">
      <dgm:prSet presAssocID="{6B8F3BFC-A1B3-0946-8186-7C7089C9F036}" presName="wedge1" presStyleLbl="node1" presStyleIdx="0" presStyleCnt="1"/>
      <dgm:spPr/>
    </dgm:pt>
    <dgm:pt modelId="{14BC8C2A-DD2C-F941-BC5E-36C0370D92D4}" type="pres">
      <dgm:prSet presAssocID="{6B8F3BFC-A1B3-0946-8186-7C7089C9F036}" presName="wedge1Tx" presStyleLbl="node1" presStyleIdx="0" presStyleCnt="1">
        <dgm:presLayoutVars>
          <dgm:chMax val="0"/>
          <dgm:chPref val="0"/>
          <dgm:bulletEnabled val="1"/>
        </dgm:presLayoutVars>
      </dgm:prSet>
      <dgm:spPr/>
    </dgm:pt>
  </dgm:ptLst>
  <dgm:cxnLst>
    <dgm:cxn modelId="{C8FD1309-7D86-1043-BD09-FB3CEEA36636}" srcId="{6B8F3BFC-A1B3-0946-8186-7C7089C9F036}" destId="{BFD1362A-EC47-424B-99C3-BE2CCD97B3F3}" srcOrd="0" destOrd="0" parTransId="{06BF4DAA-7A48-C94C-9993-21E2650722BA}" sibTransId="{2B31DA1F-64EE-724F-A80C-6CC2D1364632}"/>
    <dgm:cxn modelId="{A75DEC69-8496-224C-9C5E-3B6D0770105F}" type="presOf" srcId="{6B8F3BFC-A1B3-0946-8186-7C7089C9F036}" destId="{7AA06665-2575-3340-BD4F-6D9FCDB784F1}" srcOrd="0" destOrd="0" presId="urn:microsoft.com/office/officeart/2005/8/layout/chart3"/>
    <dgm:cxn modelId="{0BF5437D-B366-9346-BEC6-34222A6555E7}" type="presOf" srcId="{BFD1362A-EC47-424B-99C3-BE2CCD97B3F3}" destId="{14BC8C2A-DD2C-F941-BC5E-36C0370D92D4}" srcOrd="1" destOrd="0" presId="urn:microsoft.com/office/officeart/2005/8/layout/chart3"/>
    <dgm:cxn modelId="{D082238E-F667-0A46-A1FC-362FB9304A59}" type="presOf" srcId="{BFD1362A-EC47-424B-99C3-BE2CCD97B3F3}" destId="{E33BE2B9-6BD6-CB43-A457-D36B1DD146A2}" srcOrd="0" destOrd="0" presId="urn:microsoft.com/office/officeart/2005/8/layout/chart3"/>
    <dgm:cxn modelId="{7279758D-084E-0E42-B520-F6DBDCAE5443}" type="presParOf" srcId="{7AA06665-2575-3340-BD4F-6D9FCDB784F1}" destId="{E33BE2B9-6BD6-CB43-A457-D36B1DD146A2}" srcOrd="0" destOrd="0" presId="urn:microsoft.com/office/officeart/2005/8/layout/chart3"/>
    <dgm:cxn modelId="{2DE89611-15BF-D342-84C6-26C4A85B43D1}" type="presParOf" srcId="{7AA06665-2575-3340-BD4F-6D9FCDB784F1}" destId="{14BC8C2A-DD2C-F941-BC5E-36C0370D92D4}" srcOrd="1"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8F3BFC-A1B3-0946-8186-7C7089C9F036}" type="doc">
      <dgm:prSet loTypeId="urn:microsoft.com/office/officeart/2005/8/layout/chart3" loCatId="" qsTypeId="urn:microsoft.com/office/officeart/2005/8/quickstyle/simple4" qsCatId="simple" csTypeId="urn:microsoft.com/office/officeart/2005/8/colors/accent2_3" csCatId="accent2" phldr="1"/>
      <dgm:spPr/>
      <dgm:t>
        <a:bodyPr/>
        <a:lstStyle/>
        <a:p>
          <a:endParaRPr lang="es-ES"/>
        </a:p>
      </dgm:t>
    </dgm:pt>
    <dgm:pt modelId="{BFD1362A-EC47-424B-99C3-BE2CCD97B3F3}">
      <dgm:prSet/>
      <dgm:spPr/>
      <dgm:t>
        <a:bodyPr/>
        <a:lstStyle/>
        <a:p>
          <a:pPr rtl="0"/>
          <a:r>
            <a:rPr lang="es-MX" dirty="0">
              <a:latin typeface="Bookman Old Style" charset="0"/>
            </a:rPr>
            <a:t>Procedimiento   de investigación  que aborda la construcción del  conocimiento desde la perspectiva del análisis antropológico  (comportamiento del hombre en la sociedad)</a:t>
          </a:r>
          <a:endParaRPr lang="es-ES_tradnl" dirty="0"/>
        </a:p>
      </dgm:t>
    </dgm:pt>
    <dgm:pt modelId="{06BF4DAA-7A48-C94C-9993-21E2650722BA}" type="parTrans" cxnId="{C8FD1309-7D86-1043-BD09-FB3CEEA36636}">
      <dgm:prSet/>
      <dgm:spPr/>
      <dgm:t>
        <a:bodyPr/>
        <a:lstStyle/>
        <a:p>
          <a:endParaRPr lang="es-ES"/>
        </a:p>
      </dgm:t>
    </dgm:pt>
    <dgm:pt modelId="{2B31DA1F-64EE-724F-A80C-6CC2D1364632}" type="sibTrans" cxnId="{C8FD1309-7D86-1043-BD09-FB3CEEA36636}">
      <dgm:prSet/>
      <dgm:spPr/>
      <dgm:t>
        <a:bodyPr/>
        <a:lstStyle/>
        <a:p>
          <a:endParaRPr lang="es-ES"/>
        </a:p>
      </dgm:t>
    </dgm:pt>
    <dgm:pt modelId="{7AA06665-2575-3340-BD4F-6D9FCDB784F1}" type="pres">
      <dgm:prSet presAssocID="{6B8F3BFC-A1B3-0946-8186-7C7089C9F036}" presName="compositeShape" presStyleCnt="0">
        <dgm:presLayoutVars>
          <dgm:chMax val="7"/>
          <dgm:dir/>
          <dgm:resizeHandles val="exact"/>
        </dgm:presLayoutVars>
      </dgm:prSet>
      <dgm:spPr/>
    </dgm:pt>
    <dgm:pt modelId="{E33BE2B9-6BD6-CB43-A457-D36B1DD146A2}" type="pres">
      <dgm:prSet presAssocID="{6B8F3BFC-A1B3-0946-8186-7C7089C9F036}" presName="wedge1" presStyleLbl="node1" presStyleIdx="0" presStyleCnt="1"/>
      <dgm:spPr/>
    </dgm:pt>
    <dgm:pt modelId="{14BC8C2A-DD2C-F941-BC5E-36C0370D92D4}" type="pres">
      <dgm:prSet presAssocID="{6B8F3BFC-A1B3-0946-8186-7C7089C9F036}" presName="wedge1Tx" presStyleLbl="node1" presStyleIdx="0" presStyleCnt="1">
        <dgm:presLayoutVars>
          <dgm:chMax val="0"/>
          <dgm:chPref val="0"/>
          <dgm:bulletEnabled val="1"/>
        </dgm:presLayoutVars>
      </dgm:prSet>
      <dgm:spPr/>
    </dgm:pt>
  </dgm:ptLst>
  <dgm:cxnLst>
    <dgm:cxn modelId="{C8FD1309-7D86-1043-BD09-FB3CEEA36636}" srcId="{6B8F3BFC-A1B3-0946-8186-7C7089C9F036}" destId="{BFD1362A-EC47-424B-99C3-BE2CCD97B3F3}" srcOrd="0" destOrd="0" parTransId="{06BF4DAA-7A48-C94C-9993-21E2650722BA}" sibTransId="{2B31DA1F-64EE-724F-A80C-6CC2D1364632}"/>
    <dgm:cxn modelId="{D3E13D5A-48A8-4F4C-8217-7CA5CAD4AF23}" type="presOf" srcId="{BFD1362A-EC47-424B-99C3-BE2CCD97B3F3}" destId="{14BC8C2A-DD2C-F941-BC5E-36C0370D92D4}" srcOrd="1" destOrd="0" presId="urn:microsoft.com/office/officeart/2005/8/layout/chart3"/>
    <dgm:cxn modelId="{1A3946B7-DF96-C341-89B0-0173410A8C19}" type="presOf" srcId="{BFD1362A-EC47-424B-99C3-BE2CCD97B3F3}" destId="{E33BE2B9-6BD6-CB43-A457-D36B1DD146A2}" srcOrd="0" destOrd="0" presId="urn:microsoft.com/office/officeart/2005/8/layout/chart3"/>
    <dgm:cxn modelId="{9A60A6CD-C01E-9946-9C03-8F707487419D}" type="presOf" srcId="{6B8F3BFC-A1B3-0946-8186-7C7089C9F036}" destId="{7AA06665-2575-3340-BD4F-6D9FCDB784F1}" srcOrd="0" destOrd="0" presId="urn:microsoft.com/office/officeart/2005/8/layout/chart3"/>
    <dgm:cxn modelId="{2FFA9A02-F2EE-344C-B0B9-7E16BA8D48BE}" type="presParOf" srcId="{7AA06665-2575-3340-BD4F-6D9FCDB784F1}" destId="{E33BE2B9-6BD6-CB43-A457-D36B1DD146A2}" srcOrd="0" destOrd="0" presId="urn:microsoft.com/office/officeart/2005/8/layout/chart3"/>
    <dgm:cxn modelId="{B78035A3-9E71-594B-B87B-705BDD9CAF2F}" type="presParOf" srcId="{7AA06665-2575-3340-BD4F-6D9FCDB784F1}" destId="{14BC8C2A-DD2C-F941-BC5E-36C0370D92D4}" srcOrd="1"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B8F3BFC-A1B3-0946-8186-7C7089C9F036}" type="doc">
      <dgm:prSet loTypeId="urn:microsoft.com/office/officeart/2005/8/layout/chart3" loCatId="" qsTypeId="urn:microsoft.com/office/officeart/2005/8/quickstyle/simple4" qsCatId="simple" csTypeId="urn:microsoft.com/office/officeart/2005/8/colors/accent5_4" csCatId="accent5" phldr="1"/>
      <dgm:spPr/>
      <dgm:t>
        <a:bodyPr/>
        <a:lstStyle/>
        <a:p>
          <a:endParaRPr lang="es-ES"/>
        </a:p>
      </dgm:t>
    </dgm:pt>
    <dgm:pt modelId="{BFD1362A-EC47-424B-99C3-BE2CCD97B3F3}">
      <dgm:prSet/>
      <dgm:spPr/>
      <dgm:t>
        <a:bodyPr/>
        <a:lstStyle/>
        <a:p>
          <a:pPr rtl="0"/>
          <a:r>
            <a:rPr lang="es-ES_tradnl" dirty="0"/>
            <a:t>Trabajo de campo en un escenario cultural particular</a:t>
          </a:r>
        </a:p>
      </dgm:t>
    </dgm:pt>
    <dgm:pt modelId="{06BF4DAA-7A48-C94C-9993-21E2650722BA}" type="parTrans" cxnId="{C8FD1309-7D86-1043-BD09-FB3CEEA36636}">
      <dgm:prSet/>
      <dgm:spPr/>
      <dgm:t>
        <a:bodyPr/>
        <a:lstStyle/>
        <a:p>
          <a:endParaRPr lang="es-ES"/>
        </a:p>
      </dgm:t>
    </dgm:pt>
    <dgm:pt modelId="{2B31DA1F-64EE-724F-A80C-6CC2D1364632}" type="sibTrans" cxnId="{C8FD1309-7D86-1043-BD09-FB3CEEA36636}">
      <dgm:prSet/>
      <dgm:spPr/>
      <dgm:t>
        <a:bodyPr/>
        <a:lstStyle/>
        <a:p>
          <a:endParaRPr lang="es-ES"/>
        </a:p>
      </dgm:t>
    </dgm:pt>
    <dgm:pt modelId="{7AA06665-2575-3340-BD4F-6D9FCDB784F1}" type="pres">
      <dgm:prSet presAssocID="{6B8F3BFC-A1B3-0946-8186-7C7089C9F036}" presName="compositeShape" presStyleCnt="0">
        <dgm:presLayoutVars>
          <dgm:chMax val="7"/>
          <dgm:dir/>
          <dgm:resizeHandles val="exact"/>
        </dgm:presLayoutVars>
      </dgm:prSet>
      <dgm:spPr/>
    </dgm:pt>
    <dgm:pt modelId="{E33BE2B9-6BD6-CB43-A457-D36B1DD146A2}" type="pres">
      <dgm:prSet presAssocID="{6B8F3BFC-A1B3-0946-8186-7C7089C9F036}" presName="wedge1" presStyleLbl="node1" presStyleIdx="0" presStyleCnt="1"/>
      <dgm:spPr/>
    </dgm:pt>
    <dgm:pt modelId="{14BC8C2A-DD2C-F941-BC5E-36C0370D92D4}" type="pres">
      <dgm:prSet presAssocID="{6B8F3BFC-A1B3-0946-8186-7C7089C9F036}" presName="wedge1Tx" presStyleLbl="node1" presStyleIdx="0" presStyleCnt="1">
        <dgm:presLayoutVars>
          <dgm:chMax val="0"/>
          <dgm:chPref val="0"/>
          <dgm:bulletEnabled val="1"/>
        </dgm:presLayoutVars>
      </dgm:prSet>
      <dgm:spPr/>
    </dgm:pt>
  </dgm:ptLst>
  <dgm:cxnLst>
    <dgm:cxn modelId="{C8FD1309-7D86-1043-BD09-FB3CEEA36636}" srcId="{6B8F3BFC-A1B3-0946-8186-7C7089C9F036}" destId="{BFD1362A-EC47-424B-99C3-BE2CCD97B3F3}" srcOrd="0" destOrd="0" parTransId="{06BF4DAA-7A48-C94C-9993-21E2650722BA}" sibTransId="{2B31DA1F-64EE-724F-A80C-6CC2D1364632}"/>
    <dgm:cxn modelId="{0A32102A-9FF0-3643-B203-C1B8F6F38EED}" type="presOf" srcId="{BFD1362A-EC47-424B-99C3-BE2CCD97B3F3}" destId="{E33BE2B9-6BD6-CB43-A457-D36B1DD146A2}" srcOrd="0" destOrd="0" presId="urn:microsoft.com/office/officeart/2005/8/layout/chart3"/>
    <dgm:cxn modelId="{3D9C07F2-1503-2F41-9060-95A9688251B0}" type="presOf" srcId="{BFD1362A-EC47-424B-99C3-BE2CCD97B3F3}" destId="{14BC8C2A-DD2C-F941-BC5E-36C0370D92D4}" srcOrd="1" destOrd="0" presId="urn:microsoft.com/office/officeart/2005/8/layout/chart3"/>
    <dgm:cxn modelId="{566EE5FF-ACCB-0341-9B23-A294B8EBF022}" type="presOf" srcId="{6B8F3BFC-A1B3-0946-8186-7C7089C9F036}" destId="{7AA06665-2575-3340-BD4F-6D9FCDB784F1}" srcOrd="0" destOrd="0" presId="urn:microsoft.com/office/officeart/2005/8/layout/chart3"/>
    <dgm:cxn modelId="{F7105814-6EC3-6143-B2DA-63AA7D753FE1}" type="presParOf" srcId="{7AA06665-2575-3340-BD4F-6D9FCDB784F1}" destId="{E33BE2B9-6BD6-CB43-A457-D36B1DD146A2}" srcOrd="0" destOrd="0" presId="urn:microsoft.com/office/officeart/2005/8/layout/chart3"/>
    <dgm:cxn modelId="{866C7FDB-FCAA-EF4C-9ACF-0B67AF8CFC85}" type="presParOf" srcId="{7AA06665-2575-3340-BD4F-6D9FCDB784F1}" destId="{14BC8C2A-DD2C-F941-BC5E-36C0370D92D4}" srcOrd="1"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B8F3BFC-A1B3-0946-8186-7C7089C9F036}" type="doc">
      <dgm:prSet loTypeId="urn:microsoft.com/office/officeart/2005/8/layout/chart3" loCatId="" qsTypeId="urn:microsoft.com/office/officeart/2005/8/quickstyle/simple4" qsCatId="simple" csTypeId="urn:microsoft.com/office/officeart/2005/8/colors/accent6_3" csCatId="accent6" phldr="1"/>
      <dgm:spPr/>
      <dgm:t>
        <a:bodyPr/>
        <a:lstStyle/>
        <a:p>
          <a:endParaRPr lang="es-ES"/>
        </a:p>
      </dgm:t>
    </dgm:pt>
    <dgm:pt modelId="{BFD1362A-EC47-424B-99C3-BE2CCD97B3F3}">
      <dgm:prSet/>
      <dgm:spPr/>
      <dgm:t>
        <a:bodyPr/>
        <a:lstStyle/>
        <a:p>
          <a:pPr rtl="0"/>
          <a:r>
            <a:rPr lang="es-ES_tradnl" dirty="0"/>
            <a:t>La redacción de las notas de campo de un antropólogo.</a:t>
          </a:r>
        </a:p>
      </dgm:t>
    </dgm:pt>
    <dgm:pt modelId="{06BF4DAA-7A48-C94C-9993-21E2650722BA}" type="parTrans" cxnId="{C8FD1309-7D86-1043-BD09-FB3CEEA36636}">
      <dgm:prSet/>
      <dgm:spPr/>
      <dgm:t>
        <a:bodyPr/>
        <a:lstStyle/>
        <a:p>
          <a:endParaRPr lang="es-ES"/>
        </a:p>
      </dgm:t>
    </dgm:pt>
    <dgm:pt modelId="{2B31DA1F-64EE-724F-A80C-6CC2D1364632}" type="sibTrans" cxnId="{C8FD1309-7D86-1043-BD09-FB3CEEA36636}">
      <dgm:prSet/>
      <dgm:spPr/>
      <dgm:t>
        <a:bodyPr/>
        <a:lstStyle/>
        <a:p>
          <a:endParaRPr lang="es-ES"/>
        </a:p>
      </dgm:t>
    </dgm:pt>
    <dgm:pt modelId="{7AA06665-2575-3340-BD4F-6D9FCDB784F1}" type="pres">
      <dgm:prSet presAssocID="{6B8F3BFC-A1B3-0946-8186-7C7089C9F036}" presName="compositeShape" presStyleCnt="0">
        <dgm:presLayoutVars>
          <dgm:chMax val="7"/>
          <dgm:dir/>
          <dgm:resizeHandles val="exact"/>
        </dgm:presLayoutVars>
      </dgm:prSet>
      <dgm:spPr/>
    </dgm:pt>
    <dgm:pt modelId="{E33BE2B9-6BD6-CB43-A457-D36B1DD146A2}" type="pres">
      <dgm:prSet presAssocID="{6B8F3BFC-A1B3-0946-8186-7C7089C9F036}" presName="wedge1" presStyleLbl="node1" presStyleIdx="0" presStyleCnt="1"/>
      <dgm:spPr/>
    </dgm:pt>
    <dgm:pt modelId="{14BC8C2A-DD2C-F941-BC5E-36C0370D92D4}" type="pres">
      <dgm:prSet presAssocID="{6B8F3BFC-A1B3-0946-8186-7C7089C9F036}" presName="wedge1Tx" presStyleLbl="node1" presStyleIdx="0" presStyleCnt="1">
        <dgm:presLayoutVars>
          <dgm:chMax val="0"/>
          <dgm:chPref val="0"/>
          <dgm:bulletEnabled val="1"/>
        </dgm:presLayoutVars>
      </dgm:prSet>
      <dgm:spPr/>
    </dgm:pt>
  </dgm:ptLst>
  <dgm:cxnLst>
    <dgm:cxn modelId="{C8FD1309-7D86-1043-BD09-FB3CEEA36636}" srcId="{6B8F3BFC-A1B3-0946-8186-7C7089C9F036}" destId="{BFD1362A-EC47-424B-99C3-BE2CCD97B3F3}" srcOrd="0" destOrd="0" parTransId="{06BF4DAA-7A48-C94C-9993-21E2650722BA}" sibTransId="{2B31DA1F-64EE-724F-A80C-6CC2D1364632}"/>
    <dgm:cxn modelId="{0EB3722C-FC1D-5F40-89BE-F14F33DC0805}" type="presOf" srcId="{BFD1362A-EC47-424B-99C3-BE2CCD97B3F3}" destId="{14BC8C2A-DD2C-F941-BC5E-36C0370D92D4}" srcOrd="1" destOrd="0" presId="urn:microsoft.com/office/officeart/2005/8/layout/chart3"/>
    <dgm:cxn modelId="{C046BDA5-1D10-3643-85C5-8D3FC605F919}" type="presOf" srcId="{6B8F3BFC-A1B3-0946-8186-7C7089C9F036}" destId="{7AA06665-2575-3340-BD4F-6D9FCDB784F1}" srcOrd="0" destOrd="0" presId="urn:microsoft.com/office/officeart/2005/8/layout/chart3"/>
    <dgm:cxn modelId="{D7BA6CC7-3309-1240-9509-256A18C6A656}" type="presOf" srcId="{BFD1362A-EC47-424B-99C3-BE2CCD97B3F3}" destId="{E33BE2B9-6BD6-CB43-A457-D36B1DD146A2}" srcOrd="0" destOrd="0" presId="urn:microsoft.com/office/officeart/2005/8/layout/chart3"/>
    <dgm:cxn modelId="{59A8C099-7F8F-1343-A904-AC65110AAE47}" type="presParOf" srcId="{7AA06665-2575-3340-BD4F-6D9FCDB784F1}" destId="{E33BE2B9-6BD6-CB43-A457-D36B1DD146A2}" srcOrd="0" destOrd="0" presId="urn:microsoft.com/office/officeart/2005/8/layout/chart3"/>
    <dgm:cxn modelId="{1B175110-E5C9-B14A-80D8-21912A038A75}" type="presParOf" srcId="{7AA06665-2575-3340-BD4F-6D9FCDB784F1}" destId="{14BC8C2A-DD2C-F941-BC5E-36C0370D92D4}" srcOrd="1"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AE6D524-A953-F744-89AE-E704C0F51C79}" type="doc">
      <dgm:prSet loTypeId="urn:microsoft.com/office/officeart/2005/8/layout/hProcess9" loCatId="" qsTypeId="urn:microsoft.com/office/officeart/2005/8/quickstyle/simple4" qsCatId="simple" csTypeId="urn:microsoft.com/office/officeart/2005/8/colors/accent1_2" csCatId="accent1" phldr="1"/>
      <dgm:spPr/>
    </dgm:pt>
    <dgm:pt modelId="{6978D765-AD6C-F845-8943-B295C2A234D9}">
      <dgm:prSet phldrT="[Texto]"/>
      <dgm:spPr/>
      <dgm:t>
        <a:bodyPr/>
        <a:lstStyle/>
        <a:p>
          <a:endParaRPr lang="es-ES" dirty="0"/>
        </a:p>
        <a:p>
          <a:r>
            <a:rPr lang="es-ES" dirty="0"/>
            <a:t>ETNOGRAFÍA</a:t>
          </a:r>
        </a:p>
        <a:p>
          <a:r>
            <a:rPr lang="es-ES" dirty="0"/>
            <a:t>1ª etapa</a:t>
          </a:r>
        </a:p>
        <a:p>
          <a:r>
            <a:rPr lang="es-ES" dirty="0"/>
            <a:t>(propósitos descriptivos)</a:t>
          </a:r>
        </a:p>
        <a:p>
          <a:endParaRPr lang="es-ES" dirty="0"/>
        </a:p>
      </dgm:t>
    </dgm:pt>
    <dgm:pt modelId="{14E0BF58-7262-FA45-8BCD-C6C7C662874E}" type="parTrans" cxnId="{9E9EBE2D-48D7-004C-B529-EC0E38BF3BA1}">
      <dgm:prSet/>
      <dgm:spPr/>
      <dgm:t>
        <a:bodyPr/>
        <a:lstStyle/>
        <a:p>
          <a:endParaRPr lang="es-ES"/>
        </a:p>
      </dgm:t>
    </dgm:pt>
    <dgm:pt modelId="{7B527AF6-8B9C-4943-B833-0128FD60087C}" type="sibTrans" cxnId="{9E9EBE2D-48D7-004C-B529-EC0E38BF3BA1}">
      <dgm:prSet/>
      <dgm:spPr/>
      <dgm:t>
        <a:bodyPr/>
        <a:lstStyle/>
        <a:p>
          <a:endParaRPr lang="es-ES"/>
        </a:p>
      </dgm:t>
    </dgm:pt>
    <dgm:pt modelId="{504D2094-E59E-A246-BB4D-0AD770868641}">
      <dgm:prSet phldrT="[Texto]"/>
      <dgm:spPr/>
      <dgm:t>
        <a:bodyPr/>
        <a:lstStyle/>
        <a:p>
          <a:r>
            <a:rPr lang="es-ES" dirty="0"/>
            <a:t>ETNOLOGÍA</a:t>
          </a:r>
        </a:p>
        <a:p>
          <a:r>
            <a:rPr lang="es-ES" dirty="0"/>
            <a:t>2ª etapa</a:t>
          </a:r>
        </a:p>
        <a:p>
          <a:r>
            <a:rPr lang="es-ES" dirty="0"/>
            <a:t>(Análisis comparativo)</a:t>
          </a:r>
        </a:p>
      </dgm:t>
    </dgm:pt>
    <dgm:pt modelId="{244BE40D-18ED-7546-B279-BCE5063B1C01}" type="parTrans" cxnId="{9F3E95EF-8587-9E4E-9F55-90E0B3BFF95A}">
      <dgm:prSet/>
      <dgm:spPr/>
      <dgm:t>
        <a:bodyPr/>
        <a:lstStyle/>
        <a:p>
          <a:endParaRPr lang="es-ES"/>
        </a:p>
      </dgm:t>
    </dgm:pt>
    <dgm:pt modelId="{326DBC69-28F2-204B-A33E-81361113D2D9}" type="sibTrans" cxnId="{9F3E95EF-8587-9E4E-9F55-90E0B3BFF95A}">
      <dgm:prSet/>
      <dgm:spPr/>
      <dgm:t>
        <a:bodyPr/>
        <a:lstStyle/>
        <a:p>
          <a:endParaRPr lang="es-ES"/>
        </a:p>
      </dgm:t>
    </dgm:pt>
    <dgm:pt modelId="{DD4A351B-B2EC-F045-8E88-8FC97D0D6E77}">
      <dgm:prSet phldrT="[Texto]"/>
      <dgm:spPr/>
      <dgm:t>
        <a:bodyPr/>
        <a:lstStyle/>
        <a:p>
          <a:r>
            <a:rPr lang="es-ES" dirty="0"/>
            <a:t>ANTROPOLOGÍA</a:t>
          </a:r>
        </a:p>
        <a:p>
          <a:r>
            <a:rPr lang="es-ES" dirty="0"/>
            <a:t>3ª etapa</a:t>
          </a:r>
        </a:p>
        <a:p>
          <a:r>
            <a:rPr lang="es-ES" dirty="0"/>
            <a:t>(nivel de síntesis, creación de modelos o teorías)</a:t>
          </a:r>
        </a:p>
      </dgm:t>
    </dgm:pt>
    <dgm:pt modelId="{F7DD8E62-D09E-D84D-8255-3145937ED497}" type="parTrans" cxnId="{D4509095-452A-034C-A371-D13E6A164D5F}">
      <dgm:prSet/>
      <dgm:spPr/>
      <dgm:t>
        <a:bodyPr/>
        <a:lstStyle/>
        <a:p>
          <a:endParaRPr lang="es-ES"/>
        </a:p>
      </dgm:t>
    </dgm:pt>
    <dgm:pt modelId="{F392F257-0AA3-1841-A781-550EDF5E23E0}" type="sibTrans" cxnId="{D4509095-452A-034C-A371-D13E6A164D5F}">
      <dgm:prSet/>
      <dgm:spPr/>
      <dgm:t>
        <a:bodyPr/>
        <a:lstStyle/>
        <a:p>
          <a:endParaRPr lang="es-ES"/>
        </a:p>
      </dgm:t>
    </dgm:pt>
    <dgm:pt modelId="{3851F4A0-AF9B-544C-8DAC-441FEA4FF449}" type="pres">
      <dgm:prSet presAssocID="{3AE6D524-A953-F744-89AE-E704C0F51C79}" presName="CompostProcess" presStyleCnt="0">
        <dgm:presLayoutVars>
          <dgm:dir/>
          <dgm:resizeHandles val="exact"/>
        </dgm:presLayoutVars>
      </dgm:prSet>
      <dgm:spPr/>
    </dgm:pt>
    <dgm:pt modelId="{D2CF9233-CAFA-3447-B2BC-852A79A394AB}" type="pres">
      <dgm:prSet presAssocID="{3AE6D524-A953-F744-89AE-E704C0F51C79}" presName="arrow" presStyleLbl="bgShp" presStyleIdx="0" presStyleCnt="1"/>
      <dgm:spPr/>
    </dgm:pt>
    <dgm:pt modelId="{41B4E253-77A4-CF42-A24D-10348744B8E0}" type="pres">
      <dgm:prSet presAssocID="{3AE6D524-A953-F744-89AE-E704C0F51C79}" presName="linearProcess" presStyleCnt="0"/>
      <dgm:spPr/>
    </dgm:pt>
    <dgm:pt modelId="{27F7DB3C-40F6-3341-A882-331A43B2DECD}" type="pres">
      <dgm:prSet presAssocID="{6978D765-AD6C-F845-8943-B295C2A234D9}" presName="textNode" presStyleLbl="node1" presStyleIdx="0" presStyleCnt="3">
        <dgm:presLayoutVars>
          <dgm:bulletEnabled val="1"/>
        </dgm:presLayoutVars>
      </dgm:prSet>
      <dgm:spPr/>
    </dgm:pt>
    <dgm:pt modelId="{C4264529-E2C7-7342-8168-A4D47108252C}" type="pres">
      <dgm:prSet presAssocID="{7B527AF6-8B9C-4943-B833-0128FD60087C}" presName="sibTrans" presStyleCnt="0"/>
      <dgm:spPr/>
    </dgm:pt>
    <dgm:pt modelId="{5062F996-E46A-214D-94AA-D990E614F4AD}" type="pres">
      <dgm:prSet presAssocID="{504D2094-E59E-A246-BB4D-0AD770868641}" presName="textNode" presStyleLbl="node1" presStyleIdx="1" presStyleCnt="3">
        <dgm:presLayoutVars>
          <dgm:bulletEnabled val="1"/>
        </dgm:presLayoutVars>
      </dgm:prSet>
      <dgm:spPr/>
    </dgm:pt>
    <dgm:pt modelId="{69CA92D6-B9E9-254A-A742-638BB41BB650}" type="pres">
      <dgm:prSet presAssocID="{326DBC69-28F2-204B-A33E-81361113D2D9}" presName="sibTrans" presStyleCnt="0"/>
      <dgm:spPr/>
    </dgm:pt>
    <dgm:pt modelId="{052F5269-1EE7-A140-9D11-9F1D1B999496}" type="pres">
      <dgm:prSet presAssocID="{DD4A351B-B2EC-F045-8E88-8FC97D0D6E77}" presName="textNode" presStyleLbl="node1" presStyleIdx="2" presStyleCnt="3">
        <dgm:presLayoutVars>
          <dgm:bulletEnabled val="1"/>
        </dgm:presLayoutVars>
      </dgm:prSet>
      <dgm:spPr/>
    </dgm:pt>
  </dgm:ptLst>
  <dgm:cxnLst>
    <dgm:cxn modelId="{52DFA203-F1E6-EC47-A316-21BD28FA6085}" type="presOf" srcId="{6978D765-AD6C-F845-8943-B295C2A234D9}" destId="{27F7DB3C-40F6-3341-A882-331A43B2DECD}" srcOrd="0" destOrd="0" presId="urn:microsoft.com/office/officeart/2005/8/layout/hProcess9"/>
    <dgm:cxn modelId="{F856142A-75E3-5E42-B809-313DC99823D9}" type="presOf" srcId="{504D2094-E59E-A246-BB4D-0AD770868641}" destId="{5062F996-E46A-214D-94AA-D990E614F4AD}" srcOrd="0" destOrd="0" presId="urn:microsoft.com/office/officeart/2005/8/layout/hProcess9"/>
    <dgm:cxn modelId="{9E9EBE2D-48D7-004C-B529-EC0E38BF3BA1}" srcId="{3AE6D524-A953-F744-89AE-E704C0F51C79}" destId="{6978D765-AD6C-F845-8943-B295C2A234D9}" srcOrd="0" destOrd="0" parTransId="{14E0BF58-7262-FA45-8BCD-C6C7C662874E}" sibTransId="{7B527AF6-8B9C-4943-B833-0128FD60087C}"/>
    <dgm:cxn modelId="{9A0DBC4D-5318-8040-B224-79C161A60F6F}" type="presOf" srcId="{3AE6D524-A953-F744-89AE-E704C0F51C79}" destId="{3851F4A0-AF9B-544C-8DAC-441FEA4FF449}" srcOrd="0" destOrd="0" presId="urn:microsoft.com/office/officeart/2005/8/layout/hProcess9"/>
    <dgm:cxn modelId="{C468006B-9517-3D49-94D5-67990FDE2726}" type="presOf" srcId="{DD4A351B-B2EC-F045-8E88-8FC97D0D6E77}" destId="{052F5269-1EE7-A140-9D11-9F1D1B999496}" srcOrd="0" destOrd="0" presId="urn:microsoft.com/office/officeart/2005/8/layout/hProcess9"/>
    <dgm:cxn modelId="{D4509095-452A-034C-A371-D13E6A164D5F}" srcId="{3AE6D524-A953-F744-89AE-E704C0F51C79}" destId="{DD4A351B-B2EC-F045-8E88-8FC97D0D6E77}" srcOrd="2" destOrd="0" parTransId="{F7DD8E62-D09E-D84D-8255-3145937ED497}" sibTransId="{F392F257-0AA3-1841-A781-550EDF5E23E0}"/>
    <dgm:cxn modelId="{9F3E95EF-8587-9E4E-9F55-90E0B3BFF95A}" srcId="{3AE6D524-A953-F744-89AE-E704C0F51C79}" destId="{504D2094-E59E-A246-BB4D-0AD770868641}" srcOrd="1" destOrd="0" parTransId="{244BE40D-18ED-7546-B279-BCE5063B1C01}" sibTransId="{326DBC69-28F2-204B-A33E-81361113D2D9}"/>
    <dgm:cxn modelId="{11EC2990-717E-B143-AE03-006852AE9C23}" type="presParOf" srcId="{3851F4A0-AF9B-544C-8DAC-441FEA4FF449}" destId="{D2CF9233-CAFA-3447-B2BC-852A79A394AB}" srcOrd="0" destOrd="0" presId="urn:microsoft.com/office/officeart/2005/8/layout/hProcess9"/>
    <dgm:cxn modelId="{5EBADCFF-25F6-4B48-9807-3E7E6F07774D}" type="presParOf" srcId="{3851F4A0-AF9B-544C-8DAC-441FEA4FF449}" destId="{41B4E253-77A4-CF42-A24D-10348744B8E0}" srcOrd="1" destOrd="0" presId="urn:microsoft.com/office/officeart/2005/8/layout/hProcess9"/>
    <dgm:cxn modelId="{E34088EE-3184-7B46-8944-90A3E858B58E}" type="presParOf" srcId="{41B4E253-77A4-CF42-A24D-10348744B8E0}" destId="{27F7DB3C-40F6-3341-A882-331A43B2DECD}" srcOrd="0" destOrd="0" presId="urn:microsoft.com/office/officeart/2005/8/layout/hProcess9"/>
    <dgm:cxn modelId="{A25468CA-B584-624A-A036-36BC571AD816}" type="presParOf" srcId="{41B4E253-77A4-CF42-A24D-10348744B8E0}" destId="{C4264529-E2C7-7342-8168-A4D47108252C}" srcOrd="1" destOrd="0" presId="urn:microsoft.com/office/officeart/2005/8/layout/hProcess9"/>
    <dgm:cxn modelId="{81EC2F38-8D7A-A14A-A129-B56815E35345}" type="presParOf" srcId="{41B4E253-77A4-CF42-A24D-10348744B8E0}" destId="{5062F996-E46A-214D-94AA-D990E614F4AD}" srcOrd="2" destOrd="0" presId="urn:microsoft.com/office/officeart/2005/8/layout/hProcess9"/>
    <dgm:cxn modelId="{78CEFD39-860D-AF40-9081-500E5296A052}" type="presParOf" srcId="{41B4E253-77A4-CF42-A24D-10348744B8E0}" destId="{69CA92D6-B9E9-254A-A742-638BB41BB650}" srcOrd="3" destOrd="0" presId="urn:microsoft.com/office/officeart/2005/8/layout/hProcess9"/>
    <dgm:cxn modelId="{99BE58E9-4CE2-2044-8765-9E1CC5160F9A}" type="presParOf" srcId="{41B4E253-77A4-CF42-A24D-10348744B8E0}" destId="{052F5269-1EE7-A140-9D11-9F1D1B99949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BC6D40E-04F4-0549-ABB1-324644FE39AB}" type="doc">
      <dgm:prSet loTypeId="urn:microsoft.com/office/officeart/2005/8/layout/default" loCatId="" qsTypeId="urn:microsoft.com/office/officeart/2005/8/quickstyle/simple4" qsCatId="simple" csTypeId="urn:microsoft.com/office/officeart/2005/8/colors/accent1_2" csCatId="accent1" phldr="1"/>
      <dgm:spPr/>
      <dgm:t>
        <a:bodyPr/>
        <a:lstStyle/>
        <a:p>
          <a:endParaRPr lang="es-ES"/>
        </a:p>
      </dgm:t>
    </dgm:pt>
    <dgm:pt modelId="{134A96FD-3989-A644-B4EF-43B95DDAD947}">
      <dgm:prSet phldrT="[Texto]"/>
      <dgm:spPr/>
      <dgm:t>
        <a:bodyPr/>
        <a:lstStyle/>
        <a:p>
          <a:r>
            <a:rPr lang="es-MX" dirty="0">
              <a:latin typeface="Bookman Old Style" charset="0"/>
            </a:rPr>
            <a:t>Es interpretativa</a:t>
          </a:r>
          <a:endParaRPr lang="es-ES" dirty="0"/>
        </a:p>
      </dgm:t>
    </dgm:pt>
    <dgm:pt modelId="{6A30E49F-011B-584D-93BE-B49548DC61AF}" type="parTrans" cxnId="{9201A6D2-7B18-7044-B5AC-D00FDD82D621}">
      <dgm:prSet/>
      <dgm:spPr/>
      <dgm:t>
        <a:bodyPr/>
        <a:lstStyle/>
        <a:p>
          <a:endParaRPr lang="es-ES"/>
        </a:p>
      </dgm:t>
    </dgm:pt>
    <dgm:pt modelId="{43ABE824-C8FE-5C45-995E-7D5605E28E2E}" type="sibTrans" cxnId="{9201A6D2-7B18-7044-B5AC-D00FDD82D621}">
      <dgm:prSet/>
      <dgm:spPr/>
      <dgm:t>
        <a:bodyPr/>
        <a:lstStyle/>
        <a:p>
          <a:endParaRPr lang="es-ES"/>
        </a:p>
      </dgm:t>
    </dgm:pt>
    <dgm:pt modelId="{5E2FA1D4-124A-DC46-9A04-B6975A9375E1}">
      <dgm:prSet phldrT="[Texto]"/>
      <dgm:spPr/>
      <dgm:t>
        <a:bodyPr/>
        <a:lstStyle/>
        <a:p>
          <a:r>
            <a:rPr lang="es-MX" dirty="0">
              <a:latin typeface="Bookman Old Style" charset="0"/>
            </a:rPr>
            <a:t>Se sustenta en corrientes epistemológicas</a:t>
          </a:r>
          <a:endParaRPr lang="es-ES" dirty="0"/>
        </a:p>
      </dgm:t>
    </dgm:pt>
    <dgm:pt modelId="{61254501-55C1-9E43-AC8F-3E3C478429BF}" type="parTrans" cxnId="{25E5A58D-908C-8A40-9F43-05DDD362D2F3}">
      <dgm:prSet/>
      <dgm:spPr/>
      <dgm:t>
        <a:bodyPr/>
        <a:lstStyle/>
        <a:p>
          <a:endParaRPr lang="es-ES"/>
        </a:p>
      </dgm:t>
    </dgm:pt>
    <dgm:pt modelId="{0B562622-C78E-264F-A5EB-DBCDE231D324}" type="sibTrans" cxnId="{25E5A58D-908C-8A40-9F43-05DDD362D2F3}">
      <dgm:prSet/>
      <dgm:spPr/>
      <dgm:t>
        <a:bodyPr/>
        <a:lstStyle/>
        <a:p>
          <a:endParaRPr lang="es-ES"/>
        </a:p>
      </dgm:t>
    </dgm:pt>
    <dgm:pt modelId="{50EF1CDA-3302-A943-B78F-D49AB950CCE2}">
      <dgm:prSet phldrT="[Texto]"/>
      <dgm:spPr/>
      <dgm:t>
        <a:bodyPr/>
        <a:lstStyle/>
        <a:p>
          <a:r>
            <a:rPr lang="es-MX" dirty="0">
              <a:latin typeface="Bookman Old Style" charset="0"/>
            </a:rPr>
            <a:t>Elemento constitutivo del enfoque etnográfico: la descripción </a:t>
          </a:r>
          <a:endParaRPr lang="es-ES" dirty="0"/>
        </a:p>
      </dgm:t>
    </dgm:pt>
    <dgm:pt modelId="{679D6800-5E45-0A43-A4C5-5EF1A8C386E3}" type="parTrans" cxnId="{BEF02C5A-E08E-E945-B20F-CBDBA46B5CCA}">
      <dgm:prSet/>
      <dgm:spPr/>
      <dgm:t>
        <a:bodyPr/>
        <a:lstStyle/>
        <a:p>
          <a:endParaRPr lang="es-ES"/>
        </a:p>
      </dgm:t>
    </dgm:pt>
    <dgm:pt modelId="{18F486EF-5948-0749-8F00-A63655218195}" type="sibTrans" cxnId="{BEF02C5A-E08E-E945-B20F-CBDBA46B5CCA}">
      <dgm:prSet/>
      <dgm:spPr/>
      <dgm:t>
        <a:bodyPr/>
        <a:lstStyle/>
        <a:p>
          <a:endParaRPr lang="es-ES"/>
        </a:p>
      </dgm:t>
    </dgm:pt>
    <dgm:pt modelId="{91F62C01-F6E2-274B-9EA0-07B5FFEA042B}">
      <dgm:prSet phldrT="[Texto]"/>
      <dgm:spPr/>
      <dgm:t>
        <a:bodyPr/>
        <a:lstStyle/>
        <a:p>
          <a:r>
            <a:rPr lang="es-MX" b="0" dirty="0">
              <a:latin typeface="Bookman Old Style" charset="0"/>
            </a:rPr>
            <a:t>Reconocimiento del carácter reflexivo </a:t>
          </a:r>
          <a:r>
            <a:rPr lang="es-MX" dirty="0">
              <a:latin typeface="Bookman Old Style" charset="0"/>
            </a:rPr>
            <a:t>de la investigación social</a:t>
          </a:r>
          <a:endParaRPr lang="es-ES" dirty="0"/>
        </a:p>
      </dgm:t>
    </dgm:pt>
    <dgm:pt modelId="{7A7435F1-139B-684B-AD2F-45E21B72D309}" type="parTrans" cxnId="{6D6658D3-A914-7E4A-B129-182DEDDAFBC5}">
      <dgm:prSet/>
      <dgm:spPr/>
      <dgm:t>
        <a:bodyPr/>
        <a:lstStyle/>
        <a:p>
          <a:endParaRPr lang="es-ES"/>
        </a:p>
      </dgm:t>
    </dgm:pt>
    <dgm:pt modelId="{B126F37F-E169-9E42-852A-AA0E1F1190D6}" type="sibTrans" cxnId="{6D6658D3-A914-7E4A-B129-182DEDDAFBC5}">
      <dgm:prSet/>
      <dgm:spPr/>
      <dgm:t>
        <a:bodyPr/>
        <a:lstStyle/>
        <a:p>
          <a:endParaRPr lang="es-ES"/>
        </a:p>
      </dgm:t>
    </dgm:pt>
    <dgm:pt modelId="{D3D5710F-A366-3E44-A38F-31F28594A688}">
      <dgm:prSet phldrT="[Texto]"/>
      <dgm:spPr/>
      <dgm:t>
        <a:bodyPr/>
        <a:lstStyle/>
        <a:p>
          <a:r>
            <a:rPr lang="es-MX" dirty="0">
              <a:latin typeface="Bookman Old Style" charset="0"/>
            </a:rPr>
            <a:t>Es un procedimiento inductivo</a:t>
          </a:r>
          <a:endParaRPr lang="es-ES" dirty="0"/>
        </a:p>
      </dgm:t>
    </dgm:pt>
    <dgm:pt modelId="{B730A6BE-5ECC-B84A-8640-B080626BEF8C}" type="parTrans" cxnId="{E7865CB9-79D6-ED4C-B83F-0308716BB077}">
      <dgm:prSet/>
      <dgm:spPr/>
      <dgm:t>
        <a:bodyPr/>
        <a:lstStyle/>
        <a:p>
          <a:endParaRPr lang="es-ES"/>
        </a:p>
      </dgm:t>
    </dgm:pt>
    <dgm:pt modelId="{D266D0C1-C951-E041-A683-7297EC8FA43E}" type="sibTrans" cxnId="{E7865CB9-79D6-ED4C-B83F-0308716BB077}">
      <dgm:prSet/>
      <dgm:spPr/>
      <dgm:t>
        <a:bodyPr/>
        <a:lstStyle/>
        <a:p>
          <a:endParaRPr lang="es-ES"/>
        </a:p>
      </dgm:t>
    </dgm:pt>
    <dgm:pt modelId="{790FB5C1-4A66-1748-8959-17BD03B6B34D}" type="pres">
      <dgm:prSet presAssocID="{2BC6D40E-04F4-0549-ABB1-324644FE39AB}" presName="diagram" presStyleCnt="0">
        <dgm:presLayoutVars>
          <dgm:dir/>
          <dgm:resizeHandles val="exact"/>
        </dgm:presLayoutVars>
      </dgm:prSet>
      <dgm:spPr/>
    </dgm:pt>
    <dgm:pt modelId="{C9BF65FE-36C5-0F43-A5C8-2752AF459A01}" type="pres">
      <dgm:prSet presAssocID="{134A96FD-3989-A644-B4EF-43B95DDAD947}" presName="node" presStyleLbl="node1" presStyleIdx="0" presStyleCnt="5">
        <dgm:presLayoutVars>
          <dgm:bulletEnabled val="1"/>
        </dgm:presLayoutVars>
      </dgm:prSet>
      <dgm:spPr/>
    </dgm:pt>
    <dgm:pt modelId="{1583E664-9370-7A4E-8B2A-A9691B53E050}" type="pres">
      <dgm:prSet presAssocID="{43ABE824-C8FE-5C45-995E-7D5605E28E2E}" presName="sibTrans" presStyleCnt="0"/>
      <dgm:spPr/>
    </dgm:pt>
    <dgm:pt modelId="{8C40D000-184A-A047-8044-C6186F0F4E85}" type="pres">
      <dgm:prSet presAssocID="{5E2FA1D4-124A-DC46-9A04-B6975A9375E1}" presName="node" presStyleLbl="node1" presStyleIdx="1" presStyleCnt="5">
        <dgm:presLayoutVars>
          <dgm:bulletEnabled val="1"/>
        </dgm:presLayoutVars>
      </dgm:prSet>
      <dgm:spPr/>
    </dgm:pt>
    <dgm:pt modelId="{B64872A0-8E1D-604B-BE3D-A356F1FA14B4}" type="pres">
      <dgm:prSet presAssocID="{0B562622-C78E-264F-A5EB-DBCDE231D324}" presName="sibTrans" presStyleCnt="0"/>
      <dgm:spPr/>
    </dgm:pt>
    <dgm:pt modelId="{1C541C6B-C4C7-3340-997F-F05EBB251020}" type="pres">
      <dgm:prSet presAssocID="{50EF1CDA-3302-A943-B78F-D49AB950CCE2}" presName="node" presStyleLbl="node1" presStyleIdx="2" presStyleCnt="5">
        <dgm:presLayoutVars>
          <dgm:bulletEnabled val="1"/>
        </dgm:presLayoutVars>
      </dgm:prSet>
      <dgm:spPr/>
    </dgm:pt>
    <dgm:pt modelId="{B850A360-D2F1-7448-BC6D-5EE99E5D60B6}" type="pres">
      <dgm:prSet presAssocID="{18F486EF-5948-0749-8F00-A63655218195}" presName="sibTrans" presStyleCnt="0"/>
      <dgm:spPr/>
    </dgm:pt>
    <dgm:pt modelId="{9C59EFEB-581E-2340-A175-7FB15292CAD7}" type="pres">
      <dgm:prSet presAssocID="{91F62C01-F6E2-274B-9EA0-07B5FFEA042B}" presName="node" presStyleLbl="node1" presStyleIdx="3" presStyleCnt="5">
        <dgm:presLayoutVars>
          <dgm:bulletEnabled val="1"/>
        </dgm:presLayoutVars>
      </dgm:prSet>
      <dgm:spPr/>
    </dgm:pt>
    <dgm:pt modelId="{59642C54-1890-BC43-B7D3-3F93AE1C5A8C}" type="pres">
      <dgm:prSet presAssocID="{B126F37F-E169-9E42-852A-AA0E1F1190D6}" presName="sibTrans" presStyleCnt="0"/>
      <dgm:spPr/>
    </dgm:pt>
    <dgm:pt modelId="{2C2CA637-11CA-CD4D-A8A1-7AE5A69AAF20}" type="pres">
      <dgm:prSet presAssocID="{D3D5710F-A366-3E44-A38F-31F28594A688}" presName="node" presStyleLbl="node1" presStyleIdx="4" presStyleCnt="5">
        <dgm:presLayoutVars>
          <dgm:bulletEnabled val="1"/>
        </dgm:presLayoutVars>
      </dgm:prSet>
      <dgm:spPr/>
    </dgm:pt>
  </dgm:ptLst>
  <dgm:cxnLst>
    <dgm:cxn modelId="{6EE5AC1B-E747-5D46-AFB2-2FFE042679DC}" type="presOf" srcId="{2BC6D40E-04F4-0549-ABB1-324644FE39AB}" destId="{790FB5C1-4A66-1748-8959-17BD03B6B34D}" srcOrd="0" destOrd="0" presId="urn:microsoft.com/office/officeart/2005/8/layout/default"/>
    <dgm:cxn modelId="{BEF02C5A-E08E-E945-B20F-CBDBA46B5CCA}" srcId="{2BC6D40E-04F4-0549-ABB1-324644FE39AB}" destId="{50EF1CDA-3302-A943-B78F-D49AB950CCE2}" srcOrd="2" destOrd="0" parTransId="{679D6800-5E45-0A43-A4C5-5EF1A8C386E3}" sibTransId="{18F486EF-5948-0749-8F00-A63655218195}"/>
    <dgm:cxn modelId="{53817F7B-6ECC-1F4B-990F-CE66700BC650}" type="presOf" srcId="{91F62C01-F6E2-274B-9EA0-07B5FFEA042B}" destId="{9C59EFEB-581E-2340-A175-7FB15292CAD7}" srcOrd="0" destOrd="0" presId="urn:microsoft.com/office/officeart/2005/8/layout/default"/>
    <dgm:cxn modelId="{25E5A58D-908C-8A40-9F43-05DDD362D2F3}" srcId="{2BC6D40E-04F4-0549-ABB1-324644FE39AB}" destId="{5E2FA1D4-124A-DC46-9A04-B6975A9375E1}" srcOrd="1" destOrd="0" parTransId="{61254501-55C1-9E43-AC8F-3E3C478429BF}" sibTransId="{0B562622-C78E-264F-A5EB-DBCDE231D324}"/>
    <dgm:cxn modelId="{F25FC391-DC39-B941-B18C-867F86398852}" type="presOf" srcId="{D3D5710F-A366-3E44-A38F-31F28594A688}" destId="{2C2CA637-11CA-CD4D-A8A1-7AE5A69AAF20}" srcOrd="0" destOrd="0" presId="urn:microsoft.com/office/officeart/2005/8/layout/default"/>
    <dgm:cxn modelId="{844FB9B2-1CBD-8B48-A0E4-6D9A182308B3}" type="presOf" srcId="{5E2FA1D4-124A-DC46-9A04-B6975A9375E1}" destId="{8C40D000-184A-A047-8044-C6186F0F4E85}" srcOrd="0" destOrd="0" presId="urn:microsoft.com/office/officeart/2005/8/layout/default"/>
    <dgm:cxn modelId="{E7865CB9-79D6-ED4C-B83F-0308716BB077}" srcId="{2BC6D40E-04F4-0549-ABB1-324644FE39AB}" destId="{D3D5710F-A366-3E44-A38F-31F28594A688}" srcOrd="4" destOrd="0" parTransId="{B730A6BE-5ECC-B84A-8640-B080626BEF8C}" sibTransId="{D266D0C1-C951-E041-A683-7297EC8FA43E}"/>
    <dgm:cxn modelId="{9201A6D2-7B18-7044-B5AC-D00FDD82D621}" srcId="{2BC6D40E-04F4-0549-ABB1-324644FE39AB}" destId="{134A96FD-3989-A644-B4EF-43B95DDAD947}" srcOrd="0" destOrd="0" parTransId="{6A30E49F-011B-584D-93BE-B49548DC61AF}" sibTransId="{43ABE824-C8FE-5C45-995E-7D5605E28E2E}"/>
    <dgm:cxn modelId="{6D6658D3-A914-7E4A-B129-182DEDDAFBC5}" srcId="{2BC6D40E-04F4-0549-ABB1-324644FE39AB}" destId="{91F62C01-F6E2-274B-9EA0-07B5FFEA042B}" srcOrd="3" destOrd="0" parTransId="{7A7435F1-139B-684B-AD2F-45E21B72D309}" sibTransId="{B126F37F-E169-9E42-852A-AA0E1F1190D6}"/>
    <dgm:cxn modelId="{D78029E4-BE67-BE43-9B39-2DC9C4D6A62C}" type="presOf" srcId="{134A96FD-3989-A644-B4EF-43B95DDAD947}" destId="{C9BF65FE-36C5-0F43-A5C8-2752AF459A01}" srcOrd="0" destOrd="0" presId="urn:microsoft.com/office/officeart/2005/8/layout/default"/>
    <dgm:cxn modelId="{A70241E9-2651-C840-A5B8-C36B8B981904}" type="presOf" srcId="{50EF1CDA-3302-A943-B78F-D49AB950CCE2}" destId="{1C541C6B-C4C7-3340-997F-F05EBB251020}" srcOrd="0" destOrd="0" presId="urn:microsoft.com/office/officeart/2005/8/layout/default"/>
    <dgm:cxn modelId="{A1A491F8-050F-2149-8891-3628AF16AEDE}" type="presParOf" srcId="{790FB5C1-4A66-1748-8959-17BD03B6B34D}" destId="{C9BF65FE-36C5-0F43-A5C8-2752AF459A01}" srcOrd="0" destOrd="0" presId="urn:microsoft.com/office/officeart/2005/8/layout/default"/>
    <dgm:cxn modelId="{7C34D284-F14A-E74E-AADB-B28E6E189157}" type="presParOf" srcId="{790FB5C1-4A66-1748-8959-17BD03B6B34D}" destId="{1583E664-9370-7A4E-8B2A-A9691B53E050}" srcOrd="1" destOrd="0" presId="urn:microsoft.com/office/officeart/2005/8/layout/default"/>
    <dgm:cxn modelId="{631F9C15-E458-3E4C-8BC6-3168D9A5C381}" type="presParOf" srcId="{790FB5C1-4A66-1748-8959-17BD03B6B34D}" destId="{8C40D000-184A-A047-8044-C6186F0F4E85}" srcOrd="2" destOrd="0" presId="urn:microsoft.com/office/officeart/2005/8/layout/default"/>
    <dgm:cxn modelId="{8E9B4EFB-8444-0E49-BEFC-2B286C84708E}" type="presParOf" srcId="{790FB5C1-4A66-1748-8959-17BD03B6B34D}" destId="{B64872A0-8E1D-604B-BE3D-A356F1FA14B4}" srcOrd="3" destOrd="0" presId="urn:microsoft.com/office/officeart/2005/8/layout/default"/>
    <dgm:cxn modelId="{A6F97CC1-1318-344F-952E-DBF47C4FA13D}" type="presParOf" srcId="{790FB5C1-4A66-1748-8959-17BD03B6B34D}" destId="{1C541C6B-C4C7-3340-997F-F05EBB251020}" srcOrd="4" destOrd="0" presId="urn:microsoft.com/office/officeart/2005/8/layout/default"/>
    <dgm:cxn modelId="{D4814F04-66F2-A94B-A968-8B1856FFE750}" type="presParOf" srcId="{790FB5C1-4A66-1748-8959-17BD03B6B34D}" destId="{B850A360-D2F1-7448-BC6D-5EE99E5D60B6}" srcOrd="5" destOrd="0" presId="urn:microsoft.com/office/officeart/2005/8/layout/default"/>
    <dgm:cxn modelId="{C5FB36BF-B3F9-DE45-814D-235DA43732DA}" type="presParOf" srcId="{790FB5C1-4A66-1748-8959-17BD03B6B34D}" destId="{9C59EFEB-581E-2340-A175-7FB15292CAD7}" srcOrd="6" destOrd="0" presId="urn:microsoft.com/office/officeart/2005/8/layout/default"/>
    <dgm:cxn modelId="{E7BD80DE-63AA-7F48-9F65-AF37D239ACB4}" type="presParOf" srcId="{790FB5C1-4A66-1748-8959-17BD03B6B34D}" destId="{59642C54-1890-BC43-B7D3-3F93AE1C5A8C}" srcOrd="7" destOrd="0" presId="urn:microsoft.com/office/officeart/2005/8/layout/default"/>
    <dgm:cxn modelId="{AFEEB262-1C46-8D46-816F-CC4B868189B2}" type="presParOf" srcId="{790FB5C1-4A66-1748-8959-17BD03B6B34D}" destId="{2C2CA637-11CA-CD4D-A8A1-7AE5A69AAF2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CFC8529-6EFD-A645-B672-2EF6A7DF649A}" type="doc">
      <dgm:prSet loTypeId="urn:microsoft.com/office/officeart/2009/layout/ReverseList" loCatId="" qsTypeId="urn:microsoft.com/office/officeart/2005/8/quickstyle/simple4" qsCatId="simple" csTypeId="urn:microsoft.com/office/officeart/2005/8/colors/accent1_2" csCatId="accent1" phldr="1"/>
      <dgm:spPr/>
      <dgm:t>
        <a:bodyPr/>
        <a:lstStyle/>
        <a:p>
          <a:endParaRPr lang="es-ES"/>
        </a:p>
      </dgm:t>
    </dgm:pt>
    <dgm:pt modelId="{6ECF31F9-BC12-B848-A572-1A4A0A9B73CB}">
      <dgm:prSet/>
      <dgm:spPr/>
      <dgm:t>
        <a:bodyPr/>
        <a:lstStyle/>
        <a:p>
          <a:pPr rtl="0"/>
          <a:r>
            <a:rPr lang="es-ES" dirty="0"/>
            <a:t>Supone el reconocimiento de la ignorancia del investigador con respecto al fenómeno que busca investigar que lo llevan a la revisión de postulados teóricos de dónde partir.</a:t>
          </a:r>
        </a:p>
      </dgm:t>
    </dgm:pt>
    <dgm:pt modelId="{A73D5919-A1CF-D842-95B0-8AA7D28D3461}" type="parTrans" cxnId="{3CE905D7-4B2A-974C-B5C6-0C7885E276B4}">
      <dgm:prSet/>
      <dgm:spPr/>
      <dgm:t>
        <a:bodyPr/>
        <a:lstStyle/>
        <a:p>
          <a:endParaRPr lang="es-ES"/>
        </a:p>
      </dgm:t>
    </dgm:pt>
    <dgm:pt modelId="{3EC4805C-8DA4-B74F-9BA9-71712F1A6086}" type="sibTrans" cxnId="{3CE905D7-4B2A-974C-B5C6-0C7885E276B4}">
      <dgm:prSet/>
      <dgm:spPr/>
      <dgm:t>
        <a:bodyPr/>
        <a:lstStyle/>
        <a:p>
          <a:endParaRPr lang="es-ES"/>
        </a:p>
      </dgm:t>
    </dgm:pt>
    <dgm:pt modelId="{33F4D586-FB14-CD4E-A7AC-931642E4E245}">
      <dgm:prSet/>
      <dgm:spPr/>
      <dgm:t>
        <a:bodyPr/>
        <a:lstStyle/>
        <a:p>
          <a:pPr rtl="0"/>
          <a:r>
            <a:rPr lang="es-ES" dirty="0"/>
            <a:t>El investigador busca hacer inteligible a una cultura ante quienes no pertenecen a ella. Supone la necesidad de encontrar un vehículo no </a:t>
          </a:r>
          <a:r>
            <a:rPr lang="es-ES" dirty="0" err="1"/>
            <a:t>etnocéntrico</a:t>
          </a:r>
          <a:r>
            <a:rPr lang="es-ES" dirty="0"/>
            <a:t> de traducción.</a:t>
          </a:r>
        </a:p>
      </dgm:t>
    </dgm:pt>
    <dgm:pt modelId="{2DEA9D7A-5C6E-444F-A8AF-6D3F64AE770B}" type="parTrans" cxnId="{DE26E5A8-5BDD-A24C-AF20-15A29B61C9C3}">
      <dgm:prSet/>
      <dgm:spPr/>
      <dgm:t>
        <a:bodyPr/>
        <a:lstStyle/>
        <a:p>
          <a:endParaRPr lang="es-ES"/>
        </a:p>
      </dgm:t>
    </dgm:pt>
    <dgm:pt modelId="{564018D6-B24C-CA41-998E-B11D58FA8EE2}" type="sibTrans" cxnId="{DE26E5A8-5BDD-A24C-AF20-15A29B61C9C3}">
      <dgm:prSet/>
      <dgm:spPr/>
      <dgm:t>
        <a:bodyPr/>
        <a:lstStyle/>
        <a:p>
          <a:endParaRPr lang="es-ES"/>
        </a:p>
      </dgm:t>
    </dgm:pt>
    <dgm:pt modelId="{604C0814-D1C3-BB49-8BC6-104DEC225F45}" type="pres">
      <dgm:prSet presAssocID="{CCFC8529-6EFD-A645-B672-2EF6A7DF649A}" presName="Name0" presStyleCnt="0">
        <dgm:presLayoutVars>
          <dgm:chMax val="2"/>
          <dgm:chPref val="2"/>
          <dgm:animLvl val="lvl"/>
        </dgm:presLayoutVars>
      </dgm:prSet>
      <dgm:spPr/>
    </dgm:pt>
    <dgm:pt modelId="{69CD81DC-F04B-4443-AA70-508A92BE5483}" type="pres">
      <dgm:prSet presAssocID="{CCFC8529-6EFD-A645-B672-2EF6A7DF649A}" presName="LeftText" presStyleLbl="revTx" presStyleIdx="0" presStyleCnt="0">
        <dgm:presLayoutVars>
          <dgm:bulletEnabled val="1"/>
        </dgm:presLayoutVars>
      </dgm:prSet>
      <dgm:spPr/>
    </dgm:pt>
    <dgm:pt modelId="{619B34D6-ADDD-A64E-B8BE-3DF957547905}" type="pres">
      <dgm:prSet presAssocID="{CCFC8529-6EFD-A645-B672-2EF6A7DF649A}" presName="LeftNode" presStyleLbl="bgImgPlace1" presStyleIdx="0" presStyleCnt="2">
        <dgm:presLayoutVars>
          <dgm:chMax val="2"/>
          <dgm:chPref val="2"/>
        </dgm:presLayoutVars>
      </dgm:prSet>
      <dgm:spPr/>
    </dgm:pt>
    <dgm:pt modelId="{D65621AA-0C6D-7F4E-AC64-09650F75DD7F}" type="pres">
      <dgm:prSet presAssocID="{CCFC8529-6EFD-A645-B672-2EF6A7DF649A}" presName="RightText" presStyleLbl="revTx" presStyleIdx="0" presStyleCnt="0">
        <dgm:presLayoutVars>
          <dgm:bulletEnabled val="1"/>
        </dgm:presLayoutVars>
      </dgm:prSet>
      <dgm:spPr/>
    </dgm:pt>
    <dgm:pt modelId="{FAA263C9-1643-A143-B250-C18652D5442C}" type="pres">
      <dgm:prSet presAssocID="{CCFC8529-6EFD-A645-B672-2EF6A7DF649A}" presName="RightNode" presStyleLbl="bgImgPlace1" presStyleIdx="1" presStyleCnt="2">
        <dgm:presLayoutVars>
          <dgm:chMax val="0"/>
          <dgm:chPref val="0"/>
        </dgm:presLayoutVars>
      </dgm:prSet>
      <dgm:spPr/>
    </dgm:pt>
    <dgm:pt modelId="{54920C1C-990F-C24E-B2AD-BC00BD699379}" type="pres">
      <dgm:prSet presAssocID="{CCFC8529-6EFD-A645-B672-2EF6A7DF649A}" presName="TopArrow" presStyleLbl="node1" presStyleIdx="0" presStyleCnt="2"/>
      <dgm:spPr/>
    </dgm:pt>
    <dgm:pt modelId="{E99CFBEF-2410-9A45-952F-E3005AD27F99}" type="pres">
      <dgm:prSet presAssocID="{CCFC8529-6EFD-A645-B672-2EF6A7DF649A}" presName="BottomArrow" presStyleLbl="node1" presStyleIdx="1" presStyleCnt="2"/>
      <dgm:spPr/>
    </dgm:pt>
  </dgm:ptLst>
  <dgm:cxnLst>
    <dgm:cxn modelId="{EB56300C-54CF-5B47-B293-EE0814EDC506}" type="presOf" srcId="{33F4D586-FB14-CD4E-A7AC-931642E4E245}" destId="{FAA263C9-1643-A143-B250-C18652D5442C}" srcOrd="1" destOrd="0" presId="urn:microsoft.com/office/officeart/2009/layout/ReverseList"/>
    <dgm:cxn modelId="{72783A53-BC5A-1049-B924-EEB2D883BD6C}" type="presOf" srcId="{6ECF31F9-BC12-B848-A572-1A4A0A9B73CB}" destId="{69CD81DC-F04B-4443-AA70-508A92BE5483}" srcOrd="0" destOrd="0" presId="urn:microsoft.com/office/officeart/2009/layout/ReverseList"/>
    <dgm:cxn modelId="{F110DD73-798A-CF42-9929-9BDB643E3F05}" type="presOf" srcId="{6ECF31F9-BC12-B848-A572-1A4A0A9B73CB}" destId="{619B34D6-ADDD-A64E-B8BE-3DF957547905}" srcOrd="1" destOrd="0" presId="urn:microsoft.com/office/officeart/2009/layout/ReverseList"/>
    <dgm:cxn modelId="{BAABC29B-A478-E844-94A6-FF385451B9CF}" type="presOf" srcId="{33F4D586-FB14-CD4E-A7AC-931642E4E245}" destId="{D65621AA-0C6D-7F4E-AC64-09650F75DD7F}" srcOrd="0" destOrd="0" presId="urn:microsoft.com/office/officeart/2009/layout/ReverseList"/>
    <dgm:cxn modelId="{DE26E5A8-5BDD-A24C-AF20-15A29B61C9C3}" srcId="{CCFC8529-6EFD-A645-B672-2EF6A7DF649A}" destId="{33F4D586-FB14-CD4E-A7AC-931642E4E245}" srcOrd="1" destOrd="0" parTransId="{2DEA9D7A-5C6E-444F-A8AF-6D3F64AE770B}" sibTransId="{564018D6-B24C-CA41-998E-B11D58FA8EE2}"/>
    <dgm:cxn modelId="{DCC39CC6-E54C-034C-8857-7435F32AB761}" type="presOf" srcId="{CCFC8529-6EFD-A645-B672-2EF6A7DF649A}" destId="{604C0814-D1C3-BB49-8BC6-104DEC225F45}" srcOrd="0" destOrd="0" presId="urn:microsoft.com/office/officeart/2009/layout/ReverseList"/>
    <dgm:cxn modelId="{3CE905D7-4B2A-974C-B5C6-0C7885E276B4}" srcId="{CCFC8529-6EFD-A645-B672-2EF6A7DF649A}" destId="{6ECF31F9-BC12-B848-A572-1A4A0A9B73CB}" srcOrd="0" destOrd="0" parTransId="{A73D5919-A1CF-D842-95B0-8AA7D28D3461}" sibTransId="{3EC4805C-8DA4-B74F-9BA9-71712F1A6086}"/>
    <dgm:cxn modelId="{793F090A-5593-E145-9DE7-78B908F0BD10}" type="presParOf" srcId="{604C0814-D1C3-BB49-8BC6-104DEC225F45}" destId="{69CD81DC-F04B-4443-AA70-508A92BE5483}" srcOrd="0" destOrd="0" presId="urn:microsoft.com/office/officeart/2009/layout/ReverseList"/>
    <dgm:cxn modelId="{1DF77477-8080-664F-82F1-54E1F20AD8F1}" type="presParOf" srcId="{604C0814-D1C3-BB49-8BC6-104DEC225F45}" destId="{619B34D6-ADDD-A64E-B8BE-3DF957547905}" srcOrd="1" destOrd="0" presId="urn:microsoft.com/office/officeart/2009/layout/ReverseList"/>
    <dgm:cxn modelId="{BE21D7EA-9DB2-134E-AF40-41B1E23A48CA}" type="presParOf" srcId="{604C0814-D1C3-BB49-8BC6-104DEC225F45}" destId="{D65621AA-0C6D-7F4E-AC64-09650F75DD7F}" srcOrd="2" destOrd="0" presId="urn:microsoft.com/office/officeart/2009/layout/ReverseList"/>
    <dgm:cxn modelId="{CD785CE5-ECF2-1C40-8782-279138C04EDD}" type="presParOf" srcId="{604C0814-D1C3-BB49-8BC6-104DEC225F45}" destId="{FAA263C9-1643-A143-B250-C18652D5442C}" srcOrd="3" destOrd="0" presId="urn:microsoft.com/office/officeart/2009/layout/ReverseList"/>
    <dgm:cxn modelId="{70684189-C972-604C-95F1-00059FDE46B5}" type="presParOf" srcId="{604C0814-D1C3-BB49-8BC6-104DEC225F45}" destId="{54920C1C-990F-C24E-B2AD-BC00BD699379}" srcOrd="4" destOrd="0" presId="urn:microsoft.com/office/officeart/2009/layout/ReverseList"/>
    <dgm:cxn modelId="{AF8E6538-EA7A-DB41-B6C9-4F89867E6A6E}" type="presParOf" srcId="{604C0814-D1C3-BB49-8BC6-104DEC225F45}" destId="{E99CFBEF-2410-9A45-952F-E3005AD27F99}"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B44D60-93BE-8742-822C-3C7831FEF19F}" type="doc">
      <dgm:prSet loTypeId="urn:microsoft.com/office/officeart/2005/8/layout/hProcess9" loCatId="" qsTypeId="urn:microsoft.com/office/officeart/2005/8/quickstyle/simple4" qsCatId="simple" csTypeId="urn:microsoft.com/office/officeart/2005/8/colors/accent1_2" csCatId="accent1" phldr="1"/>
      <dgm:spPr/>
      <dgm:t>
        <a:bodyPr/>
        <a:lstStyle/>
        <a:p>
          <a:endParaRPr lang="es-ES"/>
        </a:p>
      </dgm:t>
    </dgm:pt>
    <dgm:pt modelId="{31AA65F8-2E1B-8E47-A096-648AA04BEEC4}">
      <dgm:prSet/>
      <dgm:spPr/>
      <dgm:t>
        <a:bodyPr/>
        <a:lstStyle/>
        <a:p>
          <a:pPr rtl="0"/>
          <a:r>
            <a:rPr lang="es-ES" dirty="0"/>
            <a:t>Primera: definición del problema y programación de la investigación.</a:t>
          </a:r>
        </a:p>
      </dgm:t>
    </dgm:pt>
    <dgm:pt modelId="{D64715E7-C4B2-DA4D-B48E-D46D5E13F0B4}" type="parTrans" cxnId="{FCB6B5BD-D760-744E-9BBA-EB067FA68E88}">
      <dgm:prSet/>
      <dgm:spPr/>
      <dgm:t>
        <a:bodyPr/>
        <a:lstStyle/>
        <a:p>
          <a:endParaRPr lang="es-ES"/>
        </a:p>
      </dgm:t>
    </dgm:pt>
    <dgm:pt modelId="{4AC594C6-1023-9B4C-A038-AD9ABF01E55E}" type="sibTrans" cxnId="{FCB6B5BD-D760-744E-9BBA-EB067FA68E88}">
      <dgm:prSet/>
      <dgm:spPr/>
      <dgm:t>
        <a:bodyPr/>
        <a:lstStyle/>
        <a:p>
          <a:endParaRPr lang="es-ES"/>
        </a:p>
      </dgm:t>
    </dgm:pt>
    <dgm:pt modelId="{DAA22B55-F99C-B24B-8EBD-01A81D41DD9E}">
      <dgm:prSet/>
      <dgm:spPr/>
      <dgm:t>
        <a:bodyPr/>
        <a:lstStyle/>
        <a:p>
          <a:pPr rtl="0"/>
          <a:r>
            <a:rPr lang="es-ES" dirty="0"/>
            <a:t>Segunda: recogida de datos, sean estos documentos de informantes o fruto de la observación de las acciones humanas. </a:t>
          </a:r>
        </a:p>
      </dgm:t>
    </dgm:pt>
    <dgm:pt modelId="{DC46F58F-5493-DC4F-B116-9759EF33FC10}" type="parTrans" cxnId="{3D9008B5-CFEE-3A47-9467-0023F690643F}">
      <dgm:prSet/>
      <dgm:spPr/>
      <dgm:t>
        <a:bodyPr/>
        <a:lstStyle/>
        <a:p>
          <a:endParaRPr lang="es-ES"/>
        </a:p>
      </dgm:t>
    </dgm:pt>
    <dgm:pt modelId="{0B58CD1D-D6F9-CC49-A60A-DCE67542AB56}" type="sibTrans" cxnId="{3D9008B5-CFEE-3A47-9467-0023F690643F}">
      <dgm:prSet/>
      <dgm:spPr/>
      <dgm:t>
        <a:bodyPr/>
        <a:lstStyle/>
        <a:p>
          <a:endParaRPr lang="es-ES"/>
        </a:p>
      </dgm:t>
    </dgm:pt>
    <dgm:pt modelId="{779EE0A3-7696-6E43-9368-148D3796B1B9}">
      <dgm:prSet/>
      <dgm:spPr/>
      <dgm:t>
        <a:bodyPr/>
        <a:lstStyle/>
        <a:p>
          <a:pPr rtl="0"/>
          <a:r>
            <a:rPr lang="es-ES" dirty="0"/>
            <a:t>Tercera: ordenación de los datos </a:t>
          </a:r>
        </a:p>
      </dgm:t>
    </dgm:pt>
    <dgm:pt modelId="{E04207EB-3820-A04D-9DB1-AF3AD2391496}" type="parTrans" cxnId="{EE2298F4-B762-464B-82BC-6BD2EE76D8E0}">
      <dgm:prSet/>
      <dgm:spPr/>
      <dgm:t>
        <a:bodyPr/>
        <a:lstStyle/>
        <a:p>
          <a:endParaRPr lang="es-ES"/>
        </a:p>
      </dgm:t>
    </dgm:pt>
    <dgm:pt modelId="{AB5160FC-9B6E-6843-9133-D59C3ABEAF96}" type="sibTrans" cxnId="{EE2298F4-B762-464B-82BC-6BD2EE76D8E0}">
      <dgm:prSet/>
      <dgm:spPr/>
      <dgm:t>
        <a:bodyPr/>
        <a:lstStyle/>
        <a:p>
          <a:endParaRPr lang="es-ES"/>
        </a:p>
      </dgm:t>
    </dgm:pt>
    <dgm:pt modelId="{E08D9358-1015-1349-8036-1D67300F6953}">
      <dgm:prSet/>
      <dgm:spPr/>
      <dgm:t>
        <a:bodyPr/>
        <a:lstStyle/>
        <a:p>
          <a:pPr rtl="0"/>
          <a:r>
            <a:rPr lang="es-ES" dirty="0"/>
            <a:t>Cuarta: análisis de los datos </a:t>
          </a:r>
        </a:p>
      </dgm:t>
    </dgm:pt>
    <dgm:pt modelId="{109B9354-BD40-B840-A22D-AAD98DDCB390}" type="parTrans" cxnId="{AE02827F-575F-6944-BBA7-374D6D2ECB47}">
      <dgm:prSet/>
      <dgm:spPr/>
      <dgm:t>
        <a:bodyPr/>
        <a:lstStyle/>
        <a:p>
          <a:endParaRPr lang="es-ES"/>
        </a:p>
      </dgm:t>
    </dgm:pt>
    <dgm:pt modelId="{DBE74C9F-04E9-8142-995C-31F855EC45B5}" type="sibTrans" cxnId="{AE02827F-575F-6944-BBA7-374D6D2ECB47}">
      <dgm:prSet/>
      <dgm:spPr/>
      <dgm:t>
        <a:bodyPr/>
        <a:lstStyle/>
        <a:p>
          <a:endParaRPr lang="es-ES"/>
        </a:p>
      </dgm:t>
    </dgm:pt>
    <dgm:pt modelId="{37847503-1C5B-C348-BDEB-5C206DBF7AE1}">
      <dgm:prSet/>
      <dgm:spPr/>
      <dgm:t>
        <a:bodyPr/>
        <a:lstStyle/>
        <a:p>
          <a:pPr rtl="0"/>
          <a:r>
            <a:rPr lang="es-ES" dirty="0"/>
            <a:t>Quinta: redacción del documento</a:t>
          </a:r>
        </a:p>
      </dgm:t>
    </dgm:pt>
    <dgm:pt modelId="{5CD5CA0E-7EE7-3E4C-9C8E-EC6B168EFE7C}" type="parTrans" cxnId="{49B53BFD-51CC-7140-89BB-9F41D63346C7}">
      <dgm:prSet/>
      <dgm:spPr/>
      <dgm:t>
        <a:bodyPr/>
        <a:lstStyle/>
        <a:p>
          <a:endParaRPr lang="es-ES"/>
        </a:p>
      </dgm:t>
    </dgm:pt>
    <dgm:pt modelId="{47E236ED-07E7-6044-BD47-BE9831364CFF}" type="sibTrans" cxnId="{49B53BFD-51CC-7140-89BB-9F41D63346C7}">
      <dgm:prSet/>
      <dgm:spPr/>
      <dgm:t>
        <a:bodyPr/>
        <a:lstStyle/>
        <a:p>
          <a:endParaRPr lang="es-ES"/>
        </a:p>
      </dgm:t>
    </dgm:pt>
    <dgm:pt modelId="{F7D4DD45-A2C4-2F4E-984E-4B074DFC456A}" type="pres">
      <dgm:prSet presAssocID="{3CB44D60-93BE-8742-822C-3C7831FEF19F}" presName="CompostProcess" presStyleCnt="0">
        <dgm:presLayoutVars>
          <dgm:dir/>
          <dgm:resizeHandles val="exact"/>
        </dgm:presLayoutVars>
      </dgm:prSet>
      <dgm:spPr/>
    </dgm:pt>
    <dgm:pt modelId="{22F44D84-F992-1443-8AD5-315B894D844D}" type="pres">
      <dgm:prSet presAssocID="{3CB44D60-93BE-8742-822C-3C7831FEF19F}" presName="arrow" presStyleLbl="bgShp" presStyleIdx="0" presStyleCnt="1"/>
      <dgm:spPr/>
    </dgm:pt>
    <dgm:pt modelId="{5A78DE01-501C-4349-8C22-ECAAE3C0296C}" type="pres">
      <dgm:prSet presAssocID="{3CB44D60-93BE-8742-822C-3C7831FEF19F}" presName="linearProcess" presStyleCnt="0"/>
      <dgm:spPr/>
    </dgm:pt>
    <dgm:pt modelId="{D23FECE8-AF38-2A4E-9286-5339D2F80D52}" type="pres">
      <dgm:prSet presAssocID="{31AA65F8-2E1B-8E47-A096-648AA04BEEC4}" presName="textNode" presStyleLbl="node1" presStyleIdx="0" presStyleCnt="5">
        <dgm:presLayoutVars>
          <dgm:bulletEnabled val="1"/>
        </dgm:presLayoutVars>
      </dgm:prSet>
      <dgm:spPr/>
    </dgm:pt>
    <dgm:pt modelId="{530D3143-32FE-2440-8260-F4877BB6398B}" type="pres">
      <dgm:prSet presAssocID="{4AC594C6-1023-9B4C-A038-AD9ABF01E55E}" presName="sibTrans" presStyleCnt="0"/>
      <dgm:spPr/>
    </dgm:pt>
    <dgm:pt modelId="{053084A4-88F0-DE45-9298-CE75DC381DF1}" type="pres">
      <dgm:prSet presAssocID="{DAA22B55-F99C-B24B-8EBD-01A81D41DD9E}" presName="textNode" presStyleLbl="node1" presStyleIdx="1" presStyleCnt="5">
        <dgm:presLayoutVars>
          <dgm:bulletEnabled val="1"/>
        </dgm:presLayoutVars>
      </dgm:prSet>
      <dgm:spPr/>
    </dgm:pt>
    <dgm:pt modelId="{A3E073F3-EF07-D441-A8C2-B51313B9938E}" type="pres">
      <dgm:prSet presAssocID="{0B58CD1D-D6F9-CC49-A60A-DCE67542AB56}" presName="sibTrans" presStyleCnt="0"/>
      <dgm:spPr/>
    </dgm:pt>
    <dgm:pt modelId="{03B55B67-36E2-EE48-A84A-EFB86E270AE0}" type="pres">
      <dgm:prSet presAssocID="{779EE0A3-7696-6E43-9368-148D3796B1B9}" presName="textNode" presStyleLbl="node1" presStyleIdx="2" presStyleCnt="5">
        <dgm:presLayoutVars>
          <dgm:bulletEnabled val="1"/>
        </dgm:presLayoutVars>
      </dgm:prSet>
      <dgm:spPr/>
    </dgm:pt>
    <dgm:pt modelId="{8CB51F69-37BA-E242-92E5-96F133376CB0}" type="pres">
      <dgm:prSet presAssocID="{AB5160FC-9B6E-6843-9133-D59C3ABEAF96}" presName="sibTrans" presStyleCnt="0"/>
      <dgm:spPr/>
    </dgm:pt>
    <dgm:pt modelId="{42F07C7D-BBC7-8B43-91D2-8F1D888190B6}" type="pres">
      <dgm:prSet presAssocID="{E08D9358-1015-1349-8036-1D67300F6953}" presName="textNode" presStyleLbl="node1" presStyleIdx="3" presStyleCnt="5">
        <dgm:presLayoutVars>
          <dgm:bulletEnabled val="1"/>
        </dgm:presLayoutVars>
      </dgm:prSet>
      <dgm:spPr/>
    </dgm:pt>
    <dgm:pt modelId="{2451F7EE-D6BF-BE49-9A98-94A1D7A8613F}" type="pres">
      <dgm:prSet presAssocID="{DBE74C9F-04E9-8142-995C-31F855EC45B5}" presName="sibTrans" presStyleCnt="0"/>
      <dgm:spPr/>
    </dgm:pt>
    <dgm:pt modelId="{CACB124F-B761-6247-9DDA-03F3C3FC13F9}" type="pres">
      <dgm:prSet presAssocID="{37847503-1C5B-C348-BDEB-5C206DBF7AE1}" presName="textNode" presStyleLbl="node1" presStyleIdx="4" presStyleCnt="5">
        <dgm:presLayoutVars>
          <dgm:bulletEnabled val="1"/>
        </dgm:presLayoutVars>
      </dgm:prSet>
      <dgm:spPr/>
    </dgm:pt>
  </dgm:ptLst>
  <dgm:cxnLst>
    <dgm:cxn modelId="{82727433-3F8B-4544-98A0-18B206A48CA3}" type="presOf" srcId="{37847503-1C5B-C348-BDEB-5C206DBF7AE1}" destId="{CACB124F-B761-6247-9DDA-03F3C3FC13F9}" srcOrd="0" destOrd="0" presId="urn:microsoft.com/office/officeart/2005/8/layout/hProcess9"/>
    <dgm:cxn modelId="{3FEBD847-6B32-E940-B137-C97975879749}" type="presOf" srcId="{779EE0A3-7696-6E43-9368-148D3796B1B9}" destId="{03B55B67-36E2-EE48-A84A-EFB86E270AE0}" srcOrd="0" destOrd="0" presId="urn:microsoft.com/office/officeart/2005/8/layout/hProcess9"/>
    <dgm:cxn modelId="{78674370-70EC-C34A-89A4-828F7B8A43E4}" type="presOf" srcId="{3CB44D60-93BE-8742-822C-3C7831FEF19F}" destId="{F7D4DD45-A2C4-2F4E-984E-4B074DFC456A}" srcOrd="0" destOrd="0" presId="urn:microsoft.com/office/officeart/2005/8/layout/hProcess9"/>
    <dgm:cxn modelId="{B11F127E-E46E-B547-BA12-F1006D534F59}" type="presOf" srcId="{E08D9358-1015-1349-8036-1D67300F6953}" destId="{42F07C7D-BBC7-8B43-91D2-8F1D888190B6}" srcOrd="0" destOrd="0" presId="urn:microsoft.com/office/officeart/2005/8/layout/hProcess9"/>
    <dgm:cxn modelId="{AE02827F-575F-6944-BBA7-374D6D2ECB47}" srcId="{3CB44D60-93BE-8742-822C-3C7831FEF19F}" destId="{E08D9358-1015-1349-8036-1D67300F6953}" srcOrd="3" destOrd="0" parTransId="{109B9354-BD40-B840-A22D-AAD98DDCB390}" sibTransId="{DBE74C9F-04E9-8142-995C-31F855EC45B5}"/>
    <dgm:cxn modelId="{7DEBFB94-B4EB-C549-A8EA-955FFF3EA298}" type="presOf" srcId="{DAA22B55-F99C-B24B-8EBD-01A81D41DD9E}" destId="{053084A4-88F0-DE45-9298-CE75DC381DF1}" srcOrd="0" destOrd="0" presId="urn:microsoft.com/office/officeart/2005/8/layout/hProcess9"/>
    <dgm:cxn modelId="{3D9008B5-CFEE-3A47-9467-0023F690643F}" srcId="{3CB44D60-93BE-8742-822C-3C7831FEF19F}" destId="{DAA22B55-F99C-B24B-8EBD-01A81D41DD9E}" srcOrd="1" destOrd="0" parTransId="{DC46F58F-5493-DC4F-B116-9759EF33FC10}" sibTransId="{0B58CD1D-D6F9-CC49-A60A-DCE67542AB56}"/>
    <dgm:cxn modelId="{FCB6B5BD-D760-744E-9BBA-EB067FA68E88}" srcId="{3CB44D60-93BE-8742-822C-3C7831FEF19F}" destId="{31AA65F8-2E1B-8E47-A096-648AA04BEEC4}" srcOrd="0" destOrd="0" parTransId="{D64715E7-C4B2-DA4D-B48E-D46D5E13F0B4}" sibTransId="{4AC594C6-1023-9B4C-A038-AD9ABF01E55E}"/>
    <dgm:cxn modelId="{14DA5EDB-32A8-9B4B-8358-5A7125723B3D}" type="presOf" srcId="{31AA65F8-2E1B-8E47-A096-648AA04BEEC4}" destId="{D23FECE8-AF38-2A4E-9286-5339D2F80D52}" srcOrd="0" destOrd="0" presId="urn:microsoft.com/office/officeart/2005/8/layout/hProcess9"/>
    <dgm:cxn modelId="{EE2298F4-B762-464B-82BC-6BD2EE76D8E0}" srcId="{3CB44D60-93BE-8742-822C-3C7831FEF19F}" destId="{779EE0A3-7696-6E43-9368-148D3796B1B9}" srcOrd="2" destOrd="0" parTransId="{E04207EB-3820-A04D-9DB1-AF3AD2391496}" sibTransId="{AB5160FC-9B6E-6843-9133-D59C3ABEAF96}"/>
    <dgm:cxn modelId="{49B53BFD-51CC-7140-89BB-9F41D63346C7}" srcId="{3CB44D60-93BE-8742-822C-3C7831FEF19F}" destId="{37847503-1C5B-C348-BDEB-5C206DBF7AE1}" srcOrd="4" destOrd="0" parTransId="{5CD5CA0E-7EE7-3E4C-9C8E-EC6B168EFE7C}" sibTransId="{47E236ED-07E7-6044-BD47-BE9831364CFF}"/>
    <dgm:cxn modelId="{BC37BC51-D631-1343-95F7-941027CD09BD}" type="presParOf" srcId="{F7D4DD45-A2C4-2F4E-984E-4B074DFC456A}" destId="{22F44D84-F992-1443-8AD5-315B894D844D}" srcOrd="0" destOrd="0" presId="urn:microsoft.com/office/officeart/2005/8/layout/hProcess9"/>
    <dgm:cxn modelId="{1AB765F3-6AAD-A342-901F-F89A0CC7F822}" type="presParOf" srcId="{F7D4DD45-A2C4-2F4E-984E-4B074DFC456A}" destId="{5A78DE01-501C-4349-8C22-ECAAE3C0296C}" srcOrd="1" destOrd="0" presId="urn:microsoft.com/office/officeart/2005/8/layout/hProcess9"/>
    <dgm:cxn modelId="{31236A92-5F34-A54F-8345-8582DC161882}" type="presParOf" srcId="{5A78DE01-501C-4349-8C22-ECAAE3C0296C}" destId="{D23FECE8-AF38-2A4E-9286-5339D2F80D52}" srcOrd="0" destOrd="0" presId="urn:microsoft.com/office/officeart/2005/8/layout/hProcess9"/>
    <dgm:cxn modelId="{29173FB2-A663-2E4B-8749-F7991E80265D}" type="presParOf" srcId="{5A78DE01-501C-4349-8C22-ECAAE3C0296C}" destId="{530D3143-32FE-2440-8260-F4877BB6398B}" srcOrd="1" destOrd="0" presId="urn:microsoft.com/office/officeart/2005/8/layout/hProcess9"/>
    <dgm:cxn modelId="{2054D9D7-7794-5240-8665-38B46E3B3656}" type="presParOf" srcId="{5A78DE01-501C-4349-8C22-ECAAE3C0296C}" destId="{053084A4-88F0-DE45-9298-CE75DC381DF1}" srcOrd="2" destOrd="0" presId="urn:microsoft.com/office/officeart/2005/8/layout/hProcess9"/>
    <dgm:cxn modelId="{4BA391AE-C737-9748-9DE8-633C57CDFADB}" type="presParOf" srcId="{5A78DE01-501C-4349-8C22-ECAAE3C0296C}" destId="{A3E073F3-EF07-D441-A8C2-B51313B9938E}" srcOrd="3" destOrd="0" presId="urn:microsoft.com/office/officeart/2005/8/layout/hProcess9"/>
    <dgm:cxn modelId="{57CE1ED8-67CA-B74C-961B-D61A72824643}" type="presParOf" srcId="{5A78DE01-501C-4349-8C22-ECAAE3C0296C}" destId="{03B55B67-36E2-EE48-A84A-EFB86E270AE0}" srcOrd="4" destOrd="0" presId="urn:microsoft.com/office/officeart/2005/8/layout/hProcess9"/>
    <dgm:cxn modelId="{A6706F25-1D36-0F47-826C-306AFE2B24D3}" type="presParOf" srcId="{5A78DE01-501C-4349-8C22-ECAAE3C0296C}" destId="{8CB51F69-37BA-E242-92E5-96F133376CB0}" srcOrd="5" destOrd="0" presId="urn:microsoft.com/office/officeart/2005/8/layout/hProcess9"/>
    <dgm:cxn modelId="{24A71AC1-9339-A24D-AC2B-0EABEA254939}" type="presParOf" srcId="{5A78DE01-501C-4349-8C22-ECAAE3C0296C}" destId="{42F07C7D-BBC7-8B43-91D2-8F1D888190B6}" srcOrd="6" destOrd="0" presId="urn:microsoft.com/office/officeart/2005/8/layout/hProcess9"/>
    <dgm:cxn modelId="{3B95EC14-6654-9848-8274-9E203A503AA7}" type="presParOf" srcId="{5A78DE01-501C-4349-8C22-ECAAE3C0296C}" destId="{2451F7EE-D6BF-BE49-9A98-94A1D7A8613F}" srcOrd="7" destOrd="0" presId="urn:microsoft.com/office/officeart/2005/8/layout/hProcess9"/>
    <dgm:cxn modelId="{6E7872C9-BD89-A74F-AC61-CB40E0A40295}" type="presParOf" srcId="{5A78DE01-501C-4349-8C22-ECAAE3C0296C}" destId="{CACB124F-B761-6247-9DDA-03F3C3FC13F9}"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98B032-1EF7-7148-B414-E5D290C70B5A}">
      <dsp:nvSpPr>
        <dsp:cNvPr id="0" name=""/>
        <dsp:cNvSpPr/>
      </dsp:nvSpPr>
      <dsp:spPr>
        <a:xfrm>
          <a:off x="3301751" y="599"/>
          <a:ext cx="1168896" cy="1168896"/>
        </a:xfrm>
        <a:prstGeom prst="ellipse">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s-ES" sz="700" kern="1200" dirty="0"/>
            <a:t>LINGÜÍSTICA</a:t>
          </a:r>
        </a:p>
      </dsp:txBody>
      <dsp:txXfrm>
        <a:off x="3472932" y="171780"/>
        <a:ext cx="826534" cy="826534"/>
      </dsp:txXfrm>
    </dsp:sp>
    <dsp:sp modelId="{C4594A84-EB16-E040-9A94-EEA516D73E57}">
      <dsp:nvSpPr>
        <dsp:cNvPr id="0" name=""/>
        <dsp:cNvSpPr/>
      </dsp:nvSpPr>
      <dsp:spPr>
        <a:xfrm rot="1800000">
          <a:off x="4483307" y="822308"/>
          <a:ext cx="310980" cy="39450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4489557" y="877885"/>
        <a:ext cx="217686" cy="236702"/>
      </dsp:txXfrm>
    </dsp:sp>
    <dsp:sp modelId="{600908E0-9B1C-CC41-99B0-AE53AD14E161}">
      <dsp:nvSpPr>
        <dsp:cNvPr id="0" name=""/>
        <dsp:cNvSpPr/>
      </dsp:nvSpPr>
      <dsp:spPr>
        <a:xfrm>
          <a:off x="4822191" y="878425"/>
          <a:ext cx="1168896" cy="1168896"/>
        </a:xfrm>
        <a:prstGeom prst="ellipse">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s-ES" sz="700" kern="1200" dirty="0"/>
            <a:t>ARQUEOLOGÍA</a:t>
          </a:r>
        </a:p>
      </dsp:txBody>
      <dsp:txXfrm>
        <a:off x="4993372" y="1049606"/>
        <a:ext cx="826534" cy="826534"/>
      </dsp:txXfrm>
    </dsp:sp>
    <dsp:sp modelId="{3742C4BA-2BD6-DF42-B304-1F17D64ACB03}">
      <dsp:nvSpPr>
        <dsp:cNvPr id="0" name=""/>
        <dsp:cNvSpPr/>
      </dsp:nvSpPr>
      <dsp:spPr>
        <a:xfrm rot="5400000">
          <a:off x="5251149" y="2134646"/>
          <a:ext cx="310980" cy="39450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5297796" y="2166899"/>
        <a:ext cx="217686" cy="236702"/>
      </dsp:txXfrm>
    </dsp:sp>
    <dsp:sp modelId="{9CFFA079-3CC9-DD42-9C0D-B3AB3EE76875}">
      <dsp:nvSpPr>
        <dsp:cNvPr id="0" name=""/>
        <dsp:cNvSpPr/>
      </dsp:nvSpPr>
      <dsp:spPr>
        <a:xfrm>
          <a:off x="4822191" y="2634077"/>
          <a:ext cx="1168896" cy="1168896"/>
        </a:xfrm>
        <a:prstGeom prst="ellipse">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l" defTabSz="400050">
            <a:lnSpc>
              <a:spcPct val="90000"/>
            </a:lnSpc>
            <a:spcBef>
              <a:spcPct val="0"/>
            </a:spcBef>
            <a:spcAft>
              <a:spcPct val="35000"/>
            </a:spcAft>
            <a:buNone/>
          </a:pPr>
          <a:endParaRPr lang="es-ES" sz="900" b="1" kern="1200" dirty="0">
            <a:solidFill>
              <a:srgbClr val="FF0000"/>
            </a:solidFill>
          </a:endParaRPr>
        </a:p>
        <a:p>
          <a:pPr marL="57150" lvl="1" indent="-57150" algn="ctr" defTabSz="355600">
            <a:lnSpc>
              <a:spcPct val="90000"/>
            </a:lnSpc>
            <a:spcBef>
              <a:spcPct val="0"/>
            </a:spcBef>
            <a:spcAft>
              <a:spcPct val="15000"/>
            </a:spcAft>
            <a:buChar char="•"/>
          </a:pPr>
          <a:r>
            <a:rPr lang="es-ES" sz="800" b="1" kern="1200" dirty="0">
              <a:solidFill>
                <a:srgbClr val="FF0000"/>
              </a:solidFill>
            </a:rPr>
            <a:t>ETNOGRAFÍA</a:t>
          </a:r>
        </a:p>
      </dsp:txBody>
      <dsp:txXfrm>
        <a:off x="4993372" y="2805258"/>
        <a:ext cx="826534" cy="826534"/>
      </dsp:txXfrm>
    </dsp:sp>
    <dsp:sp modelId="{AEE29266-0BC9-0647-A5C8-DFDB42B33E38}">
      <dsp:nvSpPr>
        <dsp:cNvPr id="0" name=""/>
        <dsp:cNvSpPr/>
      </dsp:nvSpPr>
      <dsp:spPr>
        <a:xfrm rot="9000000">
          <a:off x="4498551" y="3455786"/>
          <a:ext cx="310980" cy="39450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rot="10800000">
        <a:off x="4585595" y="3511363"/>
        <a:ext cx="217686" cy="236702"/>
      </dsp:txXfrm>
    </dsp:sp>
    <dsp:sp modelId="{7E32E5AF-CA94-6349-9E58-6D578606D7FB}">
      <dsp:nvSpPr>
        <dsp:cNvPr id="0" name=""/>
        <dsp:cNvSpPr/>
      </dsp:nvSpPr>
      <dsp:spPr>
        <a:xfrm>
          <a:off x="3301751" y="3511903"/>
          <a:ext cx="1168896" cy="1168896"/>
        </a:xfrm>
        <a:prstGeom prst="ellipse">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l" defTabSz="400050">
            <a:lnSpc>
              <a:spcPct val="90000"/>
            </a:lnSpc>
            <a:spcBef>
              <a:spcPct val="0"/>
            </a:spcBef>
            <a:spcAft>
              <a:spcPct val="35000"/>
            </a:spcAft>
            <a:buNone/>
          </a:pPr>
          <a:endParaRPr lang="es-ES" sz="900" kern="1200" dirty="0"/>
        </a:p>
        <a:p>
          <a:pPr marL="57150" lvl="1" indent="-57150" algn="ctr" defTabSz="355600">
            <a:lnSpc>
              <a:spcPct val="90000"/>
            </a:lnSpc>
            <a:spcBef>
              <a:spcPct val="0"/>
            </a:spcBef>
            <a:spcAft>
              <a:spcPct val="15000"/>
            </a:spcAft>
            <a:buChar char="•"/>
          </a:pPr>
          <a:r>
            <a:rPr lang="es-ES" sz="800" kern="1200" dirty="0"/>
            <a:t>ETNOLOGÍA</a:t>
          </a:r>
        </a:p>
      </dsp:txBody>
      <dsp:txXfrm>
        <a:off x="3472932" y="3683084"/>
        <a:ext cx="826534" cy="826534"/>
      </dsp:txXfrm>
    </dsp:sp>
    <dsp:sp modelId="{E8351C9A-9011-2448-8B4E-A4F6CB9A6EB3}">
      <dsp:nvSpPr>
        <dsp:cNvPr id="0" name=""/>
        <dsp:cNvSpPr/>
      </dsp:nvSpPr>
      <dsp:spPr>
        <a:xfrm rot="12600000">
          <a:off x="2978112" y="3464588"/>
          <a:ext cx="310980" cy="39450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rot="10800000">
        <a:off x="3065156" y="3566812"/>
        <a:ext cx="217686" cy="236702"/>
      </dsp:txXfrm>
    </dsp:sp>
    <dsp:sp modelId="{AE906A19-181E-B84E-B48F-F62927768618}">
      <dsp:nvSpPr>
        <dsp:cNvPr id="0" name=""/>
        <dsp:cNvSpPr/>
      </dsp:nvSpPr>
      <dsp:spPr>
        <a:xfrm>
          <a:off x="1781312" y="2634077"/>
          <a:ext cx="1168896" cy="1168896"/>
        </a:xfrm>
        <a:prstGeom prst="ellipse">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s-ES" sz="700" kern="1200" dirty="0"/>
            <a:t>ANTROPOLOGÍA SOCIAL</a:t>
          </a:r>
        </a:p>
      </dsp:txBody>
      <dsp:txXfrm>
        <a:off x="1952493" y="2805258"/>
        <a:ext cx="826534" cy="826534"/>
      </dsp:txXfrm>
    </dsp:sp>
    <dsp:sp modelId="{FA8484F4-4944-444F-BE70-C82330840479}">
      <dsp:nvSpPr>
        <dsp:cNvPr id="0" name=""/>
        <dsp:cNvSpPr/>
      </dsp:nvSpPr>
      <dsp:spPr>
        <a:xfrm rot="16200000">
          <a:off x="2210270" y="2152249"/>
          <a:ext cx="310980" cy="39450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2256917" y="2277796"/>
        <a:ext cx="217686" cy="236702"/>
      </dsp:txXfrm>
    </dsp:sp>
    <dsp:sp modelId="{FE836A54-D73A-FE44-9E7A-6E1F7A18C314}">
      <dsp:nvSpPr>
        <dsp:cNvPr id="0" name=""/>
        <dsp:cNvSpPr/>
      </dsp:nvSpPr>
      <dsp:spPr>
        <a:xfrm>
          <a:off x="1781312" y="878425"/>
          <a:ext cx="1168896" cy="1168896"/>
        </a:xfrm>
        <a:prstGeom prst="ellipse">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s-ES" sz="700" kern="1200" dirty="0"/>
            <a:t>ETNOHISTORIA</a:t>
          </a:r>
        </a:p>
      </dsp:txBody>
      <dsp:txXfrm>
        <a:off x="1952493" y="1049606"/>
        <a:ext cx="826534" cy="826534"/>
      </dsp:txXfrm>
    </dsp:sp>
    <dsp:sp modelId="{7AA1D876-5768-1E40-9E84-4F058DD59121}">
      <dsp:nvSpPr>
        <dsp:cNvPr id="0" name=""/>
        <dsp:cNvSpPr/>
      </dsp:nvSpPr>
      <dsp:spPr>
        <a:xfrm rot="19800000">
          <a:off x="2962867" y="831109"/>
          <a:ext cx="310980" cy="39450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2969117" y="933333"/>
        <a:ext cx="217686" cy="23670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6904A-354B-3C4B-B85A-A2FBCAB77009}">
      <dsp:nvSpPr>
        <dsp:cNvPr id="0" name=""/>
        <dsp:cNvSpPr/>
      </dsp:nvSpPr>
      <dsp:spPr>
        <a:xfrm>
          <a:off x="4081" y="1339291"/>
          <a:ext cx="2239815" cy="184737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CF6472F-2D5A-974C-B876-97E844CDD36C}">
      <dsp:nvSpPr>
        <dsp:cNvPr id="0" name=""/>
        <dsp:cNvSpPr/>
      </dsp:nvSpPr>
      <dsp:spPr>
        <a:xfrm>
          <a:off x="1272308" y="1813433"/>
          <a:ext cx="2419647" cy="2419647"/>
        </a:xfrm>
        <a:prstGeom prst="leftCircularArrow">
          <a:avLst>
            <a:gd name="adj1" fmla="val 2947"/>
            <a:gd name="adj2" fmla="val 360941"/>
            <a:gd name="adj3" fmla="val 2136451"/>
            <a:gd name="adj4" fmla="val 9024489"/>
            <a:gd name="adj5" fmla="val 3439"/>
          </a:avLst>
        </a:prstGeom>
        <a:blipFill rotWithShape="1">
          <a:blip xmlns:r="http://schemas.openxmlformats.org/officeDocument/2006/relationships" r:embed="rId1">
            <a:duotone>
              <a:schemeClr val="accent1">
                <a:tint val="60000"/>
                <a:hueOff val="0"/>
                <a:satOff val="0"/>
                <a:lumOff val="0"/>
                <a:alphaOff val="0"/>
                <a:shade val="30000"/>
                <a:alpha val="50000"/>
                <a:satMod val="150000"/>
              </a:schemeClr>
              <a:schemeClr val="accent1">
                <a:tint val="60000"/>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sp>
    <dsp:sp modelId="{75CCA6A5-F1E5-0A46-AA7A-475ED3EF8D43}">
      <dsp:nvSpPr>
        <dsp:cNvPr id="0" name=""/>
        <dsp:cNvSpPr/>
      </dsp:nvSpPr>
      <dsp:spPr>
        <a:xfrm>
          <a:off x="501818" y="2790804"/>
          <a:ext cx="1990947" cy="791734"/>
        </a:xfrm>
        <a:prstGeom prst="roundRect">
          <a:avLst>
            <a:gd name="adj" fmla="val 10000"/>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rtl="0">
            <a:lnSpc>
              <a:spcPct val="90000"/>
            </a:lnSpc>
            <a:spcBef>
              <a:spcPct val="0"/>
            </a:spcBef>
            <a:spcAft>
              <a:spcPct val="35000"/>
            </a:spcAft>
            <a:buNone/>
          </a:pPr>
          <a:r>
            <a:rPr lang="es-MX" sz="2700" kern="1200" dirty="0"/>
            <a:t>OBSERVA</a:t>
          </a:r>
          <a:endParaRPr lang="es-ES" sz="2700" kern="1200" dirty="0"/>
        </a:p>
      </dsp:txBody>
      <dsp:txXfrm>
        <a:off x="525007" y="2813993"/>
        <a:ext cx="1944569" cy="745356"/>
      </dsp:txXfrm>
    </dsp:sp>
    <dsp:sp modelId="{003F06E4-CC48-E641-8FE7-9079686A878B}">
      <dsp:nvSpPr>
        <dsp:cNvPr id="0" name=""/>
        <dsp:cNvSpPr/>
      </dsp:nvSpPr>
      <dsp:spPr>
        <a:xfrm>
          <a:off x="2832357" y="1339291"/>
          <a:ext cx="2239815" cy="184737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B7D935C-283B-714C-ABD3-6C00E288DD79}">
      <dsp:nvSpPr>
        <dsp:cNvPr id="0" name=""/>
        <dsp:cNvSpPr/>
      </dsp:nvSpPr>
      <dsp:spPr>
        <a:xfrm>
          <a:off x="4081920" y="220448"/>
          <a:ext cx="2705845" cy="2705845"/>
        </a:xfrm>
        <a:prstGeom prst="circularArrow">
          <a:avLst>
            <a:gd name="adj1" fmla="val 2636"/>
            <a:gd name="adj2" fmla="val 320420"/>
            <a:gd name="adj3" fmla="val 19504069"/>
            <a:gd name="adj4" fmla="val 12575511"/>
            <a:gd name="adj5" fmla="val 3075"/>
          </a:avLst>
        </a:prstGeom>
        <a:blipFill rotWithShape="1">
          <a:blip xmlns:r="http://schemas.openxmlformats.org/officeDocument/2006/relationships" r:embed="rId1">
            <a:duotone>
              <a:schemeClr val="accent1">
                <a:tint val="60000"/>
                <a:hueOff val="0"/>
                <a:satOff val="0"/>
                <a:lumOff val="0"/>
                <a:alphaOff val="0"/>
                <a:shade val="30000"/>
                <a:alpha val="50000"/>
                <a:satMod val="150000"/>
              </a:schemeClr>
              <a:schemeClr val="accent1">
                <a:tint val="60000"/>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sp>
    <dsp:sp modelId="{8EA5ABF9-2E1D-5D4D-99C7-884D04B7058D}">
      <dsp:nvSpPr>
        <dsp:cNvPr id="0" name=""/>
        <dsp:cNvSpPr/>
      </dsp:nvSpPr>
      <dsp:spPr>
        <a:xfrm>
          <a:off x="3330094" y="943424"/>
          <a:ext cx="1990947" cy="791734"/>
        </a:xfrm>
        <a:prstGeom prst="roundRect">
          <a:avLst>
            <a:gd name="adj" fmla="val 10000"/>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rtl="0">
            <a:lnSpc>
              <a:spcPct val="90000"/>
            </a:lnSpc>
            <a:spcBef>
              <a:spcPct val="0"/>
            </a:spcBef>
            <a:spcAft>
              <a:spcPct val="35000"/>
            </a:spcAft>
            <a:buNone/>
          </a:pPr>
          <a:r>
            <a:rPr lang="es-MX" sz="2700" kern="1200" dirty="0"/>
            <a:t>REGISTRA</a:t>
          </a:r>
        </a:p>
      </dsp:txBody>
      <dsp:txXfrm>
        <a:off x="3353283" y="966613"/>
        <a:ext cx="1944569" cy="745356"/>
      </dsp:txXfrm>
    </dsp:sp>
    <dsp:sp modelId="{34AC1AD6-B0DC-4C45-B4DF-32F27744FBED}">
      <dsp:nvSpPr>
        <dsp:cNvPr id="0" name=""/>
        <dsp:cNvSpPr/>
      </dsp:nvSpPr>
      <dsp:spPr>
        <a:xfrm>
          <a:off x="5660634" y="1339291"/>
          <a:ext cx="2239815" cy="184737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7D6450E-E661-1D46-B87E-A65C573ED764}">
      <dsp:nvSpPr>
        <dsp:cNvPr id="0" name=""/>
        <dsp:cNvSpPr/>
      </dsp:nvSpPr>
      <dsp:spPr>
        <a:xfrm>
          <a:off x="6158371" y="2790804"/>
          <a:ext cx="1990947" cy="791734"/>
        </a:xfrm>
        <a:prstGeom prst="roundRect">
          <a:avLst>
            <a:gd name="adj" fmla="val 10000"/>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rtl="0">
            <a:lnSpc>
              <a:spcPct val="90000"/>
            </a:lnSpc>
            <a:spcBef>
              <a:spcPct val="0"/>
            </a:spcBef>
            <a:spcAft>
              <a:spcPct val="35000"/>
            </a:spcAft>
            <a:buNone/>
          </a:pPr>
          <a:r>
            <a:rPr lang="es-MX" sz="2700" kern="1200" dirty="0"/>
            <a:t>ANALIZA</a:t>
          </a:r>
          <a:endParaRPr lang="es-ES" sz="2700" kern="1200" dirty="0"/>
        </a:p>
      </dsp:txBody>
      <dsp:txXfrm>
        <a:off x="6181560" y="2813993"/>
        <a:ext cx="1944569" cy="74535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0541B2-827B-7A4B-8B16-339E835793D6}">
      <dsp:nvSpPr>
        <dsp:cNvPr id="0" name=""/>
        <dsp:cNvSpPr/>
      </dsp:nvSpPr>
      <dsp:spPr>
        <a:xfrm>
          <a:off x="1468120" y="431805"/>
          <a:ext cx="3276600" cy="113792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A64E3E-DC10-5241-BB2A-AC9DB820298C}">
      <dsp:nvSpPr>
        <dsp:cNvPr id="0" name=""/>
        <dsp:cNvSpPr/>
      </dsp:nvSpPr>
      <dsp:spPr>
        <a:xfrm>
          <a:off x="2730500" y="2951479"/>
          <a:ext cx="635000" cy="406400"/>
        </a:xfrm>
        <a:prstGeom prst="downArrow">
          <a:avLst/>
        </a:prstGeom>
        <a:blipFill rotWithShape="1">
          <a:blip xmlns:r="http://schemas.openxmlformats.org/officeDocument/2006/relationships" r:embed="rId1">
            <a:duotone>
              <a:schemeClr val="accent1">
                <a:tint val="60000"/>
                <a:hueOff val="0"/>
                <a:satOff val="0"/>
                <a:lumOff val="0"/>
                <a:alphaOff val="0"/>
                <a:shade val="30000"/>
                <a:alpha val="50000"/>
                <a:satMod val="150000"/>
              </a:schemeClr>
              <a:schemeClr val="accent1">
                <a:tint val="60000"/>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dsp:style>
    </dsp:sp>
    <dsp:sp modelId="{F69B979E-5F14-CD4D-B6C5-CAEEC22E8BAB}">
      <dsp:nvSpPr>
        <dsp:cNvPr id="0" name=""/>
        <dsp:cNvSpPr/>
      </dsp:nvSpPr>
      <dsp:spPr>
        <a:xfrm>
          <a:off x="1524000" y="3276600"/>
          <a:ext cx="3048000" cy="76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s-ES" sz="2700" kern="1200" dirty="0"/>
            <a:t>Etnografía</a:t>
          </a:r>
        </a:p>
      </dsp:txBody>
      <dsp:txXfrm>
        <a:off x="1524000" y="3276600"/>
        <a:ext cx="3048000" cy="762000"/>
      </dsp:txXfrm>
    </dsp:sp>
    <dsp:sp modelId="{4E742054-270D-304B-9CAD-991AF98EF9DE}">
      <dsp:nvSpPr>
        <dsp:cNvPr id="0" name=""/>
        <dsp:cNvSpPr/>
      </dsp:nvSpPr>
      <dsp:spPr>
        <a:xfrm>
          <a:off x="2499359" y="1321306"/>
          <a:ext cx="1336041" cy="1282194"/>
        </a:xfrm>
        <a:prstGeom prst="ellipse">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ES" sz="1200" kern="1200" dirty="0">
              <a:latin typeface="Bookman Old Style" charset="0"/>
            </a:rPr>
            <a:t>la observación participante </a:t>
          </a:r>
          <a:endParaRPr lang="es-ES" sz="1200" kern="1200" dirty="0"/>
        </a:p>
      </dsp:txBody>
      <dsp:txXfrm>
        <a:off x="2695018" y="1509079"/>
        <a:ext cx="944723" cy="906648"/>
      </dsp:txXfrm>
    </dsp:sp>
    <dsp:sp modelId="{D10AE6D6-B5AD-5447-9194-6FC2D3570F03}">
      <dsp:nvSpPr>
        <dsp:cNvPr id="0" name=""/>
        <dsp:cNvSpPr/>
      </dsp:nvSpPr>
      <dsp:spPr>
        <a:xfrm>
          <a:off x="1993901" y="215897"/>
          <a:ext cx="1143000" cy="1143000"/>
        </a:xfrm>
        <a:prstGeom prst="ellipse">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ES" sz="1200" kern="1200" dirty="0">
              <a:latin typeface="Bookman Old Style" charset="0"/>
            </a:rPr>
            <a:t>la entrevista </a:t>
          </a:r>
          <a:endParaRPr lang="es-ES" sz="1200" kern="1200" dirty="0"/>
        </a:p>
      </dsp:txBody>
      <dsp:txXfrm>
        <a:off x="2161289" y="383285"/>
        <a:ext cx="808224" cy="808224"/>
      </dsp:txXfrm>
    </dsp:sp>
    <dsp:sp modelId="{3BCEBFA0-755A-4B4A-9831-CD103D542623}">
      <dsp:nvSpPr>
        <dsp:cNvPr id="0" name=""/>
        <dsp:cNvSpPr/>
      </dsp:nvSpPr>
      <dsp:spPr>
        <a:xfrm>
          <a:off x="1270000" y="0"/>
          <a:ext cx="3556000" cy="2844800"/>
        </a:xfrm>
        <a:prstGeom prst="funnel">
          <a:avLst/>
        </a:prstGeom>
        <a:solidFill>
          <a:schemeClr val="lt1">
            <a:alpha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80A57-A44D-FF4C-83F4-DBC4D937C8C1}">
      <dsp:nvSpPr>
        <dsp:cNvPr id="0" name=""/>
        <dsp:cNvSpPr/>
      </dsp:nvSpPr>
      <dsp:spPr>
        <a:xfrm rot="16200000">
          <a:off x="1764729" y="1353214"/>
          <a:ext cx="3040378" cy="2023206"/>
        </a:xfrm>
        <a:prstGeom prst="round2SameRect">
          <a:avLst>
            <a:gd name="adj1" fmla="val 16670"/>
            <a:gd name="adj2" fmla="val 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txBody>
        <a:bodyPr spcFirstLastPara="0" vert="horz" wrap="square" lIns="91440" tIns="152400" rIns="137160" bIns="152400" numCol="1" spcCol="1270" anchor="t" anchorCtr="0">
          <a:noAutofit/>
        </a:bodyPr>
        <a:lstStyle/>
        <a:p>
          <a:pPr marL="0" lvl="0" indent="0" algn="ctr" defTabSz="1066800" rtl="0">
            <a:lnSpc>
              <a:spcPct val="90000"/>
            </a:lnSpc>
            <a:spcBef>
              <a:spcPct val="0"/>
            </a:spcBef>
            <a:spcAft>
              <a:spcPct val="35000"/>
            </a:spcAft>
            <a:buNone/>
          </a:pPr>
          <a:r>
            <a:rPr lang="es-ES" sz="2400" kern="1200" dirty="0"/>
            <a:t>La </a:t>
          </a:r>
          <a:r>
            <a:rPr lang="es-ES" sz="2400" i="0" kern="1200" dirty="0"/>
            <a:t>observación</a:t>
          </a:r>
          <a:r>
            <a:rPr lang="es-ES" sz="2400" kern="1200" dirty="0"/>
            <a:t> sistemática de todo lo que ocurre en torno al investigador </a:t>
          </a:r>
        </a:p>
      </dsp:txBody>
      <dsp:txXfrm rot="5400000">
        <a:off x="2372098" y="943412"/>
        <a:ext cx="1924423" cy="2842812"/>
      </dsp:txXfrm>
    </dsp:sp>
    <dsp:sp modelId="{482B0A65-B015-694E-AA48-00CDC3DB898C}">
      <dsp:nvSpPr>
        <dsp:cNvPr id="0" name=""/>
        <dsp:cNvSpPr/>
      </dsp:nvSpPr>
      <dsp:spPr>
        <a:xfrm rot="5400000">
          <a:off x="3707090" y="1334188"/>
          <a:ext cx="3040378" cy="2061258"/>
        </a:xfrm>
        <a:prstGeom prst="round2SameRect">
          <a:avLst>
            <a:gd name="adj1" fmla="val 16670"/>
            <a:gd name="adj2" fmla="val 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txBody>
        <a:bodyPr spcFirstLastPara="0" vert="horz" wrap="square" lIns="131445" tIns="146050" rIns="87630" bIns="146050" numCol="1" spcCol="1270" anchor="t" anchorCtr="0">
          <a:noAutofit/>
        </a:bodyPr>
        <a:lstStyle/>
        <a:p>
          <a:pPr marL="0" lvl="0" indent="0" algn="ctr" defTabSz="1022350" rtl="0">
            <a:lnSpc>
              <a:spcPct val="90000"/>
            </a:lnSpc>
            <a:spcBef>
              <a:spcPct val="0"/>
            </a:spcBef>
            <a:spcAft>
              <a:spcPct val="35000"/>
            </a:spcAft>
            <a:buNone/>
          </a:pPr>
          <a:r>
            <a:rPr lang="es-ES" sz="2300" kern="1200" dirty="0"/>
            <a:t>La </a:t>
          </a:r>
          <a:r>
            <a:rPr lang="es-ES" sz="2300" i="0" kern="1200" dirty="0"/>
            <a:t>participación</a:t>
          </a:r>
          <a:r>
            <a:rPr lang="es-ES" sz="2300" kern="1200" dirty="0"/>
            <a:t> en actividades de la población. </a:t>
          </a:r>
        </a:p>
      </dsp:txBody>
      <dsp:txXfrm rot="-5400000">
        <a:off x="4196650" y="945268"/>
        <a:ext cx="1960618" cy="2839098"/>
      </dsp:txXfrm>
    </dsp:sp>
    <dsp:sp modelId="{B411C67E-0DF4-5349-B92D-3D680D2AB53F}">
      <dsp:nvSpPr>
        <dsp:cNvPr id="0" name=""/>
        <dsp:cNvSpPr/>
      </dsp:nvSpPr>
      <dsp:spPr>
        <a:xfrm>
          <a:off x="3284728" y="0"/>
          <a:ext cx="1942361" cy="1942267"/>
        </a:xfrm>
        <a:prstGeom prst="circularArrow">
          <a:avLst>
            <a:gd name="adj1" fmla="val 12500"/>
            <a:gd name="adj2" fmla="val 1142322"/>
            <a:gd name="adj3" fmla="val 20457678"/>
            <a:gd name="adj4" fmla="val 10800000"/>
            <a:gd name="adj5" fmla="val 12500"/>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E21A002-A08C-2A47-9974-734B25C80761}">
      <dsp:nvSpPr>
        <dsp:cNvPr id="0" name=""/>
        <dsp:cNvSpPr/>
      </dsp:nvSpPr>
      <dsp:spPr>
        <a:xfrm rot="10800000">
          <a:off x="3284728" y="2786895"/>
          <a:ext cx="1942361" cy="1942267"/>
        </a:xfrm>
        <a:prstGeom prst="circularArrow">
          <a:avLst>
            <a:gd name="adj1" fmla="val 12500"/>
            <a:gd name="adj2" fmla="val 1142322"/>
            <a:gd name="adj3" fmla="val 20457678"/>
            <a:gd name="adj4" fmla="val 10800000"/>
            <a:gd name="adj5" fmla="val 12500"/>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CB6C4-D08F-4A48-97A9-78962182A4DA}">
      <dsp:nvSpPr>
        <dsp:cNvPr id="0" name=""/>
        <dsp:cNvSpPr/>
      </dsp:nvSpPr>
      <dsp:spPr>
        <a:xfrm>
          <a:off x="0" y="0"/>
          <a:ext cx="5029199" cy="5029199"/>
        </a:xfrm>
        <a:prstGeom prst="pie">
          <a:avLst>
            <a:gd name="adj1" fmla="val 5400000"/>
            <a:gd name="adj2" fmla="val 16200000"/>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sp>
    <dsp:sp modelId="{A67125D3-3BDD-0D44-A4D3-A0993D9BB95D}">
      <dsp:nvSpPr>
        <dsp:cNvPr id="0" name=""/>
        <dsp:cNvSpPr/>
      </dsp:nvSpPr>
      <dsp:spPr>
        <a:xfrm>
          <a:off x="2514599" y="0"/>
          <a:ext cx="6008687" cy="5029199"/>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0980" tIns="220980" rIns="220980" bIns="220980" numCol="1" spcCol="1270" anchor="ctr" anchorCtr="0">
          <a:noAutofit/>
        </a:bodyPr>
        <a:lstStyle/>
        <a:p>
          <a:pPr marL="0" lvl="0" indent="0" algn="ctr" defTabSz="2578100" rtl="0">
            <a:lnSpc>
              <a:spcPct val="90000"/>
            </a:lnSpc>
            <a:spcBef>
              <a:spcPct val="0"/>
            </a:spcBef>
            <a:spcAft>
              <a:spcPct val="35000"/>
            </a:spcAft>
            <a:buNone/>
          </a:pPr>
          <a:r>
            <a:rPr lang="es-MX" sz="5800" i="1" kern="1200" dirty="0">
              <a:solidFill>
                <a:srgbClr val="3A4228"/>
              </a:solidFill>
            </a:rPr>
            <a:t>Qué observar</a:t>
          </a:r>
          <a:r>
            <a:rPr lang="es-MX" sz="5800" kern="1200" dirty="0">
              <a:solidFill>
                <a:srgbClr val="3A4228"/>
              </a:solidFill>
            </a:rPr>
            <a:t>:</a:t>
          </a:r>
          <a:endParaRPr lang="es-ES" sz="5800" kern="1200" dirty="0">
            <a:solidFill>
              <a:srgbClr val="3A4228"/>
            </a:solidFill>
          </a:endParaRPr>
        </a:p>
      </dsp:txBody>
      <dsp:txXfrm>
        <a:off x="2514599" y="0"/>
        <a:ext cx="3004343" cy="2388869"/>
      </dsp:txXfrm>
    </dsp:sp>
    <dsp:sp modelId="{D766EEE7-3AEB-6F42-9DEF-E1928242ADEA}">
      <dsp:nvSpPr>
        <dsp:cNvPr id="0" name=""/>
        <dsp:cNvSpPr/>
      </dsp:nvSpPr>
      <dsp:spPr>
        <a:xfrm>
          <a:off x="1320165" y="2388869"/>
          <a:ext cx="2388869" cy="2388869"/>
        </a:xfrm>
        <a:prstGeom prst="pie">
          <a:avLst>
            <a:gd name="adj1" fmla="val 5400000"/>
            <a:gd name="adj2" fmla="val 16200000"/>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sp>
    <dsp:sp modelId="{B5E5D613-6B34-FF49-9367-AF32FC979CE5}">
      <dsp:nvSpPr>
        <dsp:cNvPr id="0" name=""/>
        <dsp:cNvSpPr/>
      </dsp:nvSpPr>
      <dsp:spPr>
        <a:xfrm>
          <a:off x="2514599" y="2388869"/>
          <a:ext cx="6008687" cy="2388869"/>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0980" tIns="220980" rIns="220980" bIns="220980" numCol="1" spcCol="1270" anchor="ctr" anchorCtr="0">
          <a:noAutofit/>
        </a:bodyPr>
        <a:lstStyle/>
        <a:p>
          <a:pPr marL="0" lvl="0" indent="0" algn="ctr" defTabSz="2578100" rtl="0">
            <a:lnSpc>
              <a:spcPct val="90000"/>
            </a:lnSpc>
            <a:spcBef>
              <a:spcPct val="0"/>
            </a:spcBef>
            <a:spcAft>
              <a:spcPct val="35000"/>
            </a:spcAft>
            <a:buNone/>
          </a:pPr>
          <a:r>
            <a:rPr lang="es-MX" sz="5800" i="1" kern="1200" dirty="0">
              <a:solidFill>
                <a:srgbClr val="3A4228"/>
              </a:solidFill>
            </a:rPr>
            <a:t>Cómo observar</a:t>
          </a:r>
          <a:r>
            <a:rPr lang="es-MX" sz="5800" kern="1200" dirty="0">
              <a:solidFill>
                <a:srgbClr val="3A4228"/>
              </a:solidFill>
            </a:rPr>
            <a:t>:</a:t>
          </a:r>
          <a:endParaRPr lang="es-ES" sz="5800" kern="1200" dirty="0">
            <a:solidFill>
              <a:srgbClr val="3A4228"/>
            </a:solidFill>
          </a:endParaRPr>
        </a:p>
      </dsp:txBody>
      <dsp:txXfrm>
        <a:off x="2514599" y="2388869"/>
        <a:ext cx="3004343" cy="2388869"/>
      </dsp:txXfrm>
    </dsp:sp>
    <dsp:sp modelId="{0CCAAB8C-5FAC-4E40-AA01-A91C34CE2488}">
      <dsp:nvSpPr>
        <dsp:cNvPr id="0" name=""/>
        <dsp:cNvSpPr/>
      </dsp:nvSpPr>
      <dsp:spPr>
        <a:xfrm>
          <a:off x="5518943" y="0"/>
          <a:ext cx="3004343" cy="2388869"/>
        </a:xfrm>
        <a:prstGeom prst="rect">
          <a:avLst/>
        </a:prstGeom>
        <a:noFill/>
        <a:ln w="19050"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228600" lvl="1" indent="-228600" algn="l" defTabSz="1111250" rtl="0">
            <a:lnSpc>
              <a:spcPct val="90000"/>
            </a:lnSpc>
            <a:spcBef>
              <a:spcPct val="0"/>
            </a:spcBef>
            <a:spcAft>
              <a:spcPct val="15000"/>
            </a:spcAft>
            <a:buChar char="•"/>
          </a:pPr>
          <a:r>
            <a:rPr lang="es-MX" sz="2500" kern="1200" dirty="0">
              <a:solidFill>
                <a:srgbClr val="3A4228"/>
              </a:solidFill>
            </a:rPr>
            <a:t>Esto se define en relación al  problema de </a:t>
          </a:r>
          <a:r>
            <a:rPr lang="es-MX" sz="2500" kern="1200" dirty="0"/>
            <a:t>investigación. </a:t>
          </a:r>
          <a:endParaRPr lang="es-ES" sz="2500" kern="1200" dirty="0"/>
        </a:p>
      </dsp:txBody>
      <dsp:txXfrm>
        <a:off x="5518943" y="0"/>
        <a:ext cx="3004343" cy="2388869"/>
      </dsp:txXfrm>
    </dsp:sp>
    <dsp:sp modelId="{DB88DCCA-5D73-4045-8B96-7EBAB43FA4CB}">
      <dsp:nvSpPr>
        <dsp:cNvPr id="0" name=""/>
        <dsp:cNvSpPr/>
      </dsp:nvSpPr>
      <dsp:spPr>
        <a:xfrm>
          <a:off x="5518943" y="2388869"/>
          <a:ext cx="3004343" cy="2388869"/>
        </a:xfrm>
        <a:prstGeom prst="rect">
          <a:avLst/>
        </a:prstGeom>
        <a:noFill/>
        <a:ln w="19050"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228600" lvl="1" indent="-228600" algn="l" defTabSz="1111250" rtl="0">
            <a:lnSpc>
              <a:spcPct val="90000"/>
            </a:lnSpc>
            <a:spcBef>
              <a:spcPct val="0"/>
            </a:spcBef>
            <a:spcAft>
              <a:spcPct val="15000"/>
            </a:spcAft>
            <a:buChar char="•"/>
          </a:pPr>
          <a:r>
            <a:rPr lang="es-MX" sz="2500" i="1" kern="1200" dirty="0">
              <a:solidFill>
                <a:srgbClr val="3A4228"/>
              </a:solidFill>
            </a:rPr>
            <a:t>A través de una guía</a:t>
          </a:r>
          <a:r>
            <a:rPr lang="es-MX" sz="2500" kern="1200" dirty="0">
              <a:solidFill>
                <a:srgbClr val="3A4228"/>
              </a:solidFill>
            </a:rPr>
            <a:t> trata de recoger los aspectos mas relevantes a considerar en la observación</a:t>
          </a:r>
        </a:p>
      </dsp:txBody>
      <dsp:txXfrm>
        <a:off x="5518943" y="2388869"/>
        <a:ext cx="3004343" cy="238886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B8D12B-4945-D844-BF08-6D06158723F0}">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9BAFC2-B01B-1F40-A92E-B88483FDC02C}">
      <dsp:nvSpPr>
        <dsp:cNvPr id="0" name=""/>
        <dsp:cNvSpPr/>
      </dsp:nvSpPr>
      <dsp:spPr>
        <a:xfrm>
          <a:off x="74" y="1219199"/>
          <a:ext cx="2973585" cy="162560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altLang="es-MX" sz="1500" kern="1200" dirty="0">
              <a:latin typeface="Bookman Old Style" panose="02050604050505020204" pitchFamily="18" charset="0"/>
              <a:ea typeface="ＭＳ Ｐゴシック" panose="020B0600070205080204" pitchFamily="34" charset="-128"/>
            </a:rPr>
            <a:t>La apertura: el investigador debe descubrir las preguntas relevantes desde la perspectiva del informante. </a:t>
          </a:r>
          <a:endParaRPr lang="es-MX" sz="1500" kern="1200" dirty="0"/>
        </a:p>
      </dsp:txBody>
      <dsp:txXfrm>
        <a:off x="79429" y="1298554"/>
        <a:ext cx="2814875" cy="1466890"/>
      </dsp:txXfrm>
    </dsp:sp>
    <dsp:sp modelId="{BF171A59-A747-C14A-A8F1-9CF4615C0797}">
      <dsp:nvSpPr>
        <dsp:cNvPr id="0" name=""/>
        <dsp:cNvSpPr/>
      </dsp:nvSpPr>
      <dsp:spPr>
        <a:xfrm>
          <a:off x="3122339" y="1219199"/>
          <a:ext cx="2973585" cy="162560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altLang="es-MX" sz="1500" kern="1200" dirty="0">
              <a:latin typeface="Bookman Old Style" panose="02050604050505020204" pitchFamily="18" charset="0"/>
              <a:ea typeface="ＭＳ Ｐゴシック" panose="020B0600070205080204" pitchFamily="34" charset="-128"/>
            </a:rPr>
            <a:t>La focalización y profundización: implementación de preguntas más incisivas de ampliación y sistematización de esas relevancias. </a:t>
          </a:r>
          <a:endParaRPr lang="es-MX" sz="1500" kern="1200" dirty="0"/>
        </a:p>
      </dsp:txBody>
      <dsp:txXfrm>
        <a:off x="3201694" y="1298554"/>
        <a:ext cx="2814875" cy="146689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13FA2E-132E-0C4B-907C-E1EF34C82285}">
      <dsp:nvSpPr>
        <dsp:cNvPr id="0" name=""/>
        <dsp:cNvSpPr/>
      </dsp:nvSpPr>
      <dsp:spPr>
        <a:xfrm>
          <a:off x="4244" y="1503162"/>
          <a:ext cx="1315795" cy="130757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altLang="es-MX" sz="1200" kern="1200" dirty="0">
              <a:latin typeface="Bookman Old Style" panose="02050604050505020204" pitchFamily="18" charset="0"/>
              <a:ea typeface="ＭＳ Ｐゴシック" panose="020B0600070205080204" pitchFamily="34" charset="-128"/>
            </a:rPr>
            <a:t>La pregunta o problema</a:t>
          </a:r>
          <a:endParaRPr lang="es-MX" sz="1200" kern="1200" dirty="0"/>
        </a:p>
      </dsp:txBody>
      <dsp:txXfrm>
        <a:off x="42541" y="1541459"/>
        <a:ext cx="1239201" cy="1230977"/>
      </dsp:txXfrm>
    </dsp:sp>
    <dsp:sp modelId="{ED7F380C-1CD7-3942-9E97-7903D0CF91CB}">
      <dsp:nvSpPr>
        <dsp:cNvPr id="0" name=""/>
        <dsp:cNvSpPr/>
      </dsp:nvSpPr>
      <dsp:spPr>
        <a:xfrm>
          <a:off x="1451619" y="1993789"/>
          <a:ext cx="278948" cy="32631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MX" sz="1000" kern="1200"/>
        </a:p>
      </dsp:txBody>
      <dsp:txXfrm>
        <a:off x="1451619" y="2059052"/>
        <a:ext cx="195264" cy="195791"/>
      </dsp:txXfrm>
    </dsp:sp>
    <dsp:sp modelId="{E78FC9BD-00C9-8B44-BE44-63FEEEB9D3B1}">
      <dsp:nvSpPr>
        <dsp:cNvPr id="0" name=""/>
        <dsp:cNvSpPr/>
      </dsp:nvSpPr>
      <dsp:spPr>
        <a:xfrm>
          <a:off x="1846357" y="1503162"/>
          <a:ext cx="1315795" cy="130757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altLang="es-MX" sz="1200" kern="1200" dirty="0">
              <a:latin typeface="Bookman Old Style" panose="02050604050505020204" pitchFamily="18" charset="0"/>
              <a:ea typeface="ＭＳ Ｐゴシック" panose="020B0600070205080204" pitchFamily="34" charset="-128"/>
            </a:rPr>
            <a:t>La respuesta, explicación, o interpretación.</a:t>
          </a:r>
          <a:endParaRPr lang="es-MX" sz="1200" kern="1200" dirty="0"/>
        </a:p>
      </dsp:txBody>
      <dsp:txXfrm>
        <a:off x="1884654" y="1541459"/>
        <a:ext cx="1239201" cy="1230977"/>
      </dsp:txXfrm>
    </dsp:sp>
    <dsp:sp modelId="{EAF687C0-0B16-F645-80BC-BEF6B08C4CCD}">
      <dsp:nvSpPr>
        <dsp:cNvPr id="0" name=""/>
        <dsp:cNvSpPr/>
      </dsp:nvSpPr>
      <dsp:spPr>
        <a:xfrm>
          <a:off x="3293732" y="1993789"/>
          <a:ext cx="278948" cy="32631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MX" sz="1000" kern="1200"/>
        </a:p>
      </dsp:txBody>
      <dsp:txXfrm>
        <a:off x="3293732" y="2059052"/>
        <a:ext cx="195264" cy="195791"/>
      </dsp:txXfrm>
    </dsp:sp>
    <dsp:sp modelId="{50534478-AC6F-F948-AA2E-1A1E2965EB37}">
      <dsp:nvSpPr>
        <dsp:cNvPr id="0" name=""/>
        <dsp:cNvSpPr/>
      </dsp:nvSpPr>
      <dsp:spPr>
        <a:xfrm>
          <a:off x="3688471" y="1503162"/>
          <a:ext cx="1315795" cy="130757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altLang="es-MX" sz="1200" kern="1200" dirty="0">
              <a:latin typeface="Bookman Old Style" panose="02050604050505020204" pitchFamily="18" charset="0"/>
              <a:ea typeface="ＭＳ Ｐゴシック" panose="020B0600070205080204" pitchFamily="34" charset="-128"/>
            </a:rPr>
            <a:t>Los datos que incluye como evidencias para formular el problema y para darle respuesta</a:t>
          </a:r>
          <a:endParaRPr lang="es-MX" sz="1200" kern="1200" dirty="0"/>
        </a:p>
      </dsp:txBody>
      <dsp:txXfrm>
        <a:off x="3726768" y="1541459"/>
        <a:ext cx="1239201" cy="1230977"/>
      </dsp:txXfrm>
    </dsp:sp>
    <dsp:sp modelId="{CC56A9E2-7AFB-7345-93EA-190616D42325}">
      <dsp:nvSpPr>
        <dsp:cNvPr id="0" name=""/>
        <dsp:cNvSpPr/>
      </dsp:nvSpPr>
      <dsp:spPr>
        <a:xfrm>
          <a:off x="5135846" y="1993789"/>
          <a:ext cx="278948" cy="32631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MX" sz="1000" kern="1200"/>
        </a:p>
      </dsp:txBody>
      <dsp:txXfrm>
        <a:off x="5135846" y="2059052"/>
        <a:ext cx="195264" cy="195791"/>
      </dsp:txXfrm>
    </dsp:sp>
    <dsp:sp modelId="{C226F0C6-D613-8645-9A19-D3F523DA8939}">
      <dsp:nvSpPr>
        <dsp:cNvPr id="0" name=""/>
        <dsp:cNvSpPr/>
      </dsp:nvSpPr>
      <dsp:spPr>
        <a:xfrm>
          <a:off x="5530584" y="1503162"/>
          <a:ext cx="1315795" cy="130757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altLang="es-MX" sz="1200" kern="1200" dirty="0">
              <a:latin typeface="Bookman Old Style" panose="02050604050505020204" pitchFamily="18" charset="0"/>
              <a:ea typeface="ＭＳ Ｐゴシック" panose="020B0600070205080204" pitchFamily="34" charset="-128"/>
            </a:rPr>
            <a:t>La organización de estos elementos  (en una secuencia argumental</a:t>
          </a:r>
          <a:endParaRPr lang="es-MX" sz="1200" kern="1200" dirty="0"/>
        </a:p>
      </dsp:txBody>
      <dsp:txXfrm>
        <a:off x="5568881" y="1541459"/>
        <a:ext cx="1239201" cy="1230977"/>
      </dsp:txXfrm>
    </dsp:sp>
    <dsp:sp modelId="{BF570912-ABCE-E24F-8BC0-34161495D0CA}">
      <dsp:nvSpPr>
        <dsp:cNvPr id="0" name=""/>
        <dsp:cNvSpPr/>
      </dsp:nvSpPr>
      <dsp:spPr>
        <a:xfrm>
          <a:off x="6977959" y="1993789"/>
          <a:ext cx="278948" cy="32631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MX" sz="1000" kern="1200"/>
        </a:p>
      </dsp:txBody>
      <dsp:txXfrm>
        <a:off x="6977959" y="2059052"/>
        <a:ext cx="195264" cy="195791"/>
      </dsp:txXfrm>
    </dsp:sp>
    <dsp:sp modelId="{01B19428-6892-C940-84B3-E3D1E5DDD5BC}">
      <dsp:nvSpPr>
        <dsp:cNvPr id="0" name=""/>
        <dsp:cNvSpPr/>
      </dsp:nvSpPr>
      <dsp:spPr>
        <a:xfrm>
          <a:off x="7372698" y="1503162"/>
          <a:ext cx="1315795" cy="130757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altLang="es-MX" sz="1200" kern="1200" dirty="0">
              <a:latin typeface="Bookman Old Style" panose="02050604050505020204" pitchFamily="18" charset="0"/>
              <a:ea typeface="ＭＳ Ｐゴシック" panose="020B0600070205080204" pitchFamily="34" charset="-128"/>
            </a:rPr>
            <a:t>Importancia del análisis de la presencia narrativa del investigador.</a:t>
          </a:r>
          <a:endParaRPr lang="es-MX" sz="1200" kern="1200" dirty="0"/>
        </a:p>
      </dsp:txBody>
      <dsp:txXfrm>
        <a:off x="7410995" y="1541459"/>
        <a:ext cx="1239201" cy="12309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BE2B9-6BD6-CB43-A457-D36B1DD146A2}">
      <dsp:nvSpPr>
        <dsp:cNvPr id="0" name=""/>
        <dsp:cNvSpPr/>
      </dsp:nvSpPr>
      <dsp:spPr>
        <a:xfrm>
          <a:off x="1976348" y="361219"/>
          <a:ext cx="3792808" cy="3792808"/>
        </a:xfrm>
        <a:prstGeom prst="ellipse">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rtl="0">
            <a:lnSpc>
              <a:spcPct val="90000"/>
            </a:lnSpc>
            <a:spcBef>
              <a:spcPct val="0"/>
            </a:spcBef>
            <a:spcAft>
              <a:spcPct val="35000"/>
            </a:spcAft>
            <a:buNone/>
          </a:pPr>
          <a:r>
            <a:rPr lang="es-ES_tradnl" sz="2400" kern="1200" dirty="0"/>
            <a:t>Disciplina que estudia y describe la cultura de una comunidad desde la observación participante y desde el análisis de los datos observados</a:t>
          </a:r>
        </a:p>
      </dsp:txBody>
      <dsp:txXfrm>
        <a:off x="2540754" y="925625"/>
        <a:ext cx="2663996" cy="26639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BE2B9-6BD6-CB43-A457-D36B1DD146A2}">
      <dsp:nvSpPr>
        <dsp:cNvPr id="0" name=""/>
        <dsp:cNvSpPr/>
      </dsp:nvSpPr>
      <dsp:spPr>
        <a:xfrm>
          <a:off x="1976348" y="361219"/>
          <a:ext cx="3792808" cy="3792808"/>
        </a:xfrm>
        <a:prstGeom prst="ellipse">
          <a:avLst/>
        </a:prstGeom>
        <a:blipFill rotWithShape="1">
          <a:blip xmlns:r="http://schemas.openxmlformats.org/officeDocument/2006/relationships" r:embed="rId1">
            <a:duotone>
              <a:schemeClr val="accent2">
                <a:shade val="80000"/>
                <a:hueOff val="0"/>
                <a:satOff val="0"/>
                <a:lumOff val="0"/>
                <a:alphaOff val="0"/>
                <a:shade val="30000"/>
                <a:alpha val="50000"/>
                <a:satMod val="150000"/>
              </a:schemeClr>
              <a:schemeClr val="accent2">
                <a:shade val="80000"/>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rtl="0">
            <a:lnSpc>
              <a:spcPct val="90000"/>
            </a:lnSpc>
            <a:spcBef>
              <a:spcPct val="0"/>
            </a:spcBef>
            <a:spcAft>
              <a:spcPct val="35000"/>
            </a:spcAft>
            <a:buNone/>
          </a:pPr>
          <a:r>
            <a:rPr lang="es-MX" sz="1900" kern="1200" dirty="0">
              <a:latin typeface="Bookman Old Style" charset="0"/>
            </a:rPr>
            <a:t>Procedimiento   de investigación  que aborda la construcción del  conocimiento desde la perspectiva del análisis antropológico  (comportamiento del hombre en la sociedad)</a:t>
          </a:r>
          <a:endParaRPr lang="es-ES_tradnl" sz="1900" kern="1200" dirty="0"/>
        </a:p>
      </dsp:txBody>
      <dsp:txXfrm>
        <a:off x="2540754" y="925625"/>
        <a:ext cx="2663996" cy="26639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BE2B9-6BD6-CB43-A457-D36B1DD146A2}">
      <dsp:nvSpPr>
        <dsp:cNvPr id="0" name=""/>
        <dsp:cNvSpPr/>
      </dsp:nvSpPr>
      <dsp:spPr>
        <a:xfrm>
          <a:off x="1976348" y="361219"/>
          <a:ext cx="3792808" cy="3792808"/>
        </a:xfrm>
        <a:prstGeom prst="ellipse">
          <a:avLst/>
        </a:prstGeom>
        <a:blipFill rotWithShape="1">
          <a:blip xmlns:r="http://schemas.openxmlformats.org/officeDocument/2006/relationships" r:embed="rId1">
            <a:duotone>
              <a:schemeClr val="accent5">
                <a:shade val="50000"/>
                <a:hueOff val="0"/>
                <a:satOff val="0"/>
                <a:lumOff val="0"/>
                <a:alphaOff val="0"/>
                <a:shade val="30000"/>
                <a:alpha val="50000"/>
                <a:satMod val="150000"/>
              </a:schemeClr>
              <a:schemeClr val="accent5">
                <a:shade val="50000"/>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rtl="0">
            <a:lnSpc>
              <a:spcPct val="90000"/>
            </a:lnSpc>
            <a:spcBef>
              <a:spcPct val="0"/>
            </a:spcBef>
            <a:spcAft>
              <a:spcPct val="35000"/>
            </a:spcAft>
            <a:buNone/>
          </a:pPr>
          <a:r>
            <a:rPr lang="es-ES_tradnl" sz="3700" kern="1200" dirty="0"/>
            <a:t>Trabajo de campo en un escenario cultural particular</a:t>
          </a:r>
        </a:p>
      </dsp:txBody>
      <dsp:txXfrm>
        <a:off x="2540754" y="925625"/>
        <a:ext cx="2663996" cy="26639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BE2B9-6BD6-CB43-A457-D36B1DD146A2}">
      <dsp:nvSpPr>
        <dsp:cNvPr id="0" name=""/>
        <dsp:cNvSpPr/>
      </dsp:nvSpPr>
      <dsp:spPr>
        <a:xfrm>
          <a:off x="1976348" y="361219"/>
          <a:ext cx="3792808" cy="3792808"/>
        </a:xfrm>
        <a:prstGeom prst="ellipse">
          <a:avLst/>
        </a:prstGeom>
        <a:blipFill rotWithShape="1">
          <a:blip xmlns:r="http://schemas.openxmlformats.org/officeDocument/2006/relationships" r:embed="rId1">
            <a:duotone>
              <a:schemeClr val="accent6">
                <a:shade val="80000"/>
                <a:hueOff val="0"/>
                <a:satOff val="0"/>
                <a:lumOff val="0"/>
                <a:alphaOff val="0"/>
                <a:shade val="30000"/>
                <a:alpha val="50000"/>
                <a:satMod val="150000"/>
              </a:schemeClr>
              <a:schemeClr val="accent6">
                <a:shade val="80000"/>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rtl="0">
            <a:lnSpc>
              <a:spcPct val="90000"/>
            </a:lnSpc>
            <a:spcBef>
              <a:spcPct val="0"/>
            </a:spcBef>
            <a:spcAft>
              <a:spcPct val="35000"/>
            </a:spcAft>
            <a:buNone/>
          </a:pPr>
          <a:r>
            <a:rPr lang="es-ES_tradnl" sz="3700" kern="1200" dirty="0"/>
            <a:t>La redacción de las notas de campo de un antropólogo.</a:t>
          </a:r>
        </a:p>
      </dsp:txBody>
      <dsp:txXfrm>
        <a:off x="2540754" y="925625"/>
        <a:ext cx="2663996" cy="26639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CF9233-CAFA-3447-B2BC-852A79A394AB}">
      <dsp:nvSpPr>
        <dsp:cNvPr id="0" name=""/>
        <dsp:cNvSpPr/>
      </dsp:nvSpPr>
      <dsp:spPr>
        <a:xfrm>
          <a:off x="580912" y="0"/>
          <a:ext cx="6583679" cy="387781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27F7DB3C-40F6-3341-A882-331A43B2DECD}">
      <dsp:nvSpPr>
        <dsp:cNvPr id="0" name=""/>
        <dsp:cNvSpPr/>
      </dsp:nvSpPr>
      <dsp:spPr>
        <a:xfrm>
          <a:off x="262469" y="1163344"/>
          <a:ext cx="2323651" cy="1551126"/>
        </a:xfrm>
        <a:prstGeom prst="round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endParaRPr lang="es-ES" sz="1400" kern="1200" dirty="0"/>
        </a:p>
        <a:p>
          <a:pPr marL="0" lvl="0" indent="0" algn="ctr" defTabSz="622300">
            <a:lnSpc>
              <a:spcPct val="90000"/>
            </a:lnSpc>
            <a:spcBef>
              <a:spcPct val="0"/>
            </a:spcBef>
            <a:spcAft>
              <a:spcPct val="35000"/>
            </a:spcAft>
            <a:buNone/>
          </a:pPr>
          <a:r>
            <a:rPr lang="es-ES" sz="1400" kern="1200" dirty="0"/>
            <a:t>ETNOGRAFÍA</a:t>
          </a:r>
        </a:p>
        <a:p>
          <a:pPr marL="0" lvl="0" indent="0" algn="ctr" defTabSz="622300">
            <a:lnSpc>
              <a:spcPct val="90000"/>
            </a:lnSpc>
            <a:spcBef>
              <a:spcPct val="0"/>
            </a:spcBef>
            <a:spcAft>
              <a:spcPct val="35000"/>
            </a:spcAft>
            <a:buNone/>
          </a:pPr>
          <a:r>
            <a:rPr lang="es-ES" sz="1400" kern="1200" dirty="0"/>
            <a:t>1ª etapa</a:t>
          </a:r>
        </a:p>
        <a:p>
          <a:pPr marL="0" lvl="0" indent="0" algn="ctr" defTabSz="622300">
            <a:lnSpc>
              <a:spcPct val="90000"/>
            </a:lnSpc>
            <a:spcBef>
              <a:spcPct val="0"/>
            </a:spcBef>
            <a:spcAft>
              <a:spcPct val="35000"/>
            </a:spcAft>
            <a:buNone/>
          </a:pPr>
          <a:r>
            <a:rPr lang="es-ES" sz="1400" kern="1200" dirty="0"/>
            <a:t>(propósitos descriptivos)</a:t>
          </a:r>
        </a:p>
        <a:p>
          <a:pPr marL="0" lvl="0" indent="0" algn="ctr" defTabSz="622300">
            <a:lnSpc>
              <a:spcPct val="90000"/>
            </a:lnSpc>
            <a:spcBef>
              <a:spcPct val="0"/>
            </a:spcBef>
            <a:spcAft>
              <a:spcPct val="35000"/>
            </a:spcAft>
            <a:buNone/>
          </a:pPr>
          <a:endParaRPr lang="es-ES" sz="1400" kern="1200" dirty="0"/>
        </a:p>
      </dsp:txBody>
      <dsp:txXfrm>
        <a:off x="338189" y="1239064"/>
        <a:ext cx="2172211" cy="1399686"/>
      </dsp:txXfrm>
    </dsp:sp>
    <dsp:sp modelId="{5062F996-E46A-214D-94AA-D990E614F4AD}">
      <dsp:nvSpPr>
        <dsp:cNvPr id="0" name=""/>
        <dsp:cNvSpPr/>
      </dsp:nvSpPr>
      <dsp:spPr>
        <a:xfrm>
          <a:off x="2710926" y="1163344"/>
          <a:ext cx="2323651" cy="1551126"/>
        </a:xfrm>
        <a:prstGeom prst="round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ETNOLOGÍA</a:t>
          </a:r>
        </a:p>
        <a:p>
          <a:pPr marL="0" lvl="0" indent="0" algn="ctr" defTabSz="622300">
            <a:lnSpc>
              <a:spcPct val="90000"/>
            </a:lnSpc>
            <a:spcBef>
              <a:spcPct val="0"/>
            </a:spcBef>
            <a:spcAft>
              <a:spcPct val="35000"/>
            </a:spcAft>
            <a:buNone/>
          </a:pPr>
          <a:r>
            <a:rPr lang="es-ES" sz="1400" kern="1200" dirty="0"/>
            <a:t>2ª etapa</a:t>
          </a:r>
        </a:p>
        <a:p>
          <a:pPr marL="0" lvl="0" indent="0" algn="ctr" defTabSz="622300">
            <a:lnSpc>
              <a:spcPct val="90000"/>
            </a:lnSpc>
            <a:spcBef>
              <a:spcPct val="0"/>
            </a:spcBef>
            <a:spcAft>
              <a:spcPct val="35000"/>
            </a:spcAft>
            <a:buNone/>
          </a:pPr>
          <a:r>
            <a:rPr lang="es-ES" sz="1400" kern="1200" dirty="0"/>
            <a:t>(Análisis comparativo)</a:t>
          </a:r>
        </a:p>
      </dsp:txBody>
      <dsp:txXfrm>
        <a:off x="2786646" y="1239064"/>
        <a:ext cx="2172211" cy="1399686"/>
      </dsp:txXfrm>
    </dsp:sp>
    <dsp:sp modelId="{052F5269-1EE7-A140-9D11-9F1D1B999496}">
      <dsp:nvSpPr>
        <dsp:cNvPr id="0" name=""/>
        <dsp:cNvSpPr/>
      </dsp:nvSpPr>
      <dsp:spPr>
        <a:xfrm>
          <a:off x="5159383" y="1163344"/>
          <a:ext cx="2323651" cy="1551126"/>
        </a:xfrm>
        <a:prstGeom prst="round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ANTROPOLOGÍA</a:t>
          </a:r>
        </a:p>
        <a:p>
          <a:pPr marL="0" lvl="0" indent="0" algn="ctr" defTabSz="622300">
            <a:lnSpc>
              <a:spcPct val="90000"/>
            </a:lnSpc>
            <a:spcBef>
              <a:spcPct val="0"/>
            </a:spcBef>
            <a:spcAft>
              <a:spcPct val="35000"/>
            </a:spcAft>
            <a:buNone/>
          </a:pPr>
          <a:r>
            <a:rPr lang="es-ES" sz="1400" kern="1200" dirty="0"/>
            <a:t>3ª etapa</a:t>
          </a:r>
        </a:p>
        <a:p>
          <a:pPr marL="0" lvl="0" indent="0" algn="ctr" defTabSz="622300">
            <a:lnSpc>
              <a:spcPct val="90000"/>
            </a:lnSpc>
            <a:spcBef>
              <a:spcPct val="0"/>
            </a:spcBef>
            <a:spcAft>
              <a:spcPct val="35000"/>
            </a:spcAft>
            <a:buNone/>
          </a:pPr>
          <a:r>
            <a:rPr lang="es-ES" sz="1400" kern="1200" dirty="0"/>
            <a:t>(nivel de síntesis, creación de modelos o teorías)</a:t>
          </a:r>
        </a:p>
      </dsp:txBody>
      <dsp:txXfrm>
        <a:off x="5235103" y="1239064"/>
        <a:ext cx="2172211" cy="139968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BF65FE-36C5-0F43-A5C8-2752AF459A01}">
      <dsp:nvSpPr>
        <dsp:cNvPr id="0" name=""/>
        <dsp:cNvSpPr/>
      </dsp:nvSpPr>
      <dsp:spPr>
        <a:xfrm>
          <a:off x="0" y="723354"/>
          <a:ext cx="2404070" cy="1442442"/>
        </a:xfrm>
        <a:prstGeom prst="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kern="1200" dirty="0">
              <a:latin typeface="Bookman Old Style" charset="0"/>
            </a:rPr>
            <a:t>Es interpretativa</a:t>
          </a:r>
          <a:endParaRPr lang="es-ES" sz="1900" kern="1200" dirty="0"/>
        </a:p>
      </dsp:txBody>
      <dsp:txXfrm>
        <a:off x="0" y="723354"/>
        <a:ext cx="2404070" cy="1442442"/>
      </dsp:txXfrm>
    </dsp:sp>
    <dsp:sp modelId="{8C40D000-184A-A047-8044-C6186F0F4E85}">
      <dsp:nvSpPr>
        <dsp:cNvPr id="0" name=""/>
        <dsp:cNvSpPr/>
      </dsp:nvSpPr>
      <dsp:spPr>
        <a:xfrm>
          <a:off x="2644477" y="723354"/>
          <a:ext cx="2404070" cy="1442442"/>
        </a:xfrm>
        <a:prstGeom prst="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kern="1200" dirty="0">
              <a:latin typeface="Bookman Old Style" charset="0"/>
            </a:rPr>
            <a:t>Se sustenta en corrientes epistemológicas</a:t>
          </a:r>
          <a:endParaRPr lang="es-ES" sz="1900" kern="1200" dirty="0"/>
        </a:p>
      </dsp:txBody>
      <dsp:txXfrm>
        <a:off x="2644477" y="723354"/>
        <a:ext cx="2404070" cy="1442442"/>
      </dsp:txXfrm>
    </dsp:sp>
    <dsp:sp modelId="{1C541C6B-C4C7-3340-997F-F05EBB251020}">
      <dsp:nvSpPr>
        <dsp:cNvPr id="0" name=""/>
        <dsp:cNvSpPr/>
      </dsp:nvSpPr>
      <dsp:spPr>
        <a:xfrm>
          <a:off x="5288954" y="723354"/>
          <a:ext cx="2404070" cy="1442442"/>
        </a:xfrm>
        <a:prstGeom prst="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kern="1200" dirty="0">
              <a:latin typeface="Bookman Old Style" charset="0"/>
            </a:rPr>
            <a:t>Elemento constitutivo del enfoque etnográfico: la descripción </a:t>
          </a:r>
          <a:endParaRPr lang="es-ES" sz="1900" kern="1200" dirty="0"/>
        </a:p>
      </dsp:txBody>
      <dsp:txXfrm>
        <a:off x="5288954" y="723354"/>
        <a:ext cx="2404070" cy="1442442"/>
      </dsp:txXfrm>
    </dsp:sp>
    <dsp:sp modelId="{9C59EFEB-581E-2340-A175-7FB15292CAD7}">
      <dsp:nvSpPr>
        <dsp:cNvPr id="0" name=""/>
        <dsp:cNvSpPr/>
      </dsp:nvSpPr>
      <dsp:spPr>
        <a:xfrm>
          <a:off x="1322238" y="2406203"/>
          <a:ext cx="2404070" cy="1442442"/>
        </a:xfrm>
        <a:prstGeom prst="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b="0" kern="1200" dirty="0">
              <a:latin typeface="Bookman Old Style" charset="0"/>
            </a:rPr>
            <a:t>Reconocimiento del carácter reflexivo </a:t>
          </a:r>
          <a:r>
            <a:rPr lang="es-MX" sz="1900" kern="1200" dirty="0">
              <a:latin typeface="Bookman Old Style" charset="0"/>
            </a:rPr>
            <a:t>de la investigación social</a:t>
          </a:r>
          <a:endParaRPr lang="es-ES" sz="1900" kern="1200" dirty="0"/>
        </a:p>
      </dsp:txBody>
      <dsp:txXfrm>
        <a:off x="1322238" y="2406203"/>
        <a:ext cx="2404070" cy="1442442"/>
      </dsp:txXfrm>
    </dsp:sp>
    <dsp:sp modelId="{2C2CA637-11CA-CD4D-A8A1-7AE5A69AAF20}">
      <dsp:nvSpPr>
        <dsp:cNvPr id="0" name=""/>
        <dsp:cNvSpPr/>
      </dsp:nvSpPr>
      <dsp:spPr>
        <a:xfrm>
          <a:off x="3966716" y="2406203"/>
          <a:ext cx="2404070" cy="1442442"/>
        </a:xfrm>
        <a:prstGeom prst="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kern="1200" dirty="0">
              <a:latin typeface="Bookman Old Style" charset="0"/>
            </a:rPr>
            <a:t>Es un procedimiento inductivo</a:t>
          </a:r>
          <a:endParaRPr lang="es-ES" sz="1900" kern="1200" dirty="0"/>
        </a:p>
      </dsp:txBody>
      <dsp:txXfrm>
        <a:off x="3966716" y="2406203"/>
        <a:ext cx="2404070" cy="144244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9B34D6-ADDD-A64E-B8BE-3DF957547905}">
      <dsp:nvSpPr>
        <dsp:cNvPr id="0" name=""/>
        <dsp:cNvSpPr/>
      </dsp:nvSpPr>
      <dsp:spPr>
        <a:xfrm rot="16200000">
          <a:off x="1692377" y="1374127"/>
          <a:ext cx="2909741" cy="1778160"/>
        </a:xfrm>
        <a:prstGeom prst="round2SameRect">
          <a:avLst>
            <a:gd name="adj1" fmla="val 16670"/>
            <a:gd name="adj2" fmla="val 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0960" tIns="101600" rIns="91440" bIns="101600" numCol="1" spcCol="1270" anchor="t" anchorCtr="0">
          <a:noAutofit/>
        </a:bodyPr>
        <a:lstStyle/>
        <a:p>
          <a:pPr marL="0" lvl="0" indent="0" algn="l" defTabSz="711200" rtl="0">
            <a:lnSpc>
              <a:spcPct val="90000"/>
            </a:lnSpc>
            <a:spcBef>
              <a:spcPct val="0"/>
            </a:spcBef>
            <a:spcAft>
              <a:spcPct val="35000"/>
            </a:spcAft>
            <a:buNone/>
          </a:pPr>
          <a:r>
            <a:rPr lang="es-ES" sz="1600" kern="1200" dirty="0"/>
            <a:t>Supone el reconocimiento de la ignorancia del investigador con respecto al fenómeno que busca investigar que lo llevan a la revisión de postulados teóricos de dónde partir.</a:t>
          </a:r>
        </a:p>
      </dsp:txBody>
      <dsp:txXfrm rot="5400000">
        <a:off x="2344985" y="895155"/>
        <a:ext cx="1691342" cy="2736105"/>
      </dsp:txXfrm>
    </dsp:sp>
    <dsp:sp modelId="{FAA263C9-1643-A143-B250-C18652D5442C}">
      <dsp:nvSpPr>
        <dsp:cNvPr id="0" name=""/>
        <dsp:cNvSpPr/>
      </dsp:nvSpPr>
      <dsp:spPr>
        <a:xfrm rot="5400000">
          <a:off x="3551280" y="1374127"/>
          <a:ext cx="2909741" cy="1778160"/>
        </a:xfrm>
        <a:prstGeom prst="round2SameRect">
          <a:avLst>
            <a:gd name="adj1" fmla="val 16670"/>
            <a:gd name="adj2" fmla="val 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91440" tIns="101600" rIns="60960" bIns="101600" numCol="1" spcCol="1270" anchor="t" anchorCtr="0">
          <a:noAutofit/>
        </a:bodyPr>
        <a:lstStyle/>
        <a:p>
          <a:pPr marL="0" lvl="0" indent="0" algn="l" defTabSz="711200" rtl="0">
            <a:lnSpc>
              <a:spcPct val="90000"/>
            </a:lnSpc>
            <a:spcBef>
              <a:spcPct val="0"/>
            </a:spcBef>
            <a:spcAft>
              <a:spcPct val="35000"/>
            </a:spcAft>
            <a:buNone/>
          </a:pPr>
          <a:r>
            <a:rPr lang="es-ES" sz="1600" kern="1200" dirty="0"/>
            <a:t>El investigador busca hacer inteligible a una cultura ante quienes no pertenecen a ella. Supone la necesidad de encontrar un vehículo no </a:t>
          </a:r>
          <a:r>
            <a:rPr lang="es-ES" sz="1600" kern="1200" dirty="0" err="1"/>
            <a:t>etnocéntrico</a:t>
          </a:r>
          <a:r>
            <a:rPr lang="es-ES" sz="1600" kern="1200" dirty="0"/>
            <a:t> de traducción.</a:t>
          </a:r>
        </a:p>
      </dsp:txBody>
      <dsp:txXfrm rot="-5400000">
        <a:off x="4117070" y="895155"/>
        <a:ext cx="1691342" cy="2736105"/>
      </dsp:txXfrm>
    </dsp:sp>
    <dsp:sp modelId="{54920C1C-990F-C24E-B2AD-BC00BD699379}">
      <dsp:nvSpPr>
        <dsp:cNvPr id="0" name=""/>
        <dsp:cNvSpPr/>
      </dsp:nvSpPr>
      <dsp:spPr>
        <a:xfrm>
          <a:off x="3147066" y="0"/>
          <a:ext cx="1858903" cy="1858813"/>
        </a:xfrm>
        <a:prstGeom prst="circularArrow">
          <a:avLst>
            <a:gd name="adj1" fmla="val 12500"/>
            <a:gd name="adj2" fmla="val 1142322"/>
            <a:gd name="adj3" fmla="val 20457678"/>
            <a:gd name="adj4" fmla="val 10800000"/>
            <a:gd name="adj5" fmla="val 12500"/>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sp>
    <dsp:sp modelId="{E99CFBEF-2410-9A45-952F-E3005AD27F99}">
      <dsp:nvSpPr>
        <dsp:cNvPr id="0" name=""/>
        <dsp:cNvSpPr/>
      </dsp:nvSpPr>
      <dsp:spPr>
        <a:xfrm rot="10800000">
          <a:off x="3147066" y="2667149"/>
          <a:ext cx="1858903" cy="1858813"/>
        </a:xfrm>
        <a:prstGeom prst="circularArrow">
          <a:avLst>
            <a:gd name="adj1" fmla="val 12500"/>
            <a:gd name="adj2" fmla="val 1142322"/>
            <a:gd name="adj3" fmla="val 20457678"/>
            <a:gd name="adj4" fmla="val 10800000"/>
            <a:gd name="adj5" fmla="val 12500"/>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44D84-F992-1443-8AD5-315B894D844D}">
      <dsp:nvSpPr>
        <dsp:cNvPr id="0" name=""/>
        <dsp:cNvSpPr/>
      </dsp:nvSpPr>
      <dsp:spPr>
        <a:xfrm>
          <a:off x="576976" y="0"/>
          <a:ext cx="6539071" cy="4572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D23FECE8-AF38-2A4E-9286-5339D2F80D52}">
      <dsp:nvSpPr>
        <dsp:cNvPr id="0" name=""/>
        <dsp:cNvSpPr/>
      </dsp:nvSpPr>
      <dsp:spPr>
        <a:xfrm>
          <a:off x="3380" y="1371599"/>
          <a:ext cx="1478127" cy="1828800"/>
        </a:xfrm>
        <a:prstGeom prst="round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es-ES" sz="1300" kern="1200" dirty="0"/>
            <a:t>Primera: definición del problema y programación de la investigación.</a:t>
          </a:r>
        </a:p>
      </dsp:txBody>
      <dsp:txXfrm>
        <a:off x="75536" y="1443755"/>
        <a:ext cx="1333815" cy="1684488"/>
      </dsp:txXfrm>
    </dsp:sp>
    <dsp:sp modelId="{053084A4-88F0-DE45-9298-CE75DC381DF1}">
      <dsp:nvSpPr>
        <dsp:cNvPr id="0" name=""/>
        <dsp:cNvSpPr/>
      </dsp:nvSpPr>
      <dsp:spPr>
        <a:xfrm>
          <a:off x="1555414" y="1371599"/>
          <a:ext cx="1478127" cy="1828800"/>
        </a:xfrm>
        <a:prstGeom prst="round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es-ES" sz="1300" kern="1200" dirty="0"/>
            <a:t>Segunda: recogida de datos, sean estos documentos de informantes o fruto de la observación de las acciones humanas. </a:t>
          </a:r>
        </a:p>
      </dsp:txBody>
      <dsp:txXfrm>
        <a:off x="1627570" y="1443755"/>
        <a:ext cx="1333815" cy="1684488"/>
      </dsp:txXfrm>
    </dsp:sp>
    <dsp:sp modelId="{03B55B67-36E2-EE48-A84A-EFB86E270AE0}">
      <dsp:nvSpPr>
        <dsp:cNvPr id="0" name=""/>
        <dsp:cNvSpPr/>
      </dsp:nvSpPr>
      <dsp:spPr>
        <a:xfrm>
          <a:off x="3107448" y="1371599"/>
          <a:ext cx="1478127" cy="1828800"/>
        </a:xfrm>
        <a:prstGeom prst="round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es-ES" sz="1300" kern="1200" dirty="0"/>
            <a:t>Tercera: ordenación de los datos </a:t>
          </a:r>
        </a:p>
      </dsp:txBody>
      <dsp:txXfrm>
        <a:off x="3179604" y="1443755"/>
        <a:ext cx="1333815" cy="1684488"/>
      </dsp:txXfrm>
    </dsp:sp>
    <dsp:sp modelId="{42F07C7D-BBC7-8B43-91D2-8F1D888190B6}">
      <dsp:nvSpPr>
        <dsp:cNvPr id="0" name=""/>
        <dsp:cNvSpPr/>
      </dsp:nvSpPr>
      <dsp:spPr>
        <a:xfrm>
          <a:off x="4659482" y="1371599"/>
          <a:ext cx="1478127" cy="1828800"/>
        </a:xfrm>
        <a:prstGeom prst="round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es-ES" sz="1300" kern="1200" dirty="0"/>
            <a:t>Cuarta: análisis de los datos </a:t>
          </a:r>
        </a:p>
      </dsp:txBody>
      <dsp:txXfrm>
        <a:off x="4731638" y="1443755"/>
        <a:ext cx="1333815" cy="1684488"/>
      </dsp:txXfrm>
    </dsp:sp>
    <dsp:sp modelId="{CACB124F-B761-6247-9DDA-03F3C3FC13F9}">
      <dsp:nvSpPr>
        <dsp:cNvPr id="0" name=""/>
        <dsp:cNvSpPr/>
      </dsp:nvSpPr>
      <dsp:spPr>
        <a:xfrm>
          <a:off x="6211516" y="1371599"/>
          <a:ext cx="1478127" cy="1828800"/>
        </a:xfrm>
        <a:prstGeom prst="roundRect">
          <a:avLst/>
        </a:prstGeom>
        <a:blipFill rotWithShape="1">
          <a:blip xmlns:r="http://schemas.openxmlformats.org/officeDocument/2006/relationships" r:embed="rId1">
            <a:duotone>
              <a:schemeClr val="accent1">
                <a:hueOff val="0"/>
                <a:satOff val="0"/>
                <a:lumOff val="0"/>
                <a:alphaOff val="0"/>
                <a:shade val="30000"/>
                <a:alpha val="50000"/>
                <a:satMod val="150000"/>
              </a:schemeClr>
              <a:schemeClr val="accent1">
                <a:hueOff val="0"/>
                <a:satOff val="0"/>
                <a:lumOff val="0"/>
                <a:alphaOff val="0"/>
                <a:tint val="50000"/>
                <a:alpha val="10000"/>
                <a:satMod val="150000"/>
              </a:schemeClr>
            </a:duotone>
          </a:blip>
          <a:stretch/>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es-ES" sz="1300" kern="1200" dirty="0"/>
            <a:t>Quinta: redacción del documento</a:t>
          </a:r>
        </a:p>
      </dsp:txBody>
      <dsp:txXfrm>
        <a:off x="6283672" y="1443755"/>
        <a:ext cx="1333815" cy="1684488"/>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2.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F87CD8-8774-7446-B969-358DDDF03E0E}" type="datetimeFigureOut">
              <a:rPr lang="es-ES" smtClean="0"/>
              <a:t>30/9/19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8598C6-D06F-1A40-83E7-A2EF68E999EB}" type="slidenum">
              <a:rPr lang="es-ES" smtClean="0"/>
              <a:t>‹Nº›</a:t>
            </a:fld>
            <a:endParaRPr lang="es-ES"/>
          </a:p>
        </p:txBody>
      </p:sp>
    </p:spTree>
    <p:extLst>
      <p:ext uri="{BB962C8B-B14F-4D97-AF65-F5344CB8AC3E}">
        <p14:creationId xmlns:p14="http://schemas.microsoft.com/office/powerpoint/2010/main" val="18930702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7AFFBF93-EC51-4B03-8F37-859062313A6E}" type="slidenum">
              <a:rPr lang="es-ES" smtClean="0"/>
              <a:t>19</a:t>
            </a:fld>
            <a:endParaRPr lang="es-ES"/>
          </a:p>
        </p:txBody>
      </p:sp>
    </p:spTree>
    <p:extLst>
      <p:ext uri="{BB962C8B-B14F-4D97-AF65-F5344CB8AC3E}">
        <p14:creationId xmlns:p14="http://schemas.microsoft.com/office/powerpoint/2010/main" val="1302836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10" name="Picture 9" descr="paperBackingColor.jpg"/>
          <p:cNvPicPr>
            <a:picLocks noChangeAspect="1"/>
          </p:cNvPicPr>
          <p:nvPr/>
        </p:nvPicPr>
        <p:blipFill>
          <a:blip r:embed="rId2"/>
          <a:srcRect l="469" t="13915"/>
          <a:stretch>
            <a:fillRect/>
          </a:stretch>
        </p:blipFill>
        <p:spPr>
          <a:xfrm>
            <a:off x="1613903" y="699248"/>
            <a:ext cx="5916194" cy="3837694"/>
          </a:xfrm>
          <a:prstGeom prst="rect">
            <a:avLst/>
          </a:prstGeom>
          <a:solidFill>
            <a:srgbClr val="FFFFFF">
              <a:shade val="85000"/>
            </a:srgbClr>
          </a:solidFill>
          <a:ln w="22225" cap="sq">
            <a:solidFill>
              <a:srgbClr val="FDFDFD"/>
            </a:solidFill>
            <a:miter lim="800000"/>
          </a:ln>
          <a:effectLst>
            <a:outerShdw blurRad="57150" dist="37500" dir="7560000" sy="98000" kx="80000" ky="63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pic>
      <p:sp>
        <p:nvSpPr>
          <p:cNvPr id="4" name="Date Placeholder 3"/>
          <p:cNvSpPr>
            <a:spLocks noGrp="1"/>
          </p:cNvSpPr>
          <p:nvPr>
            <p:ph type="dt" sz="half" idx="10"/>
          </p:nvPr>
        </p:nvSpPr>
        <p:spPr/>
        <p:txBody>
          <a:bodyPr/>
          <a:lstStyle/>
          <a:p>
            <a:fld id="{A6BE1EF4-31ED-45C2-AC47-F2718A41336B}"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t>‹Nº›</a:t>
            </a:fld>
            <a:endParaRPr lang="en-US"/>
          </a:p>
        </p:txBody>
      </p:sp>
      <p:sp>
        <p:nvSpPr>
          <p:cNvPr id="2" name="Title 1"/>
          <p:cNvSpPr>
            <a:spLocks noGrp="1"/>
          </p:cNvSpPr>
          <p:nvPr>
            <p:ph type="ctrTitle"/>
          </p:nvPr>
        </p:nvSpPr>
        <p:spPr>
          <a:xfrm>
            <a:off x="1709569" y="1143000"/>
            <a:ext cx="5724862" cy="1846961"/>
          </a:xfrm>
        </p:spPr>
        <p:txBody>
          <a:bodyPr vert="horz" lIns="91440" tIns="45720" rIns="91440" bIns="45720" rtlCol="0" anchor="b" anchorCtr="0">
            <a:noAutofit/>
          </a:bodyPr>
          <a:lstStyle>
            <a:lvl1pPr algn="ctr" defTabSz="914400" rtl="0" eaLnBrk="1" latinLnBrk="0" hangingPunct="1">
              <a:spcBef>
                <a:spcPct val="0"/>
              </a:spcBef>
              <a:buNone/>
              <a:defRPr sz="6000" kern="1200">
                <a:solidFill>
                  <a:schemeClr val="bg2">
                    <a:lumMod val="75000"/>
                  </a:schemeClr>
                </a:solidFill>
                <a:effectLst>
                  <a:outerShdw blurRad="50800" dist="38100" dir="2700000" algn="tl" rotWithShape="0">
                    <a:prstClr val="black">
                      <a:alpha val="40000"/>
                    </a:prstClr>
                  </a:outerShdw>
                </a:effectLst>
                <a:latin typeface="+mj-lt"/>
                <a:ea typeface="+mj-ea"/>
                <a:cs typeface="+mj-cs"/>
              </a:defRPr>
            </a:lvl1pPr>
          </a:lstStyle>
          <a:p>
            <a:r>
              <a:rPr lang="es-ES_tradnl"/>
              <a:t>Clic para editar título</a:t>
            </a:r>
            <a:endParaRPr/>
          </a:p>
        </p:txBody>
      </p:sp>
      <p:sp>
        <p:nvSpPr>
          <p:cNvPr id="3" name="Subtitle 2"/>
          <p:cNvSpPr>
            <a:spLocks noGrp="1"/>
          </p:cNvSpPr>
          <p:nvPr>
            <p:ph type="subTitle" idx="1"/>
          </p:nvPr>
        </p:nvSpPr>
        <p:spPr>
          <a:xfrm>
            <a:off x="1709569" y="2994212"/>
            <a:ext cx="5724862" cy="1007200"/>
          </a:xfrm>
        </p:spPr>
        <p:txBody>
          <a:bodyPr vert="horz" lIns="91440" tIns="45720" rIns="91440" bIns="45720" rtlCol="0">
            <a:normAutofit/>
          </a:bodyPr>
          <a:lstStyle>
            <a:lvl1pPr marL="0" indent="0" algn="ctr" defTabSz="914400" rtl="0" eaLnBrk="1" latinLnBrk="0" hangingPunct="1">
              <a:spcBef>
                <a:spcPts val="0"/>
              </a:spcBef>
              <a:buSzPct val="90000"/>
              <a:buFont typeface="Wingdings" pitchFamily="2" charset="2"/>
              <a:buNone/>
              <a:defRPr sz="2000" kern="1200">
                <a:solidFill>
                  <a:schemeClr val="bg2">
                    <a:lumMod val="75000"/>
                  </a:schemeClr>
                </a:solidFill>
                <a:effectLst>
                  <a:outerShdw blurRad="50800" dist="38100" dir="2700000" algn="tl"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fld id="{A6BE1EF4-31ED-45C2-AC47-F2718A41336B}" type="datetimeFigureOut">
              <a:rPr lang="en-US" smtClean="0"/>
              <a:t>9/30/19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EACD6-A525-4B49-8009-7F09B4461B46}"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BE1EF4-31ED-45C2-AC47-F2718A41336B}" type="datetimeFigureOut">
              <a:rPr lang="en-US" smtClean="0"/>
              <a:t>9/30/19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1EACD6-A525-4B49-8009-7F09B4461B46}" type="slidenum">
              <a:rPr lang="en-US" smtClean="0"/>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10363" y="1143000"/>
            <a:ext cx="3807662" cy="1341344"/>
          </a:xfrm>
        </p:spPr>
        <p:txBody>
          <a:bodyPr anchor="b"/>
          <a:lstStyle>
            <a:lvl1pPr algn="ctr">
              <a:defRPr sz="4400" b="0"/>
            </a:lvl1pPr>
          </a:lstStyle>
          <a:p>
            <a:r>
              <a:rPr lang="es-ES_tradnl"/>
              <a:t>Clic para editar título</a:t>
            </a:r>
            <a:endParaRPr/>
          </a:p>
        </p:txBody>
      </p:sp>
      <p:sp>
        <p:nvSpPr>
          <p:cNvPr id="3" name="Content Placeholder 2"/>
          <p:cNvSpPr>
            <a:spLocks noGrp="1"/>
          </p:cNvSpPr>
          <p:nvPr>
            <p:ph idx="1"/>
          </p:nvPr>
        </p:nvSpPr>
        <p:spPr>
          <a:xfrm>
            <a:off x="4648199" y="605118"/>
            <a:ext cx="3776472" cy="5565495"/>
          </a:xfrm>
        </p:spPr>
        <p:txBody>
          <a:bodyPr>
            <a:normAutofit/>
          </a:bodyPr>
          <a:lstStyle>
            <a:lvl1pPr>
              <a:defRPr sz="2400"/>
            </a:lvl1pPr>
            <a:lvl2pPr>
              <a:defRPr sz="2200"/>
            </a:lvl2pPr>
            <a:lvl3pPr>
              <a:defRPr sz="20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710363" y="2618815"/>
            <a:ext cx="3807662"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A6BE1EF4-31ED-45C2-AC47-F2718A41336B}" type="datetimeFigureOut">
              <a:rPr lang="en-US" smtClean="0"/>
              <a:t>9/30/19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6BE1EF4-31ED-45C2-AC47-F2718A41336B}" type="datetimeFigureOut">
              <a:rPr lang="en-US" smtClean="0"/>
              <a:t>9/30/19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‹Nº›</a:t>
            </a:fld>
            <a:endParaRPr lang="en-US"/>
          </a:p>
        </p:txBody>
      </p:sp>
      <p:pic>
        <p:nvPicPr>
          <p:cNvPr id="10" name="Picture 9" descr="pictureCaptionBacking.png"/>
          <p:cNvPicPr>
            <a:picLocks noChangeAspect="1"/>
          </p:cNvPicPr>
          <p:nvPr/>
        </p:nvPicPr>
        <p:blipFill>
          <a:blip r:embed="rId2"/>
          <a:srcRect l="52272" t="8889" r="5152" b="16566"/>
          <a:stretch>
            <a:fillRect/>
          </a:stretch>
        </p:blipFill>
        <p:spPr>
          <a:xfrm>
            <a:off x="4594412" y="663388"/>
            <a:ext cx="3893127" cy="5112327"/>
          </a:xfrm>
          <a:prstGeom prst="rect">
            <a:avLst/>
          </a:prstGeom>
        </p:spPr>
      </p:pic>
      <p:sp>
        <p:nvSpPr>
          <p:cNvPr id="11" name="Title 1"/>
          <p:cNvSpPr>
            <a:spLocks noGrp="1"/>
          </p:cNvSpPr>
          <p:nvPr>
            <p:ph type="title"/>
          </p:nvPr>
        </p:nvSpPr>
        <p:spPr>
          <a:xfrm>
            <a:off x="725487" y="1143000"/>
            <a:ext cx="3792537" cy="1341344"/>
          </a:xfrm>
        </p:spPr>
        <p:txBody>
          <a:bodyPr anchor="b"/>
          <a:lstStyle>
            <a:lvl1pPr algn="ctr">
              <a:defRPr sz="4400" b="0"/>
            </a:lvl1pPr>
          </a:lstStyle>
          <a:p>
            <a:r>
              <a:rPr lang="es-ES_tradnl"/>
              <a:t>Clic para editar título</a:t>
            </a:r>
            <a:endParaRPr/>
          </a:p>
        </p:txBody>
      </p:sp>
      <p:sp>
        <p:nvSpPr>
          <p:cNvPr id="12" name="Text Placeholder 3"/>
          <p:cNvSpPr>
            <a:spLocks noGrp="1"/>
          </p:cNvSpPr>
          <p:nvPr>
            <p:ph type="body" sz="half" idx="2"/>
          </p:nvPr>
        </p:nvSpPr>
        <p:spPr>
          <a:xfrm>
            <a:off x="725487" y="2618815"/>
            <a:ext cx="3792537"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3" name="Picture Placeholder 2"/>
          <p:cNvSpPr>
            <a:spLocks noGrp="1"/>
          </p:cNvSpPr>
          <p:nvPr>
            <p:ph type="pic" idx="1"/>
          </p:nvPr>
        </p:nvSpPr>
        <p:spPr>
          <a:xfrm>
            <a:off x="4829938" y="864971"/>
            <a:ext cx="3422075" cy="47091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725487" y="462896"/>
            <a:ext cx="7718425" cy="828021"/>
          </a:xfrm>
        </p:spPr>
        <p:txBody>
          <a:bodyPr/>
          <a:lstStyle/>
          <a:p>
            <a:r>
              <a:rPr lang="es-ES_tradnl"/>
              <a:t>Clic para editar título</a:t>
            </a:r>
            <a:endParaRPr/>
          </a:p>
        </p:txBody>
      </p:sp>
      <p:sp>
        <p:nvSpPr>
          <p:cNvPr id="3" name="Vertical Text Placeholder 2"/>
          <p:cNvSpPr>
            <a:spLocks noGrp="1"/>
          </p:cNvSpPr>
          <p:nvPr>
            <p:ph type="body" orient="vert" idx="1"/>
          </p:nvPr>
        </p:nvSpPr>
        <p:spPr>
          <a:xfrm>
            <a:off x="725489" y="1598613"/>
            <a:ext cx="7718424" cy="4572000"/>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A6BE1EF4-31ED-45C2-AC47-F2718A41336B}"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685801"/>
            <a:ext cx="1066800" cy="5484812"/>
          </a:xfrm>
        </p:spPr>
        <p:txBody>
          <a:bodyPr vert="eaVert"/>
          <a:lstStyle/>
          <a:p>
            <a:r>
              <a:rPr lang="es-ES_tradnl"/>
              <a:t>Clic para editar título</a:t>
            </a:r>
            <a:endParaRPr/>
          </a:p>
        </p:txBody>
      </p:sp>
      <p:sp>
        <p:nvSpPr>
          <p:cNvPr id="3" name="Vertical Text Placeholder 2"/>
          <p:cNvSpPr>
            <a:spLocks noGrp="1"/>
          </p:cNvSpPr>
          <p:nvPr>
            <p:ph type="body" orient="vert" idx="1"/>
          </p:nvPr>
        </p:nvSpPr>
        <p:spPr>
          <a:xfrm>
            <a:off x="725488" y="685757"/>
            <a:ext cx="6437312" cy="5482221"/>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A6BE1EF4-31ED-45C2-AC47-F2718A41336B}"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Título 1"/>
          <p:cNvSpPr>
            <a:spLocks noGrp="1"/>
          </p:cNvSpPr>
          <p:nvPr>
            <p:ph type="title"/>
          </p:nvPr>
        </p:nvSpPr>
        <p:spPr>
          <a:xfrm>
            <a:off x="685800" y="609600"/>
            <a:ext cx="7772400" cy="1143000"/>
          </a:xfrm>
        </p:spPr>
        <p:txBody>
          <a:bodyPr/>
          <a:lstStyle/>
          <a:p>
            <a:r>
              <a:rPr lang="es-ES_tradnl"/>
              <a:t>Clic para editar título</a:t>
            </a:r>
            <a:endParaRPr lang="es-ES"/>
          </a:p>
        </p:txBody>
      </p:sp>
      <p:sp>
        <p:nvSpPr>
          <p:cNvPr id="3" name="Marcador de SmartArt 2"/>
          <p:cNvSpPr>
            <a:spLocks noGrp="1"/>
          </p:cNvSpPr>
          <p:nvPr>
            <p:ph type="dgm" idx="1"/>
          </p:nvPr>
        </p:nvSpPr>
        <p:spPr>
          <a:xfrm>
            <a:off x="685800" y="1981200"/>
            <a:ext cx="7772400" cy="4114800"/>
          </a:xfrm>
        </p:spPr>
        <p:txBody>
          <a:bodyPr/>
          <a:lstStyle/>
          <a:p>
            <a:pPr lvl="0"/>
            <a:endParaRPr lang="es-ES" noProof="0"/>
          </a:p>
        </p:txBody>
      </p:sp>
      <p:sp>
        <p:nvSpPr>
          <p:cNvPr id="4" name="Rectangle 23"/>
          <p:cNvSpPr>
            <a:spLocks noGrp="1" noChangeArrowheads="1"/>
          </p:cNvSpPr>
          <p:nvPr>
            <p:ph type="dt" sz="half" idx="10"/>
          </p:nvPr>
        </p:nvSpPr>
        <p:spPr>
          <a:ln/>
        </p:spPr>
        <p:txBody>
          <a:bodyPr/>
          <a:lstStyle>
            <a:lvl1pPr>
              <a:defRPr/>
            </a:lvl1pPr>
          </a:lstStyle>
          <a:p>
            <a:pPr>
              <a:defRPr/>
            </a:pPr>
            <a:endParaRPr lang="es-ES"/>
          </a:p>
        </p:txBody>
      </p:sp>
      <p:sp>
        <p:nvSpPr>
          <p:cNvPr id="5" name="Rectangle 24"/>
          <p:cNvSpPr>
            <a:spLocks noGrp="1" noChangeArrowheads="1"/>
          </p:cNvSpPr>
          <p:nvPr>
            <p:ph type="ftr" sz="quarter" idx="11"/>
          </p:nvPr>
        </p:nvSpPr>
        <p:spPr>
          <a:ln/>
        </p:spPr>
        <p:txBody>
          <a:bodyPr/>
          <a:lstStyle>
            <a:lvl1pPr>
              <a:defRPr/>
            </a:lvl1pPr>
          </a:lstStyle>
          <a:p>
            <a:pPr>
              <a:defRPr/>
            </a:pPr>
            <a:endParaRPr lang="es-ES"/>
          </a:p>
        </p:txBody>
      </p:sp>
      <p:sp>
        <p:nvSpPr>
          <p:cNvPr id="6" name="Rectangle 25"/>
          <p:cNvSpPr>
            <a:spLocks noGrp="1" noChangeArrowheads="1"/>
          </p:cNvSpPr>
          <p:nvPr>
            <p:ph type="sldNum" sz="quarter" idx="12"/>
          </p:nvPr>
        </p:nvSpPr>
        <p:spPr>
          <a:ln/>
        </p:spPr>
        <p:txBody>
          <a:bodyPr/>
          <a:lstStyle>
            <a:lvl1pPr>
              <a:defRPr/>
            </a:lvl1pPr>
          </a:lstStyle>
          <a:p>
            <a:pPr>
              <a:defRPr/>
            </a:pPr>
            <a:fld id="{D3684179-0341-1440-864E-3AF4B69C206F}" type="slidenum">
              <a:rPr lang="es-ES"/>
              <a:pPr>
                <a:defRPr/>
              </a:pPr>
              <a:t>‹Nº›</a:t>
            </a:fld>
            <a:endParaRPr lang="es-ES"/>
          </a:p>
        </p:txBody>
      </p:sp>
    </p:spTree>
    <p:extLst>
      <p:ext uri="{BB962C8B-B14F-4D97-AF65-F5344CB8AC3E}">
        <p14:creationId xmlns:p14="http://schemas.microsoft.com/office/powerpoint/2010/main" val="2003314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A6BE1EF4-31ED-45C2-AC47-F2718A41336B}"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bg>
      <p:bgRef idx="1003">
        <a:schemeClr val="bg2"/>
      </p:bgRef>
    </p:bg>
    <p:spTree>
      <p:nvGrpSpPr>
        <p:cNvPr id="1" name=""/>
        <p:cNvGrpSpPr/>
        <p:nvPr/>
      </p:nvGrpSpPr>
      <p:grpSpPr>
        <a:xfrm>
          <a:off x="0" y="0"/>
          <a:ext cx="0" cy="0"/>
          <a:chOff x="0" y="0"/>
          <a:chExt cx="0" cy="0"/>
        </a:xfrm>
      </p:grpSpPr>
      <p:pic>
        <p:nvPicPr>
          <p:cNvPr id="12" name="Picture 11" descr="titlePhotoBacking-r.png"/>
          <p:cNvPicPr>
            <a:picLocks noChangeAspect="1"/>
          </p:cNvPicPr>
          <p:nvPr/>
        </p:nvPicPr>
        <p:blipFill>
          <a:blip r:embed="rId2"/>
          <a:srcRect l="17353" t="9412" r="17500" b="32353"/>
          <a:stretch>
            <a:fillRect/>
          </a:stretch>
        </p:blipFill>
        <p:spPr>
          <a:xfrm>
            <a:off x="1586753" y="645459"/>
            <a:ext cx="5957047" cy="3993776"/>
          </a:xfrm>
          <a:prstGeom prst="rect">
            <a:avLst/>
          </a:prstGeom>
        </p:spPr>
      </p:pic>
      <p:sp>
        <p:nvSpPr>
          <p:cNvPr id="4" name="Date Placeholder 3"/>
          <p:cNvSpPr>
            <a:spLocks noGrp="1"/>
          </p:cNvSpPr>
          <p:nvPr>
            <p:ph type="dt" sz="half" idx="10"/>
          </p:nvPr>
        </p:nvSpPr>
        <p:spPr>
          <a:xfrm>
            <a:off x="457200" y="6324600"/>
            <a:ext cx="2133600" cy="273050"/>
          </a:xfrm>
        </p:spPr>
        <p:txBody>
          <a:bodyPr/>
          <a:lstStyle>
            <a:lvl1pPr>
              <a:defRPr sz="1400">
                <a:solidFill>
                  <a:schemeClr val="tx2">
                    <a:lumMod val="75000"/>
                  </a:schemeClr>
                </a:solidFill>
              </a:defRPr>
            </a:lvl1pPr>
          </a:lstStyle>
          <a:p>
            <a:fld id="{A6BE1EF4-31ED-45C2-AC47-F2718A41336B}" type="datetimeFigureOut">
              <a:rPr lang="en-US" smtClean="0"/>
              <a:t>9/30/19</a:t>
            </a:fld>
            <a:endParaRPr lang="en-US"/>
          </a:p>
        </p:txBody>
      </p:sp>
      <p:sp>
        <p:nvSpPr>
          <p:cNvPr id="5" name="Footer Placeholder 4"/>
          <p:cNvSpPr>
            <a:spLocks noGrp="1"/>
          </p:cNvSpPr>
          <p:nvPr>
            <p:ph type="ftr" sz="quarter" idx="11"/>
          </p:nvPr>
        </p:nvSpPr>
        <p:spPr>
          <a:xfrm>
            <a:off x="3124200" y="6324600"/>
            <a:ext cx="2895600" cy="273050"/>
          </a:xfrm>
        </p:spPr>
        <p:txBody>
          <a:bodyPr/>
          <a:lstStyle>
            <a:lvl1pPr>
              <a:defRPr sz="1400">
                <a:solidFill>
                  <a:schemeClr val="tx2">
                    <a:lumMod val="75000"/>
                  </a:schemeClr>
                </a:solidFill>
              </a:defRPr>
            </a:lvl1pPr>
          </a:lstStyle>
          <a:p>
            <a:endParaRPr lang="en-US"/>
          </a:p>
        </p:txBody>
      </p:sp>
      <p:sp>
        <p:nvSpPr>
          <p:cNvPr id="6" name="Slide Number Placeholder 5"/>
          <p:cNvSpPr>
            <a:spLocks noGrp="1"/>
          </p:cNvSpPr>
          <p:nvPr>
            <p:ph type="sldNum" sz="quarter" idx="12"/>
          </p:nvPr>
        </p:nvSpPr>
        <p:spPr>
          <a:xfrm>
            <a:off x="6553200" y="6324600"/>
            <a:ext cx="2133600" cy="273050"/>
          </a:xfrm>
        </p:spPr>
        <p:txBody>
          <a:bodyPr/>
          <a:lstStyle>
            <a:lvl1pPr>
              <a:defRPr sz="1400">
                <a:solidFill>
                  <a:schemeClr val="tx2">
                    <a:lumMod val="75000"/>
                  </a:schemeClr>
                </a:solidFill>
              </a:defRPr>
            </a:lvl1pPr>
          </a:lstStyle>
          <a:p>
            <a:fld id="{B51EACD6-A525-4B49-8009-7F09B4461B46}" type="slidenum">
              <a:rPr lang="en-US" smtClean="0"/>
              <a:t>‹Nº›</a:t>
            </a:fld>
            <a:endParaRPr lang="en-US"/>
          </a:p>
        </p:txBody>
      </p:sp>
      <p:sp>
        <p:nvSpPr>
          <p:cNvPr id="2" name="Title 1"/>
          <p:cNvSpPr>
            <a:spLocks noGrp="1"/>
          </p:cNvSpPr>
          <p:nvPr>
            <p:ph type="ctrTitle"/>
          </p:nvPr>
        </p:nvSpPr>
        <p:spPr>
          <a:xfrm>
            <a:off x="524435" y="4953000"/>
            <a:ext cx="8095130" cy="857250"/>
          </a:xfrm>
        </p:spPr>
        <p:txBody>
          <a:bodyPr anchor="b" anchorCtr="0">
            <a:noAutofit/>
          </a:bodyPr>
          <a:lstStyle>
            <a:lvl1pPr>
              <a:defRPr sz="5400">
                <a:solidFill>
                  <a:schemeClr val="tx2"/>
                </a:solidFill>
                <a:effectLst>
                  <a:outerShdw blurRad="50800" dist="38100" dir="2700000" algn="tl" rotWithShape="0">
                    <a:prstClr val="black">
                      <a:alpha val="40000"/>
                    </a:prstClr>
                  </a:outerShdw>
                </a:effectLst>
              </a:defRPr>
            </a:lvl1pPr>
          </a:lstStyle>
          <a:p>
            <a:r>
              <a:rPr lang="es-ES_tradnl"/>
              <a:t>Clic para editar título</a:t>
            </a:r>
            <a:endParaRPr/>
          </a:p>
        </p:txBody>
      </p:sp>
      <p:sp>
        <p:nvSpPr>
          <p:cNvPr id="3" name="Subtitle 2"/>
          <p:cNvSpPr>
            <a:spLocks noGrp="1"/>
          </p:cNvSpPr>
          <p:nvPr>
            <p:ph type="subTitle" idx="1"/>
          </p:nvPr>
        </p:nvSpPr>
        <p:spPr>
          <a:xfrm>
            <a:off x="524435" y="5791200"/>
            <a:ext cx="8095130" cy="507200"/>
          </a:xfrm>
        </p:spPr>
        <p:txBody>
          <a:bodyPr>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11" name="Picture Placeholder 10"/>
          <p:cNvSpPr>
            <a:spLocks noGrp="1"/>
          </p:cNvSpPr>
          <p:nvPr>
            <p:ph type="pic" sz="quarter" idx="13"/>
          </p:nvPr>
        </p:nvSpPr>
        <p:spPr>
          <a:xfrm>
            <a:off x="1764792" y="804672"/>
            <a:ext cx="5638800" cy="3657600"/>
          </a:xfrm>
        </p:spPr>
        <p:txBody>
          <a:bodyPr/>
          <a:lstStyle>
            <a:lvl1pPr>
              <a:buNone/>
              <a:defRPr>
                <a:solidFill>
                  <a:schemeClr val="bg2"/>
                </a:solidFill>
              </a:defRPr>
            </a:lvl1pPr>
          </a:lstStyle>
          <a:p>
            <a:r>
              <a:rPr lang="es-ES_tradnl"/>
              <a:t>Arrastre la imagen al marcador de posición o haga clic en el icono para agregar</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0818" y="2514600"/>
            <a:ext cx="8162365" cy="914400"/>
          </a:xfrm>
        </p:spPr>
        <p:txBody>
          <a:bodyPr anchor="b" anchorCtr="0"/>
          <a:lstStyle>
            <a:lvl1pPr algn="ctr">
              <a:defRPr sz="5400" b="0" cap="none" baseline="0">
                <a:solidFill>
                  <a:schemeClr val="tx2"/>
                </a:solidFill>
                <a:effectLst>
                  <a:outerShdw blurRad="50800" dist="38100" dir="2700000" algn="tl" rotWithShape="0">
                    <a:prstClr val="black">
                      <a:alpha val="40000"/>
                    </a:prstClr>
                  </a:outerShdw>
                </a:effectLst>
              </a:defRPr>
            </a:lvl1pPr>
          </a:lstStyle>
          <a:p>
            <a:r>
              <a:rPr lang="es-ES_tradnl"/>
              <a:t>Clic para editar título</a:t>
            </a:r>
            <a:endParaRPr/>
          </a:p>
        </p:txBody>
      </p:sp>
      <p:sp>
        <p:nvSpPr>
          <p:cNvPr id="3" name="Text Placeholder 2"/>
          <p:cNvSpPr>
            <a:spLocks noGrp="1"/>
          </p:cNvSpPr>
          <p:nvPr>
            <p:ph type="body" idx="1"/>
          </p:nvPr>
        </p:nvSpPr>
        <p:spPr>
          <a:xfrm>
            <a:off x="490818" y="3429000"/>
            <a:ext cx="8162365" cy="701000"/>
          </a:xfrm>
        </p:spPr>
        <p:txBody>
          <a:bodyPr anchor="t" anchorCtr="0">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400" kern="1200">
                <a:solidFill>
                  <a:schemeClr val="tx2">
                    <a:lumMod val="75000"/>
                  </a:schemeClr>
                </a:solidFill>
                <a:latin typeface="+mn-lt"/>
                <a:ea typeface="+mn-ea"/>
                <a:cs typeface="+mn-cs"/>
              </a:defRPr>
            </a:lvl1pPr>
          </a:lstStyle>
          <a:p>
            <a:fld id="{A6BE1EF4-31ED-45C2-AC47-F2718A41336B}" type="datetimeFigureOut">
              <a:rPr lang="en-US" smtClean="0"/>
              <a:t>9/30/19</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400" kern="1200">
                <a:solidFill>
                  <a:schemeClr val="tx2">
                    <a:lumMod val="75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400" kern="1200">
                <a:solidFill>
                  <a:schemeClr val="tx2">
                    <a:lumMod val="75000"/>
                  </a:schemeClr>
                </a:solidFill>
                <a:latin typeface="+mn-lt"/>
                <a:ea typeface="+mn-ea"/>
                <a:cs typeface="+mn-cs"/>
              </a:defRPr>
            </a:lvl1pPr>
          </a:lstStyle>
          <a:p>
            <a:fld id="{B51EACD6-A525-4B49-8009-7F09B4461B46}"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Content Placeholder 3"/>
          <p:cNvSpPr>
            <a:spLocks noGrp="1"/>
          </p:cNvSpPr>
          <p:nvPr>
            <p:ph sz="half" idx="2"/>
          </p:nvPr>
        </p:nvSpPr>
        <p:spPr>
          <a:xfrm>
            <a:off x="46482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fld id="{A6BE1EF4-31ED-45C2-AC47-F2718A41336B}" type="datetimeFigureOut">
              <a:rPr lang="en-US" smtClean="0"/>
              <a:t>9/30/19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723900" y="1598613"/>
            <a:ext cx="3773488"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723900" y="2174875"/>
            <a:ext cx="3773488"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4645026" y="1598613"/>
            <a:ext cx="3776472"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4645026" y="2174875"/>
            <a:ext cx="3776472"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p:txBody>
          <a:bodyPr/>
          <a:lstStyle/>
          <a:p>
            <a:fld id="{A6BE1EF4-31ED-45C2-AC47-F2718A41336B}" type="datetimeFigureOut">
              <a:rPr lang="en-US" smtClean="0"/>
              <a:t>9/30/19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1EACD6-A525-4B49-8009-7F09B4461B46}"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723900" y="1586753"/>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fld id="{A6BE1EF4-31ED-45C2-AC47-F2718A41336B}" type="datetimeFigureOut">
              <a:rPr lang="en-US" smtClean="0"/>
              <a:t>9/30/19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‹Nº›</a:t>
            </a:fld>
            <a:endParaRPr lang="en-US"/>
          </a:p>
        </p:txBody>
      </p:sp>
      <p:sp>
        <p:nvSpPr>
          <p:cNvPr id="8" name="Content Placeholder 2"/>
          <p:cNvSpPr>
            <a:spLocks noGrp="1"/>
          </p:cNvSpPr>
          <p:nvPr>
            <p:ph sz="half" idx="13"/>
          </p:nvPr>
        </p:nvSpPr>
        <p:spPr>
          <a:xfrm>
            <a:off x="723900" y="3914170"/>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fld id="{A6BE1EF4-31ED-45C2-AC47-F2718A41336B}" type="datetimeFigureOut">
              <a:rPr lang="en-US" smtClean="0"/>
              <a:t>9/30/19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‹Nº›</a:t>
            </a:fld>
            <a:endParaRPr lang="en-US"/>
          </a:p>
        </p:txBody>
      </p:sp>
      <p:sp>
        <p:nvSpPr>
          <p:cNvPr id="8"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fld id="{A6BE1EF4-31ED-45C2-AC47-F2718A41336B}" type="datetimeFigureOut">
              <a:rPr lang="en-US" smtClean="0"/>
              <a:t>9/30/19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EACD6-A525-4B49-8009-7F09B4461B46}" type="slidenum">
              <a:rPr lang="en-US" smtClean="0"/>
              <a:t>‹Nº›</a:t>
            </a:fld>
            <a:endParaRPr lang="en-US"/>
          </a:p>
        </p:txBody>
      </p:sp>
      <p:sp>
        <p:nvSpPr>
          <p:cNvPr id="6" name="Content Placeholder 2"/>
          <p:cNvSpPr>
            <a:spLocks noGrp="1"/>
          </p:cNvSpPr>
          <p:nvPr>
            <p:ph sz="half" idx="1"/>
          </p:nvPr>
        </p:nvSpPr>
        <p:spPr>
          <a:xfrm>
            <a:off x="7239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8" name="Content Placeholder 2"/>
          <p:cNvSpPr>
            <a:spLocks noGrp="1"/>
          </p:cNvSpPr>
          <p:nvPr>
            <p:ph sz="half" idx="13"/>
          </p:nvPr>
        </p:nvSpPr>
        <p:spPr>
          <a:xfrm>
            <a:off x="7239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6141" y="314979"/>
            <a:ext cx="7691719" cy="1143000"/>
          </a:xfrm>
          <a:prstGeom prst="rect">
            <a:avLst/>
          </a:prstGeom>
        </p:spPr>
        <p:txBody>
          <a:bodyPr vert="horz" lIns="91440" tIns="45720" rIns="91440" bIns="45720" rtlCol="0" anchor="ctr">
            <a:noAutofit/>
          </a:bodyPr>
          <a:lstStyle/>
          <a:p>
            <a:r>
              <a:t>Click to edit title style</a:t>
            </a:r>
          </a:p>
        </p:txBody>
      </p:sp>
      <p:sp>
        <p:nvSpPr>
          <p:cNvPr id="3" name="Text Placeholder 2"/>
          <p:cNvSpPr>
            <a:spLocks noGrp="1"/>
          </p:cNvSpPr>
          <p:nvPr>
            <p:ph type="body" idx="1"/>
          </p:nvPr>
        </p:nvSpPr>
        <p:spPr>
          <a:xfrm>
            <a:off x="726141" y="1586753"/>
            <a:ext cx="7691719" cy="4571999"/>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400">
                <a:solidFill>
                  <a:schemeClr val="tx1">
                    <a:lumMod val="65000"/>
                    <a:lumOff val="35000"/>
                  </a:schemeClr>
                </a:solidFill>
              </a:defRPr>
            </a:lvl1pPr>
          </a:lstStyle>
          <a:p>
            <a:fld id="{A6BE1EF4-31ED-45C2-AC47-F2718A41336B}" type="datetimeFigureOut">
              <a:rPr lang="en-US" smtClean="0"/>
              <a:t>9/30/19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4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lumMod val="65000"/>
                    <a:lumOff val="35000"/>
                  </a:schemeClr>
                </a:solidFill>
              </a:defRPr>
            </a:lvl1pPr>
          </a:lstStyle>
          <a:p>
            <a:fld id="{B51EACD6-A525-4B49-8009-7F09B4461B46}" type="slidenum">
              <a:rPr lang="en-US" smtClean="0"/>
              <a:t>‹Nº›</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5400" kern="1200">
          <a:solidFill>
            <a:schemeClr val="tx1">
              <a:lumMod val="85000"/>
              <a:lumOff val="15000"/>
            </a:schemeClr>
          </a:solidFill>
          <a:latin typeface="+mj-lt"/>
          <a:ea typeface="+mj-ea"/>
          <a:cs typeface="+mj-cs"/>
        </a:defRPr>
      </a:lvl1pPr>
    </p:titleStyle>
    <p:bodyStyle>
      <a:lvl1pPr marL="457200" indent="-457200" algn="l" defTabSz="914400" rtl="0" eaLnBrk="1" latinLnBrk="0" hangingPunct="1">
        <a:spcBef>
          <a:spcPts val="2400"/>
        </a:spcBef>
        <a:buSzPct val="90000"/>
        <a:buFont typeface="Wingdings" pitchFamily="2" charset="2"/>
        <a:buChar char="v"/>
        <a:defRPr sz="24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1200"/>
        </a:spcBef>
        <a:buClr>
          <a:schemeClr val="bg1">
            <a:lumMod val="65000"/>
          </a:schemeClr>
        </a:buClr>
        <a:buSzPct val="90000"/>
        <a:buFont typeface="Wingdings" pitchFamily="2" charset="2"/>
        <a:buChar char="v"/>
        <a:defRPr sz="2200" kern="1200">
          <a:solidFill>
            <a:schemeClr val="tx1">
              <a:lumMod val="75000"/>
              <a:lumOff val="25000"/>
            </a:schemeClr>
          </a:solidFill>
          <a:latin typeface="+mn-lt"/>
          <a:ea typeface="+mn-ea"/>
          <a:cs typeface="+mn-cs"/>
        </a:defRPr>
      </a:lvl2pPr>
      <a:lvl3pPr marL="1263650" indent="-349250" algn="l" defTabSz="914400" rtl="0" eaLnBrk="1" latinLnBrk="0" hangingPunct="1">
        <a:spcBef>
          <a:spcPts val="1200"/>
        </a:spcBef>
        <a:buSzPct val="90000"/>
        <a:buFont typeface="Wingdings" pitchFamily="2" charset="2"/>
        <a:buChar char="v"/>
        <a:defRPr sz="2000" kern="1200">
          <a:solidFill>
            <a:schemeClr val="tx1">
              <a:lumMod val="75000"/>
              <a:lumOff val="25000"/>
            </a:schemeClr>
          </a:solidFill>
          <a:latin typeface="+mn-lt"/>
          <a:ea typeface="+mn-ea"/>
          <a:cs typeface="+mn-cs"/>
        </a:defRPr>
      </a:lvl3pPr>
      <a:lvl4pPr marL="1600200" indent="-336550" algn="l" defTabSz="914400" rtl="0" eaLnBrk="1" latinLnBrk="0" hangingPunct="1">
        <a:spcBef>
          <a:spcPts val="1200"/>
        </a:spcBef>
        <a:buClr>
          <a:schemeClr val="bg1">
            <a:lumMod val="65000"/>
          </a:schemeClr>
        </a:buClr>
        <a:buSzPct val="90000"/>
        <a:buFont typeface="Wingdings" pitchFamily="2" charset="2"/>
        <a:buChar char="v"/>
        <a:defRPr sz="1800" kern="1200">
          <a:solidFill>
            <a:schemeClr val="tx1">
              <a:lumMod val="75000"/>
              <a:lumOff val="25000"/>
            </a:schemeClr>
          </a:solidFill>
          <a:latin typeface="+mn-lt"/>
          <a:ea typeface="+mn-ea"/>
          <a:cs typeface="+mn-cs"/>
        </a:defRPr>
      </a:lvl4pPr>
      <a:lvl5pPr marL="1946275" indent="-346075" algn="l" defTabSz="914400" rtl="0" eaLnBrk="1" latinLnBrk="0" hangingPunct="1">
        <a:spcBef>
          <a:spcPts val="1200"/>
        </a:spcBef>
        <a:buSzPct val="90000"/>
        <a:buFont typeface="Wingdings" pitchFamily="2" charset="2"/>
        <a:buChar char="v"/>
        <a:defRPr sz="1800" kern="1200">
          <a:solidFill>
            <a:schemeClr val="tx1">
              <a:lumMod val="75000"/>
              <a:lumOff val="25000"/>
            </a:schemeClr>
          </a:solidFill>
          <a:latin typeface="+mn-lt"/>
          <a:ea typeface="+mn-ea"/>
          <a:cs typeface="+mn-cs"/>
        </a:defRPr>
      </a:lvl5pPr>
      <a:lvl6pPr marL="229076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6pPr>
      <a:lvl7pPr marL="2625725" indent="-344488" algn="l" defTabSz="914400" rtl="0" eaLnBrk="1" latinLnBrk="0" hangingPunct="1">
        <a:spcBef>
          <a:spcPct val="20000"/>
        </a:spcBef>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7pPr>
      <a:lvl8pPr marL="297021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8pPr>
      <a:lvl9pPr marL="3313113" indent="-344488" algn="l" defTabSz="914400" rtl="0" eaLnBrk="1" latinLnBrk="0" hangingPunct="1">
        <a:spcBef>
          <a:spcPct val="20000"/>
        </a:spcBef>
        <a:buSzPct val="90000"/>
        <a:buFont typeface="Wingdings" pitchFamily="2" charset="2"/>
        <a:buChar char="v"/>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4.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4.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1046163"/>
            <a:ext cx="8818563" cy="2527300"/>
          </a:xfrm>
        </p:spPr>
        <p:txBody>
          <a:bodyPr/>
          <a:lstStyle/>
          <a:p>
            <a:pPr>
              <a:defRPr/>
            </a:pPr>
            <a:br>
              <a:rPr lang="es-ES" sz="2400" dirty="0"/>
            </a:br>
            <a:r>
              <a:rPr lang="es-ES" sz="2400" dirty="0"/>
              <a:t>UNIVERSIDAD AUTÓNOMA DEL ESTADO DE MÉXICO</a:t>
            </a:r>
            <a:br>
              <a:rPr lang="es-ES" sz="2400" dirty="0"/>
            </a:br>
            <a:r>
              <a:rPr lang="es-ES" sz="2400" b="1" i="1" dirty="0"/>
              <a:t>FACULTAD DE ANTROPOLOGÍA</a:t>
            </a:r>
            <a:br>
              <a:rPr lang="es-ES" sz="2400" dirty="0"/>
            </a:br>
            <a:br>
              <a:rPr lang="es-ES" sz="2400" dirty="0"/>
            </a:br>
            <a:r>
              <a:rPr lang="es-ES" sz="2800" dirty="0"/>
              <a:t>Licenciatura en Antropología Social</a:t>
            </a:r>
            <a:br>
              <a:rPr lang="es-ES" sz="2800" dirty="0"/>
            </a:br>
            <a:br>
              <a:rPr lang="es-ES" sz="2800" dirty="0"/>
            </a:br>
            <a:r>
              <a:rPr lang="es-ES" sz="2800" dirty="0"/>
              <a:t>Unidad de Aprendizaje </a:t>
            </a:r>
            <a:br>
              <a:rPr lang="es-ES" sz="2800" dirty="0"/>
            </a:br>
            <a:r>
              <a:rPr lang="es-ES" sz="2800" dirty="0"/>
              <a:t>“Teorías y métodos antropológicos”</a:t>
            </a:r>
          </a:p>
        </p:txBody>
      </p:sp>
      <p:sp>
        <p:nvSpPr>
          <p:cNvPr id="3" name="Subtítulo 2"/>
          <p:cNvSpPr>
            <a:spLocks noGrp="1"/>
          </p:cNvSpPr>
          <p:nvPr>
            <p:ph type="subTitle" idx="1"/>
          </p:nvPr>
        </p:nvSpPr>
        <p:spPr>
          <a:xfrm>
            <a:off x="1187450" y="3799241"/>
            <a:ext cx="6799263" cy="1006475"/>
          </a:xfrm>
        </p:spPr>
        <p:txBody>
          <a:bodyPr/>
          <a:lstStyle/>
          <a:p>
            <a:pPr>
              <a:defRPr/>
            </a:pPr>
            <a:r>
              <a:rPr lang="es-ES" b="1" dirty="0"/>
              <a:t>“INTRODUCCIÓN A LA ETNOGRAFÍA”</a:t>
            </a:r>
          </a:p>
        </p:txBody>
      </p:sp>
      <p:sp>
        <p:nvSpPr>
          <p:cNvPr id="16387" name="CuadroTexto 3"/>
          <p:cNvSpPr txBox="1">
            <a:spLocks noChangeArrowheads="1"/>
          </p:cNvSpPr>
          <p:nvPr/>
        </p:nvSpPr>
        <p:spPr bwMode="auto">
          <a:xfrm>
            <a:off x="4067175" y="5516563"/>
            <a:ext cx="4589463"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s-ES" sz="1800"/>
              <a:t>Responsable de la elaboración</a:t>
            </a:r>
          </a:p>
          <a:p>
            <a:pPr algn="ctr"/>
            <a:r>
              <a:rPr lang="es-ES" sz="1800"/>
              <a:t>Dra. Georgina María Arredondo Ayala</a:t>
            </a:r>
          </a:p>
          <a:p>
            <a:endParaRPr lang="es-ES" sz="1800"/>
          </a:p>
        </p:txBody>
      </p:sp>
    </p:spTree>
    <p:extLst>
      <p:ext uri="{BB962C8B-B14F-4D97-AF65-F5344CB8AC3E}">
        <p14:creationId xmlns:p14="http://schemas.microsoft.com/office/powerpoint/2010/main" val="2579188930"/>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479919179"/>
              </p:ext>
            </p:extLst>
          </p:nvPr>
        </p:nvGraphicFramePr>
        <p:xfrm>
          <a:off x="699247" y="1610915"/>
          <a:ext cx="7745505" cy="4515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lstStyle/>
          <a:p>
            <a:r>
              <a:rPr lang="es-ES" dirty="0"/>
              <a:t>Etnografía</a:t>
            </a:r>
          </a:p>
        </p:txBody>
      </p:sp>
    </p:spTree>
    <p:extLst>
      <p:ext uri="{BB962C8B-B14F-4D97-AF65-F5344CB8AC3E}">
        <p14:creationId xmlns:p14="http://schemas.microsoft.com/office/powerpoint/2010/main" val="3313501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867972582"/>
              </p:ext>
            </p:extLst>
          </p:nvPr>
        </p:nvGraphicFramePr>
        <p:xfrm>
          <a:off x="699247" y="1610915"/>
          <a:ext cx="7745505" cy="4515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lstStyle/>
          <a:p>
            <a:r>
              <a:rPr lang="es-ES" dirty="0"/>
              <a:t>Etnografía</a:t>
            </a:r>
          </a:p>
        </p:txBody>
      </p:sp>
    </p:spTree>
    <p:extLst>
      <p:ext uri="{BB962C8B-B14F-4D97-AF65-F5344CB8AC3E}">
        <p14:creationId xmlns:p14="http://schemas.microsoft.com/office/powerpoint/2010/main" val="3313501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183341" y="651137"/>
            <a:ext cx="6777318" cy="1731982"/>
          </a:xfrm>
        </p:spPr>
        <p:txBody>
          <a:bodyPr/>
          <a:lstStyle/>
          <a:p>
            <a:r>
              <a:rPr lang="en-US" sz="3400" dirty="0"/>
              <a:t>COMO PARTE DE LA INVESTIGACIÓN </a:t>
            </a:r>
            <a:br>
              <a:rPr lang="en-US" sz="3400" dirty="0"/>
            </a:br>
            <a:r>
              <a:rPr lang="en-US" sz="3400" dirty="0"/>
              <a:t>CULTURAL</a:t>
            </a:r>
          </a:p>
        </p:txBody>
      </p:sp>
      <p:sp>
        <p:nvSpPr>
          <p:cNvPr id="5" name="Subtitle 4"/>
          <p:cNvSpPr>
            <a:spLocks noGrp="1"/>
          </p:cNvSpPr>
          <p:nvPr>
            <p:ph type="subTitle" idx="1"/>
          </p:nvPr>
        </p:nvSpPr>
        <p:spPr/>
        <p:txBody>
          <a:bodyPr/>
          <a:lstStyle/>
          <a:p>
            <a:endParaRPr lang="en-US" dirty="0"/>
          </a:p>
          <a:p>
            <a:r>
              <a:rPr lang="en-US" dirty="0"/>
              <a:t>Se </a:t>
            </a:r>
            <a:r>
              <a:rPr lang="en-US" dirty="0" err="1"/>
              <a:t>visualiza</a:t>
            </a:r>
            <a:r>
              <a:rPr lang="en-US" dirty="0"/>
              <a:t> </a:t>
            </a:r>
            <a:r>
              <a:rPr lang="en-US" dirty="0" err="1"/>
              <a:t>como</a:t>
            </a:r>
            <a:r>
              <a:rPr lang="en-US" dirty="0"/>
              <a:t> </a:t>
            </a:r>
            <a:r>
              <a:rPr lang="en-US" dirty="0" err="1"/>
              <a:t>una</a:t>
            </a:r>
            <a:r>
              <a:rPr lang="en-US" dirty="0"/>
              <a:t> </a:t>
            </a:r>
            <a:r>
              <a:rPr lang="en-US" dirty="0" err="1"/>
              <a:t>etapa</a:t>
            </a:r>
            <a:r>
              <a:rPr lang="en-US" dirty="0"/>
              <a:t> de la </a:t>
            </a:r>
            <a:r>
              <a:rPr lang="en-US" dirty="0" err="1"/>
              <a:t>siguiente</a:t>
            </a:r>
            <a:r>
              <a:rPr lang="en-US" dirty="0"/>
              <a:t> </a:t>
            </a:r>
            <a:r>
              <a:rPr lang="en-US" dirty="0" err="1"/>
              <a:t>manera</a:t>
            </a:r>
            <a:r>
              <a:rPr lang="en-US" dirty="0"/>
              <a:t>:</a:t>
            </a:r>
          </a:p>
        </p:txBody>
      </p:sp>
    </p:spTree>
    <p:extLst>
      <p:ext uri="{BB962C8B-B14F-4D97-AF65-F5344CB8AC3E}">
        <p14:creationId xmlns:p14="http://schemas.microsoft.com/office/powerpoint/2010/main" val="1081525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135767110"/>
              </p:ext>
            </p:extLst>
          </p:nvPr>
        </p:nvGraphicFramePr>
        <p:xfrm>
          <a:off x="699247" y="2248347"/>
          <a:ext cx="7745505" cy="3877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lstStyle/>
          <a:p>
            <a:r>
              <a:rPr lang="es-ES" sz="3600" b="1" dirty="0">
                <a:solidFill>
                  <a:schemeClr val="accent1">
                    <a:lumMod val="50000"/>
                  </a:schemeClr>
                </a:solidFill>
              </a:rPr>
              <a:t>ETAPAS DE LA INVESTIGACIÓN CULTURAL</a:t>
            </a:r>
          </a:p>
        </p:txBody>
      </p:sp>
    </p:spTree>
    <p:extLst>
      <p:ext uri="{BB962C8B-B14F-4D97-AF65-F5344CB8AC3E}">
        <p14:creationId xmlns:p14="http://schemas.microsoft.com/office/powerpoint/2010/main" val="2334943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br>
              <a:rPr lang="es-ES" dirty="0"/>
            </a:br>
            <a:br>
              <a:rPr lang="es-ES" dirty="0"/>
            </a:br>
            <a:r>
              <a:rPr lang="es-ES" dirty="0"/>
              <a:t>¿Qué caracteriza a la etnografía</a:t>
            </a:r>
          </a:p>
        </p:txBody>
      </p:sp>
    </p:spTree>
    <p:extLst>
      <p:ext uri="{BB962C8B-B14F-4D97-AF65-F5344CB8AC3E}">
        <p14:creationId xmlns:p14="http://schemas.microsoft.com/office/powerpoint/2010/main" val="1295760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sz="4400" dirty="0">
                <a:solidFill>
                  <a:srgbClr val="515B2D"/>
                </a:solidFill>
              </a:rPr>
              <a:t>La etnografía</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601874037"/>
              </p:ext>
            </p:extLst>
          </p:nvPr>
        </p:nvGraphicFramePr>
        <p:xfrm>
          <a:off x="725488" y="1587500"/>
          <a:ext cx="7693025"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0221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a:xfrm>
            <a:off x="609600" y="228600"/>
            <a:ext cx="8153400" cy="990600"/>
          </a:xfrm>
        </p:spPr>
        <p:txBody>
          <a:bodyPr/>
          <a:lstStyle/>
          <a:p>
            <a:pPr lvl="0" algn="just"/>
            <a:r>
              <a:rPr lang="es-ES" sz="2400" dirty="0">
                <a:solidFill>
                  <a:srgbClr val="515B2D"/>
                </a:solidFill>
              </a:rPr>
              <a:t>De acuerdo con </a:t>
            </a:r>
            <a:r>
              <a:rPr lang="es-ES" sz="2400" dirty="0" err="1">
                <a:solidFill>
                  <a:srgbClr val="515B2D"/>
                </a:solidFill>
              </a:rPr>
              <a:t>Guber</a:t>
            </a:r>
            <a:r>
              <a:rPr lang="es-ES" sz="2400" dirty="0">
                <a:solidFill>
                  <a:srgbClr val="515B2D"/>
                </a:solidFill>
              </a:rPr>
              <a:t>, la etnografía se caracteriza por ser un método abierto de investigación que cuenta con dos aspectos principales:</a:t>
            </a:r>
          </a:p>
        </p:txBody>
      </p:sp>
      <p:graphicFrame>
        <p:nvGraphicFramePr>
          <p:cNvPr id="2" name="Diagrama 1"/>
          <p:cNvGraphicFramePr/>
          <p:nvPr>
            <p:extLst>
              <p:ext uri="{D42A27DB-BD31-4B8C-83A1-F6EECF244321}">
                <p14:modId xmlns:p14="http://schemas.microsoft.com/office/powerpoint/2010/main" val="3014488510"/>
              </p:ext>
            </p:extLst>
          </p:nvPr>
        </p:nvGraphicFramePr>
        <p:xfrm>
          <a:off x="612775" y="1600200"/>
          <a:ext cx="81534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0728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sz="4400" dirty="0"/>
              <a:t>EL PROCESO ETNOGRÁFICO </a:t>
            </a:r>
          </a:p>
        </p:txBody>
      </p:sp>
      <p:sp>
        <p:nvSpPr>
          <p:cNvPr id="4" name="Marcador de número de diapositiva 3"/>
          <p:cNvSpPr>
            <a:spLocks noGrp="1"/>
          </p:cNvSpPr>
          <p:nvPr>
            <p:ph type="sldNum" sz="quarter" idx="12"/>
          </p:nvPr>
        </p:nvSpPr>
        <p:spPr/>
        <p:txBody>
          <a:bodyPr/>
          <a:lstStyle/>
          <a:p>
            <a:fld id="{875F4286-A48B-425C-9816-2D1DB68ACE83}" type="slidenum">
              <a:rPr lang="es-ES" smtClean="0"/>
              <a:t>17</a:t>
            </a:fld>
            <a:endParaRPr lang="es-ES"/>
          </a:p>
        </p:txBody>
      </p:sp>
    </p:spTree>
    <p:extLst>
      <p:ext uri="{BB962C8B-B14F-4D97-AF65-F5344CB8AC3E}">
        <p14:creationId xmlns:p14="http://schemas.microsoft.com/office/powerpoint/2010/main" val="4126669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r>
              <a:rPr lang="es-ES" sz="3200" dirty="0">
                <a:solidFill>
                  <a:srgbClr val="3A4228"/>
                </a:solidFill>
              </a:rPr>
              <a:t>Como método de estudio:</a:t>
            </a:r>
          </a:p>
        </p:txBody>
      </p:sp>
      <p:sp>
        <p:nvSpPr>
          <p:cNvPr id="3" name="Marcador de contenido 2"/>
          <p:cNvSpPr>
            <a:spLocks noGrp="1"/>
          </p:cNvSpPr>
          <p:nvPr>
            <p:ph idx="1"/>
          </p:nvPr>
        </p:nvSpPr>
        <p:spPr>
          <a:xfrm>
            <a:off x="726141" y="2370524"/>
            <a:ext cx="7691719" cy="4571999"/>
          </a:xfrm>
        </p:spPr>
        <p:txBody>
          <a:bodyPr/>
          <a:lstStyle/>
          <a:p>
            <a:r>
              <a:rPr lang="es-ES" dirty="0"/>
              <a:t>La etnografía organiza y describe detalladamente la historia, las costumbres, las tradiciones, los mitos, las creencias... de las diferentes culturas del mundo.</a:t>
            </a:r>
          </a:p>
          <a:p>
            <a:r>
              <a:rPr lang="es-ES" dirty="0"/>
              <a:t>Para lo anterior se necesita organizar el trabajo de campo</a:t>
            </a:r>
          </a:p>
        </p:txBody>
      </p:sp>
    </p:spTree>
    <p:extLst>
      <p:ext uri="{BB962C8B-B14F-4D97-AF65-F5344CB8AC3E}">
        <p14:creationId xmlns:p14="http://schemas.microsoft.com/office/powerpoint/2010/main" val="3454760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0100" y="261190"/>
            <a:ext cx="7886700" cy="1325563"/>
          </a:xfrm>
        </p:spPr>
        <p:txBody>
          <a:bodyPr>
            <a:normAutofit fontScale="90000"/>
          </a:bodyPr>
          <a:lstStyle/>
          <a:p>
            <a:br>
              <a:rPr lang="es-ES" sz="2000" dirty="0">
                <a:solidFill>
                  <a:srgbClr val="515B2D"/>
                </a:solidFill>
              </a:rPr>
            </a:br>
            <a:br>
              <a:rPr lang="es-ES" sz="2000" dirty="0">
                <a:solidFill>
                  <a:srgbClr val="515B2D"/>
                </a:solidFill>
              </a:rPr>
            </a:br>
            <a:br>
              <a:rPr lang="es-ES" sz="2000" dirty="0">
                <a:solidFill>
                  <a:srgbClr val="515B2D"/>
                </a:solidFill>
              </a:rPr>
            </a:br>
            <a:r>
              <a:rPr lang="es-ES" sz="4000" dirty="0">
                <a:solidFill>
                  <a:srgbClr val="515B2D"/>
                </a:solidFill>
              </a:rPr>
              <a:t>El trabajo de campo</a:t>
            </a:r>
            <a:br>
              <a:rPr lang="es-ES" sz="4000" dirty="0"/>
            </a:br>
            <a:br>
              <a:rPr lang="es-ES" dirty="0"/>
            </a:br>
            <a:endParaRPr lang="es-ES" dirty="0"/>
          </a:p>
        </p:txBody>
      </p:sp>
      <p:sp>
        <p:nvSpPr>
          <p:cNvPr id="3" name="Marcador de contenido 2"/>
          <p:cNvSpPr>
            <a:spLocks noGrp="1"/>
          </p:cNvSpPr>
          <p:nvPr>
            <p:ph idx="1"/>
          </p:nvPr>
        </p:nvSpPr>
        <p:spPr/>
        <p:txBody>
          <a:bodyPr>
            <a:normAutofit/>
          </a:bodyPr>
          <a:lstStyle/>
          <a:p>
            <a:pPr algn="just"/>
            <a:r>
              <a:rPr lang="es-ES" dirty="0"/>
              <a:t>El trabajo de campo difícilmente puede ser enseñado y planificado previamente de manera detallada.</a:t>
            </a:r>
          </a:p>
          <a:p>
            <a:pPr algn="just"/>
            <a:r>
              <a:rPr lang="es-ES" dirty="0"/>
              <a:t>La misión del investigador es enfrentarse con lo inesperado o porque las comunidades, áreas o temas a investigar están inéditas y no ofrecen información previa.</a:t>
            </a:r>
          </a:p>
          <a:p>
            <a:pPr algn="just"/>
            <a:r>
              <a:rPr lang="es-ES" dirty="0" err="1"/>
              <a:t>Malinowski</a:t>
            </a:r>
            <a:r>
              <a:rPr lang="es-ES" dirty="0"/>
              <a:t> indica claramente que las ideas preconcebidas son peligrosas para el científico, pero las conjeturas previas al trabajo de campo son un don indispensable   </a:t>
            </a:r>
          </a:p>
        </p:txBody>
      </p:sp>
      <p:sp>
        <p:nvSpPr>
          <p:cNvPr id="4" name="Marcador de número de diapositiva 3"/>
          <p:cNvSpPr>
            <a:spLocks noGrp="1"/>
          </p:cNvSpPr>
          <p:nvPr>
            <p:ph type="sldNum" sz="quarter" idx="12"/>
          </p:nvPr>
        </p:nvSpPr>
        <p:spPr/>
        <p:txBody>
          <a:bodyPr/>
          <a:lstStyle/>
          <a:p>
            <a:fld id="{875F4286-A48B-425C-9816-2D1DB68ACE83}" type="slidenum">
              <a:rPr lang="es-ES" smtClean="0"/>
              <a:t>19</a:t>
            </a:fld>
            <a:endParaRPr lang="es-ES"/>
          </a:p>
        </p:txBody>
      </p:sp>
    </p:spTree>
    <p:extLst>
      <p:ext uri="{BB962C8B-B14F-4D97-AF65-F5344CB8AC3E}">
        <p14:creationId xmlns:p14="http://schemas.microsoft.com/office/powerpoint/2010/main" val="1816472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4213" y="188913"/>
            <a:ext cx="7772400" cy="954087"/>
          </a:xfrm>
        </p:spPr>
        <p:txBody>
          <a:bodyPr/>
          <a:lstStyle/>
          <a:p>
            <a:pPr>
              <a:defRPr/>
            </a:pPr>
            <a:r>
              <a:rPr lang="en-US" sz="2800" dirty="0">
                <a:solidFill>
                  <a:srgbClr val="515B2D"/>
                </a:solidFill>
              </a:rPr>
              <a:t>GUIÓN EXPLICATIVO</a:t>
            </a:r>
          </a:p>
        </p:txBody>
      </p:sp>
      <p:sp>
        <p:nvSpPr>
          <p:cNvPr id="7" name="Rectangle 6"/>
          <p:cNvSpPr/>
          <p:nvPr/>
        </p:nvSpPr>
        <p:spPr>
          <a:xfrm>
            <a:off x="395288" y="1143000"/>
            <a:ext cx="8470900" cy="5324535"/>
          </a:xfrm>
          <a:prstGeom prst="rect">
            <a:avLst/>
          </a:prstGeom>
        </p:spPr>
        <p:txBody>
          <a:bodyPr>
            <a:spAutoFit/>
          </a:bodyPr>
          <a:lstStyle/>
          <a:p>
            <a:pPr algn="just">
              <a:defRPr/>
            </a:pPr>
            <a:r>
              <a:rPr lang="es-ES" sz="2000" dirty="0">
                <a:solidFill>
                  <a:schemeClr val="tx2"/>
                </a:solidFill>
              </a:rPr>
              <a:t>El material didáctico presentado, corresponde a la unidad de aprendizaje Teoría y Métodos Antropológicos. Es la primera de todas las que conforman el área de docencia Antropología Teórica. Tienen un carácter introductorio con la finalidad de ayudar al estudiante en la comprensión de los principales conceptos de la Antropología social, así como del desarrollo de las diferentes posturas teóricas, métodos y técnicas utilizados.</a:t>
            </a:r>
          </a:p>
          <a:p>
            <a:pPr algn="just">
              <a:defRPr/>
            </a:pPr>
            <a:r>
              <a:rPr lang="es-ES" sz="2000" dirty="0">
                <a:solidFill>
                  <a:schemeClr val="tx2"/>
                </a:solidFill>
              </a:rPr>
              <a:t>Específicamente en la segunda unidad del programa se enfoca en los métodos y técnicas y es indispensable abordar la etnografía como rama de la antropología, pero sobre todo como un método de investigación que tiene como objetivo observar y registrar las diferentes prácticas culturales y comportamientos sociales. </a:t>
            </a:r>
          </a:p>
          <a:p>
            <a:pPr algn="just">
              <a:defRPr/>
            </a:pPr>
            <a:r>
              <a:rPr lang="es-ES" sz="2000" dirty="0">
                <a:solidFill>
                  <a:schemeClr val="tx2"/>
                </a:solidFill>
              </a:rPr>
              <a:t>A través del desarrollo de las diapositivas podrán comprender su ubicación, sus conceptos, el desarrollo histórico y sobre todo la relevancia que guarda en el trabajo de campo del antropólogo. A partir de este contenido se podrán realizar una serie de ejercicios prácticos durante el curso que le clarificarán a los alumnos de primer semestre lo que posteriormente experimentarán en sus unidades de aprendizaje del área de metodología.</a:t>
            </a:r>
            <a:endParaRPr lang="es-ES_tradnl" sz="2000" dirty="0">
              <a:solidFill>
                <a:schemeClr val="tx2"/>
              </a:solidFill>
            </a:endParaRPr>
          </a:p>
        </p:txBody>
      </p:sp>
    </p:spTree>
    <p:extLst>
      <p:ext uri="{BB962C8B-B14F-4D97-AF65-F5344CB8AC3E}">
        <p14:creationId xmlns:p14="http://schemas.microsoft.com/office/powerpoint/2010/main" val="34673591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3794" y="1230312"/>
            <a:ext cx="7920990" cy="5491163"/>
          </a:xfrm>
        </p:spPr>
        <p:txBody>
          <a:bodyPr/>
          <a:lstStyle/>
          <a:p>
            <a:pPr marL="0" indent="0">
              <a:buNone/>
            </a:pPr>
            <a:r>
              <a:rPr lang="es-ES" dirty="0"/>
              <a:t>Desde el inicio se debe plantear y seleccionar los temas a abordar </a:t>
            </a:r>
          </a:p>
          <a:p>
            <a:r>
              <a:rPr lang="es-ES" dirty="0"/>
              <a:t>Los enfoques a utilizar como herramienta teórica.</a:t>
            </a:r>
          </a:p>
          <a:p>
            <a:r>
              <a:rPr lang="es-ES" dirty="0"/>
              <a:t>Los problemas o hipótesis a resolver/comprobar.</a:t>
            </a:r>
          </a:p>
          <a:p>
            <a:r>
              <a:rPr lang="es-ES" dirty="0"/>
              <a:t>Y las razones que nos conducen a elegir un sector, comunidad a área de estudio.</a:t>
            </a:r>
          </a:p>
          <a:p>
            <a:pPr marL="0" indent="0">
              <a:buNone/>
            </a:pPr>
            <a:r>
              <a:rPr lang="es-ES" dirty="0"/>
              <a:t>En general los trabajos etnográficos necesitan de un punto de arranque epistemológico y técnico.</a:t>
            </a:r>
          </a:p>
          <a:p>
            <a:pPr marL="0" indent="0">
              <a:buNone/>
            </a:pPr>
            <a:endParaRPr lang="es-ES" dirty="0"/>
          </a:p>
        </p:txBody>
      </p:sp>
      <p:sp>
        <p:nvSpPr>
          <p:cNvPr id="4" name="Marcador de número de diapositiva 3"/>
          <p:cNvSpPr>
            <a:spLocks noGrp="1"/>
          </p:cNvSpPr>
          <p:nvPr>
            <p:ph type="sldNum" sz="quarter" idx="12"/>
          </p:nvPr>
        </p:nvSpPr>
        <p:spPr/>
        <p:txBody>
          <a:bodyPr/>
          <a:lstStyle/>
          <a:p>
            <a:fld id="{875F4286-A48B-425C-9816-2D1DB68ACE83}" type="slidenum">
              <a:rPr lang="es-ES" smtClean="0"/>
              <a:t>20</a:t>
            </a:fld>
            <a:endParaRPr lang="es-ES"/>
          </a:p>
        </p:txBody>
      </p:sp>
    </p:spTree>
    <p:extLst>
      <p:ext uri="{BB962C8B-B14F-4D97-AF65-F5344CB8AC3E}">
        <p14:creationId xmlns:p14="http://schemas.microsoft.com/office/powerpoint/2010/main" val="4052670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6518" y="812800"/>
            <a:ext cx="8162365" cy="914400"/>
          </a:xfrm>
        </p:spPr>
        <p:txBody>
          <a:bodyPr/>
          <a:lstStyle/>
          <a:p>
            <a:pPr lvl="0" algn="just"/>
            <a:r>
              <a:rPr lang="es-ES" sz="2400" dirty="0">
                <a:solidFill>
                  <a:schemeClr val="tx1"/>
                </a:solidFill>
              </a:rPr>
              <a:t>Son varias las formas de anunciar las distintas fases de una investigación antropológica. Hay quien distingue las cinco siguientes:</a:t>
            </a:r>
          </a:p>
        </p:txBody>
      </p:sp>
      <p:sp>
        <p:nvSpPr>
          <p:cNvPr id="4" name="Marcador de número de diapositiva 3"/>
          <p:cNvSpPr>
            <a:spLocks noGrp="1"/>
          </p:cNvSpPr>
          <p:nvPr>
            <p:ph type="sldNum" sz="quarter" idx="12"/>
          </p:nvPr>
        </p:nvSpPr>
        <p:spPr/>
        <p:txBody>
          <a:bodyPr/>
          <a:lstStyle/>
          <a:p>
            <a:fld id="{875F4286-A48B-425C-9816-2D1DB68ACE83}" type="slidenum">
              <a:rPr lang="es-ES" smtClean="0"/>
              <a:t>21</a:t>
            </a:fld>
            <a:endParaRPr lang="es-ES"/>
          </a:p>
        </p:txBody>
      </p:sp>
      <p:graphicFrame>
        <p:nvGraphicFramePr>
          <p:cNvPr id="7" name="Marcador de contenido 6"/>
          <p:cNvGraphicFramePr>
            <a:graphicFrameLocks noGrp="1"/>
          </p:cNvGraphicFramePr>
          <p:nvPr>
            <p:ph idx="4294967295"/>
            <p:extLst>
              <p:ext uri="{D42A27DB-BD31-4B8C-83A1-F6EECF244321}">
                <p14:modId xmlns:p14="http://schemas.microsoft.com/office/powerpoint/2010/main" val="3150816310"/>
              </p:ext>
            </p:extLst>
          </p:nvPr>
        </p:nvGraphicFramePr>
        <p:xfrm>
          <a:off x="876300" y="1701800"/>
          <a:ext cx="7693025"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9212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a:xfrm>
            <a:off x="609600" y="228600"/>
            <a:ext cx="8153400" cy="990600"/>
          </a:xfrm>
        </p:spPr>
        <p:txBody>
          <a:bodyPr/>
          <a:lstStyle/>
          <a:p>
            <a:r>
              <a:rPr lang="es-MX" sz="2400" dirty="0">
                <a:solidFill>
                  <a:schemeClr val="tx2">
                    <a:lumMod val="50000"/>
                  </a:schemeClr>
                </a:solidFill>
                <a:latin typeface="Bookman Old Style" charset="0"/>
              </a:rPr>
              <a:t>En la etnografía hay tres lógicas mentales:</a:t>
            </a:r>
          </a:p>
        </p:txBody>
      </p:sp>
      <p:graphicFrame>
        <p:nvGraphicFramePr>
          <p:cNvPr id="2" name="Diagrama 1"/>
          <p:cNvGraphicFramePr/>
          <p:nvPr>
            <p:extLst>
              <p:ext uri="{D42A27DB-BD31-4B8C-83A1-F6EECF244321}">
                <p14:modId xmlns:p14="http://schemas.microsoft.com/office/powerpoint/2010/main" val="1522162284"/>
              </p:ext>
            </p:extLst>
          </p:nvPr>
        </p:nvGraphicFramePr>
        <p:xfrm>
          <a:off x="612775" y="1600200"/>
          <a:ext cx="81534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552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90818" y="203200"/>
            <a:ext cx="8162365" cy="914400"/>
          </a:xfrm>
        </p:spPr>
        <p:txBody>
          <a:bodyPr/>
          <a:lstStyle/>
          <a:p>
            <a:r>
              <a:rPr lang="es-ES" sz="2800" dirty="0">
                <a:latin typeface="Bookman Old Style" charset="0"/>
              </a:rPr>
              <a:t>La etnografía consta de dos herramientas principales para la recolección de datos:</a:t>
            </a:r>
            <a:endParaRPr lang="es-ES" sz="2800" dirty="0"/>
          </a:p>
        </p:txBody>
      </p:sp>
      <p:graphicFrame>
        <p:nvGraphicFramePr>
          <p:cNvPr id="6" name="Diagrama 5"/>
          <p:cNvGraphicFramePr/>
          <p:nvPr>
            <p:extLst>
              <p:ext uri="{D42A27DB-BD31-4B8C-83A1-F6EECF244321}">
                <p14:modId xmlns:p14="http://schemas.microsoft.com/office/powerpoint/2010/main" val="1964704839"/>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4580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E4A773-A8DF-3D43-8EC9-3C8D9E817CD1}"/>
              </a:ext>
            </a:extLst>
          </p:cNvPr>
          <p:cNvSpPr>
            <a:spLocks noGrp="1"/>
          </p:cNvSpPr>
          <p:nvPr>
            <p:ph type="title"/>
          </p:nvPr>
        </p:nvSpPr>
        <p:spPr>
          <a:xfrm>
            <a:off x="490817" y="2865100"/>
            <a:ext cx="8162365" cy="914400"/>
          </a:xfrm>
        </p:spPr>
        <p:txBody>
          <a:bodyPr/>
          <a:lstStyle/>
          <a:p>
            <a:br>
              <a:rPr lang="es-MX" b="1" dirty="0"/>
            </a:br>
            <a:r>
              <a:rPr lang="es-MX" b="1" dirty="0"/>
              <a:t>La observación participante</a:t>
            </a:r>
          </a:p>
        </p:txBody>
      </p:sp>
      <p:sp>
        <p:nvSpPr>
          <p:cNvPr id="3" name="Marcador de texto 2">
            <a:extLst>
              <a:ext uri="{FF2B5EF4-FFF2-40B4-BE49-F238E27FC236}">
                <a16:creationId xmlns:a16="http://schemas.microsoft.com/office/drawing/2014/main" id="{25B8893A-782C-3447-87B2-AAAF9901BC52}"/>
              </a:ext>
            </a:extLst>
          </p:cNvPr>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2336526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a:xfrm>
            <a:off x="250825" y="260350"/>
            <a:ext cx="8497888" cy="847725"/>
          </a:xfrm>
        </p:spPr>
        <p:txBody>
          <a:bodyPr/>
          <a:lstStyle/>
          <a:p>
            <a:pPr algn="ctr"/>
            <a:r>
              <a:rPr lang="es-ES" sz="2400" b="1" dirty="0">
                <a:latin typeface="Bookman Old Style" charset="0"/>
              </a:rPr>
              <a:t>Qué es la observación participante?</a:t>
            </a:r>
            <a:r>
              <a:rPr lang="es-ES" dirty="0">
                <a:latin typeface="Bookman Old Style" charset="0"/>
              </a:rPr>
              <a:t> </a:t>
            </a:r>
          </a:p>
        </p:txBody>
      </p:sp>
      <p:sp>
        <p:nvSpPr>
          <p:cNvPr id="23554" name="Rectangle 3"/>
          <p:cNvSpPr>
            <a:spLocks noGrp="1"/>
          </p:cNvSpPr>
          <p:nvPr>
            <p:ph type="body" idx="1"/>
          </p:nvPr>
        </p:nvSpPr>
        <p:spPr>
          <a:xfrm>
            <a:off x="323850" y="1628775"/>
            <a:ext cx="8496300" cy="4953000"/>
          </a:xfrm>
        </p:spPr>
        <p:txBody>
          <a:bodyPr/>
          <a:lstStyle/>
          <a:p>
            <a:pPr lvl="1">
              <a:lnSpc>
                <a:spcPct val="90000"/>
              </a:lnSpc>
              <a:buFont typeface="Wingdings 2" charset="0"/>
              <a:buNone/>
            </a:pPr>
            <a:r>
              <a:rPr lang="es-MX" sz="2400" dirty="0">
                <a:latin typeface="Bookman Old Style" charset="0"/>
              </a:rPr>
              <a:t> </a:t>
            </a:r>
          </a:p>
          <a:p>
            <a:pPr lvl="1">
              <a:lnSpc>
                <a:spcPct val="90000"/>
              </a:lnSpc>
            </a:pPr>
            <a:r>
              <a:rPr lang="es-ES" sz="2400" dirty="0">
                <a:latin typeface="Bookman Old Style" charset="0"/>
              </a:rPr>
              <a:t>La observación es saber mirar</a:t>
            </a:r>
            <a:r>
              <a:rPr lang="ja-JP" altLang="es-ES" sz="2400" dirty="0">
                <a:latin typeface="Bookman Old Style" charset="0"/>
              </a:rPr>
              <a:t>”</a:t>
            </a:r>
            <a:r>
              <a:rPr lang="es-ES" altLang="ja-JP" sz="2400" dirty="0">
                <a:latin typeface="Bookman Old Style" charset="0"/>
              </a:rPr>
              <a:t> con orden, de manera intencional, discriminando y comparando.</a:t>
            </a:r>
            <a:r>
              <a:rPr lang="es-MX" altLang="ja-JP" sz="2400" dirty="0">
                <a:latin typeface="Bookman Old Style" charset="0"/>
              </a:rPr>
              <a:t> </a:t>
            </a:r>
          </a:p>
          <a:p>
            <a:pPr lvl="1">
              <a:lnSpc>
                <a:spcPct val="90000"/>
              </a:lnSpc>
            </a:pPr>
            <a:endParaRPr lang="es-MX" sz="2400" dirty="0">
              <a:latin typeface="Bookman Old Style" charset="0"/>
            </a:endParaRPr>
          </a:p>
          <a:p>
            <a:pPr lvl="1">
              <a:lnSpc>
                <a:spcPct val="90000"/>
              </a:lnSpc>
            </a:pPr>
            <a:r>
              <a:rPr lang="es-ES" sz="2100" dirty="0">
                <a:latin typeface="Bookman Old Style" charset="0"/>
              </a:rPr>
              <a:t>Parte del supuesto de que el contacto directo con la vida cotidiana de la población garantiza la confiabilidad de la información recopilada y el aprendizaje de los sentidos implícitos a dichas prácticas. </a:t>
            </a:r>
            <a:endParaRPr lang="es-MX" sz="2100" dirty="0">
              <a:latin typeface="Bookman Old Style" charset="0"/>
            </a:endParaRPr>
          </a:p>
        </p:txBody>
      </p:sp>
    </p:spTree>
    <p:extLst>
      <p:ext uri="{BB962C8B-B14F-4D97-AF65-F5344CB8AC3E}">
        <p14:creationId xmlns:p14="http://schemas.microsoft.com/office/powerpoint/2010/main" val="1709924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p:nvPr>
        </p:nvSpPr>
        <p:spPr>
          <a:xfrm>
            <a:off x="609600" y="228600"/>
            <a:ext cx="8153400" cy="990600"/>
          </a:xfrm>
        </p:spPr>
        <p:txBody>
          <a:bodyPr/>
          <a:lstStyle/>
          <a:p>
            <a:pPr>
              <a:lnSpc>
                <a:spcPct val="90000"/>
              </a:lnSpc>
            </a:pPr>
            <a:r>
              <a:rPr lang="es-ES" sz="3200" dirty="0">
                <a:latin typeface="Bookman Old Style" charset="0"/>
              </a:rPr>
              <a:t>Cuenta con dos aspectos fundamentales:</a:t>
            </a:r>
          </a:p>
        </p:txBody>
      </p:sp>
      <p:graphicFrame>
        <p:nvGraphicFramePr>
          <p:cNvPr id="2" name="Diagrama 1"/>
          <p:cNvGraphicFramePr/>
          <p:nvPr>
            <p:extLst>
              <p:ext uri="{D42A27DB-BD31-4B8C-83A1-F6EECF244321}">
                <p14:modId xmlns:p14="http://schemas.microsoft.com/office/powerpoint/2010/main" val="3825910351"/>
              </p:ext>
            </p:extLst>
          </p:nvPr>
        </p:nvGraphicFramePr>
        <p:xfrm>
          <a:off x="231775" y="1397000"/>
          <a:ext cx="8531225" cy="4729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9339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xfrm>
            <a:off x="539750" y="228600"/>
            <a:ext cx="8299450" cy="1066800"/>
          </a:xfrm>
        </p:spPr>
        <p:txBody>
          <a:bodyPr/>
          <a:lstStyle/>
          <a:p>
            <a:r>
              <a:rPr lang="es-MX" sz="3200" dirty="0">
                <a:solidFill>
                  <a:srgbClr val="3A4228"/>
                </a:solidFill>
                <a:latin typeface="Bookman Old Style" charset="0"/>
              </a:rPr>
              <a:t>Una Observación sistemática debe tener claro: </a:t>
            </a:r>
          </a:p>
        </p:txBody>
      </p:sp>
      <p:graphicFrame>
        <p:nvGraphicFramePr>
          <p:cNvPr id="2" name="Diagrama 1"/>
          <p:cNvGraphicFramePr/>
          <p:nvPr>
            <p:extLst>
              <p:ext uri="{D42A27DB-BD31-4B8C-83A1-F6EECF244321}">
                <p14:modId xmlns:p14="http://schemas.microsoft.com/office/powerpoint/2010/main" val="1367043929"/>
              </p:ext>
            </p:extLst>
          </p:nvPr>
        </p:nvGraphicFramePr>
        <p:xfrm>
          <a:off x="468313" y="1524000"/>
          <a:ext cx="8523287"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4372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body" idx="1"/>
          </p:nvPr>
        </p:nvSpPr>
        <p:spPr>
          <a:xfrm>
            <a:off x="395288" y="1557338"/>
            <a:ext cx="8280400" cy="4967287"/>
          </a:xfrm>
        </p:spPr>
        <p:txBody>
          <a:bodyPr/>
          <a:lstStyle/>
          <a:p>
            <a:pPr>
              <a:buFont typeface="Wingdings" charset="0"/>
              <a:buNone/>
            </a:pPr>
            <a:endParaRPr lang="es-MX" sz="2100" dirty="0">
              <a:latin typeface="Bookman Old Style" charset="0"/>
            </a:endParaRPr>
          </a:p>
          <a:p>
            <a:pPr lvl="1"/>
            <a:r>
              <a:rPr lang="es-MX" sz="2200" dirty="0">
                <a:latin typeface="Bookman Old Style" charset="0"/>
              </a:rPr>
              <a:t>Diario de campo</a:t>
            </a:r>
          </a:p>
          <a:p>
            <a:pPr lvl="1"/>
            <a:r>
              <a:rPr lang="es-MX" dirty="0">
                <a:latin typeface="Bookman Old Style" charset="0"/>
              </a:rPr>
              <a:t>Videos, fotos, grabaciones </a:t>
            </a:r>
            <a:endParaRPr lang="es-MX" sz="2200" dirty="0">
              <a:latin typeface="Bookman Old Style" charset="0"/>
            </a:endParaRPr>
          </a:p>
          <a:p>
            <a:pPr lvl="1"/>
            <a:r>
              <a:rPr lang="es-MX" sz="2200" dirty="0">
                <a:latin typeface="Bookman Old Style" charset="0"/>
              </a:rPr>
              <a:t>Memoria/ Grabaciones de ideas</a:t>
            </a:r>
          </a:p>
          <a:p>
            <a:pPr lvl="1"/>
            <a:r>
              <a:rPr lang="es-MX" sz="2200" dirty="0">
                <a:latin typeface="Bookman Old Style" charset="0"/>
              </a:rPr>
              <a:t>Matriz de observación, Hoja de registro.</a:t>
            </a:r>
          </a:p>
          <a:p>
            <a:pPr lvl="1"/>
            <a:r>
              <a:rPr lang="es-MX" sz="2200" dirty="0">
                <a:latin typeface="Bookman Old Style" charset="0"/>
              </a:rPr>
              <a:t>Mapas y croquis</a:t>
            </a:r>
          </a:p>
          <a:p>
            <a:pPr lvl="1"/>
            <a:endParaRPr lang="es-MX" sz="2200" dirty="0">
              <a:latin typeface="Bookman Old Style" charset="0"/>
            </a:endParaRPr>
          </a:p>
          <a:p>
            <a:pPr marL="457200" lvl="1" indent="0">
              <a:buNone/>
            </a:pPr>
            <a:r>
              <a:rPr lang="es-MX" dirty="0">
                <a:latin typeface="Bookman Old Style" charset="0"/>
              </a:rPr>
              <a:t>Nota: </a:t>
            </a:r>
            <a:r>
              <a:rPr lang="es-MX" sz="2200" dirty="0">
                <a:latin typeface="Bookman Old Style" charset="0"/>
              </a:rPr>
              <a:t>Todos estos instrumentos deben ser usados de manera sistemática</a:t>
            </a:r>
          </a:p>
          <a:p>
            <a:endParaRPr lang="es-ES" sz="2100" dirty="0">
              <a:latin typeface="Bookman Old Style" charset="0"/>
            </a:endParaRPr>
          </a:p>
        </p:txBody>
      </p:sp>
      <p:sp>
        <p:nvSpPr>
          <p:cNvPr id="30722" name="Rectangle 3"/>
          <p:cNvSpPr>
            <a:spLocks noGrp="1"/>
          </p:cNvSpPr>
          <p:nvPr>
            <p:ph type="title"/>
          </p:nvPr>
        </p:nvSpPr>
        <p:spPr>
          <a:xfrm>
            <a:off x="609600" y="228600"/>
            <a:ext cx="8153400" cy="990600"/>
          </a:xfrm>
        </p:spPr>
        <p:txBody>
          <a:bodyPr/>
          <a:lstStyle/>
          <a:p>
            <a:r>
              <a:rPr lang="es-MX" sz="3200" dirty="0">
                <a:latin typeface="Bookman Old Style" charset="0"/>
              </a:rPr>
              <a:t>Instrumentos para Observación sistemática</a:t>
            </a:r>
          </a:p>
        </p:txBody>
      </p:sp>
    </p:spTree>
    <p:extLst>
      <p:ext uri="{BB962C8B-B14F-4D97-AF65-F5344CB8AC3E}">
        <p14:creationId xmlns:p14="http://schemas.microsoft.com/office/powerpoint/2010/main" val="8315623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A41AD019-9278-8E49-A1FF-4B9286F2B5E0}"/>
              </a:ext>
            </a:extLst>
          </p:cNvPr>
          <p:cNvSpPr>
            <a:spLocks noGrp="1"/>
          </p:cNvSpPr>
          <p:nvPr>
            <p:ph type="title"/>
          </p:nvPr>
        </p:nvSpPr>
        <p:spPr/>
        <p:txBody>
          <a:bodyPr/>
          <a:lstStyle/>
          <a:p>
            <a:r>
              <a:rPr lang="es-MX" dirty="0"/>
              <a:t>La entrevista etnográfica</a:t>
            </a:r>
          </a:p>
        </p:txBody>
      </p:sp>
      <p:sp>
        <p:nvSpPr>
          <p:cNvPr id="5" name="Marcador de texto 4">
            <a:extLst>
              <a:ext uri="{FF2B5EF4-FFF2-40B4-BE49-F238E27FC236}">
                <a16:creationId xmlns:a16="http://schemas.microsoft.com/office/drawing/2014/main" id="{98C259F2-448D-5C48-AE8C-C2355B15F312}"/>
              </a:ext>
            </a:extLst>
          </p:cNvPr>
          <p:cNvSpPr>
            <a:spLocks noGrp="1"/>
          </p:cNvSpPr>
          <p:nvPr>
            <p:ph type="body" idx="1"/>
          </p:nvPr>
        </p:nvSpPr>
        <p:spPr/>
        <p:txBody>
          <a:bodyPr/>
          <a:lstStyle/>
          <a:p>
            <a:endParaRPr lang="es-MX"/>
          </a:p>
        </p:txBody>
      </p:sp>
    </p:spTree>
    <p:extLst>
      <p:ext uri="{BB962C8B-B14F-4D97-AF65-F5344CB8AC3E}">
        <p14:creationId xmlns:p14="http://schemas.microsoft.com/office/powerpoint/2010/main" val="4184488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sz="4400" dirty="0">
                <a:latin typeface="Bookman Old Style" charset="0"/>
              </a:rPr>
              <a:t>¿La Etnografía es parte de la Antropología?</a:t>
            </a:r>
            <a:endParaRPr lang="es-ES" sz="4400" dirty="0"/>
          </a:p>
        </p:txBody>
      </p:sp>
      <p:sp>
        <p:nvSpPr>
          <p:cNvPr id="3" name="Subtítulo 2"/>
          <p:cNvSpPr>
            <a:spLocks noGrp="1"/>
          </p:cNvSpPr>
          <p:nvPr>
            <p:ph type="subTitle" idx="1"/>
          </p:nvPr>
        </p:nvSpPr>
        <p:spPr/>
        <p:txBody>
          <a:bodyPr/>
          <a:lstStyle/>
          <a:p>
            <a:endParaRPr lang="es-ES" dirty="0"/>
          </a:p>
          <a:p>
            <a:endParaRPr lang="es-ES" dirty="0"/>
          </a:p>
          <a:p>
            <a:r>
              <a:rPr lang="es-ES" dirty="0"/>
              <a:t>Antecedentes históricos</a:t>
            </a:r>
          </a:p>
        </p:txBody>
      </p:sp>
    </p:spTree>
    <p:extLst>
      <p:ext uri="{BB962C8B-B14F-4D97-AF65-F5344CB8AC3E}">
        <p14:creationId xmlns:p14="http://schemas.microsoft.com/office/powerpoint/2010/main" val="36545272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a:extLst>
              <a:ext uri="{FF2B5EF4-FFF2-40B4-BE49-F238E27FC236}">
                <a16:creationId xmlns:a16="http://schemas.microsoft.com/office/drawing/2014/main" id="{FC0D494A-E8F4-624B-BE6B-49C41EB4F748}"/>
              </a:ext>
            </a:extLst>
          </p:cNvPr>
          <p:cNvSpPr>
            <a:spLocks noGrp="1"/>
          </p:cNvSpPr>
          <p:nvPr>
            <p:ph type="body" idx="1"/>
          </p:nvPr>
        </p:nvSpPr>
        <p:spPr>
          <a:xfrm>
            <a:off x="451262" y="469862"/>
            <a:ext cx="8162365" cy="1109556"/>
          </a:xfrm>
        </p:spPr>
        <p:txBody>
          <a:bodyPr>
            <a:normAutofit fontScale="25000" lnSpcReduction="20000"/>
          </a:bodyPr>
          <a:lstStyle/>
          <a:p>
            <a:pPr>
              <a:lnSpc>
                <a:spcPct val="80000"/>
              </a:lnSpc>
            </a:pPr>
            <a:r>
              <a:rPr lang="ja-JP" altLang="es-ES" sz="6400" b="1" i="1">
                <a:latin typeface="Bookman Old Style" panose="02050604050505020204" pitchFamily="18" charset="0"/>
                <a:ea typeface="ＭＳ Ｐゴシック" panose="020B0600070205080204" pitchFamily="34" charset="-128"/>
              </a:rPr>
              <a:t>“</a:t>
            </a:r>
            <a:r>
              <a:rPr lang="es-ES" altLang="ja-JP" sz="6400" b="1" i="1" dirty="0">
                <a:latin typeface="Bookman Old Style" panose="02050604050505020204" pitchFamily="18" charset="0"/>
                <a:ea typeface="ＭＳ Ｐゴシック" panose="020B0600070205080204" pitchFamily="34" charset="-128"/>
              </a:rPr>
              <a:t>Es una estrategia para hacer que la gente hable sobre lo que sabe, piensa y cree</a:t>
            </a:r>
            <a:r>
              <a:rPr lang="ja-JP" altLang="es-ES" sz="6400" b="1" i="1">
                <a:latin typeface="Bookman Old Style" panose="02050604050505020204" pitchFamily="18" charset="0"/>
                <a:ea typeface="ＭＳ Ｐゴシック" panose="020B0600070205080204" pitchFamily="34" charset="-128"/>
              </a:rPr>
              <a:t>”</a:t>
            </a:r>
            <a:r>
              <a:rPr lang="es-ES" altLang="ja-JP" sz="6400" b="1" i="1" dirty="0">
                <a:latin typeface="Bookman Old Style" panose="02050604050505020204" pitchFamily="18" charset="0"/>
                <a:ea typeface="ＭＳ Ｐゴシック" panose="020B0600070205080204" pitchFamily="34" charset="-128"/>
              </a:rPr>
              <a:t> (</a:t>
            </a:r>
            <a:r>
              <a:rPr lang="es-ES" altLang="ja-JP" sz="6400" b="1" i="1" dirty="0" err="1">
                <a:latin typeface="Bookman Old Style" panose="02050604050505020204" pitchFamily="18" charset="0"/>
                <a:ea typeface="ＭＳ Ｐゴシック" panose="020B0600070205080204" pitchFamily="34" charset="-128"/>
              </a:rPr>
              <a:t>Guber</a:t>
            </a:r>
            <a:r>
              <a:rPr lang="es-ES" altLang="ja-JP" sz="5600" dirty="0">
                <a:latin typeface="Bookman Old Style" panose="02050604050505020204" pitchFamily="18" charset="0"/>
                <a:ea typeface="ＭＳ Ｐゴシック" panose="020B0600070205080204" pitchFamily="34" charset="-128"/>
              </a:rPr>
              <a:t>)</a:t>
            </a:r>
            <a:endParaRPr lang="es-ES" altLang="es-MX" sz="5600" dirty="0">
              <a:latin typeface="Bookman Old Style" panose="02050604050505020204" pitchFamily="18" charset="0"/>
              <a:ea typeface="ＭＳ Ｐゴシック" panose="020B0600070205080204" pitchFamily="34" charset="-128"/>
            </a:endParaRPr>
          </a:p>
          <a:p>
            <a:pPr>
              <a:lnSpc>
                <a:spcPct val="80000"/>
              </a:lnSpc>
            </a:pPr>
            <a:endParaRPr lang="es-ES" altLang="es-MX" sz="5600" dirty="0">
              <a:latin typeface="Bookman Old Style" panose="02050604050505020204" pitchFamily="18" charset="0"/>
              <a:ea typeface="ＭＳ Ｐゴシック" panose="020B0600070205080204" pitchFamily="34" charset="-128"/>
            </a:endParaRPr>
          </a:p>
          <a:p>
            <a:pPr>
              <a:lnSpc>
                <a:spcPct val="80000"/>
              </a:lnSpc>
            </a:pPr>
            <a:endParaRPr lang="es-ES" altLang="es-MX" sz="5600" dirty="0">
              <a:latin typeface="Bookman Old Style" panose="02050604050505020204" pitchFamily="18" charset="0"/>
              <a:ea typeface="ＭＳ Ｐゴシック" panose="020B0600070205080204" pitchFamily="34" charset="-128"/>
            </a:endParaRPr>
          </a:p>
          <a:p>
            <a:pPr>
              <a:lnSpc>
                <a:spcPct val="80000"/>
              </a:lnSpc>
            </a:pPr>
            <a:endParaRPr lang="es-ES" altLang="es-MX" sz="5600" dirty="0">
              <a:latin typeface="Bookman Old Style" panose="02050604050505020204" pitchFamily="18" charset="0"/>
              <a:ea typeface="ＭＳ Ｐゴシック" panose="020B0600070205080204" pitchFamily="34" charset="-128"/>
            </a:endParaRPr>
          </a:p>
          <a:p>
            <a:pPr algn="l">
              <a:lnSpc>
                <a:spcPct val="80000"/>
              </a:lnSpc>
            </a:pPr>
            <a:r>
              <a:rPr lang="es-ES" altLang="es-MX" sz="6400" dirty="0">
                <a:latin typeface="Bookman Old Style" panose="02050604050505020204" pitchFamily="18" charset="0"/>
                <a:ea typeface="ＭＳ Ｐゴシック" panose="020B0600070205080204" pitchFamily="34" charset="-128"/>
              </a:rPr>
              <a:t>En el proceso de la investigación la entrevista involucra dos momentos: </a:t>
            </a:r>
          </a:p>
          <a:p>
            <a:pPr>
              <a:lnSpc>
                <a:spcPct val="80000"/>
              </a:lnSpc>
            </a:pPr>
            <a:endParaRPr lang="es-ES" altLang="es-MX" sz="6400" dirty="0">
              <a:latin typeface="Bookman Old Style" panose="02050604050505020204" pitchFamily="18" charset="0"/>
              <a:ea typeface="ＭＳ Ｐゴシック" panose="020B0600070205080204" pitchFamily="34" charset="-128"/>
            </a:endParaRPr>
          </a:p>
          <a:p>
            <a:pPr>
              <a:lnSpc>
                <a:spcPct val="80000"/>
              </a:lnSpc>
            </a:pPr>
            <a:endParaRPr lang="es-ES" altLang="es-MX" sz="5600" dirty="0">
              <a:latin typeface="Bookman Old Style" panose="02050604050505020204" pitchFamily="18" charset="0"/>
              <a:ea typeface="ＭＳ Ｐゴシック" panose="020B0600070205080204" pitchFamily="34" charset="-128"/>
            </a:endParaRPr>
          </a:p>
          <a:p>
            <a:pPr>
              <a:lnSpc>
                <a:spcPct val="80000"/>
              </a:lnSpc>
              <a:buFont typeface="Wingdings" pitchFamily="2" charset="2"/>
              <a:buNone/>
            </a:pPr>
            <a:endParaRPr lang="es-ES" altLang="es-MX" sz="5600" dirty="0">
              <a:latin typeface="Bookman Old Style" panose="02050604050505020204" pitchFamily="18" charset="0"/>
              <a:ea typeface="ＭＳ Ｐゴシック" panose="020B0600070205080204" pitchFamily="34" charset="-128"/>
            </a:endParaRPr>
          </a:p>
          <a:p>
            <a:pPr lvl="1">
              <a:lnSpc>
                <a:spcPct val="80000"/>
              </a:lnSpc>
              <a:buFont typeface="Wingdings 2" pitchFamily="2" charset="2"/>
              <a:buNone/>
            </a:pPr>
            <a:endParaRPr lang="es-ES" altLang="es-MX" sz="2000" dirty="0">
              <a:latin typeface="Bookman Old Style" panose="02050604050505020204" pitchFamily="18" charset="0"/>
              <a:ea typeface="ＭＳ Ｐゴシック" panose="020B0600070205080204" pitchFamily="34" charset="-128"/>
            </a:endParaRPr>
          </a:p>
        </p:txBody>
      </p:sp>
      <p:graphicFrame>
        <p:nvGraphicFramePr>
          <p:cNvPr id="2" name="Diagrama 1">
            <a:extLst>
              <a:ext uri="{FF2B5EF4-FFF2-40B4-BE49-F238E27FC236}">
                <a16:creationId xmlns:a16="http://schemas.microsoft.com/office/drawing/2014/main" id="{5203940C-7D71-284A-B0E7-344E0CC6C8E9}"/>
              </a:ext>
            </a:extLst>
          </p:cNvPr>
          <p:cNvGraphicFramePr/>
          <p:nvPr>
            <p:extLst>
              <p:ext uri="{D42A27DB-BD31-4B8C-83A1-F6EECF244321}">
                <p14:modId xmlns:p14="http://schemas.microsoft.com/office/powerpoint/2010/main" val="1298111451"/>
              </p:ext>
            </p:extLst>
          </p:nvPr>
        </p:nvGraphicFramePr>
        <p:xfrm>
          <a:off x="1702131" y="169220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3">
            <a:extLst>
              <a:ext uri="{FF2B5EF4-FFF2-40B4-BE49-F238E27FC236}">
                <a16:creationId xmlns:a16="http://schemas.microsoft.com/office/drawing/2014/main" id="{9CE8B17C-7B90-CA49-AA9C-E895544FDF5D}"/>
              </a:ext>
            </a:extLst>
          </p:cNvPr>
          <p:cNvSpPr txBox="1">
            <a:spLocks/>
          </p:cNvSpPr>
          <p:nvPr/>
        </p:nvSpPr>
        <p:spPr>
          <a:xfrm>
            <a:off x="605642" y="5877600"/>
            <a:ext cx="8007985" cy="701000"/>
          </a:xfrm>
          <a:prstGeom prst="rect">
            <a:avLst/>
          </a:prstGeom>
        </p:spPr>
        <p:txBody>
          <a:bodyPr vert="horz" lIns="91440" tIns="45720" rIns="91440" bIns="45720" rtlCol="0" anchor="t" anchorCtr="0">
            <a:normAutofit/>
          </a:bodyPr>
          <a:lstStyle>
            <a:lvl1pPr marL="0" indent="0" algn="ctr" defTabSz="914400" rtl="0" eaLnBrk="1" latinLnBrk="0" hangingPunct="1">
              <a:spcBef>
                <a:spcPts val="0"/>
              </a:spcBef>
              <a:buSzPct val="90000"/>
              <a:buFont typeface="Wingdings" pitchFamily="2" charset="2"/>
              <a:buNone/>
              <a:defRPr sz="1800" kern="1200">
                <a:solidFill>
                  <a:schemeClr val="tx2"/>
                </a:solidFill>
                <a:effectLst>
                  <a:outerShdw blurRad="50800" dist="38100" dir="2700000" algn="tl" rotWithShape="0">
                    <a:prstClr val="black">
                      <a:alpha val="40000"/>
                    </a:prstClr>
                  </a:outerShdw>
                </a:effectLst>
                <a:latin typeface="+mn-lt"/>
                <a:ea typeface="+mn-ea"/>
                <a:cs typeface="+mn-cs"/>
              </a:defRPr>
            </a:lvl1pPr>
            <a:lvl2pPr marL="457200" indent="0" algn="l" defTabSz="914400" rtl="0" eaLnBrk="1" latinLnBrk="0" hangingPunct="1">
              <a:spcBef>
                <a:spcPts val="1200"/>
              </a:spcBef>
              <a:buClr>
                <a:schemeClr val="bg1">
                  <a:lumMod val="65000"/>
                </a:schemeClr>
              </a:buClr>
              <a:buSzPct val="90000"/>
              <a:buFont typeface="Wingdings" pitchFamily="2" charset="2"/>
              <a:buNone/>
              <a:defRPr sz="1800" kern="1200">
                <a:solidFill>
                  <a:schemeClr val="tx1">
                    <a:tint val="75000"/>
                  </a:schemeClr>
                </a:solidFill>
                <a:latin typeface="+mn-lt"/>
                <a:ea typeface="+mn-ea"/>
                <a:cs typeface="+mn-cs"/>
              </a:defRPr>
            </a:lvl2pPr>
            <a:lvl3pPr marL="914400" indent="0" algn="l" defTabSz="914400" rtl="0" eaLnBrk="1" latinLnBrk="0" hangingPunct="1">
              <a:spcBef>
                <a:spcPts val="1200"/>
              </a:spcBef>
              <a:buSzPct val="90000"/>
              <a:buFont typeface="Wingdings" pitchFamily="2" charset="2"/>
              <a:buNone/>
              <a:defRPr sz="1600" kern="1200">
                <a:solidFill>
                  <a:schemeClr val="tx1">
                    <a:tint val="75000"/>
                  </a:schemeClr>
                </a:solidFill>
                <a:latin typeface="+mn-lt"/>
                <a:ea typeface="+mn-ea"/>
                <a:cs typeface="+mn-cs"/>
              </a:defRPr>
            </a:lvl3pPr>
            <a:lvl4pPr marL="1371600" indent="0" algn="l" defTabSz="914400" rtl="0" eaLnBrk="1" latinLnBrk="0" hangingPunct="1">
              <a:spcBef>
                <a:spcPts val="1200"/>
              </a:spcBef>
              <a:buClr>
                <a:schemeClr val="bg1">
                  <a:lumMod val="65000"/>
                </a:schemeClr>
              </a:buClr>
              <a:buSzPct val="90000"/>
              <a:buFont typeface="Wingdings" pitchFamily="2" charset="2"/>
              <a:buNone/>
              <a:defRPr sz="1400" kern="1200">
                <a:solidFill>
                  <a:schemeClr val="tx1">
                    <a:tint val="75000"/>
                  </a:schemeClr>
                </a:solidFill>
                <a:latin typeface="+mn-lt"/>
                <a:ea typeface="+mn-ea"/>
                <a:cs typeface="+mn-cs"/>
              </a:defRPr>
            </a:lvl4pPr>
            <a:lvl5pPr marL="1828800" indent="0" algn="l" defTabSz="914400" rtl="0" eaLnBrk="1" latinLnBrk="0" hangingPunct="1">
              <a:spcBef>
                <a:spcPts val="1200"/>
              </a:spcBef>
              <a:buSzPct val="90000"/>
              <a:buFont typeface="Wingdings" pitchFamily="2" charset="2"/>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Clr>
                <a:schemeClr val="bg1">
                  <a:lumMod val="65000"/>
                </a:schemeClr>
              </a:buClr>
              <a:buSzPct val="90000"/>
              <a:buFont typeface="Wingdings" pitchFamily="2" charset="2"/>
              <a:buNone/>
              <a:defRPr lang="en-US"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SzPct val="90000"/>
              <a:buFont typeface="Wingdings" pitchFamily="2" charset="2"/>
              <a:buNone/>
              <a:defRPr lang="en-US"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Clr>
                <a:schemeClr val="bg1">
                  <a:lumMod val="65000"/>
                </a:schemeClr>
              </a:buClr>
              <a:buSzPct val="90000"/>
              <a:buFont typeface="Wingdings" pitchFamily="2" charset="2"/>
              <a:buNone/>
              <a:defRPr lang="en-US"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SzPct val="90000"/>
              <a:buFont typeface="Wingdings" pitchFamily="2" charset="2"/>
              <a:buNone/>
              <a:defRPr lang="en-US" sz="1400" kern="1200">
                <a:solidFill>
                  <a:schemeClr val="tx1">
                    <a:tint val="75000"/>
                  </a:schemeClr>
                </a:solidFill>
                <a:latin typeface="+mn-lt"/>
                <a:ea typeface="+mn-ea"/>
                <a:cs typeface="+mn-cs"/>
              </a:defRPr>
            </a:lvl9pPr>
          </a:lstStyle>
          <a:p>
            <a:pPr lvl="1" algn="just">
              <a:lnSpc>
                <a:spcPct val="80000"/>
              </a:lnSpc>
            </a:pPr>
            <a:r>
              <a:rPr lang="es-ES" altLang="es-MX" sz="1400" dirty="0">
                <a:latin typeface="Bookman Old Style" panose="02050604050505020204" pitchFamily="18" charset="0"/>
                <a:ea typeface="ＭＳ Ｐゴシック" panose="020B0600070205080204" pitchFamily="34" charset="-128"/>
              </a:rPr>
              <a:t>El grado de no </a:t>
            </a:r>
            <a:r>
              <a:rPr lang="es-ES" altLang="es-MX" sz="1400" dirty="0" err="1">
                <a:latin typeface="Bookman Old Style" panose="02050604050505020204" pitchFamily="18" charset="0"/>
                <a:ea typeface="ＭＳ Ｐゴシック" panose="020B0600070205080204" pitchFamily="34" charset="-128"/>
              </a:rPr>
              <a:t>directividad</a:t>
            </a:r>
            <a:r>
              <a:rPr lang="es-ES" altLang="es-MX" sz="1400" dirty="0">
                <a:latin typeface="Bookman Old Style" panose="02050604050505020204" pitchFamily="18" charset="0"/>
                <a:ea typeface="ＭＳ Ｐゴシック" panose="020B0600070205080204" pitchFamily="34" charset="-128"/>
              </a:rPr>
              <a:t> variará en cada etapa, sin embargo, seguirá siendo necesaria, dado que la apertura de sentidos debe mantenerse hasta que la investigación concluya. </a:t>
            </a:r>
          </a:p>
          <a:p>
            <a:pPr>
              <a:lnSpc>
                <a:spcPct val="80000"/>
              </a:lnSpc>
            </a:pPr>
            <a:endParaRPr lang="es-ES" altLang="es-MX" sz="2200" dirty="0">
              <a:latin typeface="Bookman Old Style" panose="02050604050505020204" pitchFamily="18" charset="0"/>
              <a:ea typeface="ＭＳ Ｐゴシック" panose="020B0600070205080204" pitchFamily="34" charset="-128"/>
            </a:endParaRPr>
          </a:p>
          <a:p>
            <a:pPr>
              <a:lnSpc>
                <a:spcPct val="80000"/>
              </a:lnSpc>
            </a:pPr>
            <a:endParaRPr lang="es-ES" altLang="es-MX" sz="5600" dirty="0">
              <a:latin typeface="Bookman Old Style" panose="02050604050505020204" pitchFamily="18" charset="0"/>
              <a:ea typeface="ＭＳ Ｐゴシック" panose="020B0600070205080204" pitchFamily="34" charset="-128"/>
            </a:endParaRPr>
          </a:p>
          <a:p>
            <a:pPr lvl="1">
              <a:lnSpc>
                <a:spcPct val="80000"/>
              </a:lnSpc>
              <a:buFont typeface="Wingdings 2" pitchFamily="2" charset="2"/>
              <a:buNone/>
            </a:pPr>
            <a:endParaRPr lang="es-ES" altLang="es-MX" sz="2000" dirty="0">
              <a:latin typeface="Bookman Old Style" panose="02050604050505020204" pitchFamily="18" charset="0"/>
              <a:ea typeface="ＭＳ Ｐゴシック" panose="020B0600070205080204" pitchFamily="34" charset="-128"/>
            </a:endParaRPr>
          </a:p>
        </p:txBody>
      </p:sp>
    </p:spTree>
    <p:extLst>
      <p:ext uri="{BB962C8B-B14F-4D97-AF65-F5344CB8AC3E}">
        <p14:creationId xmlns:p14="http://schemas.microsoft.com/office/powerpoint/2010/main" val="38718897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a:extLst>
              <a:ext uri="{FF2B5EF4-FFF2-40B4-BE49-F238E27FC236}">
                <a16:creationId xmlns:a16="http://schemas.microsoft.com/office/drawing/2014/main" id="{6A09E711-F29D-504B-AAE2-CAE316DF3251}"/>
              </a:ext>
            </a:extLst>
          </p:cNvPr>
          <p:cNvSpPr>
            <a:spLocks noGrp="1"/>
          </p:cNvSpPr>
          <p:nvPr>
            <p:ph type="title"/>
          </p:nvPr>
        </p:nvSpPr>
        <p:spPr>
          <a:xfrm>
            <a:off x="609600" y="228600"/>
            <a:ext cx="8153400" cy="990600"/>
          </a:xfrm>
        </p:spPr>
        <p:txBody>
          <a:bodyPr/>
          <a:lstStyle/>
          <a:p>
            <a:pPr algn="ctr"/>
            <a:r>
              <a:rPr lang="es-ES" altLang="es-MX" sz="4400" dirty="0">
                <a:solidFill>
                  <a:schemeClr val="accent1">
                    <a:lumMod val="50000"/>
                  </a:schemeClr>
                </a:solidFill>
                <a:latin typeface="Bookman Old Style" panose="02050604050505020204" pitchFamily="18" charset="0"/>
                <a:ea typeface="ＭＳ Ｐゴシック" panose="020B0600070205080204" pitchFamily="34" charset="-128"/>
              </a:rPr>
              <a:t>El papel del Investigador</a:t>
            </a:r>
          </a:p>
        </p:txBody>
      </p:sp>
      <p:sp>
        <p:nvSpPr>
          <p:cNvPr id="33794" name="Rectangle 3">
            <a:extLst>
              <a:ext uri="{FF2B5EF4-FFF2-40B4-BE49-F238E27FC236}">
                <a16:creationId xmlns:a16="http://schemas.microsoft.com/office/drawing/2014/main" id="{9805E142-E307-0441-95CC-F487B3CE591C}"/>
              </a:ext>
            </a:extLst>
          </p:cNvPr>
          <p:cNvSpPr>
            <a:spLocks noGrp="1"/>
          </p:cNvSpPr>
          <p:nvPr>
            <p:ph type="body" idx="1"/>
          </p:nvPr>
        </p:nvSpPr>
        <p:spPr>
          <a:xfrm>
            <a:off x="612775" y="1766454"/>
            <a:ext cx="8150225" cy="4764974"/>
          </a:xfrm>
        </p:spPr>
        <p:txBody>
          <a:bodyPr>
            <a:normAutofit fontScale="32500" lnSpcReduction="20000"/>
          </a:bodyPr>
          <a:lstStyle/>
          <a:p>
            <a:pPr>
              <a:lnSpc>
                <a:spcPct val="120000"/>
              </a:lnSpc>
            </a:pPr>
            <a:r>
              <a:rPr lang="es-ES" altLang="es-MX" sz="5000" dirty="0">
                <a:latin typeface="Bookman Old Style" panose="02050604050505020204" pitchFamily="18" charset="0"/>
                <a:ea typeface="ＭＳ Ｐゴシック" panose="020B0600070205080204" pitchFamily="34" charset="-128"/>
              </a:rPr>
              <a:t>El investigador debe visualizarse a sí mismo como una herramienta de investigación. </a:t>
            </a:r>
          </a:p>
          <a:p>
            <a:pPr>
              <a:lnSpc>
                <a:spcPct val="120000"/>
              </a:lnSpc>
            </a:pPr>
            <a:r>
              <a:rPr lang="es-ES" altLang="es-MX" sz="5000" dirty="0">
                <a:latin typeface="Bookman Old Style" panose="02050604050505020204" pitchFamily="18" charset="0"/>
                <a:ea typeface="ＭＳ Ｐゴシック" panose="020B0600070205080204" pitchFamily="34" charset="-128"/>
              </a:rPr>
              <a:t>Debe reconocer sus propias limitaciones.</a:t>
            </a:r>
          </a:p>
          <a:p>
            <a:pPr>
              <a:lnSpc>
                <a:spcPct val="120000"/>
              </a:lnSpc>
            </a:pPr>
            <a:r>
              <a:rPr lang="es-MX" sz="5000" dirty="0"/>
              <a:t>Debe procurar crear un clima favorable mostrándose tranquilo, siendo abierto, respetuoso y no ofensivo con las respuestas de su interlocutor, siempre escuchando y no cortando el discurso del entrevistado. </a:t>
            </a:r>
          </a:p>
          <a:p>
            <a:pPr>
              <a:lnSpc>
                <a:spcPct val="120000"/>
              </a:lnSpc>
            </a:pPr>
            <a:r>
              <a:rPr lang="es-MX" sz="5000" dirty="0"/>
              <a:t>Es importante controlar el ritmo de la entrevista y dinamizarla cuando sea necesario. </a:t>
            </a:r>
          </a:p>
          <a:p>
            <a:pPr>
              <a:lnSpc>
                <a:spcPct val="120000"/>
              </a:lnSpc>
            </a:pPr>
            <a:r>
              <a:rPr lang="es-MX" sz="5000" dirty="0"/>
              <a:t>Deberá adecuarse al registro lingüístico del entrevistado y no utilizar palabras demasiado técnicas. </a:t>
            </a:r>
          </a:p>
          <a:p>
            <a:pPr>
              <a:lnSpc>
                <a:spcPct val="120000"/>
              </a:lnSpc>
            </a:pPr>
            <a:r>
              <a:rPr lang="es-MX" sz="5000" dirty="0"/>
              <a:t>Al entrevistar será el que guiará y llevará el peso de la entrevista. </a:t>
            </a:r>
            <a:endParaRPr lang="es-ES" altLang="es-MX" sz="2100" dirty="0">
              <a:latin typeface="Bookman Old Style" panose="02050604050505020204" pitchFamily="18" charset="0"/>
              <a:ea typeface="ＭＳ Ｐゴシック" panose="020B0600070205080204" pitchFamily="34" charset="-128"/>
            </a:endParaRPr>
          </a:p>
          <a:p>
            <a:pPr>
              <a:lnSpc>
                <a:spcPct val="80000"/>
              </a:lnSpc>
            </a:pPr>
            <a:endParaRPr lang="es-ES" altLang="es-MX" sz="1900" dirty="0">
              <a:latin typeface="Bookman Old Style" panose="02050604050505020204" pitchFamily="18" charset="0"/>
              <a:ea typeface="ＭＳ Ｐゴシック" panose="020B0600070205080204" pitchFamily="34" charset="-128"/>
            </a:endParaRPr>
          </a:p>
        </p:txBody>
      </p:sp>
    </p:spTree>
    <p:extLst>
      <p:ext uri="{BB962C8B-B14F-4D97-AF65-F5344CB8AC3E}">
        <p14:creationId xmlns:p14="http://schemas.microsoft.com/office/powerpoint/2010/main" val="42099990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CAC76657-7FF4-6B4F-8F29-FD6140A298CD}"/>
              </a:ext>
            </a:extLst>
          </p:cNvPr>
          <p:cNvSpPr>
            <a:spLocks noGrp="1"/>
          </p:cNvSpPr>
          <p:nvPr>
            <p:ph type="title"/>
          </p:nvPr>
        </p:nvSpPr>
        <p:spPr>
          <a:xfrm>
            <a:off x="609600" y="228600"/>
            <a:ext cx="8153400" cy="990600"/>
          </a:xfrm>
        </p:spPr>
        <p:txBody>
          <a:bodyPr/>
          <a:lstStyle/>
          <a:p>
            <a:pPr algn="ctr"/>
            <a:r>
              <a:rPr lang="es-ES" altLang="es-MX" sz="3200" dirty="0">
                <a:solidFill>
                  <a:schemeClr val="accent1">
                    <a:lumMod val="50000"/>
                  </a:schemeClr>
                </a:solidFill>
                <a:latin typeface="Bookman Old Style" panose="02050604050505020204" pitchFamily="18" charset="0"/>
                <a:ea typeface="ＭＳ Ｐゴシック" panose="020B0600070205080204" pitchFamily="34" charset="-128"/>
              </a:rPr>
              <a:t>Elementos del texto etnográfico</a:t>
            </a:r>
          </a:p>
        </p:txBody>
      </p:sp>
      <p:sp>
        <p:nvSpPr>
          <p:cNvPr id="36866" name="Rectangle 3">
            <a:extLst>
              <a:ext uri="{FF2B5EF4-FFF2-40B4-BE49-F238E27FC236}">
                <a16:creationId xmlns:a16="http://schemas.microsoft.com/office/drawing/2014/main" id="{312A1579-97F7-9740-B47C-8080C032105D}"/>
              </a:ext>
            </a:extLst>
          </p:cNvPr>
          <p:cNvSpPr>
            <a:spLocks noGrp="1"/>
          </p:cNvSpPr>
          <p:nvPr>
            <p:ph type="body" idx="1"/>
          </p:nvPr>
        </p:nvSpPr>
        <p:spPr>
          <a:xfrm>
            <a:off x="612775" y="1600200"/>
            <a:ext cx="8153400" cy="4525963"/>
          </a:xfrm>
        </p:spPr>
        <p:txBody>
          <a:bodyPr>
            <a:noAutofit/>
          </a:bodyPr>
          <a:lstStyle/>
          <a:p>
            <a:pPr>
              <a:lnSpc>
                <a:spcPct val="120000"/>
              </a:lnSpc>
            </a:pPr>
            <a:r>
              <a:rPr lang="es-ES" altLang="es-MX" sz="2000" dirty="0">
                <a:latin typeface="Bookman Old Style" panose="02050604050505020204" pitchFamily="18" charset="0"/>
                <a:ea typeface="ＭＳ Ｐゴシック" panose="020B0600070205080204" pitchFamily="34" charset="-128"/>
              </a:rPr>
              <a:t>Las técnicas etnográficas tienen la finalidad de producir datos que sirven de evidencia para un tipo particular de texto que es la etnografía. </a:t>
            </a:r>
          </a:p>
          <a:p>
            <a:pPr marL="0" indent="0">
              <a:lnSpc>
                <a:spcPct val="120000"/>
              </a:lnSpc>
              <a:buNone/>
            </a:pPr>
            <a:endParaRPr lang="es-ES" altLang="es-MX" sz="2000" dirty="0">
              <a:latin typeface="Bookman Old Style" panose="02050604050505020204" pitchFamily="18" charset="0"/>
              <a:ea typeface="ＭＳ Ｐゴシック" panose="020B0600070205080204" pitchFamily="34" charset="-128"/>
            </a:endParaRPr>
          </a:p>
          <a:p>
            <a:pPr marL="457200" lvl="1" indent="0">
              <a:lnSpc>
                <a:spcPct val="120000"/>
              </a:lnSpc>
              <a:buNone/>
            </a:pPr>
            <a:endParaRPr lang="es-ES" altLang="es-MX" sz="2000" dirty="0">
              <a:latin typeface="Bookman Old Style" panose="02050604050505020204" pitchFamily="18" charset="0"/>
              <a:ea typeface="ＭＳ Ｐゴシック" panose="020B0600070205080204" pitchFamily="34" charset="-128"/>
            </a:endParaRPr>
          </a:p>
        </p:txBody>
      </p:sp>
      <p:graphicFrame>
        <p:nvGraphicFramePr>
          <p:cNvPr id="2" name="Diagrama 1">
            <a:extLst>
              <a:ext uri="{FF2B5EF4-FFF2-40B4-BE49-F238E27FC236}">
                <a16:creationId xmlns:a16="http://schemas.microsoft.com/office/drawing/2014/main" id="{EC2E76F9-80BF-9C4C-A1D0-92A960F84221}"/>
              </a:ext>
            </a:extLst>
          </p:cNvPr>
          <p:cNvGraphicFramePr/>
          <p:nvPr>
            <p:extLst>
              <p:ext uri="{D42A27DB-BD31-4B8C-83A1-F6EECF244321}">
                <p14:modId xmlns:p14="http://schemas.microsoft.com/office/powerpoint/2010/main" val="2586290018"/>
              </p:ext>
            </p:extLst>
          </p:nvPr>
        </p:nvGraphicFramePr>
        <p:xfrm>
          <a:off x="154380" y="2443162"/>
          <a:ext cx="8692738" cy="43138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92953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6141" y="1586753"/>
            <a:ext cx="7859059" cy="4902947"/>
          </a:xfrm>
        </p:spPr>
        <p:txBody>
          <a:bodyPr>
            <a:normAutofit fontScale="32500" lnSpcReduction="20000"/>
          </a:bodyPr>
          <a:lstStyle/>
          <a:p>
            <a:pPr marL="0" indent="0">
              <a:lnSpc>
                <a:spcPct val="70000"/>
              </a:lnSpc>
              <a:buNone/>
            </a:pPr>
            <a:r>
              <a:rPr lang="es-ES" dirty="0"/>
              <a:t>Bock, </a:t>
            </a:r>
            <a:r>
              <a:rPr lang="es-ES" dirty="0" err="1"/>
              <a:t>Phillip</a:t>
            </a:r>
            <a:r>
              <a:rPr lang="es-ES" dirty="0"/>
              <a:t> k. (1977), </a:t>
            </a:r>
            <a:r>
              <a:rPr lang="es-ES" i="1" dirty="0"/>
              <a:t>Introducción a la Moderna Antropología Cultural</a:t>
            </a:r>
            <a:r>
              <a:rPr lang="es-ES" dirty="0"/>
              <a:t>, México, Editorial Fondo de Cultura Económica</a:t>
            </a:r>
            <a:endParaRPr lang="es-ES_tradnl" dirty="0"/>
          </a:p>
          <a:p>
            <a:pPr marL="0" indent="0">
              <a:lnSpc>
                <a:spcPct val="70000"/>
              </a:lnSpc>
              <a:buNone/>
            </a:pPr>
            <a:r>
              <a:rPr lang="es-ES" dirty="0" err="1"/>
              <a:t>Ember</a:t>
            </a:r>
            <a:r>
              <a:rPr lang="es-ES" dirty="0"/>
              <a:t> R., Carol y </a:t>
            </a:r>
            <a:r>
              <a:rPr lang="es-ES" dirty="0" err="1"/>
              <a:t>Melvil</a:t>
            </a:r>
            <a:r>
              <a:rPr lang="es-ES" dirty="0"/>
              <a:t> </a:t>
            </a:r>
            <a:r>
              <a:rPr lang="es-ES" dirty="0" err="1"/>
              <a:t>Ember</a:t>
            </a:r>
            <a:r>
              <a:rPr lang="es-ES" dirty="0"/>
              <a:t> (2003), </a:t>
            </a:r>
            <a:r>
              <a:rPr lang="es-ES" i="1" dirty="0"/>
              <a:t>Antropología Cultural</a:t>
            </a:r>
            <a:r>
              <a:rPr lang="es-ES" dirty="0"/>
              <a:t>, España, Editorial Prentice Hall.</a:t>
            </a:r>
            <a:endParaRPr lang="es-ES_tradnl" dirty="0"/>
          </a:p>
          <a:p>
            <a:pPr marL="0" indent="0">
              <a:lnSpc>
                <a:spcPct val="70000"/>
              </a:lnSpc>
              <a:buNone/>
            </a:pPr>
            <a:r>
              <a:rPr lang="es-ES" dirty="0" err="1"/>
              <a:t>Frigole</a:t>
            </a:r>
            <a:r>
              <a:rPr lang="es-ES" dirty="0"/>
              <a:t> Joan y Susana </a:t>
            </a:r>
            <a:r>
              <a:rPr lang="es-ES" dirty="0" err="1"/>
              <a:t>Narotzky</a:t>
            </a:r>
            <a:r>
              <a:rPr lang="es-ES" dirty="0"/>
              <a:t> (1983), </a:t>
            </a:r>
            <a:r>
              <a:rPr lang="es-ES" i="1" dirty="0"/>
              <a:t>Antropología Hoy</a:t>
            </a:r>
            <a:r>
              <a:rPr lang="es-ES" dirty="0"/>
              <a:t>, España, Editorial </a:t>
            </a:r>
            <a:r>
              <a:rPr lang="es-ES" dirty="0" err="1"/>
              <a:t>Taide</a:t>
            </a:r>
            <a:r>
              <a:rPr lang="es-ES" dirty="0"/>
              <a:t>- Barcelona.</a:t>
            </a:r>
          </a:p>
          <a:p>
            <a:pPr marL="0" indent="0">
              <a:lnSpc>
                <a:spcPct val="70000"/>
              </a:lnSpc>
              <a:buNone/>
            </a:pPr>
            <a:r>
              <a:rPr lang="es-ES_tradnl" dirty="0" err="1"/>
              <a:t>Guber</a:t>
            </a:r>
            <a:r>
              <a:rPr lang="es-ES_tradnl" dirty="0"/>
              <a:t>, Rosana  (2011), La etnografía: Método, campo y reflexividad, México, Siglo XXI editores.</a:t>
            </a:r>
          </a:p>
          <a:p>
            <a:pPr marL="0" indent="0">
              <a:lnSpc>
                <a:spcPct val="70000"/>
              </a:lnSpc>
              <a:buNone/>
            </a:pPr>
            <a:r>
              <a:rPr lang="es-ES" dirty="0"/>
              <a:t>Harris, Marvin (1970), </a:t>
            </a:r>
            <a:r>
              <a:rPr lang="es-ES" i="1" dirty="0"/>
              <a:t>Introducción a la Antropología Social</a:t>
            </a:r>
            <a:r>
              <a:rPr lang="es-ES" dirty="0"/>
              <a:t>, España, Ediciones Castilla.</a:t>
            </a:r>
            <a:endParaRPr lang="es-ES_tradnl" dirty="0"/>
          </a:p>
          <a:p>
            <a:pPr marL="0" indent="0">
              <a:lnSpc>
                <a:spcPct val="70000"/>
              </a:lnSpc>
              <a:buNone/>
            </a:pPr>
            <a:r>
              <a:rPr lang="es-ES" dirty="0"/>
              <a:t>_____________ (1979), </a:t>
            </a:r>
            <a:r>
              <a:rPr lang="es-ES" i="1" dirty="0"/>
              <a:t>El Desarrollo de la Teoría Antropológica: Historia de las teorías de la Cultura</a:t>
            </a:r>
            <a:r>
              <a:rPr lang="es-ES" dirty="0"/>
              <a:t>, México, Editorial Siglo XXI.</a:t>
            </a:r>
            <a:endParaRPr lang="es-ES_tradnl" dirty="0"/>
          </a:p>
          <a:p>
            <a:pPr marL="0" indent="0">
              <a:lnSpc>
                <a:spcPct val="70000"/>
              </a:lnSpc>
              <a:buNone/>
            </a:pPr>
            <a:r>
              <a:rPr lang="es-ES" dirty="0" err="1"/>
              <a:t>Kottak</a:t>
            </a:r>
            <a:r>
              <a:rPr lang="es-ES" dirty="0"/>
              <a:t>, </a:t>
            </a:r>
            <a:r>
              <a:rPr lang="es-ES" dirty="0" err="1"/>
              <a:t>Conrad</a:t>
            </a:r>
            <a:r>
              <a:rPr lang="es-ES" dirty="0"/>
              <a:t> Philip (2011), </a:t>
            </a:r>
            <a:r>
              <a:rPr lang="es-ES" i="1" dirty="0"/>
              <a:t>Antropología Cultural. </a:t>
            </a:r>
            <a:r>
              <a:rPr lang="es-ES" dirty="0"/>
              <a:t>México, Mc Graw Hill.</a:t>
            </a:r>
            <a:endParaRPr lang="es-ES_tradnl" dirty="0"/>
          </a:p>
          <a:p>
            <a:pPr marL="0" indent="0">
              <a:lnSpc>
                <a:spcPct val="70000"/>
              </a:lnSpc>
              <a:buNone/>
            </a:pPr>
            <a:r>
              <a:rPr lang="es-ES" dirty="0"/>
              <a:t>Lewis, John (2002), </a:t>
            </a:r>
            <a:r>
              <a:rPr lang="es-ES" i="1" dirty="0"/>
              <a:t>Antropología Simplificada</a:t>
            </a:r>
            <a:r>
              <a:rPr lang="es-ES" dirty="0"/>
              <a:t>, México, Editorial Selector.</a:t>
            </a:r>
            <a:endParaRPr lang="es-ES_tradnl" dirty="0"/>
          </a:p>
          <a:p>
            <a:pPr marL="0" indent="0">
              <a:lnSpc>
                <a:spcPct val="70000"/>
              </a:lnSpc>
              <a:buNone/>
            </a:pPr>
            <a:r>
              <a:rPr lang="es-ES" dirty="0" err="1"/>
              <a:t>Mercier</a:t>
            </a:r>
            <a:r>
              <a:rPr lang="es-ES" dirty="0"/>
              <a:t>, Paul (1979), </a:t>
            </a:r>
            <a:r>
              <a:rPr lang="es-ES" i="1" dirty="0"/>
              <a:t>Historia de la Antropología</a:t>
            </a:r>
            <a:r>
              <a:rPr lang="es-ES" dirty="0"/>
              <a:t>, Barcelona, Ediciones Península.</a:t>
            </a:r>
            <a:endParaRPr lang="es-ES_tradnl" dirty="0"/>
          </a:p>
          <a:p>
            <a:pPr marL="0" indent="0">
              <a:lnSpc>
                <a:spcPct val="70000"/>
              </a:lnSpc>
              <a:buNone/>
            </a:pPr>
            <a:r>
              <a:rPr lang="es-ES" dirty="0" err="1"/>
              <a:t>Palerm</a:t>
            </a:r>
            <a:r>
              <a:rPr lang="es-ES" dirty="0"/>
              <a:t>, Ángel (1987), </a:t>
            </a:r>
            <a:r>
              <a:rPr lang="es-ES" i="1" dirty="0"/>
              <a:t>Teoría Etnológica, </a:t>
            </a:r>
            <a:r>
              <a:rPr lang="es-ES" dirty="0"/>
              <a:t>México, Universidad Autónoma de Querétaro.</a:t>
            </a:r>
          </a:p>
          <a:p>
            <a:pPr marL="0" indent="0">
              <a:spcBef>
                <a:spcPct val="50000"/>
              </a:spcBef>
              <a:buNone/>
              <a:defRPr/>
            </a:pPr>
            <a:endParaRPr lang="es-MX" dirty="0"/>
          </a:p>
          <a:p>
            <a:pPr marL="0" indent="0">
              <a:spcBef>
                <a:spcPct val="50000"/>
              </a:spcBef>
              <a:buNone/>
              <a:defRPr/>
            </a:pPr>
            <a:r>
              <a:rPr lang="es-MX" dirty="0"/>
              <a:t>----------------------(1987) Historia de la Etnología I. Los precursores. ALHAMBRA. México.</a:t>
            </a:r>
          </a:p>
          <a:p>
            <a:pPr marL="0" indent="0">
              <a:spcBef>
                <a:spcPct val="50000"/>
              </a:spcBef>
              <a:buNone/>
              <a:defRPr/>
            </a:pPr>
            <a:r>
              <a:rPr lang="es-MX" dirty="0"/>
              <a:t>       </a:t>
            </a:r>
          </a:p>
          <a:p>
            <a:pPr marL="0" indent="0">
              <a:spcBef>
                <a:spcPct val="50000"/>
              </a:spcBef>
              <a:buNone/>
              <a:defRPr/>
            </a:pPr>
            <a:r>
              <a:rPr lang="es-ES" dirty="0" err="1"/>
              <a:t>Peacock</a:t>
            </a:r>
            <a:r>
              <a:rPr lang="es-ES" dirty="0"/>
              <a:t> James (2005), La Lente Antropológica,  España, Alianza Editorial.</a:t>
            </a:r>
            <a:endParaRPr lang="es-ES_tradnl" dirty="0"/>
          </a:p>
          <a:p>
            <a:pPr marL="0" indent="0">
              <a:lnSpc>
                <a:spcPct val="70000"/>
              </a:lnSpc>
              <a:buNone/>
            </a:pPr>
            <a:r>
              <a:rPr lang="es-ES" dirty="0" err="1"/>
              <a:t>Rossi</a:t>
            </a:r>
            <a:r>
              <a:rPr lang="es-ES" dirty="0"/>
              <a:t>, </a:t>
            </a:r>
            <a:r>
              <a:rPr lang="es-ES" dirty="0" err="1"/>
              <a:t>Ino</a:t>
            </a:r>
            <a:r>
              <a:rPr lang="es-ES" dirty="0"/>
              <a:t> y Edward O`Higgins (1981), </a:t>
            </a:r>
            <a:r>
              <a:rPr lang="es-ES" i="1" dirty="0"/>
              <a:t>Teorías de la Cultura y Métodos Antropológicos</a:t>
            </a:r>
            <a:r>
              <a:rPr lang="es-ES" dirty="0"/>
              <a:t>, Barcelona, Editorial Anagrama.</a:t>
            </a:r>
            <a:endParaRPr lang="es-ES_tradnl" dirty="0"/>
          </a:p>
          <a:p>
            <a:pPr marL="0" indent="0">
              <a:lnSpc>
                <a:spcPct val="70000"/>
              </a:lnSpc>
              <a:buNone/>
            </a:pPr>
            <a:r>
              <a:rPr lang="es-ES" dirty="0"/>
              <a:t>Tejera Gaona, Héctor (1999), </a:t>
            </a:r>
            <a:r>
              <a:rPr lang="es-ES" i="1" dirty="0"/>
              <a:t>La Antropología</a:t>
            </a:r>
            <a:r>
              <a:rPr lang="es-ES" dirty="0"/>
              <a:t>, México, Editorial CONACULTA.</a:t>
            </a:r>
            <a:endParaRPr lang="es-ES_tradnl" dirty="0"/>
          </a:p>
          <a:p>
            <a:endParaRPr lang="en-US" dirty="0"/>
          </a:p>
        </p:txBody>
      </p:sp>
      <p:sp>
        <p:nvSpPr>
          <p:cNvPr id="3" name="Title 2"/>
          <p:cNvSpPr>
            <a:spLocks noGrp="1"/>
          </p:cNvSpPr>
          <p:nvPr>
            <p:ph type="title"/>
          </p:nvPr>
        </p:nvSpPr>
        <p:spPr>
          <a:xfrm>
            <a:off x="688489" y="773356"/>
            <a:ext cx="7756263" cy="1054250"/>
          </a:xfrm>
        </p:spPr>
        <p:txBody>
          <a:bodyPr/>
          <a:lstStyle/>
          <a:p>
            <a:pPr lvl="0"/>
            <a:br>
              <a:rPr lang="es-MX" sz="2800" b="1" dirty="0"/>
            </a:br>
            <a:r>
              <a:rPr lang="es-MX" sz="2800" b="1" dirty="0"/>
              <a:t>REFERENCIAS  BIBLIOGRÁFICAS</a:t>
            </a:r>
            <a:br>
              <a:rPr lang="es-ES_tradnl" dirty="0"/>
            </a:br>
            <a:endParaRPr lang="en-US" dirty="0"/>
          </a:p>
        </p:txBody>
      </p:sp>
    </p:spTree>
    <p:extLst>
      <p:ext uri="{BB962C8B-B14F-4D97-AF65-F5344CB8AC3E}">
        <p14:creationId xmlns:p14="http://schemas.microsoft.com/office/powerpoint/2010/main" val="875119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502" y="489761"/>
            <a:ext cx="8604250" cy="1083772"/>
          </a:xfrm>
        </p:spPr>
        <p:txBody>
          <a:bodyPr/>
          <a:lstStyle/>
          <a:p>
            <a:pPr algn="r"/>
            <a:r>
              <a:rPr lang="es-ES" sz="4400" b="1" dirty="0"/>
              <a:t>¿Cómo se divide la Antropología?</a:t>
            </a:r>
            <a:br>
              <a:rPr lang="es-ES" sz="4400" b="1" dirty="0"/>
            </a:br>
            <a:r>
              <a:rPr lang="es-ES" sz="1800" b="1" dirty="0"/>
              <a:t>Según Ángel </a:t>
            </a:r>
            <a:r>
              <a:rPr lang="es-ES" sz="1800" b="1" dirty="0" err="1"/>
              <a:t>Palerm</a:t>
            </a:r>
            <a:endParaRPr lang="es-ES" sz="1800" b="1" dirty="0"/>
          </a:p>
        </p:txBody>
      </p:sp>
      <p:grpSp>
        <p:nvGrpSpPr>
          <p:cNvPr id="36" name="Group 7"/>
          <p:cNvGrpSpPr>
            <a:grpSpLocks noChangeAspect="1"/>
          </p:cNvGrpSpPr>
          <p:nvPr/>
        </p:nvGrpSpPr>
        <p:grpSpPr bwMode="auto">
          <a:xfrm>
            <a:off x="539750" y="1341438"/>
            <a:ext cx="7704138" cy="4895850"/>
            <a:chOff x="431" y="1223"/>
            <a:chExt cx="5058" cy="3084"/>
          </a:xfrm>
        </p:grpSpPr>
        <p:sp>
          <p:nvSpPr>
            <p:cNvPr id="37" name="AutoShape 6"/>
            <p:cNvSpPr>
              <a:spLocks noChangeAspect="1" noChangeArrowheads="1" noTextEdit="1"/>
            </p:cNvSpPr>
            <p:nvPr/>
          </p:nvSpPr>
          <p:spPr bwMode="auto">
            <a:xfrm>
              <a:off x="431" y="1223"/>
              <a:ext cx="5058" cy="30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ES"/>
            </a:p>
          </p:txBody>
        </p:sp>
        <p:cxnSp>
          <p:nvCxnSpPr>
            <p:cNvPr id="38" name="_s58382"/>
            <p:cNvCxnSpPr>
              <a:cxnSpLocks noChangeShapeType="1"/>
              <a:stCxn id="44" idx="0"/>
              <a:endCxn id="41" idx="2"/>
            </p:cNvCxnSpPr>
            <p:nvPr/>
          </p:nvCxnSpPr>
          <p:spPr bwMode="auto">
            <a:xfrm rot="5400000" flipH="1">
              <a:off x="3756" y="1583"/>
              <a:ext cx="144" cy="1733"/>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xmlns="">
                  <a:noFill/>
                </a14:hiddenFill>
              </a:ext>
            </a:extLst>
          </p:spPr>
        </p:cxnSp>
        <p:cxnSp>
          <p:nvCxnSpPr>
            <p:cNvPr id="39" name="_s58381"/>
            <p:cNvCxnSpPr>
              <a:cxnSpLocks noChangeShapeType="1"/>
              <a:stCxn id="43" idx="0"/>
              <a:endCxn id="41" idx="2"/>
            </p:cNvCxnSpPr>
            <p:nvPr/>
          </p:nvCxnSpPr>
          <p:spPr bwMode="auto">
            <a:xfrm rot="-5400000">
              <a:off x="2890" y="2449"/>
              <a:ext cx="144" cy="1"/>
            </a:xfrm>
            <a:prstGeom prst="straightConnector1">
              <a:avLst/>
            </a:prstGeom>
            <a:noFill/>
            <a:ln w="28575">
              <a:solidFill>
                <a:schemeClr val="tx1"/>
              </a:solidFill>
              <a:round/>
              <a:headEnd/>
              <a:tailEnd/>
            </a:ln>
            <a:extLst>
              <a:ext uri="{909E8E84-426E-40dd-AFC4-6F175D3DCCD1}">
                <a14:hiddenFill xmlns:a14="http://schemas.microsoft.com/office/drawing/2010/main" xmlns="">
                  <a:noFill/>
                </a14:hiddenFill>
              </a:ext>
            </a:extLst>
          </p:spPr>
        </p:cxnSp>
        <p:cxnSp>
          <p:nvCxnSpPr>
            <p:cNvPr id="40" name="_s58380"/>
            <p:cNvCxnSpPr>
              <a:cxnSpLocks noChangeShapeType="1"/>
              <a:stCxn id="42" idx="0"/>
              <a:endCxn id="41" idx="2"/>
            </p:cNvCxnSpPr>
            <p:nvPr/>
          </p:nvCxnSpPr>
          <p:spPr bwMode="auto">
            <a:xfrm rot="-5400000">
              <a:off x="2022" y="1582"/>
              <a:ext cx="144" cy="1735"/>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xmlns="">
                  <a:noFill/>
                </a14:hiddenFill>
              </a:ext>
            </a:extLst>
          </p:spPr>
        </p:cxnSp>
        <p:sp>
          <p:nvSpPr>
            <p:cNvPr id="41" name="_s58376"/>
            <p:cNvSpPr>
              <a:spLocks noChangeArrowheads="1"/>
            </p:cNvSpPr>
            <p:nvPr/>
          </p:nvSpPr>
          <p:spPr bwMode="auto">
            <a:xfrm>
              <a:off x="2294" y="1737"/>
              <a:ext cx="1332" cy="641"/>
            </a:xfrm>
            <a:prstGeom prst="roundRect">
              <a:avLst>
                <a:gd name="adj" fmla="val 16667"/>
              </a:avLst>
            </a:prstGeom>
            <a:solidFill>
              <a:schemeClr val="accent1"/>
            </a:solidFill>
            <a:ln w="9525">
              <a:solidFill>
                <a:schemeClr val="tx1"/>
              </a:solidFill>
              <a:round/>
              <a:headEnd/>
              <a:tailEnd/>
            </a:ln>
          </p:spPr>
          <p:txBody>
            <a:bodyPr wrap="none" lIns="85954" tIns="42977" rIns="85954" bIns="42977" anchor="ctr"/>
            <a:lstStyle/>
            <a:p>
              <a:pPr algn="ctr"/>
              <a:endParaRPr lang="es-ES" sz="1700"/>
            </a:p>
            <a:p>
              <a:pPr algn="ctr"/>
              <a:r>
                <a:rPr lang="es-ES" sz="1700"/>
                <a:t>ANTROPOLOGÍA</a:t>
              </a:r>
            </a:p>
            <a:p>
              <a:pPr algn="ctr"/>
              <a:endParaRPr lang="es-ES" sz="1700"/>
            </a:p>
          </p:txBody>
        </p:sp>
        <p:sp>
          <p:nvSpPr>
            <p:cNvPr id="42" name="_s58377"/>
            <p:cNvSpPr>
              <a:spLocks noChangeArrowheads="1"/>
            </p:cNvSpPr>
            <p:nvPr/>
          </p:nvSpPr>
          <p:spPr bwMode="auto">
            <a:xfrm>
              <a:off x="431" y="2522"/>
              <a:ext cx="1590" cy="422"/>
            </a:xfrm>
            <a:prstGeom prst="roundRect">
              <a:avLst>
                <a:gd name="adj" fmla="val 16667"/>
              </a:avLst>
            </a:prstGeom>
            <a:solidFill>
              <a:schemeClr val="accent1"/>
            </a:solidFill>
            <a:ln w="9525">
              <a:solidFill>
                <a:schemeClr val="tx1"/>
              </a:solidFill>
              <a:round/>
              <a:headEnd/>
              <a:tailEnd/>
            </a:ln>
          </p:spPr>
          <p:txBody>
            <a:bodyPr wrap="none" lIns="85954" tIns="42977" rIns="85954" bIns="42977" anchor="ctr"/>
            <a:lstStyle/>
            <a:p>
              <a:pPr algn="ctr"/>
              <a:r>
                <a:rPr lang="es-ES" sz="1700"/>
                <a:t>FÍSICA O BIOLÓGICA</a:t>
              </a:r>
            </a:p>
            <a:p>
              <a:pPr algn="ctr"/>
              <a:endParaRPr lang="es-ES" sz="1700"/>
            </a:p>
          </p:txBody>
        </p:sp>
        <p:sp>
          <p:nvSpPr>
            <p:cNvPr id="43" name="_s58378"/>
            <p:cNvSpPr>
              <a:spLocks noChangeArrowheads="1"/>
            </p:cNvSpPr>
            <p:nvPr/>
          </p:nvSpPr>
          <p:spPr bwMode="auto">
            <a:xfrm>
              <a:off x="2165" y="2522"/>
              <a:ext cx="1590" cy="422"/>
            </a:xfrm>
            <a:prstGeom prst="roundRect">
              <a:avLst>
                <a:gd name="adj" fmla="val 16667"/>
              </a:avLst>
            </a:prstGeom>
            <a:solidFill>
              <a:schemeClr val="accent1"/>
            </a:solidFill>
            <a:ln w="9525">
              <a:solidFill>
                <a:schemeClr val="tx1"/>
              </a:solidFill>
              <a:round/>
              <a:headEnd/>
              <a:tailEnd/>
            </a:ln>
          </p:spPr>
          <p:txBody>
            <a:bodyPr wrap="none" lIns="85954" tIns="42977" rIns="85954" bIns="42977" anchor="ctr"/>
            <a:lstStyle/>
            <a:p>
              <a:pPr algn="ctr"/>
              <a:r>
                <a:rPr lang="es-ES" sz="1700" dirty="0"/>
                <a:t>SOCIOCULTURAL</a:t>
              </a:r>
            </a:p>
          </p:txBody>
        </p:sp>
        <p:sp>
          <p:nvSpPr>
            <p:cNvPr id="44" name="_s58379"/>
            <p:cNvSpPr>
              <a:spLocks noChangeArrowheads="1"/>
            </p:cNvSpPr>
            <p:nvPr/>
          </p:nvSpPr>
          <p:spPr bwMode="auto">
            <a:xfrm>
              <a:off x="3899" y="2522"/>
              <a:ext cx="1590" cy="422"/>
            </a:xfrm>
            <a:prstGeom prst="roundRect">
              <a:avLst>
                <a:gd name="adj" fmla="val 16667"/>
              </a:avLst>
            </a:prstGeom>
            <a:solidFill>
              <a:schemeClr val="accent1"/>
            </a:solidFill>
            <a:ln w="9525">
              <a:solidFill>
                <a:schemeClr val="tx1"/>
              </a:solidFill>
              <a:round/>
              <a:headEnd/>
              <a:tailEnd/>
            </a:ln>
          </p:spPr>
          <p:txBody>
            <a:bodyPr wrap="none" lIns="85954" tIns="42977" rIns="85954" bIns="42977" anchor="ctr"/>
            <a:lstStyle/>
            <a:p>
              <a:pPr algn="ctr"/>
              <a:r>
                <a:rPr lang="es-ES" sz="1700"/>
                <a:t>APLICADA</a:t>
              </a:r>
            </a:p>
          </p:txBody>
        </p:sp>
        <p:sp>
          <p:nvSpPr>
            <p:cNvPr id="45" name="_s1033"/>
            <p:cNvSpPr>
              <a:spLocks noChangeArrowheads="1"/>
            </p:cNvSpPr>
            <p:nvPr/>
          </p:nvSpPr>
          <p:spPr bwMode="auto">
            <a:xfrm>
              <a:off x="2180" y="3037"/>
              <a:ext cx="1589" cy="1270"/>
            </a:xfrm>
            <a:prstGeom prst="roundRect">
              <a:avLst>
                <a:gd name="adj" fmla="val 16667"/>
              </a:avLst>
            </a:prstGeom>
            <a:solidFill>
              <a:schemeClr val="accent1"/>
            </a:solidFill>
            <a:ln w="9525">
              <a:solidFill>
                <a:schemeClr val="tx1"/>
              </a:solidFill>
              <a:round/>
              <a:headEnd/>
              <a:tailEnd/>
            </a:ln>
          </p:spPr>
          <p:txBody>
            <a:bodyPr wrap="none" lIns="85954" tIns="42977" rIns="85954" bIns="42977" anchor="ctr"/>
            <a:lstStyle/>
            <a:p>
              <a:endParaRPr lang="es-ES" sz="1700" dirty="0"/>
            </a:p>
            <a:p>
              <a:endParaRPr lang="es-ES" sz="1700" dirty="0"/>
            </a:p>
            <a:p>
              <a:r>
                <a:rPr lang="es-ES" sz="1700" dirty="0"/>
                <a:t>Lingüística</a:t>
              </a:r>
            </a:p>
            <a:p>
              <a:r>
                <a:rPr lang="es-ES" sz="1700" dirty="0"/>
                <a:t>Arqueología</a:t>
              </a:r>
            </a:p>
            <a:p>
              <a:r>
                <a:rPr lang="es-ES" sz="1700" b="1" dirty="0">
                  <a:solidFill>
                    <a:srgbClr val="FF0000"/>
                  </a:solidFill>
                </a:rPr>
                <a:t>Etnografía</a:t>
              </a:r>
            </a:p>
            <a:p>
              <a:r>
                <a:rPr lang="es-ES" sz="1700" dirty="0"/>
                <a:t>Etnología</a:t>
              </a:r>
            </a:p>
            <a:p>
              <a:r>
                <a:rPr lang="es-ES" sz="1700" dirty="0"/>
                <a:t>Antropología Social</a:t>
              </a:r>
            </a:p>
            <a:p>
              <a:r>
                <a:rPr lang="es-ES" sz="1700" dirty="0"/>
                <a:t>Etnohistoria</a:t>
              </a:r>
            </a:p>
            <a:p>
              <a:endParaRPr lang="es-ES" sz="1700" dirty="0"/>
            </a:p>
            <a:p>
              <a:endParaRPr lang="es-ES" sz="1700" dirty="0"/>
            </a:p>
            <a:p>
              <a:endParaRPr lang="es-ES" sz="1700" dirty="0"/>
            </a:p>
          </p:txBody>
        </p:sp>
        <p:sp>
          <p:nvSpPr>
            <p:cNvPr id="46" name="_s1032"/>
            <p:cNvSpPr>
              <a:spLocks noChangeArrowheads="1"/>
            </p:cNvSpPr>
            <p:nvPr/>
          </p:nvSpPr>
          <p:spPr bwMode="auto">
            <a:xfrm>
              <a:off x="431" y="3037"/>
              <a:ext cx="1590" cy="1225"/>
            </a:xfrm>
            <a:prstGeom prst="roundRect">
              <a:avLst>
                <a:gd name="adj" fmla="val 16667"/>
              </a:avLst>
            </a:prstGeom>
            <a:solidFill>
              <a:schemeClr val="accent1"/>
            </a:solidFill>
            <a:ln w="9525">
              <a:solidFill>
                <a:schemeClr val="tx1"/>
              </a:solidFill>
              <a:round/>
              <a:headEnd/>
              <a:tailEnd/>
            </a:ln>
          </p:spPr>
          <p:txBody>
            <a:bodyPr wrap="none" lIns="85954" tIns="42977" rIns="85954" bIns="42977" anchor="ctr"/>
            <a:lstStyle/>
            <a:p>
              <a:r>
                <a:rPr lang="es-ES" sz="1700" dirty="0" err="1"/>
                <a:t>Paleoantropología</a:t>
              </a:r>
              <a:r>
                <a:rPr lang="es-ES" sz="1700" dirty="0"/>
                <a:t> </a:t>
              </a:r>
            </a:p>
            <a:p>
              <a:r>
                <a:rPr lang="es-ES" sz="1700" dirty="0" err="1"/>
                <a:t>Primatología</a:t>
              </a:r>
              <a:endParaRPr lang="es-ES" sz="1700" dirty="0"/>
            </a:p>
            <a:p>
              <a:r>
                <a:rPr lang="es-ES" sz="1700" dirty="0"/>
                <a:t>Genética Humana</a:t>
              </a:r>
            </a:p>
            <a:p>
              <a:r>
                <a:rPr lang="es-ES" sz="1700" dirty="0"/>
                <a:t>Antropometría</a:t>
              </a:r>
            </a:p>
            <a:p>
              <a:endParaRPr lang="es-ES" sz="1700" dirty="0"/>
            </a:p>
          </p:txBody>
        </p:sp>
      </p:grpSp>
      <p:sp>
        <p:nvSpPr>
          <p:cNvPr id="47" name="AutoShape 19"/>
          <p:cNvSpPr>
            <a:spLocks noChangeArrowheads="1"/>
          </p:cNvSpPr>
          <p:nvPr/>
        </p:nvSpPr>
        <p:spPr bwMode="auto">
          <a:xfrm>
            <a:off x="5867400" y="4221163"/>
            <a:ext cx="2420938" cy="2016125"/>
          </a:xfrm>
          <a:prstGeom prst="roundRect">
            <a:avLst>
              <a:gd name="adj" fmla="val 16667"/>
            </a:avLst>
          </a:prstGeom>
          <a:solidFill>
            <a:schemeClr val="accent1"/>
          </a:solidFill>
          <a:ln w="9525">
            <a:solidFill>
              <a:schemeClr val="tx1"/>
            </a:solidFill>
            <a:round/>
            <a:headEnd/>
            <a:tailEnd/>
          </a:ln>
        </p:spPr>
        <p:txBody>
          <a:bodyPr wrap="none" lIns="85954" tIns="42977" rIns="85954" bIns="42977" anchor="ctr"/>
          <a:lstStyle/>
          <a:p>
            <a:endParaRPr lang="es-ES" sz="1700" dirty="0"/>
          </a:p>
          <a:p>
            <a:endParaRPr lang="es-ES" sz="1700" dirty="0"/>
          </a:p>
          <a:p>
            <a:endParaRPr lang="es-ES" sz="1700" dirty="0"/>
          </a:p>
          <a:p>
            <a:endParaRPr lang="es-ES" sz="1700" dirty="0"/>
          </a:p>
          <a:p>
            <a:r>
              <a:rPr lang="es-ES" sz="1700" dirty="0"/>
              <a:t>Médica</a:t>
            </a:r>
          </a:p>
          <a:p>
            <a:r>
              <a:rPr lang="es-ES" sz="1700" dirty="0"/>
              <a:t>Política</a:t>
            </a:r>
          </a:p>
          <a:p>
            <a:r>
              <a:rPr lang="es-ES" sz="1700" dirty="0"/>
              <a:t>Religión</a:t>
            </a:r>
          </a:p>
          <a:p>
            <a:r>
              <a:rPr lang="es-ES" sz="1700" dirty="0"/>
              <a:t>Género</a:t>
            </a:r>
          </a:p>
          <a:p>
            <a:r>
              <a:rPr lang="es-ES" sz="1700" dirty="0"/>
              <a:t>Jurídica, entre otras.</a:t>
            </a:r>
          </a:p>
          <a:p>
            <a:endParaRPr lang="es-ES" sz="1700" dirty="0"/>
          </a:p>
          <a:p>
            <a:endParaRPr lang="es-ES" sz="1700" dirty="0"/>
          </a:p>
          <a:p>
            <a:endParaRPr lang="es-ES" sz="1700" dirty="0"/>
          </a:p>
          <a:p>
            <a:endParaRPr lang="es-ES" sz="1700" dirty="0"/>
          </a:p>
          <a:p>
            <a:endParaRPr lang="es-ES" sz="1700" dirty="0"/>
          </a:p>
        </p:txBody>
      </p:sp>
    </p:spTree>
    <p:extLst>
      <p:ext uri="{BB962C8B-B14F-4D97-AF65-F5344CB8AC3E}">
        <p14:creationId xmlns:p14="http://schemas.microsoft.com/office/powerpoint/2010/main" val="234243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SmartArt 3"/>
          <p:cNvGraphicFramePr>
            <a:graphicFrameLocks noGrp="1"/>
          </p:cNvGraphicFramePr>
          <p:nvPr>
            <p:ph type="dgm" idx="1"/>
            <p:extLst>
              <p:ext uri="{D42A27DB-BD31-4B8C-83A1-F6EECF244321}">
                <p14:modId xmlns:p14="http://schemas.microsoft.com/office/powerpoint/2010/main" val="3306782223"/>
              </p:ext>
            </p:extLst>
          </p:nvPr>
        </p:nvGraphicFramePr>
        <p:xfrm>
          <a:off x="685800" y="1573533"/>
          <a:ext cx="7772400" cy="4681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ítulo 1"/>
          <p:cNvSpPr>
            <a:spLocks noGrp="1"/>
          </p:cNvSpPr>
          <p:nvPr>
            <p:ph type="title"/>
          </p:nvPr>
        </p:nvSpPr>
        <p:spPr>
          <a:xfrm>
            <a:off x="-557585" y="489761"/>
            <a:ext cx="9255337" cy="1083772"/>
          </a:xfrm>
        </p:spPr>
        <p:txBody>
          <a:bodyPr/>
          <a:lstStyle/>
          <a:p>
            <a:pPr algn="r"/>
            <a:r>
              <a:rPr lang="es-ES" sz="3600" dirty="0">
                <a:solidFill>
                  <a:srgbClr val="3A4228"/>
                </a:solidFill>
              </a:rPr>
              <a:t>ANTROPOLOGÍA SOCIOCULTURAL </a:t>
            </a:r>
          </a:p>
        </p:txBody>
      </p:sp>
    </p:spTree>
    <p:extLst>
      <p:ext uri="{BB962C8B-B14F-4D97-AF65-F5344CB8AC3E}">
        <p14:creationId xmlns:p14="http://schemas.microsoft.com/office/powerpoint/2010/main" val="2547709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Oval 3"/>
          <p:cNvSpPr>
            <a:spLocks noChangeArrowheads="1"/>
          </p:cNvSpPr>
          <p:nvPr/>
        </p:nvSpPr>
        <p:spPr bwMode="auto">
          <a:xfrm>
            <a:off x="3740789" y="2501900"/>
            <a:ext cx="1728787" cy="122750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s-MX" sz="1200" b="1" i="1" dirty="0"/>
              <a:t>LOS PRECURSORES</a:t>
            </a:r>
          </a:p>
        </p:txBody>
      </p:sp>
      <p:sp>
        <p:nvSpPr>
          <p:cNvPr id="4100" name="Line 4"/>
          <p:cNvSpPr>
            <a:spLocks noChangeShapeType="1"/>
          </p:cNvSpPr>
          <p:nvPr/>
        </p:nvSpPr>
        <p:spPr bwMode="auto">
          <a:xfrm flipV="1">
            <a:off x="5270500" y="2019274"/>
            <a:ext cx="629892" cy="59692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s-ES">
              <a:cs typeface="+mn-cs"/>
            </a:endParaRPr>
          </a:p>
        </p:txBody>
      </p:sp>
      <p:sp>
        <p:nvSpPr>
          <p:cNvPr id="4102" name="Line 6"/>
          <p:cNvSpPr>
            <a:spLocks noChangeShapeType="1"/>
          </p:cNvSpPr>
          <p:nvPr/>
        </p:nvSpPr>
        <p:spPr bwMode="auto">
          <a:xfrm flipH="1">
            <a:off x="3203573" y="3590286"/>
            <a:ext cx="720725" cy="60529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s-ES">
              <a:cs typeface="+mn-cs"/>
            </a:endParaRPr>
          </a:p>
        </p:txBody>
      </p:sp>
      <p:sp>
        <p:nvSpPr>
          <p:cNvPr id="4103" name="Line 7"/>
          <p:cNvSpPr>
            <a:spLocks noChangeShapeType="1"/>
          </p:cNvSpPr>
          <p:nvPr/>
        </p:nvSpPr>
        <p:spPr bwMode="auto">
          <a:xfrm>
            <a:off x="5270500" y="3590286"/>
            <a:ext cx="701330" cy="60529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s-ES">
              <a:cs typeface="+mn-cs"/>
            </a:endParaRPr>
          </a:p>
        </p:txBody>
      </p:sp>
      <p:sp>
        <p:nvSpPr>
          <p:cNvPr id="4114" name="Oval 18"/>
          <p:cNvSpPr>
            <a:spLocks noChangeArrowheads="1"/>
          </p:cNvSpPr>
          <p:nvPr/>
        </p:nvSpPr>
        <p:spPr bwMode="auto">
          <a:xfrm>
            <a:off x="178798" y="67375"/>
            <a:ext cx="3109344" cy="3074288"/>
          </a:xfrm>
          <a:prstGeom prst="ellipse">
            <a:avLst/>
          </a:prstGeom>
          <a:solidFill>
            <a:schemeClr val="accent1">
              <a:alpha val="52000"/>
            </a:schemeClr>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s-MX" sz="800" b="1" dirty="0">
                <a:cs typeface="+mn-cs"/>
              </a:rPr>
              <a:t>UTÓPICOS Y REBELDES DE LA ERA </a:t>
            </a:r>
          </a:p>
          <a:p>
            <a:pPr algn="ctr">
              <a:defRPr/>
            </a:pPr>
            <a:r>
              <a:rPr lang="es-MX" sz="800" b="1" dirty="0">
                <a:cs typeface="+mn-cs"/>
              </a:rPr>
              <a:t>DE LAS REVOLUCIONES</a:t>
            </a:r>
          </a:p>
          <a:p>
            <a:pPr algn="ctr">
              <a:defRPr/>
            </a:pPr>
            <a:endParaRPr lang="es-MX" sz="800" b="1" dirty="0">
              <a:cs typeface="+mn-cs"/>
            </a:endParaRPr>
          </a:p>
          <a:p>
            <a:pPr algn="ctr">
              <a:defRPr/>
            </a:pPr>
            <a:r>
              <a:rPr lang="es-MX" sz="800" b="1" dirty="0">
                <a:cs typeface="+mn-cs"/>
              </a:rPr>
              <a:t>Las casas</a:t>
            </a:r>
            <a:r>
              <a:rPr lang="es-MX" sz="800" dirty="0">
                <a:cs typeface="+mn-cs"/>
              </a:rPr>
              <a:t>/La denuncia del colonialismo</a:t>
            </a:r>
          </a:p>
          <a:p>
            <a:pPr algn="ctr">
              <a:defRPr/>
            </a:pPr>
            <a:r>
              <a:rPr lang="es-MX" sz="800" b="1" dirty="0">
                <a:cs typeface="+mn-cs"/>
              </a:rPr>
              <a:t>Moro</a:t>
            </a:r>
            <a:r>
              <a:rPr lang="es-MX" sz="800" dirty="0">
                <a:cs typeface="+mn-cs"/>
              </a:rPr>
              <a:t>/La utopía redescubierta</a:t>
            </a:r>
          </a:p>
          <a:p>
            <a:pPr algn="ctr">
              <a:defRPr/>
            </a:pPr>
            <a:r>
              <a:rPr lang="es-MX" sz="800" b="1" dirty="0">
                <a:cs typeface="+mn-cs"/>
              </a:rPr>
              <a:t>Quiroga</a:t>
            </a:r>
            <a:r>
              <a:rPr lang="es-MX" sz="800" dirty="0">
                <a:cs typeface="+mn-cs"/>
              </a:rPr>
              <a:t>/La utopía experimentada</a:t>
            </a:r>
          </a:p>
          <a:p>
            <a:pPr algn="ctr">
              <a:defRPr/>
            </a:pPr>
            <a:r>
              <a:rPr lang="es-MX" sz="800" b="1" dirty="0">
                <a:cs typeface="+mn-cs"/>
              </a:rPr>
              <a:t>Bacon</a:t>
            </a:r>
            <a:r>
              <a:rPr lang="es-MX" sz="800" dirty="0">
                <a:cs typeface="+mn-cs"/>
              </a:rPr>
              <a:t>/La utopía descubre la tecnología</a:t>
            </a:r>
          </a:p>
          <a:p>
            <a:pPr algn="ctr">
              <a:defRPr/>
            </a:pPr>
            <a:r>
              <a:rPr lang="es-MX" sz="800" b="1" dirty="0">
                <a:cs typeface="+mn-cs"/>
              </a:rPr>
              <a:t>Victoria/</a:t>
            </a:r>
            <a:r>
              <a:rPr lang="es-MX" sz="800" dirty="0">
                <a:cs typeface="+mn-cs"/>
              </a:rPr>
              <a:t>Hacia una teoría de la rebelión</a:t>
            </a:r>
          </a:p>
          <a:p>
            <a:pPr algn="ctr">
              <a:defRPr/>
            </a:pPr>
            <a:r>
              <a:rPr lang="es-MX" sz="800" b="1" dirty="0">
                <a:cs typeface="+mn-cs"/>
              </a:rPr>
              <a:t>Mariana</a:t>
            </a:r>
            <a:r>
              <a:rPr lang="es-MX" sz="800" dirty="0">
                <a:cs typeface="+mn-cs"/>
              </a:rPr>
              <a:t>/El derecho a la rebelión</a:t>
            </a:r>
          </a:p>
          <a:p>
            <a:pPr algn="ctr">
              <a:defRPr/>
            </a:pPr>
            <a:r>
              <a:rPr lang="es-MX" sz="800" b="1" dirty="0">
                <a:cs typeface="+mn-cs"/>
              </a:rPr>
              <a:t>Rousseau</a:t>
            </a:r>
            <a:r>
              <a:rPr lang="es-MX" sz="800" dirty="0">
                <a:cs typeface="+mn-cs"/>
              </a:rPr>
              <a:t>/La utopía como contrato social y el noble salvaje</a:t>
            </a:r>
          </a:p>
          <a:p>
            <a:pPr algn="ctr">
              <a:defRPr/>
            </a:pPr>
            <a:r>
              <a:rPr lang="es-MX" sz="800" b="1" dirty="0">
                <a:cs typeface="+mn-cs"/>
              </a:rPr>
              <a:t>Saint-Just y Babeuf</a:t>
            </a:r>
            <a:r>
              <a:rPr lang="es-MX" sz="800" dirty="0">
                <a:cs typeface="+mn-cs"/>
              </a:rPr>
              <a:t>/A la utopía por la revolución</a:t>
            </a:r>
          </a:p>
          <a:p>
            <a:pPr algn="ctr">
              <a:defRPr/>
            </a:pPr>
            <a:endParaRPr lang="es-MX" sz="800" dirty="0">
              <a:cs typeface="+mn-cs"/>
            </a:endParaRPr>
          </a:p>
        </p:txBody>
      </p:sp>
      <p:sp>
        <p:nvSpPr>
          <p:cNvPr id="4115" name="Oval 19"/>
          <p:cNvSpPr>
            <a:spLocks noChangeArrowheads="1"/>
          </p:cNvSpPr>
          <p:nvPr/>
        </p:nvSpPr>
        <p:spPr bwMode="auto">
          <a:xfrm>
            <a:off x="5900392" y="67375"/>
            <a:ext cx="3102931" cy="312357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s-MX" sz="800" b="1" dirty="0">
              <a:cs typeface="+mn-cs"/>
            </a:endParaRPr>
          </a:p>
          <a:p>
            <a:pPr algn="ctr">
              <a:defRPr/>
            </a:pPr>
            <a:endParaRPr lang="es-MX" sz="800" b="1" dirty="0">
              <a:cs typeface="+mn-cs"/>
            </a:endParaRPr>
          </a:p>
          <a:p>
            <a:pPr algn="ctr">
              <a:defRPr/>
            </a:pPr>
            <a:r>
              <a:rPr lang="es-MX" sz="800" b="1" dirty="0">
                <a:cs typeface="+mn-cs"/>
              </a:rPr>
              <a:t>PRECURSORES DEL MUNDO CLÁSICO</a:t>
            </a:r>
          </a:p>
          <a:p>
            <a:pPr algn="ctr">
              <a:defRPr/>
            </a:pPr>
            <a:endParaRPr lang="es-MX" sz="800" b="1" dirty="0">
              <a:cs typeface="+mn-cs"/>
            </a:endParaRPr>
          </a:p>
          <a:p>
            <a:pPr algn="ctr">
              <a:defRPr/>
            </a:pPr>
            <a:r>
              <a:rPr lang="es-MX" sz="800" b="1" dirty="0">
                <a:cs typeface="+mn-cs"/>
              </a:rPr>
              <a:t>Herodoto</a:t>
            </a:r>
            <a:r>
              <a:rPr lang="es-MX" sz="800" dirty="0">
                <a:cs typeface="+mn-cs"/>
              </a:rPr>
              <a:t>/Pueblos del sur de Rusia</a:t>
            </a:r>
          </a:p>
          <a:p>
            <a:pPr algn="ctr">
              <a:defRPr/>
            </a:pPr>
            <a:r>
              <a:rPr lang="es-MX" sz="800" b="1" dirty="0">
                <a:cs typeface="+mn-cs"/>
              </a:rPr>
              <a:t>Platón</a:t>
            </a:r>
            <a:r>
              <a:rPr lang="es-MX" sz="800" dirty="0">
                <a:cs typeface="+mn-cs"/>
              </a:rPr>
              <a:t>/Sobre el origen de la sociedad Humana</a:t>
            </a:r>
          </a:p>
          <a:p>
            <a:pPr algn="ctr">
              <a:defRPr/>
            </a:pPr>
            <a:r>
              <a:rPr lang="es-MX" sz="800" b="1" dirty="0">
                <a:cs typeface="+mn-cs"/>
              </a:rPr>
              <a:t>Tucídides</a:t>
            </a:r>
            <a:r>
              <a:rPr lang="es-MX" sz="800" dirty="0">
                <a:cs typeface="+mn-cs"/>
              </a:rPr>
              <a:t>/Cultura y sociedad atenienses</a:t>
            </a:r>
          </a:p>
          <a:p>
            <a:pPr algn="ctr">
              <a:defRPr/>
            </a:pPr>
            <a:r>
              <a:rPr lang="es-MX" sz="800" b="1" dirty="0">
                <a:cs typeface="+mn-cs"/>
              </a:rPr>
              <a:t>Aristóteles</a:t>
            </a:r>
            <a:r>
              <a:rPr lang="es-MX" sz="800" dirty="0">
                <a:cs typeface="+mn-cs"/>
              </a:rPr>
              <a:t>/La esclavitud en Grecia</a:t>
            </a:r>
          </a:p>
          <a:p>
            <a:pPr algn="ctr">
              <a:defRPr/>
            </a:pPr>
            <a:r>
              <a:rPr lang="es-MX" sz="800" b="1" dirty="0">
                <a:cs typeface="+mn-cs"/>
              </a:rPr>
              <a:t>Estrabón</a:t>
            </a:r>
            <a:r>
              <a:rPr lang="es-MX" sz="800" dirty="0">
                <a:cs typeface="+mn-cs"/>
              </a:rPr>
              <a:t>/Pueblos de Iberia</a:t>
            </a:r>
          </a:p>
          <a:p>
            <a:pPr algn="ctr">
              <a:defRPr/>
            </a:pPr>
            <a:r>
              <a:rPr lang="es-MX" sz="800" b="1" dirty="0">
                <a:cs typeface="+mn-cs"/>
              </a:rPr>
              <a:t>César</a:t>
            </a:r>
            <a:r>
              <a:rPr lang="es-MX" sz="800" dirty="0">
                <a:cs typeface="+mn-cs"/>
              </a:rPr>
              <a:t>/Pueblos de Francia e Inglaterra</a:t>
            </a:r>
          </a:p>
          <a:p>
            <a:pPr algn="ctr">
              <a:defRPr/>
            </a:pPr>
            <a:r>
              <a:rPr lang="es-MX" sz="800" b="1" dirty="0">
                <a:cs typeface="+mn-cs"/>
              </a:rPr>
              <a:t>Catón</a:t>
            </a:r>
            <a:r>
              <a:rPr lang="es-MX" sz="800" dirty="0">
                <a:cs typeface="+mn-cs"/>
              </a:rPr>
              <a:t>/La esclavitud rural en Roma</a:t>
            </a:r>
          </a:p>
          <a:p>
            <a:pPr algn="ctr">
              <a:defRPr/>
            </a:pPr>
            <a:r>
              <a:rPr lang="es-MX" sz="800" b="1" dirty="0">
                <a:cs typeface="+mn-cs"/>
              </a:rPr>
              <a:t>Tácito</a:t>
            </a:r>
            <a:r>
              <a:rPr lang="es-MX" sz="800" dirty="0">
                <a:cs typeface="+mn-cs"/>
              </a:rPr>
              <a:t>/Los bárbaros germanos</a:t>
            </a:r>
          </a:p>
          <a:p>
            <a:pPr algn="ctr">
              <a:defRPr/>
            </a:pPr>
            <a:r>
              <a:rPr lang="es-MX" sz="800" b="1" dirty="0">
                <a:cs typeface="+mn-cs"/>
              </a:rPr>
              <a:t>Lucrecio</a:t>
            </a:r>
            <a:r>
              <a:rPr lang="es-MX" sz="800" dirty="0">
                <a:cs typeface="+mn-cs"/>
              </a:rPr>
              <a:t>/Evolución sociocultural</a:t>
            </a:r>
          </a:p>
          <a:p>
            <a:pPr algn="ctr">
              <a:defRPr/>
            </a:pPr>
            <a:endParaRPr lang="es-MX" sz="800" dirty="0">
              <a:cs typeface="+mn-cs"/>
            </a:endParaRPr>
          </a:p>
        </p:txBody>
      </p:sp>
      <p:sp>
        <p:nvSpPr>
          <p:cNvPr id="4116" name="Oval 20"/>
          <p:cNvSpPr>
            <a:spLocks noChangeArrowheads="1"/>
          </p:cNvSpPr>
          <p:nvPr/>
        </p:nvSpPr>
        <p:spPr bwMode="auto">
          <a:xfrm>
            <a:off x="250825" y="3729402"/>
            <a:ext cx="3313113" cy="301271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s-MX" sz="800" b="1" dirty="0">
                <a:cs typeface="+mn-cs"/>
              </a:rPr>
              <a:t>MISIONEROS Y</a:t>
            </a:r>
            <a:r>
              <a:rPr lang="es-MX" b="1" dirty="0">
                <a:cs typeface="+mn-cs"/>
              </a:rPr>
              <a:t> </a:t>
            </a:r>
            <a:r>
              <a:rPr lang="es-MX" sz="800" b="1" dirty="0">
                <a:cs typeface="+mn-cs"/>
              </a:rPr>
              <a:t>FUNCIONARIOS</a:t>
            </a:r>
          </a:p>
          <a:p>
            <a:pPr algn="ctr">
              <a:defRPr/>
            </a:pPr>
            <a:r>
              <a:rPr lang="es-MX" sz="800" b="1" dirty="0">
                <a:cs typeface="+mn-cs"/>
              </a:rPr>
              <a:t> DE LA ERA DE LA COLONIZACIÓN</a:t>
            </a:r>
          </a:p>
          <a:p>
            <a:pPr algn="ctr">
              <a:defRPr/>
            </a:pPr>
            <a:endParaRPr lang="es-MX" sz="800" b="1" dirty="0">
              <a:cs typeface="+mn-cs"/>
            </a:endParaRPr>
          </a:p>
          <a:p>
            <a:pPr algn="ctr">
              <a:defRPr/>
            </a:pPr>
            <a:r>
              <a:rPr lang="es-MX" sz="800" b="1" dirty="0">
                <a:cs typeface="+mn-cs"/>
              </a:rPr>
              <a:t>Sahagún</a:t>
            </a:r>
            <a:r>
              <a:rPr lang="es-MX" sz="800" dirty="0">
                <a:cs typeface="+mn-cs"/>
              </a:rPr>
              <a:t>/Antropología aplicada técnicas de investigación</a:t>
            </a:r>
          </a:p>
          <a:p>
            <a:pPr algn="ctr">
              <a:defRPr/>
            </a:pPr>
            <a:r>
              <a:rPr lang="es-MX" sz="800" b="1" dirty="0">
                <a:cs typeface="+mn-cs"/>
              </a:rPr>
              <a:t>Informantes de Sahagún</a:t>
            </a:r>
            <a:r>
              <a:rPr lang="es-MX" sz="800" dirty="0">
                <a:cs typeface="+mn-cs"/>
              </a:rPr>
              <a:t>/Comerciantes espías y hongos alucinógenos</a:t>
            </a:r>
          </a:p>
          <a:p>
            <a:pPr algn="ctr">
              <a:defRPr/>
            </a:pPr>
            <a:r>
              <a:rPr lang="es-MX" sz="800" b="1" dirty="0">
                <a:cs typeface="+mn-cs"/>
              </a:rPr>
              <a:t>Alvares y Lobo</a:t>
            </a:r>
            <a:r>
              <a:rPr lang="es-MX" sz="800" dirty="0">
                <a:cs typeface="+mn-cs"/>
              </a:rPr>
              <a:t>/Las tierras del Preste Juan</a:t>
            </a:r>
          </a:p>
          <a:p>
            <a:pPr algn="ctr">
              <a:defRPr/>
            </a:pPr>
            <a:r>
              <a:rPr lang="es-MX" sz="800" b="1" dirty="0">
                <a:cs typeface="+mn-cs"/>
              </a:rPr>
              <a:t>Jenkin</a:t>
            </a:r>
            <a:r>
              <a:rPr lang="es-MX" sz="800" dirty="0">
                <a:cs typeface="+mn-cs"/>
              </a:rPr>
              <a:t>/Una embajada a Moscovia y Bujara</a:t>
            </a:r>
          </a:p>
          <a:p>
            <a:pPr algn="ctr">
              <a:defRPr/>
            </a:pPr>
            <a:r>
              <a:rPr lang="es-MX" sz="800" b="1" dirty="0">
                <a:cs typeface="+mn-cs"/>
              </a:rPr>
              <a:t>Zorita</a:t>
            </a:r>
            <a:r>
              <a:rPr lang="es-MX" sz="800" dirty="0">
                <a:cs typeface="+mn-cs"/>
              </a:rPr>
              <a:t>/Los señores de la Nueva España</a:t>
            </a:r>
          </a:p>
          <a:p>
            <a:pPr algn="ctr">
              <a:defRPr/>
            </a:pPr>
            <a:r>
              <a:rPr lang="es-MX" sz="800" b="1" dirty="0">
                <a:cs typeface="+mn-cs"/>
              </a:rPr>
              <a:t>Landa</a:t>
            </a:r>
            <a:r>
              <a:rPr lang="es-MX" sz="800" dirty="0">
                <a:cs typeface="+mn-cs"/>
              </a:rPr>
              <a:t>/Conflicto misionero con la cultura nativa</a:t>
            </a:r>
          </a:p>
          <a:p>
            <a:pPr algn="ctr">
              <a:defRPr/>
            </a:pPr>
            <a:r>
              <a:rPr lang="es-MX" sz="800" b="1" dirty="0">
                <a:cs typeface="+mn-cs"/>
              </a:rPr>
              <a:t>Arriaga</a:t>
            </a:r>
            <a:r>
              <a:rPr lang="es-MX" sz="800" dirty="0">
                <a:cs typeface="+mn-cs"/>
              </a:rPr>
              <a:t>/Extirpación de idolatrías en Perú</a:t>
            </a:r>
          </a:p>
          <a:p>
            <a:pPr algn="ctr">
              <a:defRPr/>
            </a:pPr>
            <a:r>
              <a:rPr lang="es-MX" sz="800" b="1" dirty="0">
                <a:cs typeface="+mn-cs"/>
              </a:rPr>
              <a:t>Ricci</a:t>
            </a:r>
            <a:r>
              <a:rPr lang="es-MX" sz="800" dirty="0">
                <a:cs typeface="+mn-cs"/>
              </a:rPr>
              <a:t>/Los jesuitas deciden volverse chinos</a:t>
            </a:r>
          </a:p>
          <a:p>
            <a:pPr algn="ctr">
              <a:defRPr/>
            </a:pPr>
            <a:r>
              <a:rPr lang="es-MX" sz="800" b="1" dirty="0">
                <a:cs typeface="+mn-cs"/>
              </a:rPr>
              <a:t>Oviedo</a:t>
            </a:r>
            <a:r>
              <a:rPr lang="es-MX" sz="800" dirty="0">
                <a:cs typeface="+mn-cs"/>
              </a:rPr>
              <a:t>/Plantas y cultivos del Nuevo Mundo</a:t>
            </a:r>
          </a:p>
          <a:p>
            <a:pPr algn="ctr">
              <a:defRPr/>
            </a:pPr>
            <a:r>
              <a:rPr lang="es-MX" sz="800" b="1" dirty="0">
                <a:cs typeface="+mn-cs"/>
              </a:rPr>
              <a:t>Toledo</a:t>
            </a:r>
            <a:r>
              <a:rPr lang="es-MX" sz="800" dirty="0">
                <a:cs typeface="+mn-cs"/>
              </a:rPr>
              <a:t>/Informaciones y ordenanzas para indios </a:t>
            </a:r>
          </a:p>
          <a:p>
            <a:pPr algn="ctr">
              <a:defRPr/>
            </a:pPr>
            <a:r>
              <a:rPr lang="es-MX" sz="800" b="1" dirty="0">
                <a:cs typeface="+mn-cs"/>
              </a:rPr>
              <a:t>Felipe</a:t>
            </a:r>
            <a:r>
              <a:rPr lang="es-MX" sz="800" dirty="0">
                <a:cs typeface="+mn-cs"/>
              </a:rPr>
              <a:t> II/Las relaciones geográficas</a:t>
            </a:r>
          </a:p>
          <a:p>
            <a:pPr algn="ctr">
              <a:defRPr/>
            </a:pPr>
            <a:r>
              <a:rPr lang="es-MX" sz="800" b="1" dirty="0">
                <a:cs typeface="+mn-cs"/>
              </a:rPr>
              <a:t>Acosta</a:t>
            </a:r>
            <a:r>
              <a:rPr lang="es-MX" sz="800" dirty="0">
                <a:cs typeface="+mn-cs"/>
              </a:rPr>
              <a:t>/Origen del hombre americano</a:t>
            </a:r>
          </a:p>
          <a:p>
            <a:pPr algn="ctr">
              <a:defRPr/>
            </a:pPr>
            <a:endParaRPr lang="es-MX" sz="800" dirty="0">
              <a:cs typeface="+mn-cs"/>
            </a:endParaRPr>
          </a:p>
        </p:txBody>
      </p:sp>
      <p:sp>
        <p:nvSpPr>
          <p:cNvPr id="4117" name="Oval 21"/>
          <p:cNvSpPr>
            <a:spLocks noChangeArrowheads="1"/>
          </p:cNvSpPr>
          <p:nvPr/>
        </p:nvSpPr>
        <p:spPr bwMode="auto">
          <a:xfrm>
            <a:off x="5635450" y="3590286"/>
            <a:ext cx="3215473" cy="309027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s-MX" sz="800" b="1" dirty="0">
                <a:cs typeface="+mn-cs"/>
              </a:rPr>
              <a:t>VIAJEROS Y DESCUBRIDORES </a:t>
            </a:r>
          </a:p>
          <a:p>
            <a:pPr algn="ctr">
              <a:defRPr/>
            </a:pPr>
            <a:r>
              <a:rPr lang="es-MX" sz="800" b="1" dirty="0">
                <a:cs typeface="+mn-cs"/>
              </a:rPr>
              <a:t>DE LA ERA DE LAS EXPLORACIONES</a:t>
            </a:r>
          </a:p>
          <a:p>
            <a:pPr algn="ctr">
              <a:defRPr/>
            </a:pPr>
            <a:endParaRPr lang="es-MX" sz="800" b="1" dirty="0">
              <a:cs typeface="+mn-cs"/>
            </a:endParaRPr>
          </a:p>
          <a:p>
            <a:pPr algn="ctr">
              <a:defRPr/>
            </a:pPr>
            <a:r>
              <a:rPr lang="es-MX" sz="800" b="1" dirty="0">
                <a:cs typeface="+mn-cs"/>
              </a:rPr>
              <a:t>Marco Polo</a:t>
            </a:r>
            <a:r>
              <a:rPr lang="es-MX" sz="800" dirty="0">
                <a:cs typeface="+mn-cs"/>
              </a:rPr>
              <a:t>/Tártaros y chinos</a:t>
            </a:r>
          </a:p>
          <a:p>
            <a:pPr algn="ctr">
              <a:defRPr/>
            </a:pPr>
            <a:r>
              <a:rPr lang="es-MX" sz="800" b="1" dirty="0">
                <a:cs typeface="+mn-cs"/>
              </a:rPr>
              <a:t>Batuta</a:t>
            </a:r>
            <a:r>
              <a:rPr lang="es-MX" sz="800" dirty="0">
                <a:cs typeface="+mn-cs"/>
              </a:rPr>
              <a:t>/Turcos de Crimea</a:t>
            </a:r>
          </a:p>
          <a:p>
            <a:pPr algn="ctr">
              <a:defRPr/>
            </a:pPr>
            <a:r>
              <a:rPr lang="es-MX" sz="800" b="1" dirty="0">
                <a:cs typeface="+mn-cs"/>
              </a:rPr>
              <a:t>Hermano Juan</a:t>
            </a:r>
            <a:r>
              <a:rPr lang="es-MX" sz="800" dirty="0">
                <a:cs typeface="+mn-cs"/>
              </a:rPr>
              <a:t>/La guerra de los mongoles</a:t>
            </a:r>
          </a:p>
          <a:p>
            <a:pPr algn="ctr">
              <a:defRPr/>
            </a:pPr>
            <a:r>
              <a:rPr lang="es-MX" sz="800" b="1" dirty="0">
                <a:cs typeface="+mn-cs"/>
              </a:rPr>
              <a:t>Cheng Ho</a:t>
            </a:r>
            <a:r>
              <a:rPr lang="es-MX" sz="800" dirty="0">
                <a:cs typeface="+mn-cs"/>
              </a:rPr>
              <a:t>/Visita a los bárbaros occidentales</a:t>
            </a:r>
          </a:p>
          <a:p>
            <a:pPr algn="ctr">
              <a:defRPr/>
            </a:pPr>
            <a:r>
              <a:rPr lang="es-MX" sz="800" b="1" dirty="0">
                <a:cs typeface="+mn-cs"/>
              </a:rPr>
              <a:t>Colón</a:t>
            </a:r>
            <a:r>
              <a:rPr lang="es-MX" sz="800" dirty="0">
                <a:cs typeface="+mn-cs"/>
              </a:rPr>
              <a:t>/Visión del Nuevo Mundo</a:t>
            </a:r>
          </a:p>
          <a:p>
            <a:pPr algn="ctr">
              <a:defRPr/>
            </a:pPr>
            <a:r>
              <a:rPr lang="es-MX" sz="800" b="1" dirty="0">
                <a:cs typeface="+mn-cs"/>
              </a:rPr>
              <a:t>Cabeza de Vaca</a:t>
            </a:r>
            <a:r>
              <a:rPr lang="es-MX" sz="800" dirty="0">
                <a:cs typeface="+mn-cs"/>
              </a:rPr>
              <a:t>/Recolectores y cultivadores del norte de México</a:t>
            </a:r>
          </a:p>
          <a:p>
            <a:pPr algn="ctr">
              <a:defRPr/>
            </a:pPr>
            <a:r>
              <a:rPr lang="es-MX" sz="800" b="1" dirty="0">
                <a:cs typeface="+mn-cs"/>
              </a:rPr>
              <a:t>Carvaja</a:t>
            </a:r>
            <a:r>
              <a:rPr lang="es-MX" sz="800" dirty="0">
                <a:cs typeface="+mn-cs"/>
              </a:rPr>
              <a:t>l/El país de la canela y las amazonas</a:t>
            </a:r>
          </a:p>
          <a:p>
            <a:pPr algn="ctr">
              <a:defRPr/>
            </a:pPr>
            <a:r>
              <a:rPr lang="es-MX" sz="800" b="1" dirty="0">
                <a:cs typeface="+mn-cs"/>
              </a:rPr>
              <a:t>Bernal</a:t>
            </a:r>
            <a:r>
              <a:rPr lang="es-MX" sz="800" dirty="0">
                <a:cs typeface="+mn-cs"/>
              </a:rPr>
              <a:t>/Tenochtitlán y el valle de México</a:t>
            </a:r>
          </a:p>
          <a:p>
            <a:pPr algn="ctr">
              <a:defRPr/>
            </a:pPr>
            <a:r>
              <a:rPr lang="es-MX" sz="800" b="1" dirty="0">
                <a:cs typeface="+mn-cs"/>
              </a:rPr>
              <a:t>Velho</a:t>
            </a:r>
            <a:r>
              <a:rPr lang="es-MX" sz="800" dirty="0">
                <a:cs typeface="+mn-cs"/>
              </a:rPr>
              <a:t>/Los portugueses en la India</a:t>
            </a:r>
          </a:p>
          <a:p>
            <a:pPr algn="ctr">
              <a:defRPr/>
            </a:pPr>
            <a:r>
              <a:rPr lang="es-MX" sz="800" b="1" dirty="0">
                <a:cs typeface="+mn-cs"/>
              </a:rPr>
              <a:t>Cardoso</a:t>
            </a:r>
            <a:r>
              <a:rPr lang="es-MX" sz="800" dirty="0">
                <a:cs typeface="+mn-cs"/>
              </a:rPr>
              <a:t>/Náufragos entre los cafres</a:t>
            </a:r>
          </a:p>
          <a:p>
            <a:pPr algn="ctr">
              <a:defRPr/>
            </a:pPr>
            <a:r>
              <a:rPr lang="es-MX" sz="800" b="1" dirty="0">
                <a:cs typeface="+mn-cs"/>
              </a:rPr>
              <a:t>Pinto</a:t>
            </a:r>
            <a:r>
              <a:rPr lang="es-MX" sz="800" dirty="0">
                <a:cs typeface="+mn-cs"/>
              </a:rPr>
              <a:t>/Las grandes ciudades chinas</a:t>
            </a:r>
          </a:p>
          <a:p>
            <a:pPr algn="ctr">
              <a:defRPr/>
            </a:pPr>
            <a:r>
              <a:rPr lang="es-MX" sz="800" b="1" dirty="0">
                <a:cs typeface="+mn-cs"/>
              </a:rPr>
              <a:t>Pigafetta</a:t>
            </a:r>
            <a:r>
              <a:rPr lang="es-MX" sz="800" dirty="0">
                <a:cs typeface="+mn-cs"/>
              </a:rPr>
              <a:t>/Realidad y fantasía de la primavera vuelta al mundo</a:t>
            </a:r>
          </a:p>
          <a:p>
            <a:pPr algn="ctr">
              <a:defRPr/>
            </a:pPr>
            <a:endParaRPr lang="es-MX" sz="800" dirty="0">
              <a:cs typeface="+mn-cs"/>
            </a:endParaRPr>
          </a:p>
        </p:txBody>
      </p:sp>
      <p:sp>
        <p:nvSpPr>
          <p:cNvPr id="4118" name="Line 22"/>
          <p:cNvSpPr>
            <a:spLocks noChangeShapeType="1"/>
          </p:cNvSpPr>
          <p:nvPr/>
        </p:nvSpPr>
        <p:spPr bwMode="auto">
          <a:xfrm flipH="1" flipV="1">
            <a:off x="3203574" y="2218350"/>
            <a:ext cx="720725" cy="39784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s-ES">
              <a:cs typeface="+mn-cs"/>
            </a:endParaRPr>
          </a:p>
        </p:txBody>
      </p:sp>
    </p:spTree>
    <p:extLst>
      <p:ext uri="{BB962C8B-B14F-4D97-AF65-F5344CB8AC3E}">
        <p14:creationId xmlns:p14="http://schemas.microsoft.com/office/powerpoint/2010/main" val="3258940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latin typeface="Bookman Old Style" charset="0"/>
              </a:rPr>
              <a:t>¿Qué es la Etnografía?</a:t>
            </a:r>
            <a:endParaRPr lang="es-ES" dirty="0"/>
          </a:p>
        </p:txBody>
      </p:sp>
      <p:sp>
        <p:nvSpPr>
          <p:cNvPr id="3" name="Subtítulo 2"/>
          <p:cNvSpPr>
            <a:spLocks noGrp="1"/>
          </p:cNvSpPr>
          <p:nvPr>
            <p:ph type="subTitle" idx="1"/>
          </p:nvPr>
        </p:nvSpPr>
        <p:spPr/>
        <p:txBody>
          <a:bodyPr/>
          <a:lstStyle/>
          <a:p>
            <a:endParaRPr lang="es-ES" dirty="0"/>
          </a:p>
          <a:p>
            <a:r>
              <a:rPr lang="es-ES" dirty="0"/>
              <a:t>Veamos algunas definiciones</a:t>
            </a:r>
          </a:p>
        </p:txBody>
      </p:sp>
    </p:spTree>
    <p:extLst>
      <p:ext uri="{BB962C8B-B14F-4D97-AF65-F5344CB8AC3E}">
        <p14:creationId xmlns:p14="http://schemas.microsoft.com/office/powerpoint/2010/main" val="1049798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69753729"/>
              </p:ext>
            </p:extLst>
          </p:nvPr>
        </p:nvGraphicFramePr>
        <p:xfrm>
          <a:off x="699247" y="1610915"/>
          <a:ext cx="7745505" cy="4515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lstStyle/>
          <a:p>
            <a:r>
              <a:rPr lang="es-ES" dirty="0"/>
              <a:t>Etnografía</a:t>
            </a:r>
          </a:p>
        </p:txBody>
      </p:sp>
    </p:spTree>
    <p:extLst>
      <p:ext uri="{BB962C8B-B14F-4D97-AF65-F5344CB8AC3E}">
        <p14:creationId xmlns:p14="http://schemas.microsoft.com/office/powerpoint/2010/main" val="1325631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515870221"/>
              </p:ext>
            </p:extLst>
          </p:nvPr>
        </p:nvGraphicFramePr>
        <p:xfrm>
          <a:off x="699247" y="1610915"/>
          <a:ext cx="7745505" cy="4515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lstStyle/>
          <a:p>
            <a:r>
              <a:rPr lang="es-ES" dirty="0"/>
              <a:t>Etnografía</a:t>
            </a:r>
          </a:p>
        </p:txBody>
      </p:sp>
    </p:spTree>
    <p:extLst>
      <p:ext uri="{BB962C8B-B14F-4D97-AF65-F5344CB8AC3E}">
        <p14:creationId xmlns:p14="http://schemas.microsoft.com/office/powerpoint/2010/main" val="3501954324"/>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4" Type="http://schemas.openxmlformats.org/officeDocument/2006/relationships/image" Target="../media/image4.jpeg"/></Relationships>
</file>

<file path=ppt/theme/theme1.xml><?xml version="1.0" encoding="utf-8"?>
<a:theme xmlns:a="http://schemas.openxmlformats.org/drawingml/2006/main" name="Aventura">
  <a:themeElements>
    <a:clrScheme name="Venture">
      <a:dk1>
        <a:sysClr val="windowText" lastClr="000000"/>
      </a:dk1>
      <a:lt1>
        <a:sysClr val="window" lastClr="FFFFFF"/>
      </a:lt1>
      <a:dk2>
        <a:srgbClr val="738450"/>
      </a:dk2>
      <a:lt2>
        <a:srgbClr val="E8E9D1"/>
      </a:lt2>
      <a:accent1>
        <a:srgbClr val="9EB060"/>
      </a:accent1>
      <a:accent2>
        <a:srgbClr val="D09A08"/>
      </a:accent2>
      <a:accent3>
        <a:srgbClr val="F2EC86"/>
      </a:accent3>
      <a:accent4>
        <a:srgbClr val="824F1C"/>
      </a:accent4>
      <a:accent5>
        <a:srgbClr val="511818"/>
      </a:accent5>
      <a:accent6>
        <a:srgbClr val="553876"/>
      </a:accent6>
      <a:hlink>
        <a:srgbClr val="929547"/>
      </a:hlink>
      <a:folHlink>
        <a:srgbClr val="56633C"/>
      </a:folHlink>
    </a:clrScheme>
    <a:fontScheme name="Venture">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Venture">
      <a:fillStyleLst>
        <a:solidFill>
          <a:schemeClr val="phClr"/>
        </a:solidFill>
        <a:blipFill rotWithShape="1">
          <a:blip xmlns:r="http://schemas.openxmlformats.org/officeDocument/2006/relationships" r:embed="rId1">
            <a:duotone>
              <a:schemeClr val="phClr">
                <a:shade val="30000"/>
                <a:alpha val="50000"/>
                <a:satMod val="150000"/>
              </a:schemeClr>
              <a:schemeClr val="phClr">
                <a:tint val="50000"/>
                <a:alpha val="10000"/>
                <a:satMod val="150000"/>
              </a:schemeClr>
            </a:duotone>
          </a:blip>
          <a:stretch/>
        </a:blipFill>
        <a:blipFill rotWithShape="1">
          <a:blip xmlns:r="http://schemas.openxmlformats.org/officeDocument/2006/relationships" r:embed="rId2">
            <a:duotone>
              <a:schemeClr val="phClr">
                <a:shade val="30000"/>
                <a:alpha val="50000"/>
                <a:satMod val="150000"/>
              </a:schemeClr>
              <a:schemeClr val="phClr">
                <a:tint val="50000"/>
                <a:alpha val="10000"/>
                <a:satMod val="150000"/>
              </a:schemeClr>
            </a:duotone>
          </a:blip>
          <a:stretch/>
        </a:blip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innerShdw blurRad="76200" dist="25400" dir="13500000">
              <a:srgbClr val="4B4B4B">
                <a:alpha val="75000"/>
              </a:srgbClr>
            </a:innerShdw>
          </a:effectLst>
        </a:effectStyle>
      </a:effectStyleLst>
      <a:bgFillStyleLst>
        <a:solidFill>
          <a:schemeClr val="phClr"/>
        </a:solidFill>
        <a:blipFill rotWithShape="1">
          <a:blip xmlns:r="http://schemas.openxmlformats.org/officeDocument/2006/relationships" r:embed="rId3">
            <a:duotone>
              <a:schemeClr val="phClr">
                <a:shade val="10000"/>
                <a:alpha val="30000"/>
                <a:satMod val="60000"/>
              </a:schemeClr>
              <a:schemeClr val="phClr">
                <a:tint val="20000"/>
                <a:alpha val="5000"/>
                <a:satMod val="300000"/>
              </a:schemeClr>
            </a:duotone>
          </a:blip>
          <a:stretch/>
        </a:blipFill>
        <a:blipFill rotWithShape="1">
          <a:blip xmlns:r="http://schemas.openxmlformats.org/officeDocument/2006/relationships" r:embed="rId4">
            <a:duotone>
              <a:schemeClr val="phClr">
                <a:shade val="30000"/>
                <a:alpha val="50000"/>
                <a:satMod val="150000"/>
              </a:schemeClr>
              <a:schemeClr val="phClr">
                <a:tint val="50000"/>
                <a:alpha val="1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Aventura.thmx</Template>
  <TotalTime>563</TotalTime>
  <Words>1794</Words>
  <Application>Microsoft Macintosh PowerPoint</Application>
  <PresentationFormat>Presentación en pantalla (4:3)</PresentationFormat>
  <Paragraphs>238</Paragraphs>
  <Slides>33</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33</vt:i4>
      </vt:variant>
    </vt:vector>
  </HeadingPairs>
  <TitlesOfParts>
    <vt:vector size="40" baseType="lpstr">
      <vt:lpstr>Arial</vt:lpstr>
      <vt:lpstr>Bookman Old Style</vt:lpstr>
      <vt:lpstr>Calibri</vt:lpstr>
      <vt:lpstr>Calisto MT</vt:lpstr>
      <vt:lpstr>Wingdings</vt:lpstr>
      <vt:lpstr>Wingdings 2</vt:lpstr>
      <vt:lpstr>Aventura</vt:lpstr>
      <vt:lpstr> UNIVERSIDAD AUTÓNOMA DEL ESTADO DE MÉXICO FACULTAD DE ANTROPOLOGÍA  Licenciatura en Antropología Social  Unidad de Aprendizaje  “Teorías y métodos antropológicos”</vt:lpstr>
      <vt:lpstr>GUIÓN EXPLICATIVO</vt:lpstr>
      <vt:lpstr>¿La Etnografía es parte de la Antropología?</vt:lpstr>
      <vt:lpstr>¿Cómo se divide la Antropología? Según Ángel Palerm</vt:lpstr>
      <vt:lpstr>ANTROPOLOGÍA SOCIOCULTURAL </vt:lpstr>
      <vt:lpstr>Presentación de PowerPoint</vt:lpstr>
      <vt:lpstr>¿Qué es la Etnografía?</vt:lpstr>
      <vt:lpstr>Etnografía</vt:lpstr>
      <vt:lpstr>Etnografía</vt:lpstr>
      <vt:lpstr>Etnografía</vt:lpstr>
      <vt:lpstr>Etnografía</vt:lpstr>
      <vt:lpstr>COMO PARTE DE LA INVESTIGACIÓN  CULTURAL</vt:lpstr>
      <vt:lpstr>ETAPAS DE LA INVESTIGACIÓN CULTURAL</vt:lpstr>
      <vt:lpstr>  ¿Qué caracteriza a la etnografía</vt:lpstr>
      <vt:lpstr>La etnografía</vt:lpstr>
      <vt:lpstr>De acuerdo con Guber, la etnografía se caracteriza por ser un método abierto de investigación que cuenta con dos aspectos principales:</vt:lpstr>
      <vt:lpstr>EL PROCESO ETNOGRÁFICO </vt:lpstr>
      <vt:lpstr>Como método de estudio:</vt:lpstr>
      <vt:lpstr>   El trabajo de campo  </vt:lpstr>
      <vt:lpstr>Presentación de PowerPoint</vt:lpstr>
      <vt:lpstr>Son varias las formas de anunciar las distintas fases de una investigación antropológica. Hay quien distingue las cinco siguientes:</vt:lpstr>
      <vt:lpstr>En la etnografía hay tres lógicas mentales:</vt:lpstr>
      <vt:lpstr>La etnografía consta de dos herramientas principales para la recolección de datos:</vt:lpstr>
      <vt:lpstr> La observación participante</vt:lpstr>
      <vt:lpstr>Qué es la observación participante? </vt:lpstr>
      <vt:lpstr>Cuenta con dos aspectos fundamentales:</vt:lpstr>
      <vt:lpstr>Una Observación sistemática debe tener claro: </vt:lpstr>
      <vt:lpstr>Instrumentos para Observación sistemática</vt:lpstr>
      <vt:lpstr>La entrevista etnográfica</vt:lpstr>
      <vt:lpstr>Presentación de PowerPoint</vt:lpstr>
      <vt:lpstr>El papel del Investigador</vt:lpstr>
      <vt:lpstr>Elementos del texto etnográfico</vt:lpstr>
      <vt:lpstr> REFERENCIAS  BIBLIOGRÁFICAS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ENFOQUES CUANTITATIVOS Y CUALITATIVOS EN LA INVESTIGACIÓN</dc:title>
  <dc:creator>Gina</dc:creator>
  <cp:lastModifiedBy>Gina Arredondo</cp:lastModifiedBy>
  <cp:revision>43</cp:revision>
  <dcterms:created xsi:type="dcterms:W3CDTF">2015-02-20T14:41:26Z</dcterms:created>
  <dcterms:modified xsi:type="dcterms:W3CDTF">2019-10-01T00:42:55Z</dcterms:modified>
</cp:coreProperties>
</file>