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303" r:id="rId2"/>
    <p:sldId id="304"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6" r:id="rId38"/>
    <p:sldId id="297" r:id="rId39"/>
    <p:sldId id="290" r:id="rId40"/>
    <p:sldId id="298" r:id="rId41"/>
    <p:sldId id="299" r:id="rId42"/>
    <p:sldId id="305" r:id="rId43"/>
    <p:sldId id="327" r:id="rId44"/>
    <p:sldId id="302" r:id="rId4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1pPr>
    <a:lvl2pPr marL="0" marR="0" indent="2286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2pPr>
    <a:lvl3pPr marL="0" marR="0" indent="4572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3pPr>
    <a:lvl4pPr marL="0" marR="0" indent="6858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4pPr>
    <a:lvl5pPr marL="0" marR="0" indent="9144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5pPr>
    <a:lvl6pPr marL="0" marR="0" indent="11430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6pPr>
    <a:lvl7pPr marL="0" marR="0" indent="13716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7pPr>
    <a:lvl8pPr marL="0" marR="0" indent="16002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8pPr>
    <a:lvl9pPr marL="0" marR="0" indent="182880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wholeTbl>
    <a:band2H>
      <a:tcTxStyle/>
      <a:tcStyle>
        <a:tcBdr/>
        <a:fill>
          <a:solidFill>
            <a:srgbClr val="000000">
              <a:alpha val="25000"/>
            </a:srgbClr>
          </a:solidFill>
        </a:fill>
      </a:tcStyle>
    </a:band2H>
    <a:firstCo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879BBB"/>
          </a:solidFill>
        </a:fill>
      </a:tcStyle>
    </a:firstCol>
    <a:la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lastRow>
    <a:fir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879BBB"/>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4B13F">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00882B"/>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0078BC"/>
          </a:solidFill>
        </a:fill>
      </a:tcStyle>
    </a:firstRow>
  </a:tblStyle>
  <a:tblStyle styleId="{EEE7283C-3CF3-47DC-8721-378D4A62B228}" styleName="">
    <a:tblBg/>
    <a:wholeTbl>
      <a:tcTxStyle b="off" i="off">
        <a:fontRef idx="minor">
          <a:srgbClr val="FFFFFF"/>
        </a:fontRef>
        <a:srgbClr val="FFFFFF"/>
      </a:tcTxStyle>
      <a:tcStyle>
        <a:tcBdr>
          <a:left>
            <a:ln w="25400" cap="flat">
              <a:solidFill>
                <a:srgbClr val="FFFFFF">
                  <a:alpha val="75000"/>
                </a:srgbClr>
              </a:solidFill>
              <a:custDash>
                <a:ds d="200000" sp="200000"/>
              </a:custDash>
              <a:miter lim="400000"/>
            </a:ln>
          </a:left>
          <a:right>
            <a:ln w="25400" cap="flat">
              <a:solidFill>
                <a:srgbClr val="FFFFFF">
                  <a:alpha val="75000"/>
                </a:srgbClr>
              </a:solidFill>
              <a:custDash>
                <a:ds d="200000" sp="200000"/>
              </a:custDash>
              <a:miter lim="400000"/>
            </a:ln>
          </a:right>
          <a:top>
            <a:ln w="25400" cap="flat">
              <a:solidFill>
                <a:srgbClr val="FFFFFF">
                  <a:alpha val="75000"/>
                </a:srgbClr>
              </a:solidFill>
              <a:custDash>
                <a:ds d="200000" sp="200000"/>
              </a:custDash>
              <a:miter lim="400000"/>
            </a:ln>
          </a:top>
          <a:bottom>
            <a:ln w="25400" cap="flat">
              <a:solidFill>
                <a:srgbClr val="FFFFFF">
                  <a:alpha val="75000"/>
                </a:srgbClr>
              </a:solidFill>
              <a:custDash>
                <a:ds d="200000" sp="200000"/>
              </a:custDash>
              <a:miter lim="400000"/>
            </a:ln>
          </a:bottom>
          <a:insideH>
            <a:ln w="25400" cap="flat">
              <a:solidFill>
                <a:srgbClr val="FFFFFF">
                  <a:alpha val="75000"/>
                </a:srgbClr>
              </a:solidFill>
              <a:custDash>
                <a:ds d="200000" sp="200000"/>
              </a:custDash>
              <a:miter lim="400000"/>
            </a:ln>
          </a:insideH>
          <a:insideV>
            <a:ln w="25400" cap="flat">
              <a:solidFill>
                <a:srgbClr val="FFFFFF">
                  <a:alpha val="75000"/>
                </a:srgbClr>
              </a:solidFill>
              <a:custDash>
                <a:ds d="2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noFill/>
              <a:miter lim="400000"/>
            </a:ln>
          </a:left>
          <a:right>
            <a:ln w="12700" cap="flat">
              <a:solidFill>
                <a:srgbClr val="FFFFFF">
                  <a:alpha val="75000"/>
                </a:srgbClr>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54545">
              <a:alpha val="41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alpha val="75000"/>
                </a:srgbClr>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82A2F"/>
        </a:fontRef>
        <a:srgbClr val="282A2F"/>
      </a:tcTxStyle>
      <a:tcStyle>
        <a:tcBdr>
          <a:left>
            <a:ln w="12700" cap="flat">
              <a:noFill/>
              <a:miter lim="400000"/>
            </a:ln>
          </a:left>
          <a:right>
            <a:ln w="12700" cap="flat">
              <a:noFill/>
              <a:miter lim="400000"/>
            </a:ln>
          </a:right>
          <a:top>
            <a:ln w="12700" cap="flat">
              <a:noFill/>
              <a:miter lim="400000"/>
            </a:ln>
          </a:top>
          <a:bottom>
            <a:ln w="25400" cap="flat">
              <a:solidFill>
                <a:srgbClr val="FFFFFF">
                  <a:alpha val="75000"/>
                </a:srgbClr>
              </a:solidFill>
              <a:prstDash val="solid"/>
              <a:miter lim="400000"/>
            </a:ln>
          </a:bottom>
          <a:insideH>
            <a:ln w="12700" cap="flat">
              <a:noFill/>
              <a:miter lim="400000"/>
            </a:ln>
          </a:insideH>
          <a:insideV>
            <a:ln w="12700" cap="flat">
              <a:noFill/>
              <a:miter lim="400000"/>
            </a:ln>
          </a:insideV>
        </a:tcBdr>
        <a:fill>
          <a:solidFill>
            <a:srgbClr val="FFBD5C">
              <a:alpha val="82000"/>
            </a:srgbClr>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solidFill>
                <a:srgbClr val="CBCBCB"/>
              </a:solidFill>
              <a:prstDash val="solid"/>
              <a:miter lim="400000"/>
            </a:ln>
          </a:left>
          <a:right>
            <a:ln w="254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94B285"/>
          </a:solidFill>
        </a:fill>
      </a:tcStyle>
    </a:firstCol>
    <a:la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254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9487B7"/>
          </a:solidFill>
        </a:fill>
      </a:tcStyle>
    </a:lastRow>
    <a:firstRow>
      <a:tcTxStyle b="off" i="off">
        <a:fontRef idx="minor">
          <a:srgbClr val="FFFFFF"/>
        </a:fontRef>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254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7A8DB2"/>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noFill/>
        </a:fill>
      </a:tcStyle>
    </a:wholeTbl>
    <a:band2H>
      <a:tcTxStyle/>
      <a:tcStyle>
        <a:tcBdr/>
        <a:fill>
          <a:solidFill>
            <a:srgbClr val="DEDEDF">
              <a:alpha val="19000"/>
            </a:srgbClr>
          </a:solidFill>
        </a:fill>
      </a:tcStyle>
    </a:band2H>
    <a:firstCol>
      <a:tcTxStyle b="off" i="off">
        <a:fontRef idx="minor">
          <a:srgbClr val="FFFFFF"/>
        </a:fontRef>
        <a:srgbClr val="FFFFFF"/>
      </a:tcTxStyle>
      <a:tcStyle>
        <a:tcBdr>
          <a:left>
            <a:ln w="25400" cap="flat">
              <a:solidFill>
                <a:srgbClr val="FFFFFF"/>
              </a:solidFill>
              <a:prstDash val="solid"/>
              <a:miter lim="400000"/>
            </a:ln>
          </a:left>
          <a:right>
            <a:ln w="12700" cap="flat">
              <a:solidFill>
                <a:srgbClr val="FFFFFF"/>
              </a:solidFill>
              <a:prstDash val="solid"/>
              <a:miter lim="400000"/>
            </a:ln>
          </a:right>
          <a:top>
            <a:ln w="12700" cap="flat">
              <a:solidFill>
                <a:srgbClr val="FFFFFF">
                  <a:alpha val="50000"/>
                </a:srgbClr>
              </a:solidFill>
              <a:prstDash val="solid"/>
              <a:miter lim="400000"/>
            </a:ln>
          </a:top>
          <a:bottom>
            <a:ln w="12700" cap="flat">
              <a:solidFill>
                <a:srgbClr val="FFFFFF">
                  <a:alpha val="50000"/>
                </a:srgbClr>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444C55">
              <a:alpha val="50000"/>
            </a:srgbClr>
          </a:solidFill>
        </a:fill>
      </a:tcStyle>
    </a:firstCol>
    <a:la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33373B">
              <a:alpha val="50000"/>
            </a:srgbClr>
          </a:solidFill>
        </a:fill>
      </a:tcStyle>
    </a:lastRow>
    <a:firstRow>
      <a:tcTxStyle b="off" i="off">
        <a:fontRef idx="minor">
          <a:srgbClr val="FFFFFF"/>
        </a:fontRef>
        <a:srgbClr val="FFFFFF"/>
      </a:tcTxStyle>
      <a:tcStyle>
        <a:tcBdr>
          <a:left>
            <a:ln w="12700" cap="flat">
              <a:solidFill>
                <a:srgbClr val="FFFFFF">
                  <a:alpha val="50000"/>
                </a:srgbClr>
              </a:solidFill>
              <a:prstDash val="solid"/>
              <a:miter lim="400000"/>
            </a:ln>
          </a:left>
          <a:right>
            <a:ln w="12700" cap="flat">
              <a:solidFill>
                <a:srgbClr val="FFFFFF">
                  <a:alpha val="50000"/>
                </a:srgbClr>
              </a:solidFill>
              <a:prstDash val="solid"/>
              <a:miter lim="400000"/>
            </a:ln>
          </a:right>
          <a:top>
            <a:ln w="25400" cap="flat">
              <a:solidFill>
                <a:srgbClr val="FFFFFF"/>
              </a:solidFill>
              <a:prstDash val="solid"/>
              <a:miter lim="400000"/>
            </a:ln>
          </a:top>
          <a:bottom>
            <a:ln w="12700" cap="flat">
              <a:solidFill>
                <a:srgbClr val="FFFFFF"/>
              </a:solidFill>
              <a:prstDash val="solid"/>
              <a:miter lim="400000"/>
            </a:ln>
          </a:bottom>
          <a:insideH>
            <a:ln w="12700" cap="flat">
              <a:solidFill>
                <a:srgbClr val="FFFFFF">
                  <a:alpha val="50000"/>
                </a:srgbClr>
              </a:solidFill>
              <a:prstDash val="solid"/>
              <a:miter lim="400000"/>
            </a:ln>
          </a:insideH>
          <a:insideV>
            <a:ln w="12700" cap="flat">
              <a:solidFill>
                <a:srgbClr val="FFFFFF">
                  <a:alpha val="50000"/>
                </a:srgbClr>
              </a:solidFill>
              <a:prstDash val="solid"/>
              <a:miter lim="400000"/>
            </a:ln>
          </a:insideV>
        </a:tcBdr>
        <a:fill>
          <a:solidFill>
            <a:srgbClr val="33373B">
              <a:alpha val="50000"/>
            </a:srgbClr>
          </a:solidFill>
        </a:fill>
      </a:tcStyle>
    </a:firstRow>
  </a:tblStyle>
  <a:tblStyle styleId="{2708684C-4D16-4618-839F-0558EEFCDFE6}" styleName="">
    <a:tblBg/>
    <a:wholeTbl>
      <a:tcTxStyle b="off" i="off">
        <a:fontRef idx="minor">
          <a:srgbClr val="FFFFFF"/>
        </a:fontRef>
        <a:srgbClr val="FFFFFF"/>
      </a:tcTxStyle>
      <a:tcStyle>
        <a:tcBdr>
          <a:left>
            <a:ln w="25400" cap="rnd">
              <a:solidFill>
                <a:srgbClr val="FFFFFF"/>
              </a:solidFill>
              <a:custDash>
                <a:ds d="100000" sp="200000"/>
              </a:custDash>
              <a:miter lim="400000"/>
            </a:ln>
          </a:left>
          <a:right>
            <a:ln w="25400" cap="rnd">
              <a:solidFill>
                <a:srgbClr val="FFFFFF"/>
              </a:solidFill>
              <a:custDash>
                <a:ds d="100000" sp="200000"/>
              </a:custDash>
              <a:miter lim="400000"/>
            </a:ln>
          </a:right>
          <a:top>
            <a:ln w="25400" cap="rnd">
              <a:solidFill>
                <a:srgbClr val="FFFFFF"/>
              </a:solidFill>
              <a:custDash>
                <a:ds d="100000" sp="200000"/>
              </a:custDash>
              <a:miter lim="400000"/>
            </a:ln>
          </a:top>
          <a:bottom>
            <a:ln w="25400" cap="rnd">
              <a:solidFill>
                <a:srgbClr val="FFFFFF"/>
              </a:solidFill>
              <a:custDash>
                <a:ds d="100000" sp="200000"/>
              </a:custDash>
              <a:miter lim="400000"/>
            </a:ln>
          </a:bottom>
          <a:insideH>
            <a:ln w="25400" cap="rnd">
              <a:solidFill>
                <a:srgbClr val="FFFFFF"/>
              </a:solidFill>
              <a:custDash>
                <a:ds d="100000" sp="200000"/>
              </a:custDash>
              <a:miter lim="400000"/>
            </a:ln>
          </a:insideH>
          <a:insideV>
            <a:ln w="25400" cap="rnd">
              <a:solidFill>
                <a:srgbClr val="FFFFFF"/>
              </a:solidFill>
              <a:custDash>
                <a:ds d="100000" sp="200000"/>
              </a:custDash>
              <a:miter lim="400000"/>
            </a:ln>
          </a:insideV>
        </a:tcBdr>
        <a:fill>
          <a:noFill/>
        </a:fill>
      </a:tcStyle>
    </a:wholeTbl>
    <a:band2H>
      <a:tcTxStyle/>
      <a:tcStyle>
        <a:tcBdr/>
        <a:fill>
          <a:solidFill>
            <a:srgbClr val="FFFFFF">
              <a:alpha val="15000"/>
            </a:srgbClr>
          </a:solidFill>
        </a:fill>
      </a:tcStyle>
    </a:band2H>
    <a:firstCol>
      <a:tcTxStyle b="off" i="off">
        <a:fontRef idx="minor">
          <a:srgbClr val="FFFFFF"/>
        </a:fontRef>
        <a:srgbClr val="FFFFFF"/>
      </a:tcTxStyle>
      <a:tcStyle>
        <a:tcBdr>
          <a:left>
            <a:ln w="12700" cap="flat">
              <a:noFill/>
              <a:miter lim="400000"/>
            </a:ln>
          </a:left>
          <a:right>
            <a:ln w="254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25400" cap="flat">
              <a:solidFill>
                <a:srgbClr val="FFFFFF"/>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54"/>
    <p:restoredTop sz="94674"/>
  </p:normalViewPr>
  <p:slideViewPr>
    <p:cSldViewPr snapToGrid="0" snapToObjects="1">
      <p:cViewPr varScale="1">
        <p:scale>
          <a:sx n="87" d="100"/>
          <a:sy n="87" d="100"/>
        </p:scale>
        <p:origin x="24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CC0181-6DC1-4019-B068-44337F8FD8B7}" type="doc">
      <dgm:prSet loTypeId="urn:microsoft.com/office/officeart/2005/8/layout/hierarchy2" loCatId="hierarchy" qsTypeId="urn:microsoft.com/office/officeart/2005/8/quickstyle/simple1" qsCatId="simple" csTypeId="urn:microsoft.com/office/officeart/2005/8/colors/accent6_4" csCatId="accent6" phldr="1"/>
      <dgm:spPr/>
      <dgm:t>
        <a:bodyPr/>
        <a:lstStyle/>
        <a:p>
          <a:endParaRPr lang="es-MX"/>
        </a:p>
      </dgm:t>
    </dgm:pt>
    <dgm:pt modelId="{75C1B7BC-CF1F-4628-8D1A-41F32EA7697F}">
      <dgm:prSet phldrT="[Texto]"/>
      <dgm:spPr/>
      <dgm:t>
        <a:bodyPr/>
        <a:lstStyle/>
        <a:p>
          <a:r>
            <a:rPr lang="es-MX" dirty="0">
              <a:solidFill>
                <a:schemeClr val="tx1"/>
              </a:solidFill>
            </a:rPr>
            <a:t>Sociedad evoluciona</a:t>
          </a:r>
        </a:p>
      </dgm:t>
    </dgm:pt>
    <dgm:pt modelId="{AD0F5079-2221-4E65-8D18-6A44A28594E7}" type="parTrans" cxnId="{83E8EE27-6521-4393-AFCB-5015FEC49E7A}">
      <dgm:prSet/>
      <dgm:spPr/>
      <dgm:t>
        <a:bodyPr/>
        <a:lstStyle/>
        <a:p>
          <a:endParaRPr lang="es-MX">
            <a:solidFill>
              <a:schemeClr val="tx1"/>
            </a:solidFill>
          </a:endParaRPr>
        </a:p>
      </dgm:t>
    </dgm:pt>
    <dgm:pt modelId="{3E53DAF1-6E6C-44CF-9099-7BCE4E0AD81D}" type="sibTrans" cxnId="{83E8EE27-6521-4393-AFCB-5015FEC49E7A}">
      <dgm:prSet/>
      <dgm:spPr/>
      <dgm:t>
        <a:bodyPr/>
        <a:lstStyle/>
        <a:p>
          <a:endParaRPr lang="es-MX">
            <a:solidFill>
              <a:schemeClr val="tx1"/>
            </a:solidFill>
          </a:endParaRPr>
        </a:p>
      </dgm:t>
    </dgm:pt>
    <dgm:pt modelId="{95BA91A9-B90F-4A83-9E0F-D86E7F873AF3}">
      <dgm:prSet phldrT="[Texto]"/>
      <dgm:spPr/>
      <dgm:t>
        <a:bodyPr/>
        <a:lstStyle/>
        <a:p>
          <a:r>
            <a:rPr lang="es-MX" dirty="0">
              <a:solidFill>
                <a:schemeClr val="tx1"/>
              </a:solidFill>
            </a:rPr>
            <a:t>Salvajismo</a:t>
          </a:r>
        </a:p>
      </dgm:t>
    </dgm:pt>
    <dgm:pt modelId="{C52D92CA-5997-44CB-BD1D-0F98A3870C5F}" type="parTrans" cxnId="{5935C8B8-2D7F-41DA-A79A-754D042F32D8}">
      <dgm:prSet/>
      <dgm:spPr/>
      <dgm:t>
        <a:bodyPr/>
        <a:lstStyle/>
        <a:p>
          <a:endParaRPr lang="es-MX">
            <a:solidFill>
              <a:schemeClr val="tx1"/>
            </a:solidFill>
          </a:endParaRPr>
        </a:p>
      </dgm:t>
    </dgm:pt>
    <dgm:pt modelId="{FC9F6A6A-616C-4037-9C8B-4772A681100F}" type="sibTrans" cxnId="{5935C8B8-2D7F-41DA-A79A-754D042F32D8}">
      <dgm:prSet/>
      <dgm:spPr/>
      <dgm:t>
        <a:bodyPr/>
        <a:lstStyle/>
        <a:p>
          <a:endParaRPr lang="es-MX">
            <a:solidFill>
              <a:schemeClr val="tx1"/>
            </a:solidFill>
          </a:endParaRPr>
        </a:p>
      </dgm:t>
    </dgm:pt>
    <dgm:pt modelId="{8431AC38-AA1F-4777-A409-7D6B9053C46D}">
      <dgm:prSet phldrT="[Texto]"/>
      <dgm:spPr/>
      <dgm:t>
        <a:bodyPr/>
        <a:lstStyle/>
        <a:p>
          <a:r>
            <a:rPr lang="es-MX" dirty="0">
              <a:solidFill>
                <a:schemeClr val="tx1"/>
              </a:solidFill>
            </a:rPr>
            <a:t>Inferior</a:t>
          </a:r>
        </a:p>
      </dgm:t>
    </dgm:pt>
    <dgm:pt modelId="{AEF56BFD-B3E2-429D-96C0-120DC1DBFAA3}" type="parTrans" cxnId="{2F822651-4FCA-456A-9AF4-08E7D025DA5C}">
      <dgm:prSet/>
      <dgm:spPr/>
      <dgm:t>
        <a:bodyPr/>
        <a:lstStyle/>
        <a:p>
          <a:endParaRPr lang="es-MX">
            <a:solidFill>
              <a:schemeClr val="tx1"/>
            </a:solidFill>
          </a:endParaRPr>
        </a:p>
      </dgm:t>
    </dgm:pt>
    <dgm:pt modelId="{3148009C-755F-42CE-8F78-AB22E2557227}" type="sibTrans" cxnId="{2F822651-4FCA-456A-9AF4-08E7D025DA5C}">
      <dgm:prSet/>
      <dgm:spPr/>
      <dgm:t>
        <a:bodyPr/>
        <a:lstStyle/>
        <a:p>
          <a:endParaRPr lang="es-MX">
            <a:solidFill>
              <a:schemeClr val="tx1"/>
            </a:solidFill>
          </a:endParaRPr>
        </a:p>
      </dgm:t>
    </dgm:pt>
    <dgm:pt modelId="{B3D882CA-A9DE-4012-AE66-D1FB2E2EF6FC}">
      <dgm:prSet phldrT="[Texto]"/>
      <dgm:spPr/>
      <dgm:t>
        <a:bodyPr/>
        <a:lstStyle/>
        <a:p>
          <a:r>
            <a:rPr lang="es-MX" dirty="0">
              <a:solidFill>
                <a:schemeClr val="tx1"/>
              </a:solidFill>
            </a:rPr>
            <a:t>Medio </a:t>
          </a:r>
        </a:p>
      </dgm:t>
    </dgm:pt>
    <dgm:pt modelId="{604F8B5C-0749-4503-A42F-C58BF87B791C}" type="parTrans" cxnId="{52052167-7544-4A43-9463-8F8BCBD3C023}">
      <dgm:prSet/>
      <dgm:spPr/>
      <dgm:t>
        <a:bodyPr/>
        <a:lstStyle/>
        <a:p>
          <a:endParaRPr lang="es-MX">
            <a:solidFill>
              <a:schemeClr val="tx1"/>
            </a:solidFill>
          </a:endParaRPr>
        </a:p>
      </dgm:t>
    </dgm:pt>
    <dgm:pt modelId="{E1EF1067-BE60-4764-A6D6-D3A394F1F944}" type="sibTrans" cxnId="{52052167-7544-4A43-9463-8F8BCBD3C023}">
      <dgm:prSet/>
      <dgm:spPr/>
      <dgm:t>
        <a:bodyPr/>
        <a:lstStyle/>
        <a:p>
          <a:endParaRPr lang="es-MX">
            <a:solidFill>
              <a:schemeClr val="tx1"/>
            </a:solidFill>
          </a:endParaRPr>
        </a:p>
      </dgm:t>
    </dgm:pt>
    <dgm:pt modelId="{03482C03-CB62-4468-841D-47DB7C0ED116}">
      <dgm:prSet phldrT="[Texto]"/>
      <dgm:spPr/>
      <dgm:t>
        <a:bodyPr/>
        <a:lstStyle/>
        <a:p>
          <a:r>
            <a:rPr lang="es-MX" dirty="0">
              <a:solidFill>
                <a:schemeClr val="tx1"/>
              </a:solidFill>
            </a:rPr>
            <a:t>Inferior </a:t>
          </a:r>
        </a:p>
      </dgm:t>
    </dgm:pt>
    <dgm:pt modelId="{D401F42D-B2D2-47F0-97F8-4E872B8EF86F}" type="parTrans" cxnId="{991DCF23-6A81-433F-B7BC-8906B95B7FB4}">
      <dgm:prSet/>
      <dgm:spPr/>
      <dgm:t>
        <a:bodyPr/>
        <a:lstStyle/>
        <a:p>
          <a:endParaRPr lang="es-MX">
            <a:solidFill>
              <a:schemeClr val="tx1"/>
            </a:solidFill>
          </a:endParaRPr>
        </a:p>
      </dgm:t>
    </dgm:pt>
    <dgm:pt modelId="{26AC9D7F-6635-42DA-8E35-231387813ED1}" type="sibTrans" cxnId="{991DCF23-6A81-433F-B7BC-8906B95B7FB4}">
      <dgm:prSet/>
      <dgm:spPr/>
      <dgm:t>
        <a:bodyPr/>
        <a:lstStyle/>
        <a:p>
          <a:endParaRPr lang="es-MX">
            <a:solidFill>
              <a:schemeClr val="tx1"/>
            </a:solidFill>
          </a:endParaRPr>
        </a:p>
      </dgm:t>
    </dgm:pt>
    <dgm:pt modelId="{0FB1DBF2-E18C-4572-BED3-F4B596D2DCA9}">
      <dgm:prSet/>
      <dgm:spPr/>
      <dgm:t>
        <a:bodyPr/>
        <a:lstStyle/>
        <a:p>
          <a:r>
            <a:rPr lang="es-MX" dirty="0">
              <a:solidFill>
                <a:schemeClr val="tx1"/>
              </a:solidFill>
            </a:rPr>
            <a:t>Barbarie </a:t>
          </a:r>
        </a:p>
      </dgm:t>
    </dgm:pt>
    <dgm:pt modelId="{72D456EE-39FF-43E5-9316-1B74EC8B77F6}" type="parTrans" cxnId="{1BB95D61-8609-4066-AF4E-233C60C39BE1}">
      <dgm:prSet/>
      <dgm:spPr/>
      <dgm:t>
        <a:bodyPr/>
        <a:lstStyle/>
        <a:p>
          <a:endParaRPr lang="es-MX">
            <a:solidFill>
              <a:schemeClr val="tx1"/>
            </a:solidFill>
          </a:endParaRPr>
        </a:p>
      </dgm:t>
    </dgm:pt>
    <dgm:pt modelId="{81FD04D0-94AF-4A4E-8AE4-06D5DCC2AC37}" type="sibTrans" cxnId="{1BB95D61-8609-4066-AF4E-233C60C39BE1}">
      <dgm:prSet/>
      <dgm:spPr/>
      <dgm:t>
        <a:bodyPr/>
        <a:lstStyle/>
        <a:p>
          <a:endParaRPr lang="es-MX">
            <a:solidFill>
              <a:schemeClr val="tx1"/>
            </a:solidFill>
          </a:endParaRPr>
        </a:p>
      </dgm:t>
    </dgm:pt>
    <dgm:pt modelId="{4619DFBE-49AB-4BA7-8DFB-C57F9C92E215}">
      <dgm:prSet/>
      <dgm:spPr/>
      <dgm:t>
        <a:bodyPr/>
        <a:lstStyle/>
        <a:p>
          <a:r>
            <a:rPr lang="es-MX" dirty="0">
              <a:solidFill>
                <a:schemeClr val="tx1"/>
              </a:solidFill>
            </a:rPr>
            <a:t>Civilización </a:t>
          </a:r>
        </a:p>
      </dgm:t>
    </dgm:pt>
    <dgm:pt modelId="{FC7A9762-586C-4F9A-AC89-52C8A50B86AE}" type="parTrans" cxnId="{A1BACC4E-22D5-454A-A4C9-9364892B05BE}">
      <dgm:prSet/>
      <dgm:spPr/>
      <dgm:t>
        <a:bodyPr/>
        <a:lstStyle/>
        <a:p>
          <a:endParaRPr lang="es-MX">
            <a:solidFill>
              <a:schemeClr val="tx1"/>
            </a:solidFill>
          </a:endParaRPr>
        </a:p>
      </dgm:t>
    </dgm:pt>
    <dgm:pt modelId="{ACB3EA6C-AC74-4C1F-A32D-D1AA8ABFD759}" type="sibTrans" cxnId="{A1BACC4E-22D5-454A-A4C9-9364892B05BE}">
      <dgm:prSet/>
      <dgm:spPr/>
      <dgm:t>
        <a:bodyPr/>
        <a:lstStyle/>
        <a:p>
          <a:endParaRPr lang="es-MX">
            <a:solidFill>
              <a:schemeClr val="tx1"/>
            </a:solidFill>
          </a:endParaRPr>
        </a:p>
      </dgm:t>
    </dgm:pt>
    <dgm:pt modelId="{602AC8B4-74DA-4910-B36B-5221EE1095B7}">
      <dgm:prSet/>
      <dgm:spPr/>
      <dgm:t>
        <a:bodyPr/>
        <a:lstStyle/>
        <a:p>
          <a:r>
            <a:rPr lang="es-MX" dirty="0">
              <a:solidFill>
                <a:schemeClr val="tx1"/>
              </a:solidFill>
            </a:rPr>
            <a:t>Superior </a:t>
          </a:r>
        </a:p>
      </dgm:t>
    </dgm:pt>
    <dgm:pt modelId="{A8C88C33-D454-43FA-BBEC-505E15A0A7BA}" type="parTrans" cxnId="{C5812ACC-3D4C-4F62-BD56-CD5B8B226088}">
      <dgm:prSet/>
      <dgm:spPr/>
      <dgm:t>
        <a:bodyPr/>
        <a:lstStyle/>
        <a:p>
          <a:endParaRPr lang="es-MX">
            <a:solidFill>
              <a:schemeClr val="tx1"/>
            </a:solidFill>
          </a:endParaRPr>
        </a:p>
      </dgm:t>
    </dgm:pt>
    <dgm:pt modelId="{D1F0C389-4CFA-4712-8CC7-576886EC208A}" type="sibTrans" cxnId="{C5812ACC-3D4C-4F62-BD56-CD5B8B226088}">
      <dgm:prSet/>
      <dgm:spPr/>
      <dgm:t>
        <a:bodyPr/>
        <a:lstStyle/>
        <a:p>
          <a:endParaRPr lang="es-MX">
            <a:solidFill>
              <a:schemeClr val="tx1"/>
            </a:solidFill>
          </a:endParaRPr>
        </a:p>
      </dgm:t>
    </dgm:pt>
    <dgm:pt modelId="{B020197B-9A09-46AD-B4E5-769350B005B7}">
      <dgm:prSet/>
      <dgm:spPr/>
      <dgm:t>
        <a:bodyPr/>
        <a:lstStyle/>
        <a:p>
          <a:r>
            <a:rPr lang="es-MX" dirty="0">
              <a:solidFill>
                <a:schemeClr val="tx1"/>
              </a:solidFill>
            </a:rPr>
            <a:t>Medio </a:t>
          </a:r>
        </a:p>
      </dgm:t>
    </dgm:pt>
    <dgm:pt modelId="{7DDA1369-3EEB-441D-9B9E-E903825AA528}" type="parTrans" cxnId="{AFAE0DB8-EB93-43FD-AA08-101C0CDDC0E7}">
      <dgm:prSet/>
      <dgm:spPr/>
      <dgm:t>
        <a:bodyPr/>
        <a:lstStyle/>
        <a:p>
          <a:endParaRPr lang="es-MX">
            <a:solidFill>
              <a:schemeClr val="tx1"/>
            </a:solidFill>
          </a:endParaRPr>
        </a:p>
      </dgm:t>
    </dgm:pt>
    <dgm:pt modelId="{642668A8-6D8D-4193-9AB2-4E9F859076D1}" type="sibTrans" cxnId="{AFAE0DB8-EB93-43FD-AA08-101C0CDDC0E7}">
      <dgm:prSet/>
      <dgm:spPr/>
      <dgm:t>
        <a:bodyPr/>
        <a:lstStyle/>
        <a:p>
          <a:endParaRPr lang="es-MX">
            <a:solidFill>
              <a:schemeClr val="tx1"/>
            </a:solidFill>
          </a:endParaRPr>
        </a:p>
      </dgm:t>
    </dgm:pt>
    <dgm:pt modelId="{44E8AF08-D6DB-4BFA-A73E-3411939CABFD}">
      <dgm:prSet/>
      <dgm:spPr/>
      <dgm:t>
        <a:bodyPr/>
        <a:lstStyle/>
        <a:p>
          <a:r>
            <a:rPr lang="es-MX" dirty="0">
              <a:solidFill>
                <a:schemeClr val="tx1"/>
              </a:solidFill>
            </a:rPr>
            <a:t>Superior</a:t>
          </a:r>
        </a:p>
      </dgm:t>
    </dgm:pt>
    <dgm:pt modelId="{D679CC22-BE00-496D-8B5C-F21DB137BE70}" type="parTrans" cxnId="{2BF4A5F7-3CE2-4F74-9317-9844CC448100}">
      <dgm:prSet/>
      <dgm:spPr/>
      <dgm:t>
        <a:bodyPr/>
        <a:lstStyle/>
        <a:p>
          <a:endParaRPr lang="es-MX">
            <a:solidFill>
              <a:schemeClr val="tx1"/>
            </a:solidFill>
          </a:endParaRPr>
        </a:p>
      </dgm:t>
    </dgm:pt>
    <dgm:pt modelId="{E38E969C-B0D4-498B-B40B-497B3198A866}" type="sibTrans" cxnId="{2BF4A5F7-3CE2-4F74-9317-9844CC448100}">
      <dgm:prSet/>
      <dgm:spPr/>
      <dgm:t>
        <a:bodyPr/>
        <a:lstStyle/>
        <a:p>
          <a:endParaRPr lang="es-MX">
            <a:solidFill>
              <a:schemeClr val="tx1"/>
            </a:solidFill>
          </a:endParaRPr>
        </a:p>
      </dgm:t>
    </dgm:pt>
    <dgm:pt modelId="{09F31ADE-28B4-49A6-B802-FF00A62965EE}" type="pres">
      <dgm:prSet presAssocID="{E1CC0181-6DC1-4019-B068-44337F8FD8B7}" presName="diagram" presStyleCnt="0">
        <dgm:presLayoutVars>
          <dgm:chPref val="1"/>
          <dgm:dir/>
          <dgm:animOne val="branch"/>
          <dgm:animLvl val="lvl"/>
          <dgm:resizeHandles val="exact"/>
        </dgm:presLayoutVars>
      </dgm:prSet>
      <dgm:spPr/>
    </dgm:pt>
    <dgm:pt modelId="{ED1F9613-8275-4659-AA1E-2B5C11D876EC}" type="pres">
      <dgm:prSet presAssocID="{75C1B7BC-CF1F-4628-8D1A-41F32EA7697F}" presName="root1" presStyleCnt="0"/>
      <dgm:spPr/>
    </dgm:pt>
    <dgm:pt modelId="{C8000212-84B9-4EF7-801D-D34EBEAAB185}" type="pres">
      <dgm:prSet presAssocID="{75C1B7BC-CF1F-4628-8D1A-41F32EA7697F}" presName="LevelOneTextNode" presStyleLbl="node0" presStyleIdx="0" presStyleCnt="1">
        <dgm:presLayoutVars>
          <dgm:chPref val="3"/>
        </dgm:presLayoutVars>
      </dgm:prSet>
      <dgm:spPr/>
    </dgm:pt>
    <dgm:pt modelId="{46A43C03-4733-4903-80EC-6AC52C920444}" type="pres">
      <dgm:prSet presAssocID="{75C1B7BC-CF1F-4628-8D1A-41F32EA7697F}" presName="level2hierChild" presStyleCnt="0"/>
      <dgm:spPr/>
    </dgm:pt>
    <dgm:pt modelId="{5B3E3CE4-5416-4227-9F9A-25660422B08B}" type="pres">
      <dgm:prSet presAssocID="{C52D92CA-5997-44CB-BD1D-0F98A3870C5F}" presName="conn2-1" presStyleLbl="parChTrans1D2" presStyleIdx="0" presStyleCnt="3"/>
      <dgm:spPr/>
    </dgm:pt>
    <dgm:pt modelId="{35DFAF3F-1E1B-413C-BEDD-204C340DCA6E}" type="pres">
      <dgm:prSet presAssocID="{C52D92CA-5997-44CB-BD1D-0F98A3870C5F}" presName="connTx" presStyleLbl="parChTrans1D2" presStyleIdx="0" presStyleCnt="3"/>
      <dgm:spPr/>
    </dgm:pt>
    <dgm:pt modelId="{5FEB5D66-76ED-4E98-AAFE-9A2EEFECD1A7}" type="pres">
      <dgm:prSet presAssocID="{95BA91A9-B90F-4A83-9E0F-D86E7F873AF3}" presName="root2" presStyleCnt="0"/>
      <dgm:spPr/>
    </dgm:pt>
    <dgm:pt modelId="{33D6CD5E-7C06-4DE6-AB42-6FE49C736481}" type="pres">
      <dgm:prSet presAssocID="{95BA91A9-B90F-4A83-9E0F-D86E7F873AF3}" presName="LevelTwoTextNode" presStyleLbl="node2" presStyleIdx="0" presStyleCnt="3">
        <dgm:presLayoutVars>
          <dgm:chPref val="3"/>
        </dgm:presLayoutVars>
      </dgm:prSet>
      <dgm:spPr/>
    </dgm:pt>
    <dgm:pt modelId="{908AAAE1-DD3F-4840-92FD-6D47D70CDB86}" type="pres">
      <dgm:prSet presAssocID="{95BA91A9-B90F-4A83-9E0F-D86E7F873AF3}" presName="level3hierChild" presStyleCnt="0"/>
      <dgm:spPr/>
    </dgm:pt>
    <dgm:pt modelId="{679066F9-9256-47F8-BE59-7F44411A0455}" type="pres">
      <dgm:prSet presAssocID="{AEF56BFD-B3E2-429D-96C0-120DC1DBFAA3}" presName="conn2-1" presStyleLbl="parChTrans1D3" presStyleIdx="0" presStyleCnt="6"/>
      <dgm:spPr/>
    </dgm:pt>
    <dgm:pt modelId="{010976FA-AD3C-4739-9058-E6BFEE975902}" type="pres">
      <dgm:prSet presAssocID="{AEF56BFD-B3E2-429D-96C0-120DC1DBFAA3}" presName="connTx" presStyleLbl="parChTrans1D3" presStyleIdx="0" presStyleCnt="6"/>
      <dgm:spPr/>
    </dgm:pt>
    <dgm:pt modelId="{3450DAD8-88A3-4547-83F8-31B5F67484FC}" type="pres">
      <dgm:prSet presAssocID="{8431AC38-AA1F-4777-A409-7D6B9053C46D}" presName="root2" presStyleCnt="0"/>
      <dgm:spPr/>
    </dgm:pt>
    <dgm:pt modelId="{48E8EBF3-7B17-4B27-B820-8BEBDE0B4EB4}" type="pres">
      <dgm:prSet presAssocID="{8431AC38-AA1F-4777-A409-7D6B9053C46D}" presName="LevelTwoTextNode" presStyleLbl="node3" presStyleIdx="0" presStyleCnt="6">
        <dgm:presLayoutVars>
          <dgm:chPref val="3"/>
        </dgm:presLayoutVars>
      </dgm:prSet>
      <dgm:spPr/>
    </dgm:pt>
    <dgm:pt modelId="{D259E38B-02D9-4FCB-AA22-332A7511F07E}" type="pres">
      <dgm:prSet presAssocID="{8431AC38-AA1F-4777-A409-7D6B9053C46D}" presName="level3hierChild" presStyleCnt="0"/>
      <dgm:spPr/>
    </dgm:pt>
    <dgm:pt modelId="{9E6E310A-386B-4F40-A102-C984A538233F}" type="pres">
      <dgm:prSet presAssocID="{604F8B5C-0749-4503-A42F-C58BF87B791C}" presName="conn2-1" presStyleLbl="parChTrans1D3" presStyleIdx="1" presStyleCnt="6"/>
      <dgm:spPr/>
    </dgm:pt>
    <dgm:pt modelId="{BA00D1B7-EE2A-4272-AE78-E005028E3306}" type="pres">
      <dgm:prSet presAssocID="{604F8B5C-0749-4503-A42F-C58BF87B791C}" presName="connTx" presStyleLbl="parChTrans1D3" presStyleIdx="1" presStyleCnt="6"/>
      <dgm:spPr/>
    </dgm:pt>
    <dgm:pt modelId="{1D524A7F-6D88-4813-932D-309F151C9E28}" type="pres">
      <dgm:prSet presAssocID="{B3D882CA-A9DE-4012-AE66-D1FB2E2EF6FC}" presName="root2" presStyleCnt="0"/>
      <dgm:spPr/>
    </dgm:pt>
    <dgm:pt modelId="{A3B87567-048F-44C0-A0DC-6FE3B5349143}" type="pres">
      <dgm:prSet presAssocID="{B3D882CA-A9DE-4012-AE66-D1FB2E2EF6FC}" presName="LevelTwoTextNode" presStyleLbl="node3" presStyleIdx="1" presStyleCnt="6">
        <dgm:presLayoutVars>
          <dgm:chPref val="3"/>
        </dgm:presLayoutVars>
      </dgm:prSet>
      <dgm:spPr/>
    </dgm:pt>
    <dgm:pt modelId="{81A72957-1B56-46CA-9BAA-81D57488CCD7}" type="pres">
      <dgm:prSet presAssocID="{B3D882CA-A9DE-4012-AE66-D1FB2E2EF6FC}" presName="level3hierChild" presStyleCnt="0"/>
      <dgm:spPr/>
    </dgm:pt>
    <dgm:pt modelId="{277AC3AE-6BCC-43E0-865D-F9543A4FE549}" type="pres">
      <dgm:prSet presAssocID="{A8C88C33-D454-43FA-BBEC-505E15A0A7BA}" presName="conn2-1" presStyleLbl="parChTrans1D3" presStyleIdx="2" presStyleCnt="6"/>
      <dgm:spPr/>
    </dgm:pt>
    <dgm:pt modelId="{1E15625E-8A2F-4AE5-9E82-07A3523DD066}" type="pres">
      <dgm:prSet presAssocID="{A8C88C33-D454-43FA-BBEC-505E15A0A7BA}" presName="connTx" presStyleLbl="parChTrans1D3" presStyleIdx="2" presStyleCnt="6"/>
      <dgm:spPr/>
    </dgm:pt>
    <dgm:pt modelId="{5B60ADD1-A2A0-4DBC-8893-089B2DB4FF57}" type="pres">
      <dgm:prSet presAssocID="{602AC8B4-74DA-4910-B36B-5221EE1095B7}" presName="root2" presStyleCnt="0"/>
      <dgm:spPr/>
    </dgm:pt>
    <dgm:pt modelId="{1AE7658D-D3DE-42F5-BA0E-0521DD2C90EE}" type="pres">
      <dgm:prSet presAssocID="{602AC8B4-74DA-4910-B36B-5221EE1095B7}" presName="LevelTwoTextNode" presStyleLbl="node3" presStyleIdx="2" presStyleCnt="6">
        <dgm:presLayoutVars>
          <dgm:chPref val="3"/>
        </dgm:presLayoutVars>
      </dgm:prSet>
      <dgm:spPr/>
    </dgm:pt>
    <dgm:pt modelId="{A931147C-5250-4839-838A-E6ED1E238C95}" type="pres">
      <dgm:prSet presAssocID="{602AC8B4-74DA-4910-B36B-5221EE1095B7}" presName="level3hierChild" presStyleCnt="0"/>
      <dgm:spPr/>
    </dgm:pt>
    <dgm:pt modelId="{1A839788-8292-4B19-AB3D-C03D49ED56CD}" type="pres">
      <dgm:prSet presAssocID="{72D456EE-39FF-43E5-9316-1B74EC8B77F6}" presName="conn2-1" presStyleLbl="parChTrans1D2" presStyleIdx="1" presStyleCnt="3"/>
      <dgm:spPr/>
    </dgm:pt>
    <dgm:pt modelId="{02F99389-B91F-44E5-83E9-3E1628B1C9E9}" type="pres">
      <dgm:prSet presAssocID="{72D456EE-39FF-43E5-9316-1B74EC8B77F6}" presName="connTx" presStyleLbl="parChTrans1D2" presStyleIdx="1" presStyleCnt="3"/>
      <dgm:spPr/>
    </dgm:pt>
    <dgm:pt modelId="{36CCA472-FCE1-4BD4-B3A4-4E78935ECDA9}" type="pres">
      <dgm:prSet presAssocID="{0FB1DBF2-E18C-4572-BED3-F4B596D2DCA9}" presName="root2" presStyleCnt="0"/>
      <dgm:spPr/>
    </dgm:pt>
    <dgm:pt modelId="{BF4FF452-2E79-4B88-B7F8-1E15F32C66A3}" type="pres">
      <dgm:prSet presAssocID="{0FB1DBF2-E18C-4572-BED3-F4B596D2DCA9}" presName="LevelTwoTextNode" presStyleLbl="node2" presStyleIdx="1" presStyleCnt="3" custLinFactY="-43707" custLinFactNeighborY="-100000">
        <dgm:presLayoutVars>
          <dgm:chPref val="3"/>
        </dgm:presLayoutVars>
      </dgm:prSet>
      <dgm:spPr/>
    </dgm:pt>
    <dgm:pt modelId="{6712786F-F1AF-407A-A48F-74C30A9A369D}" type="pres">
      <dgm:prSet presAssocID="{0FB1DBF2-E18C-4572-BED3-F4B596D2DCA9}" presName="level3hierChild" presStyleCnt="0"/>
      <dgm:spPr/>
    </dgm:pt>
    <dgm:pt modelId="{EF70B7FE-927A-4DB7-9FD7-EFA89AA4D47F}" type="pres">
      <dgm:prSet presAssocID="{D401F42D-B2D2-47F0-97F8-4E872B8EF86F}" presName="conn2-1" presStyleLbl="parChTrans1D3" presStyleIdx="3" presStyleCnt="6"/>
      <dgm:spPr/>
    </dgm:pt>
    <dgm:pt modelId="{7F4E5532-5FEE-42BD-8421-9C03395337BC}" type="pres">
      <dgm:prSet presAssocID="{D401F42D-B2D2-47F0-97F8-4E872B8EF86F}" presName="connTx" presStyleLbl="parChTrans1D3" presStyleIdx="3" presStyleCnt="6"/>
      <dgm:spPr/>
    </dgm:pt>
    <dgm:pt modelId="{1A1EDC53-9B91-48F8-B6C9-5BFE3BCD85DD}" type="pres">
      <dgm:prSet presAssocID="{03482C03-CB62-4468-841D-47DB7C0ED116}" presName="root2" presStyleCnt="0"/>
      <dgm:spPr/>
    </dgm:pt>
    <dgm:pt modelId="{938C921F-46D3-40E3-9678-76FBE5E5A0FE}" type="pres">
      <dgm:prSet presAssocID="{03482C03-CB62-4468-841D-47DB7C0ED116}" presName="LevelTwoTextNode" presStyleLbl="node3" presStyleIdx="3" presStyleCnt="6">
        <dgm:presLayoutVars>
          <dgm:chPref val="3"/>
        </dgm:presLayoutVars>
      </dgm:prSet>
      <dgm:spPr/>
    </dgm:pt>
    <dgm:pt modelId="{D942B43D-D5D0-469E-B678-A570D569D7D1}" type="pres">
      <dgm:prSet presAssocID="{03482C03-CB62-4468-841D-47DB7C0ED116}" presName="level3hierChild" presStyleCnt="0"/>
      <dgm:spPr/>
    </dgm:pt>
    <dgm:pt modelId="{2DB9EAD8-0A4C-4410-B68B-FC04D9B4E6DC}" type="pres">
      <dgm:prSet presAssocID="{7DDA1369-3EEB-441D-9B9E-E903825AA528}" presName="conn2-1" presStyleLbl="parChTrans1D3" presStyleIdx="4" presStyleCnt="6"/>
      <dgm:spPr/>
    </dgm:pt>
    <dgm:pt modelId="{1956023B-FB0A-489E-A378-075DF2744354}" type="pres">
      <dgm:prSet presAssocID="{7DDA1369-3EEB-441D-9B9E-E903825AA528}" presName="connTx" presStyleLbl="parChTrans1D3" presStyleIdx="4" presStyleCnt="6"/>
      <dgm:spPr/>
    </dgm:pt>
    <dgm:pt modelId="{270F1502-7913-4D37-9921-5C5CC26111A3}" type="pres">
      <dgm:prSet presAssocID="{B020197B-9A09-46AD-B4E5-769350B005B7}" presName="root2" presStyleCnt="0"/>
      <dgm:spPr/>
    </dgm:pt>
    <dgm:pt modelId="{70916C80-F905-432E-AE8C-51CF4EC9ED95}" type="pres">
      <dgm:prSet presAssocID="{B020197B-9A09-46AD-B4E5-769350B005B7}" presName="LevelTwoTextNode" presStyleLbl="node3" presStyleIdx="4" presStyleCnt="6">
        <dgm:presLayoutVars>
          <dgm:chPref val="3"/>
        </dgm:presLayoutVars>
      </dgm:prSet>
      <dgm:spPr/>
    </dgm:pt>
    <dgm:pt modelId="{F436DAB0-4123-4D37-8809-8584AE7C69BA}" type="pres">
      <dgm:prSet presAssocID="{B020197B-9A09-46AD-B4E5-769350B005B7}" presName="level3hierChild" presStyleCnt="0"/>
      <dgm:spPr/>
    </dgm:pt>
    <dgm:pt modelId="{DC7583F1-A9EA-4395-B03A-8EF6293924E2}" type="pres">
      <dgm:prSet presAssocID="{D679CC22-BE00-496D-8B5C-F21DB137BE70}" presName="conn2-1" presStyleLbl="parChTrans1D3" presStyleIdx="5" presStyleCnt="6"/>
      <dgm:spPr/>
    </dgm:pt>
    <dgm:pt modelId="{DC911DF7-CC89-4617-81D6-AEF81B50DCB0}" type="pres">
      <dgm:prSet presAssocID="{D679CC22-BE00-496D-8B5C-F21DB137BE70}" presName="connTx" presStyleLbl="parChTrans1D3" presStyleIdx="5" presStyleCnt="6"/>
      <dgm:spPr/>
    </dgm:pt>
    <dgm:pt modelId="{03B5897A-85A0-4380-BB2D-6135DE3637E3}" type="pres">
      <dgm:prSet presAssocID="{44E8AF08-D6DB-4BFA-A73E-3411939CABFD}" presName="root2" presStyleCnt="0"/>
      <dgm:spPr/>
    </dgm:pt>
    <dgm:pt modelId="{09A1F3F6-A7E2-47D5-BF7D-673FD235F6F4}" type="pres">
      <dgm:prSet presAssocID="{44E8AF08-D6DB-4BFA-A73E-3411939CABFD}" presName="LevelTwoTextNode" presStyleLbl="node3" presStyleIdx="5" presStyleCnt="6">
        <dgm:presLayoutVars>
          <dgm:chPref val="3"/>
        </dgm:presLayoutVars>
      </dgm:prSet>
      <dgm:spPr/>
    </dgm:pt>
    <dgm:pt modelId="{D5203D4A-7CE2-4757-87C2-971DAF92C7E2}" type="pres">
      <dgm:prSet presAssocID="{44E8AF08-D6DB-4BFA-A73E-3411939CABFD}" presName="level3hierChild" presStyleCnt="0"/>
      <dgm:spPr/>
    </dgm:pt>
    <dgm:pt modelId="{858DC27C-5DD6-4B9E-B09D-52FFDD09F66B}" type="pres">
      <dgm:prSet presAssocID="{FC7A9762-586C-4F9A-AC89-52C8A50B86AE}" presName="conn2-1" presStyleLbl="parChTrans1D2" presStyleIdx="2" presStyleCnt="3"/>
      <dgm:spPr/>
    </dgm:pt>
    <dgm:pt modelId="{7DCECBB4-DCBC-4A6D-A457-38E2D75F4D1F}" type="pres">
      <dgm:prSet presAssocID="{FC7A9762-586C-4F9A-AC89-52C8A50B86AE}" presName="connTx" presStyleLbl="parChTrans1D2" presStyleIdx="2" presStyleCnt="3"/>
      <dgm:spPr/>
    </dgm:pt>
    <dgm:pt modelId="{509D3064-41C7-4887-BE66-16280223EBEA}" type="pres">
      <dgm:prSet presAssocID="{4619DFBE-49AB-4BA7-8DFB-C57F9C92E215}" presName="root2" presStyleCnt="0"/>
      <dgm:spPr/>
    </dgm:pt>
    <dgm:pt modelId="{EA628CA0-B267-4738-9FF7-23B8C86615CD}" type="pres">
      <dgm:prSet presAssocID="{4619DFBE-49AB-4BA7-8DFB-C57F9C92E215}" presName="LevelTwoTextNode" presStyleLbl="node2" presStyleIdx="2" presStyleCnt="3">
        <dgm:presLayoutVars>
          <dgm:chPref val="3"/>
        </dgm:presLayoutVars>
      </dgm:prSet>
      <dgm:spPr/>
    </dgm:pt>
    <dgm:pt modelId="{399ACF7D-4B4F-492A-8DB1-EE3C329FDD7F}" type="pres">
      <dgm:prSet presAssocID="{4619DFBE-49AB-4BA7-8DFB-C57F9C92E215}" presName="level3hierChild" presStyleCnt="0"/>
      <dgm:spPr/>
    </dgm:pt>
  </dgm:ptLst>
  <dgm:cxnLst>
    <dgm:cxn modelId="{8F8D5202-EB27-42FB-9523-3354E5767A54}" type="presOf" srcId="{72D456EE-39FF-43E5-9316-1B74EC8B77F6}" destId="{1A839788-8292-4B19-AB3D-C03D49ED56CD}" srcOrd="0" destOrd="0" presId="urn:microsoft.com/office/officeart/2005/8/layout/hierarchy2"/>
    <dgm:cxn modelId="{4243540B-15F3-4181-94F8-7BDEFF5FAB12}" type="presOf" srcId="{FC7A9762-586C-4F9A-AC89-52C8A50B86AE}" destId="{858DC27C-5DD6-4B9E-B09D-52FFDD09F66B}" srcOrd="0" destOrd="0" presId="urn:microsoft.com/office/officeart/2005/8/layout/hierarchy2"/>
    <dgm:cxn modelId="{991DCF23-6A81-433F-B7BC-8906B95B7FB4}" srcId="{0FB1DBF2-E18C-4572-BED3-F4B596D2DCA9}" destId="{03482C03-CB62-4468-841D-47DB7C0ED116}" srcOrd="0" destOrd="0" parTransId="{D401F42D-B2D2-47F0-97F8-4E872B8EF86F}" sibTransId="{26AC9D7F-6635-42DA-8E35-231387813ED1}"/>
    <dgm:cxn modelId="{83E8EE27-6521-4393-AFCB-5015FEC49E7A}" srcId="{E1CC0181-6DC1-4019-B068-44337F8FD8B7}" destId="{75C1B7BC-CF1F-4628-8D1A-41F32EA7697F}" srcOrd="0" destOrd="0" parTransId="{AD0F5079-2221-4E65-8D18-6A44A28594E7}" sibTransId="{3E53DAF1-6E6C-44CF-9099-7BCE4E0AD81D}"/>
    <dgm:cxn modelId="{E574F027-9563-41DF-A80F-190EC6507511}" type="presOf" srcId="{44E8AF08-D6DB-4BFA-A73E-3411939CABFD}" destId="{09A1F3F6-A7E2-47D5-BF7D-673FD235F6F4}" srcOrd="0" destOrd="0" presId="urn:microsoft.com/office/officeart/2005/8/layout/hierarchy2"/>
    <dgm:cxn modelId="{A0C53336-5937-40CF-A1D1-FA8E181C46A7}" type="presOf" srcId="{03482C03-CB62-4468-841D-47DB7C0ED116}" destId="{938C921F-46D3-40E3-9678-76FBE5E5A0FE}" srcOrd="0" destOrd="0" presId="urn:microsoft.com/office/officeart/2005/8/layout/hierarchy2"/>
    <dgm:cxn modelId="{D1F5F639-F06F-4843-BF7A-EA819B89D203}" type="presOf" srcId="{FC7A9762-586C-4F9A-AC89-52C8A50B86AE}" destId="{7DCECBB4-DCBC-4A6D-A457-38E2D75F4D1F}" srcOrd="1" destOrd="0" presId="urn:microsoft.com/office/officeart/2005/8/layout/hierarchy2"/>
    <dgm:cxn modelId="{EB763746-80A4-4189-8C46-631D582FA9C3}" type="presOf" srcId="{7DDA1369-3EEB-441D-9B9E-E903825AA528}" destId="{2DB9EAD8-0A4C-4410-B68B-FC04D9B4E6DC}" srcOrd="0" destOrd="0" presId="urn:microsoft.com/office/officeart/2005/8/layout/hierarchy2"/>
    <dgm:cxn modelId="{A1BACC4E-22D5-454A-A4C9-9364892B05BE}" srcId="{75C1B7BC-CF1F-4628-8D1A-41F32EA7697F}" destId="{4619DFBE-49AB-4BA7-8DFB-C57F9C92E215}" srcOrd="2" destOrd="0" parTransId="{FC7A9762-586C-4F9A-AC89-52C8A50B86AE}" sibTransId="{ACB3EA6C-AC74-4C1F-A32D-D1AA8ABFD759}"/>
    <dgm:cxn modelId="{2F822651-4FCA-456A-9AF4-08E7D025DA5C}" srcId="{95BA91A9-B90F-4A83-9E0F-D86E7F873AF3}" destId="{8431AC38-AA1F-4777-A409-7D6B9053C46D}" srcOrd="0" destOrd="0" parTransId="{AEF56BFD-B3E2-429D-96C0-120DC1DBFAA3}" sibTransId="{3148009C-755F-42CE-8F78-AB22E2557227}"/>
    <dgm:cxn modelId="{76CCBB59-C64F-4E63-A31A-16D971370DAE}" type="presOf" srcId="{4619DFBE-49AB-4BA7-8DFB-C57F9C92E215}" destId="{EA628CA0-B267-4738-9FF7-23B8C86615CD}" srcOrd="0" destOrd="0" presId="urn:microsoft.com/office/officeart/2005/8/layout/hierarchy2"/>
    <dgm:cxn modelId="{747F4B5C-5193-42E0-A182-58C32B27A148}" type="presOf" srcId="{8431AC38-AA1F-4777-A409-7D6B9053C46D}" destId="{48E8EBF3-7B17-4B27-B820-8BEBDE0B4EB4}" srcOrd="0" destOrd="0" presId="urn:microsoft.com/office/officeart/2005/8/layout/hierarchy2"/>
    <dgm:cxn modelId="{5516F55F-C8D5-42B2-B85D-06AE6EFFA0A9}" type="presOf" srcId="{95BA91A9-B90F-4A83-9E0F-D86E7F873AF3}" destId="{33D6CD5E-7C06-4DE6-AB42-6FE49C736481}" srcOrd="0" destOrd="0" presId="urn:microsoft.com/office/officeart/2005/8/layout/hierarchy2"/>
    <dgm:cxn modelId="{1BB95D61-8609-4066-AF4E-233C60C39BE1}" srcId="{75C1B7BC-CF1F-4628-8D1A-41F32EA7697F}" destId="{0FB1DBF2-E18C-4572-BED3-F4B596D2DCA9}" srcOrd="1" destOrd="0" parTransId="{72D456EE-39FF-43E5-9316-1B74EC8B77F6}" sibTransId="{81FD04D0-94AF-4A4E-8AE4-06D5DCC2AC37}"/>
    <dgm:cxn modelId="{97424265-A247-4D24-8226-A15E684454A1}" type="presOf" srcId="{E1CC0181-6DC1-4019-B068-44337F8FD8B7}" destId="{09F31ADE-28B4-49A6-B802-FF00A62965EE}" srcOrd="0" destOrd="0" presId="urn:microsoft.com/office/officeart/2005/8/layout/hierarchy2"/>
    <dgm:cxn modelId="{7F27D465-F8E5-4CC7-97D3-115B1E8BFD75}" type="presOf" srcId="{0FB1DBF2-E18C-4572-BED3-F4B596D2DCA9}" destId="{BF4FF452-2E79-4B88-B7F8-1E15F32C66A3}" srcOrd="0" destOrd="0" presId="urn:microsoft.com/office/officeart/2005/8/layout/hierarchy2"/>
    <dgm:cxn modelId="{57863566-2952-461D-989D-97536ED49189}" type="presOf" srcId="{AEF56BFD-B3E2-429D-96C0-120DC1DBFAA3}" destId="{679066F9-9256-47F8-BE59-7F44411A0455}" srcOrd="0" destOrd="0" presId="urn:microsoft.com/office/officeart/2005/8/layout/hierarchy2"/>
    <dgm:cxn modelId="{52052167-7544-4A43-9463-8F8BCBD3C023}" srcId="{95BA91A9-B90F-4A83-9E0F-D86E7F873AF3}" destId="{B3D882CA-A9DE-4012-AE66-D1FB2E2EF6FC}" srcOrd="1" destOrd="0" parTransId="{604F8B5C-0749-4503-A42F-C58BF87B791C}" sibTransId="{E1EF1067-BE60-4764-A6D6-D3A394F1F944}"/>
    <dgm:cxn modelId="{A0099870-8BE9-46EA-B77D-3FF5EB35B792}" type="presOf" srcId="{7DDA1369-3EEB-441D-9B9E-E903825AA528}" destId="{1956023B-FB0A-489E-A378-075DF2744354}" srcOrd="1" destOrd="0" presId="urn:microsoft.com/office/officeart/2005/8/layout/hierarchy2"/>
    <dgm:cxn modelId="{FFE2C977-8E84-4165-91EA-49461A6ED8BF}" type="presOf" srcId="{D401F42D-B2D2-47F0-97F8-4E872B8EF86F}" destId="{7F4E5532-5FEE-42BD-8421-9C03395337BC}" srcOrd="1" destOrd="0" presId="urn:microsoft.com/office/officeart/2005/8/layout/hierarchy2"/>
    <dgm:cxn modelId="{636BBF79-0EBB-41E6-B750-C55BBAF19E08}" type="presOf" srcId="{B3D882CA-A9DE-4012-AE66-D1FB2E2EF6FC}" destId="{A3B87567-048F-44C0-A0DC-6FE3B5349143}" srcOrd="0" destOrd="0" presId="urn:microsoft.com/office/officeart/2005/8/layout/hierarchy2"/>
    <dgm:cxn modelId="{12DF677F-83B3-4192-890D-94D010B3FDCC}" type="presOf" srcId="{D401F42D-B2D2-47F0-97F8-4E872B8EF86F}" destId="{EF70B7FE-927A-4DB7-9FD7-EFA89AA4D47F}" srcOrd="0" destOrd="0" presId="urn:microsoft.com/office/officeart/2005/8/layout/hierarchy2"/>
    <dgm:cxn modelId="{6045108E-BAF9-434D-8575-2BD542E86CA8}" type="presOf" srcId="{604F8B5C-0749-4503-A42F-C58BF87B791C}" destId="{9E6E310A-386B-4F40-A102-C984A538233F}" srcOrd="0" destOrd="0" presId="urn:microsoft.com/office/officeart/2005/8/layout/hierarchy2"/>
    <dgm:cxn modelId="{BE838FA0-2C42-4C04-87DE-60A04CF512BC}" type="presOf" srcId="{D679CC22-BE00-496D-8B5C-F21DB137BE70}" destId="{DC911DF7-CC89-4617-81D6-AEF81B50DCB0}" srcOrd="1" destOrd="0" presId="urn:microsoft.com/office/officeart/2005/8/layout/hierarchy2"/>
    <dgm:cxn modelId="{679F54AB-726D-4ECA-BBC3-D230AA5B1687}" type="presOf" srcId="{B020197B-9A09-46AD-B4E5-769350B005B7}" destId="{70916C80-F905-432E-AE8C-51CF4EC9ED95}" srcOrd="0" destOrd="0" presId="urn:microsoft.com/office/officeart/2005/8/layout/hierarchy2"/>
    <dgm:cxn modelId="{45BFD0AB-BC1D-4EAF-A225-705682C9767A}" type="presOf" srcId="{A8C88C33-D454-43FA-BBEC-505E15A0A7BA}" destId="{1E15625E-8A2F-4AE5-9E82-07A3523DD066}" srcOrd="1" destOrd="0" presId="urn:microsoft.com/office/officeart/2005/8/layout/hierarchy2"/>
    <dgm:cxn modelId="{AA3633B0-9DBC-4271-A068-2E111C321111}" type="presOf" srcId="{A8C88C33-D454-43FA-BBEC-505E15A0A7BA}" destId="{277AC3AE-6BCC-43E0-865D-F9543A4FE549}" srcOrd="0" destOrd="0" presId="urn:microsoft.com/office/officeart/2005/8/layout/hierarchy2"/>
    <dgm:cxn modelId="{F7FD6CB2-0276-4986-B519-457523F65023}" type="presOf" srcId="{C52D92CA-5997-44CB-BD1D-0F98A3870C5F}" destId="{35DFAF3F-1E1B-413C-BEDD-204C340DCA6E}" srcOrd="1" destOrd="0" presId="urn:microsoft.com/office/officeart/2005/8/layout/hierarchy2"/>
    <dgm:cxn modelId="{D912AFB3-C74E-4BFF-B17C-5B1E103921CA}" type="presOf" srcId="{AEF56BFD-B3E2-429D-96C0-120DC1DBFAA3}" destId="{010976FA-AD3C-4739-9058-E6BFEE975902}" srcOrd="1" destOrd="0" presId="urn:microsoft.com/office/officeart/2005/8/layout/hierarchy2"/>
    <dgm:cxn modelId="{AFAE0DB8-EB93-43FD-AA08-101C0CDDC0E7}" srcId="{0FB1DBF2-E18C-4572-BED3-F4B596D2DCA9}" destId="{B020197B-9A09-46AD-B4E5-769350B005B7}" srcOrd="1" destOrd="0" parTransId="{7DDA1369-3EEB-441D-9B9E-E903825AA528}" sibTransId="{642668A8-6D8D-4193-9AB2-4E9F859076D1}"/>
    <dgm:cxn modelId="{5935C8B8-2D7F-41DA-A79A-754D042F32D8}" srcId="{75C1B7BC-CF1F-4628-8D1A-41F32EA7697F}" destId="{95BA91A9-B90F-4A83-9E0F-D86E7F873AF3}" srcOrd="0" destOrd="0" parTransId="{C52D92CA-5997-44CB-BD1D-0F98A3870C5F}" sibTransId="{FC9F6A6A-616C-4037-9C8B-4772A681100F}"/>
    <dgm:cxn modelId="{EEF6D9BD-F3D1-4F49-87F1-F46A65202FB3}" type="presOf" srcId="{604F8B5C-0749-4503-A42F-C58BF87B791C}" destId="{BA00D1B7-EE2A-4272-AE78-E005028E3306}" srcOrd="1" destOrd="0" presId="urn:microsoft.com/office/officeart/2005/8/layout/hierarchy2"/>
    <dgm:cxn modelId="{129681C4-7119-4EDD-8E40-DC6F1380E025}" type="presOf" srcId="{D679CC22-BE00-496D-8B5C-F21DB137BE70}" destId="{DC7583F1-A9EA-4395-B03A-8EF6293924E2}" srcOrd="0" destOrd="0" presId="urn:microsoft.com/office/officeart/2005/8/layout/hierarchy2"/>
    <dgm:cxn modelId="{4D1C5AC9-3C4D-49A3-9293-501DD56A9EE1}" type="presOf" srcId="{602AC8B4-74DA-4910-B36B-5221EE1095B7}" destId="{1AE7658D-D3DE-42F5-BA0E-0521DD2C90EE}" srcOrd="0" destOrd="0" presId="urn:microsoft.com/office/officeart/2005/8/layout/hierarchy2"/>
    <dgm:cxn modelId="{C5812ACC-3D4C-4F62-BD56-CD5B8B226088}" srcId="{95BA91A9-B90F-4A83-9E0F-D86E7F873AF3}" destId="{602AC8B4-74DA-4910-B36B-5221EE1095B7}" srcOrd="2" destOrd="0" parTransId="{A8C88C33-D454-43FA-BBEC-505E15A0A7BA}" sibTransId="{D1F0C389-4CFA-4712-8CC7-576886EC208A}"/>
    <dgm:cxn modelId="{534146DC-4E51-49E9-9DC9-D77031EE0766}" type="presOf" srcId="{C52D92CA-5997-44CB-BD1D-0F98A3870C5F}" destId="{5B3E3CE4-5416-4227-9F9A-25660422B08B}" srcOrd="0" destOrd="0" presId="urn:microsoft.com/office/officeart/2005/8/layout/hierarchy2"/>
    <dgm:cxn modelId="{144AD2E7-5688-43CE-AEC3-C01EBF9BCCB4}" type="presOf" srcId="{75C1B7BC-CF1F-4628-8D1A-41F32EA7697F}" destId="{C8000212-84B9-4EF7-801D-D34EBEAAB185}" srcOrd="0" destOrd="0" presId="urn:microsoft.com/office/officeart/2005/8/layout/hierarchy2"/>
    <dgm:cxn modelId="{2BF4A5F7-3CE2-4F74-9317-9844CC448100}" srcId="{0FB1DBF2-E18C-4572-BED3-F4B596D2DCA9}" destId="{44E8AF08-D6DB-4BFA-A73E-3411939CABFD}" srcOrd="2" destOrd="0" parTransId="{D679CC22-BE00-496D-8B5C-F21DB137BE70}" sibTransId="{E38E969C-B0D4-498B-B40B-497B3198A866}"/>
    <dgm:cxn modelId="{8B20B4F7-0284-4AA4-8F70-A33DBACDAAC6}" type="presOf" srcId="{72D456EE-39FF-43E5-9316-1B74EC8B77F6}" destId="{02F99389-B91F-44E5-83E9-3E1628B1C9E9}" srcOrd="1" destOrd="0" presId="urn:microsoft.com/office/officeart/2005/8/layout/hierarchy2"/>
    <dgm:cxn modelId="{EE8CB9FD-CFD9-4B6B-8980-5B8CC9AAD95C}" type="presParOf" srcId="{09F31ADE-28B4-49A6-B802-FF00A62965EE}" destId="{ED1F9613-8275-4659-AA1E-2B5C11D876EC}" srcOrd="0" destOrd="0" presId="urn:microsoft.com/office/officeart/2005/8/layout/hierarchy2"/>
    <dgm:cxn modelId="{A6AED6E1-581D-489F-9F25-0B3ACD98C999}" type="presParOf" srcId="{ED1F9613-8275-4659-AA1E-2B5C11D876EC}" destId="{C8000212-84B9-4EF7-801D-D34EBEAAB185}" srcOrd="0" destOrd="0" presId="urn:microsoft.com/office/officeart/2005/8/layout/hierarchy2"/>
    <dgm:cxn modelId="{95C2A81A-BF99-434E-B5C8-114E1455B2C1}" type="presParOf" srcId="{ED1F9613-8275-4659-AA1E-2B5C11D876EC}" destId="{46A43C03-4733-4903-80EC-6AC52C920444}" srcOrd="1" destOrd="0" presId="urn:microsoft.com/office/officeart/2005/8/layout/hierarchy2"/>
    <dgm:cxn modelId="{98FEA856-A506-4177-98CA-02E386D6238E}" type="presParOf" srcId="{46A43C03-4733-4903-80EC-6AC52C920444}" destId="{5B3E3CE4-5416-4227-9F9A-25660422B08B}" srcOrd="0" destOrd="0" presId="urn:microsoft.com/office/officeart/2005/8/layout/hierarchy2"/>
    <dgm:cxn modelId="{6C9A8C19-F845-4D87-AE17-F900B7D1814F}" type="presParOf" srcId="{5B3E3CE4-5416-4227-9F9A-25660422B08B}" destId="{35DFAF3F-1E1B-413C-BEDD-204C340DCA6E}" srcOrd="0" destOrd="0" presId="urn:microsoft.com/office/officeart/2005/8/layout/hierarchy2"/>
    <dgm:cxn modelId="{B83FF9BA-7723-4E98-BDF0-C968778E43A9}" type="presParOf" srcId="{46A43C03-4733-4903-80EC-6AC52C920444}" destId="{5FEB5D66-76ED-4E98-AAFE-9A2EEFECD1A7}" srcOrd="1" destOrd="0" presId="urn:microsoft.com/office/officeart/2005/8/layout/hierarchy2"/>
    <dgm:cxn modelId="{21198380-DA6D-42AB-B66F-81E1C43294EC}" type="presParOf" srcId="{5FEB5D66-76ED-4E98-AAFE-9A2EEFECD1A7}" destId="{33D6CD5E-7C06-4DE6-AB42-6FE49C736481}" srcOrd="0" destOrd="0" presId="urn:microsoft.com/office/officeart/2005/8/layout/hierarchy2"/>
    <dgm:cxn modelId="{80874C8F-8317-43B1-908C-C4BFB5614BAE}" type="presParOf" srcId="{5FEB5D66-76ED-4E98-AAFE-9A2EEFECD1A7}" destId="{908AAAE1-DD3F-4840-92FD-6D47D70CDB86}" srcOrd="1" destOrd="0" presId="urn:microsoft.com/office/officeart/2005/8/layout/hierarchy2"/>
    <dgm:cxn modelId="{2D347907-A25E-46C5-B225-E1AE44861030}" type="presParOf" srcId="{908AAAE1-DD3F-4840-92FD-6D47D70CDB86}" destId="{679066F9-9256-47F8-BE59-7F44411A0455}" srcOrd="0" destOrd="0" presId="urn:microsoft.com/office/officeart/2005/8/layout/hierarchy2"/>
    <dgm:cxn modelId="{4E2BE28B-2976-40B5-9D18-C040EED0239E}" type="presParOf" srcId="{679066F9-9256-47F8-BE59-7F44411A0455}" destId="{010976FA-AD3C-4739-9058-E6BFEE975902}" srcOrd="0" destOrd="0" presId="urn:microsoft.com/office/officeart/2005/8/layout/hierarchy2"/>
    <dgm:cxn modelId="{E94FAA6B-8768-40E2-82E3-B7E83B472879}" type="presParOf" srcId="{908AAAE1-DD3F-4840-92FD-6D47D70CDB86}" destId="{3450DAD8-88A3-4547-83F8-31B5F67484FC}" srcOrd="1" destOrd="0" presId="urn:microsoft.com/office/officeart/2005/8/layout/hierarchy2"/>
    <dgm:cxn modelId="{B6DF281B-EF0C-49CE-8EF2-1D3CE91DB9D8}" type="presParOf" srcId="{3450DAD8-88A3-4547-83F8-31B5F67484FC}" destId="{48E8EBF3-7B17-4B27-B820-8BEBDE0B4EB4}" srcOrd="0" destOrd="0" presId="urn:microsoft.com/office/officeart/2005/8/layout/hierarchy2"/>
    <dgm:cxn modelId="{33CB2627-7F4B-4FD7-AEBE-C1C35DECE718}" type="presParOf" srcId="{3450DAD8-88A3-4547-83F8-31B5F67484FC}" destId="{D259E38B-02D9-4FCB-AA22-332A7511F07E}" srcOrd="1" destOrd="0" presId="urn:microsoft.com/office/officeart/2005/8/layout/hierarchy2"/>
    <dgm:cxn modelId="{45FE919F-BB78-42B5-B0C0-68E3DDE8EBA5}" type="presParOf" srcId="{908AAAE1-DD3F-4840-92FD-6D47D70CDB86}" destId="{9E6E310A-386B-4F40-A102-C984A538233F}" srcOrd="2" destOrd="0" presId="urn:microsoft.com/office/officeart/2005/8/layout/hierarchy2"/>
    <dgm:cxn modelId="{5E1DD4EE-328F-4C8B-A4E5-C27BB46F791C}" type="presParOf" srcId="{9E6E310A-386B-4F40-A102-C984A538233F}" destId="{BA00D1B7-EE2A-4272-AE78-E005028E3306}" srcOrd="0" destOrd="0" presId="urn:microsoft.com/office/officeart/2005/8/layout/hierarchy2"/>
    <dgm:cxn modelId="{9E827621-F40B-4B2D-BA1C-C3DBEB478DA2}" type="presParOf" srcId="{908AAAE1-DD3F-4840-92FD-6D47D70CDB86}" destId="{1D524A7F-6D88-4813-932D-309F151C9E28}" srcOrd="3" destOrd="0" presId="urn:microsoft.com/office/officeart/2005/8/layout/hierarchy2"/>
    <dgm:cxn modelId="{3362310D-2F4E-4C54-B6A6-9F39A09191FE}" type="presParOf" srcId="{1D524A7F-6D88-4813-932D-309F151C9E28}" destId="{A3B87567-048F-44C0-A0DC-6FE3B5349143}" srcOrd="0" destOrd="0" presId="urn:microsoft.com/office/officeart/2005/8/layout/hierarchy2"/>
    <dgm:cxn modelId="{DBB00BDB-42B7-44FA-A4EB-18D096924FD9}" type="presParOf" srcId="{1D524A7F-6D88-4813-932D-309F151C9E28}" destId="{81A72957-1B56-46CA-9BAA-81D57488CCD7}" srcOrd="1" destOrd="0" presId="urn:microsoft.com/office/officeart/2005/8/layout/hierarchy2"/>
    <dgm:cxn modelId="{937FDE22-63A9-4C47-BE0C-1B6293A73BF6}" type="presParOf" srcId="{908AAAE1-DD3F-4840-92FD-6D47D70CDB86}" destId="{277AC3AE-6BCC-43E0-865D-F9543A4FE549}" srcOrd="4" destOrd="0" presId="urn:microsoft.com/office/officeart/2005/8/layout/hierarchy2"/>
    <dgm:cxn modelId="{E9E1A217-86E0-43BE-B08B-2A42ADD52CC9}" type="presParOf" srcId="{277AC3AE-6BCC-43E0-865D-F9543A4FE549}" destId="{1E15625E-8A2F-4AE5-9E82-07A3523DD066}" srcOrd="0" destOrd="0" presId="urn:microsoft.com/office/officeart/2005/8/layout/hierarchy2"/>
    <dgm:cxn modelId="{1F8F38E0-CB16-4C15-A616-32D09D24D9AF}" type="presParOf" srcId="{908AAAE1-DD3F-4840-92FD-6D47D70CDB86}" destId="{5B60ADD1-A2A0-4DBC-8893-089B2DB4FF57}" srcOrd="5" destOrd="0" presId="urn:microsoft.com/office/officeart/2005/8/layout/hierarchy2"/>
    <dgm:cxn modelId="{5BF8B5E7-D60C-499D-8F81-C4C6280AA205}" type="presParOf" srcId="{5B60ADD1-A2A0-4DBC-8893-089B2DB4FF57}" destId="{1AE7658D-D3DE-42F5-BA0E-0521DD2C90EE}" srcOrd="0" destOrd="0" presId="urn:microsoft.com/office/officeart/2005/8/layout/hierarchy2"/>
    <dgm:cxn modelId="{2A20B2CA-2A02-4DB4-9B2E-0F252AC9835D}" type="presParOf" srcId="{5B60ADD1-A2A0-4DBC-8893-089B2DB4FF57}" destId="{A931147C-5250-4839-838A-E6ED1E238C95}" srcOrd="1" destOrd="0" presId="urn:microsoft.com/office/officeart/2005/8/layout/hierarchy2"/>
    <dgm:cxn modelId="{FFC7003C-F55B-40AB-92A0-D6C8337900DC}" type="presParOf" srcId="{46A43C03-4733-4903-80EC-6AC52C920444}" destId="{1A839788-8292-4B19-AB3D-C03D49ED56CD}" srcOrd="2" destOrd="0" presId="urn:microsoft.com/office/officeart/2005/8/layout/hierarchy2"/>
    <dgm:cxn modelId="{3853F060-6781-4CA2-AE72-C72AFE23AC53}" type="presParOf" srcId="{1A839788-8292-4B19-AB3D-C03D49ED56CD}" destId="{02F99389-B91F-44E5-83E9-3E1628B1C9E9}" srcOrd="0" destOrd="0" presId="urn:microsoft.com/office/officeart/2005/8/layout/hierarchy2"/>
    <dgm:cxn modelId="{83BF7F81-7258-4619-87FB-BC4E6A287C5B}" type="presParOf" srcId="{46A43C03-4733-4903-80EC-6AC52C920444}" destId="{36CCA472-FCE1-4BD4-B3A4-4E78935ECDA9}" srcOrd="3" destOrd="0" presId="urn:microsoft.com/office/officeart/2005/8/layout/hierarchy2"/>
    <dgm:cxn modelId="{50F5BF2C-2552-4E60-8F89-98F72EF1A6AE}" type="presParOf" srcId="{36CCA472-FCE1-4BD4-B3A4-4E78935ECDA9}" destId="{BF4FF452-2E79-4B88-B7F8-1E15F32C66A3}" srcOrd="0" destOrd="0" presId="urn:microsoft.com/office/officeart/2005/8/layout/hierarchy2"/>
    <dgm:cxn modelId="{798EAFE7-4D2F-42AB-B34C-9CB5DF291CB5}" type="presParOf" srcId="{36CCA472-FCE1-4BD4-B3A4-4E78935ECDA9}" destId="{6712786F-F1AF-407A-A48F-74C30A9A369D}" srcOrd="1" destOrd="0" presId="urn:microsoft.com/office/officeart/2005/8/layout/hierarchy2"/>
    <dgm:cxn modelId="{75566C03-E2C4-4D60-8782-B9DEAECC4214}" type="presParOf" srcId="{6712786F-F1AF-407A-A48F-74C30A9A369D}" destId="{EF70B7FE-927A-4DB7-9FD7-EFA89AA4D47F}" srcOrd="0" destOrd="0" presId="urn:microsoft.com/office/officeart/2005/8/layout/hierarchy2"/>
    <dgm:cxn modelId="{B801E3C9-47CB-4C1D-99B6-D9B7A1964609}" type="presParOf" srcId="{EF70B7FE-927A-4DB7-9FD7-EFA89AA4D47F}" destId="{7F4E5532-5FEE-42BD-8421-9C03395337BC}" srcOrd="0" destOrd="0" presId="urn:microsoft.com/office/officeart/2005/8/layout/hierarchy2"/>
    <dgm:cxn modelId="{855534C3-63F2-4FED-97A7-D272E30CF310}" type="presParOf" srcId="{6712786F-F1AF-407A-A48F-74C30A9A369D}" destId="{1A1EDC53-9B91-48F8-B6C9-5BFE3BCD85DD}" srcOrd="1" destOrd="0" presId="urn:microsoft.com/office/officeart/2005/8/layout/hierarchy2"/>
    <dgm:cxn modelId="{548408B4-FF7C-4D71-8401-229ACE9E18A2}" type="presParOf" srcId="{1A1EDC53-9B91-48F8-B6C9-5BFE3BCD85DD}" destId="{938C921F-46D3-40E3-9678-76FBE5E5A0FE}" srcOrd="0" destOrd="0" presId="urn:microsoft.com/office/officeart/2005/8/layout/hierarchy2"/>
    <dgm:cxn modelId="{DBB0BF19-27F4-43DB-B3E3-FFCA741CA5F9}" type="presParOf" srcId="{1A1EDC53-9B91-48F8-B6C9-5BFE3BCD85DD}" destId="{D942B43D-D5D0-469E-B678-A570D569D7D1}" srcOrd="1" destOrd="0" presId="urn:microsoft.com/office/officeart/2005/8/layout/hierarchy2"/>
    <dgm:cxn modelId="{89497F1A-37B6-4766-89C5-A1E840B2CCC3}" type="presParOf" srcId="{6712786F-F1AF-407A-A48F-74C30A9A369D}" destId="{2DB9EAD8-0A4C-4410-B68B-FC04D9B4E6DC}" srcOrd="2" destOrd="0" presId="urn:microsoft.com/office/officeart/2005/8/layout/hierarchy2"/>
    <dgm:cxn modelId="{8C647F05-4473-4F05-8990-49F4A0FD0621}" type="presParOf" srcId="{2DB9EAD8-0A4C-4410-B68B-FC04D9B4E6DC}" destId="{1956023B-FB0A-489E-A378-075DF2744354}" srcOrd="0" destOrd="0" presId="urn:microsoft.com/office/officeart/2005/8/layout/hierarchy2"/>
    <dgm:cxn modelId="{4AA7A679-B428-458A-98E4-882CF70795C7}" type="presParOf" srcId="{6712786F-F1AF-407A-A48F-74C30A9A369D}" destId="{270F1502-7913-4D37-9921-5C5CC26111A3}" srcOrd="3" destOrd="0" presId="urn:microsoft.com/office/officeart/2005/8/layout/hierarchy2"/>
    <dgm:cxn modelId="{FF7CEE15-75FD-498C-839A-911253EEAB67}" type="presParOf" srcId="{270F1502-7913-4D37-9921-5C5CC26111A3}" destId="{70916C80-F905-432E-AE8C-51CF4EC9ED95}" srcOrd="0" destOrd="0" presId="urn:microsoft.com/office/officeart/2005/8/layout/hierarchy2"/>
    <dgm:cxn modelId="{915DAED7-A063-445C-9E06-3B6E1B79BD97}" type="presParOf" srcId="{270F1502-7913-4D37-9921-5C5CC26111A3}" destId="{F436DAB0-4123-4D37-8809-8584AE7C69BA}" srcOrd="1" destOrd="0" presId="urn:microsoft.com/office/officeart/2005/8/layout/hierarchy2"/>
    <dgm:cxn modelId="{FBCF873B-61EE-4727-8B62-81D5E078249F}" type="presParOf" srcId="{6712786F-F1AF-407A-A48F-74C30A9A369D}" destId="{DC7583F1-A9EA-4395-B03A-8EF6293924E2}" srcOrd="4" destOrd="0" presId="urn:microsoft.com/office/officeart/2005/8/layout/hierarchy2"/>
    <dgm:cxn modelId="{16A551C5-B58B-4F77-A9BD-B190F391B2A3}" type="presParOf" srcId="{DC7583F1-A9EA-4395-B03A-8EF6293924E2}" destId="{DC911DF7-CC89-4617-81D6-AEF81B50DCB0}" srcOrd="0" destOrd="0" presId="urn:microsoft.com/office/officeart/2005/8/layout/hierarchy2"/>
    <dgm:cxn modelId="{C5D19DA4-81C3-4197-8CAF-0BC1AC62E6BE}" type="presParOf" srcId="{6712786F-F1AF-407A-A48F-74C30A9A369D}" destId="{03B5897A-85A0-4380-BB2D-6135DE3637E3}" srcOrd="5" destOrd="0" presId="urn:microsoft.com/office/officeart/2005/8/layout/hierarchy2"/>
    <dgm:cxn modelId="{08427C20-6EBE-45B5-A2AC-1345C40FFB7A}" type="presParOf" srcId="{03B5897A-85A0-4380-BB2D-6135DE3637E3}" destId="{09A1F3F6-A7E2-47D5-BF7D-673FD235F6F4}" srcOrd="0" destOrd="0" presId="urn:microsoft.com/office/officeart/2005/8/layout/hierarchy2"/>
    <dgm:cxn modelId="{DC087A0C-67B8-49C9-B393-C9E08156BBE7}" type="presParOf" srcId="{03B5897A-85A0-4380-BB2D-6135DE3637E3}" destId="{D5203D4A-7CE2-4757-87C2-971DAF92C7E2}" srcOrd="1" destOrd="0" presId="urn:microsoft.com/office/officeart/2005/8/layout/hierarchy2"/>
    <dgm:cxn modelId="{CA0132CD-ED18-4CB4-B5DA-202EF1335D39}" type="presParOf" srcId="{46A43C03-4733-4903-80EC-6AC52C920444}" destId="{858DC27C-5DD6-4B9E-B09D-52FFDD09F66B}" srcOrd="4" destOrd="0" presId="urn:microsoft.com/office/officeart/2005/8/layout/hierarchy2"/>
    <dgm:cxn modelId="{A4CDEAC3-63F6-4E7C-9FD3-5F28947E61B6}" type="presParOf" srcId="{858DC27C-5DD6-4B9E-B09D-52FFDD09F66B}" destId="{7DCECBB4-DCBC-4A6D-A457-38E2D75F4D1F}" srcOrd="0" destOrd="0" presId="urn:microsoft.com/office/officeart/2005/8/layout/hierarchy2"/>
    <dgm:cxn modelId="{500FC9CE-2AB2-4122-A577-168B47BA1688}" type="presParOf" srcId="{46A43C03-4733-4903-80EC-6AC52C920444}" destId="{509D3064-41C7-4887-BE66-16280223EBEA}" srcOrd="5" destOrd="0" presId="urn:microsoft.com/office/officeart/2005/8/layout/hierarchy2"/>
    <dgm:cxn modelId="{4E86671D-F7E0-4140-AEF7-E3FC992AFAB8}" type="presParOf" srcId="{509D3064-41C7-4887-BE66-16280223EBEA}" destId="{EA628CA0-B267-4738-9FF7-23B8C86615CD}" srcOrd="0" destOrd="0" presId="urn:microsoft.com/office/officeart/2005/8/layout/hierarchy2"/>
    <dgm:cxn modelId="{6B099FD1-CF84-4EFD-9BCD-CC8B75D472CE}" type="presParOf" srcId="{509D3064-41C7-4887-BE66-16280223EBEA}" destId="{399ACF7D-4B4F-492A-8DB1-EE3C329FDD7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00212-84B9-4EF7-801D-D34EBEAAB185}">
      <dsp:nvSpPr>
        <dsp:cNvPr id="0" name=""/>
        <dsp:cNvSpPr/>
      </dsp:nvSpPr>
      <dsp:spPr>
        <a:xfrm>
          <a:off x="2045524" y="2856843"/>
          <a:ext cx="1653965" cy="826982"/>
        </a:xfrm>
        <a:prstGeom prst="roundRect">
          <a:avLst>
            <a:gd name="adj" fmla="val 10000"/>
          </a:avLst>
        </a:prstGeom>
        <a:solidFill>
          <a:schemeClr val="accent6">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Sociedad evoluciona</a:t>
          </a:r>
        </a:p>
      </dsp:txBody>
      <dsp:txXfrm>
        <a:off x="2069745" y="2881064"/>
        <a:ext cx="1605523" cy="778540"/>
      </dsp:txXfrm>
    </dsp:sp>
    <dsp:sp modelId="{5B3E3CE4-5416-4227-9F9A-25660422B08B}">
      <dsp:nvSpPr>
        <dsp:cNvPr id="0" name=""/>
        <dsp:cNvSpPr/>
      </dsp:nvSpPr>
      <dsp:spPr>
        <a:xfrm rot="17350740">
          <a:off x="3023365" y="2305989"/>
          <a:ext cx="2013834" cy="26630"/>
        </a:xfrm>
        <a:custGeom>
          <a:avLst/>
          <a:gdLst/>
          <a:ahLst/>
          <a:cxnLst/>
          <a:rect l="0" t="0" r="0" b="0"/>
          <a:pathLst>
            <a:path>
              <a:moveTo>
                <a:pt x="0" y="13315"/>
              </a:moveTo>
              <a:lnTo>
                <a:pt x="2013834" y="13315"/>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MX" sz="600" kern="1200">
            <a:solidFill>
              <a:schemeClr val="tx1"/>
            </a:solidFill>
          </a:endParaRPr>
        </a:p>
      </dsp:txBody>
      <dsp:txXfrm>
        <a:off x="3979936" y="2268958"/>
        <a:ext cx="100691" cy="100691"/>
      </dsp:txXfrm>
    </dsp:sp>
    <dsp:sp modelId="{33D6CD5E-7C06-4DE6-AB42-6FE49C736481}">
      <dsp:nvSpPr>
        <dsp:cNvPr id="0" name=""/>
        <dsp:cNvSpPr/>
      </dsp:nvSpPr>
      <dsp:spPr>
        <a:xfrm>
          <a:off x="4361075" y="954782"/>
          <a:ext cx="1653965" cy="826982"/>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Salvajismo</a:t>
          </a:r>
        </a:p>
      </dsp:txBody>
      <dsp:txXfrm>
        <a:off x="4385296" y="979003"/>
        <a:ext cx="1605523" cy="778540"/>
      </dsp:txXfrm>
    </dsp:sp>
    <dsp:sp modelId="{679066F9-9256-47F8-BE59-7F44411A0455}">
      <dsp:nvSpPr>
        <dsp:cNvPr id="0" name=""/>
        <dsp:cNvSpPr/>
      </dsp:nvSpPr>
      <dsp:spPr>
        <a:xfrm rot="18289469">
          <a:off x="5766577" y="879443"/>
          <a:ext cx="1158513" cy="26630"/>
        </a:xfrm>
        <a:custGeom>
          <a:avLst/>
          <a:gdLst/>
          <a:ahLst/>
          <a:cxnLst/>
          <a:rect l="0" t="0" r="0" b="0"/>
          <a:pathLst>
            <a:path>
              <a:moveTo>
                <a:pt x="0" y="13315"/>
              </a:moveTo>
              <a:lnTo>
                <a:pt x="1158513"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6316871" y="863796"/>
        <a:ext cx="57925" cy="57925"/>
      </dsp:txXfrm>
    </dsp:sp>
    <dsp:sp modelId="{48E8EBF3-7B17-4B27-B820-8BEBDE0B4EB4}">
      <dsp:nvSpPr>
        <dsp:cNvPr id="0" name=""/>
        <dsp:cNvSpPr/>
      </dsp:nvSpPr>
      <dsp:spPr>
        <a:xfrm>
          <a:off x="6676627" y="3752"/>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Inferior</a:t>
          </a:r>
        </a:p>
      </dsp:txBody>
      <dsp:txXfrm>
        <a:off x="6700848" y="27973"/>
        <a:ext cx="1605523" cy="778540"/>
      </dsp:txXfrm>
    </dsp:sp>
    <dsp:sp modelId="{9E6E310A-386B-4F40-A102-C984A538233F}">
      <dsp:nvSpPr>
        <dsp:cNvPr id="0" name=""/>
        <dsp:cNvSpPr/>
      </dsp:nvSpPr>
      <dsp:spPr>
        <a:xfrm>
          <a:off x="6015041" y="1354958"/>
          <a:ext cx="661586" cy="26630"/>
        </a:xfrm>
        <a:custGeom>
          <a:avLst/>
          <a:gdLst/>
          <a:ahLst/>
          <a:cxnLst/>
          <a:rect l="0" t="0" r="0" b="0"/>
          <a:pathLst>
            <a:path>
              <a:moveTo>
                <a:pt x="0" y="13315"/>
              </a:moveTo>
              <a:lnTo>
                <a:pt x="661586"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6329294" y="1351734"/>
        <a:ext cx="33079" cy="33079"/>
      </dsp:txXfrm>
    </dsp:sp>
    <dsp:sp modelId="{A3B87567-048F-44C0-A0DC-6FE3B5349143}">
      <dsp:nvSpPr>
        <dsp:cNvPr id="0" name=""/>
        <dsp:cNvSpPr/>
      </dsp:nvSpPr>
      <dsp:spPr>
        <a:xfrm>
          <a:off x="6676627" y="954782"/>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Medio </a:t>
          </a:r>
        </a:p>
      </dsp:txBody>
      <dsp:txXfrm>
        <a:off x="6700848" y="979003"/>
        <a:ext cx="1605523" cy="778540"/>
      </dsp:txXfrm>
    </dsp:sp>
    <dsp:sp modelId="{277AC3AE-6BCC-43E0-865D-F9543A4FE549}">
      <dsp:nvSpPr>
        <dsp:cNvPr id="0" name=""/>
        <dsp:cNvSpPr/>
      </dsp:nvSpPr>
      <dsp:spPr>
        <a:xfrm rot="3310531">
          <a:off x="5766577" y="1830473"/>
          <a:ext cx="1158513" cy="26630"/>
        </a:xfrm>
        <a:custGeom>
          <a:avLst/>
          <a:gdLst/>
          <a:ahLst/>
          <a:cxnLst/>
          <a:rect l="0" t="0" r="0" b="0"/>
          <a:pathLst>
            <a:path>
              <a:moveTo>
                <a:pt x="0" y="13315"/>
              </a:moveTo>
              <a:lnTo>
                <a:pt x="1158513"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6316871" y="1814826"/>
        <a:ext cx="57925" cy="57925"/>
      </dsp:txXfrm>
    </dsp:sp>
    <dsp:sp modelId="{1AE7658D-D3DE-42F5-BA0E-0521DD2C90EE}">
      <dsp:nvSpPr>
        <dsp:cNvPr id="0" name=""/>
        <dsp:cNvSpPr/>
      </dsp:nvSpPr>
      <dsp:spPr>
        <a:xfrm>
          <a:off x="6676627" y="1905813"/>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Superior </a:t>
          </a:r>
        </a:p>
      </dsp:txBody>
      <dsp:txXfrm>
        <a:off x="6700848" y="1930034"/>
        <a:ext cx="1605523" cy="778540"/>
      </dsp:txXfrm>
    </dsp:sp>
    <dsp:sp modelId="{1A839788-8292-4B19-AB3D-C03D49ED56CD}">
      <dsp:nvSpPr>
        <dsp:cNvPr id="0" name=""/>
        <dsp:cNvSpPr/>
      </dsp:nvSpPr>
      <dsp:spPr>
        <a:xfrm rot="20415607">
          <a:off x="3678837" y="3138318"/>
          <a:ext cx="702891" cy="26630"/>
        </a:xfrm>
        <a:custGeom>
          <a:avLst/>
          <a:gdLst/>
          <a:ahLst/>
          <a:cxnLst/>
          <a:rect l="0" t="0" r="0" b="0"/>
          <a:pathLst>
            <a:path>
              <a:moveTo>
                <a:pt x="0" y="13315"/>
              </a:moveTo>
              <a:lnTo>
                <a:pt x="702891" y="13315"/>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4012710" y="3134061"/>
        <a:ext cx="35144" cy="35144"/>
      </dsp:txXfrm>
    </dsp:sp>
    <dsp:sp modelId="{BF4FF452-2E79-4B88-B7F8-1E15F32C66A3}">
      <dsp:nvSpPr>
        <dsp:cNvPr id="0" name=""/>
        <dsp:cNvSpPr/>
      </dsp:nvSpPr>
      <dsp:spPr>
        <a:xfrm>
          <a:off x="4361075" y="2619441"/>
          <a:ext cx="1653965" cy="826982"/>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Barbarie </a:t>
          </a:r>
        </a:p>
      </dsp:txBody>
      <dsp:txXfrm>
        <a:off x="4385296" y="2643662"/>
        <a:ext cx="1605523" cy="778540"/>
      </dsp:txXfrm>
    </dsp:sp>
    <dsp:sp modelId="{EF70B7FE-927A-4DB7-9FD7-EFA89AA4D47F}">
      <dsp:nvSpPr>
        <dsp:cNvPr id="0" name=""/>
        <dsp:cNvSpPr/>
      </dsp:nvSpPr>
      <dsp:spPr>
        <a:xfrm rot="1184393">
          <a:off x="5994388" y="3138318"/>
          <a:ext cx="702891" cy="26630"/>
        </a:xfrm>
        <a:custGeom>
          <a:avLst/>
          <a:gdLst/>
          <a:ahLst/>
          <a:cxnLst/>
          <a:rect l="0" t="0" r="0" b="0"/>
          <a:pathLst>
            <a:path>
              <a:moveTo>
                <a:pt x="0" y="13315"/>
              </a:moveTo>
              <a:lnTo>
                <a:pt x="702891"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6328262" y="3134061"/>
        <a:ext cx="35144" cy="35144"/>
      </dsp:txXfrm>
    </dsp:sp>
    <dsp:sp modelId="{938C921F-46D3-40E3-9678-76FBE5E5A0FE}">
      <dsp:nvSpPr>
        <dsp:cNvPr id="0" name=""/>
        <dsp:cNvSpPr/>
      </dsp:nvSpPr>
      <dsp:spPr>
        <a:xfrm>
          <a:off x="6676627" y="2856843"/>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Inferior </a:t>
          </a:r>
        </a:p>
      </dsp:txBody>
      <dsp:txXfrm>
        <a:off x="6700848" y="2881064"/>
        <a:ext cx="1605523" cy="778540"/>
      </dsp:txXfrm>
    </dsp:sp>
    <dsp:sp modelId="{2DB9EAD8-0A4C-4410-B68B-FC04D9B4E6DC}">
      <dsp:nvSpPr>
        <dsp:cNvPr id="0" name=""/>
        <dsp:cNvSpPr/>
      </dsp:nvSpPr>
      <dsp:spPr>
        <a:xfrm rot="3653750">
          <a:off x="5665748" y="3613833"/>
          <a:ext cx="1360171" cy="26630"/>
        </a:xfrm>
        <a:custGeom>
          <a:avLst/>
          <a:gdLst/>
          <a:ahLst/>
          <a:cxnLst/>
          <a:rect l="0" t="0" r="0" b="0"/>
          <a:pathLst>
            <a:path>
              <a:moveTo>
                <a:pt x="0" y="13315"/>
              </a:moveTo>
              <a:lnTo>
                <a:pt x="1360171"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solidFill>
              <a:schemeClr val="tx1"/>
            </a:solidFill>
          </a:endParaRPr>
        </a:p>
      </dsp:txBody>
      <dsp:txXfrm>
        <a:off x="6311830" y="3593144"/>
        <a:ext cx="68008" cy="68008"/>
      </dsp:txXfrm>
    </dsp:sp>
    <dsp:sp modelId="{70916C80-F905-432E-AE8C-51CF4EC9ED95}">
      <dsp:nvSpPr>
        <dsp:cNvPr id="0" name=""/>
        <dsp:cNvSpPr/>
      </dsp:nvSpPr>
      <dsp:spPr>
        <a:xfrm>
          <a:off x="6676627" y="3807873"/>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Medio </a:t>
          </a:r>
        </a:p>
      </dsp:txBody>
      <dsp:txXfrm>
        <a:off x="6700848" y="3832094"/>
        <a:ext cx="1605523" cy="778540"/>
      </dsp:txXfrm>
    </dsp:sp>
    <dsp:sp modelId="{DC7583F1-A9EA-4395-B03A-8EF6293924E2}">
      <dsp:nvSpPr>
        <dsp:cNvPr id="0" name=""/>
        <dsp:cNvSpPr/>
      </dsp:nvSpPr>
      <dsp:spPr>
        <a:xfrm rot="4369009">
          <a:off x="5226125" y="4089348"/>
          <a:ext cx="2239418" cy="26630"/>
        </a:xfrm>
        <a:custGeom>
          <a:avLst/>
          <a:gdLst/>
          <a:ahLst/>
          <a:cxnLst/>
          <a:rect l="0" t="0" r="0" b="0"/>
          <a:pathLst>
            <a:path>
              <a:moveTo>
                <a:pt x="0" y="13315"/>
              </a:moveTo>
              <a:lnTo>
                <a:pt x="2239418" y="13315"/>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s-MX" sz="700" kern="1200">
            <a:solidFill>
              <a:schemeClr val="tx1"/>
            </a:solidFill>
          </a:endParaRPr>
        </a:p>
      </dsp:txBody>
      <dsp:txXfrm>
        <a:off x="6289848" y="4046678"/>
        <a:ext cx="111970" cy="111970"/>
      </dsp:txXfrm>
    </dsp:sp>
    <dsp:sp modelId="{09A1F3F6-A7E2-47D5-BF7D-673FD235F6F4}">
      <dsp:nvSpPr>
        <dsp:cNvPr id="0" name=""/>
        <dsp:cNvSpPr/>
      </dsp:nvSpPr>
      <dsp:spPr>
        <a:xfrm>
          <a:off x="6676627" y="4758903"/>
          <a:ext cx="1653965" cy="826982"/>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Superior</a:t>
          </a:r>
        </a:p>
      </dsp:txBody>
      <dsp:txXfrm>
        <a:off x="6700848" y="4783124"/>
        <a:ext cx="1605523" cy="778540"/>
      </dsp:txXfrm>
    </dsp:sp>
    <dsp:sp modelId="{858DC27C-5DD6-4B9E-B09D-52FFDD09F66B}">
      <dsp:nvSpPr>
        <dsp:cNvPr id="0" name=""/>
        <dsp:cNvSpPr/>
      </dsp:nvSpPr>
      <dsp:spPr>
        <a:xfrm rot="4249260">
          <a:off x="3023365" y="4208049"/>
          <a:ext cx="2013834" cy="26630"/>
        </a:xfrm>
        <a:custGeom>
          <a:avLst/>
          <a:gdLst/>
          <a:ahLst/>
          <a:cxnLst/>
          <a:rect l="0" t="0" r="0" b="0"/>
          <a:pathLst>
            <a:path>
              <a:moveTo>
                <a:pt x="0" y="13315"/>
              </a:moveTo>
              <a:lnTo>
                <a:pt x="2013834" y="13315"/>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MX" sz="600" kern="1200">
            <a:solidFill>
              <a:schemeClr val="tx1"/>
            </a:solidFill>
          </a:endParaRPr>
        </a:p>
      </dsp:txBody>
      <dsp:txXfrm>
        <a:off x="3979936" y="4171018"/>
        <a:ext cx="100691" cy="100691"/>
      </dsp:txXfrm>
    </dsp:sp>
    <dsp:sp modelId="{EA628CA0-B267-4738-9FF7-23B8C86615CD}">
      <dsp:nvSpPr>
        <dsp:cNvPr id="0" name=""/>
        <dsp:cNvSpPr/>
      </dsp:nvSpPr>
      <dsp:spPr>
        <a:xfrm>
          <a:off x="4361075" y="4758903"/>
          <a:ext cx="1653965" cy="826982"/>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Civilización </a:t>
          </a:r>
        </a:p>
      </dsp:txBody>
      <dsp:txXfrm>
        <a:off x="4385296" y="4783124"/>
        <a:ext cx="1605523" cy="7785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25000"/>
      </a:lnSpc>
      <a:defRPr sz="2400">
        <a:latin typeface="Avenir Roman"/>
        <a:ea typeface="Avenir Roman"/>
        <a:cs typeface="Avenir Roman"/>
        <a:sym typeface="Avenir Roman"/>
      </a:defRPr>
    </a:lvl1pPr>
    <a:lvl2pPr indent="228600" defTabSz="457200" latinLnBrk="0">
      <a:lnSpc>
        <a:spcPct val="125000"/>
      </a:lnSpc>
      <a:defRPr sz="2400">
        <a:latin typeface="Avenir Roman"/>
        <a:ea typeface="Avenir Roman"/>
        <a:cs typeface="Avenir Roman"/>
        <a:sym typeface="Avenir Roman"/>
      </a:defRPr>
    </a:lvl2pPr>
    <a:lvl3pPr indent="457200" defTabSz="457200" latinLnBrk="0">
      <a:lnSpc>
        <a:spcPct val="125000"/>
      </a:lnSpc>
      <a:defRPr sz="2400">
        <a:latin typeface="Avenir Roman"/>
        <a:ea typeface="Avenir Roman"/>
        <a:cs typeface="Avenir Roman"/>
        <a:sym typeface="Avenir Roman"/>
      </a:defRPr>
    </a:lvl3pPr>
    <a:lvl4pPr indent="685800" defTabSz="457200" latinLnBrk="0">
      <a:lnSpc>
        <a:spcPct val="125000"/>
      </a:lnSpc>
      <a:defRPr sz="2400">
        <a:latin typeface="Avenir Roman"/>
        <a:ea typeface="Avenir Roman"/>
        <a:cs typeface="Avenir Roman"/>
        <a:sym typeface="Avenir Roman"/>
      </a:defRPr>
    </a:lvl4pPr>
    <a:lvl5pPr indent="914400" defTabSz="457200" latinLnBrk="0">
      <a:lnSpc>
        <a:spcPct val="125000"/>
      </a:lnSpc>
      <a:defRPr sz="2400">
        <a:latin typeface="Avenir Roman"/>
        <a:ea typeface="Avenir Roman"/>
        <a:cs typeface="Avenir Roman"/>
        <a:sym typeface="Avenir Roman"/>
      </a:defRPr>
    </a:lvl5pPr>
    <a:lvl6pPr indent="1143000" defTabSz="457200" latinLnBrk="0">
      <a:lnSpc>
        <a:spcPct val="125000"/>
      </a:lnSpc>
      <a:defRPr sz="2400">
        <a:latin typeface="Avenir Roman"/>
        <a:ea typeface="Avenir Roman"/>
        <a:cs typeface="Avenir Roman"/>
        <a:sym typeface="Avenir Roman"/>
      </a:defRPr>
    </a:lvl6pPr>
    <a:lvl7pPr indent="1371600" defTabSz="457200" latinLnBrk="0">
      <a:lnSpc>
        <a:spcPct val="125000"/>
      </a:lnSpc>
      <a:defRPr sz="2400">
        <a:latin typeface="Avenir Roman"/>
        <a:ea typeface="Avenir Roman"/>
        <a:cs typeface="Avenir Roman"/>
        <a:sym typeface="Avenir Roman"/>
      </a:defRPr>
    </a:lvl7pPr>
    <a:lvl8pPr indent="1600200" defTabSz="457200" latinLnBrk="0">
      <a:lnSpc>
        <a:spcPct val="125000"/>
      </a:lnSpc>
      <a:defRPr sz="2400">
        <a:latin typeface="Avenir Roman"/>
        <a:ea typeface="Avenir Roman"/>
        <a:cs typeface="Avenir Roman"/>
        <a:sym typeface="Avenir Roman"/>
      </a:defRPr>
    </a:lvl8pPr>
    <a:lvl9pPr indent="1828800" defTabSz="457200" latinLnBrk="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ítulo y subtítulo">
    <p:spTree>
      <p:nvGrpSpPr>
        <p:cNvPr id="1" name=""/>
        <p:cNvGrpSpPr/>
        <p:nvPr/>
      </p:nvGrpSpPr>
      <p:grpSpPr>
        <a:xfrm>
          <a:off x="0" y="0"/>
          <a:ext cx="0" cy="0"/>
          <a:chOff x="0" y="0"/>
          <a:chExt cx="0" cy="0"/>
        </a:xfrm>
      </p:grpSpPr>
      <p:sp>
        <p:nvSpPr>
          <p:cNvPr id="11" name="Shape 11"/>
          <p:cNvSpPr>
            <a:spLocks noGrp="1"/>
          </p:cNvSpPr>
          <p:nvPr>
            <p:ph type="title"/>
          </p:nvPr>
        </p:nvSpPr>
        <p:spPr>
          <a:xfrm>
            <a:off x="1270000" y="2616200"/>
            <a:ext cx="10464800" cy="2540000"/>
          </a:xfrm>
          <a:prstGeom prst="rect">
            <a:avLst/>
          </a:prstGeom>
        </p:spPr>
        <p:txBody>
          <a:bodyPr anchor="b"/>
          <a:lstStyle/>
          <a:p>
            <a:r>
              <a:t>Texto del título</a:t>
            </a:r>
          </a:p>
        </p:txBody>
      </p:sp>
      <p:sp>
        <p:nvSpPr>
          <p:cNvPr id="12" name="Shape 12"/>
          <p:cNvSpPr>
            <a:spLocks noGrp="1"/>
          </p:cNvSpPr>
          <p:nvPr>
            <p:ph type="body" sz="quarter" idx="1"/>
          </p:nvPr>
        </p:nvSpPr>
        <p:spPr>
          <a:xfrm>
            <a:off x="1270000" y="5207000"/>
            <a:ext cx="10464800" cy="1663700"/>
          </a:xfrm>
          <a:prstGeom prst="rect">
            <a:avLst/>
          </a:prstGeom>
        </p:spPr>
        <p:txBody>
          <a:bodyPr anchor="t"/>
          <a:lstStyle>
            <a:lvl1pPr marL="0" indent="0" algn="ctr">
              <a:spcBef>
                <a:spcPts val="0"/>
              </a:spcBef>
              <a:buSzTx/>
              <a:buNone/>
            </a:lvl1pPr>
            <a:lvl2pPr marL="0" indent="228600" algn="ctr">
              <a:spcBef>
                <a:spcPts val="0"/>
              </a:spcBef>
              <a:buSzTx/>
              <a:buNone/>
            </a:lvl2pPr>
            <a:lvl3pPr marL="0" indent="457200" algn="ctr">
              <a:spcBef>
                <a:spcPts val="0"/>
              </a:spcBef>
              <a:buSzTx/>
              <a:buNone/>
            </a:lvl3pPr>
            <a:lvl4pPr marL="0" indent="685800" algn="ctr">
              <a:spcBef>
                <a:spcPts val="0"/>
              </a:spcBef>
              <a:buSzTx/>
              <a:buNone/>
            </a:lvl4pPr>
            <a:lvl5pPr marL="0" indent="914400" algn="ctr">
              <a:spcBef>
                <a:spcPts val="0"/>
              </a:spcBef>
              <a:buSzTx/>
              <a:buNone/>
            </a:lvl5pPr>
          </a:lstStyle>
          <a:p>
            <a:r>
              <a:t>Nivel de texto 1</a:t>
            </a:r>
          </a:p>
          <a:p>
            <a:pPr lvl="1"/>
            <a:r>
              <a:t>Nivel de texto 2</a:t>
            </a:r>
          </a:p>
          <a:p>
            <a:pPr lvl="2"/>
            <a:r>
              <a:t>Nivel de texto 3</a:t>
            </a:r>
          </a:p>
          <a:p>
            <a:pPr lvl="3"/>
            <a:r>
              <a:t>Nivel de texto 4</a:t>
            </a:r>
          </a:p>
          <a:p>
            <a:pPr lvl="4"/>
            <a:r>
              <a:t>Nivel de texto 5</a:t>
            </a:r>
          </a:p>
        </p:txBody>
      </p:sp>
      <p:sp>
        <p:nvSpPr>
          <p:cNvPr id="13" name="Shape 1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571500"/>
          </a:xfrm>
          <a:prstGeom prst="rect">
            <a:avLst/>
          </a:prstGeom>
        </p:spPr>
        <p:txBody>
          <a:bodyPr anchor="t">
            <a:spAutoFit/>
          </a:bodyPr>
          <a:lstStyle>
            <a:lvl1pPr marL="0" indent="0" algn="ctr">
              <a:spcBef>
                <a:spcPts val="0"/>
              </a:spcBef>
              <a:buSzTx/>
              <a:buNone/>
              <a:defRPr sz="2400"/>
            </a:lvl1pPr>
          </a:lstStyle>
          <a:p>
            <a:r>
              <a:t>– Juan López</a:t>
            </a:r>
          </a:p>
        </p:txBody>
      </p:sp>
      <p:sp>
        <p:nvSpPr>
          <p:cNvPr id="94" name="Shape 94"/>
          <p:cNvSpPr>
            <a:spLocks noGrp="1"/>
          </p:cNvSpPr>
          <p:nvPr>
            <p:ph type="body" sz="quarter" idx="14"/>
          </p:nvPr>
        </p:nvSpPr>
        <p:spPr>
          <a:xfrm>
            <a:off x="1270000" y="4518049"/>
            <a:ext cx="10464800" cy="717502"/>
          </a:xfrm>
          <a:prstGeom prst="rect">
            <a:avLst/>
          </a:prstGeom>
        </p:spPr>
        <p:txBody>
          <a:bodyPr>
            <a:spAutoFit/>
          </a:bodyPr>
          <a:lstStyle>
            <a:lvl1pPr marL="0" indent="0" algn="ctr">
              <a:spcBef>
                <a:spcPts val="2400"/>
              </a:spcBef>
              <a:buSzTx/>
              <a:buNone/>
              <a:defRPr sz="3800"/>
            </a:lvl1pPr>
          </a:lstStyle>
          <a:p>
            <a:r>
              <a:t>“Escribir una cita aquí”</a:t>
            </a:r>
          </a:p>
        </p:txBody>
      </p:sp>
      <p:sp>
        <p:nvSpPr>
          <p:cNvPr id="95" name="Shape 95"/>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a:ln w="88900"/>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dirty="0"/>
          </a:p>
        </p:txBody>
      </p:sp>
      <p:sp>
        <p:nvSpPr>
          <p:cNvPr id="4" name="Date Placeholder 3"/>
          <p:cNvSpPr>
            <a:spLocks noGrp="1"/>
          </p:cNvSpPr>
          <p:nvPr>
            <p:ph type="dt" sz="half" idx="10"/>
          </p:nvPr>
        </p:nvSpPr>
        <p:spPr/>
        <p:txBody>
          <a:bodyPr/>
          <a:lstStyle/>
          <a:p>
            <a:fld id="{F1B9C495-F2C7-8942-A012-724F5D75CD94}" type="datetimeFigureOut">
              <a:rPr lang="en-US" smtClean="0"/>
              <a:t>9/30/19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167704" y="9194800"/>
            <a:ext cx="668453" cy="379591"/>
          </a:xfrm>
        </p:spPr>
        <p:txBody>
          <a:bodyPr/>
          <a:lstStyle/>
          <a:p>
            <a:fld id="{719BA46C-5A90-8640-B025-9174F101A12C}" type="slidenum">
              <a:rPr lang="en-US" smtClean="0"/>
              <a:t>‹Nº›</a:t>
            </a:fld>
            <a:endParaRPr lang="en-US"/>
          </a:p>
        </p:txBody>
      </p:sp>
    </p:spTree>
    <p:extLst>
      <p:ext uri="{BB962C8B-B14F-4D97-AF65-F5344CB8AC3E}">
        <p14:creationId xmlns:p14="http://schemas.microsoft.com/office/powerpoint/2010/main" val="3182637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181100" y="1160942"/>
            <a:ext cx="10642600" cy="5511801"/>
          </a:xfrm>
          <a:prstGeom prst="rect">
            <a:avLst/>
          </a:prstGeom>
          <a:ln w="9525">
            <a:round/>
          </a:ln>
        </p:spPr>
        <p:txBody>
          <a:bodyPr lIns="91439" tIns="45719" rIns="91439" bIns="45719" anchor="t">
            <a:noAutofit/>
          </a:bodyPr>
          <a:lstStyle/>
          <a:p>
            <a:endParaRPr/>
          </a:p>
        </p:txBody>
      </p:sp>
      <p:sp>
        <p:nvSpPr>
          <p:cNvPr id="21" name="Shape 21"/>
          <p:cNvSpPr>
            <a:spLocks noGrp="1"/>
          </p:cNvSpPr>
          <p:nvPr>
            <p:ph type="title"/>
          </p:nvPr>
        </p:nvSpPr>
        <p:spPr>
          <a:xfrm>
            <a:off x="1181100" y="6794500"/>
            <a:ext cx="10642600" cy="1511300"/>
          </a:xfrm>
          <a:prstGeom prst="rect">
            <a:avLst/>
          </a:prstGeom>
        </p:spPr>
        <p:txBody>
          <a:bodyPr/>
          <a:lstStyle/>
          <a:p>
            <a:r>
              <a:t>Texto del título</a:t>
            </a:r>
          </a:p>
        </p:txBody>
      </p:sp>
      <p:sp>
        <p:nvSpPr>
          <p:cNvPr id="22" name="Shape 22"/>
          <p:cNvSpPr>
            <a:spLocks noGrp="1"/>
          </p:cNvSpPr>
          <p:nvPr>
            <p:ph type="body" sz="quarter" idx="1"/>
          </p:nvPr>
        </p:nvSpPr>
        <p:spPr>
          <a:xfrm>
            <a:off x="1181100" y="8382000"/>
            <a:ext cx="10642600" cy="939800"/>
          </a:xfrm>
          <a:prstGeom prst="rect">
            <a:avLst/>
          </a:prstGeom>
        </p:spPr>
        <p:txBody>
          <a:bodyPr anchor="t"/>
          <a:lstStyle>
            <a:lvl1pPr marL="0" indent="0" algn="ctr">
              <a:spcBef>
                <a:spcPts val="0"/>
              </a:spcBef>
              <a:buSzTx/>
              <a:buNone/>
            </a:lvl1pPr>
            <a:lvl2pPr marL="0" indent="228600" algn="ctr">
              <a:spcBef>
                <a:spcPts val="0"/>
              </a:spcBef>
              <a:buSzTx/>
              <a:buNone/>
            </a:lvl2pPr>
            <a:lvl3pPr marL="0" indent="457200" algn="ctr">
              <a:spcBef>
                <a:spcPts val="0"/>
              </a:spcBef>
              <a:buSzTx/>
              <a:buNone/>
            </a:lvl3pPr>
            <a:lvl4pPr marL="0" indent="685800" algn="ctr">
              <a:spcBef>
                <a:spcPts val="0"/>
              </a:spcBef>
              <a:buSzTx/>
              <a:buNone/>
            </a:lvl4pPr>
            <a:lvl5pPr marL="0" indent="914400" algn="ctr">
              <a:spcBef>
                <a:spcPts val="0"/>
              </a:spcBef>
              <a:buSzTx/>
              <a:buNone/>
            </a:lvl5pPr>
          </a:lstStyle>
          <a:p>
            <a:r>
              <a:t>Nivel de texto 1</a:t>
            </a:r>
          </a:p>
          <a:p>
            <a:pPr lvl="1"/>
            <a:r>
              <a:t>Nivel de texto 2</a:t>
            </a:r>
          </a:p>
          <a:p>
            <a:pPr lvl="2"/>
            <a:r>
              <a:t>Nivel de texto 3</a:t>
            </a:r>
          </a:p>
          <a:p>
            <a:pPr lvl="3"/>
            <a:r>
              <a:t>Nivel de texto 4</a:t>
            </a:r>
          </a:p>
          <a:p>
            <a:pPr lvl="4"/>
            <a:r>
              <a:t>Nivel de texto 5</a:t>
            </a:r>
          </a:p>
        </p:txBody>
      </p:sp>
      <p:sp>
        <p:nvSpPr>
          <p:cNvPr id="23" name="Shape 2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606800"/>
            <a:ext cx="10464800" cy="2540000"/>
          </a:xfrm>
          <a:prstGeom prst="rect">
            <a:avLst/>
          </a:prstGeom>
        </p:spPr>
        <p:txBody>
          <a:bodyPr/>
          <a:lstStyle/>
          <a:p>
            <a:r>
              <a:t>Texto del título</a:t>
            </a:r>
          </a:p>
        </p:txBody>
      </p:sp>
      <p:sp>
        <p:nvSpPr>
          <p:cNvPr id="31" name="Shape 31"/>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7226300" y="1231900"/>
            <a:ext cx="4914900" cy="6997700"/>
          </a:xfrm>
          <a:prstGeom prst="rect">
            <a:avLst/>
          </a:prstGeom>
          <a:ln w="9525">
            <a:round/>
          </a:ln>
        </p:spPr>
        <p:txBody>
          <a:bodyPr lIns="91439" tIns="45719" rIns="91439" bIns="45719" anchor="t">
            <a:noAutofit/>
          </a:bodyPr>
          <a:lstStyle/>
          <a:p>
            <a:endParaRPr/>
          </a:p>
        </p:txBody>
      </p:sp>
      <p:sp>
        <p:nvSpPr>
          <p:cNvPr id="39" name="Shape 39"/>
          <p:cNvSpPr>
            <a:spLocks noGrp="1"/>
          </p:cNvSpPr>
          <p:nvPr>
            <p:ph type="title"/>
          </p:nvPr>
        </p:nvSpPr>
        <p:spPr>
          <a:xfrm>
            <a:off x="609600" y="1155700"/>
            <a:ext cx="5994400" cy="3568700"/>
          </a:xfrm>
          <a:prstGeom prst="rect">
            <a:avLst/>
          </a:prstGeom>
        </p:spPr>
        <p:txBody>
          <a:bodyPr anchor="b"/>
          <a:lstStyle>
            <a:lvl1pPr>
              <a:defRPr sz="5800"/>
            </a:lvl1pPr>
          </a:lstStyle>
          <a:p>
            <a:r>
              <a:t>Texto del título</a:t>
            </a:r>
          </a:p>
        </p:txBody>
      </p:sp>
      <p:sp>
        <p:nvSpPr>
          <p:cNvPr id="40" name="Shape 40"/>
          <p:cNvSpPr>
            <a:spLocks noGrp="1"/>
          </p:cNvSpPr>
          <p:nvPr>
            <p:ph type="body" sz="quarter" idx="1"/>
          </p:nvPr>
        </p:nvSpPr>
        <p:spPr>
          <a:xfrm>
            <a:off x="609600" y="4762500"/>
            <a:ext cx="5994400" cy="3568700"/>
          </a:xfrm>
          <a:prstGeom prst="rect">
            <a:avLst/>
          </a:prstGeom>
        </p:spPr>
        <p:txBody>
          <a:bodyPr anchor="t"/>
          <a:lstStyle>
            <a:lvl1pPr marL="0" indent="0" algn="ctr">
              <a:spcBef>
                <a:spcPts val="0"/>
              </a:spcBef>
              <a:buSzTx/>
              <a:buNone/>
            </a:lvl1pPr>
            <a:lvl2pPr marL="0" indent="228600" algn="ctr">
              <a:spcBef>
                <a:spcPts val="0"/>
              </a:spcBef>
              <a:buSzTx/>
              <a:buNone/>
            </a:lvl2pPr>
            <a:lvl3pPr marL="0" indent="457200" algn="ctr">
              <a:spcBef>
                <a:spcPts val="0"/>
              </a:spcBef>
              <a:buSzTx/>
              <a:buNone/>
            </a:lvl3pPr>
            <a:lvl4pPr marL="0" indent="685800" algn="ctr">
              <a:spcBef>
                <a:spcPts val="0"/>
              </a:spcBef>
              <a:buSzTx/>
              <a:buNone/>
            </a:lvl4pPr>
            <a:lvl5pPr marL="0" indent="914400" algn="ctr">
              <a:spcBef>
                <a:spcPts val="0"/>
              </a:spcBef>
              <a:buSzTx/>
              <a:buNone/>
            </a:lvl5pPr>
          </a:lstStyle>
          <a:p>
            <a:r>
              <a:t>Nivel de texto 1</a:t>
            </a:r>
          </a:p>
          <a:p>
            <a:pPr lvl="1"/>
            <a:r>
              <a:t>Nivel de texto 2</a:t>
            </a:r>
          </a:p>
          <a:p>
            <a:pPr lvl="2"/>
            <a:r>
              <a:t>Nivel de texto 3</a:t>
            </a:r>
          </a:p>
          <a:p>
            <a:pPr lvl="3"/>
            <a:r>
              <a:t>Nivel de texto 4</a:t>
            </a:r>
          </a:p>
          <a:p>
            <a:pPr lvl="4"/>
            <a:r>
              <a:t>Nivel de texto 5</a:t>
            </a:r>
          </a:p>
        </p:txBody>
      </p:sp>
      <p:sp>
        <p:nvSpPr>
          <p:cNvPr id="41" name="Shape 41"/>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Texto del título</a:t>
            </a:r>
          </a:p>
        </p:txBody>
      </p:sp>
      <p:sp>
        <p:nvSpPr>
          <p:cNvPr id="49" name="Shape 49"/>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Texto del título</a:t>
            </a:r>
          </a:p>
        </p:txBody>
      </p:sp>
      <p:sp>
        <p:nvSpPr>
          <p:cNvPr id="57" name="Shape 57"/>
          <p:cNvSpPr>
            <a:spLocks noGrp="1"/>
          </p:cNvSpPr>
          <p:nvPr>
            <p:ph type="body" idx="1"/>
          </p:nvPr>
        </p:nvSpPr>
        <p:spPr>
          <a:xfrm>
            <a:off x="1270000" y="2768600"/>
            <a:ext cx="10464800" cy="57404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Nivel de texto 1</a:t>
            </a:r>
          </a:p>
          <a:p>
            <a:pPr lvl="1"/>
            <a:r>
              <a:t>Nivel de texto 2</a:t>
            </a:r>
          </a:p>
          <a:p>
            <a:pPr lvl="2"/>
            <a:r>
              <a:t>Nivel de texto 3</a:t>
            </a:r>
          </a:p>
          <a:p>
            <a:pPr lvl="3"/>
            <a:r>
              <a:t>Nivel de texto 4</a:t>
            </a:r>
          </a:p>
          <a:p>
            <a:pPr lvl="4"/>
            <a:r>
              <a:t>Nivel de texto 5</a:t>
            </a:r>
          </a:p>
        </p:txBody>
      </p:sp>
      <p:sp>
        <p:nvSpPr>
          <p:cNvPr id="58" name="Shape 58"/>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972300" y="2984500"/>
            <a:ext cx="4747115" cy="6019800"/>
          </a:xfrm>
          <a:prstGeom prst="rect">
            <a:avLst/>
          </a:prstGeom>
          <a:ln w="9525">
            <a:round/>
          </a:ln>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Texto del título</a:t>
            </a:r>
          </a:p>
        </p:txBody>
      </p:sp>
      <p:sp>
        <p:nvSpPr>
          <p:cNvPr id="67" name="Shape 67"/>
          <p:cNvSpPr>
            <a:spLocks noGrp="1"/>
          </p:cNvSpPr>
          <p:nvPr>
            <p:ph type="body" sz="half" idx="1"/>
          </p:nvPr>
        </p:nvSpPr>
        <p:spPr>
          <a:xfrm>
            <a:off x="1270000" y="2946400"/>
            <a:ext cx="5270500" cy="6096000"/>
          </a:xfrm>
          <a:prstGeom prst="rect">
            <a:avLst/>
          </a:prstGeom>
        </p:spPr>
        <p:txBody>
          <a:bodyPr/>
          <a:lstStyle>
            <a:lvl1pPr marL="482600" indent="-482600">
              <a:spcBef>
                <a:spcPts val="3200"/>
              </a:spcBef>
              <a:buFont typeface="Gill Sans"/>
              <a:buBlip>
                <a:blip r:embed="rId2"/>
              </a:buBlip>
              <a:defRPr sz="3200"/>
            </a:lvl1pPr>
            <a:lvl2pPr marL="965200" indent="-482600">
              <a:spcBef>
                <a:spcPts val="3200"/>
              </a:spcBef>
              <a:buFont typeface="Gill Sans"/>
              <a:buBlip>
                <a:blip r:embed="rId2"/>
              </a:buBlip>
              <a:defRPr sz="3200"/>
            </a:lvl2pPr>
            <a:lvl3pPr marL="1447800" indent="-482600">
              <a:spcBef>
                <a:spcPts val="3200"/>
              </a:spcBef>
              <a:buFont typeface="Gill Sans"/>
              <a:buBlip>
                <a:blip r:embed="rId2"/>
              </a:buBlip>
              <a:defRPr sz="3200"/>
            </a:lvl3pPr>
            <a:lvl4pPr marL="1930400" indent="-482600">
              <a:spcBef>
                <a:spcPts val="3200"/>
              </a:spcBef>
              <a:buFont typeface="Gill Sans"/>
              <a:buBlip>
                <a:blip r:embed="rId2"/>
              </a:buBlip>
              <a:defRPr sz="3200"/>
            </a:lvl4pPr>
            <a:lvl5pPr marL="2413000" indent="-482600">
              <a:spcBef>
                <a:spcPts val="3200"/>
              </a:spcBef>
              <a:buFont typeface="Gill Sans"/>
              <a:buBlip>
                <a:blip r:embed="rId2"/>
              </a:buBlip>
              <a:defRPr sz="3200"/>
            </a:lvl5pPr>
          </a:lstStyle>
          <a:p>
            <a:r>
              <a:t>Nivel de texto 1</a:t>
            </a:r>
          </a:p>
          <a:p>
            <a:pPr lvl="1"/>
            <a:r>
              <a:t>Nivel de texto 2</a:t>
            </a:r>
          </a:p>
          <a:p>
            <a:pPr lvl="2"/>
            <a:r>
              <a:t>Nivel de texto 3</a:t>
            </a:r>
          </a:p>
          <a:p>
            <a:pPr lvl="3"/>
            <a:r>
              <a:t>Nivel de texto 4</a:t>
            </a:r>
          </a:p>
          <a:p>
            <a:pPr lvl="4"/>
            <a:r>
              <a:t>Nivel de texto 5</a:t>
            </a:r>
          </a:p>
        </p:txBody>
      </p:sp>
      <p:sp>
        <p:nvSpPr>
          <p:cNvPr id="68" name="Shape 68"/>
          <p:cNvSpPr>
            <a:spLocks noGrp="1"/>
          </p:cNvSpPr>
          <p:nvPr>
            <p:ph type="sldNum" sz="quarter" idx="2"/>
          </p:nvPr>
        </p:nvSpPr>
        <p:spPr>
          <a:xfrm>
            <a:off x="6256723" y="9194800"/>
            <a:ext cx="409838" cy="454169"/>
          </a:xfrm>
          <a:prstGeom prst="rect">
            <a:avLst/>
          </a:prstGeom>
        </p:spPr>
        <p:txBody>
          <a:bodyPr/>
          <a:lstStyle>
            <a:lvl1pPr algn="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Shape 75"/>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Nivel de texto 1</a:t>
            </a:r>
          </a:p>
          <a:p>
            <a:pPr lvl="1"/>
            <a:r>
              <a:t>Nivel de texto 2</a:t>
            </a:r>
          </a:p>
          <a:p>
            <a:pPr lvl="2"/>
            <a:r>
              <a:t>Nivel de texto 3</a:t>
            </a:r>
          </a:p>
          <a:p>
            <a:pPr lvl="3"/>
            <a:r>
              <a:t>Nivel de texto 4</a:t>
            </a:r>
          </a:p>
          <a:p>
            <a:pPr lvl="4"/>
            <a:r>
              <a:t>Nivel de texto 5</a:t>
            </a:r>
          </a:p>
        </p:txBody>
      </p:sp>
      <p:sp>
        <p:nvSpPr>
          <p:cNvPr id="76" name="Shape 76"/>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3)">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787400" y="774700"/>
            <a:ext cx="6159500" cy="8204200"/>
          </a:xfrm>
          <a:prstGeom prst="rect">
            <a:avLst/>
          </a:prstGeom>
          <a:ln w="9525">
            <a:round/>
          </a:ln>
        </p:spPr>
        <p:txBody>
          <a:bodyPr lIns="91439" tIns="45719" rIns="91439" bIns="45719" anchor="t">
            <a:noAutofit/>
          </a:bodyPr>
          <a:lstStyle/>
          <a:p>
            <a:endParaRPr/>
          </a:p>
        </p:txBody>
      </p:sp>
      <p:sp>
        <p:nvSpPr>
          <p:cNvPr id="84" name="Shape 84"/>
          <p:cNvSpPr>
            <a:spLocks noGrp="1"/>
          </p:cNvSpPr>
          <p:nvPr>
            <p:ph type="pic" sz="quarter" idx="14"/>
          </p:nvPr>
        </p:nvSpPr>
        <p:spPr>
          <a:xfrm>
            <a:off x="7273168" y="5018683"/>
            <a:ext cx="4927600" cy="3937000"/>
          </a:xfrm>
          <a:prstGeom prst="rect">
            <a:avLst/>
          </a:prstGeom>
          <a:ln w="9525">
            <a:round/>
          </a:ln>
        </p:spPr>
        <p:txBody>
          <a:bodyPr lIns="91439" tIns="45719" rIns="91439" bIns="45719" anchor="t">
            <a:noAutofit/>
          </a:bodyPr>
          <a:lstStyle/>
          <a:p>
            <a:endParaRPr/>
          </a:p>
        </p:txBody>
      </p:sp>
      <p:sp>
        <p:nvSpPr>
          <p:cNvPr id="85" name="Shape 85"/>
          <p:cNvSpPr>
            <a:spLocks noGrp="1"/>
          </p:cNvSpPr>
          <p:nvPr>
            <p:ph type="pic" sz="quarter" idx="15"/>
          </p:nvPr>
        </p:nvSpPr>
        <p:spPr>
          <a:xfrm>
            <a:off x="7269536" y="774700"/>
            <a:ext cx="4927600" cy="3937000"/>
          </a:xfrm>
          <a:prstGeom prst="rect">
            <a:avLst/>
          </a:prstGeom>
          <a:ln w="9525">
            <a:round/>
          </a:ln>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1270000" y="1066800"/>
            <a:ext cx="10464800" cy="7620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a:buBlip>
                <a:blip r:embed="rId16"/>
              </a:buBlip>
            </a:lvl1pPr>
            <a:lvl2pPr>
              <a:buBlip>
                <a:blip r:embed="rId16"/>
              </a:buBlip>
            </a:lvl2pPr>
            <a:lvl3pPr>
              <a:buBlip>
                <a:blip r:embed="rId16"/>
              </a:buBlip>
            </a:lvl3pPr>
            <a:lvl4pPr>
              <a:buBlip>
                <a:blip r:embed="rId16"/>
              </a:buBlip>
            </a:lvl4pPr>
            <a:lvl5pPr>
              <a:buBlip>
                <a:blip r:embed="rId16"/>
              </a:buBlip>
            </a:lvl5pPr>
          </a:lstStyle>
          <a:p>
            <a:r>
              <a:t>Nivel de texto 1</a:t>
            </a:r>
          </a:p>
          <a:p>
            <a:pPr lvl="1"/>
            <a:r>
              <a:t>Nivel de texto 2</a:t>
            </a:r>
          </a:p>
          <a:p>
            <a:pPr lvl="2"/>
            <a:r>
              <a:t>Nivel de texto 3</a:t>
            </a:r>
          </a:p>
          <a:p>
            <a:pPr lvl="3"/>
            <a:r>
              <a:t>Nivel de texto 4</a:t>
            </a:r>
          </a:p>
          <a:p>
            <a:pPr lvl="4"/>
            <a:r>
              <a:t>Nivel de texto 5</a:t>
            </a:r>
          </a:p>
        </p:txBody>
      </p:sp>
      <p:sp>
        <p:nvSpPr>
          <p:cNvPr id="3" name="Shape 3"/>
          <p:cNvSpPr>
            <a:spLocks noGrp="1"/>
          </p:cNvSpPr>
          <p:nvPr>
            <p:ph type="title"/>
          </p:nvPr>
        </p:nvSpPr>
        <p:spPr>
          <a:xfrm>
            <a:off x="1270000" y="203200"/>
            <a:ext cx="10464800" cy="2540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Texto del título</a:t>
            </a:r>
          </a:p>
        </p:txBody>
      </p:sp>
      <p:sp>
        <p:nvSpPr>
          <p:cNvPr id="4" name="Shape 4"/>
          <p:cNvSpPr>
            <a:spLocks noGrp="1"/>
          </p:cNvSpPr>
          <p:nvPr>
            <p:ph type="sldNum" sz="quarter" idx="2"/>
          </p:nvPr>
        </p:nvSpPr>
        <p:spPr>
          <a:xfrm>
            <a:off x="6297011" y="9194800"/>
            <a:ext cx="409839" cy="454169"/>
          </a:xfrm>
          <a:prstGeom prst="rect">
            <a:avLst/>
          </a:prstGeom>
          <a:ln w="12700">
            <a:miter lim="400000"/>
          </a:ln>
        </p:spPr>
        <p:txBody>
          <a:bodyPr wrap="none" lIns="50800" tIns="50800" rIns="50800" bIns="50800">
            <a:spAutoFit/>
          </a:bodyPr>
          <a:lstStyle>
            <a:lvl1pPr>
              <a:defRPr sz="1800"/>
            </a:lvl1pPr>
          </a:lstStyle>
          <a:p>
            <a:fld id="{86CB4B4D-7CA3-9044-876B-883B54F8677D}" type="slidenum">
              <a:t>‹Nº›</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1pPr>
      <a:lvl2pPr marL="0" marR="0" indent="2286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2pPr>
      <a:lvl3pPr marL="0" marR="0" indent="4572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3pPr>
      <a:lvl4pPr marL="0" marR="0" indent="6858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4pPr>
      <a:lvl5pPr marL="0" marR="0" indent="9144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5pPr>
      <a:lvl6pPr marL="0" marR="0" indent="11430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6pPr>
      <a:lvl7pPr marL="0" marR="0" indent="13716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7pPr>
      <a:lvl8pPr marL="0" marR="0" indent="16002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8pPr>
      <a:lvl9pPr marL="0" marR="0" indent="1828800" algn="ctr" defTabSz="457200" rtl="0" latinLnBrk="0">
        <a:lnSpc>
          <a:spcPct val="100000"/>
        </a:lnSpc>
        <a:spcBef>
          <a:spcPts val="0"/>
        </a:spcBef>
        <a:spcAft>
          <a:spcPts val="0"/>
        </a:spcAft>
        <a:buClrTx/>
        <a:buSzTx/>
        <a:buFontTx/>
        <a:buNone/>
        <a:tabLst/>
        <a:defRPr sz="7200" b="0" i="0" u="none" strike="noStrike" cap="none" spc="0" baseline="0">
          <a:ln>
            <a:noFill/>
          </a:ln>
          <a:solidFill>
            <a:srgbClr val="FFFFFF"/>
          </a:solidFill>
          <a:uFillTx/>
          <a:latin typeface="+mn-lt"/>
          <a:ea typeface="+mn-ea"/>
          <a:cs typeface="+mn-cs"/>
          <a:sym typeface="Chalkduster"/>
        </a:defRPr>
      </a:lvl9pPr>
    </p:titleStyle>
    <p:bodyStyle>
      <a:lvl1pPr marL="5715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1pPr>
      <a:lvl2pPr marL="11430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2pPr>
      <a:lvl3pPr marL="17145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3pPr>
      <a:lvl4pPr marL="22860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4pPr>
      <a:lvl5pPr marL="28575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5pPr>
      <a:lvl6pPr marL="34290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6pPr>
      <a:lvl7pPr marL="40005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7pPr>
      <a:lvl8pPr marL="45720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8pPr>
      <a:lvl9pPr marL="5143500" marR="0" indent="-571500" algn="l" defTabSz="457200" rtl="0" latinLnBrk="0">
        <a:lnSpc>
          <a:spcPct val="100000"/>
        </a:lnSpc>
        <a:spcBef>
          <a:spcPts val="3600"/>
        </a:spcBef>
        <a:spcAft>
          <a:spcPts val="0"/>
        </a:spcAft>
        <a:buClrTx/>
        <a:buSzPct val="43000"/>
        <a:buFontTx/>
        <a:buBlip>
          <a:blip r:embed="rId16"/>
        </a:buBlip>
        <a:tabLst/>
        <a:defRPr sz="3600" b="0" i="0" u="none" strike="noStrike" cap="none" spc="0" baseline="0">
          <a:ln>
            <a:noFill/>
          </a:ln>
          <a:solidFill>
            <a:srgbClr val="FFFFFF"/>
          </a:solidFill>
          <a:uFillTx/>
          <a:latin typeface="+mn-lt"/>
          <a:ea typeface="+mn-ea"/>
          <a:cs typeface="+mn-cs"/>
          <a:sym typeface="Chalkduster"/>
        </a:defRPr>
      </a:lvl9pPr>
    </p:bodyStyle>
    <p:otherStyle>
      <a:lvl1pPr marL="0" marR="0" indent="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1pPr>
      <a:lvl2pPr marL="0" marR="0" indent="2286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2pPr>
      <a:lvl3pPr marL="0" marR="0" indent="4572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3pPr>
      <a:lvl4pPr marL="0" marR="0" indent="6858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4pPr>
      <a:lvl5pPr marL="0" marR="0" indent="9144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5pPr>
      <a:lvl6pPr marL="0" marR="0" indent="11430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6pPr>
      <a:lvl7pPr marL="0" marR="0" indent="13716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7pPr>
      <a:lvl8pPr marL="0" marR="0" indent="16002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8pPr>
      <a:lvl9pPr marL="0" marR="0" indent="1828800" algn="ctr" defTabSz="457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halkduste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9.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7.jpeg"/><Relationship Id="rId2" Type="http://schemas.openxmlformats.org/officeDocument/2006/relationships/image" Target="../media/image24.png"/><Relationship Id="rId1"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0.jpeg"/><Relationship Id="rId1" Type="http://schemas.openxmlformats.org/officeDocument/2006/relationships/slideLayout" Target="../slideLayouts/slideLayout5.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5" Type="http://schemas.openxmlformats.org/officeDocument/2006/relationships/image" Target="../media/image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982F4462-6D37-6942-ACFC-65284246588F}"/>
              </a:ext>
            </a:extLst>
          </p:cNvPr>
          <p:cNvSpPr/>
          <p:nvPr/>
        </p:nvSpPr>
        <p:spPr>
          <a:xfrm>
            <a:off x="235974" y="412956"/>
            <a:ext cx="12550878" cy="5386090"/>
          </a:xfrm>
          <a:prstGeom prst="rect">
            <a:avLst/>
          </a:prstGeom>
        </p:spPr>
        <p:txBody>
          <a:bodyPr wrap="square">
            <a:spAutoFit/>
          </a:bodyPr>
          <a:lstStyle/>
          <a:p>
            <a:r>
              <a:rPr lang="es-ES" sz="4400" dirty="0"/>
              <a:t>UNIVERSIDAD AUTÓNOMA DEL ESTADO DE MÉXICO</a:t>
            </a:r>
            <a:br>
              <a:rPr lang="es-ES" sz="4400" dirty="0"/>
            </a:br>
            <a:endParaRPr lang="es-ES" sz="4400" dirty="0"/>
          </a:p>
          <a:p>
            <a:r>
              <a:rPr lang="es-ES" sz="4000" i="1" dirty="0"/>
              <a:t>FACULTAD DE ANTROPOLOGÍA</a:t>
            </a:r>
            <a:br>
              <a:rPr lang="es-ES" sz="4000" dirty="0"/>
            </a:br>
            <a:br>
              <a:rPr lang="es-ES" sz="4000" dirty="0"/>
            </a:br>
            <a:r>
              <a:rPr lang="es-ES" sz="4400" dirty="0"/>
              <a:t>Licenciatura en Antropología Social</a:t>
            </a:r>
            <a:br>
              <a:rPr lang="es-ES" sz="4400" dirty="0"/>
            </a:br>
            <a:r>
              <a:rPr lang="es-ES" sz="4400" dirty="0"/>
              <a:t>Unidad de Aprendizaje </a:t>
            </a:r>
          </a:p>
          <a:p>
            <a:r>
              <a:rPr lang="es-ES" sz="4400" dirty="0"/>
              <a:t>“Teoría y Métodos Antropológicos”</a:t>
            </a:r>
            <a:endParaRPr lang="es-MX" dirty="0"/>
          </a:p>
        </p:txBody>
      </p:sp>
      <p:sp>
        <p:nvSpPr>
          <p:cNvPr id="6" name="Shape 120">
            <a:extLst>
              <a:ext uri="{FF2B5EF4-FFF2-40B4-BE49-F238E27FC236}">
                <a16:creationId xmlns:a16="http://schemas.microsoft.com/office/drawing/2014/main" id="{7FCD09D9-CAC9-034B-AAD6-D823D41401BC}"/>
              </a:ext>
            </a:extLst>
          </p:cNvPr>
          <p:cNvSpPr txBox="1">
            <a:spLocks/>
          </p:cNvSpPr>
          <p:nvPr/>
        </p:nvSpPr>
        <p:spPr>
          <a:xfrm>
            <a:off x="1744490" y="6019601"/>
            <a:ext cx="9002903" cy="2074860"/>
          </a:xfrm>
          <a:prstGeom prst="rect">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t">
            <a:normAutofit/>
          </a:bodyPr>
          <a:lstStyle>
            <a:lvl1pPr marL="0" marR="0" indent="0" algn="ctr" defTabSz="457200" rtl="0" latinLnBrk="0">
              <a:lnSpc>
                <a:spcPct val="100000"/>
              </a:lnSpc>
              <a:spcBef>
                <a:spcPts val="0"/>
              </a:spcBef>
              <a:spcAft>
                <a:spcPts val="0"/>
              </a:spcAft>
              <a:buClrTx/>
              <a:buSzTx/>
              <a:buFontTx/>
              <a:buNone/>
              <a:tabLst/>
              <a:defRPr sz="3600" b="0" i="0" u="none" strike="noStrike" cap="none" spc="0" baseline="0">
                <a:ln>
                  <a:noFill/>
                </a:ln>
                <a:solidFill>
                  <a:srgbClr val="FFFFFF"/>
                </a:solidFill>
                <a:uFillTx/>
                <a:latin typeface="+mn-lt"/>
                <a:ea typeface="+mn-ea"/>
                <a:cs typeface="+mn-cs"/>
                <a:sym typeface="Chalkduster"/>
              </a:defRPr>
            </a:lvl1pPr>
            <a:lvl2pPr marL="0" marR="0" indent="228600" algn="ctr" defTabSz="457200" rtl="0" latinLnBrk="0">
              <a:lnSpc>
                <a:spcPct val="100000"/>
              </a:lnSpc>
              <a:spcBef>
                <a:spcPts val="0"/>
              </a:spcBef>
              <a:spcAft>
                <a:spcPts val="0"/>
              </a:spcAft>
              <a:buClrTx/>
              <a:buSzTx/>
              <a:buFontTx/>
              <a:buNone/>
              <a:tabLst/>
              <a:defRPr sz="3600" b="0" i="0" u="none" strike="noStrike" cap="none" spc="0" baseline="0">
                <a:ln>
                  <a:noFill/>
                </a:ln>
                <a:solidFill>
                  <a:srgbClr val="FFFFFF"/>
                </a:solidFill>
                <a:uFillTx/>
                <a:latin typeface="+mn-lt"/>
                <a:ea typeface="+mn-ea"/>
                <a:cs typeface="+mn-cs"/>
                <a:sym typeface="Chalkduster"/>
              </a:defRPr>
            </a:lvl2pPr>
            <a:lvl3pPr marL="0" marR="0" indent="457200" algn="ctr" defTabSz="457200" rtl="0" latinLnBrk="0">
              <a:lnSpc>
                <a:spcPct val="100000"/>
              </a:lnSpc>
              <a:spcBef>
                <a:spcPts val="0"/>
              </a:spcBef>
              <a:spcAft>
                <a:spcPts val="0"/>
              </a:spcAft>
              <a:buClrTx/>
              <a:buSzTx/>
              <a:buFontTx/>
              <a:buNone/>
              <a:tabLst/>
              <a:defRPr sz="3600" b="0" i="0" u="none" strike="noStrike" cap="none" spc="0" baseline="0">
                <a:ln>
                  <a:noFill/>
                </a:ln>
                <a:solidFill>
                  <a:srgbClr val="FFFFFF"/>
                </a:solidFill>
                <a:uFillTx/>
                <a:latin typeface="+mn-lt"/>
                <a:ea typeface="+mn-ea"/>
                <a:cs typeface="+mn-cs"/>
                <a:sym typeface="Chalkduster"/>
              </a:defRPr>
            </a:lvl3pPr>
            <a:lvl4pPr marL="0" marR="0" indent="685800" algn="ctr" defTabSz="457200" rtl="0" latinLnBrk="0">
              <a:lnSpc>
                <a:spcPct val="100000"/>
              </a:lnSpc>
              <a:spcBef>
                <a:spcPts val="0"/>
              </a:spcBef>
              <a:spcAft>
                <a:spcPts val="0"/>
              </a:spcAft>
              <a:buClrTx/>
              <a:buSzTx/>
              <a:buFontTx/>
              <a:buNone/>
              <a:tabLst/>
              <a:defRPr sz="3600" b="0" i="0" u="none" strike="noStrike" cap="none" spc="0" baseline="0">
                <a:ln>
                  <a:noFill/>
                </a:ln>
                <a:solidFill>
                  <a:srgbClr val="FFFFFF"/>
                </a:solidFill>
                <a:uFillTx/>
                <a:latin typeface="+mn-lt"/>
                <a:ea typeface="+mn-ea"/>
                <a:cs typeface="+mn-cs"/>
                <a:sym typeface="Chalkduster"/>
              </a:defRPr>
            </a:lvl4pPr>
            <a:lvl5pPr marL="0" marR="0" indent="914400" algn="ctr" defTabSz="457200" rtl="0" latinLnBrk="0">
              <a:lnSpc>
                <a:spcPct val="100000"/>
              </a:lnSpc>
              <a:spcBef>
                <a:spcPts val="0"/>
              </a:spcBef>
              <a:spcAft>
                <a:spcPts val="0"/>
              </a:spcAft>
              <a:buClrTx/>
              <a:buSzTx/>
              <a:buFontTx/>
              <a:buNone/>
              <a:tabLst/>
              <a:defRPr sz="3600" b="0" i="0" u="none" strike="noStrike" cap="none" spc="0" baseline="0">
                <a:ln>
                  <a:noFill/>
                </a:ln>
                <a:solidFill>
                  <a:srgbClr val="FFFFFF"/>
                </a:solidFill>
                <a:uFillTx/>
                <a:latin typeface="+mn-lt"/>
                <a:ea typeface="+mn-ea"/>
                <a:cs typeface="+mn-cs"/>
                <a:sym typeface="Chalkduster"/>
              </a:defRPr>
            </a:lvl5pPr>
            <a:lvl6pPr marL="3429000" marR="0" indent="-571500" algn="l" defTabSz="457200" rtl="0" latinLnBrk="0">
              <a:lnSpc>
                <a:spcPct val="100000"/>
              </a:lnSpc>
              <a:spcBef>
                <a:spcPts val="3600"/>
              </a:spcBef>
              <a:spcAft>
                <a:spcPts val="0"/>
              </a:spcAft>
              <a:buClrTx/>
              <a:buSzPct val="43000"/>
              <a:buFontTx/>
              <a:buBlip>
                <a:blip r:embed="rId3"/>
              </a:buBlip>
              <a:tabLst/>
              <a:defRPr sz="3600" b="0" i="0" u="none" strike="noStrike" cap="none" spc="0" baseline="0">
                <a:ln>
                  <a:noFill/>
                </a:ln>
                <a:solidFill>
                  <a:srgbClr val="FFFFFF"/>
                </a:solidFill>
                <a:uFillTx/>
                <a:latin typeface="+mn-lt"/>
                <a:ea typeface="+mn-ea"/>
                <a:cs typeface="+mn-cs"/>
                <a:sym typeface="Chalkduster"/>
              </a:defRPr>
            </a:lvl6pPr>
            <a:lvl7pPr marL="4000500" marR="0" indent="-571500" algn="l" defTabSz="457200" rtl="0" latinLnBrk="0">
              <a:lnSpc>
                <a:spcPct val="100000"/>
              </a:lnSpc>
              <a:spcBef>
                <a:spcPts val="3600"/>
              </a:spcBef>
              <a:spcAft>
                <a:spcPts val="0"/>
              </a:spcAft>
              <a:buClrTx/>
              <a:buSzPct val="43000"/>
              <a:buFontTx/>
              <a:buBlip>
                <a:blip r:embed="rId3"/>
              </a:buBlip>
              <a:tabLst/>
              <a:defRPr sz="3600" b="0" i="0" u="none" strike="noStrike" cap="none" spc="0" baseline="0">
                <a:ln>
                  <a:noFill/>
                </a:ln>
                <a:solidFill>
                  <a:srgbClr val="FFFFFF"/>
                </a:solidFill>
                <a:uFillTx/>
                <a:latin typeface="+mn-lt"/>
                <a:ea typeface="+mn-ea"/>
                <a:cs typeface="+mn-cs"/>
                <a:sym typeface="Chalkduster"/>
              </a:defRPr>
            </a:lvl7pPr>
            <a:lvl8pPr marL="4572000" marR="0" indent="-571500" algn="l" defTabSz="457200" rtl="0" latinLnBrk="0">
              <a:lnSpc>
                <a:spcPct val="100000"/>
              </a:lnSpc>
              <a:spcBef>
                <a:spcPts val="3600"/>
              </a:spcBef>
              <a:spcAft>
                <a:spcPts val="0"/>
              </a:spcAft>
              <a:buClrTx/>
              <a:buSzPct val="43000"/>
              <a:buFontTx/>
              <a:buBlip>
                <a:blip r:embed="rId3"/>
              </a:buBlip>
              <a:tabLst/>
              <a:defRPr sz="3600" b="0" i="0" u="none" strike="noStrike" cap="none" spc="0" baseline="0">
                <a:ln>
                  <a:noFill/>
                </a:ln>
                <a:solidFill>
                  <a:srgbClr val="FFFFFF"/>
                </a:solidFill>
                <a:uFillTx/>
                <a:latin typeface="+mn-lt"/>
                <a:ea typeface="+mn-ea"/>
                <a:cs typeface="+mn-cs"/>
                <a:sym typeface="Chalkduster"/>
              </a:defRPr>
            </a:lvl8pPr>
            <a:lvl9pPr marL="5143500" marR="0" indent="-571500" algn="l" defTabSz="457200" rtl="0" latinLnBrk="0">
              <a:lnSpc>
                <a:spcPct val="100000"/>
              </a:lnSpc>
              <a:spcBef>
                <a:spcPts val="3600"/>
              </a:spcBef>
              <a:spcAft>
                <a:spcPts val="0"/>
              </a:spcAft>
              <a:buClrTx/>
              <a:buSzPct val="43000"/>
              <a:buFontTx/>
              <a:buBlip>
                <a:blip r:embed="rId3"/>
              </a:buBlip>
              <a:tabLst/>
              <a:defRPr sz="3600" b="0" i="0" u="none" strike="noStrike" cap="none" spc="0" baseline="0">
                <a:ln>
                  <a:noFill/>
                </a:ln>
                <a:solidFill>
                  <a:srgbClr val="FFFFFF"/>
                </a:solidFill>
                <a:uFillTx/>
                <a:latin typeface="+mn-lt"/>
                <a:ea typeface="+mn-ea"/>
                <a:cs typeface="+mn-cs"/>
                <a:sym typeface="Chalkduster"/>
              </a:defRPr>
            </a:lvl9pPr>
          </a:lstStyle>
          <a:p>
            <a:pPr hangingPunct="1">
              <a:defRPr sz="3200">
                <a:effectLst>
                  <a:outerShdw blurRad="63500" dist="25400" dir="2700000" rotWithShape="0">
                    <a:srgbClr val="000000">
                      <a:alpha val="70000"/>
                    </a:srgbClr>
                  </a:outerShdw>
                </a:effectLst>
              </a:defRPr>
            </a:pPr>
            <a:endParaRPr lang="es-MX" sz="3200" dirty="0">
              <a:effectLst>
                <a:outerShdw blurRad="63500" dist="25400" dir="2700000" rotWithShape="0">
                  <a:srgbClr val="000000">
                    <a:alpha val="70000"/>
                  </a:srgbClr>
                </a:outerShdw>
              </a:effectLst>
            </a:endParaRPr>
          </a:p>
          <a:p>
            <a:pPr hangingPunct="1">
              <a:defRPr sz="3200">
                <a:effectLst>
                  <a:outerShdw blurRad="63500" dist="25400" dir="2700000" rotWithShape="0">
                    <a:srgbClr val="000000">
                      <a:alpha val="70000"/>
                    </a:srgbClr>
                  </a:outerShdw>
                </a:effectLst>
              </a:defRPr>
            </a:pPr>
            <a:r>
              <a:rPr lang="es-MX" sz="3200" dirty="0">
                <a:effectLst>
                  <a:outerShdw blurRad="63500" dist="25400" dir="2700000" rotWithShape="0">
                    <a:srgbClr val="000000">
                      <a:alpha val="70000"/>
                    </a:srgbClr>
                  </a:outerShdw>
                </a:effectLst>
              </a:rPr>
              <a:t>Teorías Antropológicas.</a:t>
            </a:r>
          </a:p>
          <a:p>
            <a:pPr hangingPunct="1">
              <a:defRPr sz="3200">
                <a:effectLst>
                  <a:outerShdw blurRad="63500" dist="25400" dir="2700000" rotWithShape="0">
                    <a:srgbClr val="000000">
                      <a:alpha val="70000"/>
                    </a:srgbClr>
                  </a:outerShdw>
                </a:effectLst>
              </a:defRPr>
            </a:pPr>
            <a:r>
              <a:rPr lang="es-MX" sz="3200" dirty="0">
                <a:effectLst>
                  <a:outerShdw blurRad="63500" dist="25400" dir="2700000" rotWithShape="0">
                    <a:srgbClr val="000000">
                      <a:alpha val="70000"/>
                    </a:srgbClr>
                  </a:outerShdw>
                </a:effectLst>
              </a:rPr>
              <a:t>EL EVOLUCIONISMO UNILINEAL</a:t>
            </a:r>
          </a:p>
        </p:txBody>
      </p:sp>
      <p:sp>
        <p:nvSpPr>
          <p:cNvPr id="7" name="CuadroTexto 6">
            <a:extLst>
              <a:ext uri="{FF2B5EF4-FFF2-40B4-BE49-F238E27FC236}">
                <a16:creationId xmlns:a16="http://schemas.microsoft.com/office/drawing/2014/main" id="{2CF3F2C0-01A0-6741-80C5-93AC6FC1C101}"/>
              </a:ext>
            </a:extLst>
          </p:cNvPr>
          <p:cNvSpPr txBox="1"/>
          <p:nvPr/>
        </p:nvSpPr>
        <p:spPr>
          <a:xfrm>
            <a:off x="6666272" y="8522494"/>
            <a:ext cx="7020232" cy="1231106"/>
          </a:xfrm>
          <a:prstGeom prst="rect">
            <a:avLst/>
          </a:prstGeom>
          <a:noFill/>
        </p:spPr>
        <p:txBody>
          <a:bodyPr wrap="square" rtlCol="0">
            <a:spAutoFit/>
          </a:bodyPr>
          <a:lstStyle/>
          <a:p>
            <a:pPr algn="ctr"/>
            <a:r>
              <a:rPr lang="es-ES" sz="1600" dirty="0">
                <a:solidFill>
                  <a:schemeClr val="tx1"/>
                </a:solidFill>
              </a:rPr>
              <a:t>Responsable de la elaboración</a:t>
            </a:r>
          </a:p>
          <a:p>
            <a:pPr algn="ctr"/>
            <a:r>
              <a:rPr lang="es-ES" sz="1600" dirty="0">
                <a:solidFill>
                  <a:schemeClr val="tx1"/>
                </a:solidFill>
              </a:rPr>
              <a:t>Dra. Georgina María Arredondo Ayala</a:t>
            </a:r>
          </a:p>
          <a:p>
            <a:endParaRPr lang="es-ES" dirty="0"/>
          </a:p>
        </p:txBody>
      </p:sp>
    </p:spTree>
    <p:extLst>
      <p:ext uri="{BB962C8B-B14F-4D97-AF65-F5344CB8AC3E}">
        <p14:creationId xmlns:p14="http://schemas.microsoft.com/office/powerpoint/2010/main" val="331210015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title"/>
          </p:nvPr>
        </p:nvSpPr>
        <p:spPr>
          <a:prstGeom prst="rect">
            <a:avLst/>
          </a:prstGeom>
        </p:spPr>
        <p:txBody>
          <a:bodyPr/>
          <a:lstStyle>
            <a:lvl1pPr defTabSz="301752">
              <a:defRPr sz="4752"/>
            </a:lvl1pPr>
          </a:lstStyle>
          <a:p>
            <a:r>
              <a:t>La antropología combinó dos corrientes de pensamiento de larga existencia</a:t>
            </a:r>
          </a:p>
        </p:txBody>
      </p:sp>
      <p:sp>
        <p:nvSpPr>
          <p:cNvPr id="163" name="Shape 163"/>
          <p:cNvSpPr/>
          <p:nvPr/>
        </p:nvSpPr>
        <p:spPr>
          <a:xfrm>
            <a:off x="5549900" y="4503562"/>
            <a:ext cx="1905000" cy="1905001"/>
          </a:xfrm>
          <a:prstGeom prst="rightArrow">
            <a:avLst>
              <a:gd name="adj1" fmla="val 32000"/>
              <a:gd name="adj2" fmla="val 64000"/>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
        <p:nvSpPr>
          <p:cNvPr id="164" name="Shape 164"/>
          <p:cNvSpPr/>
          <p:nvPr/>
        </p:nvSpPr>
        <p:spPr>
          <a:xfrm>
            <a:off x="7815915" y="2842034"/>
            <a:ext cx="4064000" cy="2387601"/>
          </a:xfrm>
          <a:prstGeom prst="roundRect">
            <a:avLst>
              <a:gd name="adj" fmla="val 7979"/>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Diferencias culturales entre sociedades</a:t>
            </a:r>
          </a:p>
        </p:txBody>
      </p:sp>
      <p:sp>
        <p:nvSpPr>
          <p:cNvPr id="165" name="Shape 165"/>
          <p:cNvSpPr/>
          <p:nvPr/>
        </p:nvSpPr>
        <p:spPr>
          <a:xfrm>
            <a:off x="7876825" y="5669494"/>
            <a:ext cx="4292422" cy="2966268"/>
          </a:xfrm>
          <a:prstGeom prst="roundRect">
            <a:avLst>
              <a:gd name="adj" fmla="val 6783"/>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Orígenes biológicos de los seres humanos y otras especies</a:t>
            </a:r>
          </a:p>
        </p:txBody>
      </p:sp>
      <p:sp>
        <p:nvSpPr>
          <p:cNvPr id="166" name="Shape 166"/>
          <p:cNvSpPr/>
          <p:nvPr/>
        </p:nvSpPr>
        <p:spPr>
          <a:xfrm>
            <a:off x="290302" y="5065898"/>
            <a:ext cx="5114705" cy="78032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ANTROPOLOGÍA </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p:nvPr/>
        </p:nvSpPr>
        <p:spPr>
          <a:xfrm>
            <a:off x="639979" y="3450801"/>
            <a:ext cx="6936540" cy="42093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r>
              <a:t>Cualquier civilización que sabe leer y escribir podía generar un tipo de estudio etnográfico. </a:t>
            </a:r>
          </a:p>
        </p:txBody>
      </p:sp>
      <p:pic>
        <p:nvPicPr>
          <p:cNvPr id="169" name="IMG_0093.jpeg"/>
          <p:cNvPicPr>
            <a:picLocks noChangeAspect="1"/>
          </p:cNvPicPr>
          <p:nvPr/>
        </p:nvPicPr>
        <p:blipFill>
          <a:blip r:embed="rId2"/>
          <a:stretch>
            <a:fillRect/>
          </a:stretch>
        </p:blipFill>
        <p:spPr>
          <a:xfrm>
            <a:off x="8960241" y="192786"/>
            <a:ext cx="2481303" cy="4746842"/>
          </a:xfrm>
          <a:prstGeom prst="rect">
            <a:avLst/>
          </a:prstGeom>
          <a:ln w="88900">
            <a:miter lim="400000"/>
          </a:ln>
        </p:spPr>
      </p:pic>
      <p:pic>
        <p:nvPicPr>
          <p:cNvPr id="170" name="IMG_0094.jpeg"/>
          <p:cNvPicPr>
            <a:picLocks noChangeAspect="1"/>
          </p:cNvPicPr>
          <p:nvPr/>
        </p:nvPicPr>
        <p:blipFill>
          <a:blip r:embed="rId3"/>
          <a:stretch>
            <a:fillRect/>
          </a:stretch>
        </p:blipFill>
        <p:spPr>
          <a:xfrm>
            <a:off x="8378724" y="5299389"/>
            <a:ext cx="3644337" cy="3861661"/>
          </a:xfrm>
          <a:prstGeom prst="rect">
            <a:avLst/>
          </a:prstGeom>
          <a:ln w="88900">
            <a:miter lim="400000"/>
          </a:ln>
        </p:spPr>
      </p:pic>
      <p:sp>
        <p:nvSpPr>
          <p:cNvPr id="171" name="Shape 171"/>
          <p:cNvSpPr/>
          <p:nvPr/>
        </p:nvSpPr>
        <p:spPr>
          <a:xfrm>
            <a:off x="8837440" y="3680934"/>
            <a:ext cx="2726907" cy="1315412"/>
          </a:xfrm>
          <a:prstGeom prst="rect">
            <a:avLst/>
          </a:prstGeom>
          <a:blipFill>
            <a:blip r:embed="rId4"/>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spAutoFit/>
          </a:bodyPr>
          <a:lstStyle/>
          <a:p>
            <a:pPr>
              <a:defRPr sz="3200">
                <a:effectLst>
                  <a:outerShdw blurRad="63500" dist="25400" dir="2700000" rotWithShape="0">
                    <a:srgbClr val="000000">
                      <a:alpha val="70000"/>
                    </a:srgbClr>
                  </a:outerShdw>
                </a:effectLst>
              </a:defRPr>
            </a:pPr>
            <a:r>
              <a:t>HERODOTO</a:t>
            </a:r>
          </a:p>
          <a:p>
            <a:pPr>
              <a:defRPr sz="3200">
                <a:effectLst>
                  <a:outerShdw blurRad="63500" dist="25400" dir="2700000" rotWithShape="0">
                    <a:srgbClr val="000000">
                      <a:alpha val="70000"/>
                    </a:srgbClr>
                  </a:outerShdw>
                </a:effectLst>
              </a:defRPr>
            </a:pPr>
            <a:r>
              <a:t>s. V aC</a:t>
            </a:r>
          </a:p>
        </p:txBody>
      </p:sp>
      <p:sp>
        <p:nvSpPr>
          <p:cNvPr id="172" name="Shape 172"/>
          <p:cNvSpPr/>
          <p:nvPr/>
        </p:nvSpPr>
        <p:spPr>
          <a:xfrm>
            <a:off x="8203463" y="7935947"/>
            <a:ext cx="3994861" cy="1315412"/>
          </a:xfrm>
          <a:prstGeom prst="rect">
            <a:avLst/>
          </a:prstGeom>
          <a:blipFill>
            <a:blip r:embed="rId4"/>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spAutoFit/>
          </a:bodyPr>
          <a:lstStyle/>
          <a:p>
            <a:pPr>
              <a:defRPr sz="3200">
                <a:effectLst>
                  <a:outerShdw blurRad="63500" dist="25400" dir="2700000" rotWithShape="0">
                    <a:srgbClr val="000000">
                      <a:alpha val="70000"/>
                    </a:srgbClr>
                  </a:outerShdw>
                </a:effectLst>
              </a:defRPr>
            </a:pPr>
            <a:r>
              <a:t>IBN KHALDUN</a:t>
            </a:r>
          </a:p>
          <a:p>
            <a:pPr>
              <a:defRPr sz="3200">
                <a:effectLst>
                  <a:outerShdw blurRad="63500" dist="25400" dir="2700000" rotWithShape="0">
                    <a:srgbClr val="000000">
                      <a:alpha val="70000"/>
                    </a:srgbClr>
                  </a:outerShdw>
                </a:effectLst>
              </a:defRPr>
            </a:pPr>
            <a:r>
              <a:t>S. XIV</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prstGeom prst="rect">
            <a:avLst/>
          </a:prstGeom>
        </p:spPr>
        <p:txBody>
          <a:bodyPr/>
          <a:lstStyle>
            <a:lvl1pPr defTabSz="365760">
              <a:defRPr sz="5760"/>
            </a:lvl1pPr>
          </a:lstStyle>
          <a:p>
            <a:r>
              <a:t>Europa tuvo una larga tradición por lo exótico </a:t>
            </a:r>
          </a:p>
        </p:txBody>
      </p:sp>
      <p:sp>
        <p:nvSpPr>
          <p:cNvPr id="175" name="Shape 175"/>
          <p:cNvSpPr/>
          <p:nvPr/>
        </p:nvSpPr>
        <p:spPr>
          <a:xfrm>
            <a:off x="6151038" y="2378908"/>
            <a:ext cx="6836500" cy="1706788"/>
          </a:xfrm>
          <a:prstGeom prst="roundRect">
            <a:avLst>
              <a:gd name="adj" fmla="val 11606"/>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Esta confrontación generó problemas filosóficos</a:t>
            </a:r>
          </a:p>
        </p:txBody>
      </p:sp>
      <p:sp>
        <p:nvSpPr>
          <p:cNvPr id="176" name="Shape 176"/>
          <p:cNvSpPr/>
          <p:nvPr/>
        </p:nvSpPr>
        <p:spPr>
          <a:xfrm>
            <a:off x="5395574" y="4308135"/>
            <a:ext cx="7623310" cy="5388212"/>
          </a:xfrm>
          <a:prstGeom prst="roundRect">
            <a:avLst>
              <a:gd name="adj" fmla="val 4688"/>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Esos pueblos eran iguales a los europeos?</a:t>
            </a:r>
          </a:p>
          <a:p>
            <a:pPr>
              <a:defRPr sz="3200">
                <a:effectLst>
                  <a:outerShdw blurRad="63500" dist="25400" dir="2700000" rotWithShape="0">
                    <a:srgbClr val="000000">
                      <a:alpha val="70000"/>
                    </a:srgbClr>
                  </a:outerShdw>
                </a:effectLst>
              </a:defRPr>
            </a:pPr>
            <a:r>
              <a:t>Funcionaban con la ley de la naturaleza o tenían voluntad libre?</a:t>
            </a:r>
          </a:p>
          <a:p>
            <a:pPr>
              <a:defRPr sz="3200">
                <a:effectLst>
                  <a:outerShdw blurRad="63500" dist="25400" dir="2700000" rotWithShape="0">
                    <a:srgbClr val="000000">
                      <a:alpha val="70000"/>
                    </a:srgbClr>
                  </a:outerShdw>
                </a:effectLst>
              </a:defRPr>
            </a:pPr>
            <a:r>
              <a:t>Cómo explicar las diferencias sociales?</a:t>
            </a:r>
          </a:p>
        </p:txBody>
      </p:sp>
      <p:sp>
        <p:nvSpPr>
          <p:cNvPr id="177" name="Shape 177"/>
          <p:cNvSpPr/>
          <p:nvPr/>
        </p:nvSpPr>
        <p:spPr>
          <a:xfrm>
            <a:off x="255171" y="2664290"/>
            <a:ext cx="3969605" cy="5582611"/>
          </a:xfrm>
          <a:prstGeom prst="rect">
            <a:avLst/>
          </a:prstGeom>
          <a:solidFill>
            <a:schemeClr val="accent3">
              <a:satOff val="-7512"/>
              <a:lumOff val="-1479"/>
            </a:schemeClr>
          </a:solidFill>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defRPr sz="3200">
                <a:solidFill>
                  <a:srgbClr val="282A2F"/>
                </a:solidFill>
              </a:defRPr>
            </a:pPr>
            <a:r>
              <a:t>Expandieron su influencia a través del globo</a:t>
            </a:r>
          </a:p>
          <a:p>
            <a:pPr>
              <a:defRPr sz="3200">
                <a:solidFill>
                  <a:srgbClr val="282A2F"/>
                </a:solidFill>
              </a:defRPr>
            </a:pPr>
            <a:r>
              <a:t>Tuvieron contacto frecuente con sociedades radicalmente diferentes  </a:t>
            </a:r>
          </a:p>
        </p:txBody>
      </p:sp>
      <p:sp>
        <p:nvSpPr>
          <p:cNvPr id="178" name="Shape 178"/>
          <p:cNvSpPr/>
          <p:nvPr/>
        </p:nvSpPr>
        <p:spPr>
          <a:xfrm>
            <a:off x="4542274" y="2586669"/>
            <a:ext cx="1291266" cy="1291266"/>
          </a:xfrm>
          <a:prstGeom prst="rightArrow">
            <a:avLst>
              <a:gd name="adj1" fmla="val 32000"/>
              <a:gd name="adj2" fmla="val 64000"/>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prstGeom prst="rect">
            <a:avLst/>
          </a:prstGeom>
        </p:spPr>
        <p:txBody>
          <a:bodyPr/>
          <a:lstStyle>
            <a:lvl1pPr defTabSz="320039">
              <a:defRPr sz="5040"/>
            </a:lvl1pPr>
          </a:lstStyle>
          <a:p>
            <a:r>
              <a:t>Ante la diversidad cultural hubo las primeras explicaciones</a:t>
            </a:r>
          </a:p>
        </p:txBody>
      </p:sp>
      <p:grpSp>
        <p:nvGrpSpPr>
          <p:cNvPr id="183" name="Group 183"/>
          <p:cNvGrpSpPr/>
          <p:nvPr/>
        </p:nvGrpSpPr>
        <p:grpSpPr>
          <a:xfrm>
            <a:off x="500994" y="2929551"/>
            <a:ext cx="5074804" cy="2345703"/>
            <a:chOff x="0" y="0"/>
            <a:chExt cx="5074803" cy="2345702"/>
          </a:xfrm>
        </p:grpSpPr>
        <p:sp>
          <p:nvSpPr>
            <p:cNvPr id="182" name="Shape 182"/>
            <p:cNvSpPr/>
            <p:nvPr/>
          </p:nvSpPr>
          <p:spPr>
            <a:xfrm>
              <a:off x="25400" y="25400"/>
              <a:ext cx="5024003" cy="2294903"/>
            </a:xfrm>
            <a:prstGeom prst="roundRect">
              <a:avLst>
                <a:gd name="adj" fmla="val 10718"/>
              </a:avLst>
            </a:prstGeom>
            <a:noFill/>
            <a:ln>
              <a:noFill/>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defRPr sz="3200">
                  <a:effectLst>
                    <a:outerShdw blurRad="63500" dist="25400" dir="2700000" rotWithShape="0">
                      <a:srgbClr val="000000">
                        <a:alpha val="70000"/>
                      </a:srgbClr>
                    </a:outerShdw>
                  </a:effectLst>
                </a:defRPr>
              </a:lvl1pPr>
            </a:lstStyle>
            <a:p>
              <a:r>
                <a:t>DEGENERACIONISMO</a:t>
              </a:r>
            </a:p>
          </p:txBody>
        </p:sp>
        <p:pic>
          <p:nvPicPr>
            <p:cNvPr id="181" name="Imagen 180"/>
            <p:cNvPicPr>
              <a:picLocks/>
            </p:cNvPicPr>
            <p:nvPr/>
          </p:nvPicPr>
          <p:blipFill>
            <a:blip r:embed="rId2"/>
            <a:stretch>
              <a:fillRect/>
            </a:stretch>
          </p:blipFill>
          <p:spPr>
            <a:xfrm>
              <a:off x="0" y="0"/>
              <a:ext cx="5074803" cy="2345703"/>
            </a:xfrm>
            <a:prstGeom prst="rect">
              <a:avLst/>
            </a:prstGeom>
            <a:effectLst/>
          </p:spPr>
        </p:pic>
      </p:grpSp>
      <p:grpSp>
        <p:nvGrpSpPr>
          <p:cNvPr id="186" name="Group 186"/>
          <p:cNvGrpSpPr/>
          <p:nvPr/>
        </p:nvGrpSpPr>
        <p:grpSpPr>
          <a:xfrm>
            <a:off x="663175" y="6260624"/>
            <a:ext cx="4255790" cy="2366725"/>
            <a:chOff x="0" y="0"/>
            <a:chExt cx="4255789" cy="2366725"/>
          </a:xfrm>
        </p:grpSpPr>
        <p:sp>
          <p:nvSpPr>
            <p:cNvPr id="185" name="Shape 185"/>
            <p:cNvSpPr/>
            <p:nvPr/>
          </p:nvSpPr>
          <p:spPr>
            <a:xfrm>
              <a:off x="25400" y="25399"/>
              <a:ext cx="4204990" cy="2315927"/>
            </a:xfrm>
            <a:prstGeom prst="roundRect">
              <a:avLst>
                <a:gd name="adj" fmla="val 9475"/>
              </a:avLst>
            </a:prstGeom>
            <a:noFill/>
            <a:ln>
              <a:noFill/>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defRPr sz="3200">
                  <a:effectLst>
                    <a:outerShdw blurRad="63500" dist="25400" dir="2700000" rotWithShape="0">
                      <a:srgbClr val="000000">
                        <a:alpha val="70000"/>
                      </a:srgbClr>
                    </a:outerShdw>
                  </a:effectLst>
                </a:defRPr>
              </a:lvl1pPr>
            </a:lstStyle>
            <a:p>
              <a:r>
                <a:t>PROGRESIVISMO</a:t>
              </a:r>
            </a:p>
          </p:txBody>
        </p:sp>
        <p:pic>
          <p:nvPicPr>
            <p:cNvPr id="184" name="Imagen 183"/>
            <p:cNvPicPr>
              <a:picLocks/>
            </p:cNvPicPr>
            <p:nvPr/>
          </p:nvPicPr>
          <p:blipFill>
            <a:blip r:embed="rId3"/>
            <a:stretch>
              <a:fillRect/>
            </a:stretch>
          </p:blipFill>
          <p:spPr>
            <a:xfrm>
              <a:off x="0" y="-1"/>
              <a:ext cx="4255790" cy="2366727"/>
            </a:xfrm>
            <a:prstGeom prst="rect">
              <a:avLst/>
            </a:prstGeom>
            <a:effectLst/>
          </p:spPr>
        </p:pic>
      </p:grpSp>
      <p:sp>
        <p:nvSpPr>
          <p:cNvPr id="187" name="Shape 187"/>
          <p:cNvSpPr/>
          <p:nvPr/>
        </p:nvSpPr>
        <p:spPr>
          <a:xfrm>
            <a:off x="5883523" y="2672463"/>
            <a:ext cx="5786437" cy="3296444"/>
          </a:xfrm>
          <a:custGeom>
            <a:avLst/>
            <a:gdLst/>
            <a:ahLst/>
            <a:cxnLst>
              <a:cxn ang="0">
                <a:pos x="wd2" y="hd2"/>
              </a:cxn>
              <a:cxn ang="5400000">
                <a:pos x="wd2" y="hd2"/>
              </a:cxn>
              <a:cxn ang="10800000">
                <a:pos x="wd2" y="hd2"/>
              </a:cxn>
              <a:cxn ang="16200000">
                <a:pos x="wd2" y="hd2"/>
              </a:cxn>
            </a:cxnLst>
            <a:rect l="0" t="0" r="r" b="b"/>
            <a:pathLst>
              <a:path w="21600" h="21600" extrusionOk="0">
                <a:moveTo>
                  <a:pt x="1959" y="0"/>
                </a:moveTo>
                <a:cubicBezTo>
                  <a:pt x="1804" y="0"/>
                  <a:pt x="1679" y="220"/>
                  <a:pt x="1679" y="492"/>
                </a:cubicBezTo>
                <a:lnTo>
                  <a:pt x="1679" y="5893"/>
                </a:lnTo>
                <a:lnTo>
                  <a:pt x="0" y="7365"/>
                </a:lnTo>
                <a:lnTo>
                  <a:pt x="1679" y="8839"/>
                </a:lnTo>
                <a:lnTo>
                  <a:pt x="1679" y="21111"/>
                </a:lnTo>
                <a:cubicBezTo>
                  <a:pt x="1679" y="21382"/>
                  <a:pt x="1804" y="21600"/>
                  <a:pt x="1959" y="21600"/>
                </a:cubicBezTo>
                <a:lnTo>
                  <a:pt x="21321" y="21600"/>
                </a:lnTo>
                <a:cubicBezTo>
                  <a:pt x="21476" y="21600"/>
                  <a:pt x="21600" y="21382"/>
                  <a:pt x="21600" y="21111"/>
                </a:cubicBezTo>
                <a:lnTo>
                  <a:pt x="21600" y="492"/>
                </a:lnTo>
                <a:cubicBezTo>
                  <a:pt x="21600" y="220"/>
                  <a:pt x="21476" y="0"/>
                  <a:pt x="21321" y="0"/>
                </a:cubicBezTo>
                <a:lnTo>
                  <a:pt x="1959" y="0"/>
                </a:lnTo>
                <a:close/>
              </a:path>
            </a:pathLst>
          </a:custGeom>
          <a:blipFill>
            <a:blip r:embed="rId4"/>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TORRE DE BABEL</a:t>
            </a:r>
          </a:p>
          <a:p>
            <a:pPr>
              <a:defRPr sz="3200">
                <a:effectLst>
                  <a:outerShdw blurRad="63500" dist="25400" dir="2700000" rotWithShape="0">
                    <a:srgbClr val="000000">
                      <a:alpha val="70000"/>
                    </a:srgbClr>
                  </a:outerShdw>
                </a:effectLst>
              </a:defRPr>
            </a:pPr>
            <a:endParaRPr/>
          </a:p>
          <a:p>
            <a:pPr>
              <a:defRPr sz="3200">
                <a:effectLst>
                  <a:outerShdw blurRad="63500" dist="25400" dir="2700000" rotWithShape="0">
                    <a:srgbClr val="000000">
                      <a:alpha val="70000"/>
                    </a:srgbClr>
                  </a:outerShdw>
                </a:effectLst>
              </a:defRPr>
            </a:pPr>
            <a:endParaRPr/>
          </a:p>
          <a:p>
            <a:pPr>
              <a:defRPr sz="3200">
                <a:effectLst>
                  <a:outerShdw blurRad="63500" dist="25400" dir="2700000" rotWithShape="0">
                    <a:srgbClr val="000000">
                      <a:alpha val="70000"/>
                    </a:srgbClr>
                  </a:outerShdw>
                </a:effectLst>
              </a:defRPr>
            </a:pPr>
            <a:endParaRPr/>
          </a:p>
          <a:p>
            <a:pPr>
              <a:defRPr sz="3200">
                <a:effectLst>
                  <a:outerShdw blurRad="63500" dist="25400" dir="2700000" rotWithShape="0">
                    <a:srgbClr val="000000">
                      <a:alpha val="70000"/>
                    </a:srgbClr>
                  </a:outerShdw>
                </a:effectLst>
              </a:defRPr>
            </a:pPr>
            <a:endParaRPr/>
          </a:p>
        </p:txBody>
      </p:sp>
      <p:sp>
        <p:nvSpPr>
          <p:cNvPr id="188" name="Shape 188"/>
          <p:cNvSpPr/>
          <p:nvPr/>
        </p:nvSpPr>
        <p:spPr>
          <a:xfrm>
            <a:off x="5883523" y="6260623"/>
            <a:ext cx="6213078" cy="2863850"/>
          </a:xfrm>
          <a:custGeom>
            <a:avLst/>
            <a:gdLst/>
            <a:ahLst/>
            <a:cxnLst>
              <a:cxn ang="0">
                <a:pos x="wd2" y="hd2"/>
              </a:cxn>
              <a:cxn ang="5400000">
                <a:pos x="wd2" y="hd2"/>
              </a:cxn>
              <a:cxn ang="10800000">
                <a:pos x="wd2" y="hd2"/>
              </a:cxn>
              <a:cxn ang="16200000">
                <a:pos x="wd2" y="hd2"/>
              </a:cxn>
            </a:cxnLst>
            <a:rect l="0" t="0" r="r" b="b"/>
            <a:pathLst>
              <a:path w="21600" h="21600" extrusionOk="0">
                <a:moveTo>
                  <a:pt x="1733" y="0"/>
                </a:moveTo>
                <a:cubicBezTo>
                  <a:pt x="1596" y="0"/>
                  <a:pt x="1486" y="239"/>
                  <a:pt x="1486" y="536"/>
                </a:cubicBezTo>
                <a:lnTo>
                  <a:pt x="1486" y="6448"/>
                </a:lnTo>
                <a:lnTo>
                  <a:pt x="0" y="8058"/>
                </a:lnTo>
                <a:lnTo>
                  <a:pt x="1486" y="9672"/>
                </a:lnTo>
                <a:lnTo>
                  <a:pt x="1486" y="21064"/>
                </a:lnTo>
                <a:cubicBezTo>
                  <a:pt x="1486" y="21361"/>
                  <a:pt x="1596" y="21600"/>
                  <a:pt x="1733" y="21600"/>
                </a:cubicBezTo>
                <a:lnTo>
                  <a:pt x="21352" y="21600"/>
                </a:lnTo>
                <a:cubicBezTo>
                  <a:pt x="21488" y="21600"/>
                  <a:pt x="21600" y="21361"/>
                  <a:pt x="21600" y="21064"/>
                </a:cubicBezTo>
                <a:lnTo>
                  <a:pt x="21600" y="536"/>
                </a:lnTo>
                <a:cubicBezTo>
                  <a:pt x="21600" y="239"/>
                  <a:pt x="21488" y="0"/>
                  <a:pt x="21352" y="0"/>
                </a:cubicBezTo>
                <a:lnTo>
                  <a:pt x="1733" y="0"/>
                </a:lnTo>
                <a:close/>
              </a:path>
            </a:pathLst>
          </a:custGeom>
          <a:blipFill>
            <a:blip r:embed="rId5"/>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rPr dirty="0"/>
              <a:t>E. </a:t>
            </a:r>
            <a:r>
              <a:rPr dirty="0" err="1"/>
              <a:t>Primitivo-progreso</a:t>
            </a:r>
            <a:endParaRPr dirty="0"/>
          </a:p>
          <a:p>
            <a:pPr>
              <a:defRPr sz="3200">
                <a:effectLst>
                  <a:outerShdw blurRad="63500" dist="25400" dir="2700000" rotWithShape="0">
                    <a:srgbClr val="000000">
                      <a:alpha val="70000"/>
                    </a:srgbClr>
                  </a:outerShdw>
                </a:effectLst>
              </a:defRPr>
            </a:pPr>
            <a:endParaRPr dirty="0"/>
          </a:p>
          <a:p>
            <a:pPr>
              <a:defRPr sz="3200">
                <a:effectLst>
                  <a:outerShdw blurRad="63500" dist="25400" dir="2700000" rotWithShape="0">
                    <a:srgbClr val="000000">
                      <a:alpha val="70000"/>
                    </a:srgbClr>
                  </a:outerShdw>
                </a:effectLst>
              </a:defRPr>
            </a:pPr>
            <a:endParaRPr dirty="0"/>
          </a:p>
          <a:p>
            <a:pPr>
              <a:defRPr sz="3200">
                <a:effectLst>
                  <a:outerShdw blurRad="63500" dist="25400" dir="2700000" rotWithShape="0">
                    <a:srgbClr val="000000">
                      <a:alpha val="70000"/>
                    </a:srgbClr>
                  </a:outerShdw>
                </a:effectLst>
              </a:defRPr>
            </a:pPr>
            <a:r>
              <a:rPr dirty="0"/>
              <a:t> </a:t>
            </a:r>
          </a:p>
        </p:txBody>
      </p:sp>
      <p:pic>
        <p:nvPicPr>
          <p:cNvPr id="189" name="IMG_0095.jpeg"/>
          <p:cNvPicPr>
            <a:picLocks noChangeAspect="1"/>
          </p:cNvPicPr>
          <p:nvPr/>
        </p:nvPicPr>
        <p:blipFill>
          <a:blip r:embed="rId6"/>
          <a:stretch>
            <a:fillRect/>
          </a:stretch>
        </p:blipFill>
        <p:spPr>
          <a:xfrm>
            <a:off x="7634852" y="3580216"/>
            <a:ext cx="3048000" cy="2235200"/>
          </a:xfrm>
          <a:prstGeom prst="rect">
            <a:avLst/>
          </a:prstGeom>
          <a:ln w="88900">
            <a:miter lim="400000"/>
          </a:ln>
        </p:spPr>
      </p:pic>
      <p:pic>
        <p:nvPicPr>
          <p:cNvPr id="190" name="IMG_0096.jpeg"/>
          <p:cNvPicPr>
            <a:picLocks noChangeAspect="1"/>
          </p:cNvPicPr>
          <p:nvPr/>
        </p:nvPicPr>
        <p:blipFill>
          <a:blip r:embed="rId7"/>
          <a:srcRect/>
          <a:stretch>
            <a:fillRect/>
          </a:stretch>
        </p:blipFill>
        <p:spPr>
          <a:xfrm>
            <a:off x="7634852" y="7179395"/>
            <a:ext cx="3332544" cy="2517550"/>
          </a:xfrm>
          <a:prstGeom prst="rect">
            <a:avLst/>
          </a:prstGeom>
          <a:ln w="88900">
            <a:miter lim="400000"/>
          </a:ln>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p:nvPr>
        </p:nvSpPr>
        <p:spPr>
          <a:xfrm>
            <a:off x="1251793" y="154260"/>
            <a:ext cx="11016993" cy="2366960"/>
          </a:xfrm>
          <a:prstGeom prst="rect">
            <a:avLst/>
          </a:prstGeom>
        </p:spPr>
        <p:txBody>
          <a:bodyPr/>
          <a:lstStyle/>
          <a:p>
            <a:pPr defTabSz="365760">
              <a:defRPr sz="4640"/>
            </a:pPr>
            <a:r>
              <a:t>John Locke</a:t>
            </a:r>
          </a:p>
          <a:p>
            <a:pPr defTabSz="365760">
              <a:defRPr sz="4640"/>
            </a:pPr>
            <a:r>
              <a:t>Apoya al PROGRESIVISMO </a:t>
            </a:r>
          </a:p>
        </p:txBody>
      </p:sp>
      <p:sp>
        <p:nvSpPr>
          <p:cNvPr id="193" name="Shape 193"/>
          <p:cNvSpPr>
            <a:spLocks noGrp="1"/>
          </p:cNvSpPr>
          <p:nvPr>
            <p:ph type="body" sz="half" idx="1"/>
          </p:nvPr>
        </p:nvSpPr>
        <p:spPr>
          <a:xfrm>
            <a:off x="6363663" y="2446342"/>
            <a:ext cx="5798335" cy="5798335"/>
          </a:xfrm>
          <a:prstGeom prst="rect">
            <a:avLst/>
          </a:prstGeom>
          <a:blipFill>
            <a:blip r:embed="rId2"/>
          </a:blipFill>
          <a:effectLst>
            <a:outerShdw blurRad="63500" dir="16200000" rotWithShape="0">
              <a:srgbClr val="000000">
                <a:alpha val="50000"/>
              </a:srgbClr>
            </a:outerShdw>
          </a:effectLst>
        </p:spPr>
        <p:txBody>
          <a:bodyPr/>
          <a:lstStyle/>
          <a:p>
            <a:pPr>
              <a:defRPr sz="3200">
                <a:effectLst>
                  <a:outerShdw blurRad="63500" dist="25400" dir="2700000" rotWithShape="0">
                    <a:srgbClr val="000000">
                      <a:alpha val="70000"/>
                    </a:srgbClr>
                  </a:outerShdw>
                </a:effectLst>
              </a:defRPr>
            </a:pPr>
            <a:endParaRPr lang="es-ES" dirty="0"/>
          </a:p>
          <a:p>
            <a:pPr>
              <a:defRPr sz="3200">
                <a:effectLst>
                  <a:outerShdw blurRad="63500" dist="25400" dir="2700000" rotWithShape="0">
                    <a:srgbClr val="000000">
                      <a:alpha val="70000"/>
                    </a:srgbClr>
                  </a:outerShdw>
                </a:effectLst>
              </a:defRPr>
            </a:pPr>
            <a:endParaRPr lang="es-ES" dirty="0"/>
          </a:p>
          <a:p>
            <a:pPr>
              <a:defRPr sz="3200">
                <a:effectLst>
                  <a:outerShdw blurRad="63500" dist="25400" dir="2700000" rotWithShape="0">
                    <a:srgbClr val="000000">
                      <a:alpha val="70000"/>
                    </a:srgbClr>
                  </a:outerShdw>
                </a:effectLst>
              </a:defRPr>
            </a:pPr>
            <a:r>
              <a:rPr dirty="0"/>
              <a:t>CONOCIMIENTO Y RAZÓN</a:t>
            </a:r>
          </a:p>
          <a:p>
            <a:pPr>
              <a:defRPr sz="3200">
                <a:effectLst>
                  <a:outerShdw blurRad="63500" dist="25400" dir="2700000" rotWithShape="0">
                    <a:srgbClr val="000000">
                      <a:alpha val="70000"/>
                    </a:srgbClr>
                  </a:outerShdw>
                </a:effectLst>
              </a:defRPr>
            </a:pPr>
            <a:endParaRPr lang="es-ES" dirty="0"/>
          </a:p>
          <a:p>
            <a:pPr>
              <a:defRPr sz="3200">
                <a:effectLst>
                  <a:outerShdw blurRad="63500" dist="25400" dir="2700000" rotWithShape="0">
                    <a:srgbClr val="000000">
                      <a:alpha val="70000"/>
                    </a:srgbClr>
                  </a:outerShdw>
                </a:effectLst>
              </a:defRPr>
            </a:pPr>
            <a:r>
              <a:rPr dirty="0"/>
              <a:t>Se </a:t>
            </a:r>
            <a:r>
              <a:rPr dirty="0" err="1"/>
              <a:t>generan</a:t>
            </a:r>
            <a:r>
              <a:rPr dirty="0"/>
              <a:t> </a:t>
            </a:r>
            <a:r>
              <a:rPr dirty="0" err="1"/>
              <a:t>diferentes</a:t>
            </a:r>
            <a:r>
              <a:rPr dirty="0"/>
              <a:t> </a:t>
            </a:r>
            <a:r>
              <a:rPr dirty="0" err="1"/>
              <a:t>tipos</a:t>
            </a:r>
            <a:r>
              <a:rPr dirty="0"/>
              <a:t> de </a:t>
            </a:r>
            <a:r>
              <a:rPr dirty="0" err="1"/>
              <a:t>experiencia</a:t>
            </a:r>
            <a:r>
              <a:rPr dirty="0"/>
              <a:t> =</a:t>
            </a:r>
          </a:p>
          <a:p>
            <a:pPr>
              <a:defRPr sz="3200">
                <a:effectLst>
                  <a:outerShdw blurRad="63500" dist="25400" dir="2700000" rotWithShape="0">
                    <a:srgbClr val="000000">
                      <a:alpha val="70000"/>
                    </a:srgbClr>
                  </a:outerShdw>
                </a:effectLst>
              </a:defRPr>
            </a:pPr>
            <a:r>
              <a:rPr dirty="0"/>
              <a:t>DIFERENTES TIPOS DE IDEAS </a:t>
            </a:r>
          </a:p>
        </p:txBody>
      </p:sp>
      <p:pic>
        <p:nvPicPr>
          <p:cNvPr id="194" name="IMG_0097.jpeg"/>
          <p:cNvPicPr>
            <a:picLocks noChangeAspect="1"/>
          </p:cNvPicPr>
          <p:nvPr/>
        </p:nvPicPr>
        <p:blipFill>
          <a:blip r:embed="rId3"/>
          <a:stretch>
            <a:fillRect/>
          </a:stretch>
        </p:blipFill>
        <p:spPr>
          <a:xfrm>
            <a:off x="973469" y="2335610"/>
            <a:ext cx="4274414" cy="6019800"/>
          </a:xfrm>
          <a:prstGeom prst="rect">
            <a:avLst/>
          </a:prstGeom>
          <a:ln w="88900">
            <a:miter lim="400000"/>
          </a:ln>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p:cNvSpPr>
          <p:nvPr>
            <p:ph type="title"/>
          </p:nvPr>
        </p:nvSpPr>
        <p:spPr>
          <a:prstGeom prst="rect">
            <a:avLst/>
          </a:prstGeom>
        </p:spPr>
        <p:txBody>
          <a:bodyPr/>
          <a:lstStyle>
            <a:lvl1pPr defTabSz="324611">
              <a:defRPr sz="5112"/>
            </a:lvl1pPr>
          </a:lstStyle>
          <a:p>
            <a:r>
              <a:t>EL PROGRESIVISMO OBTUVO MAYOR POPULARIDAD</a:t>
            </a:r>
          </a:p>
        </p:txBody>
      </p:sp>
      <p:sp>
        <p:nvSpPr>
          <p:cNvPr id="197" name="Shape 197"/>
          <p:cNvSpPr/>
          <p:nvPr/>
        </p:nvSpPr>
        <p:spPr>
          <a:xfrm>
            <a:off x="204835" y="3893844"/>
            <a:ext cx="3175477" cy="3175476"/>
          </a:xfrm>
          <a:prstGeom prst="roundRect">
            <a:avLst>
              <a:gd name="adj" fmla="val 10000"/>
            </a:avLst>
          </a:prstGeom>
          <a:solidFill>
            <a:schemeClr val="accent3">
              <a:satOff val="-7512"/>
              <a:lumOff val="-1479"/>
            </a:scheme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3200">
                <a:solidFill>
                  <a:srgbClr val="282A2F"/>
                </a:solidFill>
              </a:defRPr>
            </a:lvl1pPr>
          </a:lstStyle>
          <a:p>
            <a:r>
              <a:t>Experiencias individuales</a:t>
            </a:r>
          </a:p>
        </p:txBody>
      </p:sp>
      <p:sp>
        <p:nvSpPr>
          <p:cNvPr id="198" name="Shape 198"/>
          <p:cNvSpPr/>
          <p:nvPr/>
        </p:nvSpPr>
        <p:spPr>
          <a:xfrm>
            <a:off x="3674136" y="4719968"/>
            <a:ext cx="1227350" cy="1227350"/>
          </a:xfrm>
          <a:prstGeom prst="rightArrow">
            <a:avLst>
              <a:gd name="adj1" fmla="val 32000"/>
              <a:gd name="adj2" fmla="val 64000"/>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
        <p:nvSpPr>
          <p:cNvPr id="199" name="Shape 199"/>
          <p:cNvSpPr/>
          <p:nvPr/>
        </p:nvSpPr>
        <p:spPr>
          <a:xfrm>
            <a:off x="5050644" y="3924299"/>
            <a:ext cx="2818688" cy="2818688"/>
          </a:xfrm>
          <a:prstGeom prst="roundRect">
            <a:avLst>
              <a:gd name="adj" fmla="val 10000"/>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Sociedades diferentes</a:t>
            </a:r>
          </a:p>
        </p:txBody>
      </p:sp>
      <p:sp>
        <p:nvSpPr>
          <p:cNvPr id="200" name="Shape 200"/>
          <p:cNvSpPr/>
          <p:nvPr/>
        </p:nvSpPr>
        <p:spPr>
          <a:xfrm>
            <a:off x="8018490" y="4719968"/>
            <a:ext cx="1372017" cy="1082683"/>
          </a:xfrm>
          <a:prstGeom prst="rightArrow">
            <a:avLst>
              <a:gd name="adj1" fmla="val 32000"/>
              <a:gd name="adj2" fmla="val 81103"/>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
        <p:nvSpPr>
          <p:cNvPr id="201" name="Shape 201"/>
          <p:cNvSpPr/>
          <p:nvPr/>
        </p:nvSpPr>
        <p:spPr>
          <a:xfrm>
            <a:off x="9539665" y="3893844"/>
            <a:ext cx="3229845" cy="2879600"/>
          </a:xfrm>
          <a:prstGeom prst="roundRect">
            <a:avLst>
              <a:gd name="adj" fmla="val 8572"/>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Experiencias variadas</a:t>
            </a:r>
          </a:p>
        </p:txBody>
      </p:sp>
      <p:sp>
        <p:nvSpPr>
          <p:cNvPr id="202" name="Shape 202"/>
          <p:cNvSpPr/>
          <p:nvPr/>
        </p:nvSpPr>
        <p:spPr>
          <a:xfrm>
            <a:off x="1175239" y="7924087"/>
            <a:ext cx="10014743" cy="705811"/>
          </a:xfrm>
          <a:prstGeom prst="rect">
            <a:avLst/>
          </a:prstGeom>
          <a:blipFill>
            <a:blip r:embed="rId4"/>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3200">
                <a:effectLst>
                  <a:outerShdw blurRad="63500" dist="25400" dir="2700000" rotWithShape="0">
                    <a:srgbClr val="000000">
                      <a:alpha val="70000"/>
                    </a:srgbClr>
                  </a:outerShdw>
                </a:effectLst>
              </a:defRPr>
            </a:lvl1pPr>
          </a:lstStyle>
          <a:p>
            <a:r>
              <a:t>DIFERENCIAS ENTRE SOCIEDADES HUMANAS</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p:cNvSpPr>
          <p:nvPr>
            <p:ph type="title"/>
          </p:nvPr>
        </p:nvSpPr>
        <p:spPr>
          <a:xfrm>
            <a:off x="1269999" y="203200"/>
            <a:ext cx="10677995" cy="1839508"/>
          </a:xfrm>
          <a:prstGeom prst="rect">
            <a:avLst/>
          </a:prstGeom>
        </p:spPr>
        <p:txBody>
          <a:bodyPr/>
          <a:lstStyle>
            <a:lvl1pPr defTabSz="338327">
              <a:defRPr sz="5328"/>
            </a:lvl1pPr>
          </a:lstStyle>
          <a:p>
            <a:r>
              <a:t>CON LA REVOLUCIÓN INDUSTRIAL</a:t>
            </a:r>
          </a:p>
        </p:txBody>
      </p:sp>
      <p:sp>
        <p:nvSpPr>
          <p:cNvPr id="205" name="Shape 205"/>
          <p:cNvSpPr/>
          <p:nvPr/>
        </p:nvSpPr>
        <p:spPr>
          <a:xfrm>
            <a:off x="189607" y="3650193"/>
            <a:ext cx="5742482" cy="4128303"/>
          </a:xfrm>
          <a:prstGeom prst="roundRect">
            <a:avLst>
              <a:gd name="adj" fmla="val 8928"/>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Los europeos consideraban que la humanidad fabricaba su progreso y ellos eran los más AVANZADOS</a:t>
            </a:r>
          </a:p>
        </p:txBody>
      </p:sp>
      <p:sp>
        <p:nvSpPr>
          <p:cNvPr id="206" name="Shape 206"/>
          <p:cNvSpPr/>
          <p:nvPr/>
        </p:nvSpPr>
        <p:spPr>
          <a:xfrm>
            <a:off x="6231393" y="2112154"/>
            <a:ext cx="6534343" cy="2788230"/>
          </a:xfrm>
          <a:prstGeom prst="roundRect">
            <a:avLst>
              <a:gd name="adj" fmla="val 10000"/>
            </a:avLst>
          </a:prstGeom>
          <a:solidFill>
            <a:schemeClr val="accent3">
              <a:satOff val="-7512"/>
              <a:lumOff val="-1479"/>
            </a:scheme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3200">
                <a:solidFill>
                  <a:srgbClr val="282A2F"/>
                </a:solidFill>
              </a:defRPr>
            </a:lvl1pPr>
          </a:lstStyle>
          <a:p>
            <a:r>
              <a:t>Los filósofos idearon esquemas para explicar la naturaleza y curso de esta evolución social</a:t>
            </a:r>
          </a:p>
        </p:txBody>
      </p:sp>
      <p:sp>
        <p:nvSpPr>
          <p:cNvPr id="207" name="Shape 207"/>
          <p:cNvSpPr/>
          <p:nvPr/>
        </p:nvSpPr>
        <p:spPr>
          <a:xfrm>
            <a:off x="8250843" y="4814039"/>
            <a:ext cx="2495445" cy="78032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Su meta</a:t>
            </a:r>
          </a:p>
        </p:txBody>
      </p:sp>
      <p:sp>
        <p:nvSpPr>
          <p:cNvPr id="208" name="Shape 208"/>
          <p:cNvSpPr/>
          <p:nvPr/>
        </p:nvSpPr>
        <p:spPr>
          <a:xfrm>
            <a:off x="6189482" y="5538480"/>
            <a:ext cx="6618167" cy="3957371"/>
          </a:xfrm>
          <a:prstGeom prst="roundRect">
            <a:avLst>
              <a:gd name="adj" fmla="val 6713"/>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Crear una historia universal de la humanidad que se movía de un pasado primitivo al desarrollo del las naciones europeas</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a:spLocks noGrp="1"/>
          </p:cNvSpPr>
          <p:nvPr>
            <p:ph type="ctrTitle"/>
          </p:nvPr>
        </p:nvSpPr>
        <p:spPr>
          <a:prstGeom prst="rect">
            <a:avLst/>
          </a:prstGeom>
        </p:spPr>
        <p:txBody>
          <a:bodyPr/>
          <a:lstStyle/>
          <a:p>
            <a:r>
              <a:t>INFLUENCIA DE LOS NATURALISTAS</a:t>
            </a:r>
          </a:p>
        </p:txBody>
      </p:sp>
      <p:sp>
        <p:nvSpPr>
          <p:cNvPr id="211" name="Shape 211"/>
          <p:cNvSpPr>
            <a:spLocks noGrp="1"/>
          </p:cNvSpPr>
          <p:nvPr>
            <p:ph type="subTitle" sz="quarter" idx="1"/>
          </p:nvPr>
        </p:nvSpPr>
        <p:spPr>
          <a:prstGeom prst="rect">
            <a:avLst/>
          </a:prstGeom>
        </p:spPr>
        <p:txBody>
          <a:bodyPr/>
          <a:lstStyle/>
          <a:p>
            <a:r>
              <a:t>Hubo trabajos influyentes como los de:</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 name="Marcador de posición de imagen 212"/>
          <p:cNvPicPr>
            <a:picLocks noGrp="1"/>
          </p:cNvPicPr>
          <p:nvPr>
            <p:ph type="pic" idx="13"/>
          </p:nvPr>
        </p:nvPicPr>
        <p:blipFill>
          <a:blip r:embed="rId2"/>
          <a:stretch>
            <a:fillRect/>
          </a:stretch>
        </p:blipFill>
        <p:spPr>
          <a:xfrm>
            <a:off x="6927850" y="2940050"/>
            <a:ext cx="4835922" cy="6108700"/>
          </a:xfrm>
          <a:prstGeom prst="rect">
            <a:avLst/>
          </a:prstGeom>
        </p:spPr>
      </p:pic>
      <p:sp>
        <p:nvSpPr>
          <p:cNvPr id="214" name="Shape 214"/>
          <p:cNvSpPr>
            <a:spLocks noGrp="1"/>
          </p:cNvSpPr>
          <p:nvPr>
            <p:ph type="title"/>
          </p:nvPr>
        </p:nvSpPr>
        <p:spPr>
          <a:prstGeom prst="rect">
            <a:avLst/>
          </a:prstGeom>
        </p:spPr>
        <p:txBody>
          <a:bodyPr/>
          <a:lstStyle/>
          <a:p>
            <a:r>
              <a:t>Edward Gibbon</a:t>
            </a:r>
          </a:p>
        </p:txBody>
      </p:sp>
      <p:sp>
        <p:nvSpPr>
          <p:cNvPr id="215" name="Shape 215"/>
          <p:cNvSpPr>
            <a:spLocks noGrp="1"/>
          </p:cNvSpPr>
          <p:nvPr>
            <p:ph type="body" sz="half" idx="1"/>
          </p:nvPr>
        </p:nvSpPr>
        <p:spPr>
          <a:xfrm>
            <a:off x="1276350" y="2946400"/>
            <a:ext cx="5270500" cy="6096000"/>
          </a:xfrm>
          <a:prstGeom prst="rect">
            <a:avLst/>
          </a:prstGeom>
          <a:blipFill>
            <a:blip r:embed="rId3"/>
          </a:blipFill>
          <a:effectLst>
            <a:outerShdw blurRad="63500" dir="16200000" rotWithShape="0">
              <a:srgbClr val="000000">
                <a:alpha val="50000"/>
              </a:srgbClr>
            </a:outerShdw>
          </a:effectLst>
        </p:spPr>
        <p:txBody>
          <a:bodyPr/>
          <a:lstStyle/>
          <a:p>
            <a:pPr marL="0" indent="0" algn="ctr">
              <a:spcBef>
                <a:spcPts val="0"/>
              </a:spcBef>
              <a:buSzTx/>
              <a:buFontTx/>
              <a:buNone/>
              <a:defRPr>
                <a:effectLst>
                  <a:outerShdw blurRad="63500" dist="25400" dir="2700000" rotWithShape="0">
                    <a:srgbClr val="000000">
                      <a:alpha val="70000"/>
                    </a:srgbClr>
                  </a:outerShdw>
                </a:effectLst>
              </a:defRPr>
            </a:pPr>
            <a:r>
              <a:t>Historiador británico (1737-1794)</a:t>
            </a:r>
          </a:p>
          <a:p>
            <a:pPr marL="0" indent="0" algn="ctr">
              <a:spcBef>
                <a:spcPts val="0"/>
              </a:spcBef>
              <a:buSzTx/>
              <a:buFontTx/>
              <a:buNone/>
              <a:defRPr>
                <a:effectLst>
                  <a:outerShdw blurRad="63500" dist="25400" dir="2700000" rotWithShape="0">
                    <a:srgbClr val="000000">
                      <a:alpha val="70000"/>
                    </a:srgbClr>
                  </a:outerShdw>
                </a:effectLst>
              </a:defRPr>
            </a:pPr>
            <a:r>
              <a:t>"La historia de la decadencia y caída del imperio romano"</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title"/>
          </p:nvPr>
        </p:nvSpPr>
        <p:spPr>
          <a:prstGeom prst="rect">
            <a:avLst/>
          </a:prstGeom>
        </p:spPr>
        <p:txBody>
          <a:bodyPr/>
          <a:lstStyle/>
          <a:p>
            <a:r>
              <a:t>Giambattista Vico</a:t>
            </a:r>
          </a:p>
        </p:txBody>
      </p:sp>
      <p:sp>
        <p:nvSpPr>
          <p:cNvPr id="218" name="Shape 218"/>
          <p:cNvSpPr>
            <a:spLocks noGrp="1"/>
          </p:cNvSpPr>
          <p:nvPr>
            <p:ph type="body" sz="half" idx="1"/>
          </p:nvPr>
        </p:nvSpPr>
        <p:spPr>
          <a:xfrm>
            <a:off x="1117719" y="2717978"/>
            <a:ext cx="5270500" cy="6096000"/>
          </a:xfrm>
          <a:prstGeom prst="rect">
            <a:avLst/>
          </a:prstGeom>
          <a:solidFill>
            <a:schemeClr val="accent3">
              <a:satOff val="-7512"/>
              <a:lumOff val="-1479"/>
            </a:schemeClr>
          </a:solidFill>
        </p:spPr>
        <p:txBody>
          <a:bodyPr/>
          <a:lstStyle/>
          <a:p>
            <a:pPr marL="0" indent="0" algn="ctr" defTabSz="443484">
              <a:spcBef>
                <a:spcPts val="0"/>
              </a:spcBef>
              <a:buSzTx/>
              <a:buFontTx/>
              <a:buNone/>
              <a:defRPr sz="3104">
                <a:solidFill>
                  <a:srgbClr val="282A2F"/>
                </a:solidFill>
              </a:defRPr>
            </a:pPr>
            <a:r>
              <a:t>Filósofo italiano (1668-1744)</a:t>
            </a:r>
          </a:p>
          <a:p>
            <a:pPr marL="0" indent="0" algn="ctr" defTabSz="443484">
              <a:spcBef>
                <a:spcPts val="0"/>
              </a:spcBef>
              <a:buSzTx/>
              <a:buFontTx/>
              <a:buNone/>
              <a:defRPr sz="3104">
                <a:solidFill>
                  <a:srgbClr val="282A2F"/>
                </a:solidFill>
              </a:defRPr>
            </a:pPr>
            <a:r>
              <a:t>"La nueva ciencia" intentó escribir una historia universal de la humanidad</a:t>
            </a:r>
          </a:p>
          <a:p>
            <a:pPr marL="0" indent="0" algn="ctr" defTabSz="443484">
              <a:spcBef>
                <a:spcPts val="0"/>
              </a:spcBef>
              <a:buSzTx/>
              <a:buFontTx/>
              <a:buNone/>
              <a:defRPr sz="3104">
                <a:solidFill>
                  <a:srgbClr val="282A2F"/>
                </a:solidFill>
              </a:defRPr>
            </a:pPr>
            <a:r>
              <a:t>La naturaleza humana se formaba por la historia y cambiaba a través del tiempo</a:t>
            </a:r>
          </a:p>
        </p:txBody>
      </p:sp>
      <p:pic>
        <p:nvPicPr>
          <p:cNvPr id="219" name="IMG_0056.jpeg"/>
          <p:cNvPicPr>
            <a:picLocks noChangeAspect="1"/>
          </p:cNvPicPr>
          <p:nvPr/>
        </p:nvPicPr>
        <p:blipFill>
          <a:blip r:embed="rId2"/>
          <a:stretch>
            <a:fillRect/>
          </a:stretch>
        </p:blipFill>
        <p:spPr>
          <a:xfrm>
            <a:off x="7121588" y="3036479"/>
            <a:ext cx="4804046" cy="5915841"/>
          </a:xfrm>
          <a:prstGeom prst="rect">
            <a:avLst/>
          </a:prstGeom>
          <a:ln w="88900">
            <a:miter lim="400000"/>
          </a:ln>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844B10CE-45A8-0849-9C67-82160885C0EB}"/>
              </a:ext>
            </a:extLst>
          </p:cNvPr>
          <p:cNvSpPr>
            <a:spLocks noGrp="1"/>
          </p:cNvSpPr>
          <p:nvPr>
            <p:ph type="title"/>
          </p:nvPr>
        </p:nvSpPr>
        <p:spPr>
          <a:xfrm>
            <a:off x="1797561" y="271196"/>
            <a:ext cx="8968761" cy="1469113"/>
          </a:xfrm>
        </p:spPr>
        <p:txBody>
          <a:bodyPr/>
          <a:lstStyle/>
          <a:p>
            <a:r>
              <a:rPr lang="en-US" sz="3600" b="1" dirty="0"/>
              <a:t>GUIÓN EXPLICATIVO</a:t>
            </a:r>
          </a:p>
        </p:txBody>
      </p:sp>
      <p:sp>
        <p:nvSpPr>
          <p:cNvPr id="7" name="Rectangle 6">
            <a:extLst>
              <a:ext uri="{FF2B5EF4-FFF2-40B4-BE49-F238E27FC236}">
                <a16:creationId xmlns:a16="http://schemas.microsoft.com/office/drawing/2014/main" id="{061A7A8F-85A5-A949-9B89-2EA850093452}"/>
              </a:ext>
            </a:extLst>
          </p:cNvPr>
          <p:cNvSpPr/>
          <p:nvPr/>
        </p:nvSpPr>
        <p:spPr>
          <a:xfrm>
            <a:off x="330199" y="2189877"/>
            <a:ext cx="11866717" cy="5632311"/>
          </a:xfrm>
          <a:prstGeom prst="rect">
            <a:avLst/>
          </a:prstGeom>
        </p:spPr>
        <p:txBody>
          <a:bodyPr wrap="square">
            <a:spAutoFit/>
          </a:bodyPr>
          <a:lstStyle/>
          <a:p>
            <a:pPr algn="just"/>
            <a:r>
              <a:rPr lang="es-ES" sz="2400" dirty="0">
                <a:solidFill>
                  <a:schemeClr val="tx1"/>
                </a:solidFill>
              </a:rPr>
              <a:t>Este material didáctico corresponde a la unidad de aprendizaje Teoría y Métodos Antropológicos, la cual tiene un carácter introductorio con la finalidad de propiciar en el alumno el interés por comprender el desarrollo de las diferentes teorías antropológicas y sus autores más representativos.</a:t>
            </a:r>
          </a:p>
          <a:p>
            <a:pPr algn="just"/>
            <a:endParaRPr lang="es-ES" sz="2400" dirty="0">
              <a:solidFill>
                <a:schemeClr val="tx1"/>
              </a:solidFill>
            </a:endParaRPr>
          </a:p>
          <a:p>
            <a:pPr algn="just"/>
            <a:r>
              <a:rPr lang="es-ES" sz="2400" dirty="0">
                <a:solidFill>
                  <a:schemeClr val="tx1"/>
                </a:solidFill>
              </a:rPr>
              <a:t>A través de las diapositivas se podrá en esta primera fase analizar los antecedentes históricos que sentaron las bases del surgimiento de la Antropología y la conformación de sus diferentes perspectivas teóricas, específicamente en este material nos centramos en el Evolucionismo Unilineal, sus principales postulados y sus máximos representantes como Morgan y </a:t>
            </a:r>
            <a:r>
              <a:rPr lang="es-ES" sz="2400" dirty="0" err="1">
                <a:solidFill>
                  <a:schemeClr val="tx1"/>
                </a:solidFill>
              </a:rPr>
              <a:t>Tylor</a:t>
            </a:r>
            <a:r>
              <a:rPr lang="es-ES" sz="2400" dirty="0">
                <a:solidFill>
                  <a:schemeClr val="tx1"/>
                </a:solidFill>
              </a:rPr>
              <a:t>.</a:t>
            </a:r>
          </a:p>
          <a:p>
            <a:pPr algn="just"/>
            <a:endParaRPr lang="es-ES" sz="2400" dirty="0">
              <a:solidFill>
                <a:schemeClr val="tx1"/>
              </a:solidFill>
            </a:endParaRPr>
          </a:p>
          <a:p>
            <a:pPr algn="just"/>
            <a:r>
              <a:rPr lang="es-ES" sz="2400" dirty="0">
                <a:solidFill>
                  <a:schemeClr val="tx1"/>
                </a:solidFill>
              </a:rPr>
              <a:t>Cerramos con el análisis de su declive y el surgimiento de nuevos horizontes teóricos como el particularismo histórico.</a:t>
            </a:r>
          </a:p>
        </p:txBody>
      </p:sp>
    </p:spTree>
    <p:extLst>
      <p:ext uri="{BB962C8B-B14F-4D97-AF65-F5344CB8AC3E}">
        <p14:creationId xmlns:p14="http://schemas.microsoft.com/office/powerpoint/2010/main" val="320534651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title"/>
          </p:nvPr>
        </p:nvSpPr>
        <p:spPr>
          <a:prstGeom prst="rect">
            <a:avLst/>
          </a:prstGeom>
        </p:spPr>
        <p:txBody>
          <a:bodyPr/>
          <a:lstStyle/>
          <a:p>
            <a:r>
              <a:t>Turgot</a:t>
            </a:r>
          </a:p>
        </p:txBody>
      </p:sp>
      <p:sp>
        <p:nvSpPr>
          <p:cNvPr id="222" name="Shape 222"/>
          <p:cNvSpPr>
            <a:spLocks noGrp="1"/>
          </p:cNvSpPr>
          <p:nvPr>
            <p:ph type="body" sz="half" idx="1"/>
          </p:nvPr>
        </p:nvSpPr>
        <p:spPr>
          <a:prstGeom prst="rect">
            <a:avLst/>
          </a:prstGeom>
          <a:blipFill>
            <a:blip r:embed="rId2"/>
          </a:blipFill>
          <a:effectLst>
            <a:outerShdw blurRad="63500" dir="16200000" rotWithShape="0">
              <a:srgbClr val="000000">
                <a:alpha val="50000"/>
              </a:srgbClr>
            </a:outerShdw>
          </a:effectLst>
        </p:spPr>
        <p:txBody>
          <a:bodyPr/>
          <a:lstStyle/>
          <a:p>
            <a:pPr marL="0" indent="0" algn="ctr" defTabSz="402336">
              <a:spcBef>
                <a:spcPts val="0"/>
              </a:spcBef>
              <a:buSzTx/>
              <a:buFontTx/>
              <a:buNone/>
              <a:defRPr sz="2816">
                <a:effectLst>
                  <a:outerShdw blurRad="55880" dist="22352" dir="2700000" rotWithShape="0">
                    <a:srgbClr val="000000">
                      <a:alpha val="70000"/>
                    </a:srgbClr>
                  </a:outerShdw>
                </a:effectLst>
              </a:defRPr>
            </a:pPr>
            <a:r>
              <a:t>El francés (1727-1781) publicó su "plan para dos discursos sobre historia universal"</a:t>
            </a:r>
          </a:p>
          <a:p>
            <a:pPr marL="0" indent="0" algn="ctr" defTabSz="402336">
              <a:spcBef>
                <a:spcPts val="0"/>
              </a:spcBef>
              <a:buSzTx/>
              <a:buFontTx/>
              <a:buNone/>
              <a:defRPr sz="2816">
                <a:effectLst>
                  <a:outerShdw blurRad="55880" dist="22352" dir="2700000" rotWithShape="0">
                    <a:srgbClr val="000000">
                      <a:alpha val="70000"/>
                    </a:srgbClr>
                  </a:outerShdw>
                </a:effectLst>
              </a:defRPr>
            </a:pPr>
            <a:r>
              <a:t>Después de la inundación bíblica los humanos atravesaron por el salvajismo, la barbarie y la civilización con base en la agricultura</a:t>
            </a:r>
          </a:p>
        </p:txBody>
      </p:sp>
      <p:pic>
        <p:nvPicPr>
          <p:cNvPr id="223" name="IMG_0057.jpeg"/>
          <p:cNvPicPr>
            <a:picLocks noChangeAspect="1"/>
          </p:cNvPicPr>
          <p:nvPr/>
        </p:nvPicPr>
        <p:blipFill>
          <a:blip r:embed="rId3"/>
          <a:stretch>
            <a:fillRect/>
          </a:stretch>
        </p:blipFill>
        <p:spPr>
          <a:xfrm>
            <a:off x="7518400" y="3090244"/>
            <a:ext cx="4777806" cy="5808312"/>
          </a:xfrm>
          <a:prstGeom prst="rect">
            <a:avLst/>
          </a:prstGeom>
          <a:ln w="88900">
            <a:miter lim="400000"/>
          </a:ln>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title"/>
          </p:nvPr>
        </p:nvSpPr>
        <p:spPr>
          <a:prstGeom prst="rect">
            <a:avLst/>
          </a:prstGeom>
        </p:spPr>
        <p:txBody>
          <a:bodyPr/>
          <a:lstStyle/>
          <a:p>
            <a:r>
              <a:t>Condorcet</a:t>
            </a:r>
          </a:p>
        </p:txBody>
      </p:sp>
      <p:sp>
        <p:nvSpPr>
          <p:cNvPr id="226" name="Shape 226"/>
          <p:cNvSpPr>
            <a:spLocks noGrp="1"/>
          </p:cNvSpPr>
          <p:nvPr>
            <p:ph type="body" sz="half" idx="1"/>
          </p:nvPr>
        </p:nvSpPr>
        <p:spPr>
          <a:prstGeom prst="rect">
            <a:avLst/>
          </a:prstGeom>
          <a:blipFill>
            <a:blip r:embed="rId2"/>
          </a:blipFill>
          <a:effectLst>
            <a:outerShdw blurRad="63500" dir="16200000" rotWithShape="0">
              <a:srgbClr val="000000">
                <a:alpha val="50000"/>
              </a:srgbClr>
            </a:outerShdw>
          </a:effectLst>
        </p:spPr>
        <p:txBody>
          <a:bodyPr/>
          <a:lstStyle/>
          <a:p>
            <a:pPr marL="0" indent="0" algn="ctr" defTabSz="438911">
              <a:spcBef>
                <a:spcPts val="0"/>
              </a:spcBef>
              <a:buSzTx/>
              <a:buFontTx/>
              <a:buNone/>
              <a:defRPr sz="3072">
                <a:effectLst>
                  <a:outerShdw blurRad="60959" dist="24384" dir="2700000" rotWithShape="0">
                    <a:srgbClr val="000000">
                      <a:alpha val="70000"/>
                    </a:srgbClr>
                  </a:outerShdw>
                </a:effectLst>
              </a:defRPr>
            </a:pPr>
            <a:r>
              <a:t>Filósofo y matemático  francés (1743-1794)</a:t>
            </a:r>
          </a:p>
          <a:p>
            <a:pPr marL="0" indent="0" algn="ctr" defTabSz="438911">
              <a:spcBef>
                <a:spcPts val="0"/>
              </a:spcBef>
              <a:buSzTx/>
              <a:buFontTx/>
              <a:buNone/>
              <a:defRPr sz="3072">
                <a:effectLst>
                  <a:outerShdw blurRad="60959" dist="24384" dir="2700000" rotWithShape="0">
                    <a:srgbClr val="000000">
                      <a:alpha val="70000"/>
                    </a:srgbClr>
                  </a:outerShdw>
                </a:effectLst>
              </a:defRPr>
            </a:pPr>
            <a:r>
              <a:t>Boceto de un cuadro histórico de los progresos del espíritu humano</a:t>
            </a:r>
          </a:p>
          <a:p>
            <a:pPr marL="0" indent="0" algn="ctr" defTabSz="438911">
              <a:spcBef>
                <a:spcPts val="0"/>
              </a:spcBef>
              <a:buSzTx/>
              <a:buFontTx/>
              <a:buNone/>
              <a:defRPr sz="3072">
                <a:effectLst>
                  <a:outerShdw blurRad="60959" dist="24384" dir="2700000" rotWithShape="0">
                    <a:srgbClr val="000000">
                      <a:alpha val="70000"/>
                    </a:srgbClr>
                  </a:outerShdw>
                </a:effectLst>
              </a:defRPr>
            </a:pPr>
            <a:r>
              <a:t>Propuso esquema de 10 etapas del progreso humano hasta el perfeccionamiento </a:t>
            </a:r>
          </a:p>
        </p:txBody>
      </p:sp>
      <p:pic>
        <p:nvPicPr>
          <p:cNvPr id="227" name="IMG_0058.jpeg"/>
          <p:cNvPicPr>
            <a:picLocks noChangeAspect="1"/>
          </p:cNvPicPr>
          <p:nvPr/>
        </p:nvPicPr>
        <p:blipFill>
          <a:blip r:embed="rId3"/>
          <a:stretch>
            <a:fillRect/>
          </a:stretch>
        </p:blipFill>
        <p:spPr>
          <a:xfrm>
            <a:off x="7067550" y="2724150"/>
            <a:ext cx="5089792" cy="6115075"/>
          </a:xfrm>
          <a:prstGeom prst="rect">
            <a:avLst/>
          </a:prstGeom>
          <a:ln w="88900">
            <a:miter lim="400000"/>
          </a:ln>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p:cNvSpPr>
          <p:nvPr>
            <p:ph type="ctrTitle"/>
          </p:nvPr>
        </p:nvSpPr>
        <p:spPr>
          <a:xfrm>
            <a:off x="1270000" y="1367497"/>
            <a:ext cx="10464800" cy="2540000"/>
          </a:xfrm>
          <a:prstGeom prst="rect">
            <a:avLst/>
          </a:prstGeom>
        </p:spPr>
        <p:txBody>
          <a:bodyPr/>
          <a:lstStyle>
            <a:lvl1pPr defTabSz="205739">
              <a:defRPr sz="3239"/>
            </a:lvl1pPr>
          </a:lstStyle>
          <a:p>
            <a:r>
              <a:t>La expansión europea que inició en el siglo XV tuvo profundo efecto tanto en las ciencias naturales como en la filosofía </a:t>
            </a:r>
          </a:p>
        </p:txBody>
      </p:sp>
      <p:sp>
        <p:nvSpPr>
          <p:cNvPr id="230" name="Shape 230"/>
          <p:cNvSpPr>
            <a:spLocks noGrp="1"/>
          </p:cNvSpPr>
          <p:nvPr>
            <p:ph type="subTitle" sz="quarter" idx="1"/>
          </p:nvPr>
        </p:nvSpPr>
        <p:spPr>
          <a:xfrm>
            <a:off x="1575838" y="5648615"/>
            <a:ext cx="9185076" cy="2021915"/>
          </a:xfrm>
          <a:prstGeom prst="rect">
            <a:avLst/>
          </a:prstGeom>
          <a:blipFill>
            <a:blip r:embed="rId2"/>
          </a:blipFill>
          <a:effectLst>
            <a:outerShdw blurRad="63500" dir="16200000" rotWithShape="0">
              <a:srgbClr val="000000">
                <a:alpha val="50000"/>
              </a:srgbClr>
            </a:outerShdw>
          </a:effectLst>
        </p:spPr>
        <p:txBody>
          <a:bodyPr/>
          <a:lstStyle>
            <a:lvl1pPr>
              <a:defRPr sz="3200">
                <a:effectLst>
                  <a:outerShdw blurRad="63500" dist="25400" dir="2700000" rotWithShape="0">
                    <a:srgbClr val="000000">
                      <a:alpha val="70000"/>
                    </a:srgbClr>
                  </a:outerShdw>
                </a:effectLst>
              </a:defRPr>
            </a:lvl1pPr>
          </a:lstStyle>
          <a:p>
            <a:r>
              <a:t>LA ESPECULACIÓN BIOLÓGICA - EVOLUCIONISTA</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xfrm>
            <a:off x="1270000" y="203200"/>
            <a:ext cx="11439399" cy="1915648"/>
          </a:xfrm>
          <a:prstGeom prst="rect">
            <a:avLst/>
          </a:prstGeom>
        </p:spPr>
        <p:txBody>
          <a:bodyPr/>
          <a:lstStyle>
            <a:lvl1pPr defTabSz="196596">
              <a:defRPr sz="3096"/>
            </a:lvl1pPr>
          </a:lstStyle>
          <a:p>
            <a:r>
              <a:t>Naturalistas fueron dejando las descripciones del siglo XVII e intentaron clasificar y describir la diversidad de formas de vida que observaron</a:t>
            </a:r>
          </a:p>
        </p:txBody>
      </p:sp>
      <p:pic>
        <p:nvPicPr>
          <p:cNvPr id="233" name="IMG_0059.jpeg"/>
          <p:cNvPicPr>
            <a:picLocks noChangeAspect="1"/>
          </p:cNvPicPr>
          <p:nvPr/>
        </p:nvPicPr>
        <p:blipFill>
          <a:blip r:embed="rId2"/>
          <a:stretch>
            <a:fillRect/>
          </a:stretch>
        </p:blipFill>
        <p:spPr>
          <a:xfrm>
            <a:off x="7775102" y="2592000"/>
            <a:ext cx="4423358" cy="5280385"/>
          </a:xfrm>
          <a:prstGeom prst="rect">
            <a:avLst/>
          </a:prstGeom>
          <a:ln w="88900">
            <a:miter lim="400000"/>
          </a:ln>
        </p:spPr>
      </p:pic>
      <p:sp>
        <p:nvSpPr>
          <p:cNvPr id="234" name="Shape 234"/>
          <p:cNvSpPr/>
          <p:nvPr/>
        </p:nvSpPr>
        <p:spPr>
          <a:xfrm>
            <a:off x="7153610" y="8102770"/>
            <a:ext cx="5666342" cy="1341560"/>
          </a:xfrm>
          <a:prstGeom prst="roundRect">
            <a:avLst>
              <a:gd name="adj" fmla="val 14765"/>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Gilberto White</a:t>
            </a:r>
          </a:p>
          <a:p>
            <a:pPr>
              <a:defRPr sz="3200">
                <a:effectLst>
                  <a:outerShdw blurRad="63500" dist="25400" dir="2700000" rotWithShape="0">
                    <a:srgbClr val="000000">
                      <a:alpha val="70000"/>
                    </a:srgbClr>
                  </a:outerShdw>
                </a:effectLst>
              </a:defRPr>
            </a:pPr>
            <a:r>
              <a:t>(1729-1793)</a:t>
            </a:r>
          </a:p>
        </p:txBody>
      </p:sp>
      <p:pic>
        <p:nvPicPr>
          <p:cNvPr id="235" name="IMG_0060.jpeg"/>
          <p:cNvPicPr>
            <a:picLocks noChangeAspect="1"/>
          </p:cNvPicPr>
          <p:nvPr/>
        </p:nvPicPr>
        <p:blipFill>
          <a:blip r:embed="rId4"/>
          <a:stretch>
            <a:fillRect/>
          </a:stretch>
        </p:blipFill>
        <p:spPr>
          <a:xfrm>
            <a:off x="1349541" y="2421643"/>
            <a:ext cx="4159614" cy="5621099"/>
          </a:xfrm>
          <a:prstGeom prst="rect">
            <a:avLst/>
          </a:prstGeom>
          <a:ln w="88900">
            <a:miter lim="400000"/>
          </a:ln>
        </p:spPr>
      </p:pic>
      <p:sp>
        <p:nvSpPr>
          <p:cNvPr id="236" name="Shape 236"/>
          <p:cNvSpPr/>
          <p:nvPr/>
        </p:nvSpPr>
        <p:spPr>
          <a:xfrm>
            <a:off x="671483" y="8162800"/>
            <a:ext cx="5515728" cy="1377073"/>
          </a:xfrm>
          <a:prstGeom prst="roundRect">
            <a:avLst>
              <a:gd name="adj" fmla="val 16113"/>
            </a:avLst>
          </a:prstGeom>
          <a:blipFill>
            <a:blip r:embed="rId5"/>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John Ray</a:t>
            </a:r>
          </a:p>
          <a:p>
            <a:pPr>
              <a:defRPr sz="3200">
                <a:effectLst>
                  <a:outerShdw blurRad="63500" dist="25400" dir="2700000" rotWithShape="0">
                    <a:srgbClr val="000000">
                      <a:alpha val="70000"/>
                    </a:srgbClr>
                  </a:outerShdw>
                </a:effectLst>
              </a:defRPr>
            </a:pPr>
            <a:r>
              <a:t>(1627-1705)</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title"/>
          </p:nvPr>
        </p:nvSpPr>
        <p:spPr>
          <a:prstGeom prst="rect">
            <a:avLst/>
          </a:prstGeom>
        </p:spPr>
        <p:txBody>
          <a:bodyPr/>
          <a:lstStyle/>
          <a:p>
            <a:r>
              <a:t>Carolus Linnaeus</a:t>
            </a:r>
          </a:p>
        </p:txBody>
      </p:sp>
      <p:sp>
        <p:nvSpPr>
          <p:cNvPr id="239" name="Shape 239"/>
          <p:cNvSpPr>
            <a:spLocks noGrp="1"/>
          </p:cNvSpPr>
          <p:nvPr>
            <p:ph type="body" sz="half" idx="1"/>
          </p:nvPr>
        </p:nvSpPr>
        <p:spPr>
          <a:prstGeom prst="rect">
            <a:avLst/>
          </a:prstGeom>
        </p:spPr>
        <p:txBody>
          <a:bodyPr/>
          <a:lstStyle/>
          <a:p>
            <a:pPr marL="685291" lvl="1" indent="-342645" defTabSz="324611">
              <a:spcBef>
                <a:spcPts val="2200"/>
              </a:spcBef>
              <a:buBlip>
                <a:blip r:embed="rId2"/>
              </a:buBlip>
              <a:defRPr sz="2272"/>
            </a:pPr>
            <a:r>
              <a:t>Naturalista sueco (1707-1778) Influido por Ray</a:t>
            </a:r>
          </a:p>
          <a:p>
            <a:pPr marL="342645" indent="-342645" defTabSz="324611">
              <a:spcBef>
                <a:spcPts val="2200"/>
              </a:spcBef>
              <a:buBlip>
                <a:blip r:embed="rId2"/>
              </a:buBlip>
              <a:defRPr sz="2272"/>
            </a:pPr>
            <a:r>
              <a:t>Realizó la categorización taxonómica de formas de vida presentado en su obra Sistema Natural en 1735.</a:t>
            </a:r>
          </a:p>
          <a:p>
            <a:pPr marL="342645" indent="-342645" defTabSz="324611">
              <a:spcBef>
                <a:spcPts val="2200"/>
              </a:spcBef>
              <a:buBlip>
                <a:blip r:embed="rId2"/>
              </a:buBlip>
              <a:defRPr sz="2272"/>
            </a:pPr>
            <a:r>
              <a:t>Creyó como mucho que las formas de vida eran creadas por Dios y la tarea de la biología solo era nombrarlos y clasificarlos </a:t>
            </a:r>
          </a:p>
        </p:txBody>
      </p:sp>
      <p:pic>
        <p:nvPicPr>
          <p:cNvPr id="240" name="IMG_0061.jpeg"/>
          <p:cNvPicPr>
            <a:picLocks noChangeAspect="1"/>
          </p:cNvPicPr>
          <p:nvPr/>
        </p:nvPicPr>
        <p:blipFill>
          <a:blip r:embed="rId3"/>
          <a:stretch>
            <a:fillRect/>
          </a:stretch>
        </p:blipFill>
        <p:spPr>
          <a:xfrm>
            <a:off x="7435850" y="3632200"/>
            <a:ext cx="4377060" cy="5287723"/>
          </a:xfrm>
          <a:prstGeom prst="rect">
            <a:avLst/>
          </a:prstGeom>
          <a:ln w="88900">
            <a:miter lim="400000"/>
          </a:ln>
        </p:spPr>
      </p:pic>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title"/>
          </p:nvPr>
        </p:nvSpPr>
        <p:spPr>
          <a:prstGeom prst="rect">
            <a:avLst/>
          </a:prstGeom>
        </p:spPr>
        <p:txBody>
          <a:bodyPr/>
          <a:lstStyle/>
          <a:p>
            <a:r>
              <a:t>Benoit de Maillet</a:t>
            </a:r>
          </a:p>
        </p:txBody>
      </p:sp>
      <p:sp>
        <p:nvSpPr>
          <p:cNvPr id="243" name="Shape 243"/>
          <p:cNvSpPr>
            <a:spLocks noGrp="1"/>
          </p:cNvSpPr>
          <p:nvPr>
            <p:ph type="body" sz="half" idx="1"/>
          </p:nvPr>
        </p:nvSpPr>
        <p:spPr>
          <a:prstGeom prst="rect">
            <a:avLst/>
          </a:prstGeom>
        </p:spPr>
        <p:txBody>
          <a:bodyPr/>
          <a:lstStyle>
            <a:lvl1pPr marL="357124" indent="-357124" defTabSz="338327">
              <a:spcBef>
                <a:spcPts val="2300"/>
              </a:spcBef>
              <a:buBlip>
                <a:blip r:embed="rId2"/>
              </a:buBlip>
              <a:defRPr sz="2368"/>
            </a:lvl1pPr>
          </a:lstStyle>
          <a:p>
            <a:r>
              <a:t>La postura anterior empezó a cambiar entre algunos eruditos, por ejemplo este diplomático naturalista francés trazó un esquema para la evolución biológica, especuló sobre la edad de la tierra y reconoció a los fósiles como restos de formas de vida, incluso algunos de especies ya extintas</a:t>
            </a:r>
          </a:p>
        </p:txBody>
      </p:sp>
      <p:pic>
        <p:nvPicPr>
          <p:cNvPr id="244" name="IMG_0062.jpeg"/>
          <p:cNvPicPr>
            <a:picLocks noChangeAspect="1"/>
          </p:cNvPicPr>
          <p:nvPr/>
        </p:nvPicPr>
        <p:blipFill>
          <a:blip r:embed="rId3"/>
          <a:stretch>
            <a:fillRect/>
          </a:stretch>
        </p:blipFill>
        <p:spPr>
          <a:xfrm>
            <a:off x="7270751" y="3232074"/>
            <a:ext cx="4877413" cy="5524652"/>
          </a:xfrm>
          <a:prstGeom prst="rect">
            <a:avLst/>
          </a:prstGeom>
          <a:ln w="88900">
            <a:miter lim="400000"/>
          </a:ln>
        </p:spPr>
      </p:pic>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p:cNvSpPr>
          <p:nvPr>
            <p:ph type="title"/>
          </p:nvPr>
        </p:nvSpPr>
        <p:spPr>
          <a:prstGeom prst="rect">
            <a:avLst/>
          </a:prstGeom>
        </p:spPr>
        <p:txBody>
          <a:bodyPr/>
          <a:lstStyle/>
          <a:p>
            <a:r>
              <a:t>leclerc Comte de Buffon</a:t>
            </a:r>
          </a:p>
        </p:txBody>
      </p:sp>
      <p:sp>
        <p:nvSpPr>
          <p:cNvPr id="247" name="Shape 247"/>
          <p:cNvSpPr>
            <a:spLocks noGrp="1"/>
          </p:cNvSpPr>
          <p:nvPr>
            <p:ph type="body" sz="half" idx="1"/>
          </p:nvPr>
        </p:nvSpPr>
        <p:spPr>
          <a:prstGeom prst="rect">
            <a:avLst/>
          </a:prstGeom>
        </p:spPr>
        <p:txBody>
          <a:bodyPr/>
          <a:lstStyle>
            <a:lvl1pPr marL="419862" indent="-419862" defTabSz="397763">
              <a:spcBef>
                <a:spcPts val="2700"/>
              </a:spcBef>
              <a:buBlip>
                <a:blip r:embed="rId2"/>
              </a:buBlip>
              <a:defRPr sz="2784"/>
            </a:lvl1pPr>
          </a:lstStyle>
          <a:p>
            <a:r>
              <a:t>Segundo naturalista en importancia después de Linneo. Francés de nacimiento (1707-1788) trazó una teoría evolucionista que llamó "Degeneración" cuyos elementos fueron de utilidad para Darwin 100 años después.</a:t>
            </a:r>
          </a:p>
        </p:txBody>
      </p:sp>
      <p:pic>
        <p:nvPicPr>
          <p:cNvPr id="248" name="IMG_0063.jpeg"/>
          <p:cNvPicPr>
            <a:picLocks noChangeAspect="1"/>
          </p:cNvPicPr>
          <p:nvPr/>
        </p:nvPicPr>
        <p:blipFill>
          <a:blip r:embed="rId3"/>
          <a:stretch>
            <a:fillRect/>
          </a:stretch>
        </p:blipFill>
        <p:spPr>
          <a:xfrm>
            <a:off x="7874000" y="3229518"/>
            <a:ext cx="3732590" cy="5529764"/>
          </a:xfrm>
          <a:prstGeom prst="rect">
            <a:avLst/>
          </a:prstGeom>
          <a:ln w="88900">
            <a:miter lim="400000"/>
          </a:ln>
        </p:spPr>
      </p:pic>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title"/>
          </p:nvPr>
        </p:nvSpPr>
        <p:spPr>
          <a:prstGeom prst="rect">
            <a:avLst/>
          </a:prstGeom>
        </p:spPr>
        <p:txBody>
          <a:bodyPr/>
          <a:lstStyle/>
          <a:p>
            <a:r>
              <a:t>Erasmus Darwin y jean Lamarck</a:t>
            </a:r>
          </a:p>
        </p:txBody>
      </p:sp>
      <p:pic>
        <p:nvPicPr>
          <p:cNvPr id="251" name="IMG_0064.jpeg"/>
          <p:cNvPicPr>
            <a:picLocks noChangeAspect="1"/>
          </p:cNvPicPr>
          <p:nvPr/>
        </p:nvPicPr>
        <p:blipFill>
          <a:blip r:embed="rId2"/>
          <a:stretch>
            <a:fillRect/>
          </a:stretch>
        </p:blipFill>
        <p:spPr>
          <a:xfrm>
            <a:off x="7778750" y="3251200"/>
            <a:ext cx="3972050" cy="5004158"/>
          </a:xfrm>
          <a:prstGeom prst="rect">
            <a:avLst/>
          </a:prstGeom>
          <a:ln w="88900">
            <a:miter lim="400000"/>
          </a:ln>
        </p:spPr>
      </p:pic>
      <p:pic>
        <p:nvPicPr>
          <p:cNvPr id="252" name="IMG_0065.jpeg"/>
          <p:cNvPicPr>
            <a:picLocks noChangeAspect="1"/>
          </p:cNvPicPr>
          <p:nvPr/>
        </p:nvPicPr>
        <p:blipFill>
          <a:blip r:embed="rId3"/>
          <a:srcRect t="5983"/>
          <a:stretch>
            <a:fillRect/>
          </a:stretch>
        </p:blipFill>
        <p:spPr>
          <a:xfrm>
            <a:off x="990600" y="3235034"/>
            <a:ext cx="4505088" cy="5188532"/>
          </a:xfrm>
          <a:prstGeom prst="rect">
            <a:avLst/>
          </a:prstGeom>
          <a:ln w="88900">
            <a:miter lim="400000"/>
          </a:ln>
        </p:spPr>
      </p:pic>
      <p:sp>
        <p:nvSpPr>
          <p:cNvPr id="253" name="Shape 253"/>
          <p:cNvSpPr/>
          <p:nvPr/>
        </p:nvSpPr>
        <p:spPr>
          <a:xfrm>
            <a:off x="1028370" y="7991836"/>
            <a:ext cx="3683660" cy="78032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(1731-1802)</a:t>
            </a:r>
          </a:p>
        </p:txBody>
      </p:sp>
      <p:sp>
        <p:nvSpPr>
          <p:cNvPr id="254" name="Shape 254"/>
          <p:cNvSpPr/>
          <p:nvPr/>
        </p:nvSpPr>
        <p:spPr>
          <a:xfrm>
            <a:off x="7816559" y="7814036"/>
            <a:ext cx="3896431" cy="78032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(1744-1829)</a:t>
            </a: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prstGeom prst="rect">
            <a:avLst/>
          </a:prstGeom>
        </p:spPr>
        <p:txBody>
          <a:bodyPr/>
          <a:lstStyle>
            <a:lvl1pPr defTabSz="374904">
              <a:defRPr sz="5904"/>
            </a:lvl1pPr>
          </a:lstStyle>
          <a:p>
            <a:r>
              <a:t>Grandes evolucionistas del siglo XVIII</a:t>
            </a:r>
          </a:p>
        </p:txBody>
      </p:sp>
      <p:sp>
        <p:nvSpPr>
          <p:cNvPr id="257" name="Shape 257"/>
          <p:cNvSpPr>
            <a:spLocks noGrp="1"/>
          </p:cNvSpPr>
          <p:nvPr>
            <p:ph type="body" idx="1"/>
          </p:nvPr>
        </p:nvSpPr>
        <p:spPr>
          <a:xfrm>
            <a:off x="1270000" y="2946400"/>
            <a:ext cx="9766301" cy="6096000"/>
          </a:xfrm>
          <a:prstGeom prst="rect">
            <a:avLst/>
          </a:prstGeom>
        </p:spPr>
        <p:txBody>
          <a:bodyPr/>
          <a:lstStyle/>
          <a:p>
            <a:pPr marL="415036" indent="-415036" defTabSz="393192">
              <a:spcBef>
                <a:spcPts val="2700"/>
              </a:spcBef>
              <a:buBlip>
                <a:blip r:embed="rId2"/>
              </a:buBlip>
              <a:defRPr sz="2752"/>
            </a:pPr>
            <a:r>
              <a:t>Reconocían claramente la importancia de la relación entre organismo y ambiente</a:t>
            </a:r>
          </a:p>
          <a:p>
            <a:pPr marL="415036" indent="-415036" defTabSz="393192">
              <a:spcBef>
                <a:spcPts val="2700"/>
              </a:spcBef>
              <a:buBlip>
                <a:blip r:embed="rId2"/>
              </a:buBlip>
              <a:defRPr sz="2752"/>
            </a:pPr>
            <a:r>
              <a:t>Sobre todo Lamarck creyeron que los cambios en áreas geográficas y climáticas ejercieron presión  en la vida de plantas y animales.</a:t>
            </a:r>
          </a:p>
          <a:p>
            <a:pPr marL="415036" indent="-415036" defTabSz="393192">
              <a:spcBef>
                <a:spcPts val="2700"/>
              </a:spcBef>
              <a:buBlip>
                <a:blip r:embed="rId2"/>
              </a:buBlip>
              <a:defRPr sz="2752"/>
            </a:pPr>
            <a:r>
              <a:t>Estas presiones por largos periodos transformaron formas de vida especialmente las partes del cuerpo más útiles </a:t>
            </a: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lvl1pPr defTabSz="297179">
              <a:defRPr sz="4680"/>
            </a:lvl1pPr>
          </a:lstStyle>
          <a:p>
            <a:r>
              <a:t>A finales del s. XVIII el marco filosófico y biológico tuvo lugar en la antropología </a:t>
            </a:r>
          </a:p>
        </p:txBody>
      </p:sp>
      <p:sp>
        <p:nvSpPr>
          <p:cNvPr id="260" name="Shape 260"/>
          <p:cNvSpPr/>
          <p:nvPr/>
        </p:nvSpPr>
        <p:spPr>
          <a:xfrm>
            <a:off x="419100" y="3568700"/>
            <a:ext cx="3581400" cy="4495800"/>
          </a:xfrm>
          <a:prstGeom prst="rect">
            <a:avLst/>
          </a:prstGeom>
          <a:solidFill>
            <a:schemeClr val="accent3">
              <a:satOff val="-7512"/>
              <a:lumOff val="-1479"/>
            </a:scheme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3200">
                <a:solidFill>
                  <a:srgbClr val="282A2F"/>
                </a:solidFill>
              </a:defRPr>
            </a:lvl1pPr>
          </a:lstStyle>
          <a:p>
            <a:r>
              <a:t>Los pensadores del s. XIX con nuevos y abundantes datos </a:t>
            </a:r>
          </a:p>
        </p:txBody>
      </p:sp>
      <p:sp>
        <p:nvSpPr>
          <p:cNvPr id="261" name="Shape 261"/>
          <p:cNvSpPr/>
          <p:nvPr/>
        </p:nvSpPr>
        <p:spPr>
          <a:xfrm>
            <a:off x="6816031" y="3517900"/>
            <a:ext cx="5537201" cy="2006600"/>
          </a:xfrm>
          <a:prstGeom prst="rect">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Hallazgos fósiles en Inglaterrra</a:t>
            </a:r>
          </a:p>
        </p:txBody>
      </p:sp>
      <p:sp>
        <p:nvSpPr>
          <p:cNvPr id="262" name="Shape 262"/>
          <p:cNvSpPr/>
          <p:nvPr/>
        </p:nvSpPr>
        <p:spPr>
          <a:xfrm>
            <a:off x="6837562" y="5638800"/>
            <a:ext cx="5494138" cy="2237668"/>
          </a:xfrm>
          <a:prstGeom prst="rect">
            <a:avLst/>
          </a:prstGeom>
          <a:blipFill>
            <a:blip r:embed="rId2"/>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Recuentos de exploraciones en Africa</a:t>
            </a:r>
          </a:p>
        </p:txBody>
      </p:sp>
      <p:sp>
        <p:nvSpPr>
          <p:cNvPr id="263" name="Shape 263"/>
          <p:cNvSpPr/>
          <p:nvPr/>
        </p:nvSpPr>
        <p:spPr>
          <a:xfrm>
            <a:off x="771002" y="8233136"/>
            <a:ext cx="11462794" cy="146612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r>
              <a:t>NUEVAS TEORÍAS SOBRE LA EVOLUCIÓN BIOLÓGICA Y SOCIAL</a:t>
            </a:r>
          </a:p>
        </p:txBody>
      </p:sp>
      <p:sp>
        <p:nvSpPr>
          <p:cNvPr id="264" name="Shape 264"/>
          <p:cNvSpPr/>
          <p:nvPr/>
        </p:nvSpPr>
        <p:spPr>
          <a:xfrm>
            <a:off x="4455765" y="4686300"/>
            <a:ext cx="1905001" cy="1905000"/>
          </a:xfrm>
          <a:prstGeom prst="rightArrow">
            <a:avLst>
              <a:gd name="adj1" fmla="val 32000"/>
              <a:gd name="adj2" fmla="val 64000"/>
            </a:avLst>
          </a:prstGeom>
          <a:blipFill>
            <a:blip r:embed="rId3"/>
          </a:blipFill>
          <a:ln w="12700">
            <a:miter lim="400000"/>
          </a:ln>
          <a:effectLst>
            <a:outerShdw blurRad="63500" dir="16200000" rotWithShape="0">
              <a:srgbClr val="000000">
                <a:alpha val="50000"/>
              </a:srgbClr>
            </a:outerShdw>
          </a:effectLst>
        </p:spPr>
        <p:txBody>
          <a:bodyPr lIns="50800" tIns="50800" rIns="50800" bIns="50800" anchor="ctr"/>
          <a:lstStyle/>
          <a:p>
            <a:pPr>
              <a:defRPr sz="3200">
                <a:effectLst>
                  <a:outerShdw blurRad="63500" dist="25400" dir="2700000" rotWithShape="0">
                    <a:srgbClr val="000000">
                      <a:alpha val="70000"/>
                    </a:srgbClr>
                  </a:outerShdw>
                </a:effectLst>
              </a:defRPr>
            </a:pPr>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xfrm>
            <a:off x="737015" y="1367494"/>
            <a:ext cx="10464800" cy="2540000"/>
          </a:xfrm>
          <a:prstGeom prst="rect">
            <a:avLst/>
          </a:prstGeom>
        </p:spPr>
        <p:txBody>
          <a:bodyPr/>
          <a:lstStyle>
            <a:lvl1pPr algn="l"/>
          </a:lstStyle>
          <a:p>
            <a:r>
              <a:rPr dirty="0" err="1"/>
              <a:t>Teoría</a:t>
            </a:r>
            <a:r>
              <a:rPr dirty="0"/>
              <a:t> </a:t>
            </a:r>
            <a:r>
              <a:rPr dirty="0" err="1"/>
              <a:t>en</a:t>
            </a:r>
            <a:r>
              <a:rPr dirty="0"/>
              <a:t> </a:t>
            </a:r>
            <a:r>
              <a:rPr dirty="0" err="1"/>
              <a:t>Antropología</a:t>
            </a:r>
            <a:endParaRPr dirty="0"/>
          </a:p>
        </p:txBody>
      </p:sp>
      <p:sp>
        <p:nvSpPr>
          <p:cNvPr id="120" name="Shape 120"/>
          <p:cNvSpPr>
            <a:spLocks noGrp="1"/>
          </p:cNvSpPr>
          <p:nvPr>
            <p:ph type="subTitle" sz="quarter" idx="1"/>
          </p:nvPr>
        </p:nvSpPr>
        <p:spPr>
          <a:xfrm>
            <a:off x="2412106" y="5252685"/>
            <a:ext cx="9002903" cy="2074860"/>
          </a:xfrm>
          <a:prstGeom prst="rect">
            <a:avLst/>
          </a:prstGeom>
          <a:blipFill>
            <a:blip r:embed="rId2"/>
          </a:blipFill>
          <a:effectLst>
            <a:outerShdw blurRad="63500" dir="16200000" rotWithShape="0">
              <a:srgbClr val="000000">
                <a:alpha val="50000"/>
              </a:srgbClr>
            </a:outerShdw>
          </a:effectLst>
        </p:spPr>
        <p:txBody>
          <a:bodyPr/>
          <a:lstStyle/>
          <a:p>
            <a:pPr>
              <a:defRPr sz="3200">
                <a:effectLst>
                  <a:outerShdw blurRad="63500" dist="25400" dir="2700000" rotWithShape="0">
                    <a:srgbClr val="000000">
                      <a:alpha val="70000"/>
                    </a:srgbClr>
                  </a:outerShdw>
                </a:effectLst>
              </a:defRPr>
            </a:pPr>
            <a:endParaRPr dirty="0"/>
          </a:p>
          <a:p>
            <a:pPr>
              <a:defRPr sz="3200">
                <a:effectLst>
                  <a:outerShdw blurRad="63500" dist="25400" dir="2700000" rotWithShape="0">
                    <a:srgbClr val="000000">
                      <a:alpha val="70000"/>
                    </a:srgbClr>
                  </a:outerShdw>
                </a:effectLst>
              </a:defRPr>
            </a:pPr>
            <a:r>
              <a:rPr lang="es-ES" sz="4000" dirty="0"/>
              <a:t>Antecedentes históricos</a:t>
            </a:r>
            <a:endParaRPr sz="4000"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hape 266"/>
          <p:cNvSpPr>
            <a:spLocks noGrp="1"/>
          </p:cNvSpPr>
          <p:nvPr>
            <p:ph type="title"/>
          </p:nvPr>
        </p:nvSpPr>
        <p:spPr>
          <a:prstGeom prst="rect">
            <a:avLst/>
          </a:prstGeom>
        </p:spPr>
        <p:txBody>
          <a:bodyPr/>
          <a:lstStyle/>
          <a:p>
            <a:r>
              <a:t>Charles Darwin</a:t>
            </a:r>
          </a:p>
        </p:txBody>
      </p:sp>
      <p:sp>
        <p:nvSpPr>
          <p:cNvPr id="267" name="Shape 267"/>
          <p:cNvSpPr>
            <a:spLocks noGrp="1"/>
          </p:cNvSpPr>
          <p:nvPr>
            <p:ph type="body" sz="half" idx="1"/>
          </p:nvPr>
        </p:nvSpPr>
        <p:spPr>
          <a:prstGeom prst="rect">
            <a:avLst/>
          </a:prstGeom>
        </p:spPr>
        <p:txBody>
          <a:bodyPr/>
          <a:lstStyle/>
          <a:p>
            <a:pPr marL="395731" indent="-395731" defTabSz="374904">
              <a:spcBef>
                <a:spcPts val="2600"/>
              </a:spcBef>
              <a:buBlip>
                <a:blip r:embed="rId2"/>
              </a:buBlip>
              <a:defRPr sz="2624"/>
            </a:pPr>
            <a:r>
              <a:t>Naturalista inglés (1809-1882) clave en esas nuevas teorías.</a:t>
            </a:r>
          </a:p>
          <a:p>
            <a:pPr marL="395731" indent="-395731" defTabSz="374904">
              <a:spcBef>
                <a:spcPts val="2600"/>
              </a:spcBef>
              <a:buBlip>
                <a:blip r:embed="rId2"/>
              </a:buBlip>
              <a:defRPr sz="2624"/>
            </a:pPr>
            <a:r>
              <a:t>Su obra El origen de las especies fue fundamental, en ella planteó la selección natural y propuso que ésta era el principio fundamental del cambio biológico  </a:t>
            </a:r>
          </a:p>
        </p:txBody>
      </p:sp>
      <p:pic>
        <p:nvPicPr>
          <p:cNvPr id="268" name="IMG_0066.jpeg"/>
          <p:cNvPicPr>
            <a:picLocks noChangeAspect="1"/>
          </p:cNvPicPr>
          <p:nvPr/>
        </p:nvPicPr>
        <p:blipFill>
          <a:blip r:embed="rId3"/>
          <a:stretch>
            <a:fillRect/>
          </a:stretch>
        </p:blipFill>
        <p:spPr>
          <a:xfrm>
            <a:off x="8007351" y="3383417"/>
            <a:ext cx="3753287" cy="5221965"/>
          </a:xfrm>
          <a:prstGeom prst="rect">
            <a:avLst/>
          </a:prstGeom>
          <a:ln w="88900">
            <a:miter lim="400000"/>
          </a:ln>
        </p:spPr>
      </p:pic>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p:nvPr/>
        </p:nvSpPr>
        <p:spPr>
          <a:xfrm>
            <a:off x="2565398" y="3568700"/>
            <a:ext cx="8432800" cy="5207000"/>
          </a:xfrm>
          <a:prstGeom prst="rect">
            <a:avLst/>
          </a:prstGeom>
          <a:solidFill>
            <a:srgbClr val="B7BAC0">
              <a:alpha val="54000"/>
            </a:srgb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p>
            <a:pPr>
              <a:defRPr sz="3200">
                <a:solidFill>
                  <a:srgbClr val="282A2F"/>
                </a:solidFill>
              </a:defRPr>
            </a:pPr>
            <a:r>
              <a:t>Fue controversial en los círculos religiosos y ridiculizada en la prensa .</a:t>
            </a:r>
          </a:p>
          <a:p>
            <a:pPr>
              <a:defRPr sz="3200">
                <a:solidFill>
                  <a:srgbClr val="282A2F"/>
                </a:solidFill>
              </a:defRPr>
            </a:pPr>
            <a:r>
              <a:t>Despreciada por intelectuales franceses y generalmente rechazado en Alemania hasta el siglo XX </a:t>
            </a:r>
          </a:p>
        </p:txBody>
      </p:sp>
      <p:sp>
        <p:nvSpPr>
          <p:cNvPr id="271" name="Shape 271"/>
          <p:cNvSpPr/>
          <p:nvPr/>
        </p:nvSpPr>
        <p:spPr>
          <a:xfrm>
            <a:off x="2095499" y="1028700"/>
            <a:ext cx="9372599" cy="2006602"/>
          </a:xfrm>
          <a:prstGeom prst="roundRect">
            <a:avLst>
              <a:gd name="adj" fmla="val 24438"/>
            </a:avLst>
          </a:prstGeom>
          <a:solidFill>
            <a:srgbClr val="B7BAC0">
              <a:alpha val="54000"/>
            </a:srgb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3200">
                <a:solidFill>
                  <a:srgbClr val="282A2F"/>
                </a:solidFill>
              </a:defRPr>
            </a:lvl1pPr>
          </a:lstStyle>
          <a:p>
            <a:r>
              <a:t>LA SELECCIÓN NATURAL</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p:cNvSpPr>
          <p:nvPr>
            <p:ph type="title"/>
          </p:nvPr>
        </p:nvSpPr>
        <p:spPr>
          <a:prstGeom prst="rect">
            <a:avLst/>
          </a:prstGeom>
        </p:spPr>
        <p:txBody>
          <a:bodyPr/>
          <a:lstStyle/>
          <a:p>
            <a:r>
              <a:t>Herbert Spencer</a:t>
            </a:r>
          </a:p>
        </p:txBody>
      </p:sp>
      <p:sp>
        <p:nvSpPr>
          <p:cNvPr id="274" name="Shape 274"/>
          <p:cNvSpPr>
            <a:spLocks noGrp="1"/>
          </p:cNvSpPr>
          <p:nvPr>
            <p:ph type="body" sz="half" idx="1"/>
          </p:nvPr>
        </p:nvSpPr>
        <p:spPr>
          <a:prstGeom prst="rect">
            <a:avLst/>
          </a:prstGeom>
        </p:spPr>
        <p:txBody>
          <a:bodyPr/>
          <a:lstStyle/>
          <a:p>
            <a:pPr marL="357124" indent="-357124" defTabSz="338327">
              <a:spcBef>
                <a:spcPts val="2300"/>
              </a:spcBef>
              <a:buBlip>
                <a:blip r:embed="rId2"/>
              </a:buBlip>
              <a:defRPr sz="2368"/>
            </a:pPr>
            <a:r>
              <a:t>Filósofo inglés (1820-1903)</a:t>
            </a:r>
          </a:p>
          <a:p>
            <a:pPr marL="357124" indent="-357124" defTabSz="338327">
              <a:spcBef>
                <a:spcPts val="2300"/>
              </a:spcBef>
              <a:buBlip>
                <a:blip r:embed="rId2"/>
              </a:buBlip>
              <a:defRPr sz="2368"/>
            </a:pPr>
            <a:r>
              <a:t>Se interesó en la evolución como como un fenómeno general.</a:t>
            </a:r>
          </a:p>
          <a:p>
            <a:pPr marL="357124" indent="-357124" defTabSz="338327">
              <a:spcBef>
                <a:spcPts val="2300"/>
              </a:spcBef>
              <a:buBlip>
                <a:blip r:embed="rId2"/>
              </a:buBlip>
              <a:defRPr sz="2368"/>
            </a:pPr>
            <a:r>
              <a:t>Era un cambio progresivo que iba de lo simple a estados más complejos</a:t>
            </a:r>
          </a:p>
          <a:p>
            <a:pPr marL="357124" indent="-357124" defTabSz="338327">
              <a:spcBef>
                <a:spcPts val="2300"/>
              </a:spcBef>
              <a:buBlip>
                <a:blip r:embed="rId2"/>
              </a:buBlip>
              <a:defRPr sz="2368"/>
            </a:pPr>
            <a:r>
              <a:t>Fue famoso por su analogía orgánica y su frase "sobre vivencia del más apto"</a:t>
            </a:r>
          </a:p>
        </p:txBody>
      </p:sp>
      <p:pic>
        <p:nvPicPr>
          <p:cNvPr id="275" name="IMG_0068.jpeg"/>
          <p:cNvPicPr>
            <a:picLocks noChangeAspect="1"/>
          </p:cNvPicPr>
          <p:nvPr/>
        </p:nvPicPr>
        <p:blipFill>
          <a:blip r:embed="rId3"/>
          <a:stretch>
            <a:fillRect/>
          </a:stretch>
        </p:blipFill>
        <p:spPr>
          <a:xfrm>
            <a:off x="7619999" y="2870200"/>
            <a:ext cx="3883129" cy="5356038"/>
          </a:xfrm>
          <a:prstGeom prst="rect">
            <a:avLst/>
          </a:prstGeom>
          <a:ln w="88900">
            <a:miter lim="400000"/>
          </a:ln>
        </p:spPr>
      </p:pic>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p:cNvSpPr>
          <p:nvPr>
            <p:ph type="title"/>
          </p:nvPr>
        </p:nvSpPr>
        <p:spPr>
          <a:xfrm>
            <a:off x="1193800" y="914400"/>
            <a:ext cx="10617200" cy="1600200"/>
          </a:xfrm>
          <a:prstGeom prst="rect">
            <a:avLst/>
          </a:prstGeom>
          <a:blipFill>
            <a:blip r:embed="rId2"/>
          </a:blipFill>
          <a:effectLst>
            <a:outerShdw blurRad="63500" dir="16200000" rotWithShape="0">
              <a:srgbClr val="000000">
                <a:alpha val="50000"/>
              </a:srgbClr>
            </a:outerShdw>
          </a:effectLst>
        </p:spPr>
        <p:txBody>
          <a:bodyPr/>
          <a:lstStyle>
            <a:lvl1pPr>
              <a:defRPr sz="3200">
                <a:effectLst>
                  <a:outerShdw blurRad="63500" dist="25400" dir="2700000" rotWithShape="0">
                    <a:srgbClr val="000000">
                      <a:alpha val="70000"/>
                    </a:srgbClr>
                  </a:outerShdw>
                </a:effectLst>
              </a:defRPr>
            </a:lvl1pPr>
          </a:lstStyle>
          <a:p>
            <a:r>
              <a:t>DARWINISMO SOCIAL</a:t>
            </a:r>
          </a:p>
        </p:txBody>
      </p:sp>
      <p:sp>
        <p:nvSpPr>
          <p:cNvPr id="278" name="Shape 278"/>
          <p:cNvSpPr>
            <a:spLocks noGrp="1"/>
          </p:cNvSpPr>
          <p:nvPr>
            <p:ph type="body" idx="1"/>
          </p:nvPr>
        </p:nvSpPr>
        <p:spPr>
          <a:prstGeom prst="rect">
            <a:avLst/>
          </a:prstGeom>
        </p:spPr>
        <p:txBody>
          <a:bodyPr/>
          <a:lstStyle/>
          <a:p>
            <a:pPr marL="520065" indent="-520065" defTabSz="416052">
              <a:spcBef>
                <a:spcPts val="3200"/>
              </a:spcBef>
              <a:buBlip>
                <a:blip r:embed="rId3"/>
              </a:buBlip>
              <a:defRPr sz="3276"/>
            </a:pPr>
            <a:r>
              <a:t>Surge y se populariza cómo consecuencia del trabajo de Spencer</a:t>
            </a:r>
          </a:p>
          <a:p>
            <a:pPr marL="520065" indent="-520065" defTabSz="416052">
              <a:spcBef>
                <a:spcPts val="3200"/>
              </a:spcBef>
              <a:buBlip>
                <a:blip r:embed="rId3"/>
              </a:buBlip>
              <a:defRPr sz="3276"/>
            </a:pPr>
            <a:r>
              <a:t>Se interpretó la selección natural en el sentido de que sí la evolución era progreso y sólo los más fuertes sobreviven, entonces era correcto que los poderosos occidentales dominaran a los menos avanzados tecnológicamente </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title"/>
          </p:nvPr>
        </p:nvSpPr>
        <p:spPr>
          <a:xfrm>
            <a:off x="1193800" y="914400"/>
            <a:ext cx="10617200" cy="1600200"/>
          </a:xfrm>
          <a:prstGeom prst="rect">
            <a:avLst/>
          </a:prstGeom>
          <a:blipFill>
            <a:blip r:embed="rId2"/>
          </a:blipFill>
          <a:effectLst>
            <a:outerShdw blurRad="63500" dir="16200000" rotWithShape="0">
              <a:srgbClr val="000000">
                <a:alpha val="50000"/>
              </a:srgbClr>
            </a:outerShdw>
          </a:effectLst>
        </p:spPr>
        <p:txBody>
          <a:bodyPr/>
          <a:lstStyle>
            <a:lvl1pPr>
              <a:defRPr sz="3200">
                <a:effectLst>
                  <a:outerShdw blurRad="63500" dist="25400" dir="2700000" rotWithShape="0">
                    <a:srgbClr val="000000">
                      <a:alpha val="70000"/>
                    </a:srgbClr>
                  </a:outerShdw>
                </a:effectLst>
              </a:defRPr>
            </a:lvl1pPr>
          </a:lstStyle>
          <a:p>
            <a:r>
              <a:t>DARWINISMO SOCIAL</a:t>
            </a:r>
          </a:p>
        </p:txBody>
      </p:sp>
      <p:sp>
        <p:nvSpPr>
          <p:cNvPr id="281" name="Shape 281"/>
          <p:cNvSpPr>
            <a:spLocks noGrp="1"/>
          </p:cNvSpPr>
          <p:nvPr>
            <p:ph type="body" idx="1"/>
          </p:nvPr>
        </p:nvSpPr>
        <p:spPr>
          <a:prstGeom prst="rect">
            <a:avLst/>
          </a:prstGeom>
        </p:spPr>
        <p:txBody>
          <a:bodyPr/>
          <a:lstStyle/>
          <a:p>
            <a:pPr marL="565784" indent="-565784" defTabSz="452627">
              <a:spcBef>
                <a:spcPts val="3500"/>
              </a:spcBef>
              <a:buBlip>
                <a:blip r:embed="rId3"/>
              </a:buBlip>
              <a:defRPr sz="3564"/>
            </a:pPr>
            <a:r>
              <a:t>Conquistar a una sociedad inferior era producto de una ley natural, y era no sólo moral sino imperativo.</a:t>
            </a:r>
          </a:p>
          <a:p>
            <a:pPr marL="565784" indent="-565784" defTabSz="452627">
              <a:spcBef>
                <a:spcPts val="3500"/>
              </a:spcBef>
              <a:buBlip>
                <a:blip r:embed="rId3"/>
              </a:buBlip>
              <a:defRPr sz="3564"/>
            </a:pPr>
            <a:r>
              <a:t>Se convirtió en una filosofía muy conveniente para la expansión del poder europeo y justificar el imperialismo, colonialismo y racismo</a:t>
            </a: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p:cNvSpPr>
          <p:nvPr>
            <p:ph type="ctrTitle"/>
          </p:nvPr>
        </p:nvSpPr>
        <p:spPr>
          <a:xfrm>
            <a:off x="811161" y="2616200"/>
            <a:ext cx="10923639" cy="2540000"/>
          </a:xfrm>
          <a:prstGeom prst="rect">
            <a:avLst/>
          </a:prstGeom>
        </p:spPr>
        <p:txBody>
          <a:bodyPr/>
          <a:lstStyle>
            <a:lvl1pPr defTabSz="338327">
              <a:defRPr sz="5328"/>
            </a:lvl1pPr>
          </a:lstStyle>
          <a:p>
            <a:r>
              <a:rPr dirty="0"/>
              <a:t>A</a:t>
            </a:r>
            <a:r>
              <a:rPr lang="es-ES" dirty="0" err="1"/>
              <a:t>ntropólogos</a:t>
            </a:r>
            <a:br>
              <a:rPr lang="es-ES" dirty="0"/>
            </a:br>
            <a:r>
              <a:rPr dirty="0"/>
              <a:t> </a:t>
            </a:r>
            <a:r>
              <a:rPr dirty="0" err="1"/>
              <a:t>fundamentales</a:t>
            </a:r>
            <a:r>
              <a:rPr dirty="0"/>
              <a:t> </a:t>
            </a:r>
            <a:r>
              <a:rPr dirty="0" err="1"/>
              <a:t>en</a:t>
            </a:r>
            <a:r>
              <a:rPr dirty="0"/>
              <a:t> el S XIX</a:t>
            </a:r>
          </a:p>
        </p:txBody>
      </p:sp>
      <p:sp>
        <p:nvSpPr>
          <p:cNvPr id="284" name="Shape 284"/>
          <p:cNvSpPr>
            <a:spLocks noGrp="1"/>
          </p:cNvSpPr>
          <p:nvPr>
            <p:ph type="subTitle" sz="quarter" idx="1"/>
          </p:nvPr>
        </p:nvSpPr>
        <p:spPr>
          <a:xfrm>
            <a:off x="1803400" y="6324600"/>
            <a:ext cx="10464800" cy="1663700"/>
          </a:xfrm>
          <a:prstGeom prst="rect">
            <a:avLst/>
          </a:prstGeom>
        </p:spPr>
        <p:txBody>
          <a:bodyPr/>
          <a:lstStyle/>
          <a:p>
            <a:r>
              <a:t>"Evolucionistas unilineales"</a:t>
            </a: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p:cNvSpPr>
          <p:nvPr>
            <p:ph type="title"/>
          </p:nvPr>
        </p:nvSpPr>
        <p:spPr>
          <a:prstGeom prst="rect">
            <a:avLst/>
          </a:prstGeom>
        </p:spPr>
        <p:txBody>
          <a:bodyPr/>
          <a:lstStyle/>
          <a:p>
            <a:r>
              <a:t>Lewis Henry Morgan</a:t>
            </a:r>
          </a:p>
        </p:txBody>
      </p:sp>
      <p:sp>
        <p:nvSpPr>
          <p:cNvPr id="287" name="Shape 287"/>
          <p:cNvSpPr>
            <a:spLocks noGrp="1"/>
          </p:cNvSpPr>
          <p:nvPr>
            <p:ph type="body" sz="half" idx="1"/>
          </p:nvPr>
        </p:nvSpPr>
        <p:spPr>
          <a:prstGeom prst="rect">
            <a:avLst/>
          </a:prstGeom>
        </p:spPr>
        <p:txBody>
          <a:bodyPr/>
          <a:lstStyle/>
          <a:p>
            <a:pPr marL="390906" indent="-390906" defTabSz="370331">
              <a:spcBef>
                <a:spcPts val="2500"/>
              </a:spcBef>
              <a:buBlip>
                <a:blip r:embed="rId2"/>
              </a:buBlip>
              <a:defRPr sz="2592"/>
            </a:pPr>
            <a:r>
              <a:t>NORTEAMERICANO (1818-1881)</a:t>
            </a:r>
          </a:p>
          <a:p>
            <a:pPr marL="390906" indent="-390906" defTabSz="370331">
              <a:spcBef>
                <a:spcPts val="2500"/>
              </a:spcBef>
              <a:buBlip>
                <a:blip r:embed="rId2"/>
              </a:buBlip>
              <a:defRPr sz="2592"/>
            </a:pPr>
            <a:r>
              <a:t>Se centró en la evolución de elementos como familia y patrones de subsistencia.</a:t>
            </a:r>
          </a:p>
          <a:p>
            <a:pPr marL="390906" indent="-390906" defTabSz="370331">
              <a:spcBef>
                <a:spcPts val="2500"/>
              </a:spcBef>
              <a:buBlip>
                <a:blip r:embed="rId2"/>
              </a:buBlip>
              <a:defRPr sz="2592"/>
            </a:pPr>
            <a:r>
              <a:t>Famoso por sus libros Sistemas de consanguinidad y afinidad y Sociedad Antigua </a:t>
            </a:r>
          </a:p>
        </p:txBody>
      </p:sp>
      <p:pic>
        <p:nvPicPr>
          <p:cNvPr id="288" name="IMG_0069.jpeg"/>
          <p:cNvPicPr>
            <a:picLocks noChangeAspect="1"/>
          </p:cNvPicPr>
          <p:nvPr/>
        </p:nvPicPr>
        <p:blipFill>
          <a:blip r:embed="rId3"/>
          <a:stretch>
            <a:fillRect/>
          </a:stretch>
        </p:blipFill>
        <p:spPr>
          <a:xfrm>
            <a:off x="6794499" y="3251200"/>
            <a:ext cx="5613853" cy="5046160"/>
          </a:xfrm>
          <a:prstGeom prst="rect">
            <a:avLst/>
          </a:prstGeom>
          <a:ln w="88900">
            <a:miter lim="400000"/>
          </a:ln>
        </p:spPr>
      </p:pic>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1E0E989-5096-4C50-A7E9-96EB51A93233}"/>
              </a:ext>
            </a:extLst>
          </p:cNvPr>
          <p:cNvSpPr>
            <a:spLocks noGrp="1"/>
          </p:cNvSpPr>
          <p:nvPr>
            <p:ph idx="1"/>
          </p:nvPr>
        </p:nvSpPr>
        <p:spPr>
          <a:xfrm>
            <a:off x="634182" y="589935"/>
            <a:ext cx="5589638" cy="8804788"/>
          </a:xfrm>
        </p:spPr>
        <p:txBody>
          <a:bodyPr/>
          <a:lstStyle/>
          <a:p>
            <a:pPr marL="0" indent="0">
              <a:buNone/>
            </a:pPr>
            <a:r>
              <a:rPr lang="es-MX" dirty="0"/>
              <a:t>La sociedad primitiva es un ejemplo fundamental del evolucionismo del siglo XIX aplicado a la sociedad. Morgan asumió que la sociedad humana había evolucionado a través de una serie de etapas:</a:t>
            </a:r>
          </a:p>
          <a:p>
            <a:pPr marL="0" indent="0">
              <a:buNone/>
            </a:pPr>
            <a:endParaRPr lang="es-MX" dirty="0"/>
          </a:p>
        </p:txBody>
      </p:sp>
      <p:graphicFrame>
        <p:nvGraphicFramePr>
          <p:cNvPr id="6" name="Diagrama 5">
            <a:extLst>
              <a:ext uri="{FF2B5EF4-FFF2-40B4-BE49-F238E27FC236}">
                <a16:creationId xmlns:a16="http://schemas.microsoft.com/office/drawing/2014/main" id="{B4EE4CFD-85B1-4B16-AA3B-846D46928DBB}"/>
              </a:ext>
            </a:extLst>
          </p:cNvPr>
          <p:cNvGraphicFramePr/>
          <p:nvPr>
            <p:extLst>
              <p:ext uri="{D42A27DB-BD31-4B8C-83A1-F6EECF244321}">
                <p14:modId xmlns:p14="http://schemas.microsoft.com/office/powerpoint/2010/main" val="465804738"/>
              </p:ext>
            </p:extLst>
          </p:nvPr>
        </p:nvGraphicFramePr>
        <p:xfrm>
          <a:off x="4397172" y="1887793"/>
          <a:ext cx="10376117" cy="55896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99158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655DB2A-5CE1-4FD8-A6C4-4C9FA1301429}"/>
              </a:ext>
            </a:extLst>
          </p:cNvPr>
          <p:cNvSpPr>
            <a:spLocks noGrp="1"/>
          </p:cNvSpPr>
          <p:nvPr>
            <p:ph idx="1"/>
          </p:nvPr>
        </p:nvSpPr>
        <p:spPr>
          <a:xfrm>
            <a:off x="758271" y="447095"/>
            <a:ext cx="11216640" cy="6107254"/>
          </a:xfrm>
        </p:spPr>
        <p:txBody>
          <a:bodyPr>
            <a:normAutofit fontScale="77500" lnSpcReduction="20000"/>
          </a:bodyPr>
          <a:lstStyle/>
          <a:p>
            <a:r>
              <a:rPr lang="es-MX" dirty="0"/>
              <a:t>El evolucionismo de Morgan es conocido como evolucionismo unilineal, porque asumía</a:t>
            </a:r>
            <a:r>
              <a:rPr lang="es-MX" sz="2560" dirty="0"/>
              <a:t> </a:t>
            </a:r>
            <a:r>
              <a:rPr lang="es-MX" dirty="0"/>
              <a:t>que sólo había una línea o camino por el que todas las sociedades debían pasar en su proceso de evolución.</a:t>
            </a:r>
          </a:p>
          <a:p>
            <a:r>
              <a:rPr lang="es-MX" dirty="0"/>
              <a:t>Consideraba que las sociedades tenían  períodos ordenados, inferior, medio y superior y que no se podían evitarse las etapas. </a:t>
            </a:r>
          </a:p>
          <a:p>
            <a:r>
              <a:rPr lang="es-MX" dirty="0"/>
              <a:t>Más aún, Morgan creía que las sociedades de su época podían situarse en las diversas etapas. Algunas no habían avanzado más allá del alto salvajismo. Otras había llegado a la barbarie media, mientras que otras habían alcanzado la civilización.</a:t>
            </a:r>
          </a:p>
        </p:txBody>
      </p:sp>
      <p:pic>
        <p:nvPicPr>
          <p:cNvPr id="4" name="Imagen 3">
            <a:extLst>
              <a:ext uri="{FF2B5EF4-FFF2-40B4-BE49-F238E27FC236}">
                <a16:creationId xmlns:a16="http://schemas.microsoft.com/office/drawing/2014/main" id="{F9022B16-D159-4D6C-8CF0-217E8F091E0B}"/>
              </a:ext>
            </a:extLst>
          </p:cNvPr>
          <p:cNvPicPr>
            <a:picLocks noChangeAspect="1"/>
          </p:cNvPicPr>
          <p:nvPr/>
        </p:nvPicPr>
        <p:blipFill>
          <a:blip r:embed="rId2"/>
          <a:stretch>
            <a:fillRect/>
          </a:stretch>
        </p:blipFill>
        <p:spPr>
          <a:xfrm>
            <a:off x="1358096" y="6783193"/>
            <a:ext cx="2605076" cy="1618357"/>
          </a:xfrm>
          <a:prstGeom prst="rect">
            <a:avLst/>
          </a:prstGeom>
        </p:spPr>
      </p:pic>
      <p:pic>
        <p:nvPicPr>
          <p:cNvPr id="5" name="Imagen 4">
            <a:extLst>
              <a:ext uri="{FF2B5EF4-FFF2-40B4-BE49-F238E27FC236}">
                <a16:creationId xmlns:a16="http://schemas.microsoft.com/office/drawing/2014/main" id="{EB366197-A7A0-4595-8B6E-82E8B3EEFE83}"/>
              </a:ext>
            </a:extLst>
          </p:cNvPr>
          <p:cNvPicPr>
            <a:picLocks noChangeAspect="1"/>
          </p:cNvPicPr>
          <p:nvPr/>
        </p:nvPicPr>
        <p:blipFill>
          <a:blip r:embed="rId3"/>
          <a:stretch>
            <a:fillRect/>
          </a:stretch>
        </p:blipFill>
        <p:spPr>
          <a:xfrm>
            <a:off x="5061031" y="6783193"/>
            <a:ext cx="2611120" cy="1618357"/>
          </a:xfrm>
          <a:prstGeom prst="rect">
            <a:avLst/>
          </a:prstGeom>
        </p:spPr>
      </p:pic>
      <p:pic>
        <p:nvPicPr>
          <p:cNvPr id="6" name="Imagen 5">
            <a:extLst>
              <a:ext uri="{FF2B5EF4-FFF2-40B4-BE49-F238E27FC236}">
                <a16:creationId xmlns:a16="http://schemas.microsoft.com/office/drawing/2014/main" id="{B5968C5A-3D78-4F16-8FAF-00DFFE23F336}"/>
              </a:ext>
            </a:extLst>
          </p:cNvPr>
          <p:cNvPicPr>
            <a:picLocks noChangeAspect="1"/>
          </p:cNvPicPr>
          <p:nvPr/>
        </p:nvPicPr>
        <p:blipFill>
          <a:blip r:embed="rId4"/>
          <a:stretch>
            <a:fillRect/>
          </a:stretch>
        </p:blipFill>
        <p:spPr>
          <a:xfrm>
            <a:off x="8506048" y="6687381"/>
            <a:ext cx="3251200" cy="1714169"/>
          </a:xfrm>
          <a:prstGeom prst="rect">
            <a:avLst/>
          </a:prstGeom>
        </p:spPr>
      </p:pic>
      <p:cxnSp>
        <p:nvCxnSpPr>
          <p:cNvPr id="18" name="Conector recto de flecha 17">
            <a:extLst>
              <a:ext uri="{FF2B5EF4-FFF2-40B4-BE49-F238E27FC236}">
                <a16:creationId xmlns:a16="http://schemas.microsoft.com/office/drawing/2014/main" id="{A84F5DED-7E14-4A84-8C15-5291C64B903C}"/>
              </a:ext>
            </a:extLst>
          </p:cNvPr>
          <p:cNvCxnSpPr>
            <a:stCxn id="4" idx="3"/>
            <a:endCxn id="5" idx="1"/>
          </p:cNvCxnSpPr>
          <p:nvPr/>
        </p:nvCxnSpPr>
        <p:spPr>
          <a:xfrm>
            <a:off x="3963172" y="7592372"/>
            <a:ext cx="1097859" cy="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0" name="Conector recto de flecha 19">
            <a:extLst>
              <a:ext uri="{FF2B5EF4-FFF2-40B4-BE49-F238E27FC236}">
                <a16:creationId xmlns:a16="http://schemas.microsoft.com/office/drawing/2014/main" id="{73BF6000-34A8-481F-A19C-D508BF1CDA26}"/>
              </a:ext>
            </a:extLst>
          </p:cNvPr>
          <p:cNvCxnSpPr>
            <a:stCxn id="5" idx="3"/>
          </p:cNvCxnSpPr>
          <p:nvPr/>
        </p:nvCxnSpPr>
        <p:spPr>
          <a:xfrm flipV="1">
            <a:off x="7672151" y="7592371"/>
            <a:ext cx="833897" cy="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7528768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Edward Burnett Tylor</a:t>
            </a:r>
          </a:p>
        </p:txBody>
      </p:sp>
      <p:sp>
        <p:nvSpPr>
          <p:cNvPr id="291" name="Shape 291"/>
          <p:cNvSpPr>
            <a:spLocks noGrp="1"/>
          </p:cNvSpPr>
          <p:nvPr>
            <p:ph type="body" sz="half" idx="1"/>
          </p:nvPr>
        </p:nvSpPr>
        <p:spPr>
          <a:prstGeom prst="rect">
            <a:avLst/>
          </a:prstGeom>
        </p:spPr>
        <p:txBody>
          <a:bodyPr/>
          <a:lstStyle/>
          <a:p>
            <a:pPr marL="390906" indent="-390906" defTabSz="370331">
              <a:spcBef>
                <a:spcPts val="2500"/>
              </a:spcBef>
              <a:buBlip>
                <a:blip r:embed="rId2"/>
              </a:buBlip>
              <a:defRPr sz="2592"/>
            </a:pPr>
            <a:r>
              <a:t>INGLÉS (1832-1917) </a:t>
            </a:r>
          </a:p>
          <a:p>
            <a:pPr marL="390906" indent="-390906" defTabSz="370331">
              <a:spcBef>
                <a:spcPts val="2500"/>
              </a:spcBef>
              <a:buBlip>
                <a:blip r:embed="rId2"/>
              </a:buBlip>
              <a:defRPr sz="2592"/>
            </a:pPr>
            <a:r>
              <a:t>Junto con Morgan, creían que había etapas de evolución universal del desarrollo cultural que caracterizaban la transición de primitivo a sociedades complejas</a:t>
            </a:r>
          </a:p>
          <a:p>
            <a:pPr marL="390906" indent="-390906" defTabSz="370331">
              <a:spcBef>
                <a:spcPts val="2500"/>
              </a:spcBef>
              <a:buBlip>
                <a:blip r:embed="rId2"/>
              </a:buBlip>
              <a:defRPr sz="2592"/>
            </a:pPr>
            <a:r>
              <a:t>Su mayor contribución fue la teoría sobre la evolución de la religión </a:t>
            </a:r>
          </a:p>
        </p:txBody>
      </p:sp>
      <p:pic>
        <p:nvPicPr>
          <p:cNvPr id="292" name="IMG_0070.jpeg"/>
          <p:cNvPicPr>
            <a:picLocks noChangeAspect="1"/>
          </p:cNvPicPr>
          <p:nvPr/>
        </p:nvPicPr>
        <p:blipFill>
          <a:blip r:embed="rId3"/>
          <a:stretch>
            <a:fillRect/>
          </a:stretch>
        </p:blipFill>
        <p:spPr>
          <a:xfrm>
            <a:off x="7239000" y="2961783"/>
            <a:ext cx="4625626" cy="6065234"/>
          </a:xfrm>
          <a:prstGeom prst="rect">
            <a:avLst/>
          </a:prstGeom>
          <a:ln w="88900">
            <a:miter lim="400000"/>
          </a:ln>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 name="IMG_0089.jpeg"/>
          <p:cNvPicPr>
            <a:picLocks noChangeAspect="1"/>
          </p:cNvPicPr>
          <p:nvPr/>
        </p:nvPicPr>
        <p:blipFill>
          <a:blip r:embed="rId2"/>
          <a:stretch>
            <a:fillRect/>
          </a:stretch>
        </p:blipFill>
        <p:spPr>
          <a:xfrm>
            <a:off x="1130300" y="4927602"/>
            <a:ext cx="10350495" cy="4140198"/>
          </a:xfrm>
          <a:prstGeom prst="rect">
            <a:avLst/>
          </a:prstGeom>
          <a:ln w="88900">
            <a:miter lim="400000"/>
          </a:ln>
        </p:spPr>
      </p:pic>
      <p:pic>
        <p:nvPicPr>
          <p:cNvPr id="123" name="IMG_0092.png"/>
          <p:cNvPicPr>
            <a:picLocks noChangeAspect="1"/>
          </p:cNvPicPr>
          <p:nvPr/>
        </p:nvPicPr>
        <p:blipFill>
          <a:blip r:embed="rId3"/>
          <a:stretch>
            <a:fillRect/>
          </a:stretch>
        </p:blipFill>
        <p:spPr>
          <a:xfrm>
            <a:off x="4022310" y="984887"/>
            <a:ext cx="4960179" cy="3516626"/>
          </a:xfrm>
          <a:prstGeom prst="rect">
            <a:avLst/>
          </a:prstGeom>
          <a:ln w="88900">
            <a:miter lim="400000"/>
          </a:ln>
        </p:spPr>
      </p:pic>
    </p:spTree>
  </p:cSld>
  <p:clrMapOvr>
    <a:masterClrMapping/>
  </p:clrMapOvr>
  <mc:AlternateContent xmlns:mc="http://schemas.openxmlformats.org/markup-compatibility/2006" xmlns:p14="http://schemas.microsoft.com/office/powerpoint/2010/main">
    <mc:Choice Requires="p14">
      <p:transition spd="slow" p14:dur="2000">
        <p14:warp dir="in"/>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E020A38-AD85-459D-B36A-246FAA731F5A}"/>
              </a:ext>
            </a:extLst>
          </p:cNvPr>
          <p:cNvSpPr>
            <a:spLocks noGrp="1"/>
          </p:cNvSpPr>
          <p:nvPr>
            <p:ph idx="1"/>
          </p:nvPr>
        </p:nvSpPr>
        <p:spPr>
          <a:xfrm>
            <a:off x="501635" y="674546"/>
            <a:ext cx="11813268" cy="7024112"/>
          </a:xfrm>
        </p:spPr>
        <p:txBody>
          <a:bodyPr>
            <a:normAutofit/>
          </a:bodyPr>
          <a:lstStyle/>
          <a:p>
            <a:r>
              <a:rPr lang="es-MX" sz="3200" dirty="0"/>
              <a:t>Desarrolló su propio enfoque evolucionista para la antropología visto desde la religión. </a:t>
            </a:r>
          </a:p>
          <a:p>
            <a:r>
              <a:rPr lang="es-MX" sz="3200" dirty="0"/>
              <a:t>Al igual que Morgan, Tylor propuso un camino unilineal: desde el animismo al politeísmo, luego el monoteísmo y, finalmente a la ciencia. </a:t>
            </a:r>
          </a:p>
          <a:p>
            <a:r>
              <a:rPr lang="es-MX" sz="3200" dirty="0"/>
              <a:t>Según el punto de vista de Tylor, la religión se iría retirando a medida que la ciencia proporcionase mejores explicaciones. </a:t>
            </a:r>
          </a:p>
          <a:p>
            <a:pPr marL="0" indent="0">
              <a:buNone/>
            </a:pPr>
            <a:endParaRPr lang="es-MX" dirty="0"/>
          </a:p>
        </p:txBody>
      </p:sp>
      <p:pic>
        <p:nvPicPr>
          <p:cNvPr id="4" name="Imagen 3">
            <a:extLst>
              <a:ext uri="{FF2B5EF4-FFF2-40B4-BE49-F238E27FC236}">
                <a16:creationId xmlns:a16="http://schemas.microsoft.com/office/drawing/2014/main" id="{662A8F36-541E-42F0-8D7E-232284C3E29A}"/>
              </a:ext>
            </a:extLst>
          </p:cNvPr>
          <p:cNvPicPr>
            <a:picLocks noChangeAspect="1"/>
          </p:cNvPicPr>
          <p:nvPr/>
        </p:nvPicPr>
        <p:blipFill>
          <a:blip r:embed="rId2"/>
          <a:stretch>
            <a:fillRect/>
          </a:stretch>
        </p:blipFill>
        <p:spPr>
          <a:xfrm>
            <a:off x="6047107" y="7535146"/>
            <a:ext cx="2631440" cy="1667655"/>
          </a:xfrm>
          <a:prstGeom prst="rect">
            <a:avLst/>
          </a:prstGeom>
        </p:spPr>
      </p:pic>
      <p:pic>
        <p:nvPicPr>
          <p:cNvPr id="5" name="Imagen 4">
            <a:extLst>
              <a:ext uri="{FF2B5EF4-FFF2-40B4-BE49-F238E27FC236}">
                <a16:creationId xmlns:a16="http://schemas.microsoft.com/office/drawing/2014/main" id="{7228C7F4-6997-4451-AF88-A7A252F53FF1}"/>
              </a:ext>
            </a:extLst>
          </p:cNvPr>
          <p:cNvPicPr>
            <a:picLocks noChangeAspect="1"/>
          </p:cNvPicPr>
          <p:nvPr/>
        </p:nvPicPr>
        <p:blipFill>
          <a:blip r:embed="rId3"/>
          <a:stretch>
            <a:fillRect/>
          </a:stretch>
        </p:blipFill>
        <p:spPr>
          <a:xfrm>
            <a:off x="8907996" y="6769018"/>
            <a:ext cx="2794000" cy="1859280"/>
          </a:xfrm>
          <a:prstGeom prst="rect">
            <a:avLst/>
          </a:prstGeom>
        </p:spPr>
      </p:pic>
    </p:spTree>
    <p:extLst>
      <p:ext uri="{BB962C8B-B14F-4D97-AF65-F5344CB8AC3E}">
        <p14:creationId xmlns:p14="http://schemas.microsoft.com/office/powerpoint/2010/main" val="11165263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E33B1F3-FA9D-4100-B1D7-C9E12ED4F07A}"/>
              </a:ext>
            </a:extLst>
          </p:cNvPr>
          <p:cNvSpPr>
            <a:spLocks noGrp="1"/>
          </p:cNvSpPr>
          <p:nvPr>
            <p:ph idx="1"/>
          </p:nvPr>
        </p:nvSpPr>
        <p:spPr>
          <a:xfrm>
            <a:off x="894080" y="854187"/>
            <a:ext cx="11216640" cy="5773904"/>
          </a:xfrm>
        </p:spPr>
        <p:txBody>
          <a:bodyPr>
            <a:normAutofit fontScale="92500" lnSpcReduction="20000"/>
          </a:bodyPr>
          <a:lstStyle/>
          <a:p>
            <a:r>
              <a:rPr lang="es-MX" dirty="0"/>
              <a:t>Ambos, Tylor y Morgan, estaban interesados en las supervivencias, prácticas que sobrevivían en la sociedad contemporánea procedentes de etapas evolutivas anteriores. </a:t>
            </a:r>
          </a:p>
          <a:p>
            <a:r>
              <a:rPr lang="es-MX" dirty="0"/>
              <a:t>La creencia hoy en fantasmas, por ejemplo, representaría una supervivencia de la etapa de animismo, la creencia en seres espirituales. Las supervivencias se tomaron como una evidencia de que una sociedad concreta había pasado por etapas evolutivas anteriores</a:t>
            </a:r>
          </a:p>
          <a:p>
            <a:endParaRPr lang="es-MX" dirty="0"/>
          </a:p>
        </p:txBody>
      </p:sp>
      <p:pic>
        <p:nvPicPr>
          <p:cNvPr id="4" name="Imagen 3">
            <a:extLst>
              <a:ext uri="{FF2B5EF4-FFF2-40B4-BE49-F238E27FC236}">
                <a16:creationId xmlns:a16="http://schemas.microsoft.com/office/drawing/2014/main" id="{2C1FA7D2-FF53-4B6B-9009-9AECA63A6839}"/>
              </a:ext>
            </a:extLst>
          </p:cNvPr>
          <p:cNvPicPr>
            <a:picLocks noChangeAspect="1"/>
          </p:cNvPicPr>
          <p:nvPr/>
        </p:nvPicPr>
        <p:blipFill>
          <a:blip r:embed="rId2"/>
          <a:stretch>
            <a:fillRect/>
          </a:stretch>
        </p:blipFill>
        <p:spPr>
          <a:xfrm>
            <a:off x="7071613" y="7265454"/>
            <a:ext cx="5330785" cy="2179578"/>
          </a:xfrm>
          <a:prstGeom prst="rect">
            <a:avLst/>
          </a:prstGeom>
        </p:spPr>
      </p:pic>
    </p:spTree>
    <p:extLst>
      <p:ext uri="{BB962C8B-B14F-4D97-AF65-F5344CB8AC3E}">
        <p14:creationId xmlns:p14="http://schemas.microsoft.com/office/powerpoint/2010/main" val="22878315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722B76-10AC-487C-A0C1-B0AA0319E1DA}"/>
              </a:ext>
            </a:extLst>
          </p:cNvPr>
          <p:cNvSpPr>
            <a:spLocks noGrp="1"/>
          </p:cNvSpPr>
          <p:nvPr>
            <p:ph type="title"/>
          </p:nvPr>
        </p:nvSpPr>
        <p:spPr>
          <a:xfrm>
            <a:off x="1265084" y="-489974"/>
            <a:ext cx="10464800" cy="2540000"/>
          </a:xfrm>
        </p:spPr>
        <p:txBody>
          <a:bodyPr>
            <a:normAutofit/>
          </a:bodyPr>
          <a:lstStyle/>
          <a:p>
            <a:pPr algn="ctr"/>
            <a:r>
              <a:rPr lang="es-MX" sz="3413" dirty="0">
                <a:latin typeface="+mj-lt"/>
                <a:cs typeface="Arial" panose="020B0604020202020204" pitchFamily="34" charset="0"/>
              </a:rPr>
              <a:t>SURGIMIENTO DEL PARTICULARISMO HISTÓRICO</a:t>
            </a:r>
          </a:p>
        </p:txBody>
      </p:sp>
      <p:sp>
        <p:nvSpPr>
          <p:cNvPr id="3" name="Marcador de contenido 2">
            <a:extLst>
              <a:ext uri="{FF2B5EF4-FFF2-40B4-BE49-F238E27FC236}">
                <a16:creationId xmlns:a16="http://schemas.microsoft.com/office/drawing/2014/main" id="{08AE2337-17AF-4081-AE85-1E88F268B5F6}"/>
              </a:ext>
            </a:extLst>
          </p:cNvPr>
          <p:cNvSpPr>
            <a:spLocks noGrp="1"/>
          </p:cNvSpPr>
          <p:nvPr>
            <p:ph idx="1"/>
          </p:nvPr>
        </p:nvSpPr>
        <p:spPr>
          <a:xfrm>
            <a:off x="1270000" y="1930400"/>
            <a:ext cx="10464800" cy="7620000"/>
          </a:xfrm>
        </p:spPr>
        <p:txBody>
          <a:bodyPr>
            <a:normAutofit fontScale="92500" lnSpcReduction="10000"/>
          </a:bodyPr>
          <a:lstStyle/>
          <a:p>
            <a:r>
              <a:rPr lang="es-MX" dirty="0">
                <a:latin typeface="Chalkduster" panose="03050602040202020205" pitchFamily="66" charset="77"/>
                <a:cs typeface="Arial" panose="020B0604020202020204" pitchFamily="34" charset="0"/>
              </a:rPr>
              <a:t>Boas y sus seguidores, que estudiaron con él en la Universidad de Columbia en Nueva York, estaban en desacuerdo con Morgan en muchas cuestiones.</a:t>
            </a:r>
          </a:p>
          <a:p>
            <a:r>
              <a:rPr lang="es-MX" dirty="0">
                <a:latin typeface="Chalkduster" panose="03050602040202020205" pitchFamily="66" charset="77"/>
                <a:cs typeface="Arial" panose="020B0604020202020204" pitchFamily="34" charset="0"/>
              </a:rPr>
              <a:t>Pero el  particularismo histórico </a:t>
            </a:r>
            <a:r>
              <a:rPr lang="es-MX" dirty="0" err="1">
                <a:latin typeface="Chalkduster" panose="03050602040202020205" pitchFamily="66" charset="77"/>
                <a:cs typeface="Arial" panose="020B0604020202020204" pitchFamily="34" charset="0"/>
              </a:rPr>
              <a:t>boasiano</a:t>
            </a:r>
            <a:r>
              <a:rPr lang="es-MX" dirty="0">
                <a:latin typeface="Chalkduster" panose="03050602040202020205" pitchFamily="66" charset="77"/>
                <a:cs typeface="Arial" panose="020B0604020202020204" pitchFamily="34" charset="0"/>
              </a:rPr>
              <a:t> rechazaba lo que los académicos denominaban el método comparativo, que estaba asociado no sólo con Morgan y Tylor, sino con cualquier antropólogo interesado en la comparación transcultural. </a:t>
            </a:r>
          </a:p>
          <a:p>
            <a:r>
              <a:rPr lang="es-MX" dirty="0">
                <a:latin typeface="Chalkduster" panose="03050602040202020205" pitchFamily="66" charset="77"/>
                <a:cs typeface="Arial" panose="020B0604020202020204" pitchFamily="34" charset="0"/>
              </a:rPr>
              <a:t>Los evolucionistas han comparado sociedades en un intento de reconstruir la historia evolutiva del Homo sapiens</a:t>
            </a:r>
          </a:p>
        </p:txBody>
      </p:sp>
    </p:spTree>
    <p:extLst>
      <p:ext uri="{BB962C8B-B14F-4D97-AF65-F5344CB8AC3E}">
        <p14:creationId xmlns:p14="http://schemas.microsoft.com/office/powerpoint/2010/main" val="1198660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66857" y="2050025"/>
            <a:ext cx="10425471" cy="7518090"/>
          </a:xfrm>
        </p:spPr>
        <p:txBody>
          <a:bodyPr>
            <a:normAutofit fontScale="47500" lnSpcReduction="20000"/>
          </a:bodyPr>
          <a:lstStyle/>
          <a:p>
            <a:r>
              <a:rPr lang="es-ES" dirty="0" err="1"/>
              <a:t>Ember</a:t>
            </a:r>
            <a:r>
              <a:rPr lang="es-ES" dirty="0"/>
              <a:t> R., Carol y </a:t>
            </a:r>
            <a:r>
              <a:rPr lang="es-ES" dirty="0" err="1"/>
              <a:t>Melvil</a:t>
            </a:r>
            <a:r>
              <a:rPr lang="es-ES" dirty="0"/>
              <a:t> </a:t>
            </a:r>
            <a:r>
              <a:rPr lang="es-ES" dirty="0" err="1"/>
              <a:t>Ember</a:t>
            </a:r>
            <a:r>
              <a:rPr lang="es-ES" dirty="0"/>
              <a:t> (2003), </a:t>
            </a:r>
            <a:r>
              <a:rPr lang="es-ES" i="1" dirty="0"/>
              <a:t>Antropología Cultural</a:t>
            </a:r>
            <a:r>
              <a:rPr lang="es-ES" dirty="0"/>
              <a:t>, España, Editorial Prentice Hall.</a:t>
            </a:r>
            <a:endParaRPr lang="es-ES_tradnl" dirty="0"/>
          </a:p>
          <a:p>
            <a:r>
              <a:rPr lang="es-ES" dirty="0"/>
              <a:t>Harris, Marvin (1979), </a:t>
            </a:r>
            <a:r>
              <a:rPr lang="es-ES" i="1" dirty="0"/>
              <a:t>El Desarrollo de la Teoría Antropológica: Historia de las teorías de la Cultura</a:t>
            </a:r>
            <a:r>
              <a:rPr lang="es-ES" dirty="0"/>
              <a:t>, México, Editorial Siglo XXI.</a:t>
            </a:r>
            <a:endParaRPr lang="es-ES_tradnl" dirty="0"/>
          </a:p>
          <a:p>
            <a:r>
              <a:rPr lang="es-ES" dirty="0"/>
              <a:t>Harris, Marvin (1970), </a:t>
            </a:r>
            <a:r>
              <a:rPr lang="es-ES" i="1" dirty="0"/>
              <a:t>Introducción a la Antropología Social</a:t>
            </a:r>
            <a:r>
              <a:rPr lang="es-ES" dirty="0"/>
              <a:t>, España, Ediciones Castilla.</a:t>
            </a:r>
            <a:endParaRPr lang="es-ES_tradnl" dirty="0"/>
          </a:p>
          <a:p>
            <a:r>
              <a:rPr lang="es-ES" dirty="0" err="1"/>
              <a:t>Kottak</a:t>
            </a:r>
            <a:r>
              <a:rPr lang="es-ES" dirty="0"/>
              <a:t>, </a:t>
            </a:r>
            <a:r>
              <a:rPr lang="es-ES" dirty="0" err="1"/>
              <a:t>Conrad</a:t>
            </a:r>
            <a:r>
              <a:rPr lang="es-ES" dirty="0"/>
              <a:t> Philip (2011), </a:t>
            </a:r>
            <a:r>
              <a:rPr lang="es-ES" i="1" dirty="0"/>
              <a:t>Antropología Cultural. </a:t>
            </a:r>
            <a:r>
              <a:rPr lang="es-ES" dirty="0"/>
              <a:t>México, Mc Graw Hill.</a:t>
            </a:r>
            <a:endParaRPr lang="es-ES_tradnl" dirty="0"/>
          </a:p>
          <a:p>
            <a:r>
              <a:rPr lang="es-ES" dirty="0"/>
              <a:t>Lewis, John (2002), </a:t>
            </a:r>
            <a:r>
              <a:rPr lang="es-ES" i="1" dirty="0"/>
              <a:t>Antropología Simplificada</a:t>
            </a:r>
            <a:r>
              <a:rPr lang="es-ES" dirty="0"/>
              <a:t>, México, Editorial Selector.</a:t>
            </a:r>
            <a:endParaRPr lang="es-ES_tradnl" dirty="0"/>
          </a:p>
          <a:p>
            <a:r>
              <a:rPr lang="es-ES" dirty="0" err="1"/>
              <a:t>Mercier</a:t>
            </a:r>
            <a:r>
              <a:rPr lang="es-ES" dirty="0"/>
              <a:t>, Paul (1979), </a:t>
            </a:r>
            <a:r>
              <a:rPr lang="es-ES" i="1" dirty="0"/>
              <a:t>Historia de la Antropología</a:t>
            </a:r>
            <a:r>
              <a:rPr lang="es-ES" dirty="0"/>
              <a:t>, Barcelona, Ediciones Península.</a:t>
            </a:r>
            <a:endParaRPr lang="es-ES_tradnl" dirty="0"/>
          </a:p>
          <a:p>
            <a:r>
              <a:rPr lang="es-ES" dirty="0" err="1"/>
              <a:t>Palerm</a:t>
            </a:r>
            <a:r>
              <a:rPr lang="es-ES" dirty="0"/>
              <a:t>, Ángel (1987), </a:t>
            </a:r>
            <a:r>
              <a:rPr lang="es-ES" i="1" dirty="0"/>
              <a:t>Teoría Etnológica, </a:t>
            </a:r>
            <a:r>
              <a:rPr lang="es-ES" dirty="0"/>
              <a:t>México, Universidad Autónoma de Querétaro.</a:t>
            </a:r>
            <a:endParaRPr lang="es-ES_tradnl" dirty="0"/>
          </a:p>
          <a:p>
            <a:r>
              <a:rPr lang="es-ES" dirty="0" err="1"/>
              <a:t>Rossi</a:t>
            </a:r>
            <a:r>
              <a:rPr lang="es-ES" dirty="0"/>
              <a:t>, </a:t>
            </a:r>
            <a:r>
              <a:rPr lang="es-ES" dirty="0" err="1"/>
              <a:t>Ino</a:t>
            </a:r>
            <a:r>
              <a:rPr lang="es-ES" dirty="0"/>
              <a:t> y Edward O`Higgins (1981), </a:t>
            </a:r>
            <a:r>
              <a:rPr lang="es-ES" i="1" dirty="0"/>
              <a:t>Teorías de la Cultura y Métodos Antropológicos</a:t>
            </a:r>
            <a:r>
              <a:rPr lang="es-ES" dirty="0"/>
              <a:t>, Barcelona, Editorial Anagrama.</a:t>
            </a:r>
            <a:endParaRPr lang="es-ES_tradnl" dirty="0"/>
          </a:p>
          <a:p>
            <a:r>
              <a:rPr lang="es-ES" dirty="0"/>
              <a:t>Tejera Gaona, Héctor (1999), </a:t>
            </a:r>
            <a:r>
              <a:rPr lang="es-ES" i="1" dirty="0"/>
              <a:t>La Antropología</a:t>
            </a:r>
            <a:r>
              <a:rPr lang="es-ES" dirty="0"/>
              <a:t>, México, Editorial CONACULTA.</a:t>
            </a:r>
            <a:endParaRPr lang="es-ES_tradnl" dirty="0"/>
          </a:p>
          <a:p>
            <a:endParaRPr lang="en-US" dirty="0"/>
          </a:p>
        </p:txBody>
      </p:sp>
      <p:sp>
        <p:nvSpPr>
          <p:cNvPr id="3" name="Title 2"/>
          <p:cNvSpPr>
            <a:spLocks noGrp="1"/>
          </p:cNvSpPr>
          <p:nvPr>
            <p:ph type="title"/>
          </p:nvPr>
        </p:nvSpPr>
        <p:spPr>
          <a:xfrm>
            <a:off x="861198" y="436207"/>
            <a:ext cx="11031130" cy="1499378"/>
          </a:xfrm>
        </p:spPr>
        <p:txBody>
          <a:bodyPr>
            <a:normAutofit fontScale="90000"/>
          </a:bodyPr>
          <a:lstStyle/>
          <a:p>
            <a:pPr lvl="0"/>
            <a:br>
              <a:rPr lang="es-MX" sz="3982" b="1" dirty="0"/>
            </a:br>
            <a:r>
              <a:rPr lang="es-MX" sz="3982" b="1" dirty="0"/>
              <a:t>REFERENCIAS  BIBLIOGRÁFICAS</a:t>
            </a:r>
            <a:br>
              <a:rPr lang="es-ES_tradnl" dirty="0"/>
            </a:br>
            <a:endParaRPr lang="en-US" dirty="0"/>
          </a:p>
        </p:txBody>
      </p:sp>
    </p:spTree>
    <p:extLst>
      <p:ext uri="{BB962C8B-B14F-4D97-AF65-F5344CB8AC3E}">
        <p14:creationId xmlns:p14="http://schemas.microsoft.com/office/powerpoint/2010/main" val="23075380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774" y="1766529"/>
            <a:ext cx="10464800" cy="2540000"/>
          </a:xfrm>
        </p:spPr>
        <p:txBody>
          <a:bodyPr/>
          <a:lstStyle/>
          <a:p>
            <a:r>
              <a:rPr lang="en-US" dirty="0"/>
              <a:t>Por </a:t>
            </a:r>
            <a:r>
              <a:rPr lang="en-US" dirty="0" err="1"/>
              <a:t>su</a:t>
            </a:r>
            <a:r>
              <a:rPr lang="en-US" dirty="0"/>
              <a:t> </a:t>
            </a:r>
            <a:r>
              <a:rPr lang="en-US" dirty="0" err="1"/>
              <a:t>atención</a:t>
            </a:r>
            <a:endParaRPr lang="en-US" dirty="0"/>
          </a:p>
        </p:txBody>
      </p:sp>
      <p:sp>
        <p:nvSpPr>
          <p:cNvPr id="3" name="Content Placeholder 2"/>
          <p:cNvSpPr>
            <a:spLocks noGrp="1"/>
          </p:cNvSpPr>
          <p:nvPr>
            <p:ph idx="1"/>
          </p:nvPr>
        </p:nvSpPr>
        <p:spPr>
          <a:xfrm>
            <a:off x="1835354" y="884902"/>
            <a:ext cx="8891639" cy="5825613"/>
          </a:xfrm>
        </p:spPr>
        <p:txBody>
          <a:bodyPr/>
          <a:lstStyle/>
          <a:p>
            <a:endParaRPr lang="en-US" dirty="0"/>
          </a:p>
          <a:p>
            <a:endParaRPr lang="en-US" dirty="0"/>
          </a:p>
          <a:p>
            <a:endParaRPr lang="en-US" dirty="0"/>
          </a:p>
          <a:p>
            <a:pPr marL="0" indent="0" algn="ctr">
              <a:buNone/>
            </a:pPr>
            <a:r>
              <a:rPr lang="en-US" sz="5120" b="1" dirty="0"/>
              <a:t>MUCHAS GRACIAS</a:t>
            </a:r>
          </a:p>
        </p:txBody>
      </p:sp>
    </p:spTree>
    <p:extLst>
      <p:ext uri="{BB962C8B-B14F-4D97-AF65-F5344CB8AC3E}">
        <p14:creationId xmlns:p14="http://schemas.microsoft.com/office/powerpoint/2010/main" val="284894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IMG_0091.jpeg"/>
          <p:cNvPicPr>
            <a:picLocks noChangeAspect="1"/>
          </p:cNvPicPr>
          <p:nvPr/>
        </p:nvPicPr>
        <p:blipFill>
          <a:blip r:embed="rId2"/>
          <a:stretch>
            <a:fillRect/>
          </a:stretch>
        </p:blipFill>
        <p:spPr>
          <a:xfrm>
            <a:off x="0" y="0"/>
            <a:ext cx="13004800" cy="9753600"/>
          </a:xfrm>
          <a:prstGeom prst="rect">
            <a:avLst/>
          </a:prstGeom>
          <a:ln w="88900">
            <a:miter lim="400000"/>
          </a:ln>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p:cNvSpPr>
          <p:nvPr>
            <p:ph type="title"/>
          </p:nvPr>
        </p:nvSpPr>
        <p:spPr>
          <a:xfrm>
            <a:off x="1181099" y="7211524"/>
            <a:ext cx="10642601" cy="1511300"/>
          </a:xfrm>
          <a:prstGeom prst="rect">
            <a:avLst/>
          </a:prstGeom>
        </p:spPr>
        <p:txBody>
          <a:bodyPr/>
          <a:lstStyle/>
          <a:p>
            <a:r>
              <a:t>SIGLO XIX</a:t>
            </a:r>
          </a:p>
        </p:txBody>
      </p:sp>
      <p:sp>
        <p:nvSpPr>
          <p:cNvPr id="128" name="Shape 128"/>
          <p:cNvSpPr>
            <a:spLocks noGrp="1"/>
          </p:cNvSpPr>
          <p:nvPr>
            <p:ph type="body" sz="quarter" idx="1"/>
          </p:nvPr>
        </p:nvSpPr>
        <p:spPr>
          <a:xfrm>
            <a:off x="1181100" y="8664525"/>
            <a:ext cx="10642600" cy="939800"/>
          </a:xfrm>
          <a:prstGeom prst="rect">
            <a:avLst/>
          </a:prstGeom>
        </p:spPr>
        <p:txBody>
          <a:bodyPr/>
          <a:lstStyle/>
          <a:p>
            <a:r>
              <a:t>(1801 - 1900)</a:t>
            </a:r>
          </a:p>
        </p:txBody>
      </p:sp>
      <p:pic>
        <p:nvPicPr>
          <p:cNvPr id="129" name="IMG_0083.jpeg"/>
          <p:cNvPicPr>
            <a:picLocks noChangeAspect="1"/>
          </p:cNvPicPr>
          <p:nvPr/>
        </p:nvPicPr>
        <p:blipFill>
          <a:blip r:embed="rId2"/>
          <a:stretch>
            <a:fillRect/>
          </a:stretch>
        </p:blipFill>
        <p:spPr>
          <a:xfrm>
            <a:off x="4152900" y="910135"/>
            <a:ext cx="4105284" cy="2302965"/>
          </a:xfrm>
          <a:prstGeom prst="rect">
            <a:avLst/>
          </a:prstGeom>
          <a:ln w="88900">
            <a:miter lim="400000"/>
          </a:ln>
        </p:spPr>
      </p:pic>
      <p:pic>
        <p:nvPicPr>
          <p:cNvPr id="130" name="IMG_0088.jpeg"/>
          <p:cNvPicPr>
            <a:picLocks noChangeAspect="1"/>
          </p:cNvPicPr>
          <p:nvPr/>
        </p:nvPicPr>
        <p:blipFill>
          <a:blip r:embed="rId3"/>
          <a:stretch>
            <a:fillRect/>
          </a:stretch>
        </p:blipFill>
        <p:spPr>
          <a:xfrm>
            <a:off x="916678" y="628451"/>
            <a:ext cx="2518672" cy="3531880"/>
          </a:xfrm>
          <a:prstGeom prst="rect">
            <a:avLst/>
          </a:prstGeom>
          <a:ln w="88900">
            <a:miter lim="400000"/>
          </a:ln>
        </p:spPr>
      </p:pic>
      <p:pic>
        <p:nvPicPr>
          <p:cNvPr id="131" name="IMG_0084.jpeg"/>
          <p:cNvPicPr>
            <a:picLocks noChangeAspect="1"/>
          </p:cNvPicPr>
          <p:nvPr/>
        </p:nvPicPr>
        <p:blipFill>
          <a:blip r:embed="rId4"/>
          <a:stretch>
            <a:fillRect/>
          </a:stretch>
        </p:blipFill>
        <p:spPr>
          <a:xfrm>
            <a:off x="8578850" y="858342"/>
            <a:ext cx="3734598" cy="2761600"/>
          </a:xfrm>
          <a:prstGeom prst="rect">
            <a:avLst/>
          </a:prstGeom>
          <a:ln w="88900">
            <a:miter lim="400000"/>
          </a:ln>
        </p:spPr>
      </p:pic>
      <p:pic>
        <p:nvPicPr>
          <p:cNvPr id="132" name="IMG_0077.jpeg"/>
          <p:cNvPicPr>
            <a:picLocks noChangeAspect="1"/>
          </p:cNvPicPr>
          <p:nvPr/>
        </p:nvPicPr>
        <p:blipFill>
          <a:blip r:embed="rId5"/>
          <a:stretch>
            <a:fillRect/>
          </a:stretch>
        </p:blipFill>
        <p:spPr>
          <a:xfrm>
            <a:off x="9391650" y="3843974"/>
            <a:ext cx="3365500" cy="3365501"/>
          </a:xfrm>
          <a:prstGeom prst="rect">
            <a:avLst/>
          </a:prstGeom>
          <a:ln w="88900">
            <a:miter lim="400000"/>
          </a:ln>
        </p:spPr>
      </p:pic>
      <p:pic>
        <p:nvPicPr>
          <p:cNvPr id="133" name="IMG_0085.jpeg"/>
          <p:cNvPicPr>
            <a:picLocks noChangeAspect="1"/>
          </p:cNvPicPr>
          <p:nvPr/>
        </p:nvPicPr>
        <p:blipFill>
          <a:blip r:embed="rId6"/>
          <a:stretch>
            <a:fillRect/>
          </a:stretch>
        </p:blipFill>
        <p:spPr>
          <a:xfrm>
            <a:off x="6244576" y="4526887"/>
            <a:ext cx="2889520" cy="2823850"/>
          </a:xfrm>
          <a:prstGeom prst="rect">
            <a:avLst/>
          </a:prstGeom>
          <a:ln w="88900">
            <a:miter lim="400000"/>
          </a:ln>
        </p:spPr>
      </p:pic>
      <p:pic>
        <p:nvPicPr>
          <p:cNvPr id="134" name="IMG_0086.jpeg"/>
          <p:cNvPicPr>
            <a:picLocks noChangeAspect="1"/>
          </p:cNvPicPr>
          <p:nvPr/>
        </p:nvPicPr>
        <p:blipFill>
          <a:blip r:embed="rId7"/>
          <a:stretch>
            <a:fillRect/>
          </a:stretch>
        </p:blipFill>
        <p:spPr>
          <a:xfrm>
            <a:off x="9245600" y="7433508"/>
            <a:ext cx="3657600" cy="2222500"/>
          </a:xfrm>
          <a:prstGeom prst="rect">
            <a:avLst/>
          </a:prstGeom>
          <a:ln w="88900">
            <a:miter lim="400000"/>
          </a:ln>
        </p:spPr>
      </p:pic>
      <p:pic>
        <p:nvPicPr>
          <p:cNvPr id="135" name="IMG_0075.jpeg"/>
          <p:cNvPicPr>
            <a:picLocks noChangeAspect="1"/>
          </p:cNvPicPr>
          <p:nvPr/>
        </p:nvPicPr>
        <p:blipFill>
          <a:blip r:embed="rId8"/>
          <a:stretch>
            <a:fillRect/>
          </a:stretch>
        </p:blipFill>
        <p:spPr>
          <a:xfrm>
            <a:off x="56206" y="5265811"/>
            <a:ext cx="2882901" cy="3733800"/>
          </a:xfrm>
          <a:prstGeom prst="rect">
            <a:avLst/>
          </a:prstGeom>
          <a:ln w="88900">
            <a:miter lim="400000"/>
          </a:ln>
        </p:spPr>
      </p:pic>
      <p:pic>
        <p:nvPicPr>
          <p:cNvPr id="136" name="IMG_0079.jpeg"/>
          <p:cNvPicPr>
            <a:picLocks noChangeAspect="1"/>
          </p:cNvPicPr>
          <p:nvPr/>
        </p:nvPicPr>
        <p:blipFill>
          <a:blip r:embed="rId9"/>
          <a:stretch>
            <a:fillRect/>
          </a:stretch>
        </p:blipFill>
        <p:spPr>
          <a:xfrm>
            <a:off x="2925752" y="5054785"/>
            <a:ext cx="3061270" cy="2295952"/>
          </a:xfrm>
          <a:prstGeom prst="rect">
            <a:avLst/>
          </a:prstGeom>
          <a:ln w="88900">
            <a:miter lim="400000"/>
          </a:ln>
        </p:spPr>
      </p:pic>
      <p:pic>
        <p:nvPicPr>
          <p:cNvPr id="137" name="IMG_0081.jpeg"/>
          <p:cNvPicPr>
            <a:picLocks noChangeAspect="1"/>
          </p:cNvPicPr>
          <p:nvPr/>
        </p:nvPicPr>
        <p:blipFill>
          <a:blip r:embed="rId10"/>
          <a:stretch>
            <a:fillRect/>
          </a:stretch>
        </p:blipFill>
        <p:spPr>
          <a:xfrm>
            <a:off x="3613633" y="3201541"/>
            <a:ext cx="4254500" cy="1905000"/>
          </a:xfrm>
          <a:prstGeom prst="rect">
            <a:avLst/>
          </a:prstGeom>
          <a:ln w="88900">
            <a:miter lim="400000"/>
          </a:ln>
        </p:spPr>
      </p:pic>
      <p:pic>
        <p:nvPicPr>
          <p:cNvPr id="138" name="IMG_0076.jpeg"/>
          <p:cNvPicPr>
            <a:picLocks noChangeAspect="1"/>
          </p:cNvPicPr>
          <p:nvPr/>
        </p:nvPicPr>
        <p:blipFill>
          <a:blip r:embed="rId11"/>
          <a:stretch>
            <a:fillRect/>
          </a:stretch>
        </p:blipFill>
        <p:spPr>
          <a:xfrm rot="19757930">
            <a:off x="7272333" y="3027912"/>
            <a:ext cx="2393447" cy="1792776"/>
          </a:xfrm>
          <a:prstGeom prst="rect">
            <a:avLst/>
          </a:prstGeom>
          <a:ln w="88900">
            <a:miter lim="400000"/>
          </a:ln>
        </p:spPr>
      </p:pic>
      <p:pic>
        <p:nvPicPr>
          <p:cNvPr id="139" name="IMG_0080.jpeg"/>
          <p:cNvPicPr>
            <a:picLocks noChangeAspect="1"/>
          </p:cNvPicPr>
          <p:nvPr/>
        </p:nvPicPr>
        <p:blipFill>
          <a:blip r:embed="rId12"/>
          <a:stretch>
            <a:fillRect/>
          </a:stretch>
        </p:blipFill>
        <p:spPr>
          <a:xfrm rot="454010">
            <a:off x="169717" y="3102236"/>
            <a:ext cx="4012595" cy="2514937"/>
          </a:xfrm>
          <a:prstGeom prst="rect">
            <a:avLst/>
          </a:prstGeom>
          <a:ln w="88900">
            <a:miter lim="400000"/>
          </a:ln>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title"/>
          </p:nvPr>
        </p:nvSpPr>
        <p:spPr>
          <a:prstGeom prst="rect">
            <a:avLst/>
          </a:prstGeom>
        </p:spPr>
        <p:txBody>
          <a:bodyPr>
            <a:normAutofit fontScale="90000"/>
          </a:bodyPr>
          <a:lstStyle>
            <a:lvl1pPr defTabSz="402336">
              <a:defRPr sz="6336"/>
            </a:lvl1pPr>
          </a:lstStyle>
          <a:p>
            <a:r>
              <a:t>Perspectiva intelectual del siglo XIX </a:t>
            </a:r>
          </a:p>
        </p:txBody>
      </p:sp>
      <p:sp>
        <p:nvSpPr>
          <p:cNvPr id="142" name="Shape 142"/>
          <p:cNvSpPr>
            <a:spLocks noGrp="1"/>
          </p:cNvSpPr>
          <p:nvPr>
            <p:ph type="body" idx="1"/>
          </p:nvPr>
        </p:nvSpPr>
        <p:spPr>
          <a:xfrm>
            <a:off x="478138" y="2464037"/>
            <a:ext cx="10464800" cy="5740401"/>
          </a:xfrm>
          <a:prstGeom prst="rect">
            <a:avLst/>
          </a:prstGeom>
        </p:spPr>
        <p:txBody>
          <a:bodyPr/>
          <a:lstStyle>
            <a:lvl1pPr>
              <a:buBlip>
                <a:blip r:embed="rId2"/>
              </a:buBlip>
            </a:lvl1pPr>
          </a:lstStyle>
          <a:p>
            <a:r>
              <a:t>EL EVOLUCIONISMO</a:t>
            </a:r>
          </a:p>
        </p:txBody>
      </p:sp>
      <p:sp>
        <p:nvSpPr>
          <p:cNvPr id="143" name="Shape 143"/>
          <p:cNvSpPr/>
          <p:nvPr/>
        </p:nvSpPr>
        <p:spPr>
          <a:xfrm>
            <a:off x="6388100" y="4381737"/>
            <a:ext cx="1905000" cy="1905000"/>
          </a:xfrm>
          <a:prstGeom prst="rightArrow">
            <a:avLst>
              <a:gd name="adj1" fmla="val 32000"/>
              <a:gd name="adj2" fmla="val 64000"/>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
        <p:nvSpPr>
          <p:cNvPr id="144" name="Shape 144"/>
          <p:cNvSpPr/>
          <p:nvPr/>
        </p:nvSpPr>
        <p:spPr>
          <a:xfrm>
            <a:off x="8242299" y="2552700"/>
            <a:ext cx="4064000" cy="2387601"/>
          </a:xfrm>
          <a:prstGeom prst="roundRect">
            <a:avLst>
              <a:gd name="adj" fmla="val 7979"/>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Versión teológica y supernatural</a:t>
            </a:r>
          </a:p>
        </p:txBody>
      </p:sp>
      <p:sp>
        <p:nvSpPr>
          <p:cNvPr id="145" name="Shape 145"/>
          <p:cNvSpPr/>
          <p:nvPr/>
        </p:nvSpPr>
        <p:spPr>
          <a:xfrm>
            <a:off x="8242299" y="5943600"/>
            <a:ext cx="4064000" cy="2387600"/>
          </a:xfrm>
          <a:prstGeom prst="roundRect">
            <a:avLst>
              <a:gd name="adj" fmla="val 7979"/>
            </a:avLst>
          </a:prstGeom>
          <a:blipFill>
            <a:blip r:embed="rId3"/>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lvl1pPr>
              <a:defRPr sz="3200">
                <a:effectLst>
                  <a:outerShdw blurRad="63500" dist="25400" dir="2700000" rotWithShape="0">
                    <a:srgbClr val="000000">
                      <a:alpha val="70000"/>
                    </a:srgbClr>
                  </a:outerShdw>
                </a:effectLst>
              </a:defRPr>
            </a:lvl1pPr>
          </a:lstStyle>
          <a:p>
            <a:r>
              <a:t>Vida social diferente a la vida natural</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a:spLocks noGrp="1"/>
          </p:cNvSpPr>
          <p:nvPr>
            <p:ph type="title"/>
          </p:nvPr>
        </p:nvSpPr>
        <p:spPr>
          <a:prstGeom prst="rect">
            <a:avLst/>
          </a:prstGeom>
        </p:spPr>
        <p:txBody>
          <a:bodyPr/>
          <a:lstStyle>
            <a:lvl1pPr defTabSz="320039">
              <a:defRPr sz="5040"/>
            </a:lvl1pPr>
          </a:lstStyle>
          <a:p>
            <a:r>
              <a:t>Ante esta lucha, competencia, expansión  y progreso histórico: </a:t>
            </a:r>
          </a:p>
        </p:txBody>
      </p:sp>
      <p:sp>
        <p:nvSpPr>
          <p:cNvPr id="148" name="Shape 148"/>
          <p:cNvSpPr/>
          <p:nvPr/>
        </p:nvSpPr>
        <p:spPr>
          <a:xfrm>
            <a:off x="5549900" y="4356100"/>
            <a:ext cx="1905000" cy="1905000"/>
          </a:xfrm>
          <a:prstGeom prst="rightArrow">
            <a:avLst>
              <a:gd name="adj1" fmla="val 32000"/>
              <a:gd name="adj2" fmla="val 64000"/>
            </a:avLst>
          </a:prstGeom>
          <a:solidFill>
            <a:srgbClr val="B7BAC0">
              <a:alpha val="54000"/>
            </a:srgbClr>
          </a:solidFill>
          <a:ln w="12700">
            <a:miter lim="400000"/>
          </a:ln>
        </p:spPr>
        <p:txBody>
          <a:bodyPr lIns="50800" tIns="50800" rIns="50800" bIns="50800" anchor="ctr"/>
          <a:lstStyle/>
          <a:p>
            <a:pPr>
              <a:defRPr sz="3200">
                <a:solidFill>
                  <a:srgbClr val="282A2F"/>
                </a:solidFill>
              </a:defRPr>
            </a:pPr>
            <a:endParaRPr/>
          </a:p>
        </p:txBody>
      </p:sp>
      <p:sp>
        <p:nvSpPr>
          <p:cNvPr id="149" name="Shape 149"/>
          <p:cNvSpPr/>
          <p:nvPr/>
        </p:nvSpPr>
        <p:spPr>
          <a:xfrm>
            <a:off x="15569" y="4575536"/>
            <a:ext cx="5506062" cy="146612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r>
              <a:t>La Antropología </a:t>
            </a:r>
          </a:p>
          <a:p>
            <a:r>
              <a:t>Evolucionista</a:t>
            </a:r>
          </a:p>
        </p:txBody>
      </p:sp>
      <p:sp>
        <p:nvSpPr>
          <p:cNvPr id="150" name="Shape 150"/>
          <p:cNvSpPr/>
          <p:nvPr/>
        </p:nvSpPr>
        <p:spPr>
          <a:xfrm>
            <a:off x="8038811" y="3647008"/>
            <a:ext cx="4683069" cy="4683070"/>
          </a:xfrm>
          <a:prstGeom prst="rect">
            <a:avLst/>
          </a:prstGeom>
          <a:solidFill>
            <a:schemeClr val="accent3">
              <a:satOff val="-7512"/>
              <a:lumOff val="-1479"/>
            </a:schemeClr>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defRPr sz="3200">
                <a:solidFill>
                  <a:srgbClr val="282A2F"/>
                </a:solidFill>
              </a:defRPr>
            </a:lvl1pPr>
          </a:lstStyle>
          <a:p>
            <a:r>
              <a:t>Buscó argumentar y explicar la amplia historia del hombre ( considerando el fenómeno sociocultural)</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title"/>
          </p:nvPr>
        </p:nvSpPr>
        <p:spPr>
          <a:prstGeom prst="rect">
            <a:avLst/>
          </a:prstGeom>
        </p:spPr>
        <p:txBody>
          <a:bodyPr/>
          <a:lstStyle>
            <a:lvl1pPr defTabSz="329184">
              <a:defRPr sz="5184"/>
            </a:lvl1pPr>
          </a:lstStyle>
          <a:p>
            <a:r>
              <a:t>Uno de los principales problemas de investigación </a:t>
            </a:r>
          </a:p>
        </p:txBody>
      </p:sp>
      <p:grpSp>
        <p:nvGrpSpPr>
          <p:cNvPr id="155" name="Group 155"/>
          <p:cNvGrpSpPr/>
          <p:nvPr/>
        </p:nvGrpSpPr>
        <p:grpSpPr>
          <a:xfrm>
            <a:off x="812442" y="3259319"/>
            <a:ext cx="3957256" cy="2510586"/>
            <a:chOff x="0" y="0"/>
            <a:chExt cx="3957255" cy="2510586"/>
          </a:xfrm>
        </p:grpSpPr>
        <p:sp>
          <p:nvSpPr>
            <p:cNvPr id="154" name="Shape 154"/>
            <p:cNvSpPr/>
            <p:nvPr/>
          </p:nvSpPr>
          <p:spPr>
            <a:xfrm>
              <a:off x="25400" y="25399"/>
              <a:ext cx="3906456" cy="2459788"/>
            </a:xfrm>
            <a:prstGeom prst="roundRect">
              <a:avLst>
                <a:gd name="adj" fmla="val 10000"/>
              </a:avLst>
            </a:prstGeom>
            <a:noFill/>
            <a:ln>
              <a:noFill/>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defRPr sz="3200">
                  <a:effectLst>
                    <a:outerShdw blurRad="63500" dist="25400" dir="2700000" rotWithShape="0">
                      <a:srgbClr val="000000">
                        <a:alpha val="70000"/>
                      </a:srgbClr>
                    </a:outerShdw>
                  </a:effectLst>
                </a:defRPr>
              </a:lvl1pPr>
            </a:lstStyle>
            <a:p>
              <a:r>
                <a:t>MONOGÉNESIS </a:t>
              </a:r>
            </a:p>
          </p:txBody>
        </p:sp>
        <p:pic>
          <p:nvPicPr>
            <p:cNvPr id="153" name="Imagen 152"/>
            <p:cNvPicPr>
              <a:picLocks/>
            </p:cNvPicPr>
            <p:nvPr/>
          </p:nvPicPr>
          <p:blipFill>
            <a:blip r:embed="rId2"/>
            <a:stretch>
              <a:fillRect/>
            </a:stretch>
          </p:blipFill>
          <p:spPr>
            <a:xfrm>
              <a:off x="0" y="0"/>
              <a:ext cx="3957256" cy="2510587"/>
            </a:xfrm>
            <a:prstGeom prst="rect">
              <a:avLst/>
            </a:prstGeom>
            <a:effectLst/>
          </p:spPr>
        </p:pic>
      </p:grpSp>
      <p:grpSp>
        <p:nvGrpSpPr>
          <p:cNvPr id="158" name="Group 158"/>
          <p:cNvGrpSpPr/>
          <p:nvPr/>
        </p:nvGrpSpPr>
        <p:grpSpPr>
          <a:xfrm>
            <a:off x="864700" y="6260622"/>
            <a:ext cx="3852740" cy="2458328"/>
            <a:chOff x="0" y="0"/>
            <a:chExt cx="3852739" cy="2458327"/>
          </a:xfrm>
        </p:grpSpPr>
        <p:sp>
          <p:nvSpPr>
            <p:cNvPr id="157" name="Shape 157"/>
            <p:cNvSpPr/>
            <p:nvPr/>
          </p:nvSpPr>
          <p:spPr>
            <a:xfrm>
              <a:off x="25400" y="25399"/>
              <a:ext cx="3801940" cy="2407529"/>
            </a:xfrm>
            <a:prstGeom prst="roundRect">
              <a:avLst>
                <a:gd name="adj" fmla="val 9114"/>
              </a:avLst>
            </a:prstGeom>
            <a:noFill/>
            <a:ln>
              <a:noFill/>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a:defRPr sz="3200">
                  <a:effectLst>
                    <a:outerShdw blurRad="63500" dist="25400" dir="2700000" rotWithShape="0">
                      <a:srgbClr val="000000">
                        <a:alpha val="70000"/>
                      </a:srgbClr>
                    </a:outerShdw>
                  </a:effectLst>
                </a:defRPr>
              </a:lvl1pPr>
            </a:lstStyle>
            <a:p>
              <a:r>
                <a:t>POLIGÉNESIS</a:t>
              </a:r>
            </a:p>
          </p:txBody>
        </p:sp>
        <p:pic>
          <p:nvPicPr>
            <p:cNvPr id="156" name="Imagen 155"/>
            <p:cNvPicPr>
              <a:picLocks/>
            </p:cNvPicPr>
            <p:nvPr/>
          </p:nvPicPr>
          <p:blipFill>
            <a:blip r:embed="rId3"/>
            <a:stretch>
              <a:fillRect/>
            </a:stretch>
          </p:blipFill>
          <p:spPr>
            <a:xfrm>
              <a:off x="0" y="0"/>
              <a:ext cx="3852740" cy="2458328"/>
            </a:xfrm>
            <a:prstGeom prst="rect">
              <a:avLst/>
            </a:prstGeom>
            <a:effectLst/>
          </p:spPr>
        </p:pic>
      </p:grpSp>
      <p:sp>
        <p:nvSpPr>
          <p:cNvPr id="159" name="Shape 159"/>
          <p:cNvSpPr/>
          <p:nvPr/>
        </p:nvSpPr>
        <p:spPr>
          <a:xfrm>
            <a:off x="5865664" y="2800706"/>
            <a:ext cx="6017022" cy="3427810"/>
          </a:xfrm>
          <a:custGeom>
            <a:avLst/>
            <a:gdLst/>
            <a:ahLst/>
            <a:cxnLst>
              <a:cxn ang="0">
                <a:pos x="wd2" y="hd2"/>
              </a:cxn>
              <a:cxn ang="5400000">
                <a:pos x="wd2" y="hd2"/>
              </a:cxn>
              <a:cxn ang="10800000">
                <a:pos x="wd2" y="hd2"/>
              </a:cxn>
              <a:cxn ang="16200000">
                <a:pos x="wd2" y="hd2"/>
              </a:cxn>
            </a:cxnLst>
            <a:rect l="0" t="0" r="r" b="b"/>
            <a:pathLst>
              <a:path w="21600" h="21600" extrusionOk="0">
                <a:moveTo>
                  <a:pt x="1958" y="0"/>
                </a:moveTo>
                <a:cubicBezTo>
                  <a:pt x="1803" y="0"/>
                  <a:pt x="1678" y="219"/>
                  <a:pt x="1678" y="490"/>
                </a:cubicBezTo>
                <a:lnTo>
                  <a:pt x="1678" y="5892"/>
                </a:lnTo>
                <a:lnTo>
                  <a:pt x="0" y="7365"/>
                </a:lnTo>
                <a:lnTo>
                  <a:pt x="1678" y="8838"/>
                </a:lnTo>
                <a:lnTo>
                  <a:pt x="1678" y="21110"/>
                </a:lnTo>
                <a:cubicBezTo>
                  <a:pt x="1678" y="21381"/>
                  <a:pt x="1803" y="21600"/>
                  <a:pt x="1958" y="21600"/>
                </a:cubicBezTo>
                <a:lnTo>
                  <a:pt x="21321" y="21600"/>
                </a:lnTo>
                <a:cubicBezTo>
                  <a:pt x="21475" y="21600"/>
                  <a:pt x="21600" y="21381"/>
                  <a:pt x="21600" y="21110"/>
                </a:cubicBezTo>
                <a:lnTo>
                  <a:pt x="21600" y="490"/>
                </a:lnTo>
                <a:cubicBezTo>
                  <a:pt x="21600" y="219"/>
                  <a:pt x="21475" y="0"/>
                  <a:pt x="21321" y="0"/>
                </a:cubicBezTo>
                <a:lnTo>
                  <a:pt x="1958" y="0"/>
                </a:lnTo>
                <a:close/>
              </a:path>
            </a:pathLst>
          </a:custGeom>
          <a:blipFill>
            <a:blip r:embed="rId4"/>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Todos los humanos tienen un origen y desarrollo común</a:t>
            </a:r>
          </a:p>
          <a:p>
            <a:pPr>
              <a:defRPr sz="3200">
                <a:effectLst>
                  <a:outerShdw blurRad="63500" dist="25400" dir="2700000" rotWithShape="0">
                    <a:srgbClr val="000000">
                      <a:alpha val="70000"/>
                    </a:srgbClr>
                  </a:outerShdw>
                </a:effectLst>
              </a:defRPr>
            </a:pPr>
            <a:r>
              <a:t>UNIDAD PSÍQUICA DE LA HUMANIDAD</a:t>
            </a:r>
          </a:p>
        </p:txBody>
      </p:sp>
      <p:sp>
        <p:nvSpPr>
          <p:cNvPr id="160" name="Shape 160"/>
          <p:cNvSpPr/>
          <p:nvPr/>
        </p:nvSpPr>
        <p:spPr>
          <a:xfrm>
            <a:off x="5761087" y="6286022"/>
            <a:ext cx="6226175" cy="3351610"/>
          </a:xfrm>
          <a:custGeom>
            <a:avLst/>
            <a:gdLst/>
            <a:ahLst/>
            <a:cxnLst>
              <a:cxn ang="0">
                <a:pos x="wd2" y="hd2"/>
              </a:cxn>
              <a:cxn ang="5400000">
                <a:pos x="wd2" y="hd2"/>
              </a:cxn>
              <a:cxn ang="10800000">
                <a:pos x="wd2" y="hd2"/>
              </a:cxn>
              <a:cxn ang="16200000">
                <a:pos x="wd2" y="hd2"/>
              </a:cxn>
            </a:cxnLst>
            <a:rect l="0" t="0" r="r" b="b"/>
            <a:pathLst>
              <a:path w="21600" h="21600" extrusionOk="0">
                <a:moveTo>
                  <a:pt x="1958" y="0"/>
                </a:moveTo>
                <a:cubicBezTo>
                  <a:pt x="1803" y="0"/>
                  <a:pt x="1678" y="232"/>
                  <a:pt x="1678" y="519"/>
                </a:cubicBezTo>
                <a:lnTo>
                  <a:pt x="1678" y="6236"/>
                </a:lnTo>
                <a:lnTo>
                  <a:pt x="0" y="7793"/>
                </a:lnTo>
                <a:lnTo>
                  <a:pt x="1678" y="9354"/>
                </a:lnTo>
                <a:lnTo>
                  <a:pt x="1678" y="21081"/>
                </a:lnTo>
                <a:cubicBezTo>
                  <a:pt x="1678" y="21368"/>
                  <a:pt x="1803" y="21600"/>
                  <a:pt x="1958" y="21600"/>
                </a:cubicBezTo>
                <a:lnTo>
                  <a:pt x="21320" y="21600"/>
                </a:lnTo>
                <a:cubicBezTo>
                  <a:pt x="21475" y="21600"/>
                  <a:pt x="21600" y="21368"/>
                  <a:pt x="21600" y="21081"/>
                </a:cubicBezTo>
                <a:lnTo>
                  <a:pt x="21600" y="519"/>
                </a:lnTo>
                <a:cubicBezTo>
                  <a:pt x="21600" y="232"/>
                  <a:pt x="21475" y="0"/>
                  <a:pt x="21320" y="0"/>
                </a:cubicBezTo>
                <a:lnTo>
                  <a:pt x="1958" y="0"/>
                </a:lnTo>
                <a:close/>
              </a:path>
            </a:pathLst>
          </a:custGeom>
          <a:blipFill>
            <a:blip r:embed="rId5"/>
          </a:blipFill>
          <a:ln w="12700">
            <a:miter lim="400000"/>
          </a:ln>
          <a:effectLst>
            <a:outerShdw blurRad="63500" dir="16200000" rotWithShape="0">
              <a:srgbClr val="000000">
                <a:alpha val="50000"/>
              </a:srgbClr>
            </a:outerShdw>
          </a:effectLst>
          <a:extLst>
            <a:ext uri="{C572A759-6A51-4108-AA02-DFA0A04FC94B}">
              <ma14:wrappingTextBoxFlag xmlns:ma14="http://schemas.microsoft.com/office/mac/drawingml/2011/main" xmlns="" val="1"/>
            </a:ext>
          </a:extLst>
        </p:spPr>
        <p:txBody>
          <a:bodyPr lIns="50800" tIns="50800" rIns="50800" bIns="50800" anchor="ctr"/>
          <a:lstStyle/>
          <a:p>
            <a:pPr>
              <a:defRPr sz="3200">
                <a:effectLst>
                  <a:outerShdw blurRad="63500" dist="25400" dir="2700000" rotWithShape="0">
                    <a:srgbClr val="000000">
                      <a:alpha val="70000"/>
                    </a:srgbClr>
                  </a:outerShdw>
                </a:effectLst>
              </a:defRPr>
            </a:pPr>
            <a:r>
              <a:t>Diferentes orígenes y desarrollo</a:t>
            </a:r>
          </a:p>
          <a:p>
            <a:pPr>
              <a:defRPr sz="3200">
                <a:effectLst>
                  <a:outerShdw blurRad="63500" dist="25400" dir="2700000" rotWithShape="0">
                    <a:srgbClr val="000000">
                      <a:alpha val="70000"/>
                    </a:srgbClr>
                  </a:outerShdw>
                </a:effectLst>
              </a:defRPr>
            </a:pPr>
            <a:r>
              <a:t>PLURALIDAD PSÍQUICA ASOCIADA CON  DIFERENTES RAZAS </a:t>
            </a:r>
          </a:p>
        </p:txBody>
      </p:sp>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a:themeElements>
    <a:clrScheme name="Chalkboard">
      <a:dk1>
        <a:srgbClr val="BC00FF"/>
      </a:dk1>
      <a:lt1>
        <a:srgbClr val="FFFFFF"/>
      </a:lt1>
      <a:dk2>
        <a:srgbClr val="51504D"/>
      </a:dk2>
      <a:lt2>
        <a:srgbClr val="CBC8C2"/>
      </a:lt2>
      <a:accent1>
        <a:srgbClr val="71B0E2"/>
      </a:accent1>
      <a:accent2>
        <a:srgbClr val="A8E685"/>
      </a:accent2>
      <a:accent3>
        <a:srgbClr val="FFE181"/>
      </a:accent3>
      <a:accent4>
        <a:srgbClr val="F2A057"/>
      </a:accent4>
      <a:accent5>
        <a:srgbClr val="FF7777"/>
      </a:accent5>
      <a:accent6>
        <a:srgbClr val="D4ABEF"/>
      </a:accent6>
      <a:hlink>
        <a:srgbClr val="0000FF"/>
      </a:hlink>
      <a:folHlink>
        <a:srgbClr val="FF00FF"/>
      </a:folHlink>
    </a:clrScheme>
    <a:fontScheme name="Chalkboard">
      <a:majorFont>
        <a:latin typeface="Chalkduster"/>
        <a:ea typeface="Chalkduster"/>
        <a:cs typeface="Chalkduster"/>
      </a:majorFont>
      <a:minorFont>
        <a:latin typeface="Chalkduster"/>
        <a:ea typeface="Chalkduster"/>
        <a:cs typeface="Chalkduster"/>
      </a:minorFont>
    </a:fontScheme>
    <a:fmtScheme name="Chalkbo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63500" dir="162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a:noFil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halkboard">
  <a:themeElements>
    <a:clrScheme name="Chalkboard">
      <a:dk1>
        <a:srgbClr val="000000"/>
      </a:dk1>
      <a:lt1>
        <a:srgbClr val="FFFFFF"/>
      </a:lt1>
      <a:dk2>
        <a:srgbClr val="51504D"/>
      </a:dk2>
      <a:lt2>
        <a:srgbClr val="CBC8C2"/>
      </a:lt2>
      <a:accent1>
        <a:srgbClr val="71B0E2"/>
      </a:accent1>
      <a:accent2>
        <a:srgbClr val="A8E685"/>
      </a:accent2>
      <a:accent3>
        <a:srgbClr val="FFE181"/>
      </a:accent3>
      <a:accent4>
        <a:srgbClr val="F2A057"/>
      </a:accent4>
      <a:accent5>
        <a:srgbClr val="FF7777"/>
      </a:accent5>
      <a:accent6>
        <a:srgbClr val="D4ABEF"/>
      </a:accent6>
      <a:hlink>
        <a:srgbClr val="0000FF"/>
      </a:hlink>
      <a:folHlink>
        <a:srgbClr val="FF00FF"/>
      </a:folHlink>
    </a:clrScheme>
    <a:fontScheme name="Chalkboard">
      <a:majorFont>
        <a:latin typeface="Chalkduster"/>
        <a:ea typeface="Chalkduster"/>
        <a:cs typeface="Chalkduster"/>
      </a:majorFont>
      <a:minorFont>
        <a:latin typeface="Chalkduster"/>
        <a:ea typeface="Chalkduster"/>
        <a:cs typeface="Chalkduster"/>
      </a:minorFont>
    </a:fontScheme>
    <a:fmtScheme name="Chalkbo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
          <a:effectLst>
            <a:outerShdw blurRad="63500" dir="162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63500" dir="162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a:noFil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FFFFFF"/>
            </a:solidFill>
            <a:effectLst/>
            <a:uFillTx/>
            <a:latin typeface="+mn-lt"/>
            <a:ea typeface="+mn-ea"/>
            <a:cs typeface="+mn-cs"/>
            <a:sym typeface="Chalkduste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78</TotalTime>
  <Words>1692</Words>
  <Application>Microsoft Macintosh PowerPoint</Application>
  <PresentationFormat>Personalizado</PresentationFormat>
  <Paragraphs>186</Paragraphs>
  <Slides>44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44</vt:i4>
      </vt:variant>
    </vt:vector>
  </HeadingPairs>
  <TitlesOfParts>
    <vt:vector size="48" baseType="lpstr">
      <vt:lpstr>Avenir Roman</vt:lpstr>
      <vt:lpstr>Chalkduster</vt:lpstr>
      <vt:lpstr>Gill Sans</vt:lpstr>
      <vt:lpstr>Chalkboard</vt:lpstr>
      <vt:lpstr>Presentación de PowerPoint</vt:lpstr>
      <vt:lpstr>GUIÓN EXPLICATIVO</vt:lpstr>
      <vt:lpstr>Teoría en Antropología</vt:lpstr>
      <vt:lpstr>Presentación de PowerPoint</vt:lpstr>
      <vt:lpstr>Presentación de PowerPoint</vt:lpstr>
      <vt:lpstr>SIGLO XIX</vt:lpstr>
      <vt:lpstr>Perspectiva intelectual del siglo XIX </vt:lpstr>
      <vt:lpstr>Ante esta lucha, competencia, expansión  y progreso histórico: </vt:lpstr>
      <vt:lpstr>Uno de los principales problemas de investigación </vt:lpstr>
      <vt:lpstr>La antropología combinó dos corrientes de pensamiento de larga existencia</vt:lpstr>
      <vt:lpstr>Presentación de PowerPoint</vt:lpstr>
      <vt:lpstr>Europa tuvo una larga tradición por lo exótico </vt:lpstr>
      <vt:lpstr>Ante la diversidad cultural hubo las primeras explicaciones</vt:lpstr>
      <vt:lpstr>John Locke Apoya al PROGRESIVISMO </vt:lpstr>
      <vt:lpstr>EL PROGRESIVISMO OBTUVO MAYOR POPULARIDAD</vt:lpstr>
      <vt:lpstr>CON LA REVOLUCIÓN INDUSTRIAL</vt:lpstr>
      <vt:lpstr>INFLUENCIA DE LOS NATURALISTAS</vt:lpstr>
      <vt:lpstr>Edward Gibbon</vt:lpstr>
      <vt:lpstr>Giambattista Vico</vt:lpstr>
      <vt:lpstr>Turgot</vt:lpstr>
      <vt:lpstr>Condorcet</vt:lpstr>
      <vt:lpstr>La expansión europea que inició en el siglo XV tuvo profundo efecto tanto en las ciencias naturales como en la filosofía </vt:lpstr>
      <vt:lpstr>Naturalistas fueron dejando las descripciones del siglo XVII e intentaron clasificar y describir la diversidad de formas de vida que observaron</vt:lpstr>
      <vt:lpstr>Carolus Linnaeus</vt:lpstr>
      <vt:lpstr>Benoit de Maillet</vt:lpstr>
      <vt:lpstr>leclerc Comte de Buffon</vt:lpstr>
      <vt:lpstr>Erasmus Darwin y jean Lamarck</vt:lpstr>
      <vt:lpstr>Grandes evolucionistas del siglo XVIII</vt:lpstr>
      <vt:lpstr>A finales del s. XVIII el marco filosófico y biológico tuvo lugar en la antropología </vt:lpstr>
      <vt:lpstr>Charles Darwin</vt:lpstr>
      <vt:lpstr>Presentación de PowerPoint</vt:lpstr>
      <vt:lpstr>Herbert Spencer</vt:lpstr>
      <vt:lpstr>DARWINISMO SOCIAL</vt:lpstr>
      <vt:lpstr>DARWINISMO SOCIAL</vt:lpstr>
      <vt:lpstr>Antropólogos  fundamentales en el S XIX</vt:lpstr>
      <vt:lpstr>Lewis Henry Morgan</vt:lpstr>
      <vt:lpstr>Presentación de PowerPoint</vt:lpstr>
      <vt:lpstr>Presentación de PowerPoint</vt:lpstr>
      <vt:lpstr>Edward Burnett Tylor</vt:lpstr>
      <vt:lpstr>Presentación de PowerPoint</vt:lpstr>
      <vt:lpstr>Presentación de PowerPoint</vt:lpstr>
      <vt:lpstr>SURGIMIENTO DEL PARTICULARISMO HISTÓRICO</vt:lpstr>
      <vt:lpstr> REFERENCIAS  BIBLIOGRÁFICAS </vt:lpstr>
      <vt:lpstr>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en Antropología</dc:title>
  <cp:lastModifiedBy>Gina Arredondo</cp:lastModifiedBy>
  <cp:revision>9</cp:revision>
  <dcterms:modified xsi:type="dcterms:W3CDTF">2019-10-01T02:54:53Z</dcterms:modified>
</cp:coreProperties>
</file>