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7"/>
  </p:notesMasterIdLst>
  <p:sldIdLst>
    <p:sldId id="276" r:id="rId2"/>
    <p:sldId id="277" r:id="rId3"/>
    <p:sldId id="311" r:id="rId4"/>
    <p:sldId id="283" r:id="rId5"/>
    <p:sldId id="256" r:id="rId6"/>
    <p:sldId id="319" r:id="rId7"/>
    <p:sldId id="257" r:id="rId8"/>
    <p:sldId id="258" r:id="rId9"/>
    <p:sldId id="259" r:id="rId10"/>
    <p:sldId id="260" r:id="rId11"/>
    <p:sldId id="263" r:id="rId12"/>
    <p:sldId id="316" r:id="rId13"/>
    <p:sldId id="313" r:id="rId14"/>
    <p:sldId id="314" r:id="rId15"/>
    <p:sldId id="315" r:id="rId16"/>
    <p:sldId id="317" r:id="rId17"/>
    <p:sldId id="261" r:id="rId18"/>
    <p:sldId id="262" r:id="rId19"/>
    <p:sldId id="264" r:id="rId20"/>
    <p:sldId id="265" r:id="rId21"/>
    <p:sldId id="266" r:id="rId22"/>
    <p:sldId id="273" r:id="rId23"/>
    <p:sldId id="267" r:id="rId24"/>
    <p:sldId id="268" r:id="rId25"/>
    <p:sldId id="269" r:id="rId26"/>
    <p:sldId id="320" r:id="rId27"/>
    <p:sldId id="321" r:id="rId28"/>
    <p:sldId id="322" r:id="rId29"/>
    <p:sldId id="271" r:id="rId30"/>
    <p:sldId id="272" r:id="rId31"/>
    <p:sldId id="270" r:id="rId32"/>
    <p:sldId id="274" r:id="rId33"/>
    <p:sldId id="318" r:id="rId34"/>
    <p:sldId id="309" r:id="rId35"/>
    <p:sldId id="312" r:id="rId36"/>
  </p:sldIdLst>
  <p:sldSz cx="9144000" cy="5143500" type="screen16x9"/>
  <p:notesSz cx="6858000" cy="9144000"/>
  <p:embeddedFontLst>
    <p:embeddedFont>
      <p:font typeface="Alegreya" pitchFamily="2" charset="0"/>
      <p:regular r:id="rId38"/>
      <p:bold r:id="rId39"/>
      <p:italic r:id="rId40"/>
      <p:boldItalic r:id="rId41"/>
    </p:embeddedFont>
    <p:embeddedFont>
      <p:font typeface="Amatic SC" pitchFamily="2" charset="-79"/>
      <p:regular r:id="rId42"/>
      <p:bold r:id="rId43"/>
    </p:embeddedFont>
    <p:embeddedFont>
      <p:font typeface="Comfortaa" pitchFamily="2" charset="0"/>
      <p:regular r:id="rId44"/>
      <p:bold r:id="rId45"/>
    </p:embeddedFont>
    <p:embeddedFont>
      <p:font typeface="Source Code Pro" panose="020B0509030403020204" pitchFamily="49" charset="77"/>
      <p:regular r:id="rId46"/>
      <p:bold r:id="rId47"/>
    </p:embeddedFont>
    <p:embeddedFont>
      <p:font typeface="Verdana" panose="020B0604030504040204" pitchFamily="3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3"/>
  </p:normalViewPr>
  <p:slideViewPr>
    <p:cSldViewPr snapToGrid="0">
      <p:cViewPr varScale="1">
        <p:scale>
          <a:sx n="150" d="100"/>
          <a:sy n="150" d="100"/>
        </p:scale>
        <p:origin x="424" y="168"/>
      </p:cViewPr>
      <p:guideLst>
        <p:guide orient="horz" pos="1620"/>
        <p:guide pos="288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2E8D23-46D6-47F4-AC76-0BCF3339A828}" type="doc">
      <dgm:prSet loTypeId="urn:microsoft.com/office/officeart/2005/8/layout/StepDownProcess" loCatId="process" qsTypeId="urn:microsoft.com/office/officeart/2005/8/quickstyle/simple5" qsCatId="simple" csTypeId="urn:microsoft.com/office/officeart/2005/8/colors/colorful5" csCatId="colorful" phldr="1"/>
      <dgm:spPr/>
      <dgm:t>
        <a:bodyPr/>
        <a:lstStyle/>
        <a:p>
          <a:endParaRPr lang="es-ES"/>
        </a:p>
      </dgm:t>
    </dgm:pt>
    <dgm:pt modelId="{9F7F310C-F9C4-42B2-A8C0-ED958DB58DD0}">
      <dgm:prSet phldrT="[Texto]" custT="1"/>
      <dgm:spPr/>
      <dgm:t>
        <a:bodyPr/>
        <a:lstStyle/>
        <a:p>
          <a:r>
            <a:rPr lang="es-ES" sz="1200" dirty="0">
              <a:solidFill>
                <a:schemeClr val="accent1"/>
              </a:solidFill>
            </a:rPr>
            <a:t>Consiste en tener una línea madre suspendida con flotadores de unicel o boyas en línea larga</a:t>
          </a:r>
        </a:p>
      </dgm:t>
    </dgm:pt>
    <dgm:pt modelId="{B080FB5C-1486-46FA-9B1E-56747E4C93AF}" type="parTrans" cxnId="{3651A48B-BEA6-4B8E-9030-D54E6B900EC6}">
      <dgm:prSet/>
      <dgm:spPr/>
      <dgm:t>
        <a:bodyPr/>
        <a:lstStyle/>
        <a:p>
          <a:endParaRPr lang="es-ES"/>
        </a:p>
      </dgm:t>
    </dgm:pt>
    <dgm:pt modelId="{6832DD4A-CD15-4E7E-A783-A0E1397B1902}" type="sibTrans" cxnId="{3651A48B-BEA6-4B8E-9030-D54E6B900EC6}">
      <dgm:prSet/>
      <dgm:spPr/>
      <dgm:t>
        <a:bodyPr/>
        <a:lstStyle/>
        <a:p>
          <a:endParaRPr lang="es-ES"/>
        </a:p>
      </dgm:t>
    </dgm:pt>
    <dgm:pt modelId="{28D67C9D-1E83-4124-A559-29D6FBBA5B22}">
      <dgm:prSet phldrT="[Texto]" custT="1"/>
      <dgm:spPr/>
      <dgm:t>
        <a:bodyPr/>
        <a:lstStyle/>
        <a:p>
          <a:r>
            <a:rPr lang="es-ES" sz="1200" dirty="0">
              <a:solidFill>
                <a:schemeClr val="accent1"/>
              </a:solidFill>
            </a:rPr>
            <a:t>Cuenta con un cabo de polietileno y otro de nylon de longitud 150-300 m y diámetro de 12-16 m</a:t>
          </a:r>
        </a:p>
      </dgm:t>
    </dgm:pt>
    <dgm:pt modelId="{04721EC0-6EB8-42F7-A3F4-5BAD609ADB54}" type="parTrans" cxnId="{C9C37A35-76BA-45E0-B629-B211D7BD9382}">
      <dgm:prSet/>
      <dgm:spPr/>
      <dgm:t>
        <a:bodyPr/>
        <a:lstStyle/>
        <a:p>
          <a:endParaRPr lang="es-ES"/>
        </a:p>
      </dgm:t>
    </dgm:pt>
    <dgm:pt modelId="{F1A2E3A6-6CA0-4093-AC85-CE8B2AFAA103}" type="sibTrans" cxnId="{C9C37A35-76BA-45E0-B629-B211D7BD9382}">
      <dgm:prSet/>
      <dgm:spPr/>
      <dgm:t>
        <a:bodyPr/>
        <a:lstStyle/>
        <a:p>
          <a:endParaRPr lang="es-ES"/>
        </a:p>
      </dgm:t>
    </dgm:pt>
    <dgm:pt modelId="{C5F7CEE3-AB76-4136-A973-9982C87EA86B}">
      <dgm:prSet phldrT="[Texto]" custT="1"/>
      <dgm:spPr/>
      <dgm:t>
        <a:bodyPr/>
        <a:lstStyle/>
        <a:p>
          <a:r>
            <a:rPr lang="es-ES" sz="1200" dirty="0">
              <a:solidFill>
                <a:schemeClr val="accent1"/>
              </a:solidFill>
            </a:rPr>
            <a:t>En los cabos se suspenden las canastas de crecimiento o sartas</a:t>
          </a:r>
        </a:p>
      </dgm:t>
    </dgm:pt>
    <dgm:pt modelId="{2C562190-C477-44E8-A6A1-16C771D3D9AF}" type="parTrans" cxnId="{BFC84947-CFE1-411D-9E89-92F51F942469}">
      <dgm:prSet/>
      <dgm:spPr/>
      <dgm:t>
        <a:bodyPr/>
        <a:lstStyle/>
        <a:p>
          <a:endParaRPr lang="es-ES"/>
        </a:p>
      </dgm:t>
    </dgm:pt>
    <dgm:pt modelId="{9F764B17-8118-4722-A3CC-6531023A9C33}" type="sibTrans" cxnId="{BFC84947-CFE1-411D-9E89-92F51F942469}">
      <dgm:prSet/>
      <dgm:spPr/>
      <dgm:t>
        <a:bodyPr/>
        <a:lstStyle/>
        <a:p>
          <a:endParaRPr lang="es-ES"/>
        </a:p>
      </dgm:t>
    </dgm:pt>
    <dgm:pt modelId="{B47C2199-5DFE-4617-ADF5-A63E9EBFBB50}">
      <dgm:prSet phldrT="[Texto]" custT="1"/>
      <dgm:spPr/>
      <dgm:t>
        <a:bodyPr/>
        <a:lstStyle/>
        <a:p>
          <a:r>
            <a:rPr lang="es-ES" sz="1200" dirty="0">
              <a:solidFill>
                <a:schemeClr val="accent1"/>
              </a:solidFill>
            </a:rPr>
            <a:t>Después de 7-8 meses 12-14 cm y 125 gr se limpian por tallas</a:t>
          </a:r>
        </a:p>
      </dgm:t>
    </dgm:pt>
    <dgm:pt modelId="{84DEF78F-7403-4FFB-83B8-278131626D72}" type="parTrans" cxnId="{853321F7-3A97-4BFA-9B14-F66D39691437}">
      <dgm:prSet/>
      <dgm:spPr/>
      <dgm:t>
        <a:bodyPr/>
        <a:lstStyle/>
        <a:p>
          <a:endParaRPr lang="es-ES"/>
        </a:p>
      </dgm:t>
    </dgm:pt>
    <dgm:pt modelId="{3472958F-8011-42D0-9DB6-3C5055C6A496}" type="sibTrans" cxnId="{853321F7-3A97-4BFA-9B14-F66D39691437}">
      <dgm:prSet/>
      <dgm:spPr/>
      <dgm:t>
        <a:bodyPr/>
        <a:lstStyle/>
        <a:p>
          <a:endParaRPr lang="es-ES"/>
        </a:p>
      </dgm:t>
    </dgm:pt>
    <dgm:pt modelId="{FA877BD2-F344-495B-9E53-E344229E65B0}">
      <dgm:prSet phldrT="[Texto]" custT="1"/>
      <dgm:spPr/>
      <dgm:t>
        <a:bodyPr/>
        <a:lstStyle/>
        <a:p>
          <a:r>
            <a:rPr lang="es-ES" sz="1100" dirty="0">
              <a:solidFill>
                <a:schemeClr val="accent1"/>
              </a:solidFill>
            </a:rPr>
            <a:t>Son empacados en cajas con hielo y llevados a plantas </a:t>
          </a:r>
        </a:p>
      </dgm:t>
    </dgm:pt>
    <dgm:pt modelId="{CB54ABC3-56BC-4B4F-9F51-104B472AFA37}" type="parTrans" cxnId="{162F1544-9EB6-4A12-8A8D-25FDC1D452ED}">
      <dgm:prSet/>
      <dgm:spPr/>
      <dgm:t>
        <a:bodyPr/>
        <a:lstStyle/>
        <a:p>
          <a:endParaRPr lang="es-ES"/>
        </a:p>
      </dgm:t>
    </dgm:pt>
    <dgm:pt modelId="{4460446E-203D-42EC-9BA5-64C84EF37B1B}" type="sibTrans" cxnId="{162F1544-9EB6-4A12-8A8D-25FDC1D452ED}">
      <dgm:prSet/>
      <dgm:spPr/>
      <dgm:t>
        <a:bodyPr/>
        <a:lstStyle/>
        <a:p>
          <a:endParaRPr lang="es-ES"/>
        </a:p>
      </dgm:t>
    </dgm:pt>
    <dgm:pt modelId="{4E837168-944F-4937-AB0D-280E2B6C0CE0}" type="pres">
      <dgm:prSet presAssocID="{422E8D23-46D6-47F4-AC76-0BCF3339A828}" presName="rootnode" presStyleCnt="0">
        <dgm:presLayoutVars>
          <dgm:chMax/>
          <dgm:chPref/>
          <dgm:dir/>
          <dgm:animLvl val="lvl"/>
        </dgm:presLayoutVars>
      </dgm:prSet>
      <dgm:spPr/>
    </dgm:pt>
    <dgm:pt modelId="{A7D59882-2FD8-47E9-83D2-87C284AFA608}" type="pres">
      <dgm:prSet presAssocID="{9F7F310C-F9C4-42B2-A8C0-ED958DB58DD0}" presName="composite" presStyleCnt="0"/>
      <dgm:spPr/>
    </dgm:pt>
    <dgm:pt modelId="{F482E9E0-401E-4F0F-9A2B-7776FE9FB616}" type="pres">
      <dgm:prSet presAssocID="{9F7F310C-F9C4-42B2-A8C0-ED958DB58DD0}" presName="bentUpArrow1" presStyleLbl="alignImgPlace1" presStyleIdx="0" presStyleCnt="4"/>
      <dgm:spPr/>
    </dgm:pt>
    <dgm:pt modelId="{D21CD0B0-DEB2-4589-8C2A-A0AC7040C81C}" type="pres">
      <dgm:prSet presAssocID="{9F7F310C-F9C4-42B2-A8C0-ED958DB58DD0}" presName="ParentText" presStyleLbl="node1" presStyleIdx="0" presStyleCnt="5" custScaleX="147953" custLinFactNeighborX="-12234" custLinFactNeighborY="-6554">
        <dgm:presLayoutVars>
          <dgm:chMax val="1"/>
          <dgm:chPref val="1"/>
          <dgm:bulletEnabled val="1"/>
        </dgm:presLayoutVars>
      </dgm:prSet>
      <dgm:spPr/>
    </dgm:pt>
    <dgm:pt modelId="{81FC921E-C2C3-46AF-828C-9F5020D162C8}" type="pres">
      <dgm:prSet presAssocID="{9F7F310C-F9C4-42B2-A8C0-ED958DB58DD0}" presName="ChildText" presStyleLbl="revTx" presStyleIdx="0" presStyleCnt="4">
        <dgm:presLayoutVars>
          <dgm:chMax val="0"/>
          <dgm:chPref val="0"/>
          <dgm:bulletEnabled val="1"/>
        </dgm:presLayoutVars>
      </dgm:prSet>
      <dgm:spPr/>
    </dgm:pt>
    <dgm:pt modelId="{CD89611C-BC53-48B2-B2C2-77427D843A5D}" type="pres">
      <dgm:prSet presAssocID="{6832DD4A-CD15-4E7E-A783-A0E1397B1902}" presName="sibTrans" presStyleCnt="0"/>
      <dgm:spPr/>
    </dgm:pt>
    <dgm:pt modelId="{FE1F088D-CB86-4EC5-834E-362367D00498}" type="pres">
      <dgm:prSet presAssocID="{28D67C9D-1E83-4124-A559-29D6FBBA5B22}" presName="composite" presStyleCnt="0"/>
      <dgm:spPr/>
    </dgm:pt>
    <dgm:pt modelId="{B41F84EA-1337-43CC-92F0-CCA26A33A9E8}" type="pres">
      <dgm:prSet presAssocID="{28D67C9D-1E83-4124-A559-29D6FBBA5B22}" presName="bentUpArrow1" presStyleLbl="alignImgPlace1" presStyleIdx="1" presStyleCnt="4" custLinFactNeighborX="-30526" custLinFactNeighborY="-19309"/>
      <dgm:spPr/>
    </dgm:pt>
    <dgm:pt modelId="{E52F8ADE-46E3-4597-8885-500BA6051E81}" type="pres">
      <dgm:prSet presAssocID="{28D67C9D-1E83-4124-A559-29D6FBBA5B22}" presName="ParentText" presStyleLbl="node1" presStyleIdx="1" presStyleCnt="5" custScaleX="136891" custLinFactNeighborX="32502" custLinFactNeighborY="-11908">
        <dgm:presLayoutVars>
          <dgm:chMax val="1"/>
          <dgm:chPref val="1"/>
          <dgm:bulletEnabled val="1"/>
        </dgm:presLayoutVars>
      </dgm:prSet>
      <dgm:spPr/>
    </dgm:pt>
    <dgm:pt modelId="{954C80BE-5B18-4149-A2DF-47D9B59291A5}" type="pres">
      <dgm:prSet presAssocID="{28D67C9D-1E83-4124-A559-29D6FBBA5B22}" presName="ChildText" presStyleLbl="revTx" presStyleIdx="1" presStyleCnt="4">
        <dgm:presLayoutVars>
          <dgm:chMax val="0"/>
          <dgm:chPref val="0"/>
          <dgm:bulletEnabled val="1"/>
        </dgm:presLayoutVars>
      </dgm:prSet>
      <dgm:spPr/>
    </dgm:pt>
    <dgm:pt modelId="{3DEB380B-8D00-4BA6-AFD6-64B648077AB6}" type="pres">
      <dgm:prSet presAssocID="{F1A2E3A6-6CA0-4093-AC85-CE8B2AFAA103}" presName="sibTrans" presStyleCnt="0"/>
      <dgm:spPr/>
    </dgm:pt>
    <dgm:pt modelId="{441C3625-AFFA-4C3D-BD08-A093A2B3467D}" type="pres">
      <dgm:prSet presAssocID="{C5F7CEE3-AB76-4136-A973-9982C87EA86B}" presName="composite" presStyleCnt="0"/>
      <dgm:spPr/>
    </dgm:pt>
    <dgm:pt modelId="{66844BAE-D052-4C5F-B9CD-CD5FC033273C}" type="pres">
      <dgm:prSet presAssocID="{C5F7CEE3-AB76-4136-A973-9982C87EA86B}" presName="bentUpArrow1" presStyleLbl="alignImgPlace1" presStyleIdx="2" presStyleCnt="4" custLinFactNeighborX="-44094" custLinFactNeighborY="3725"/>
      <dgm:spPr/>
    </dgm:pt>
    <dgm:pt modelId="{A15EC4CF-A03F-4259-8EAD-2582B03D6BD7}" type="pres">
      <dgm:prSet presAssocID="{C5F7CEE3-AB76-4136-A973-9982C87EA86B}" presName="ParentText" presStyleLbl="node1" presStyleIdx="2" presStyleCnt="5" custScaleX="137807" custLinFactNeighborX="-5499" custLinFactNeighborY="-725">
        <dgm:presLayoutVars>
          <dgm:chMax val="1"/>
          <dgm:chPref val="1"/>
          <dgm:bulletEnabled val="1"/>
        </dgm:presLayoutVars>
      </dgm:prSet>
      <dgm:spPr/>
    </dgm:pt>
    <dgm:pt modelId="{F42FAA7F-B985-476B-AC4C-FAC375EC1BC8}" type="pres">
      <dgm:prSet presAssocID="{C5F7CEE3-AB76-4136-A973-9982C87EA86B}" presName="ChildText" presStyleLbl="revTx" presStyleIdx="2" presStyleCnt="4">
        <dgm:presLayoutVars>
          <dgm:chMax val="0"/>
          <dgm:chPref val="0"/>
          <dgm:bulletEnabled val="1"/>
        </dgm:presLayoutVars>
      </dgm:prSet>
      <dgm:spPr/>
    </dgm:pt>
    <dgm:pt modelId="{B25F1E20-224D-4142-897F-CB115BEC1B83}" type="pres">
      <dgm:prSet presAssocID="{9F764B17-8118-4722-A3CC-6531023A9C33}" presName="sibTrans" presStyleCnt="0"/>
      <dgm:spPr/>
    </dgm:pt>
    <dgm:pt modelId="{1B3E5BB4-D60D-4A8C-A301-2DA8E618F16C}" type="pres">
      <dgm:prSet presAssocID="{B47C2199-5DFE-4617-ADF5-A63E9EBFBB50}" presName="composite" presStyleCnt="0"/>
      <dgm:spPr/>
    </dgm:pt>
    <dgm:pt modelId="{78592683-1B21-4832-A320-7458547F6DC1}" type="pres">
      <dgm:prSet presAssocID="{B47C2199-5DFE-4617-ADF5-A63E9EBFBB50}" presName="bentUpArrow1" presStyleLbl="alignImgPlace1" presStyleIdx="3" presStyleCnt="4" custLinFactNeighborX="-11306" custLinFactNeighborY="16733"/>
      <dgm:spPr/>
    </dgm:pt>
    <dgm:pt modelId="{F48002B2-6A9F-43FC-9C74-D316FA2EA4DC}" type="pres">
      <dgm:prSet presAssocID="{B47C2199-5DFE-4617-ADF5-A63E9EBFBB50}" presName="ParentText" presStyleLbl="node1" presStyleIdx="3" presStyleCnt="5" custScaleX="127696" custLinFactNeighborX="-16057" custLinFactNeighborY="3277">
        <dgm:presLayoutVars>
          <dgm:chMax val="1"/>
          <dgm:chPref val="1"/>
          <dgm:bulletEnabled val="1"/>
        </dgm:presLayoutVars>
      </dgm:prSet>
      <dgm:spPr/>
    </dgm:pt>
    <dgm:pt modelId="{0C5420D4-DAB9-49AA-86BF-7ACA510B6E09}" type="pres">
      <dgm:prSet presAssocID="{B47C2199-5DFE-4617-ADF5-A63E9EBFBB50}" presName="ChildText" presStyleLbl="revTx" presStyleIdx="3" presStyleCnt="4">
        <dgm:presLayoutVars>
          <dgm:chMax val="0"/>
          <dgm:chPref val="0"/>
          <dgm:bulletEnabled val="1"/>
        </dgm:presLayoutVars>
      </dgm:prSet>
      <dgm:spPr/>
    </dgm:pt>
    <dgm:pt modelId="{9CE47ED7-BC7E-4FBB-8414-8B83D6AB9F6C}" type="pres">
      <dgm:prSet presAssocID="{3472958F-8011-42D0-9DB6-3C5055C6A496}" presName="sibTrans" presStyleCnt="0"/>
      <dgm:spPr/>
    </dgm:pt>
    <dgm:pt modelId="{085A3E23-E2C1-441D-AC3A-B8E8F035BD4E}" type="pres">
      <dgm:prSet presAssocID="{FA877BD2-F344-495B-9E53-E344229E65B0}" presName="composite" presStyleCnt="0"/>
      <dgm:spPr/>
    </dgm:pt>
    <dgm:pt modelId="{8704B6FE-F85D-4B97-BD23-3FF5ADE9AFBA}" type="pres">
      <dgm:prSet presAssocID="{FA877BD2-F344-495B-9E53-E344229E65B0}" presName="ParentText" presStyleLbl="node1" presStyleIdx="4" presStyleCnt="5" custLinFactNeighborX="1529" custLinFactNeighborY="3440">
        <dgm:presLayoutVars>
          <dgm:chMax val="1"/>
          <dgm:chPref val="1"/>
          <dgm:bulletEnabled val="1"/>
        </dgm:presLayoutVars>
      </dgm:prSet>
      <dgm:spPr/>
    </dgm:pt>
  </dgm:ptLst>
  <dgm:cxnLst>
    <dgm:cxn modelId="{9A8DC324-3843-470B-976F-4067A7F6CAA9}" type="presOf" srcId="{28D67C9D-1E83-4124-A559-29D6FBBA5B22}" destId="{E52F8ADE-46E3-4597-8885-500BA6051E81}" srcOrd="0" destOrd="0" presId="urn:microsoft.com/office/officeart/2005/8/layout/StepDownProcess"/>
    <dgm:cxn modelId="{C9C37A35-76BA-45E0-B629-B211D7BD9382}" srcId="{422E8D23-46D6-47F4-AC76-0BCF3339A828}" destId="{28D67C9D-1E83-4124-A559-29D6FBBA5B22}" srcOrd="1" destOrd="0" parTransId="{04721EC0-6EB8-42F7-A3F4-5BAD609ADB54}" sibTransId="{F1A2E3A6-6CA0-4093-AC85-CE8B2AFAA103}"/>
    <dgm:cxn modelId="{162F1544-9EB6-4A12-8A8D-25FDC1D452ED}" srcId="{422E8D23-46D6-47F4-AC76-0BCF3339A828}" destId="{FA877BD2-F344-495B-9E53-E344229E65B0}" srcOrd="4" destOrd="0" parTransId="{CB54ABC3-56BC-4B4F-9F51-104B472AFA37}" sibTransId="{4460446E-203D-42EC-9BA5-64C84EF37B1B}"/>
    <dgm:cxn modelId="{F5B5EE44-9780-41DA-8B8B-59650F74BC0E}" type="presOf" srcId="{FA877BD2-F344-495B-9E53-E344229E65B0}" destId="{8704B6FE-F85D-4B97-BD23-3FF5ADE9AFBA}" srcOrd="0" destOrd="0" presId="urn:microsoft.com/office/officeart/2005/8/layout/StepDownProcess"/>
    <dgm:cxn modelId="{BFC84947-CFE1-411D-9E89-92F51F942469}" srcId="{422E8D23-46D6-47F4-AC76-0BCF3339A828}" destId="{C5F7CEE3-AB76-4136-A973-9982C87EA86B}" srcOrd="2" destOrd="0" parTransId="{2C562190-C477-44E8-A6A1-16C771D3D9AF}" sibTransId="{9F764B17-8118-4722-A3CC-6531023A9C33}"/>
    <dgm:cxn modelId="{6F577674-2A15-4E9E-A0D2-6557CEEA96EB}" type="presOf" srcId="{C5F7CEE3-AB76-4136-A973-9982C87EA86B}" destId="{A15EC4CF-A03F-4259-8EAD-2582B03D6BD7}" srcOrd="0" destOrd="0" presId="urn:microsoft.com/office/officeart/2005/8/layout/StepDownProcess"/>
    <dgm:cxn modelId="{3651A48B-BEA6-4B8E-9030-D54E6B900EC6}" srcId="{422E8D23-46D6-47F4-AC76-0BCF3339A828}" destId="{9F7F310C-F9C4-42B2-A8C0-ED958DB58DD0}" srcOrd="0" destOrd="0" parTransId="{B080FB5C-1486-46FA-9B1E-56747E4C93AF}" sibTransId="{6832DD4A-CD15-4E7E-A783-A0E1397B1902}"/>
    <dgm:cxn modelId="{17F873A5-857D-4EBB-A1F7-BC5DCC961B27}" type="presOf" srcId="{422E8D23-46D6-47F4-AC76-0BCF3339A828}" destId="{4E837168-944F-4937-AB0D-280E2B6C0CE0}" srcOrd="0" destOrd="0" presId="urn:microsoft.com/office/officeart/2005/8/layout/StepDownProcess"/>
    <dgm:cxn modelId="{A25BB4AF-7454-462A-A819-4DCBA33DA723}" type="presOf" srcId="{9F7F310C-F9C4-42B2-A8C0-ED958DB58DD0}" destId="{D21CD0B0-DEB2-4589-8C2A-A0AC7040C81C}" srcOrd="0" destOrd="0" presId="urn:microsoft.com/office/officeart/2005/8/layout/StepDownProcess"/>
    <dgm:cxn modelId="{E4A32ECC-BC75-438E-8CED-ED62EC5DBDF2}" type="presOf" srcId="{B47C2199-5DFE-4617-ADF5-A63E9EBFBB50}" destId="{F48002B2-6A9F-43FC-9C74-D316FA2EA4DC}" srcOrd="0" destOrd="0" presId="urn:microsoft.com/office/officeart/2005/8/layout/StepDownProcess"/>
    <dgm:cxn modelId="{853321F7-3A97-4BFA-9B14-F66D39691437}" srcId="{422E8D23-46D6-47F4-AC76-0BCF3339A828}" destId="{B47C2199-5DFE-4617-ADF5-A63E9EBFBB50}" srcOrd="3" destOrd="0" parTransId="{84DEF78F-7403-4FFB-83B8-278131626D72}" sibTransId="{3472958F-8011-42D0-9DB6-3C5055C6A496}"/>
    <dgm:cxn modelId="{C9540D8E-AE37-4F59-B03B-00D35A7C05E1}" type="presParOf" srcId="{4E837168-944F-4937-AB0D-280E2B6C0CE0}" destId="{A7D59882-2FD8-47E9-83D2-87C284AFA608}" srcOrd="0" destOrd="0" presId="urn:microsoft.com/office/officeart/2005/8/layout/StepDownProcess"/>
    <dgm:cxn modelId="{CBDC35D5-8497-4343-A5EE-6EC0654B98A4}" type="presParOf" srcId="{A7D59882-2FD8-47E9-83D2-87C284AFA608}" destId="{F482E9E0-401E-4F0F-9A2B-7776FE9FB616}" srcOrd="0" destOrd="0" presId="urn:microsoft.com/office/officeart/2005/8/layout/StepDownProcess"/>
    <dgm:cxn modelId="{1BFC7810-E40F-4406-8FA6-948793AAD435}" type="presParOf" srcId="{A7D59882-2FD8-47E9-83D2-87C284AFA608}" destId="{D21CD0B0-DEB2-4589-8C2A-A0AC7040C81C}" srcOrd="1" destOrd="0" presId="urn:microsoft.com/office/officeart/2005/8/layout/StepDownProcess"/>
    <dgm:cxn modelId="{8FAECE7F-9D9A-4095-A322-D7BF412DD9AB}" type="presParOf" srcId="{A7D59882-2FD8-47E9-83D2-87C284AFA608}" destId="{81FC921E-C2C3-46AF-828C-9F5020D162C8}" srcOrd="2" destOrd="0" presId="urn:microsoft.com/office/officeart/2005/8/layout/StepDownProcess"/>
    <dgm:cxn modelId="{0E45997D-9189-41B5-9E13-19D0E9E9BD1B}" type="presParOf" srcId="{4E837168-944F-4937-AB0D-280E2B6C0CE0}" destId="{CD89611C-BC53-48B2-B2C2-77427D843A5D}" srcOrd="1" destOrd="0" presId="urn:microsoft.com/office/officeart/2005/8/layout/StepDownProcess"/>
    <dgm:cxn modelId="{87DEC081-D508-49BD-9478-AB3EAD68CE16}" type="presParOf" srcId="{4E837168-944F-4937-AB0D-280E2B6C0CE0}" destId="{FE1F088D-CB86-4EC5-834E-362367D00498}" srcOrd="2" destOrd="0" presId="urn:microsoft.com/office/officeart/2005/8/layout/StepDownProcess"/>
    <dgm:cxn modelId="{05947FCB-915E-4B91-93B4-18C153A26222}" type="presParOf" srcId="{FE1F088D-CB86-4EC5-834E-362367D00498}" destId="{B41F84EA-1337-43CC-92F0-CCA26A33A9E8}" srcOrd="0" destOrd="0" presId="urn:microsoft.com/office/officeart/2005/8/layout/StepDownProcess"/>
    <dgm:cxn modelId="{A8D5CF11-73CF-4884-ABBB-041350EDA8CE}" type="presParOf" srcId="{FE1F088D-CB86-4EC5-834E-362367D00498}" destId="{E52F8ADE-46E3-4597-8885-500BA6051E81}" srcOrd="1" destOrd="0" presId="urn:microsoft.com/office/officeart/2005/8/layout/StepDownProcess"/>
    <dgm:cxn modelId="{18809D8A-A161-4044-BFE1-C57B907E2CF7}" type="presParOf" srcId="{FE1F088D-CB86-4EC5-834E-362367D00498}" destId="{954C80BE-5B18-4149-A2DF-47D9B59291A5}" srcOrd="2" destOrd="0" presId="urn:microsoft.com/office/officeart/2005/8/layout/StepDownProcess"/>
    <dgm:cxn modelId="{C3A558C5-0E69-4F08-8F27-78B0489292FE}" type="presParOf" srcId="{4E837168-944F-4937-AB0D-280E2B6C0CE0}" destId="{3DEB380B-8D00-4BA6-AFD6-64B648077AB6}" srcOrd="3" destOrd="0" presId="urn:microsoft.com/office/officeart/2005/8/layout/StepDownProcess"/>
    <dgm:cxn modelId="{FDA89DFE-0809-45A9-AE16-2905788A4807}" type="presParOf" srcId="{4E837168-944F-4937-AB0D-280E2B6C0CE0}" destId="{441C3625-AFFA-4C3D-BD08-A093A2B3467D}" srcOrd="4" destOrd="0" presId="urn:microsoft.com/office/officeart/2005/8/layout/StepDownProcess"/>
    <dgm:cxn modelId="{F2F2622A-D9F2-4FBC-A48E-1CAE108CDEE9}" type="presParOf" srcId="{441C3625-AFFA-4C3D-BD08-A093A2B3467D}" destId="{66844BAE-D052-4C5F-B9CD-CD5FC033273C}" srcOrd="0" destOrd="0" presId="urn:microsoft.com/office/officeart/2005/8/layout/StepDownProcess"/>
    <dgm:cxn modelId="{78555676-C31D-4BB5-B0E0-F818731F4FA6}" type="presParOf" srcId="{441C3625-AFFA-4C3D-BD08-A093A2B3467D}" destId="{A15EC4CF-A03F-4259-8EAD-2582B03D6BD7}" srcOrd="1" destOrd="0" presId="urn:microsoft.com/office/officeart/2005/8/layout/StepDownProcess"/>
    <dgm:cxn modelId="{C7B31B9C-2426-4081-8CCD-9A0CAA3A0F76}" type="presParOf" srcId="{441C3625-AFFA-4C3D-BD08-A093A2B3467D}" destId="{F42FAA7F-B985-476B-AC4C-FAC375EC1BC8}" srcOrd="2" destOrd="0" presId="urn:microsoft.com/office/officeart/2005/8/layout/StepDownProcess"/>
    <dgm:cxn modelId="{CD7569B5-23EC-4AA8-B204-9A197531194E}" type="presParOf" srcId="{4E837168-944F-4937-AB0D-280E2B6C0CE0}" destId="{B25F1E20-224D-4142-897F-CB115BEC1B83}" srcOrd="5" destOrd="0" presId="urn:microsoft.com/office/officeart/2005/8/layout/StepDownProcess"/>
    <dgm:cxn modelId="{C0E2A168-3051-4632-A0B4-61D0BC126128}" type="presParOf" srcId="{4E837168-944F-4937-AB0D-280E2B6C0CE0}" destId="{1B3E5BB4-D60D-4A8C-A301-2DA8E618F16C}" srcOrd="6" destOrd="0" presId="urn:microsoft.com/office/officeart/2005/8/layout/StepDownProcess"/>
    <dgm:cxn modelId="{9ECD9F88-103B-424F-B7BB-7BE9E16ADDD5}" type="presParOf" srcId="{1B3E5BB4-D60D-4A8C-A301-2DA8E618F16C}" destId="{78592683-1B21-4832-A320-7458547F6DC1}" srcOrd="0" destOrd="0" presId="urn:microsoft.com/office/officeart/2005/8/layout/StepDownProcess"/>
    <dgm:cxn modelId="{63A3D512-753F-499C-9533-8015D6093B63}" type="presParOf" srcId="{1B3E5BB4-D60D-4A8C-A301-2DA8E618F16C}" destId="{F48002B2-6A9F-43FC-9C74-D316FA2EA4DC}" srcOrd="1" destOrd="0" presId="urn:microsoft.com/office/officeart/2005/8/layout/StepDownProcess"/>
    <dgm:cxn modelId="{6027E244-424A-497B-A9B9-B04F96BE02D0}" type="presParOf" srcId="{1B3E5BB4-D60D-4A8C-A301-2DA8E618F16C}" destId="{0C5420D4-DAB9-49AA-86BF-7ACA510B6E09}" srcOrd="2" destOrd="0" presId="urn:microsoft.com/office/officeart/2005/8/layout/StepDownProcess"/>
    <dgm:cxn modelId="{EECC83FD-D66D-416B-B073-421FE0014847}" type="presParOf" srcId="{4E837168-944F-4937-AB0D-280E2B6C0CE0}" destId="{9CE47ED7-BC7E-4FBB-8414-8B83D6AB9F6C}" srcOrd="7" destOrd="0" presId="urn:microsoft.com/office/officeart/2005/8/layout/StepDownProcess"/>
    <dgm:cxn modelId="{FD49A53D-70C8-4BA5-8CF9-B7C6D51DED09}" type="presParOf" srcId="{4E837168-944F-4937-AB0D-280E2B6C0CE0}" destId="{085A3E23-E2C1-441D-AC3A-B8E8F035BD4E}" srcOrd="8" destOrd="0" presId="urn:microsoft.com/office/officeart/2005/8/layout/StepDownProcess"/>
    <dgm:cxn modelId="{E5B90866-5449-4A4B-BF3B-DB636FC48950}" type="presParOf" srcId="{085A3E23-E2C1-441D-AC3A-B8E8F035BD4E}" destId="{8704B6FE-F85D-4B97-BD23-3FF5ADE9AFBA}"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B3AC46-A255-4BF7-B092-3D2A40F8DCA7}" type="doc">
      <dgm:prSet loTypeId="urn:microsoft.com/office/officeart/2005/8/layout/StepDownProcess" loCatId="process" qsTypeId="urn:microsoft.com/office/officeart/2005/8/quickstyle/simple5" qsCatId="simple" csTypeId="urn:microsoft.com/office/officeart/2005/8/colors/colorful2" csCatId="colorful" phldr="1"/>
      <dgm:spPr/>
      <dgm:t>
        <a:bodyPr/>
        <a:lstStyle/>
        <a:p>
          <a:endParaRPr lang="es-ES"/>
        </a:p>
      </dgm:t>
    </dgm:pt>
    <dgm:pt modelId="{96803FEC-CF02-4483-988F-08D822BFF68F}">
      <dgm:prSet phldrT="[Texto]" custT="1"/>
      <dgm:spPr>
        <a:solidFill>
          <a:schemeClr val="accent1">
            <a:lumMod val="60000"/>
            <a:lumOff val="40000"/>
          </a:schemeClr>
        </a:solidFill>
        <a:ln>
          <a:solidFill>
            <a:schemeClr val="accent5">
              <a:lumMod val="20000"/>
              <a:lumOff val="80000"/>
            </a:schemeClr>
          </a:solidFill>
        </a:ln>
      </dgm:spPr>
      <dgm:t>
        <a:bodyPr/>
        <a:lstStyle/>
        <a:p>
          <a:r>
            <a:rPr lang="es-ES" sz="1100" dirty="0">
              <a:solidFill>
                <a:schemeClr val="accent1"/>
              </a:solidFill>
            </a:rPr>
            <a:t>Zonas 2m de profundidad protegidas contra oleaje y sustrato duro.</a:t>
          </a:r>
        </a:p>
      </dgm:t>
    </dgm:pt>
    <dgm:pt modelId="{C2D7A224-BC0A-4D67-B4D2-011554EFCE26}" type="parTrans" cxnId="{AC1C00EF-4637-48E9-87CE-9523AB0FFACB}">
      <dgm:prSet/>
      <dgm:spPr/>
      <dgm:t>
        <a:bodyPr/>
        <a:lstStyle/>
        <a:p>
          <a:endParaRPr lang="es-ES" sz="1100">
            <a:solidFill>
              <a:schemeClr val="accent1"/>
            </a:solidFill>
          </a:endParaRPr>
        </a:p>
      </dgm:t>
    </dgm:pt>
    <dgm:pt modelId="{D11AF0E5-6BAC-4259-A907-84472B00F155}" type="sibTrans" cxnId="{AC1C00EF-4637-48E9-87CE-9523AB0FFACB}">
      <dgm:prSet/>
      <dgm:spPr/>
      <dgm:t>
        <a:bodyPr/>
        <a:lstStyle/>
        <a:p>
          <a:endParaRPr lang="es-ES" sz="1100">
            <a:solidFill>
              <a:schemeClr val="accent1"/>
            </a:solidFill>
          </a:endParaRPr>
        </a:p>
      </dgm:t>
    </dgm:pt>
    <dgm:pt modelId="{885E52B0-E6C2-4225-A476-81902C341F6F}">
      <dgm:prSet phldrT="[Texto]" custT="1"/>
      <dgm:spPr>
        <a:solidFill>
          <a:schemeClr val="accent5">
            <a:lumMod val="60000"/>
            <a:lumOff val="40000"/>
          </a:schemeClr>
        </a:solidFill>
      </dgm:spPr>
      <dgm:t>
        <a:bodyPr/>
        <a:lstStyle/>
        <a:p>
          <a:r>
            <a:rPr lang="es-ES" sz="1100" dirty="0">
              <a:solidFill>
                <a:schemeClr val="accent1"/>
              </a:solidFill>
            </a:rPr>
            <a:t>Se usan bandejas, camillas, tendederos, en el fondo hay una malla donde se colocan las semillas </a:t>
          </a:r>
        </a:p>
      </dgm:t>
    </dgm:pt>
    <dgm:pt modelId="{2B91FA15-2CB5-4D17-A60F-FB97A381786E}" type="parTrans" cxnId="{803D939F-BC4C-449F-8BB8-51466A03A839}">
      <dgm:prSet/>
      <dgm:spPr/>
      <dgm:t>
        <a:bodyPr/>
        <a:lstStyle/>
        <a:p>
          <a:endParaRPr lang="es-ES" sz="1100">
            <a:solidFill>
              <a:schemeClr val="accent1"/>
            </a:solidFill>
          </a:endParaRPr>
        </a:p>
      </dgm:t>
    </dgm:pt>
    <dgm:pt modelId="{27F9AE9E-2D5E-4A0A-A588-ADF1B4E812BE}" type="sibTrans" cxnId="{803D939F-BC4C-449F-8BB8-51466A03A839}">
      <dgm:prSet/>
      <dgm:spPr/>
      <dgm:t>
        <a:bodyPr/>
        <a:lstStyle/>
        <a:p>
          <a:endParaRPr lang="es-ES" sz="1100">
            <a:solidFill>
              <a:schemeClr val="accent1"/>
            </a:solidFill>
          </a:endParaRPr>
        </a:p>
      </dgm:t>
    </dgm:pt>
    <dgm:pt modelId="{9EFBCA5E-A472-412E-A0A4-0547A025D178}">
      <dgm:prSet phldrT="[Texto]" custT="1"/>
      <dgm:spPr>
        <a:solidFill>
          <a:schemeClr val="accent6">
            <a:lumMod val="40000"/>
            <a:lumOff val="60000"/>
          </a:schemeClr>
        </a:solidFill>
      </dgm:spPr>
      <dgm:t>
        <a:bodyPr/>
        <a:lstStyle/>
        <a:p>
          <a:r>
            <a:rPr lang="es-ES" sz="1100" dirty="0">
              <a:solidFill>
                <a:schemeClr val="accent1"/>
              </a:solidFill>
            </a:rPr>
            <a:t>Las semillas fueron captadas en placas de PVC y se desprendieron de la valva de fijación. </a:t>
          </a:r>
        </a:p>
      </dgm:t>
    </dgm:pt>
    <dgm:pt modelId="{6D55A967-7D8C-4982-A727-BD3B9194B420}" type="parTrans" cxnId="{1B887AE2-1691-4E00-9BDE-E5D65F118D81}">
      <dgm:prSet/>
      <dgm:spPr/>
      <dgm:t>
        <a:bodyPr/>
        <a:lstStyle/>
        <a:p>
          <a:endParaRPr lang="es-ES" sz="1100">
            <a:solidFill>
              <a:schemeClr val="accent1"/>
            </a:solidFill>
          </a:endParaRPr>
        </a:p>
      </dgm:t>
    </dgm:pt>
    <dgm:pt modelId="{3027D4CC-439F-4773-BB8E-2B3EA91C5A76}" type="sibTrans" cxnId="{1B887AE2-1691-4E00-9BDE-E5D65F118D81}">
      <dgm:prSet/>
      <dgm:spPr/>
      <dgm:t>
        <a:bodyPr/>
        <a:lstStyle/>
        <a:p>
          <a:endParaRPr lang="es-ES" sz="1100">
            <a:solidFill>
              <a:schemeClr val="accent1"/>
            </a:solidFill>
          </a:endParaRPr>
        </a:p>
      </dgm:t>
    </dgm:pt>
    <dgm:pt modelId="{7C6B99AE-B70B-4CC2-984F-97901DC6261C}">
      <dgm:prSet phldrT="[Texto]" custT="1"/>
      <dgm:spPr/>
      <dgm:t>
        <a:bodyPr/>
        <a:lstStyle/>
        <a:p>
          <a:r>
            <a:rPr lang="es-ES" sz="1100" dirty="0">
              <a:solidFill>
                <a:schemeClr val="accent1"/>
              </a:solidFill>
            </a:rPr>
            <a:t>Después de 10-12 meses se clasifican por tallas</a:t>
          </a:r>
        </a:p>
      </dgm:t>
    </dgm:pt>
    <dgm:pt modelId="{251090EC-0AB5-4695-9140-7E0436C20C14}" type="parTrans" cxnId="{451BB2B8-8FDD-4684-8534-F85CFA979BAB}">
      <dgm:prSet/>
      <dgm:spPr/>
      <dgm:t>
        <a:bodyPr/>
        <a:lstStyle/>
        <a:p>
          <a:endParaRPr lang="es-ES" sz="1100">
            <a:solidFill>
              <a:schemeClr val="accent1"/>
            </a:solidFill>
          </a:endParaRPr>
        </a:p>
      </dgm:t>
    </dgm:pt>
    <dgm:pt modelId="{54DA6FE1-29F3-4AB5-908D-69819D3415AA}" type="sibTrans" cxnId="{451BB2B8-8FDD-4684-8534-F85CFA979BAB}">
      <dgm:prSet/>
      <dgm:spPr/>
      <dgm:t>
        <a:bodyPr/>
        <a:lstStyle/>
        <a:p>
          <a:endParaRPr lang="es-ES" sz="1100">
            <a:solidFill>
              <a:schemeClr val="accent1"/>
            </a:solidFill>
          </a:endParaRPr>
        </a:p>
      </dgm:t>
    </dgm:pt>
    <dgm:pt modelId="{649CB495-63AA-4AE1-B571-E027BB4A77CD}">
      <dgm:prSet phldrT="[Texto]" custT="1"/>
      <dgm:spPr/>
      <dgm:t>
        <a:bodyPr/>
        <a:lstStyle/>
        <a:p>
          <a:r>
            <a:rPr lang="es-ES" sz="1100" dirty="0">
              <a:solidFill>
                <a:schemeClr val="accent1"/>
              </a:solidFill>
            </a:rPr>
            <a:t>Los pequeños son regresados y los demás empacados en hieleras o cajas de madera</a:t>
          </a:r>
        </a:p>
      </dgm:t>
    </dgm:pt>
    <dgm:pt modelId="{33B8F546-9C67-4C80-BC5C-11F502F4EB37}" type="parTrans" cxnId="{449E74AC-F9CF-413F-A404-0C0E6D48CB8C}">
      <dgm:prSet/>
      <dgm:spPr/>
      <dgm:t>
        <a:bodyPr/>
        <a:lstStyle/>
        <a:p>
          <a:endParaRPr lang="es-ES" sz="1100">
            <a:solidFill>
              <a:schemeClr val="accent1"/>
            </a:solidFill>
          </a:endParaRPr>
        </a:p>
      </dgm:t>
    </dgm:pt>
    <dgm:pt modelId="{0D8E39A4-51F5-43B2-98FB-F0A4B66A678A}" type="sibTrans" cxnId="{449E74AC-F9CF-413F-A404-0C0E6D48CB8C}">
      <dgm:prSet/>
      <dgm:spPr/>
      <dgm:t>
        <a:bodyPr/>
        <a:lstStyle/>
        <a:p>
          <a:endParaRPr lang="es-ES" sz="1100">
            <a:solidFill>
              <a:schemeClr val="accent1"/>
            </a:solidFill>
          </a:endParaRPr>
        </a:p>
      </dgm:t>
    </dgm:pt>
    <dgm:pt modelId="{B895A437-DF44-4013-A4CB-1BA989516139}" type="pres">
      <dgm:prSet presAssocID="{3EB3AC46-A255-4BF7-B092-3D2A40F8DCA7}" presName="rootnode" presStyleCnt="0">
        <dgm:presLayoutVars>
          <dgm:chMax/>
          <dgm:chPref/>
          <dgm:dir/>
          <dgm:animLvl val="lvl"/>
        </dgm:presLayoutVars>
      </dgm:prSet>
      <dgm:spPr/>
    </dgm:pt>
    <dgm:pt modelId="{4BC2D71E-3195-48F5-9778-DE587F790878}" type="pres">
      <dgm:prSet presAssocID="{96803FEC-CF02-4483-988F-08D822BFF68F}" presName="composite" presStyleCnt="0"/>
      <dgm:spPr/>
    </dgm:pt>
    <dgm:pt modelId="{9E3D88DC-79F1-4425-BC33-39E08F275755}" type="pres">
      <dgm:prSet presAssocID="{96803FEC-CF02-4483-988F-08D822BFF68F}" presName="bentUpArrow1" presStyleLbl="alignImgPlace1" presStyleIdx="0" presStyleCnt="4"/>
      <dgm:spPr>
        <a:solidFill>
          <a:schemeClr val="bg1">
            <a:lumMod val="85000"/>
          </a:schemeClr>
        </a:solidFill>
      </dgm:spPr>
    </dgm:pt>
    <dgm:pt modelId="{06FE2567-63D2-4DCC-AF03-045DDC38F5DB}" type="pres">
      <dgm:prSet presAssocID="{96803FEC-CF02-4483-988F-08D822BFF68F}" presName="ParentText" presStyleLbl="node1" presStyleIdx="0" presStyleCnt="5" custScaleX="152308" custLinFactNeighborX="-19056" custLinFactNeighborY="-605">
        <dgm:presLayoutVars>
          <dgm:chMax val="1"/>
          <dgm:chPref val="1"/>
          <dgm:bulletEnabled val="1"/>
        </dgm:presLayoutVars>
      </dgm:prSet>
      <dgm:spPr/>
    </dgm:pt>
    <dgm:pt modelId="{FE5D0D44-3C0A-41B4-949B-80F5E2371054}" type="pres">
      <dgm:prSet presAssocID="{96803FEC-CF02-4483-988F-08D822BFF68F}" presName="ChildText" presStyleLbl="revTx" presStyleIdx="0" presStyleCnt="4">
        <dgm:presLayoutVars>
          <dgm:chMax val="0"/>
          <dgm:chPref val="0"/>
          <dgm:bulletEnabled val="1"/>
        </dgm:presLayoutVars>
      </dgm:prSet>
      <dgm:spPr/>
    </dgm:pt>
    <dgm:pt modelId="{ABE96EB4-8759-4AFE-AAA0-2EFBD03FFC39}" type="pres">
      <dgm:prSet presAssocID="{D11AF0E5-6BAC-4259-A907-84472B00F155}" presName="sibTrans" presStyleCnt="0"/>
      <dgm:spPr/>
    </dgm:pt>
    <dgm:pt modelId="{3050A33B-DFC4-4D96-8721-AEE218521A29}" type="pres">
      <dgm:prSet presAssocID="{885E52B0-E6C2-4225-A476-81902C341F6F}" presName="composite" presStyleCnt="0"/>
      <dgm:spPr/>
    </dgm:pt>
    <dgm:pt modelId="{5E8438D2-2AE5-47BF-ACE1-255A95F58539}" type="pres">
      <dgm:prSet presAssocID="{885E52B0-E6C2-4225-A476-81902C341F6F}" presName="bentUpArrow1" presStyleLbl="alignImgPlace1" presStyleIdx="1" presStyleCnt="4"/>
      <dgm:spPr/>
    </dgm:pt>
    <dgm:pt modelId="{D63CFB63-80A5-42FE-954B-FE7C2BF10302}" type="pres">
      <dgm:prSet presAssocID="{885E52B0-E6C2-4225-A476-81902C341F6F}" presName="ParentText" presStyleLbl="node1" presStyleIdx="1" presStyleCnt="5" custScaleX="155393" custLinFactNeighborX="31629" custLinFactNeighborY="-4247">
        <dgm:presLayoutVars>
          <dgm:chMax val="1"/>
          <dgm:chPref val="1"/>
          <dgm:bulletEnabled val="1"/>
        </dgm:presLayoutVars>
      </dgm:prSet>
      <dgm:spPr/>
    </dgm:pt>
    <dgm:pt modelId="{A991ECA8-4E9B-4902-876D-037C1DD78DE2}" type="pres">
      <dgm:prSet presAssocID="{885E52B0-E6C2-4225-A476-81902C341F6F}" presName="ChildText" presStyleLbl="revTx" presStyleIdx="1" presStyleCnt="4">
        <dgm:presLayoutVars>
          <dgm:chMax val="0"/>
          <dgm:chPref val="0"/>
          <dgm:bulletEnabled val="1"/>
        </dgm:presLayoutVars>
      </dgm:prSet>
      <dgm:spPr/>
    </dgm:pt>
    <dgm:pt modelId="{E6644AB8-D764-411B-BB40-4669994FC0F8}" type="pres">
      <dgm:prSet presAssocID="{27F9AE9E-2D5E-4A0A-A588-ADF1B4E812BE}" presName="sibTrans" presStyleCnt="0"/>
      <dgm:spPr/>
    </dgm:pt>
    <dgm:pt modelId="{B946A2F3-3E72-4ABB-BA90-4DC9582C45EF}" type="pres">
      <dgm:prSet presAssocID="{9EFBCA5E-A472-412E-A0A4-0547A025D178}" presName="composite" presStyleCnt="0"/>
      <dgm:spPr/>
    </dgm:pt>
    <dgm:pt modelId="{A97614E9-52E6-4DCD-B9D6-91C4A021CD65}" type="pres">
      <dgm:prSet presAssocID="{9EFBCA5E-A472-412E-A0A4-0547A025D178}" presName="bentUpArrow1" presStyleLbl="alignImgPlace1" presStyleIdx="2" presStyleCnt="4"/>
      <dgm:spPr/>
    </dgm:pt>
    <dgm:pt modelId="{D7146B87-3282-42AB-BBCD-66E3099A27DF}" type="pres">
      <dgm:prSet presAssocID="{9EFBCA5E-A472-412E-A0A4-0547A025D178}" presName="ParentText" presStyleLbl="node1" presStyleIdx="2" presStyleCnt="5" custScaleX="141870" custLinFactNeighborX="39603" custLinFactNeighborY="-4247">
        <dgm:presLayoutVars>
          <dgm:chMax val="1"/>
          <dgm:chPref val="1"/>
          <dgm:bulletEnabled val="1"/>
        </dgm:presLayoutVars>
      </dgm:prSet>
      <dgm:spPr/>
    </dgm:pt>
    <dgm:pt modelId="{FD1F6A15-2D9A-49CE-B952-346162BE875B}" type="pres">
      <dgm:prSet presAssocID="{9EFBCA5E-A472-412E-A0A4-0547A025D178}" presName="ChildText" presStyleLbl="revTx" presStyleIdx="2" presStyleCnt="4">
        <dgm:presLayoutVars>
          <dgm:chMax val="0"/>
          <dgm:chPref val="0"/>
          <dgm:bulletEnabled val="1"/>
        </dgm:presLayoutVars>
      </dgm:prSet>
      <dgm:spPr/>
    </dgm:pt>
    <dgm:pt modelId="{FFCC3942-5850-4ACC-A8A0-943AAFCD38EE}" type="pres">
      <dgm:prSet presAssocID="{3027D4CC-439F-4773-BB8E-2B3EA91C5A76}" presName="sibTrans" presStyleCnt="0"/>
      <dgm:spPr/>
    </dgm:pt>
    <dgm:pt modelId="{F7C95CCE-7B6D-4ADF-8420-BF40B59A5967}" type="pres">
      <dgm:prSet presAssocID="{7C6B99AE-B70B-4CC2-984F-97901DC6261C}" presName="composite" presStyleCnt="0"/>
      <dgm:spPr/>
    </dgm:pt>
    <dgm:pt modelId="{097D09F4-13A7-482A-BE97-51C2B3C3F41F}" type="pres">
      <dgm:prSet presAssocID="{7C6B99AE-B70B-4CC2-984F-97901DC6261C}" presName="bentUpArrow1" presStyleLbl="alignImgPlace1" presStyleIdx="3" presStyleCnt="4"/>
      <dgm:spPr/>
    </dgm:pt>
    <dgm:pt modelId="{C4E7BB7B-0394-4DF3-8363-5F14CA510AF4}" type="pres">
      <dgm:prSet presAssocID="{7C6B99AE-B70B-4CC2-984F-97901DC6261C}" presName="ParentText" presStyleLbl="node1" presStyleIdx="3" presStyleCnt="5" custScaleX="128437" custLinFactNeighborX="45653" custLinFactNeighborY="-2749">
        <dgm:presLayoutVars>
          <dgm:chMax val="1"/>
          <dgm:chPref val="1"/>
          <dgm:bulletEnabled val="1"/>
        </dgm:presLayoutVars>
      </dgm:prSet>
      <dgm:spPr/>
    </dgm:pt>
    <dgm:pt modelId="{65992588-9880-480A-AED7-29DDF5D78F61}" type="pres">
      <dgm:prSet presAssocID="{7C6B99AE-B70B-4CC2-984F-97901DC6261C}" presName="ChildText" presStyleLbl="revTx" presStyleIdx="3" presStyleCnt="4">
        <dgm:presLayoutVars>
          <dgm:chMax val="0"/>
          <dgm:chPref val="0"/>
          <dgm:bulletEnabled val="1"/>
        </dgm:presLayoutVars>
      </dgm:prSet>
      <dgm:spPr/>
    </dgm:pt>
    <dgm:pt modelId="{5481903D-E9D9-434A-8ADC-BF4FBB59EB18}" type="pres">
      <dgm:prSet presAssocID="{54DA6FE1-29F3-4AB5-908D-69819D3415AA}" presName="sibTrans" presStyleCnt="0"/>
      <dgm:spPr/>
    </dgm:pt>
    <dgm:pt modelId="{D06CB62A-8F14-456D-B250-902ECC0D14DA}" type="pres">
      <dgm:prSet presAssocID="{649CB495-63AA-4AE1-B571-E027BB4A77CD}" presName="composite" presStyleCnt="0"/>
      <dgm:spPr/>
    </dgm:pt>
    <dgm:pt modelId="{16656112-A562-4204-A9CD-9824A5DD1F94}" type="pres">
      <dgm:prSet presAssocID="{649CB495-63AA-4AE1-B571-E027BB4A77CD}" presName="ParentText" presStyleLbl="node1" presStyleIdx="4" presStyleCnt="5" custScaleX="143159">
        <dgm:presLayoutVars>
          <dgm:chMax val="1"/>
          <dgm:chPref val="1"/>
          <dgm:bulletEnabled val="1"/>
        </dgm:presLayoutVars>
      </dgm:prSet>
      <dgm:spPr/>
    </dgm:pt>
  </dgm:ptLst>
  <dgm:cxnLst>
    <dgm:cxn modelId="{6CC04924-7811-402C-B806-34FE043B8069}" type="presOf" srcId="{96803FEC-CF02-4483-988F-08D822BFF68F}" destId="{06FE2567-63D2-4DCC-AF03-045DDC38F5DB}" srcOrd="0" destOrd="0" presId="urn:microsoft.com/office/officeart/2005/8/layout/StepDownProcess"/>
    <dgm:cxn modelId="{8546C12B-9E4C-4435-872A-556DC52A3F68}" type="presOf" srcId="{7C6B99AE-B70B-4CC2-984F-97901DC6261C}" destId="{C4E7BB7B-0394-4DF3-8363-5F14CA510AF4}" srcOrd="0" destOrd="0" presId="urn:microsoft.com/office/officeart/2005/8/layout/StepDownProcess"/>
    <dgm:cxn modelId="{C0D0D799-3AFF-4770-ADC9-7C03125E4A29}" type="presOf" srcId="{3EB3AC46-A255-4BF7-B092-3D2A40F8DCA7}" destId="{B895A437-DF44-4013-A4CB-1BA989516139}" srcOrd="0" destOrd="0" presId="urn:microsoft.com/office/officeart/2005/8/layout/StepDownProcess"/>
    <dgm:cxn modelId="{7313EA9C-7B0B-4F33-8B40-32E8A39513E5}" type="presOf" srcId="{649CB495-63AA-4AE1-B571-E027BB4A77CD}" destId="{16656112-A562-4204-A9CD-9824A5DD1F94}" srcOrd="0" destOrd="0" presId="urn:microsoft.com/office/officeart/2005/8/layout/StepDownProcess"/>
    <dgm:cxn modelId="{803D939F-BC4C-449F-8BB8-51466A03A839}" srcId="{3EB3AC46-A255-4BF7-B092-3D2A40F8DCA7}" destId="{885E52B0-E6C2-4225-A476-81902C341F6F}" srcOrd="1" destOrd="0" parTransId="{2B91FA15-2CB5-4D17-A60F-FB97A381786E}" sibTransId="{27F9AE9E-2D5E-4A0A-A588-ADF1B4E812BE}"/>
    <dgm:cxn modelId="{449E74AC-F9CF-413F-A404-0C0E6D48CB8C}" srcId="{3EB3AC46-A255-4BF7-B092-3D2A40F8DCA7}" destId="{649CB495-63AA-4AE1-B571-E027BB4A77CD}" srcOrd="4" destOrd="0" parTransId="{33B8F546-9C67-4C80-BC5C-11F502F4EB37}" sibTransId="{0D8E39A4-51F5-43B2-98FB-F0A4B66A678A}"/>
    <dgm:cxn modelId="{451BB2B8-8FDD-4684-8534-F85CFA979BAB}" srcId="{3EB3AC46-A255-4BF7-B092-3D2A40F8DCA7}" destId="{7C6B99AE-B70B-4CC2-984F-97901DC6261C}" srcOrd="3" destOrd="0" parTransId="{251090EC-0AB5-4695-9140-7E0436C20C14}" sibTransId="{54DA6FE1-29F3-4AB5-908D-69819D3415AA}"/>
    <dgm:cxn modelId="{2573E2C8-26F1-4DDD-9693-1C34DCEE22A2}" type="presOf" srcId="{9EFBCA5E-A472-412E-A0A4-0547A025D178}" destId="{D7146B87-3282-42AB-BBCD-66E3099A27DF}" srcOrd="0" destOrd="0" presId="urn:microsoft.com/office/officeart/2005/8/layout/StepDownProcess"/>
    <dgm:cxn modelId="{43F95CDD-67B0-4F34-B9A2-25A97CE05D18}" type="presOf" srcId="{885E52B0-E6C2-4225-A476-81902C341F6F}" destId="{D63CFB63-80A5-42FE-954B-FE7C2BF10302}" srcOrd="0" destOrd="0" presId="urn:microsoft.com/office/officeart/2005/8/layout/StepDownProcess"/>
    <dgm:cxn modelId="{1B887AE2-1691-4E00-9BDE-E5D65F118D81}" srcId="{3EB3AC46-A255-4BF7-B092-3D2A40F8DCA7}" destId="{9EFBCA5E-A472-412E-A0A4-0547A025D178}" srcOrd="2" destOrd="0" parTransId="{6D55A967-7D8C-4982-A727-BD3B9194B420}" sibTransId="{3027D4CC-439F-4773-BB8E-2B3EA91C5A76}"/>
    <dgm:cxn modelId="{AC1C00EF-4637-48E9-87CE-9523AB0FFACB}" srcId="{3EB3AC46-A255-4BF7-B092-3D2A40F8DCA7}" destId="{96803FEC-CF02-4483-988F-08D822BFF68F}" srcOrd="0" destOrd="0" parTransId="{C2D7A224-BC0A-4D67-B4D2-011554EFCE26}" sibTransId="{D11AF0E5-6BAC-4259-A907-84472B00F155}"/>
    <dgm:cxn modelId="{E131E63B-AC14-478A-9CAF-C29A9EE7B7C9}" type="presParOf" srcId="{B895A437-DF44-4013-A4CB-1BA989516139}" destId="{4BC2D71E-3195-48F5-9778-DE587F790878}" srcOrd="0" destOrd="0" presId="urn:microsoft.com/office/officeart/2005/8/layout/StepDownProcess"/>
    <dgm:cxn modelId="{F3D82E6C-0B7D-4057-8AB5-B29520053213}" type="presParOf" srcId="{4BC2D71E-3195-48F5-9778-DE587F790878}" destId="{9E3D88DC-79F1-4425-BC33-39E08F275755}" srcOrd="0" destOrd="0" presId="urn:microsoft.com/office/officeart/2005/8/layout/StepDownProcess"/>
    <dgm:cxn modelId="{63277D9A-CD18-4BFD-9AA3-DB92C4B35002}" type="presParOf" srcId="{4BC2D71E-3195-48F5-9778-DE587F790878}" destId="{06FE2567-63D2-4DCC-AF03-045DDC38F5DB}" srcOrd="1" destOrd="0" presId="urn:microsoft.com/office/officeart/2005/8/layout/StepDownProcess"/>
    <dgm:cxn modelId="{47232DAD-472F-4496-A262-541D5B0141B6}" type="presParOf" srcId="{4BC2D71E-3195-48F5-9778-DE587F790878}" destId="{FE5D0D44-3C0A-41B4-949B-80F5E2371054}" srcOrd="2" destOrd="0" presId="urn:microsoft.com/office/officeart/2005/8/layout/StepDownProcess"/>
    <dgm:cxn modelId="{808AC495-5D06-449B-A90E-58189D70BC15}" type="presParOf" srcId="{B895A437-DF44-4013-A4CB-1BA989516139}" destId="{ABE96EB4-8759-4AFE-AAA0-2EFBD03FFC39}" srcOrd="1" destOrd="0" presId="urn:microsoft.com/office/officeart/2005/8/layout/StepDownProcess"/>
    <dgm:cxn modelId="{85047741-3A21-49BC-A2C8-0A7C6C4D553A}" type="presParOf" srcId="{B895A437-DF44-4013-A4CB-1BA989516139}" destId="{3050A33B-DFC4-4D96-8721-AEE218521A29}" srcOrd="2" destOrd="0" presId="urn:microsoft.com/office/officeart/2005/8/layout/StepDownProcess"/>
    <dgm:cxn modelId="{ACF69EB3-A421-4B33-A345-EECEA3FEFE77}" type="presParOf" srcId="{3050A33B-DFC4-4D96-8721-AEE218521A29}" destId="{5E8438D2-2AE5-47BF-ACE1-255A95F58539}" srcOrd="0" destOrd="0" presId="urn:microsoft.com/office/officeart/2005/8/layout/StepDownProcess"/>
    <dgm:cxn modelId="{59DA7338-928C-4DB2-8C9A-0CB8B7BB9125}" type="presParOf" srcId="{3050A33B-DFC4-4D96-8721-AEE218521A29}" destId="{D63CFB63-80A5-42FE-954B-FE7C2BF10302}" srcOrd="1" destOrd="0" presId="urn:microsoft.com/office/officeart/2005/8/layout/StepDownProcess"/>
    <dgm:cxn modelId="{FE4F1F3A-2666-404F-844E-E26760099DB0}" type="presParOf" srcId="{3050A33B-DFC4-4D96-8721-AEE218521A29}" destId="{A991ECA8-4E9B-4902-876D-037C1DD78DE2}" srcOrd="2" destOrd="0" presId="urn:microsoft.com/office/officeart/2005/8/layout/StepDownProcess"/>
    <dgm:cxn modelId="{7EDDFC38-C26B-4C07-AB0B-E26816EED6FC}" type="presParOf" srcId="{B895A437-DF44-4013-A4CB-1BA989516139}" destId="{E6644AB8-D764-411B-BB40-4669994FC0F8}" srcOrd="3" destOrd="0" presId="urn:microsoft.com/office/officeart/2005/8/layout/StepDownProcess"/>
    <dgm:cxn modelId="{D0BC20E1-ED41-4EA2-A36F-C53BDFA320BB}" type="presParOf" srcId="{B895A437-DF44-4013-A4CB-1BA989516139}" destId="{B946A2F3-3E72-4ABB-BA90-4DC9582C45EF}" srcOrd="4" destOrd="0" presId="urn:microsoft.com/office/officeart/2005/8/layout/StepDownProcess"/>
    <dgm:cxn modelId="{7A6E5D9B-D2E8-4083-A6CD-1DD978A3CA77}" type="presParOf" srcId="{B946A2F3-3E72-4ABB-BA90-4DC9582C45EF}" destId="{A97614E9-52E6-4DCD-B9D6-91C4A021CD65}" srcOrd="0" destOrd="0" presId="urn:microsoft.com/office/officeart/2005/8/layout/StepDownProcess"/>
    <dgm:cxn modelId="{B965EFB6-4251-427B-A424-60077749DCAA}" type="presParOf" srcId="{B946A2F3-3E72-4ABB-BA90-4DC9582C45EF}" destId="{D7146B87-3282-42AB-BBCD-66E3099A27DF}" srcOrd="1" destOrd="0" presId="urn:microsoft.com/office/officeart/2005/8/layout/StepDownProcess"/>
    <dgm:cxn modelId="{8443F96D-4515-475F-A441-A71FB4C6465F}" type="presParOf" srcId="{B946A2F3-3E72-4ABB-BA90-4DC9582C45EF}" destId="{FD1F6A15-2D9A-49CE-B952-346162BE875B}" srcOrd="2" destOrd="0" presId="urn:microsoft.com/office/officeart/2005/8/layout/StepDownProcess"/>
    <dgm:cxn modelId="{B0DE7752-EFDC-4C9B-AA6C-815224AAC949}" type="presParOf" srcId="{B895A437-DF44-4013-A4CB-1BA989516139}" destId="{FFCC3942-5850-4ACC-A8A0-943AAFCD38EE}" srcOrd="5" destOrd="0" presId="urn:microsoft.com/office/officeart/2005/8/layout/StepDownProcess"/>
    <dgm:cxn modelId="{0421A43D-44A2-4EB8-A7F8-FEE16371FE14}" type="presParOf" srcId="{B895A437-DF44-4013-A4CB-1BA989516139}" destId="{F7C95CCE-7B6D-4ADF-8420-BF40B59A5967}" srcOrd="6" destOrd="0" presId="urn:microsoft.com/office/officeart/2005/8/layout/StepDownProcess"/>
    <dgm:cxn modelId="{A62ED789-35DC-4CA3-B896-536F14BB70A1}" type="presParOf" srcId="{F7C95CCE-7B6D-4ADF-8420-BF40B59A5967}" destId="{097D09F4-13A7-482A-BE97-51C2B3C3F41F}" srcOrd="0" destOrd="0" presId="urn:microsoft.com/office/officeart/2005/8/layout/StepDownProcess"/>
    <dgm:cxn modelId="{E6FF834B-61E7-4BF8-9E27-21297E620478}" type="presParOf" srcId="{F7C95CCE-7B6D-4ADF-8420-BF40B59A5967}" destId="{C4E7BB7B-0394-4DF3-8363-5F14CA510AF4}" srcOrd="1" destOrd="0" presId="urn:microsoft.com/office/officeart/2005/8/layout/StepDownProcess"/>
    <dgm:cxn modelId="{4E5CA198-5AE1-43A4-AC45-6D831586DBE5}" type="presParOf" srcId="{F7C95CCE-7B6D-4ADF-8420-BF40B59A5967}" destId="{65992588-9880-480A-AED7-29DDF5D78F61}" srcOrd="2" destOrd="0" presId="urn:microsoft.com/office/officeart/2005/8/layout/StepDownProcess"/>
    <dgm:cxn modelId="{6303DD78-9E58-4789-8120-9BFFAE90FD05}" type="presParOf" srcId="{B895A437-DF44-4013-A4CB-1BA989516139}" destId="{5481903D-E9D9-434A-8ADC-BF4FBB59EB18}" srcOrd="7" destOrd="0" presId="urn:microsoft.com/office/officeart/2005/8/layout/StepDownProcess"/>
    <dgm:cxn modelId="{2062BEFA-4449-4639-B2BB-28B271D8D143}" type="presParOf" srcId="{B895A437-DF44-4013-A4CB-1BA989516139}" destId="{D06CB62A-8F14-456D-B250-902ECC0D14DA}" srcOrd="8" destOrd="0" presId="urn:microsoft.com/office/officeart/2005/8/layout/StepDownProcess"/>
    <dgm:cxn modelId="{2E460848-6B6B-4617-AAA4-3F92EE2C07B2}" type="presParOf" srcId="{D06CB62A-8F14-456D-B250-902ECC0D14DA}" destId="{16656112-A562-4204-A9CD-9824A5DD1F94}"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CE7AA62C-79BC-438C-B9C0-FD20ACDA4894}"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s-ES"/>
        </a:p>
      </dgm:t>
    </dgm:pt>
    <dgm:pt modelId="{2FBDA386-DF0C-4E8C-9372-B50EA59C8CDE}">
      <dgm:prSet phldrT="[Texto]" custT="1"/>
      <dgm:spPr>
        <a:solidFill>
          <a:srgbClr val="00B0F0"/>
        </a:solidFill>
      </dgm:spPr>
      <dgm:t>
        <a:bodyPr/>
        <a:lstStyle/>
        <a:p>
          <a:r>
            <a:rPr lang="es-ES" sz="1000" dirty="0"/>
            <a:t>Zonas protegidas</a:t>
          </a:r>
        </a:p>
      </dgm:t>
    </dgm:pt>
    <dgm:pt modelId="{947CB2CA-32E9-4197-93F8-B5248766E612}" type="parTrans" cxnId="{1AE7BADE-314A-403C-B3B0-8C6F08E4313E}">
      <dgm:prSet/>
      <dgm:spPr/>
      <dgm:t>
        <a:bodyPr/>
        <a:lstStyle/>
        <a:p>
          <a:endParaRPr lang="es-ES" sz="1050"/>
        </a:p>
      </dgm:t>
    </dgm:pt>
    <dgm:pt modelId="{AE43C341-CFA1-4A25-8EC9-25C2E8A55E33}" type="sibTrans" cxnId="{1AE7BADE-314A-403C-B3B0-8C6F08E4313E}">
      <dgm:prSet/>
      <dgm:spPr/>
      <dgm:t>
        <a:bodyPr/>
        <a:lstStyle/>
        <a:p>
          <a:endParaRPr lang="es-ES" sz="1050"/>
        </a:p>
      </dgm:t>
    </dgm:pt>
    <dgm:pt modelId="{C092C081-B8A0-4467-82BA-3FDB37EF9758}">
      <dgm:prSet phldrT="[Texto]" custT="1"/>
      <dgm:spPr>
        <a:solidFill>
          <a:schemeClr val="accent1">
            <a:lumMod val="75000"/>
          </a:schemeClr>
        </a:solidFill>
      </dgm:spPr>
      <dgm:t>
        <a:bodyPr/>
        <a:lstStyle/>
        <a:p>
          <a:r>
            <a:rPr lang="es-ES" sz="1000" dirty="0"/>
            <a:t>Limpieza frecuente para evitar incrustación en artefactos de cultivo</a:t>
          </a:r>
        </a:p>
      </dgm:t>
    </dgm:pt>
    <dgm:pt modelId="{C3C934EC-2731-45B5-94D0-208B9051E367}" type="parTrans" cxnId="{32D8CA12-CCA7-4D71-8A28-E3D9EF4FBE78}">
      <dgm:prSet/>
      <dgm:spPr/>
      <dgm:t>
        <a:bodyPr/>
        <a:lstStyle/>
        <a:p>
          <a:endParaRPr lang="es-ES" sz="1050"/>
        </a:p>
      </dgm:t>
    </dgm:pt>
    <dgm:pt modelId="{C700DFEB-E4B4-4E3A-BB60-5DA2AA2400A1}" type="sibTrans" cxnId="{32D8CA12-CCA7-4D71-8A28-E3D9EF4FBE78}">
      <dgm:prSet/>
      <dgm:spPr/>
      <dgm:t>
        <a:bodyPr/>
        <a:lstStyle/>
        <a:p>
          <a:endParaRPr lang="es-ES" sz="1050"/>
        </a:p>
      </dgm:t>
    </dgm:pt>
    <dgm:pt modelId="{3D9CC304-00B0-47E8-87B4-24CE20282FED}">
      <dgm:prSet phldrT="[Texto]" custT="1"/>
      <dgm:spPr>
        <a:solidFill>
          <a:schemeClr val="accent6">
            <a:lumMod val="75000"/>
          </a:schemeClr>
        </a:solidFill>
      </dgm:spPr>
      <dgm:t>
        <a:bodyPr/>
        <a:lstStyle/>
        <a:p>
          <a:r>
            <a:rPr lang="es-ES" sz="1000" dirty="0"/>
            <a:t>En caso de enfermedades y parásitos es complicado</a:t>
          </a:r>
        </a:p>
      </dgm:t>
    </dgm:pt>
    <dgm:pt modelId="{3B87F184-6306-41C1-B7CB-0A2EE38DDCE1}" type="parTrans" cxnId="{61CD532F-0884-4E42-B4D2-46C500FA900A}">
      <dgm:prSet/>
      <dgm:spPr/>
      <dgm:t>
        <a:bodyPr/>
        <a:lstStyle/>
        <a:p>
          <a:endParaRPr lang="es-ES" sz="1050"/>
        </a:p>
      </dgm:t>
    </dgm:pt>
    <dgm:pt modelId="{671ED96B-DE63-4B3D-8923-F118E5E6AECC}" type="sibTrans" cxnId="{61CD532F-0884-4E42-B4D2-46C500FA900A}">
      <dgm:prSet/>
      <dgm:spPr/>
      <dgm:t>
        <a:bodyPr/>
        <a:lstStyle/>
        <a:p>
          <a:endParaRPr lang="es-ES" sz="1050"/>
        </a:p>
      </dgm:t>
    </dgm:pt>
    <dgm:pt modelId="{9D5E3CBB-2716-4E1E-84EC-2628056408D6}">
      <dgm:prSet phldrT="[Texto]" custT="1"/>
      <dgm:spPr/>
      <dgm:t>
        <a:bodyPr/>
        <a:lstStyle/>
        <a:p>
          <a:r>
            <a:rPr lang="es-ES" sz="1000" dirty="0"/>
            <a:t>Riesgos de robo de producto</a:t>
          </a:r>
        </a:p>
      </dgm:t>
    </dgm:pt>
    <dgm:pt modelId="{E45F6128-9D38-4471-849E-5AA980DB1396}" type="parTrans" cxnId="{C1DC4FA0-AB59-4911-BA97-A7FC2E00663D}">
      <dgm:prSet/>
      <dgm:spPr/>
      <dgm:t>
        <a:bodyPr/>
        <a:lstStyle/>
        <a:p>
          <a:endParaRPr lang="es-ES" sz="1050"/>
        </a:p>
      </dgm:t>
    </dgm:pt>
    <dgm:pt modelId="{62B6A2FD-6402-4F13-8489-3848505C57F3}" type="sibTrans" cxnId="{C1DC4FA0-AB59-4911-BA97-A7FC2E00663D}">
      <dgm:prSet/>
      <dgm:spPr/>
      <dgm:t>
        <a:bodyPr/>
        <a:lstStyle/>
        <a:p>
          <a:endParaRPr lang="es-ES" sz="1050"/>
        </a:p>
      </dgm:t>
    </dgm:pt>
    <dgm:pt modelId="{2F5E4394-BFAC-463C-90E2-D64CA05826B9}">
      <dgm:prSet phldrT="[Texto]" custT="1"/>
      <dgm:spPr>
        <a:solidFill>
          <a:schemeClr val="accent6">
            <a:lumMod val="60000"/>
            <a:lumOff val="40000"/>
          </a:schemeClr>
        </a:solidFill>
      </dgm:spPr>
      <dgm:t>
        <a:bodyPr/>
        <a:lstStyle/>
        <a:p>
          <a:r>
            <a:rPr lang="es-ES" sz="1000" dirty="0">
              <a:solidFill>
                <a:schemeClr val="accent1"/>
              </a:solidFill>
            </a:rPr>
            <a:t>Garantizar aporte alimenticio natural, eliminación de  metabolitos y  niveles de O</a:t>
          </a:r>
        </a:p>
      </dgm:t>
    </dgm:pt>
    <dgm:pt modelId="{B3D8B552-D285-41BC-BAC4-6C464AAA7D11}" type="parTrans" cxnId="{55206C77-B65F-4528-BD27-08CCD599D608}">
      <dgm:prSet/>
      <dgm:spPr/>
      <dgm:t>
        <a:bodyPr/>
        <a:lstStyle/>
        <a:p>
          <a:endParaRPr lang="es-ES" sz="1050"/>
        </a:p>
      </dgm:t>
    </dgm:pt>
    <dgm:pt modelId="{B7BB2861-C724-4936-AD13-11AB061A2AE2}" type="sibTrans" cxnId="{55206C77-B65F-4528-BD27-08CCD599D608}">
      <dgm:prSet/>
      <dgm:spPr/>
      <dgm:t>
        <a:bodyPr/>
        <a:lstStyle/>
        <a:p>
          <a:endParaRPr lang="es-ES" sz="1050"/>
        </a:p>
      </dgm:t>
    </dgm:pt>
    <dgm:pt modelId="{808AFC04-20E6-4964-B84A-848127867DA6}" type="pres">
      <dgm:prSet presAssocID="{CE7AA62C-79BC-438C-B9C0-FD20ACDA4894}" presName="cycle" presStyleCnt="0">
        <dgm:presLayoutVars>
          <dgm:dir/>
          <dgm:resizeHandles val="exact"/>
        </dgm:presLayoutVars>
      </dgm:prSet>
      <dgm:spPr/>
    </dgm:pt>
    <dgm:pt modelId="{CD82EA4B-51F5-4DCB-90C7-B8C0199B3001}" type="pres">
      <dgm:prSet presAssocID="{2FBDA386-DF0C-4E8C-9372-B50EA59C8CDE}" presName="node" presStyleLbl="node1" presStyleIdx="0" presStyleCnt="5">
        <dgm:presLayoutVars>
          <dgm:bulletEnabled val="1"/>
        </dgm:presLayoutVars>
      </dgm:prSet>
      <dgm:spPr/>
    </dgm:pt>
    <dgm:pt modelId="{92EEE504-01C3-4C08-918E-DC444B49CE0E}" type="pres">
      <dgm:prSet presAssocID="{2FBDA386-DF0C-4E8C-9372-B50EA59C8CDE}" presName="spNode" presStyleCnt="0"/>
      <dgm:spPr/>
    </dgm:pt>
    <dgm:pt modelId="{F40B51FA-3555-4DE5-A0E4-ACD032103319}" type="pres">
      <dgm:prSet presAssocID="{AE43C341-CFA1-4A25-8EC9-25C2E8A55E33}" presName="sibTrans" presStyleLbl="sibTrans1D1" presStyleIdx="0" presStyleCnt="5"/>
      <dgm:spPr/>
    </dgm:pt>
    <dgm:pt modelId="{43363BB3-0716-40F2-A26A-18237EF15AD6}" type="pres">
      <dgm:prSet presAssocID="{2F5E4394-BFAC-463C-90E2-D64CA05826B9}" presName="node" presStyleLbl="node1" presStyleIdx="1" presStyleCnt="5" custScaleX="123083" custScaleY="133605">
        <dgm:presLayoutVars>
          <dgm:bulletEnabled val="1"/>
        </dgm:presLayoutVars>
      </dgm:prSet>
      <dgm:spPr/>
    </dgm:pt>
    <dgm:pt modelId="{20AD0E52-7137-4403-9BBF-E7624D7D91A4}" type="pres">
      <dgm:prSet presAssocID="{2F5E4394-BFAC-463C-90E2-D64CA05826B9}" presName="spNode" presStyleCnt="0"/>
      <dgm:spPr/>
    </dgm:pt>
    <dgm:pt modelId="{6FF11E5F-ECD5-4DA5-86B4-8E0A43F5FDF7}" type="pres">
      <dgm:prSet presAssocID="{B7BB2861-C724-4936-AD13-11AB061A2AE2}" presName="sibTrans" presStyleLbl="sibTrans1D1" presStyleIdx="1" presStyleCnt="5"/>
      <dgm:spPr/>
    </dgm:pt>
    <dgm:pt modelId="{16C542EC-EC51-4EB3-B58C-3849E3DD46EF}" type="pres">
      <dgm:prSet presAssocID="{C092C081-B8A0-4467-82BA-3FDB37EF9758}" presName="node" presStyleLbl="node1" presStyleIdx="2" presStyleCnt="5" custScaleX="125603" custScaleY="91859" custRadScaleRad="104968" custRadScaleInc="-40144">
        <dgm:presLayoutVars>
          <dgm:bulletEnabled val="1"/>
        </dgm:presLayoutVars>
      </dgm:prSet>
      <dgm:spPr/>
    </dgm:pt>
    <dgm:pt modelId="{70BC9679-8EC7-46EE-86CD-AEB87E2299A2}" type="pres">
      <dgm:prSet presAssocID="{C092C081-B8A0-4467-82BA-3FDB37EF9758}" presName="spNode" presStyleCnt="0"/>
      <dgm:spPr/>
    </dgm:pt>
    <dgm:pt modelId="{DEECA407-7D84-4F65-9A66-B02DB7560FB0}" type="pres">
      <dgm:prSet presAssocID="{C700DFEB-E4B4-4E3A-BB60-5DA2AA2400A1}" presName="sibTrans" presStyleLbl="sibTrans1D1" presStyleIdx="2" presStyleCnt="5"/>
      <dgm:spPr/>
    </dgm:pt>
    <dgm:pt modelId="{FC2FD8BB-AD6E-4F6E-BEF4-A64EDE4ECAC3}" type="pres">
      <dgm:prSet presAssocID="{3D9CC304-00B0-47E8-87B4-24CE20282FED}" presName="node" presStyleLbl="node1" presStyleIdx="3" presStyleCnt="5" custRadScaleRad="101350" custRadScaleInc="15946">
        <dgm:presLayoutVars>
          <dgm:bulletEnabled val="1"/>
        </dgm:presLayoutVars>
      </dgm:prSet>
      <dgm:spPr/>
    </dgm:pt>
    <dgm:pt modelId="{4BCBB2C8-7EAC-4A68-9421-506833CAB7B3}" type="pres">
      <dgm:prSet presAssocID="{3D9CC304-00B0-47E8-87B4-24CE20282FED}" presName="spNode" presStyleCnt="0"/>
      <dgm:spPr/>
    </dgm:pt>
    <dgm:pt modelId="{BF6B4E0B-EB43-44BC-AB20-6FFC0A69F83C}" type="pres">
      <dgm:prSet presAssocID="{671ED96B-DE63-4B3D-8923-F118E5E6AECC}" presName="sibTrans" presStyleLbl="sibTrans1D1" presStyleIdx="3" presStyleCnt="5"/>
      <dgm:spPr/>
    </dgm:pt>
    <dgm:pt modelId="{DBE5B2CA-9085-4A4A-B976-1EA9424CD289}" type="pres">
      <dgm:prSet presAssocID="{9D5E3CBB-2716-4E1E-84EC-2628056408D6}" presName="node" presStyleLbl="node1" presStyleIdx="4" presStyleCnt="5">
        <dgm:presLayoutVars>
          <dgm:bulletEnabled val="1"/>
        </dgm:presLayoutVars>
      </dgm:prSet>
      <dgm:spPr/>
    </dgm:pt>
    <dgm:pt modelId="{9F9FE557-BADD-4221-AE91-27BD3DB72069}" type="pres">
      <dgm:prSet presAssocID="{9D5E3CBB-2716-4E1E-84EC-2628056408D6}" presName="spNode" presStyleCnt="0"/>
      <dgm:spPr/>
    </dgm:pt>
    <dgm:pt modelId="{511CA5BC-7814-4BBF-83EB-F3B62E4A573B}" type="pres">
      <dgm:prSet presAssocID="{62B6A2FD-6402-4F13-8489-3848505C57F3}" presName="sibTrans" presStyleLbl="sibTrans1D1" presStyleIdx="4" presStyleCnt="5"/>
      <dgm:spPr/>
    </dgm:pt>
  </dgm:ptLst>
  <dgm:cxnLst>
    <dgm:cxn modelId="{9A4EC402-D866-4A62-A898-6C99B9BFC361}" type="presOf" srcId="{C700DFEB-E4B4-4E3A-BB60-5DA2AA2400A1}" destId="{DEECA407-7D84-4F65-9A66-B02DB7560FB0}" srcOrd="0" destOrd="0" presId="urn:microsoft.com/office/officeart/2005/8/layout/cycle6"/>
    <dgm:cxn modelId="{32D8CA12-CCA7-4D71-8A28-E3D9EF4FBE78}" srcId="{CE7AA62C-79BC-438C-B9C0-FD20ACDA4894}" destId="{C092C081-B8A0-4467-82BA-3FDB37EF9758}" srcOrd="2" destOrd="0" parTransId="{C3C934EC-2731-45B5-94D0-208B9051E367}" sibTransId="{C700DFEB-E4B4-4E3A-BB60-5DA2AA2400A1}"/>
    <dgm:cxn modelId="{4EED8C14-0730-4477-810F-36A13399F768}" type="presOf" srcId="{AE43C341-CFA1-4A25-8EC9-25C2E8A55E33}" destId="{F40B51FA-3555-4DE5-A0E4-ACD032103319}" srcOrd="0" destOrd="0" presId="urn:microsoft.com/office/officeart/2005/8/layout/cycle6"/>
    <dgm:cxn modelId="{D538AF1E-2A33-421B-83AA-909E216517A6}" type="presOf" srcId="{C092C081-B8A0-4467-82BA-3FDB37EF9758}" destId="{16C542EC-EC51-4EB3-B58C-3849E3DD46EF}" srcOrd="0" destOrd="0" presId="urn:microsoft.com/office/officeart/2005/8/layout/cycle6"/>
    <dgm:cxn modelId="{22F60A23-E2AE-4126-909B-4918C72C8029}" type="presOf" srcId="{9D5E3CBB-2716-4E1E-84EC-2628056408D6}" destId="{DBE5B2CA-9085-4A4A-B976-1EA9424CD289}" srcOrd="0" destOrd="0" presId="urn:microsoft.com/office/officeart/2005/8/layout/cycle6"/>
    <dgm:cxn modelId="{61CD532F-0884-4E42-B4D2-46C500FA900A}" srcId="{CE7AA62C-79BC-438C-B9C0-FD20ACDA4894}" destId="{3D9CC304-00B0-47E8-87B4-24CE20282FED}" srcOrd="3" destOrd="0" parTransId="{3B87F184-6306-41C1-B7CB-0A2EE38DDCE1}" sibTransId="{671ED96B-DE63-4B3D-8923-F118E5E6AECC}"/>
    <dgm:cxn modelId="{5CA5213B-F37D-443D-ABF8-6439EF0E13D0}" type="presOf" srcId="{62B6A2FD-6402-4F13-8489-3848505C57F3}" destId="{511CA5BC-7814-4BBF-83EB-F3B62E4A573B}" srcOrd="0" destOrd="0" presId="urn:microsoft.com/office/officeart/2005/8/layout/cycle6"/>
    <dgm:cxn modelId="{6FD45B44-C2C9-4252-91BB-F0F5577E9B03}" type="presOf" srcId="{3D9CC304-00B0-47E8-87B4-24CE20282FED}" destId="{FC2FD8BB-AD6E-4F6E-BEF4-A64EDE4ECAC3}" srcOrd="0" destOrd="0" presId="urn:microsoft.com/office/officeart/2005/8/layout/cycle6"/>
    <dgm:cxn modelId="{F0F47C4F-FE12-4329-8CE9-7422A213BB23}" type="presOf" srcId="{B7BB2861-C724-4936-AD13-11AB061A2AE2}" destId="{6FF11E5F-ECD5-4DA5-86B4-8E0A43F5FDF7}" srcOrd="0" destOrd="0" presId="urn:microsoft.com/office/officeart/2005/8/layout/cycle6"/>
    <dgm:cxn modelId="{0D33B265-E4B7-405B-B281-EE02FEAD634E}" type="presOf" srcId="{CE7AA62C-79BC-438C-B9C0-FD20ACDA4894}" destId="{808AFC04-20E6-4964-B84A-848127867DA6}" srcOrd="0" destOrd="0" presId="urn:microsoft.com/office/officeart/2005/8/layout/cycle6"/>
    <dgm:cxn modelId="{55206C77-B65F-4528-BD27-08CCD599D608}" srcId="{CE7AA62C-79BC-438C-B9C0-FD20ACDA4894}" destId="{2F5E4394-BFAC-463C-90E2-D64CA05826B9}" srcOrd="1" destOrd="0" parTransId="{B3D8B552-D285-41BC-BAC4-6C464AAA7D11}" sibTransId="{B7BB2861-C724-4936-AD13-11AB061A2AE2}"/>
    <dgm:cxn modelId="{C1DC4FA0-AB59-4911-BA97-A7FC2E00663D}" srcId="{CE7AA62C-79BC-438C-B9C0-FD20ACDA4894}" destId="{9D5E3CBB-2716-4E1E-84EC-2628056408D6}" srcOrd="4" destOrd="0" parTransId="{E45F6128-9D38-4471-849E-5AA980DB1396}" sibTransId="{62B6A2FD-6402-4F13-8489-3848505C57F3}"/>
    <dgm:cxn modelId="{70E830A6-E99B-4ED1-8BB1-1EFEE1A93692}" type="presOf" srcId="{2FBDA386-DF0C-4E8C-9372-B50EA59C8CDE}" destId="{CD82EA4B-51F5-4DCB-90C7-B8C0199B3001}" srcOrd="0" destOrd="0" presId="urn:microsoft.com/office/officeart/2005/8/layout/cycle6"/>
    <dgm:cxn modelId="{02D80BC8-FAC7-476C-A9B8-70891C085A08}" type="presOf" srcId="{671ED96B-DE63-4B3D-8923-F118E5E6AECC}" destId="{BF6B4E0B-EB43-44BC-AB20-6FFC0A69F83C}" srcOrd="0" destOrd="0" presId="urn:microsoft.com/office/officeart/2005/8/layout/cycle6"/>
    <dgm:cxn modelId="{CFECF0D5-7B63-4F81-90CA-B3E3546238D4}" type="presOf" srcId="{2F5E4394-BFAC-463C-90E2-D64CA05826B9}" destId="{43363BB3-0716-40F2-A26A-18237EF15AD6}" srcOrd="0" destOrd="0" presId="urn:microsoft.com/office/officeart/2005/8/layout/cycle6"/>
    <dgm:cxn modelId="{1AE7BADE-314A-403C-B3B0-8C6F08E4313E}" srcId="{CE7AA62C-79BC-438C-B9C0-FD20ACDA4894}" destId="{2FBDA386-DF0C-4E8C-9372-B50EA59C8CDE}" srcOrd="0" destOrd="0" parTransId="{947CB2CA-32E9-4197-93F8-B5248766E612}" sibTransId="{AE43C341-CFA1-4A25-8EC9-25C2E8A55E33}"/>
    <dgm:cxn modelId="{37B87307-6FD2-4467-AEA9-D3F3B8917E32}" type="presParOf" srcId="{808AFC04-20E6-4964-B84A-848127867DA6}" destId="{CD82EA4B-51F5-4DCB-90C7-B8C0199B3001}" srcOrd="0" destOrd="0" presId="urn:microsoft.com/office/officeart/2005/8/layout/cycle6"/>
    <dgm:cxn modelId="{4FABCD81-A120-47E4-B0D7-2FF163203FC5}" type="presParOf" srcId="{808AFC04-20E6-4964-B84A-848127867DA6}" destId="{92EEE504-01C3-4C08-918E-DC444B49CE0E}" srcOrd="1" destOrd="0" presId="urn:microsoft.com/office/officeart/2005/8/layout/cycle6"/>
    <dgm:cxn modelId="{661E0130-4FB7-4453-A84C-B7EDE5014478}" type="presParOf" srcId="{808AFC04-20E6-4964-B84A-848127867DA6}" destId="{F40B51FA-3555-4DE5-A0E4-ACD032103319}" srcOrd="2" destOrd="0" presId="urn:microsoft.com/office/officeart/2005/8/layout/cycle6"/>
    <dgm:cxn modelId="{A9909F40-A184-4430-8199-0EB52A334604}" type="presParOf" srcId="{808AFC04-20E6-4964-B84A-848127867DA6}" destId="{43363BB3-0716-40F2-A26A-18237EF15AD6}" srcOrd="3" destOrd="0" presId="urn:microsoft.com/office/officeart/2005/8/layout/cycle6"/>
    <dgm:cxn modelId="{870E98BF-F10F-4404-8A77-70D89E1237D2}" type="presParOf" srcId="{808AFC04-20E6-4964-B84A-848127867DA6}" destId="{20AD0E52-7137-4403-9BBF-E7624D7D91A4}" srcOrd="4" destOrd="0" presId="urn:microsoft.com/office/officeart/2005/8/layout/cycle6"/>
    <dgm:cxn modelId="{A48ECD41-EA49-41B8-90A2-E68C033CA6B0}" type="presParOf" srcId="{808AFC04-20E6-4964-B84A-848127867DA6}" destId="{6FF11E5F-ECD5-4DA5-86B4-8E0A43F5FDF7}" srcOrd="5" destOrd="0" presId="urn:microsoft.com/office/officeart/2005/8/layout/cycle6"/>
    <dgm:cxn modelId="{59D7299B-2F4B-48CA-892A-888B195A811D}" type="presParOf" srcId="{808AFC04-20E6-4964-B84A-848127867DA6}" destId="{16C542EC-EC51-4EB3-B58C-3849E3DD46EF}" srcOrd="6" destOrd="0" presId="urn:microsoft.com/office/officeart/2005/8/layout/cycle6"/>
    <dgm:cxn modelId="{AF161506-F8EB-4E12-998D-9F9D4EC6D122}" type="presParOf" srcId="{808AFC04-20E6-4964-B84A-848127867DA6}" destId="{70BC9679-8EC7-46EE-86CD-AEB87E2299A2}" srcOrd="7" destOrd="0" presId="urn:microsoft.com/office/officeart/2005/8/layout/cycle6"/>
    <dgm:cxn modelId="{38EA14DE-2218-4954-AD73-133A62054F35}" type="presParOf" srcId="{808AFC04-20E6-4964-B84A-848127867DA6}" destId="{DEECA407-7D84-4F65-9A66-B02DB7560FB0}" srcOrd="8" destOrd="0" presId="urn:microsoft.com/office/officeart/2005/8/layout/cycle6"/>
    <dgm:cxn modelId="{9A95D102-AF9C-4CDB-9671-528F16DEE508}" type="presParOf" srcId="{808AFC04-20E6-4964-B84A-848127867DA6}" destId="{FC2FD8BB-AD6E-4F6E-BEF4-A64EDE4ECAC3}" srcOrd="9" destOrd="0" presId="urn:microsoft.com/office/officeart/2005/8/layout/cycle6"/>
    <dgm:cxn modelId="{CA863362-FA63-46EA-A53A-DFEF97616EDB}" type="presParOf" srcId="{808AFC04-20E6-4964-B84A-848127867DA6}" destId="{4BCBB2C8-7EAC-4A68-9421-506833CAB7B3}" srcOrd="10" destOrd="0" presId="urn:microsoft.com/office/officeart/2005/8/layout/cycle6"/>
    <dgm:cxn modelId="{D169BE67-5963-41EE-BC39-F1F75C25FB97}" type="presParOf" srcId="{808AFC04-20E6-4964-B84A-848127867DA6}" destId="{BF6B4E0B-EB43-44BC-AB20-6FFC0A69F83C}" srcOrd="11" destOrd="0" presId="urn:microsoft.com/office/officeart/2005/8/layout/cycle6"/>
    <dgm:cxn modelId="{9B7439A1-FA33-476C-A571-FA3E6D817254}" type="presParOf" srcId="{808AFC04-20E6-4964-B84A-848127867DA6}" destId="{DBE5B2CA-9085-4A4A-B976-1EA9424CD289}" srcOrd="12" destOrd="0" presId="urn:microsoft.com/office/officeart/2005/8/layout/cycle6"/>
    <dgm:cxn modelId="{21A2D8BA-7D22-425A-9768-822274F87E0C}" type="presParOf" srcId="{808AFC04-20E6-4964-B84A-848127867DA6}" destId="{9F9FE557-BADD-4221-AE91-27BD3DB72069}" srcOrd="13" destOrd="0" presId="urn:microsoft.com/office/officeart/2005/8/layout/cycle6"/>
    <dgm:cxn modelId="{675238B4-2B76-4818-B509-A35C531B4999}" type="presParOf" srcId="{808AFC04-20E6-4964-B84A-848127867DA6}" destId="{511CA5BC-7814-4BBF-83EB-F3B62E4A573B}"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1C66AB52-515C-486E-9484-52E61B9131EF}" type="doc">
      <dgm:prSet loTypeId="urn:microsoft.com/office/officeart/2005/8/layout/cycle6" loCatId="cycle" qsTypeId="urn:microsoft.com/office/officeart/2005/8/quickstyle/simple1" qsCatId="simple" csTypeId="urn:microsoft.com/office/officeart/2005/8/colors/colorful5" csCatId="colorful" phldr="1"/>
      <dgm:spPr/>
      <dgm:t>
        <a:bodyPr/>
        <a:lstStyle/>
        <a:p>
          <a:endParaRPr lang="es-ES"/>
        </a:p>
      </dgm:t>
    </dgm:pt>
    <dgm:pt modelId="{122B6CFD-DC2F-48D2-B45E-5FABAE983619}">
      <dgm:prSet phldrT="[Texto]" custT="1"/>
      <dgm:spPr/>
      <dgm:t>
        <a:bodyPr/>
        <a:lstStyle/>
        <a:p>
          <a:r>
            <a:rPr lang="es-ES" sz="1050" dirty="0">
              <a:latin typeface="+mj-lt"/>
            </a:rPr>
            <a:t>Artesanal, controlada en volúmenes pequeños y costos moderados</a:t>
          </a:r>
          <a:endParaRPr lang="es-ES" sz="1100" dirty="0"/>
        </a:p>
      </dgm:t>
    </dgm:pt>
    <dgm:pt modelId="{B38F0BF6-940C-4BAC-AD4E-DD6CAD29F42E}" type="parTrans" cxnId="{48DCC1A5-B679-490B-BA9C-402E450F9A41}">
      <dgm:prSet/>
      <dgm:spPr/>
      <dgm:t>
        <a:bodyPr/>
        <a:lstStyle/>
        <a:p>
          <a:endParaRPr lang="es-ES" sz="1100"/>
        </a:p>
      </dgm:t>
    </dgm:pt>
    <dgm:pt modelId="{8BB39EB5-1F0E-4D28-8AAB-63FA6E6521DC}" type="sibTrans" cxnId="{48DCC1A5-B679-490B-BA9C-402E450F9A41}">
      <dgm:prSet/>
      <dgm:spPr/>
      <dgm:t>
        <a:bodyPr/>
        <a:lstStyle/>
        <a:p>
          <a:endParaRPr lang="es-ES" sz="1100"/>
        </a:p>
      </dgm:t>
    </dgm:pt>
    <dgm:pt modelId="{2BC69191-0694-415F-A84D-B6C7A01EF60E}">
      <dgm:prSet phldrT="[Texto]" custT="1"/>
      <dgm:spPr/>
      <dgm:t>
        <a:bodyPr/>
        <a:lstStyle/>
        <a:p>
          <a:r>
            <a:rPr lang="es-ES" sz="1050" dirty="0">
              <a:latin typeface="+mj-lt"/>
            </a:rPr>
            <a:t>Baja inversión de capital en infraestructura y empleo de tecnología sencilla</a:t>
          </a:r>
          <a:endParaRPr lang="es-ES" sz="1050" dirty="0"/>
        </a:p>
      </dgm:t>
    </dgm:pt>
    <dgm:pt modelId="{03DDD38F-7091-4C9B-B2AB-FB1483BA14EF}" type="parTrans" cxnId="{95F23127-25E0-4B52-BEFF-B21D6784F301}">
      <dgm:prSet/>
      <dgm:spPr/>
      <dgm:t>
        <a:bodyPr/>
        <a:lstStyle/>
        <a:p>
          <a:endParaRPr lang="es-ES" sz="1100"/>
        </a:p>
      </dgm:t>
    </dgm:pt>
    <dgm:pt modelId="{A9712EDC-8BB2-474C-B92F-6BD48273D9D9}" type="sibTrans" cxnId="{95F23127-25E0-4B52-BEFF-B21D6784F301}">
      <dgm:prSet/>
      <dgm:spPr/>
      <dgm:t>
        <a:bodyPr/>
        <a:lstStyle/>
        <a:p>
          <a:endParaRPr lang="es-ES" sz="1100"/>
        </a:p>
      </dgm:t>
    </dgm:pt>
    <dgm:pt modelId="{BBAAD215-91C0-4F99-8C69-D1C486873443}">
      <dgm:prSet phldrT="[Texto]" custT="1"/>
      <dgm:spPr>
        <a:solidFill>
          <a:srgbClr val="00B0F0"/>
        </a:solidFill>
      </dgm:spPr>
      <dgm:t>
        <a:bodyPr/>
        <a:lstStyle/>
        <a:p>
          <a:r>
            <a:rPr lang="es-ES" sz="1050" dirty="0">
              <a:latin typeface="+mj-lt"/>
            </a:rPr>
            <a:t>Fácil traslado en caso de deterioro de la calidad de agua</a:t>
          </a:r>
          <a:endParaRPr lang="es-ES" sz="1050" dirty="0"/>
        </a:p>
      </dgm:t>
    </dgm:pt>
    <dgm:pt modelId="{E3692624-C0CD-4560-8E26-A18B055BFFE4}" type="parTrans" cxnId="{6D16BCAD-99AB-4CAD-926E-9ABD2905BB52}">
      <dgm:prSet/>
      <dgm:spPr/>
      <dgm:t>
        <a:bodyPr/>
        <a:lstStyle/>
        <a:p>
          <a:endParaRPr lang="es-ES" sz="1100"/>
        </a:p>
      </dgm:t>
    </dgm:pt>
    <dgm:pt modelId="{38F07B98-D080-4756-985E-B4B6713652B3}" type="sibTrans" cxnId="{6D16BCAD-99AB-4CAD-926E-9ABD2905BB52}">
      <dgm:prSet/>
      <dgm:spPr/>
      <dgm:t>
        <a:bodyPr/>
        <a:lstStyle/>
        <a:p>
          <a:endParaRPr lang="es-ES" sz="1100"/>
        </a:p>
      </dgm:t>
    </dgm:pt>
    <dgm:pt modelId="{896560B8-DDC7-45E0-9C9E-39715456728B}">
      <dgm:prSet custT="1"/>
      <dgm:spPr/>
      <dgm:t>
        <a:bodyPr/>
        <a:lstStyle/>
        <a:p>
          <a:r>
            <a:rPr lang="es-ES" sz="1050" dirty="0">
              <a:latin typeface="+mj-lt"/>
            </a:rPr>
            <a:t>Al ser filtradoras, no necesitan alimento balanceado</a:t>
          </a:r>
        </a:p>
      </dgm:t>
    </dgm:pt>
    <dgm:pt modelId="{D132304C-3B79-4F75-AC64-02A662B5BEC0}" type="parTrans" cxnId="{078D02F2-446F-4B16-ADFA-53C1B36A46E4}">
      <dgm:prSet/>
      <dgm:spPr/>
      <dgm:t>
        <a:bodyPr/>
        <a:lstStyle/>
        <a:p>
          <a:endParaRPr lang="es-ES" sz="1100"/>
        </a:p>
      </dgm:t>
    </dgm:pt>
    <dgm:pt modelId="{EF13C59C-3273-42B7-B3AB-0C1555CAB715}" type="sibTrans" cxnId="{078D02F2-446F-4B16-ADFA-53C1B36A46E4}">
      <dgm:prSet/>
      <dgm:spPr/>
      <dgm:t>
        <a:bodyPr/>
        <a:lstStyle/>
        <a:p>
          <a:endParaRPr lang="es-ES" sz="1100"/>
        </a:p>
      </dgm:t>
    </dgm:pt>
    <dgm:pt modelId="{119B42B9-DC45-45CF-89A3-452321B66B84}">
      <dgm:prSet phldrT="[Texto]" custT="1"/>
      <dgm:spPr/>
      <dgm:t>
        <a:bodyPr/>
        <a:lstStyle/>
        <a:p>
          <a:r>
            <a:rPr lang="es-ES" sz="1050" dirty="0">
              <a:latin typeface="+mj-lt"/>
            </a:rPr>
            <a:t>Facilidad en el control de competidores y depredadores</a:t>
          </a:r>
          <a:endParaRPr lang="es-ES" sz="1050" dirty="0"/>
        </a:p>
      </dgm:t>
    </dgm:pt>
    <dgm:pt modelId="{DD0E64E5-85C4-40F7-BF2B-B54C88DA906E}" type="parTrans" cxnId="{F893F828-B917-4950-8DCC-377294E79D94}">
      <dgm:prSet/>
      <dgm:spPr/>
      <dgm:t>
        <a:bodyPr/>
        <a:lstStyle/>
        <a:p>
          <a:endParaRPr lang="es-ES" sz="1100"/>
        </a:p>
      </dgm:t>
    </dgm:pt>
    <dgm:pt modelId="{EEC1C3F4-B3C0-416A-AA71-8B521724B1EF}" type="sibTrans" cxnId="{F893F828-B917-4950-8DCC-377294E79D94}">
      <dgm:prSet/>
      <dgm:spPr/>
      <dgm:t>
        <a:bodyPr/>
        <a:lstStyle/>
        <a:p>
          <a:endParaRPr lang="es-ES" sz="1100"/>
        </a:p>
      </dgm:t>
    </dgm:pt>
    <dgm:pt modelId="{B9FCE906-2A67-4197-A4B0-DA15CB924C41}" type="pres">
      <dgm:prSet presAssocID="{1C66AB52-515C-486E-9484-52E61B9131EF}" presName="cycle" presStyleCnt="0">
        <dgm:presLayoutVars>
          <dgm:dir/>
          <dgm:resizeHandles val="exact"/>
        </dgm:presLayoutVars>
      </dgm:prSet>
      <dgm:spPr/>
    </dgm:pt>
    <dgm:pt modelId="{CED394D7-713A-4B4B-A710-430ED14907B3}" type="pres">
      <dgm:prSet presAssocID="{122B6CFD-DC2F-48D2-B45E-5FABAE983619}" presName="node" presStyleLbl="node1" presStyleIdx="0" presStyleCnt="5" custScaleX="108025" custScaleY="106801">
        <dgm:presLayoutVars>
          <dgm:bulletEnabled val="1"/>
        </dgm:presLayoutVars>
      </dgm:prSet>
      <dgm:spPr/>
    </dgm:pt>
    <dgm:pt modelId="{54BF0E99-9409-4DC5-B4A8-A226562F22E5}" type="pres">
      <dgm:prSet presAssocID="{122B6CFD-DC2F-48D2-B45E-5FABAE983619}" presName="spNode" presStyleCnt="0"/>
      <dgm:spPr/>
    </dgm:pt>
    <dgm:pt modelId="{B3B9584F-2557-4A59-AC19-3B162696944E}" type="pres">
      <dgm:prSet presAssocID="{8BB39EB5-1F0E-4D28-8AAB-63FA6E6521DC}" presName="sibTrans" presStyleLbl="sibTrans1D1" presStyleIdx="0" presStyleCnt="5"/>
      <dgm:spPr/>
    </dgm:pt>
    <dgm:pt modelId="{5956CC82-72A4-422A-9737-34EE85CF252F}" type="pres">
      <dgm:prSet presAssocID="{2BC69191-0694-415F-A84D-B6C7A01EF60E}" presName="node" presStyleLbl="node1" presStyleIdx="1" presStyleCnt="5" custScaleX="111510" custScaleY="113003">
        <dgm:presLayoutVars>
          <dgm:bulletEnabled val="1"/>
        </dgm:presLayoutVars>
      </dgm:prSet>
      <dgm:spPr/>
    </dgm:pt>
    <dgm:pt modelId="{3BC89904-0BD0-41ED-8C4F-263E38FC3C5B}" type="pres">
      <dgm:prSet presAssocID="{2BC69191-0694-415F-A84D-B6C7A01EF60E}" presName="spNode" presStyleCnt="0"/>
      <dgm:spPr/>
    </dgm:pt>
    <dgm:pt modelId="{98386ED4-1693-4272-9D48-8873E60E7EFE}" type="pres">
      <dgm:prSet presAssocID="{A9712EDC-8BB2-474C-B92F-6BD48273D9D9}" presName="sibTrans" presStyleLbl="sibTrans1D1" presStyleIdx="1" presStyleCnt="5"/>
      <dgm:spPr/>
    </dgm:pt>
    <dgm:pt modelId="{582AB228-6EE1-498D-A308-AA4F89EAA121}" type="pres">
      <dgm:prSet presAssocID="{896560B8-DDC7-45E0-9C9E-39715456728B}" presName="node" presStyleLbl="node1" presStyleIdx="2" presStyleCnt="5">
        <dgm:presLayoutVars>
          <dgm:bulletEnabled val="1"/>
        </dgm:presLayoutVars>
      </dgm:prSet>
      <dgm:spPr/>
    </dgm:pt>
    <dgm:pt modelId="{69177A1C-3667-45FF-9A06-3BBECC542E11}" type="pres">
      <dgm:prSet presAssocID="{896560B8-DDC7-45E0-9C9E-39715456728B}" presName="spNode" presStyleCnt="0"/>
      <dgm:spPr/>
    </dgm:pt>
    <dgm:pt modelId="{D6931497-1729-4046-AADD-23F7815D4E5A}" type="pres">
      <dgm:prSet presAssocID="{EF13C59C-3273-42B7-B3AB-0C1555CAB715}" presName="sibTrans" presStyleLbl="sibTrans1D1" presStyleIdx="2" presStyleCnt="5"/>
      <dgm:spPr/>
    </dgm:pt>
    <dgm:pt modelId="{A144E9AF-F036-45EF-BE68-4955A58C57D5}" type="pres">
      <dgm:prSet presAssocID="{BBAAD215-91C0-4F99-8C69-D1C486873443}" presName="node" presStyleLbl="node1" presStyleIdx="3" presStyleCnt="5" custScaleX="97765" custScaleY="96214" custRadScaleRad="100872" custRadScaleInc="16758">
        <dgm:presLayoutVars>
          <dgm:bulletEnabled val="1"/>
        </dgm:presLayoutVars>
      </dgm:prSet>
      <dgm:spPr/>
    </dgm:pt>
    <dgm:pt modelId="{10585E0A-69A8-4C81-A361-3AC40219AF3D}" type="pres">
      <dgm:prSet presAssocID="{BBAAD215-91C0-4F99-8C69-D1C486873443}" presName="spNode" presStyleCnt="0"/>
      <dgm:spPr/>
    </dgm:pt>
    <dgm:pt modelId="{C9C07FF2-15A3-40E8-99CA-5C320C3A835E}" type="pres">
      <dgm:prSet presAssocID="{38F07B98-D080-4756-985E-B4B6713652B3}" presName="sibTrans" presStyleLbl="sibTrans1D1" presStyleIdx="3" presStyleCnt="5"/>
      <dgm:spPr/>
    </dgm:pt>
    <dgm:pt modelId="{6D43B018-E1FA-470A-84CD-B025B8D94578}" type="pres">
      <dgm:prSet presAssocID="{119B42B9-DC45-45CF-89A3-452321B66B84}" presName="node" presStyleLbl="node1" presStyleIdx="4" presStyleCnt="5">
        <dgm:presLayoutVars>
          <dgm:bulletEnabled val="1"/>
        </dgm:presLayoutVars>
      </dgm:prSet>
      <dgm:spPr/>
    </dgm:pt>
    <dgm:pt modelId="{4EC51FAF-2C9E-4E9E-861B-254CBB5C2455}" type="pres">
      <dgm:prSet presAssocID="{119B42B9-DC45-45CF-89A3-452321B66B84}" presName="spNode" presStyleCnt="0"/>
      <dgm:spPr/>
    </dgm:pt>
    <dgm:pt modelId="{A576D302-63A4-4630-A14E-124828A9A9D0}" type="pres">
      <dgm:prSet presAssocID="{EEC1C3F4-B3C0-416A-AA71-8B521724B1EF}" presName="sibTrans" presStyleLbl="sibTrans1D1" presStyleIdx="4" presStyleCnt="5"/>
      <dgm:spPr/>
    </dgm:pt>
  </dgm:ptLst>
  <dgm:cxnLst>
    <dgm:cxn modelId="{D11EAD0D-89C8-40C1-961E-608044C3B452}" type="presOf" srcId="{1C66AB52-515C-486E-9484-52E61B9131EF}" destId="{B9FCE906-2A67-4197-A4B0-DA15CB924C41}" srcOrd="0" destOrd="0" presId="urn:microsoft.com/office/officeart/2005/8/layout/cycle6"/>
    <dgm:cxn modelId="{683BF010-6FF9-428D-87E2-062DAB659CE0}" type="presOf" srcId="{A9712EDC-8BB2-474C-B92F-6BD48273D9D9}" destId="{98386ED4-1693-4272-9D48-8873E60E7EFE}" srcOrd="0" destOrd="0" presId="urn:microsoft.com/office/officeart/2005/8/layout/cycle6"/>
    <dgm:cxn modelId="{95F23127-25E0-4B52-BEFF-B21D6784F301}" srcId="{1C66AB52-515C-486E-9484-52E61B9131EF}" destId="{2BC69191-0694-415F-A84D-B6C7A01EF60E}" srcOrd="1" destOrd="0" parTransId="{03DDD38F-7091-4C9B-B2AB-FB1483BA14EF}" sibTransId="{A9712EDC-8BB2-474C-B92F-6BD48273D9D9}"/>
    <dgm:cxn modelId="{F893F828-B917-4950-8DCC-377294E79D94}" srcId="{1C66AB52-515C-486E-9484-52E61B9131EF}" destId="{119B42B9-DC45-45CF-89A3-452321B66B84}" srcOrd="4" destOrd="0" parTransId="{DD0E64E5-85C4-40F7-BF2B-B54C88DA906E}" sibTransId="{EEC1C3F4-B3C0-416A-AA71-8B521724B1EF}"/>
    <dgm:cxn modelId="{49664B77-1BE8-4743-AA5F-B19BC926957F}" type="presOf" srcId="{119B42B9-DC45-45CF-89A3-452321B66B84}" destId="{6D43B018-E1FA-470A-84CD-B025B8D94578}" srcOrd="0" destOrd="0" presId="urn:microsoft.com/office/officeart/2005/8/layout/cycle6"/>
    <dgm:cxn modelId="{78BACB7E-62EE-4510-AFE0-6DF2FE77761C}" type="presOf" srcId="{896560B8-DDC7-45E0-9C9E-39715456728B}" destId="{582AB228-6EE1-498D-A308-AA4F89EAA121}" srcOrd="0" destOrd="0" presId="urn:microsoft.com/office/officeart/2005/8/layout/cycle6"/>
    <dgm:cxn modelId="{12CF559C-DE19-4BCB-9796-AF622093056E}" type="presOf" srcId="{2BC69191-0694-415F-A84D-B6C7A01EF60E}" destId="{5956CC82-72A4-422A-9737-34EE85CF252F}" srcOrd="0" destOrd="0" presId="urn:microsoft.com/office/officeart/2005/8/layout/cycle6"/>
    <dgm:cxn modelId="{0FB2DDA0-1AD8-4160-8953-EDD7E187413B}" type="presOf" srcId="{38F07B98-D080-4756-985E-B4B6713652B3}" destId="{C9C07FF2-15A3-40E8-99CA-5C320C3A835E}" srcOrd="0" destOrd="0" presId="urn:microsoft.com/office/officeart/2005/8/layout/cycle6"/>
    <dgm:cxn modelId="{48DCC1A5-B679-490B-BA9C-402E450F9A41}" srcId="{1C66AB52-515C-486E-9484-52E61B9131EF}" destId="{122B6CFD-DC2F-48D2-B45E-5FABAE983619}" srcOrd="0" destOrd="0" parTransId="{B38F0BF6-940C-4BAC-AD4E-DD6CAD29F42E}" sibTransId="{8BB39EB5-1F0E-4D28-8AAB-63FA6E6521DC}"/>
    <dgm:cxn modelId="{6D16BCAD-99AB-4CAD-926E-9ABD2905BB52}" srcId="{1C66AB52-515C-486E-9484-52E61B9131EF}" destId="{BBAAD215-91C0-4F99-8C69-D1C486873443}" srcOrd="3" destOrd="0" parTransId="{E3692624-C0CD-4560-8E26-A18B055BFFE4}" sibTransId="{38F07B98-D080-4756-985E-B4B6713652B3}"/>
    <dgm:cxn modelId="{76CF76AE-3676-47E4-9CA2-CD7453909382}" type="presOf" srcId="{EEC1C3F4-B3C0-416A-AA71-8B521724B1EF}" destId="{A576D302-63A4-4630-A14E-124828A9A9D0}" srcOrd="0" destOrd="0" presId="urn:microsoft.com/office/officeart/2005/8/layout/cycle6"/>
    <dgm:cxn modelId="{0192E9CB-3FC4-4CE9-8849-08A051C4429D}" type="presOf" srcId="{122B6CFD-DC2F-48D2-B45E-5FABAE983619}" destId="{CED394D7-713A-4B4B-A710-430ED14907B3}" srcOrd="0" destOrd="0" presId="urn:microsoft.com/office/officeart/2005/8/layout/cycle6"/>
    <dgm:cxn modelId="{DDBC01D1-5756-419D-AC7C-C7982468C4BA}" type="presOf" srcId="{8BB39EB5-1F0E-4D28-8AAB-63FA6E6521DC}" destId="{B3B9584F-2557-4A59-AC19-3B162696944E}" srcOrd="0" destOrd="0" presId="urn:microsoft.com/office/officeart/2005/8/layout/cycle6"/>
    <dgm:cxn modelId="{078D02F2-446F-4B16-ADFA-53C1B36A46E4}" srcId="{1C66AB52-515C-486E-9484-52E61B9131EF}" destId="{896560B8-DDC7-45E0-9C9E-39715456728B}" srcOrd="2" destOrd="0" parTransId="{D132304C-3B79-4F75-AC64-02A662B5BEC0}" sibTransId="{EF13C59C-3273-42B7-B3AB-0C1555CAB715}"/>
    <dgm:cxn modelId="{513E5BFA-3EBF-467C-BEDD-2F9E120E0112}" type="presOf" srcId="{EF13C59C-3273-42B7-B3AB-0C1555CAB715}" destId="{D6931497-1729-4046-AADD-23F7815D4E5A}" srcOrd="0" destOrd="0" presId="urn:microsoft.com/office/officeart/2005/8/layout/cycle6"/>
    <dgm:cxn modelId="{3A79BAFC-5DCD-4850-89C1-EB7BF3FAE78F}" type="presOf" srcId="{BBAAD215-91C0-4F99-8C69-D1C486873443}" destId="{A144E9AF-F036-45EF-BE68-4955A58C57D5}" srcOrd="0" destOrd="0" presId="urn:microsoft.com/office/officeart/2005/8/layout/cycle6"/>
    <dgm:cxn modelId="{A7FE47DE-A69C-4389-9A06-F986C0C2891B}" type="presParOf" srcId="{B9FCE906-2A67-4197-A4B0-DA15CB924C41}" destId="{CED394D7-713A-4B4B-A710-430ED14907B3}" srcOrd="0" destOrd="0" presId="urn:microsoft.com/office/officeart/2005/8/layout/cycle6"/>
    <dgm:cxn modelId="{67290B13-6C03-482B-9549-4C47DF053E45}" type="presParOf" srcId="{B9FCE906-2A67-4197-A4B0-DA15CB924C41}" destId="{54BF0E99-9409-4DC5-B4A8-A226562F22E5}" srcOrd="1" destOrd="0" presId="urn:microsoft.com/office/officeart/2005/8/layout/cycle6"/>
    <dgm:cxn modelId="{788B971C-91FD-4139-97DE-8CB9C2E1A5B0}" type="presParOf" srcId="{B9FCE906-2A67-4197-A4B0-DA15CB924C41}" destId="{B3B9584F-2557-4A59-AC19-3B162696944E}" srcOrd="2" destOrd="0" presId="urn:microsoft.com/office/officeart/2005/8/layout/cycle6"/>
    <dgm:cxn modelId="{A5C8CDCA-A882-4065-99A5-ABEB80A827FC}" type="presParOf" srcId="{B9FCE906-2A67-4197-A4B0-DA15CB924C41}" destId="{5956CC82-72A4-422A-9737-34EE85CF252F}" srcOrd="3" destOrd="0" presId="urn:microsoft.com/office/officeart/2005/8/layout/cycle6"/>
    <dgm:cxn modelId="{1B435F18-AA63-4F63-90D7-39BFCDA00AB2}" type="presParOf" srcId="{B9FCE906-2A67-4197-A4B0-DA15CB924C41}" destId="{3BC89904-0BD0-41ED-8C4F-263E38FC3C5B}" srcOrd="4" destOrd="0" presId="urn:microsoft.com/office/officeart/2005/8/layout/cycle6"/>
    <dgm:cxn modelId="{61AA9B32-851A-4FEF-A631-38ABD6FBA56A}" type="presParOf" srcId="{B9FCE906-2A67-4197-A4B0-DA15CB924C41}" destId="{98386ED4-1693-4272-9D48-8873E60E7EFE}" srcOrd="5" destOrd="0" presId="urn:microsoft.com/office/officeart/2005/8/layout/cycle6"/>
    <dgm:cxn modelId="{C17A6FAC-AAA6-40E3-8A0C-4DB7EE2DB865}" type="presParOf" srcId="{B9FCE906-2A67-4197-A4B0-DA15CB924C41}" destId="{582AB228-6EE1-498D-A308-AA4F89EAA121}" srcOrd="6" destOrd="0" presId="urn:microsoft.com/office/officeart/2005/8/layout/cycle6"/>
    <dgm:cxn modelId="{5109BDCC-D105-4CA0-A593-C3FF61E289EC}" type="presParOf" srcId="{B9FCE906-2A67-4197-A4B0-DA15CB924C41}" destId="{69177A1C-3667-45FF-9A06-3BBECC542E11}" srcOrd="7" destOrd="0" presId="urn:microsoft.com/office/officeart/2005/8/layout/cycle6"/>
    <dgm:cxn modelId="{B4792B53-8425-4B97-9197-B1BA157A5507}" type="presParOf" srcId="{B9FCE906-2A67-4197-A4B0-DA15CB924C41}" destId="{D6931497-1729-4046-AADD-23F7815D4E5A}" srcOrd="8" destOrd="0" presId="urn:microsoft.com/office/officeart/2005/8/layout/cycle6"/>
    <dgm:cxn modelId="{AA809F5B-78CD-4C7A-92AC-53CFF340F06D}" type="presParOf" srcId="{B9FCE906-2A67-4197-A4B0-DA15CB924C41}" destId="{A144E9AF-F036-45EF-BE68-4955A58C57D5}" srcOrd="9" destOrd="0" presId="urn:microsoft.com/office/officeart/2005/8/layout/cycle6"/>
    <dgm:cxn modelId="{0AD516EA-4701-44E1-B4FF-DC9639D3549E}" type="presParOf" srcId="{B9FCE906-2A67-4197-A4B0-DA15CB924C41}" destId="{10585E0A-69A8-4C81-A361-3AC40219AF3D}" srcOrd="10" destOrd="0" presId="urn:microsoft.com/office/officeart/2005/8/layout/cycle6"/>
    <dgm:cxn modelId="{31895723-E6F2-4CF4-968D-09677643DC35}" type="presParOf" srcId="{B9FCE906-2A67-4197-A4B0-DA15CB924C41}" destId="{C9C07FF2-15A3-40E8-99CA-5C320C3A835E}" srcOrd="11" destOrd="0" presId="urn:microsoft.com/office/officeart/2005/8/layout/cycle6"/>
    <dgm:cxn modelId="{42741543-F757-4C53-845C-E5B114A481A6}" type="presParOf" srcId="{B9FCE906-2A67-4197-A4B0-DA15CB924C41}" destId="{6D43B018-E1FA-470A-84CD-B025B8D94578}" srcOrd="12" destOrd="0" presId="urn:microsoft.com/office/officeart/2005/8/layout/cycle6"/>
    <dgm:cxn modelId="{F02585B5-799F-4FFD-8E4D-A57B317CDFE9}" type="presParOf" srcId="{B9FCE906-2A67-4197-A4B0-DA15CB924C41}" destId="{4EC51FAF-2C9E-4E9E-861B-254CBB5C2455}" srcOrd="13" destOrd="0" presId="urn:microsoft.com/office/officeart/2005/8/layout/cycle6"/>
    <dgm:cxn modelId="{E98895D0-CD55-4EF5-A82B-FF67F3D33611}" type="presParOf" srcId="{B9FCE906-2A67-4197-A4B0-DA15CB924C41}" destId="{A576D302-63A4-4630-A14E-124828A9A9D0}" srcOrd="14" destOrd="0" presId="urn:microsoft.com/office/officeart/2005/8/layout/cycle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82E9E0-401E-4F0F-9A2B-7776FE9FB616}">
      <dsp:nvSpPr>
        <dsp:cNvPr id="0" name=""/>
        <dsp:cNvSpPr/>
      </dsp:nvSpPr>
      <dsp:spPr>
        <a:xfrm rot="5400000">
          <a:off x="1690804" y="862269"/>
          <a:ext cx="750420" cy="854327"/>
        </a:xfrm>
        <a:prstGeom prst="bentUpArrow">
          <a:avLst>
            <a:gd name="adj1" fmla="val 32840"/>
            <a:gd name="adj2" fmla="val 25000"/>
            <a:gd name="adj3" fmla="val 35780"/>
          </a:avLst>
        </a:prstGeom>
        <a:solidFill>
          <a:schemeClr val="accent5">
            <a:tint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D21CD0B0-DEB2-4589-8C2A-A0AC7040C81C}">
      <dsp:nvSpPr>
        <dsp:cNvPr id="0" name=""/>
        <dsp:cNvSpPr/>
      </dsp:nvSpPr>
      <dsp:spPr>
        <a:xfrm>
          <a:off x="1034553" y="0"/>
          <a:ext cx="1869040" cy="884245"/>
        </a:xfrm>
        <a:prstGeom prst="roundRect">
          <a:avLst>
            <a:gd name="adj" fmla="val 1667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solidFill>
                <a:schemeClr val="accent1"/>
              </a:solidFill>
            </a:rPr>
            <a:t>Consiste en tener una línea madre suspendida con flotadores de unicel o boyas en línea larga</a:t>
          </a:r>
        </a:p>
      </dsp:txBody>
      <dsp:txXfrm>
        <a:off x="1077726" y="43173"/>
        <a:ext cx="1782694" cy="797899"/>
      </dsp:txXfrm>
    </dsp:sp>
    <dsp:sp modelId="{81FC921E-C2C3-46AF-828C-9F5020D162C8}">
      <dsp:nvSpPr>
        <dsp:cNvPr id="0" name=""/>
        <dsp:cNvSpPr/>
      </dsp:nvSpPr>
      <dsp:spPr>
        <a:xfrm>
          <a:off x="2755254" y="114746"/>
          <a:ext cx="918779" cy="714686"/>
        </a:xfrm>
        <a:prstGeom prst="rect">
          <a:avLst/>
        </a:prstGeom>
        <a:noFill/>
        <a:ln>
          <a:noFill/>
        </a:ln>
        <a:effectLst/>
      </dsp:spPr>
      <dsp:style>
        <a:lnRef idx="0">
          <a:scrgbClr r="0" g="0" b="0"/>
        </a:lnRef>
        <a:fillRef idx="0">
          <a:scrgbClr r="0" g="0" b="0"/>
        </a:fillRef>
        <a:effectRef idx="0">
          <a:scrgbClr r="0" g="0" b="0"/>
        </a:effectRef>
        <a:fontRef idx="minor"/>
      </dsp:style>
    </dsp:sp>
    <dsp:sp modelId="{B41F84EA-1337-43CC-92F0-CCA26A33A9E8}">
      <dsp:nvSpPr>
        <dsp:cNvPr id="0" name=""/>
        <dsp:cNvSpPr/>
      </dsp:nvSpPr>
      <dsp:spPr>
        <a:xfrm rot="5400000">
          <a:off x="2552908" y="1710670"/>
          <a:ext cx="750420" cy="854327"/>
        </a:xfrm>
        <a:prstGeom prst="bentUpArrow">
          <a:avLst>
            <a:gd name="adj1" fmla="val 32840"/>
            <a:gd name="adj2" fmla="val 25000"/>
            <a:gd name="adj3" fmla="val 35780"/>
          </a:avLst>
        </a:prstGeom>
        <a:solidFill>
          <a:schemeClr val="accent5">
            <a:tint val="50000"/>
            <a:hueOff val="734926"/>
            <a:satOff val="9059"/>
            <a:lumOff val="3764"/>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E52F8ADE-46E3-4597-8885-500BA6051E81}">
      <dsp:nvSpPr>
        <dsp:cNvPr id="0" name=""/>
        <dsp:cNvSpPr/>
      </dsp:nvSpPr>
      <dsp:spPr>
        <a:xfrm>
          <a:off x="2792455" y="918417"/>
          <a:ext cx="1729297" cy="884245"/>
        </a:xfrm>
        <a:prstGeom prst="roundRect">
          <a:avLst>
            <a:gd name="adj" fmla="val 16670"/>
          </a:avLst>
        </a:prstGeom>
        <a:gradFill rotWithShape="0">
          <a:gsLst>
            <a:gs pos="0">
              <a:schemeClr val="accent5">
                <a:hueOff val="611574"/>
                <a:satOff val="5233"/>
                <a:lumOff val="2353"/>
                <a:alphaOff val="0"/>
                <a:tint val="100000"/>
                <a:shade val="100000"/>
                <a:satMod val="130000"/>
              </a:schemeClr>
            </a:gs>
            <a:gs pos="100000">
              <a:schemeClr val="accent5">
                <a:hueOff val="611574"/>
                <a:satOff val="5233"/>
                <a:lumOff val="2353"/>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solidFill>
                <a:schemeClr val="accent1"/>
              </a:solidFill>
            </a:rPr>
            <a:t>Cuenta con un cabo de polietileno y otro de nylon de longitud 150-300 m y diámetro de 12-16 m</a:t>
          </a:r>
        </a:p>
      </dsp:txBody>
      <dsp:txXfrm>
        <a:off x="2835628" y="961590"/>
        <a:ext cx="1642951" cy="797899"/>
      </dsp:txXfrm>
    </dsp:sp>
    <dsp:sp modelId="{954C80BE-5B18-4149-A2DF-47D9B59291A5}">
      <dsp:nvSpPr>
        <dsp:cNvPr id="0" name=""/>
        <dsp:cNvSpPr/>
      </dsp:nvSpPr>
      <dsp:spPr>
        <a:xfrm>
          <a:off x="3878151" y="1108045"/>
          <a:ext cx="918779" cy="714686"/>
        </a:xfrm>
        <a:prstGeom prst="rect">
          <a:avLst/>
        </a:prstGeom>
        <a:noFill/>
        <a:ln>
          <a:noFill/>
        </a:ln>
        <a:effectLst/>
      </dsp:spPr>
      <dsp:style>
        <a:lnRef idx="0">
          <a:scrgbClr r="0" g="0" b="0"/>
        </a:lnRef>
        <a:fillRef idx="0">
          <a:scrgbClr r="0" g="0" b="0"/>
        </a:fillRef>
        <a:effectRef idx="0">
          <a:scrgbClr r="0" g="0" b="0"/>
        </a:effectRef>
        <a:fontRef idx="minor"/>
      </dsp:style>
    </dsp:sp>
    <dsp:sp modelId="{66844BAE-D052-4C5F-B9CD-CD5FC033273C}">
      <dsp:nvSpPr>
        <dsp:cNvPr id="0" name=""/>
        <dsp:cNvSpPr/>
      </dsp:nvSpPr>
      <dsp:spPr>
        <a:xfrm rot="5400000">
          <a:off x="3635547" y="2876821"/>
          <a:ext cx="750420" cy="854327"/>
        </a:xfrm>
        <a:prstGeom prst="bentUpArrow">
          <a:avLst>
            <a:gd name="adj1" fmla="val 32840"/>
            <a:gd name="adj2" fmla="val 25000"/>
            <a:gd name="adj3" fmla="val 35780"/>
          </a:avLst>
        </a:prstGeom>
        <a:solidFill>
          <a:schemeClr val="accent5">
            <a:tint val="50000"/>
            <a:hueOff val="1469853"/>
            <a:satOff val="18119"/>
            <a:lumOff val="7529"/>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A15EC4CF-A03F-4259-8EAD-2582B03D6BD7}">
      <dsp:nvSpPr>
        <dsp:cNvPr id="0" name=""/>
        <dsp:cNvSpPr/>
      </dsp:nvSpPr>
      <dsp:spPr>
        <a:xfrm>
          <a:off x="3505169" y="2010601"/>
          <a:ext cx="1740869" cy="884245"/>
        </a:xfrm>
        <a:prstGeom prst="roundRect">
          <a:avLst>
            <a:gd name="adj" fmla="val 16670"/>
          </a:avLst>
        </a:prstGeom>
        <a:gradFill rotWithShape="0">
          <a:gsLst>
            <a:gs pos="0">
              <a:schemeClr val="accent5">
                <a:hueOff val="1223149"/>
                <a:satOff val="10467"/>
                <a:lumOff val="4706"/>
                <a:alphaOff val="0"/>
                <a:tint val="100000"/>
                <a:shade val="100000"/>
                <a:satMod val="130000"/>
              </a:schemeClr>
            </a:gs>
            <a:gs pos="100000">
              <a:schemeClr val="accent5">
                <a:hueOff val="1223149"/>
                <a:satOff val="10467"/>
                <a:lumOff val="4706"/>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solidFill>
                <a:schemeClr val="accent1"/>
              </a:solidFill>
            </a:rPr>
            <a:t>En los cabos se suspenden las canastas de crecimiento o sartas</a:t>
          </a:r>
        </a:p>
      </dsp:txBody>
      <dsp:txXfrm>
        <a:off x="3548342" y="2053774"/>
        <a:ext cx="1654523" cy="797899"/>
      </dsp:txXfrm>
    </dsp:sp>
    <dsp:sp modelId="{F42FAA7F-B985-476B-AC4C-FAC375EC1BC8}">
      <dsp:nvSpPr>
        <dsp:cNvPr id="0" name=""/>
        <dsp:cNvSpPr/>
      </dsp:nvSpPr>
      <dsp:spPr>
        <a:xfrm>
          <a:off x="5076704" y="2101345"/>
          <a:ext cx="918779" cy="714686"/>
        </a:xfrm>
        <a:prstGeom prst="rect">
          <a:avLst/>
        </a:prstGeom>
        <a:noFill/>
        <a:ln>
          <a:noFill/>
        </a:ln>
        <a:effectLst/>
      </dsp:spPr>
      <dsp:style>
        <a:lnRef idx="0">
          <a:scrgbClr r="0" g="0" b="0"/>
        </a:lnRef>
        <a:fillRef idx="0">
          <a:scrgbClr r="0" g="0" b="0"/>
        </a:fillRef>
        <a:effectRef idx="0">
          <a:scrgbClr r="0" g="0" b="0"/>
        </a:effectRef>
        <a:fontRef idx="minor"/>
      </dsp:style>
    </dsp:sp>
    <dsp:sp modelId="{78592683-1B21-4832-A320-7458547F6DC1}">
      <dsp:nvSpPr>
        <dsp:cNvPr id="0" name=""/>
        <dsp:cNvSpPr/>
      </dsp:nvSpPr>
      <dsp:spPr>
        <a:xfrm rot="5400000">
          <a:off x="5044567" y="3967735"/>
          <a:ext cx="750420" cy="854327"/>
        </a:xfrm>
        <a:prstGeom prst="bentUpArrow">
          <a:avLst>
            <a:gd name="adj1" fmla="val 32840"/>
            <a:gd name="adj2" fmla="val 25000"/>
            <a:gd name="adj3" fmla="val 35780"/>
          </a:avLst>
        </a:prstGeom>
        <a:solidFill>
          <a:schemeClr val="accent5">
            <a:tint val="50000"/>
            <a:hueOff val="2204779"/>
            <a:satOff val="27178"/>
            <a:lumOff val="11293"/>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F48002B2-6A9F-43FC-9C74-D316FA2EA4DC}">
      <dsp:nvSpPr>
        <dsp:cNvPr id="0" name=""/>
        <dsp:cNvSpPr/>
      </dsp:nvSpPr>
      <dsp:spPr>
        <a:xfrm>
          <a:off x="4564561" y="3039288"/>
          <a:ext cx="1613140" cy="884245"/>
        </a:xfrm>
        <a:prstGeom prst="roundRect">
          <a:avLst>
            <a:gd name="adj" fmla="val 16670"/>
          </a:avLst>
        </a:prstGeom>
        <a:gradFill rotWithShape="0">
          <a:gsLst>
            <a:gs pos="0">
              <a:schemeClr val="accent5">
                <a:hueOff val="1834723"/>
                <a:satOff val="15700"/>
                <a:lumOff val="7059"/>
                <a:alphaOff val="0"/>
                <a:tint val="100000"/>
                <a:shade val="100000"/>
                <a:satMod val="130000"/>
              </a:schemeClr>
            </a:gs>
            <a:gs pos="100000">
              <a:schemeClr val="accent5">
                <a:hueOff val="1834723"/>
                <a:satOff val="15700"/>
                <a:lumOff val="7059"/>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solidFill>
                <a:schemeClr val="accent1"/>
              </a:solidFill>
            </a:rPr>
            <a:t>Después de 7-8 meses 12-14 cm y 125 gr se limpian por tallas</a:t>
          </a:r>
        </a:p>
      </dsp:txBody>
      <dsp:txXfrm>
        <a:off x="4607734" y="3082461"/>
        <a:ext cx="1526794" cy="797899"/>
      </dsp:txXfrm>
    </dsp:sp>
    <dsp:sp modelId="{0C5420D4-DAB9-49AA-86BF-7ACA510B6E09}">
      <dsp:nvSpPr>
        <dsp:cNvPr id="0" name=""/>
        <dsp:cNvSpPr/>
      </dsp:nvSpPr>
      <dsp:spPr>
        <a:xfrm>
          <a:off x="6205607" y="3094644"/>
          <a:ext cx="918779" cy="714686"/>
        </a:xfrm>
        <a:prstGeom prst="rect">
          <a:avLst/>
        </a:prstGeom>
        <a:noFill/>
        <a:ln>
          <a:noFill/>
        </a:ln>
        <a:effectLst/>
      </dsp:spPr>
      <dsp:style>
        <a:lnRef idx="0">
          <a:scrgbClr r="0" g="0" b="0"/>
        </a:lnRef>
        <a:fillRef idx="0">
          <a:scrgbClr r="0" g="0" b="0"/>
        </a:fillRef>
        <a:effectRef idx="0">
          <a:scrgbClr r="0" g="0" b="0"/>
        </a:effectRef>
        <a:fontRef idx="minor"/>
      </dsp:style>
    </dsp:sp>
    <dsp:sp modelId="{8704B6FE-F85D-4B97-BD23-3FF5ADE9AFBA}">
      <dsp:nvSpPr>
        <dsp:cNvPr id="0" name=""/>
        <dsp:cNvSpPr/>
      </dsp:nvSpPr>
      <dsp:spPr>
        <a:xfrm>
          <a:off x="5979487" y="4034024"/>
          <a:ext cx="1263266" cy="884245"/>
        </a:xfrm>
        <a:prstGeom prst="roundRect">
          <a:avLst>
            <a:gd name="adj" fmla="val 16670"/>
          </a:avLst>
        </a:prstGeom>
        <a:gradFill rotWithShape="0">
          <a:gsLst>
            <a:gs pos="0">
              <a:schemeClr val="accent5">
                <a:hueOff val="2446297"/>
                <a:satOff val="20933"/>
                <a:lumOff val="9412"/>
                <a:alphaOff val="0"/>
                <a:tint val="100000"/>
                <a:shade val="100000"/>
                <a:satMod val="130000"/>
              </a:schemeClr>
            </a:gs>
            <a:gs pos="100000">
              <a:schemeClr val="accent5">
                <a:hueOff val="2446297"/>
                <a:satOff val="20933"/>
                <a:lumOff val="9412"/>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1"/>
              </a:solidFill>
            </a:rPr>
            <a:t>Son empacados en cajas con hielo y llevados a plantas </a:t>
          </a:r>
        </a:p>
      </dsp:txBody>
      <dsp:txXfrm>
        <a:off x="6022660" y="4077197"/>
        <a:ext cx="1176920" cy="7978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3D88DC-79F1-4425-BC33-39E08F275755}">
      <dsp:nvSpPr>
        <dsp:cNvPr id="0" name=""/>
        <dsp:cNvSpPr/>
      </dsp:nvSpPr>
      <dsp:spPr>
        <a:xfrm rot="5400000">
          <a:off x="1691040" y="811158"/>
          <a:ext cx="705938" cy="803686"/>
        </a:xfrm>
        <a:prstGeom prst="bentUpArrow">
          <a:avLst>
            <a:gd name="adj1" fmla="val 32840"/>
            <a:gd name="adj2" fmla="val 25000"/>
            <a:gd name="adj3" fmla="val 35780"/>
          </a:avLst>
        </a:prstGeom>
        <a:solidFill>
          <a:schemeClr val="bg1">
            <a:lumMod val="8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06FE2567-63D2-4DCC-AF03-045DDC38F5DB}">
      <dsp:nvSpPr>
        <dsp:cNvPr id="0" name=""/>
        <dsp:cNvSpPr/>
      </dsp:nvSpPr>
      <dsp:spPr>
        <a:xfrm>
          <a:off x="966741" y="23578"/>
          <a:ext cx="1810005" cy="831831"/>
        </a:xfrm>
        <a:prstGeom prst="roundRect">
          <a:avLst>
            <a:gd name="adj" fmla="val 16670"/>
          </a:avLst>
        </a:prstGeom>
        <a:solidFill>
          <a:schemeClr val="accent1">
            <a:lumMod val="60000"/>
            <a:lumOff val="40000"/>
          </a:schemeClr>
        </a:solidFill>
        <a:ln>
          <a:solidFill>
            <a:schemeClr val="accent5">
              <a:lumMod val="20000"/>
              <a:lumOff val="8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1"/>
              </a:solidFill>
            </a:rPr>
            <a:t>Zonas 2m de profundidad protegidas contra oleaje y sustrato duro.</a:t>
          </a:r>
        </a:p>
      </dsp:txBody>
      <dsp:txXfrm>
        <a:off x="1007355" y="64192"/>
        <a:ext cx="1728777" cy="750603"/>
      </dsp:txXfrm>
    </dsp:sp>
    <dsp:sp modelId="{FE5D0D44-3C0A-41B4-949B-80F5E2371054}">
      <dsp:nvSpPr>
        <dsp:cNvPr id="0" name=""/>
        <dsp:cNvSpPr/>
      </dsp:nvSpPr>
      <dsp:spPr>
        <a:xfrm>
          <a:off x="2692395" y="107944"/>
          <a:ext cx="864318" cy="672322"/>
        </a:xfrm>
        <a:prstGeom prst="rect">
          <a:avLst/>
        </a:prstGeom>
        <a:noFill/>
        <a:ln>
          <a:noFill/>
        </a:ln>
        <a:effectLst/>
      </dsp:spPr>
      <dsp:style>
        <a:lnRef idx="0">
          <a:scrgbClr r="0" g="0" b="0"/>
        </a:lnRef>
        <a:fillRef idx="0">
          <a:scrgbClr r="0" g="0" b="0"/>
        </a:fillRef>
        <a:effectRef idx="0">
          <a:scrgbClr r="0" g="0" b="0"/>
        </a:effectRef>
        <a:fontRef idx="minor"/>
      </dsp:style>
    </dsp:sp>
    <dsp:sp modelId="{5E8438D2-2AE5-47BF-ACE1-255A95F58539}">
      <dsp:nvSpPr>
        <dsp:cNvPr id="0" name=""/>
        <dsp:cNvSpPr/>
      </dsp:nvSpPr>
      <dsp:spPr>
        <a:xfrm rot="5400000">
          <a:off x="2843858" y="1745578"/>
          <a:ext cx="705938" cy="803686"/>
        </a:xfrm>
        <a:prstGeom prst="bentUpArrow">
          <a:avLst>
            <a:gd name="adj1" fmla="val 32840"/>
            <a:gd name="adj2" fmla="val 25000"/>
            <a:gd name="adj3" fmla="val 35780"/>
          </a:avLst>
        </a:prstGeom>
        <a:solidFill>
          <a:schemeClr val="accent2">
            <a:tint val="50000"/>
            <a:hueOff val="1434"/>
            <a:satOff val="1908"/>
            <a:lumOff val="5554"/>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D63CFB63-80A5-42FE-954B-FE7C2BF10302}">
      <dsp:nvSpPr>
        <dsp:cNvPr id="0" name=""/>
        <dsp:cNvSpPr/>
      </dsp:nvSpPr>
      <dsp:spPr>
        <a:xfrm>
          <a:off x="2703560" y="927703"/>
          <a:ext cx="1846667" cy="831831"/>
        </a:xfrm>
        <a:prstGeom prst="roundRect">
          <a:avLst>
            <a:gd name="adj" fmla="val 16670"/>
          </a:avLst>
        </a:prstGeom>
        <a:solidFill>
          <a:schemeClr val="accent5">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1"/>
              </a:solidFill>
            </a:rPr>
            <a:t>Se usan bandejas, camillas, tendederos, en el fondo hay una malla donde se colocan las semillas </a:t>
          </a:r>
        </a:p>
      </dsp:txBody>
      <dsp:txXfrm>
        <a:off x="2744174" y="968317"/>
        <a:ext cx="1765439" cy="750603"/>
      </dsp:txXfrm>
    </dsp:sp>
    <dsp:sp modelId="{A991ECA8-4E9B-4902-876D-037C1DD78DE2}">
      <dsp:nvSpPr>
        <dsp:cNvPr id="0" name=""/>
        <dsp:cNvSpPr/>
      </dsp:nvSpPr>
      <dsp:spPr>
        <a:xfrm>
          <a:off x="3845212" y="1042365"/>
          <a:ext cx="864318" cy="672322"/>
        </a:xfrm>
        <a:prstGeom prst="rect">
          <a:avLst/>
        </a:prstGeom>
        <a:noFill/>
        <a:ln>
          <a:noFill/>
        </a:ln>
        <a:effectLst/>
      </dsp:spPr>
      <dsp:style>
        <a:lnRef idx="0">
          <a:scrgbClr r="0" g="0" b="0"/>
        </a:lnRef>
        <a:fillRef idx="0">
          <a:scrgbClr r="0" g="0" b="0"/>
        </a:fillRef>
        <a:effectRef idx="0">
          <a:scrgbClr r="0" g="0" b="0"/>
        </a:effectRef>
        <a:fontRef idx="minor"/>
      </dsp:style>
    </dsp:sp>
    <dsp:sp modelId="{A97614E9-52E6-4DCD-B9D6-91C4A021CD65}">
      <dsp:nvSpPr>
        <dsp:cNvPr id="0" name=""/>
        <dsp:cNvSpPr/>
      </dsp:nvSpPr>
      <dsp:spPr>
        <a:xfrm rot="5400000">
          <a:off x="3897992" y="2679999"/>
          <a:ext cx="705938" cy="803686"/>
        </a:xfrm>
        <a:prstGeom prst="bentUpArrow">
          <a:avLst>
            <a:gd name="adj1" fmla="val 32840"/>
            <a:gd name="adj2" fmla="val 25000"/>
            <a:gd name="adj3" fmla="val 35780"/>
          </a:avLst>
        </a:prstGeom>
        <a:solidFill>
          <a:schemeClr val="accent2">
            <a:tint val="50000"/>
            <a:hueOff val="2869"/>
            <a:satOff val="3815"/>
            <a:lumOff val="11109"/>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D7146B87-3282-42AB-BBCD-66E3099A27DF}">
      <dsp:nvSpPr>
        <dsp:cNvPr id="0" name=""/>
        <dsp:cNvSpPr/>
      </dsp:nvSpPr>
      <dsp:spPr>
        <a:xfrm>
          <a:off x="3932809" y="1862124"/>
          <a:ext cx="1685962" cy="831831"/>
        </a:xfrm>
        <a:prstGeom prst="roundRect">
          <a:avLst>
            <a:gd name="adj" fmla="val 16670"/>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1"/>
              </a:solidFill>
            </a:rPr>
            <a:t>Las semillas fueron captadas en placas de PVC y se desprendieron de la valva de fijación. </a:t>
          </a:r>
        </a:p>
      </dsp:txBody>
      <dsp:txXfrm>
        <a:off x="3973423" y="1902738"/>
        <a:ext cx="1604734" cy="750603"/>
      </dsp:txXfrm>
    </dsp:sp>
    <dsp:sp modelId="{FD1F6A15-2D9A-49CE-B952-346162BE875B}">
      <dsp:nvSpPr>
        <dsp:cNvPr id="0" name=""/>
        <dsp:cNvSpPr/>
      </dsp:nvSpPr>
      <dsp:spPr>
        <a:xfrm>
          <a:off x="4899346" y="1976786"/>
          <a:ext cx="864318" cy="672322"/>
        </a:xfrm>
        <a:prstGeom prst="rect">
          <a:avLst/>
        </a:prstGeom>
        <a:noFill/>
        <a:ln>
          <a:noFill/>
        </a:ln>
        <a:effectLst/>
      </dsp:spPr>
      <dsp:style>
        <a:lnRef idx="0">
          <a:scrgbClr r="0" g="0" b="0"/>
        </a:lnRef>
        <a:fillRef idx="0">
          <a:scrgbClr r="0" g="0" b="0"/>
        </a:fillRef>
        <a:effectRef idx="0">
          <a:scrgbClr r="0" g="0" b="0"/>
        </a:effectRef>
        <a:fontRef idx="minor"/>
      </dsp:style>
    </dsp:sp>
    <dsp:sp modelId="{097D09F4-13A7-482A-BE97-51C2B3C3F41F}">
      <dsp:nvSpPr>
        <dsp:cNvPr id="0" name=""/>
        <dsp:cNvSpPr/>
      </dsp:nvSpPr>
      <dsp:spPr>
        <a:xfrm rot="5400000">
          <a:off x="4952660" y="3614420"/>
          <a:ext cx="705938" cy="803686"/>
        </a:xfrm>
        <a:prstGeom prst="bentUpArrow">
          <a:avLst>
            <a:gd name="adj1" fmla="val 32840"/>
            <a:gd name="adj2" fmla="val 25000"/>
            <a:gd name="adj3" fmla="val 35780"/>
          </a:avLst>
        </a:prstGeom>
        <a:solidFill>
          <a:schemeClr val="accent2">
            <a:tint val="50000"/>
            <a:hueOff val="4303"/>
            <a:satOff val="5723"/>
            <a:lumOff val="16663"/>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C4E7BB7B-0394-4DF3-8363-5F14CA510AF4}">
      <dsp:nvSpPr>
        <dsp:cNvPr id="0" name=""/>
        <dsp:cNvSpPr/>
      </dsp:nvSpPr>
      <dsp:spPr>
        <a:xfrm>
          <a:off x="5139192" y="2809006"/>
          <a:ext cx="1526326" cy="831831"/>
        </a:xfrm>
        <a:prstGeom prst="roundRect">
          <a:avLst>
            <a:gd name="adj" fmla="val 16670"/>
          </a:avLst>
        </a:prstGeom>
        <a:gradFill rotWithShape="0">
          <a:gsLst>
            <a:gs pos="0">
              <a:schemeClr val="accent2">
                <a:hueOff val="28989"/>
                <a:satOff val="-2219"/>
                <a:lumOff val="15736"/>
                <a:alphaOff val="0"/>
                <a:tint val="100000"/>
                <a:shade val="100000"/>
                <a:satMod val="130000"/>
              </a:schemeClr>
            </a:gs>
            <a:gs pos="100000">
              <a:schemeClr val="accent2">
                <a:hueOff val="28989"/>
                <a:satOff val="-2219"/>
                <a:lumOff val="15736"/>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1"/>
              </a:solidFill>
            </a:rPr>
            <a:t>Después de 10-12 meses se clasifican por tallas</a:t>
          </a:r>
        </a:p>
      </dsp:txBody>
      <dsp:txXfrm>
        <a:off x="5179806" y="2849620"/>
        <a:ext cx="1445098" cy="750603"/>
      </dsp:txXfrm>
    </dsp:sp>
    <dsp:sp modelId="{65992588-9880-480A-AED7-29DDF5D78F61}">
      <dsp:nvSpPr>
        <dsp:cNvPr id="0" name=""/>
        <dsp:cNvSpPr/>
      </dsp:nvSpPr>
      <dsp:spPr>
        <a:xfrm>
          <a:off x="5954015" y="2911207"/>
          <a:ext cx="864318" cy="672322"/>
        </a:xfrm>
        <a:prstGeom prst="rect">
          <a:avLst/>
        </a:prstGeom>
        <a:noFill/>
        <a:ln>
          <a:noFill/>
        </a:ln>
        <a:effectLst/>
      </dsp:spPr>
      <dsp:style>
        <a:lnRef idx="0">
          <a:scrgbClr r="0" g="0" b="0"/>
        </a:lnRef>
        <a:fillRef idx="0">
          <a:scrgbClr r="0" g="0" b="0"/>
        </a:fillRef>
        <a:effectRef idx="0">
          <a:scrgbClr r="0" g="0" b="0"/>
        </a:effectRef>
        <a:fontRef idx="minor"/>
      </dsp:style>
    </dsp:sp>
    <dsp:sp modelId="{16656112-A562-4204-A9CD-9824A5DD1F94}">
      <dsp:nvSpPr>
        <dsp:cNvPr id="0" name=""/>
        <dsp:cNvSpPr/>
      </dsp:nvSpPr>
      <dsp:spPr>
        <a:xfrm>
          <a:off x="5731145" y="3766294"/>
          <a:ext cx="1701280" cy="831831"/>
        </a:xfrm>
        <a:prstGeom prst="roundRect">
          <a:avLst>
            <a:gd name="adj" fmla="val 16670"/>
          </a:avLst>
        </a:prstGeom>
        <a:gradFill rotWithShape="0">
          <a:gsLst>
            <a:gs pos="0">
              <a:schemeClr val="accent2">
                <a:hueOff val="38653"/>
                <a:satOff val="-2959"/>
                <a:lumOff val="20981"/>
                <a:alphaOff val="0"/>
                <a:tint val="100000"/>
                <a:shade val="100000"/>
                <a:satMod val="130000"/>
              </a:schemeClr>
            </a:gs>
            <a:gs pos="100000">
              <a:schemeClr val="accent2">
                <a:hueOff val="38653"/>
                <a:satOff val="-2959"/>
                <a:lumOff val="20981"/>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accent1"/>
              </a:solidFill>
            </a:rPr>
            <a:t>Los pequeños son regresados y los demás empacados en hieleras o cajas de madera</a:t>
          </a:r>
        </a:p>
      </dsp:txBody>
      <dsp:txXfrm>
        <a:off x="5771759" y="3806908"/>
        <a:ext cx="1620052" cy="7506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82EA4B-51F5-4DCB-90C7-B8C0199B3001}">
      <dsp:nvSpPr>
        <dsp:cNvPr id="0" name=""/>
        <dsp:cNvSpPr/>
      </dsp:nvSpPr>
      <dsp:spPr>
        <a:xfrm>
          <a:off x="1856113" y="1108"/>
          <a:ext cx="1211492" cy="78747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Zonas protegidas</a:t>
          </a:r>
        </a:p>
      </dsp:txBody>
      <dsp:txXfrm>
        <a:off x="1894554" y="39549"/>
        <a:ext cx="1134610" cy="710588"/>
      </dsp:txXfrm>
    </dsp:sp>
    <dsp:sp modelId="{F40B51FA-3555-4DE5-A0E4-ACD032103319}">
      <dsp:nvSpPr>
        <dsp:cNvPr id="0" name=""/>
        <dsp:cNvSpPr/>
      </dsp:nvSpPr>
      <dsp:spPr>
        <a:xfrm>
          <a:off x="886994" y="394843"/>
          <a:ext cx="3149732" cy="3149732"/>
        </a:xfrm>
        <a:custGeom>
          <a:avLst/>
          <a:gdLst/>
          <a:ahLst/>
          <a:cxnLst/>
          <a:rect l="0" t="0" r="0" b="0"/>
          <a:pathLst>
            <a:path>
              <a:moveTo>
                <a:pt x="2187481" y="124036"/>
              </a:moveTo>
              <a:arcTo wR="1574866" hR="1574866" stAng="17573520" swAng="160906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3363BB3-0716-40F2-A26A-18237EF15AD6}">
      <dsp:nvSpPr>
        <dsp:cNvPr id="0" name=""/>
        <dsp:cNvSpPr/>
      </dsp:nvSpPr>
      <dsp:spPr>
        <a:xfrm>
          <a:off x="3214076" y="956999"/>
          <a:ext cx="1491141" cy="1052099"/>
        </a:xfrm>
        <a:prstGeom prst="round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solidFill>
                <a:schemeClr val="accent1"/>
              </a:solidFill>
            </a:rPr>
            <a:t>Garantizar aporte alimenticio natural, eliminación de  metabolitos y  niveles de O</a:t>
          </a:r>
        </a:p>
      </dsp:txBody>
      <dsp:txXfrm>
        <a:off x="3265435" y="1008358"/>
        <a:ext cx="1388423" cy="949381"/>
      </dsp:txXfrm>
    </dsp:sp>
    <dsp:sp modelId="{6FF11E5F-ECD5-4DA5-86B4-8E0A43F5FDF7}">
      <dsp:nvSpPr>
        <dsp:cNvPr id="0" name=""/>
        <dsp:cNvSpPr/>
      </dsp:nvSpPr>
      <dsp:spPr>
        <a:xfrm>
          <a:off x="891768" y="562922"/>
          <a:ext cx="3149732" cy="3149732"/>
        </a:xfrm>
        <a:custGeom>
          <a:avLst/>
          <a:gdLst/>
          <a:ahLst/>
          <a:cxnLst/>
          <a:rect l="0" t="0" r="0" b="0"/>
          <a:pathLst>
            <a:path>
              <a:moveTo>
                <a:pt x="3145072" y="1453802"/>
              </a:moveTo>
              <a:arcTo wR="1574866" hR="1574866" stAng="21335472" swAng="165346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C542EC-EC51-4EB3-B58C-3849E3DD46EF}">
      <dsp:nvSpPr>
        <dsp:cNvPr id="0" name=""/>
        <dsp:cNvSpPr/>
      </dsp:nvSpPr>
      <dsp:spPr>
        <a:xfrm>
          <a:off x="2882820" y="2763933"/>
          <a:ext cx="1521671" cy="723362"/>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Limpieza frecuente para evitar incrustación en artefactos de cultivo</a:t>
          </a:r>
        </a:p>
      </dsp:txBody>
      <dsp:txXfrm>
        <a:off x="2918132" y="2799245"/>
        <a:ext cx="1451047" cy="652738"/>
      </dsp:txXfrm>
    </dsp:sp>
    <dsp:sp modelId="{DEECA407-7D84-4F65-9A66-B02DB7560FB0}">
      <dsp:nvSpPr>
        <dsp:cNvPr id="0" name=""/>
        <dsp:cNvSpPr/>
      </dsp:nvSpPr>
      <dsp:spPr>
        <a:xfrm>
          <a:off x="974398" y="443599"/>
          <a:ext cx="3149732" cy="3149732"/>
        </a:xfrm>
        <a:custGeom>
          <a:avLst/>
          <a:gdLst/>
          <a:ahLst/>
          <a:cxnLst/>
          <a:rect l="0" t="0" r="0" b="0"/>
          <a:pathLst>
            <a:path>
              <a:moveTo>
                <a:pt x="2132955" y="3047530"/>
              </a:moveTo>
              <a:arcTo wR="1574866" hR="1574866" stAng="4154700" swAng="234161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C2FD8BB-AD6E-4F6E-BEF4-A64EDE4ECAC3}">
      <dsp:nvSpPr>
        <dsp:cNvPr id="0" name=""/>
        <dsp:cNvSpPr/>
      </dsp:nvSpPr>
      <dsp:spPr>
        <a:xfrm>
          <a:off x="833838" y="2801770"/>
          <a:ext cx="1211492" cy="787470"/>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En caso de enfermedades y parásitos es complicado</a:t>
          </a:r>
        </a:p>
      </dsp:txBody>
      <dsp:txXfrm>
        <a:off x="872279" y="2840211"/>
        <a:ext cx="1134610" cy="710588"/>
      </dsp:txXfrm>
    </dsp:sp>
    <dsp:sp modelId="{BF6B4E0B-EB43-44BC-AB20-6FFC0A69F83C}">
      <dsp:nvSpPr>
        <dsp:cNvPr id="0" name=""/>
        <dsp:cNvSpPr/>
      </dsp:nvSpPr>
      <dsp:spPr>
        <a:xfrm>
          <a:off x="884366" y="431882"/>
          <a:ext cx="3149732" cy="3149732"/>
        </a:xfrm>
        <a:custGeom>
          <a:avLst/>
          <a:gdLst/>
          <a:ahLst/>
          <a:cxnLst/>
          <a:rect l="0" t="0" r="0" b="0"/>
          <a:pathLst>
            <a:path>
              <a:moveTo>
                <a:pt x="210637" y="2361685"/>
              </a:moveTo>
              <a:arcTo wR="1574866" hR="1574866" stAng="9001547" swAng="20617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BE5B2CA-9085-4A4A-B976-1EA9424CD289}">
      <dsp:nvSpPr>
        <dsp:cNvPr id="0" name=""/>
        <dsp:cNvSpPr/>
      </dsp:nvSpPr>
      <dsp:spPr>
        <a:xfrm>
          <a:off x="358327" y="1089314"/>
          <a:ext cx="1211492" cy="787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ES" sz="1000" kern="1200" dirty="0"/>
            <a:t>Riesgos de robo de producto</a:t>
          </a:r>
        </a:p>
      </dsp:txBody>
      <dsp:txXfrm>
        <a:off x="396768" y="1127755"/>
        <a:ext cx="1134610" cy="710588"/>
      </dsp:txXfrm>
    </dsp:sp>
    <dsp:sp modelId="{511CA5BC-7814-4BBF-83EB-F3B62E4A573B}">
      <dsp:nvSpPr>
        <dsp:cNvPr id="0" name=""/>
        <dsp:cNvSpPr/>
      </dsp:nvSpPr>
      <dsp:spPr>
        <a:xfrm>
          <a:off x="886994" y="394843"/>
          <a:ext cx="3149732" cy="3149732"/>
        </a:xfrm>
        <a:custGeom>
          <a:avLst/>
          <a:gdLst/>
          <a:ahLst/>
          <a:cxnLst/>
          <a:rect l="0" t="0" r="0" b="0"/>
          <a:pathLst>
            <a:path>
              <a:moveTo>
                <a:pt x="274148" y="686982"/>
              </a:moveTo>
              <a:arcTo wR="1574866" hR="1574866" stAng="12859071" swAng="196391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D394D7-713A-4B4B-A710-430ED14907B3}">
      <dsp:nvSpPr>
        <dsp:cNvPr id="0" name=""/>
        <dsp:cNvSpPr/>
      </dsp:nvSpPr>
      <dsp:spPr>
        <a:xfrm>
          <a:off x="1710622" y="-12733"/>
          <a:ext cx="1291244" cy="8297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s-ES" sz="1050" kern="1200" dirty="0">
              <a:latin typeface="+mj-lt"/>
            </a:rPr>
            <a:t>Artesanal, controlada en volúmenes pequeños y costos moderados</a:t>
          </a:r>
          <a:endParaRPr lang="es-ES" sz="1100" kern="1200" dirty="0"/>
        </a:p>
      </dsp:txBody>
      <dsp:txXfrm>
        <a:off x="1751129" y="27774"/>
        <a:ext cx="1210230" cy="748785"/>
      </dsp:txXfrm>
    </dsp:sp>
    <dsp:sp modelId="{B3B9584F-2557-4A59-AC19-3B162696944E}">
      <dsp:nvSpPr>
        <dsp:cNvPr id="0" name=""/>
        <dsp:cNvSpPr/>
      </dsp:nvSpPr>
      <dsp:spPr>
        <a:xfrm>
          <a:off x="803815" y="402165"/>
          <a:ext cx="3104859" cy="3104859"/>
        </a:xfrm>
        <a:custGeom>
          <a:avLst/>
          <a:gdLst/>
          <a:ahLst/>
          <a:cxnLst/>
          <a:rect l="0" t="0" r="0" b="0"/>
          <a:pathLst>
            <a:path>
              <a:moveTo>
                <a:pt x="2205147" y="143885"/>
              </a:moveTo>
              <a:arcTo wR="1552429" hR="1552429" stAng="17691776" swAng="1713857"/>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956CC82-72A4-422A-9737-34EE85CF252F}">
      <dsp:nvSpPr>
        <dsp:cNvPr id="0" name=""/>
        <dsp:cNvSpPr/>
      </dsp:nvSpPr>
      <dsp:spPr>
        <a:xfrm>
          <a:off x="3166242" y="1035875"/>
          <a:ext cx="1332901" cy="877986"/>
        </a:xfrm>
        <a:prstGeom prst="roundRect">
          <a:avLst/>
        </a:prstGeom>
        <a:solidFill>
          <a:schemeClr val="accent5">
            <a:hueOff val="611574"/>
            <a:satOff val="5233"/>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s-ES" sz="1050" kern="1200" dirty="0">
              <a:latin typeface="+mj-lt"/>
            </a:rPr>
            <a:t>Baja inversión de capital en infraestructura y empleo de tecnología sencilla</a:t>
          </a:r>
          <a:endParaRPr lang="es-ES" sz="1050" kern="1200" dirty="0"/>
        </a:p>
      </dsp:txBody>
      <dsp:txXfrm>
        <a:off x="3209102" y="1078735"/>
        <a:ext cx="1247181" cy="792266"/>
      </dsp:txXfrm>
    </dsp:sp>
    <dsp:sp modelId="{98386ED4-1693-4272-9D48-8873E60E7EFE}">
      <dsp:nvSpPr>
        <dsp:cNvPr id="0" name=""/>
        <dsp:cNvSpPr/>
      </dsp:nvSpPr>
      <dsp:spPr>
        <a:xfrm>
          <a:off x="803815" y="402165"/>
          <a:ext cx="3104859" cy="3104859"/>
        </a:xfrm>
        <a:custGeom>
          <a:avLst/>
          <a:gdLst/>
          <a:ahLst/>
          <a:cxnLst/>
          <a:rect l="0" t="0" r="0" b="0"/>
          <a:pathLst>
            <a:path>
              <a:moveTo>
                <a:pt x="3104544" y="1521152"/>
              </a:moveTo>
              <a:arcTo wR="1552429" hR="1552429" stAng="21530733" swAng="2086598"/>
            </a:path>
          </a:pathLst>
        </a:custGeom>
        <a:noFill/>
        <a:ln w="9525" cap="flat" cmpd="sng" algn="ctr">
          <a:solidFill>
            <a:schemeClr val="accent5">
              <a:hueOff val="611574"/>
              <a:satOff val="5233"/>
              <a:lumOff val="2353"/>
              <a:alphaOff val="0"/>
            </a:schemeClr>
          </a:solidFill>
          <a:prstDash val="solid"/>
        </a:ln>
        <a:effectLst/>
      </dsp:spPr>
      <dsp:style>
        <a:lnRef idx="1">
          <a:scrgbClr r="0" g="0" b="0"/>
        </a:lnRef>
        <a:fillRef idx="0">
          <a:scrgbClr r="0" g="0" b="0"/>
        </a:fillRef>
        <a:effectRef idx="0">
          <a:scrgbClr r="0" g="0" b="0"/>
        </a:effectRef>
        <a:fontRef idx="minor"/>
      </dsp:style>
    </dsp:sp>
    <dsp:sp modelId="{582AB228-6EE1-498D-A308-AA4F89EAA121}">
      <dsp:nvSpPr>
        <dsp:cNvPr id="0" name=""/>
        <dsp:cNvSpPr/>
      </dsp:nvSpPr>
      <dsp:spPr>
        <a:xfrm>
          <a:off x="2671080" y="2822058"/>
          <a:ext cx="1195320" cy="776958"/>
        </a:xfrm>
        <a:prstGeom prst="roundRect">
          <a:avLst/>
        </a:prstGeom>
        <a:solidFill>
          <a:schemeClr val="accent5">
            <a:hueOff val="1223149"/>
            <a:satOff val="10467"/>
            <a:lumOff val="47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s-ES" sz="1050" kern="1200" dirty="0">
              <a:latin typeface="+mj-lt"/>
            </a:rPr>
            <a:t>Al ser filtradoras, no necesitan alimento balanceado</a:t>
          </a:r>
        </a:p>
      </dsp:txBody>
      <dsp:txXfrm>
        <a:off x="2709008" y="2859986"/>
        <a:ext cx="1119464" cy="701102"/>
      </dsp:txXfrm>
    </dsp:sp>
    <dsp:sp modelId="{D6931497-1729-4046-AADD-23F7815D4E5A}">
      <dsp:nvSpPr>
        <dsp:cNvPr id="0" name=""/>
        <dsp:cNvSpPr/>
      </dsp:nvSpPr>
      <dsp:spPr>
        <a:xfrm>
          <a:off x="775094" y="408398"/>
          <a:ext cx="3104859" cy="3104859"/>
        </a:xfrm>
        <a:custGeom>
          <a:avLst/>
          <a:gdLst/>
          <a:ahLst/>
          <a:cxnLst/>
          <a:rect l="0" t="0" r="0" b="0"/>
          <a:pathLst>
            <a:path>
              <a:moveTo>
                <a:pt x="1888788" y="3067982"/>
              </a:moveTo>
              <a:arcTo wR="1552429" hR="1552429" stAng="4649203" swAng="1616640"/>
            </a:path>
          </a:pathLst>
        </a:custGeom>
        <a:noFill/>
        <a:ln w="9525" cap="flat" cmpd="sng" algn="ctr">
          <a:solidFill>
            <a:schemeClr val="accent5">
              <a:hueOff val="1223149"/>
              <a:satOff val="10467"/>
              <a:lumOff val="4706"/>
              <a:alphaOff val="0"/>
            </a:schemeClr>
          </a:solidFill>
          <a:prstDash val="solid"/>
        </a:ln>
        <a:effectLst/>
      </dsp:spPr>
      <dsp:style>
        <a:lnRef idx="1">
          <a:scrgbClr r="0" g="0" b="0"/>
        </a:lnRef>
        <a:fillRef idx="0">
          <a:scrgbClr r="0" g="0" b="0"/>
        </a:fillRef>
        <a:effectRef idx="0">
          <a:scrgbClr r="0" g="0" b="0"/>
        </a:effectRef>
        <a:fontRef idx="minor"/>
      </dsp:style>
    </dsp:sp>
    <dsp:sp modelId="{A144E9AF-F036-45EF-BE68-4955A58C57D5}">
      <dsp:nvSpPr>
        <dsp:cNvPr id="0" name=""/>
        <dsp:cNvSpPr/>
      </dsp:nvSpPr>
      <dsp:spPr>
        <a:xfrm>
          <a:off x="764899" y="2780039"/>
          <a:ext cx="1168604" cy="747542"/>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s-ES" sz="1050" kern="1200" dirty="0">
              <a:latin typeface="+mj-lt"/>
            </a:rPr>
            <a:t>Fácil traslado en caso de deterioro de la calidad de agua</a:t>
          </a:r>
          <a:endParaRPr lang="es-ES" sz="1050" kern="1200" dirty="0"/>
        </a:p>
      </dsp:txBody>
      <dsp:txXfrm>
        <a:off x="801391" y="2816531"/>
        <a:ext cx="1095620" cy="674558"/>
      </dsp:txXfrm>
    </dsp:sp>
    <dsp:sp modelId="{C9C07FF2-15A3-40E8-99CA-5C320C3A835E}">
      <dsp:nvSpPr>
        <dsp:cNvPr id="0" name=""/>
        <dsp:cNvSpPr/>
      </dsp:nvSpPr>
      <dsp:spPr>
        <a:xfrm>
          <a:off x="802260" y="425562"/>
          <a:ext cx="3104859" cy="3104859"/>
        </a:xfrm>
        <a:custGeom>
          <a:avLst/>
          <a:gdLst/>
          <a:ahLst/>
          <a:cxnLst/>
          <a:rect l="0" t="0" r="0" b="0"/>
          <a:pathLst>
            <a:path>
              <a:moveTo>
                <a:pt x="218390" y="2346392"/>
              </a:moveTo>
              <a:arcTo wR="1552429" hR="1552429" stAng="8954443" swAng="2078790"/>
            </a:path>
          </a:pathLst>
        </a:custGeom>
        <a:noFill/>
        <a:ln w="9525" cap="flat" cmpd="sng" algn="ctr">
          <a:solidFill>
            <a:schemeClr val="accent5">
              <a:hueOff val="1834723"/>
              <a:satOff val="15700"/>
              <a:lumOff val="7059"/>
              <a:alphaOff val="0"/>
            </a:schemeClr>
          </a:solidFill>
          <a:prstDash val="solid"/>
        </a:ln>
        <a:effectLst/>
      </dsp:spPr>
      <dsp:style>
        <a:lnRef idx="1">
          <a:scrgbClr r="0" g="0" b="0"/>
        </a:lnRef>
        <a:fillRef idx="0">
          <a:scrgbClr r="0" g="0" b="0"/>
        </a:fillRef>
        <a:effectRef idx="0">
          <a:scrgbClr r="0" g="0" b="0"/>
        </a:effectRef>
        <a:fontRef idx="minor"/>
      </dsp:style>
    </dsp:sp>
    <dsp:sp modelId="{6D43B018-E1FA-470A-84CD-B025B8D94578}">
      <dsp:nvSpPr>
        <dsp:cNvPr id="0" name=""/>
        <dsp:cNvSpPr/>
      </dsp:nvSpPr>
      <dsp:spPr>
        <a:xfrm>
          <a:off x="282136" y="1086389"/>
          <a:ext cx="1195320" cy="776958"/>
        </a:xfrm>
        <a:prstGeom prst="roundRect">
          <a:avLst/>
        </a:prstGeom>
        <a:solidFill>
          <a:schemeClr val="accent5">
            <a:hueOff val="2446297"/>
            <a:satOff val="20933"/>
            <a:lumOff val="94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s-ES" sz="1050" kern="1200" dirty="0">
              <a:latin typeface="+mj-lt"/>
            </a:rPr>
            <a:t>Facilidad en el control de competidores y depredadores</a:t>
          </a:r>
          <a:endParaRPr lang="es-ES" sz="1050" kern="1200" dirty="0"/>
        </a:p>
      </dsp:txBody>
      <dsp:txXfrm>
        <a:off x="320064" y="1124317"/>
        <a:ext cx="1119464" cy="701102"/>
      </dsp:txXfrm>
    </dsp:sp>
    <dsp:sp modelId="{A576D302-63A4-4630-A14E-124828A9A9D0}">
      <dsp:nvSpPr>
        <dsp:cNvPr id="0" name=""/>
        <dsp:cNvSpPr/>
      </dsp:nvSpPr>
      <dsp:spPr>
        <a:xfrm>
          <a:off x="803815" y="402165"/>
          <a:ext cx="3104859" cy="3104859"/>
        </a:xfrm>
        <a:custGeom>
          <a:avLst/>
          <a:gdLst/>
          <a:ahLst/>
          <a:cxnLst/>
          <a:rect l="0" t="0" r="0" b="0"/>
          <a:pathLst>
            <a:path>
              <a:moveTo>
                <a:pt x="270194" y="677266"/>
              </a:moveTo>
              <a:arcTo wR="1552429" hR="1552429" stAng="12858881" swAng="1848023"/>
            </a:path>
          </a:pathLst>
        </a:custGeom>
        <a:noFill/>
        <a:ln w="9525" cap="flat" cmpd="sng" algn="ctr">
          <a:solidFill>
            <a:schemeClr val="accent5">
              <a:hueOff val="2446297"/>
              <a:satOff val="20933"/>
              <a:lumOff val="9412"/>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45a81f7d93_0_6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45a81f7d93_0_6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4319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45a81f7d93_0_6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45a81f7d93_0_6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45a81f7d93_0_6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45a81f7d93_0_6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45bceec572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45bceec572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45bceec572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45bceec572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45bceec572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45bceec572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45bceec57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45bceec57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0455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5bceec572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45bceec572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45bceec572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45bceec572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45bceec57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45bceec57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45a81f7d93_0_6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45a81f7d93_0_6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45bceec57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45bceec57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843222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45bceec572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45bceec572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45bceec57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45bceec57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05457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45bceec57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45bceec572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9050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45a81f7d93_0_6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45a81f7d93_0_6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45a81f7d93_0_6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45a81f7d93_0_6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45a81f7d93_0_6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45a81f7d93_0_6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45bceec572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45bceec572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45a81f7d93_0_6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45a81f7d93_0_6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0826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45a81f7d93_0_6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45a81f7d93_0_6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1010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45a81f7d93_0_6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45a81f7d93_0_6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92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3429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311700" y="392150"/>
            <a:ext cx="8520600" cy="2690400"/>
          </a:xfrm>
          <a:prstGeom prst="rect">
            <a:avLst/>
          </a:prstGeom>
        </p:spPr>
        <p:txBody>
          <a:bodyPr spcFirstLastPara="1" wrap="square" lIns="91425" tIns="91425" rIns="91425" bIns="91425" anchor="ctr" anchorCtr="0"/>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a:endParaRPr/>
          </a:p>
        </p:txBody>
      </p:sp>
      <p:sp>
        <p:nvSpPr>
          <p:cNvPr id="12" name="Google Shape;12;p2"/>
          <p:cNvSpPr txBox="1">
            <a:spLocks noGrp="1"/>
          </p:cNvSpPr>
          <p:nvPr>
            <p:ph type="subTitle" idx="1"/>
          </p:nvPr>
        </p:nvSpPr>
        <p:spPr>
          <a:xfrm>
            <a:off x="311700" y="3890400"/>
            <a:ext cx="8520600" cy="706200"/>
          </a:xfrm>
          <a:prstGeom prst="rect">
            <a:avLst/>
          </a:prstGeom>
        </p:spPr>
        <p:txBody>
          <a:bodyPr spcFirstLastPara="1" wrap="square" lIns="91425" tIns="91425" rIns="91425" bIns="91425" anchor="ctr" anchorCtr="0"/>
          <a:lstStyle>
            <a:lvl1pPr lvl="0" algn="ctr">
              <a:lnSpc>
                <a:spcPct val="100000"/>
              </a:lnSpc>
              <a:spcBef>
                <a:spcPts val="0"/>
              </a:spcBef>
              <a:spcAft>
                <a:spcPts val="0"/>
              </a:spcAft>
              <a:buClr>
                <a:schemeClr val="accent1"/>
              </a:buClr>
              <a:buSzPts val="2100"/>
              <a:buNone/>
              <a:defRPr sz="2100" b="1">
                <a:solidFill>
                  <a:schemeClr val="accent1"/>
                </a:solidFill>
              </a:defRPr>
            </a:lvl1pPr>
            <a:lvl2pPr lvl="1" algn="ctr">
              <a:lnSpc>
                <a:spcPct val="100000"/>
              </a:lnSpc>
              <a:spcBef>
                <a:spcPts val="0"/>
              </a:spcBef>
              <a:spcAft>
                <a:spcPts val="0"/>
              </a:spcAft>
              <a:buClr>
                <a:schemeClr val="accent1"/>
              </a:buClr>
              <a:buSzPts val="2100"/>
              <a:buNone/>
              <a:defRPr sz="2100" b="1">
                <a:solidFill>
                  <a:schemeClr val="accent1"/>
                </a:solidFill>
              </a:defRPr>
            </a:lvl2pPr>
            <a:lvl3pPr lvl="2" algn="ctr">
              <a:lnSpc>
                <a:spcPct val="100000"/>
              </a:lnSpc>
              <a:spcBef>
                <a:spcPts val="0"/>
              </a:spcBef>
              <a:spcAft>
                <a:spcPts val="0"/>
              </a:spcAft>
              <a:buClr>
                <a:schemeClr val="accent1"/>
              </a:buClr>
              <a:buSzPts val="2100"/>
              <a:buNone/>
              <a:defRPr sz="2100" b="1">
                <a:solidFill>
                  <a:schemeClr val="accent1"/>
                </a:solidFill>
              </a:defRPr>
            </a:lvl3pPr>
            <a:lvl4pPr lvl="3" algn="ctr">
              <a:lnSpc>
                <a:spcPct val="100000"/>
              </a:lnSpc>
              <a:spcBef>
                <a:spcPts val="0"/>
              </a:spcBef>
              <a:spcAft>
                <a:spcPts val="0"/>
              </a:spcAft>
              <a:buClr>
                <a:schemeClr val="accent1"/>
              </a:buClr>
              <a:buSzPts val="2100"/>
              <a:buNone/>
              <a:defRPr sz="2100" b="1">
                <a:solidFill>
                  <a:schemeClr val="accent1"/>
                </a:solidFill>
              </a:defRPr>
            </a:lvl4pPr>
            <a:lvl5pPr lvl="4" algn="ctr">
              <a:lnSpc>
                <a:spcPct val="100000"/>
              </a:lnSpc>
              <a:spcBef>
                <a:spcPts val="0"/>
              </a:spcBef>
              <a:spcAft>
                <a:spcPts val="0"/>
              </a:spcAft>
              <a:buClr>
                <a:schemeClr val="accent1"/>
              </a:buClr>
              <a:buSzPts val="2100"/>
              <a:buNone/>
              <a:defRPr sz="2100" b="1">
                <a:solidFill>
                  <a:schemeClr val="accent1"/>
                </a:solidFill>
              </a:defRPr>
            </a:lvl5pPr>
            <a:lvl6pPr lvl="5" algn="ctr">
              <a:lnSpc>
                <a:spcPct val="100000"/>
              </a:lnSpc>
              <a:spcBef>
                <a:spcPts val="0"/>
              </a:spcBef>
              <a:spcAft>
                <a:spcPts val="0"/>
              </a:spcAft>
              <a:buClr>
                <a:schemeClr val="accent1"/>
              </a:buClr>
              <a:buSzPts val="2100"/>
              <a:buNone/>
              <a:defRPr sz="2100" b="1">
                <a:solidFill>
                  <a:schemeClr val="accent1"/>
                </a:solidFill>
              </a:defRPr>
            </a:lvl6pPr>
            <a:lvl7pPr lvl="6" algn="ctr">
              <a:lnSpc>
                <a:spcPct val="100000"/>
              </a:lnSpc>
              <a:spcBef>
                <a:spcPts val="0"/>
              </a:spcBef>
              <a:spcAft>
                <a:spcPts val="0"/>
              </a:spcAft>
              <a:buClr>
                <a:schemeClr val="accent1"/>
              </a:buClr>
              <a:buSzPts val="2100"/>
              <a:buNone/>
              <a:defRPr sz="2100" b="1">
                <a:solidFill>
                  <a:schemeClr val="accent1"/>
                </a:solidFill>
              </a:defRPr>
            </a:lvl7pPr>
            <a:lvl8pPr lvl="7" algn="ctr">
              <a:lnSpc>
                <a:spcPct val="100000"/>
              </a:lnSpc>
              <a:spcBef>
                <a:spcPts val="0"/>
              </a:spcBef>
              <a:spcAft>
                <a:spcPts val="0"/>
              </a:spcAft>
              <a:buClr>
                <a:schemeClr val="accent1"/>
              </a:buClr>
              <a:buSzPts val="2100"/>
              <a:buNone/>
              <a:defRPr sz="2100" b="1">
                <a:solidFill>
                  <a:schemeClr val="accent1"/>
                </a:solidFill>
              </a:defRPr>
            </a:lvl8pPr>
            <a:lvl9pPr lvl="8" algn="ctr">
              <a:lnSpc>
                <a:spcPct val="100000"/>
              </a:lnSpc>
              <a:spcBef>
                <a:spcPts val="0"/>
              </a:spcBef>
              <a:spcAft>
                <a:spcPts val="0"/>
              </a:spcAft>
              <a:buClr>
                <a:schemeClr val="accent1"/>
              </a:buClr>
              <a:buSzPts val="2100"/>
              <a:buNone/>
              <a:defRPr sz="2100" b="1">
                <a:solidFill>
                  <a:schemeClr val="accen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240275"/>
            <a:ext cx="8520600" cy="19818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12000"/>
              <a:buNone/>
              <a:defRPr sz="12000">
                <a:solidFill>
                  <a:schemeClr val="lt1"/>
                </a:solidFill>
                <a:highlight>
                  <a:schemeClr val="accent1"/>
                </a:highlight>
              </a:defRPr>
            </a:lvl1pPr>
            <a:lvl2pPr lvl="1" algn="ctr">
              <a:spcBef>
                <a:spcPts val="0"/>
              </a:spcBef>
              <a:spcAft>
                <a:spcPts val="0"/>
              </a:spcAft>
              <a:buClr>
                <a:schemeClr val="lt1"/>
              </a:buClr>
              <a:buSzPts val="12000"/>
              <a:buNone/>
              <a:defRPr sz="12000">
                <a:solidFill>
                  <a:schemeClr val="lt1"/>
                </a:solidFill>
                <a:highlight>
                  <a:schemeClr val="accent1"/>
                </a:highlight>
              </a:defRPr>
            </a:lvl2pPr>
            <a:lvl3pPr lvl="2" algn="ctr">
              <a:spcBef>
                <a:spcPts val="0"/>
              </a:spcBef>
              <a:spcAft>
                <a:spcPts val="0"/>
              </a:spcAft>
              <a:buClr>
                <a:schemeClr val="lt1"/>
              </a:buClr>
              <a:buSzPts val="12000"/>
              <a:buNone/>
              <a:defRPr sz="12000">
                <a:solidFill>
                  <a:schemeClr val="lt1"/>
                </a:solidFill>
                <a:highlight>
                  <a:schemeClr val="accent1"/>
                </a:highlight>
              </a:defRPr>
            </a:lvl3pPr>
            <a:lvl4pPr lvl="3" algn="ctr">
              <a:spcBef>
                <a:spcPts val="0"/>
              </a:spcBef>
              <a:spcAft>
                <a:spcPts val="0"/>
              </a:spcAft>
              <a:buClr>
                <a:schemeClr val="lt1"/>
              </a:buClr>
              <a:buSzPts val="12000"/>
              <a:buNone/>
              <a:defRPr sz="12000">
                <a:solidFill>
                  <a:schemeClr val="lt1"/>
                </a:solidFill>
                <a:highlight>
                  <a:schemeClr val="accent1"/>
                </a:highlight>
              </a:defRPr>
            </a:lvl4pPr>
            <a:lvl5pPr lvl="4" algn="ctr">
              <a:spcBef>
                <a:spcPts val="0"/>
              </a:spcBef>
              <a:spcAft>
                <a:spcPts val="0"/>
              </a:spcAft>
              <a:buClr>
                <a:schemeClr val="lt1"/>
              </a:buClr>
              <a:buSzPts val="12000"/>
              <a:buNone/>
              <a:defRPr sz="12000">
                <a:solidFill>
                  <a:schemeClr val="lt1"/>
                </a:solidFill>
                <a:highlight>
                  <a:schemeClr val="accent1"/>
                </a:highlight>
              </a:defRPr>
            </a:lvl5pPr>
            <a:lvl6pPr lvl="5" algn="ctr">
              <a:spcBef>
                <a:spcPts val="0"/>
              </a:spcBef>
              <a:spcAft>
                <a:spcPts val="0"/>
              </a:spcAft>
              <a:buClr>
                <a:schemeClr val="lt1"/>
              </a:buClr>
              <a:buSzPts val="12000"/>
              <a:buNone/>
              <a:defRPr sz="12000">
                <a:solidFill>
                  <a:schemeClr val="lt1"/>
                </a:solidFill>
                <a:highlight>
                  <a:schemeClr val="accent1"/>
                </a:highlight>
              </a:defRPr>
            </a:lvl6pPr>
            <a:lvl7pPr lvl="6" algn="ctr">
              <a:spcBef>
                <a:spcPts val="0"/>
              </a:spcBef>
              <a:spcAft>
                <a:spcPts val="0"/>
              </a:spcAft>
              <a:buClr>
                <a:schemeClr val="lt1"/>
              </a:buClr>
              <a:buSzPts val="12000"/>
              <a:buNone/>
              <a:defRPr sz="12000">
                <a:solidFill>
                  <a:schemeClr val="lt1"/>
                </a:solidFill>
                <a:highlight>
                  <a:schemeClr val="accent1"/>
                </a:highlight>
              </a:defRPr>
            </a:lvl7pPr>
            <a:lvl8pPr lvl="7" algn="ctr">
              <a:spcBef>
                <a:spcPts val="0"/>
              </a:spcBef>
              <a:spcAft>
                <a:spcPts val="0"/>
              </a:spcAft>
              <a:buClr>
                <a:schemeClr val="lt1"/>
              </a:buClr>
              <a:buSzPts val="12000"/>
              <a:buNone/>
              <a:defRPr sz="12000">
                <a:solidFill>
                  <a:schemeClr val="lt1"/>
                </a:solidFill>
                <a:highlight>
                  <a:schemeClr val="accent1"/>
                </a:highlight>
              </a:defRPr>
            </a:lvl8pPr>
            <a:lvl9pPr lvl="8" algn="ctr">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8" name="Google Shape;48;p11"/>
          <p:cNvSpPr txBox="1">
            <a:spLocks noGrp="1"/>
          </p:cNvSpPr>
          <p:nvPr>
            <p:ph type="body" idx="1"/>
          </p:nvPr>
        </p:nvSpPr>
        <p:spPr>
          <a:xfrm>
            <a:off x="311700" y="33046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Clr>
                <a:schemeClr val="accent1"/>
              </a:buClr>
              <a:buSzPts val="1800"/>
              <a:buChar char="●"/>
              <a:defRPr>
                <a:solidFill>
                  <a:schemeClr val="accent1"/>
                </a:solidFill>
                <a:highlight>
                  <a:schemeClr val="dk1"/>
                </a:highlight>
              </a:defRPr>
            </a:lvl1pPr>
            <a:lvl2pPr marL="914400" lvl="1" indent="-317500" algn="ctr">
              <a:spcBef>
                <a:spcPts val="1600"/>
              </a:spcBef>
              <a:spcAft>
                <a:spcPts val="0"/>
              </a:spcAft>
              <a:buClr>
                <a:schemeClr val="accent1"/>
              </a:buClr>
              <a:buSzPts val="1400"/>
              <a:buChar char="○"/>
              <a:defRPr>
                <a:solidFill>
                  <a:schemeClr val="accent1"/>
                </a:solidFill>
                <a:highlight>
                  <a:schemeClr val="dk1"/>
                </a:highlight>
              </a:defRPr>
            </a:lvl2pPr>
            <a:lvl3pPr marL="1371600" lvl="2" indent="-317500" algn="ctr">
              <a:spcBef>
                <a:spcPts val="1600"/>
              </a:spcBef>
              <a:spcAft>
                <a:spcPts val="0"/>
              </a:spcAft>
              <a:buClr>
                <a:schemeClr val="accent1"/>
              </a:buClr>
              <a:buSzPts val="1400"/>
              <a:buChar char="■"/>
              <a:defRPr>
                <a:solidFill>
                  <a:schemeClr val="accent1"/>
                </a:solidFill>
                <a:highlight>
                  <a:schemeClr val="dk1"/>
                </a:highlight>
              </a:defRPr>
            </a:lvl3pPr>
            <a:lvl4pPr marL="1828800" lvl="3" indent="-317500" algn="ctr">
              <a:spcBef>
                <a:spcPts val="1600"/>
              </a:spcBef>
              <a:spcAft>
                <a:spcPts val="0"/>
              </a:spcAft>
              <a:buClr>
                <a:schemeClr val="accent1"/>
              </a:buClr>
              <a:buSzPts val="1400"/>
              <a:buChar char="●"/>
              <a:defRPr>
                <a:solidFill>
                  <a:schemeClr val="accent1"/>
                </a:solidFill>
                <a:highlight>
                  <a:schemeClr val="dk1"/>
                </a:highlight>
              </a:defRPr>
            </a:lvl4pPr>
            <a:lvl5pPr marL="2286000" lvl="4" indent="-317500" algn="ctr">
              <a:spcBef>
                <a:spcPts val="1600"/>
              </a:spcBef>
              <a:spcAft>
                <a:spcPts val="0"/>
              </a:spcAft>
              <a:buClr>
                <a:schemeClr val="accent1"/>
              </a:buClr>
              <a:buSzPts val="1400"/>
              <a:buChar char="○"/>
              <a:defRPr>
                <a:solidFill>
                  <a:schemeClr val="accent1"/>
                </a:solidFill>
                <a:highlight>
                  <a:schemeClr val="dk1"/>
                </a:highlight>
              </a:defRPr>
            </a:lvl5pPr>
            <a:lvl6pPr marL="2743200" lvl="5" indent="-317500" algn="ctr">
              <a:spcBef>
                <a:spcPts val="1600"/>
              </a:spcBef>
              <a:spcAft>
                <a:spcPts val="0"/>
              </a:spcAft>
              <a:buClr>
                <a:schemeClr val="accent1"/>
              </a:buClr>
              <a:buSzPts val="1400"/>
              <a:buChar char="■"/>
              <a:defRPr>
                <a:solidFill>
                  <a:schemeClr val="accent1"/>
                </a:solidFill>
                <a:highlight>
                  <a:schemeClr val="dk1"/>
                </a:highlight>
              </a:defRPr>
            </a:lvl6pPr>
            <a:lvl7pPr marL="3200400" lvl="6" indent="-317500" algn="ctr">
              <a:spcBef>
                <a:spcPts val="1600"/>
              </a:spcBef>
              <a:spcAft>
                <a:spcPts val="0"/>
              </a:spcAft>
              <a:buClr>
                <a:schemeClr val="accent1"/>
              </a:buClr>
              <a:buSzPts val="1400"/>
              <a:buChar char="●"/>
              <a:defRPr>
                <a:solidFill>
                  <a:schemeClr val="accent1"/>
                </a:solidFill>
                <a:highlight>
                  <a:schemeClr val="dk1"/>
                </a:highlight>
              </a:defRPr>
            </a:lvl7pPr>
            <a:lvl8pPr marL="3657600" lvl="7" indent="-317500" algn="ctr">
              <a:spcBef>
                <a:spcPts val="1600"/>
              </a:spcBef>
              <a:spcAft>
                <a:spcPts val="0"/>
              </a:spcAft>
              <a:buClr>
                <a:schemeClr val="accent1"/>
              </a:buClr>
              <a:buSzPts val="1400"/>
              <a:buChar char="○"/>
              <a:defRPr>
                <a:solidFill>
                  <a:schemeClr val="accent1"/>
                </a:solidFill>
                <a:highlight>
                  <a:schemeClr val="dk1"/>
                </a:highlight>
              </a:defRPr>
            </a:lvl8pPr>
            <a:lvl9pPr marL="4114800" lvl="8" indent="-317500" algn="ctr">
              <a:spcBef>
                <a:spcPts val="1600"/>
              </a:spcBef>
              <a:spcAft>
                <a:spcPts val="1600"/>
              </a:spcAft>
              <a:buClr>
                <a:schemeClr val="accent1"/>
              </a:buClr>
              <a:buSzPts val="1400"/>
              <a:buChar char="■"/>
              <a:defRPr>
                <a:solidFill>
                  <a:schemeClr val="accent1"/>
                </a:solidFill>
                <a:highlight>
                  <a:schemeClr val="dk1"/>
                </a:highlight>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1CE370EF-CA32-F549-AE5D-615451E89D76}" type="datetimeFigureOut">
              <a:rPr lang="es-ES" smtClean="0"/>
              <a:t>30/9/19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0F4DBF7-A496-AC43-B0DE-22BB45F8C92B}" type="slidenum">
              <a:rPr lang="es-ES" smtClean="0"/>
              <a:t>‹Nº›</a:t>
            </a:fld>
            <a:endParaRPr lang="es-ES"/>
          </a:p>
        </p:txBody>
      </p:sp>
    </p:spTree>
    <p:extLst>
      <p:ext uri="{BB962C8B-B14F-4D97-AF65-F5344CB8AC3E}">
        <p14:creationId xmlns:p14="http://schemas.microsoft.com/office/powerpoint/2010/main" val="2394776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2802750" y="802500"/>
            <a:ext cx="3538500" cy="3538500"/>
          </a:xfrm>
          <a:prstGeom prst="rect">
            <a:avLst/>
          </a:prstGeom>
          <a:solidFill>
            <a:srgbClr val="FFFFFF"/>
          </a:solidFill>
        </p:spPr>
        <p:txBody>
          <a:bodyPr spcFirstLastPara="1" wrap="square" lIns="91425" tIns="91425" rIns="91425" bIns="91425" anchor="ctr" anchorCtr="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19" name="Google Shape;19;p4"/>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Google Shape;23;p5"/>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body" idx="2"/>
          </p:nvPr>
        </p:nvSpPr>
        <p:spPr>
          <a:xfrm>
            <a:off x="4832400" y="1228675"/>
            <a:ext cx="3999900" cy="33402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04800" y="309350"/>
            <a:ext cx="8537700" cy="748200"/>
          </a:xfrm>
          <a:prstGeom prst="rect">
            <a:avLst/>
          </a:prstGeom>
        </p:spPr>
        <p:txBody>
          <a:bodyPr spcFirstLastPara="1" wrap="square" lIns="91425" tIns="91425" rIns="91425" bIns="91425" anchor="t" anchorCtr="0"/>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3000"/>
              <a:buNone/>
              <a:defRPr sz="3000">
                <a:highlight>
                  <a:schemeClr val="dk1"/>
                </a:highlight>
              </a:defRPr>
            </a:lvl1pPr>
            <a:lvl2pPr lvl="1">
              <a:spcBef>
                <a:spcPts val="0"/>
              </a:spcBef>
              <a:spcAft>
                <a:spcPts val="0"/>
              </a:spcAft>
              <a:buSzPts val="3000"/>
              <a:buNone/>
              <a:defRPr sz="3000">
                <a:highlight>
                  <a:schemeClr val="dk1"/>
                </a:highlight>
              </a:defRPr>
            </a:lvl2pPr>
            <a:lvl3pPr lvl="2">
              <a:spcBef>
                <a:spcPts val="0"/>
              </a:spcBef>
              <a:spcAft>
                <a:spcPts val="0"/>
              </a:spcAft>
              <a:buSzPts val="3000"/>
              <a:buNone/>
              <a:defRPr sz="3000">
                <a:highlight>
                  <a:schemeClr val="dk1"/>
                </a:highlight>
              </a:defRPr>
            </a:lvl3pPr>
            <a:lvl4pPr lvl="3">
              <a:spcBef>
                <a:spcPts val="0"/>
              </a:spcBef>
              <a:spcAft>
                <a:spcPts val="0"/>
              </a:spcAft>
              <a:buSzPts val="3000"/>
              <a:buNone/>
              <a:defRPr sz="3000">
                <a:highlight>
                  <a:schemeClr val="dk1"/>
                </a:highlight>
              </a:defRPr>
            </a:lvl4pPr>
            <a:lvl5pPr lvl="4">
              <a:spcBef>
                <a:spcPts val="0"/>
              </a:spcBef>
              <a:spcAft>
                <a:spcPts val="0"/>
              </a:spcAft>
              <a:buSzPts val="3000"/>
              <a:buNone/>
              <a:defRPr sz="3000">
                <a:highlight>
                  <a:schemeClr val="dk1"/>
                </a:highlight>
              </a:defRPr>
            </a:lvl5pPr>
            <a:lvl6pPr lvl="5">
              <a:spcBef>
                <a:spcPts val="0"/>
              </a:spcBef>
              <a:spcAft>
                <a:spcPts val="0"/>
              </a:spcAft>
              <a:buSzPts val="3000"/>
              <a:buNone/>
              <a:defRPr sz="3000">
                <a:highlight>
                  <a:schemeClr val="dk1"/>
                </a:highlight>
              </a:defRPr>
            </a:lvl6pPr>
            <a:lvl7pPr lvl="6">
              <a:spcBef>
                <a:spcPts val="0"/>
              </a:spcBef>
              <a:spcAft>
                <a:spcPts val="0"/>
              </a:spcAft>
              <a:buSzPts val="3000"/>
              <a:buNone/>
              <a:defRPr sz="3000">
                <a:highlight>
                  <a:schemeClr val="dk1"/>
                </a:highlight>
              </a:defRPr>
            </a:lvl7pPr>
            <a:lvl8pPr lvl="7">
              <a:spcBef>
                <a:spcPts val="0"/>
              </a:spcBef>
              <a:spcAft>
                <a:spcPts val="0"/>
              </a:spcAft>
              <a:buSzPts val="3000"/>
              <a:buNone/>
              <a:defRPr sz="3000">
                <a:highlight>
                  <a:schemeClr val="dk1"/>
                </a:highlight>
              </a:defRPr>
            </a:lvl8pPr>
            <a:lvl9pPr lvl="8">
              <a:spcBef>
                <a:spcPts val="0"/>
              </a:spcBef>
              <a:spcAft>
                <a:spcPts val="0"/>
              </a:spcAft>
              <a:buSzPts val="3000"/>
              <a:buNone/>
              <a:defRPr sz="3000">
                <a:highlight>
                  <a:schemeClr val="dk1"/>
                </a:highlight>
              </a:defRPr>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6000"/>
              <a:buNone/>
              <a:defRPr sz="6000">
                <a:solidFill>
                  <a:schemeClr val="lt1"/>
                </a:solidFill>
              </a:defRPr>
            </a:lvl1pPr>
            <a:lvl2pPr lvl="1">
              <a:spcBef>
                <a:spcPts val="0"/>
              </a:spcBef>
              <a:spcAft>
                <a:spcPts val="0"/>
              </a:spcAft>
              <a:buClr>
                <a:schemeClr val="lt1"/>
              </a:buClr>
              <a:buSzPts val="6000"/>
              <a:buNone/>
              <a:defRPr sz="6000">
                <a:solidFill>
                  <a:schemeClr val="lt1"/>
                </a:solidFill>
              </a:defRPr>
            </a:lvl2pPr>
            <a:lvl3pPr lvl="2">
              <a:spcBef>
                <a:spcPts val="0"/>
              </a:spcBef>
              <a:spcAft>
                <a:spcPts val="0"/>
              </a:spcAft>
              <a:buClr>
                <a:schemeClr val="lt1"/>
              </a:buClr>
              <a:buSzPts val="6000"/>
              <a:buNone/>
              <a:defRPr sz="6000">
                <a:solidFill>
                  <a:schemeClr val="lt1"/>
                </a:solidFill>
              </a:defRPr>
            </a:lvl3pPr>
            <a:lvl4pPr lvl="3">
              <a:spcBef>
                <a:spcPts val="0"/>
              </a:spcBef>
              <a:spcAft>
                <a:spcPts val="0"/>
              </a:spcAft>
              <a:buClr>
                <a:schemeClr val="lt1"/>
              </a:buClr>
              <a:buSzPts val="6000"/>
              <a:buNone/>
              <a:defRPr sz="6000">
                <a:solidFill>
                  <a:schemeClr val="lt1"/>
                </a:solidFill>
              </a:defRPr>
            </a:lvl4pPr>
            <a:lvl5pPr lvl="4">
              <a:spcBef>
                <a:spcPts val="0"/>
              </a:spcBef>
              <a:spcAft>
                <a:spcPts val="0"/>
              </a:spcAft>
              <a:buClr>
                <a:schemeClr val="lt1"/>
              </a:buClr>
              <a:buSzPts val="6000"/>
              <a:buNone/>
              <a:defRPr sz="6000">
                <a:solidFill>
                  <a:schemeClr val="lt1"/>
                </a:solidFill>
              </a:defRPr>
            </a:lvl5pPr>
            <a:lvl6pPr lvl="5">
              <a:spcBef>
                <a:spcPts val="0"/>
              </a:spcBef>
              <a:spcAft>
                <a:spcPts val="0"/>
              </a:spcAft>
              <a:buClr>
                <a:schemeClr val="lt1"/>
              </a:buClr>
              <a:buSzPts val="6000"/>
              <a:buNone/>
              <a:defRPr sz="6000">
                <a:solidFill>
                  <a:schemeClr val="lt1"/>
                </a:solidFill>
              </a:defRPr>
            </a:lvl6pPr>
            <a:lvl7pPr lvl="6">
              <a:spcBef>
                <a:spcPts val="0"/>
              </a:spcBef>
              <a:spcAft>
                <a:spcPts val="0"/>
              </a:spcAft>
              <a:buClr>
                <a:schemeClr val="lt1"/>
              </a:buClr>
              <a:buSzPts val="6000"/>
              <a:buNone/>
              <a:defRPr sz="6000">
                <a:solidFill>
                  <a:schemeClr val="lt1"/>
                </a:solidFill>
              </a:defRPr>
            </a:lvl7pPr>
            <a:lvl8pPr lvl="7">
              <a:spcBef>
                <a:spcPts val="0"/>
              </a:spcBef>
              <a:spcAft>
                <a:spcPts val="0"/>
              </a:spcAft>
              <a:buClr>
                <a:schemeClr val="lt1"/>
              </a:buClr>
              <a:buSzPts val="6000"/>
              <a:buNone/>
              <a:defRPr sz="6000">
                <a:solidFill>
                  <a:schemeClr val="lt1"/>
                </a:solidFill>
              </a:defRPr>
            </a:lvl8pPr>
            <a:lvl9pPr lvl="8">
              <a:spcBef>
                <a:spcPts val="0"/>
              </a:spcBef>
              <a:spcAft>
                <a:spcPts val="0"/>
              </a:spcAft>
              <a:buClr>
                <a:schemeClr val="lt1"/>
              </a:buClr>
              <a:buSzPts val="6000"/>
              <a:buNone/>
              <a:defRPr sz="6000">
                <a:solidFill>
                  <a:schemeClr val="lt1"/>
                </a:solidFill>
              </a:defRPr>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 name="Google Shape;38;p9"/>
          <p:cNvCxnSpPr/>
          <p:nvPr/>
        </p:nvCxnSpPr>
        <p:spPr>
          <a:xfrm>
            <a:off x="5029675" y="4495500"/>
            <a:ext cx="468300" cy="0"/>
          </a:xfrm>
          <a:prstGeom prst="straightConnector1">
            <a:avLst/>
          </a:prstGeom>
          <a:noFill/>
          <a:ln w="28575" cap="flat" cmpd="sng">
            <a:solidFill>
              <a:schemeClr val="lt1"/>
            </a:solidFill>
            <a:prstDash val="solid"/>
            <a:round/>
            <a:headEnd type="none" w="sm" len="sm"/>
            <a:tailEnd type="none" w="sm" len="sm"/>
          </a:ln>
        </p:spPr>
      </p:cxnSp>
      <p:sp>
        <p:nvSpPr>
          <p:cNvPr id="39" name="Google Shape;39;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40" name="Google Shape;40;p9"/>
          <p:cNvSpPr txBox="1">
            <a:spLocks noGrp="1"/>
          </p:cNvSpPr>
          <p:nvPr>
            <p:ph type="subTitle" idx="1"/>
          </p:nvPr>
        </p:nvSpPr>
        <p:spPr>
          <a:xfrm>
            <a:off x="265500" y="2845223"/>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41" name="Google Shape;41;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accent1"/>
              </a:buClr>
              <a:buSzPts val="1800"/>
              <a:buChar char="●"/>
              <a:defRPr>
                <a:solidFill>
                  <a:schemeClr val="accent1"/>
                </a:solidFill>
                <a:highlight>
                  <a:schemeClr val="lt1"/>
                </a:highlight>
              </a:defRPr>
            </a:lvl1pPr>
            <a:lvl2pPr marL="914400" lvl="1" indent="-317500">
              <a:spcBef>
                <a:spcPts val="1600"/>
              </a:spcBef>
              <a:spcAft>
                <a:spcPts val="0"/>
              </a:spcAft>
              <a:buClr>
                <a:schemeClr val="accent1"/>
              </a:buClr>
              <a:buSzPts val="1400"/>
              <a:buChar char="○"/>
              <a:defRPr>
                <a:solidFill>
                  <a:schemeClr val="accent1"/>
                </a:solidFill>
                <a:highlight>
                  <a:schemeClr val="lt1"/>
                </a:highlight>
              </a:defRPr>
            </a:lvl2pPr>
            <a:lvl3pPr marL="1371600" lvl="2" indent="-317500">
              <a:spcBef>
                <a:spcPts val="1600"/>
              </a:spcBef>
              <a:spcAft>
                <a:spcPts val="0"/>
              </a:spcAft>
              <a:buClr>
                <a:schemeClr val="accent1"/>
              </a:buClr>
              <a:buSzPts val="1400"/>
              <a:buChar char="■"/>
              <a:defRPr>
                <a:solidFill>
                  <a:schemeClr val="accent1"/>
                </a:solidFill>
                <a:highlight>
                  <a:schemeClr val="lt1"/>
                </a:highlight>
              </a:defRPr>
            </a:lvl3pPr>
            <a:lvl4pPr marL="1828800" lvl="3" indent="-317500">
              <a:spcBef>
                <a:spcPts val="1600"/>
              </a:spcBef>
              <a:spcAft>
                <a:spcPts val="0"/>
              </a:spcAft>
              <a:buClr>
                <a:schemeClr val="accent1"/>
              </a:buClr>
              <a:buSzPts val="1400"/>
              <a:buChar char="●"/>
              <a:defRPr>
                <a:solidFill>
                  <a:schemeClr val="accent1"/>
                </a:solidFill>
                <a:highlight>
                  <a:schemeClr val="lt1"/>
                </a:highlight>
              </a:defRPr>
            </a:lvl4pPr>
            <a:lvl5pPr marL="2286000" lvl="4" indent="-317500">
              <a:spcBef>
                <a:spcPts val="1600"/>
              </a:spcBef>
              <a:spcAft>
                <a:spcPts val="0"/>
              </a:spcAft>
              <a:buClr>
                <a:schemeClr val="accent1"/>
              </a:buClr>
              <a:buSzPts val="1400"/>
              <a:buChar char="○"/>
              <a:defRPr>
                <a:solidFill>
                  <a:schemeClr val="accent1"/>
                </a:solidFill>
                <a:highlight>
                  <a:schemeClr val="lt1"/>
                </a:highlight>
              </a:defRPr>
            </a:lvl5pPr>
            <a:lvl6pPr marL="2743200" lvl="5" indent="-317500">
              <a:spcBef>
                <a:spcPts val="1600"/>
              </a:spcBef>
              <a:spcAft>
                <a:spcPts val="0"/>
              </a:spcAft>
              <a:buClr>
                <a:schemeClr val="accent1"/>
              </a:buClr>
              <a:buSzPts val="1400"/>
              <a:buChar char="■"/>
              <a:defRPr>
                <a:solidFill>
                  <a:schemeClr val="accent1"/>
                </a:solidFill>
                <a:highlight>
                  <a:schemeClr val="lt1"/>
                </a:highlight>
              </a:defRPr>
            </a:lvl6pPr>
            <a:lvl7pPr marL="3200400" lvl="6" indent="-317500">
              <a:spcBef>
                <a:spcPts val="1600"/>
              </a:spcBef>
              <a:spcAft>
                <a:spcPts val="0"/>
              </a:spcAft>
              <a:buClr>
                <a:schemeClr val="accent1"/>
              </a:buClr>
              <a:buSzPts val="1400"/>
              <a:buChar char="●"/>
              <a:defRPr>
                <a:solidFill>
                  <a:schemeClr val="accent1"/>
                </a:solidFill>
                <a:highlight>
                  <a:schemeClr val="lt1"/>
                </a:highlight>
              </a:defRPr>
            </a:lvl7pPr>
            <a:lvl8pPr marL="3657600" lvl="7" indent="-317500">
              <a:spcBef>
                <a:spcPts val="1600"/>
              </a:spcBef>
              <a:spcAft>
                <a:spcPts val="0"/>
              </a:spcAft>
              <a:buClr>
                <a:schemeClr val="accent1"/>
              </a:buClr>
              <a:buSzPts val="1400"/>
              <a:buChar char="○"/>
              <a:defRPr>
                <a:solidFill>
                  <a:schemeClr val="accent1"/>
                </a:solidFill>
                <a:highlight>
                  <a:schemeClr val="lt1"/>
                </a:highlight>
              </a:defRPr>
            </a:lvl8pPr>
            <a:lvl9pPr marL="4114800" lvl="8" indent="-317500">
              <a:spcBef>
                <a:spcPts val="1600"/>
              </a:spcBef>
              <a:spcAft>
                <a:spcPts val="1600"/>
              </a:spcAft>
              <a:buClr>
                <a:schemeClr val="accent1"/>
              </a:buClr>
              <a:buSzPts val="1400"/>
              <a:buChar char="■"/>
              <a:defRPr>
                <a:solidFill>
                  <a:schemeClr val="accent1"/>
                </a:solidFill>
                <a:highlight>
                  <a:schemeClr val="lt1"/>
                </a:highlight>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accent1"/>
              </a:buClr>
              <a:buSzPts val="2400"/>
              <a:buFont typeface="Amatic SC"/>
              <a:buNone/>
              <a:defRPr sz="2400" b="1">
                <a:solidFill>
                  <a:schemeClr val="accent1"/>
                </a:solidFill>
                <a:latin typeface="Amatic SC"/>
                <a:ea typeface="Amatic SC"/>
                <a:cs typeface="Amatic SC"/>
                <a:sym typeface="Amatic SC"/>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beach-day">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1pPr>
            <a:lvl2pPr lvl="1">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2pPr>
            <a:lvl3pPr lvl="2">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3pPr>
            <a:lvl4pPr lvl="3">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4pPr>
            <a:lvl5pPr lvl="4">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5pPr>
            <a:lvl6pPr lvl="5">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6pPr>
            <a:lvl7pPr lvl="6">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7pPr>
            <a:lvl8pPr lvl="7">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8pPr>
            <a:lvl9pPr lvl="8">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9pPr>
          </a:lstStyle>
          <a:p>
            <a:endParaRPr/>
          </a:p>
        </p:txBody>
      </p:sp>
      <p:sp>
        <p:nvSpPr>
          <p:cNvPr id="7" name="Google Shape;7;p1"/>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marL="914400" lvl="1"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marL="1371600" lvl="2"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marL="1828800" lvl="3"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marL="2286000" lvl="4"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marL="2743200" lvl="5"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marL="3200400" lvl="6"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marL="3657600" lvl="7"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marL="4114800" lvl="8" indent="-3175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1"/>
                </a:solidFill>
                <a:latin typeface="Source Code Pro"/>
                <a:ea typeface="Source Code Pro"/>
                <a:cs typeface="Source Code Pro"/>
                <a:sym typeface="Source Code Pro"/>
              </a:defRPr>
            </a:lvl1pPr>
            <a:lvl2pPr lvl="1" algn="r">
              <a:buNone/>
              <a:defRPr sz="1000">
                <a:solidFill>
                  <a:schemeClr val="accent1"/>
                </a:solidFill>
                <a:latin typeface="Source Code Pro"/>
                <a:ea typeface="Source Code Pro"/>
                <a:cs typeface="Source Code Pro"/>
                <a:sym typeface="Source Code Pro"/>
              </a:defRPr>
            </a:lvl2pPr>
            <a:lvl3pPr lvl="2" algn="r">
              <a:buNone/>
              <a:defRPr sz="1000">
                <a:solidFill>
                  <a:schemeClr val="accent1"/>
                </a:solidFill>
                <a:latin typeface="Source Code Pro"/>
                <a:ea typeface="Source Code Pro"/>
                <a:cs typeface="Source Code Pro"/>
                <a:sym typeface="Source Code Pro"/>
              </a:defRPr>
            </a:lvl3pPr>
            <a:lvl4pPr lvl="3" algn="r">
              <a:buNone/>
              <a:defRPr sz="1000">
                <a:solidFill>
                  <a:schemeClr val="accent1"/>
                </a:solidFill>
                <a:latin typeface="Source Code Pro"/>
                <a:ea typeface="Source Code Pro"/>
                <a:cs typeface="Source Code Pro"/>
                <a:sym typeface="Source Code Pro"/>
              </a:defRPr>
            </a:lvl4pPr>
            <a:lvl5pPr lvl="4" algn="r">
              <a:buNone/>
              <a:defRPr sz="1000">
                <a:solidFill>
                  <a:schemeClr val="accent1"/>
                </a:solidFill>
                <a:latin typeface="Source Code Pro"/>
                <a:ea typeface="Source Code Pro"/>
                <a:cs typeface="Source Code Pro"/>
                <a:sym typeface="Source Code Pro"/>
              </a:defRPr>
            </a:lvl5pPr>
            <a:lvl6pPr lvl="5" algn="r">
              <a:buNone/>
              <a:defRPr sz="1000">
                <a:solidFill>
                  <a:schemeClr val="accent1"/>
                </a:solidFill>
                <a:latin typeface="Source Code Pro"/>
                <a:ea typeface="Source Code Pro"/>
                <a:cs typeface="Source Code Pro"/>
                <a:sym typeface="Source Code Pro"/>
              </a:defRPr>
            </a:lvl6pPr>
            <a:lvl7pPr lvl="6" algn="r">
              <a:buNone/>
              <a:defRPr sz="1000">
                <a:solidFill>
                  <a:schemeClr val="accent1"/>
                </a:solidFill>
                <a:latin typeface="Source Code Pro"/>
                <a:ea typeface="Source Code Pro"/>
                <a:cs typeface="Source Code Pro"/>
                <a:sym typeface="Source Code Pro"/>
              </a:defRPr>
            </a:lvl7pPr>
            <a:lvl8pPr lvl="7" algn="r">
              <a:buNone/>
              <a:defRPr sz="1000">
                <a:solidFill>
                  <a:schemeClr val="accent1"/>
                </a:solidFill>
                <a:latin typeface="Source Code Pro"/>
                <a:ea typeface="Source Code Pro"/>
                <a:cs typeface="Source Code Pro"/>
                <a:sym typeface="Source Code Pro"/>
              </a:defRPr>
            </a:lvl8pPr>
            <a:lvl9pPr lvl="8" algn="r">
              <a:buNone/>
              <a:defRPr sz="1000">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s-419"/>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www.stocksy.com/654770/oyster-shells-on-sand"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hyperlink" Target="https://www.pangeashellfish.com/blog/oyster-life-cycle-on-farm"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www.solazul.com.mx/site/pedidos/tipos-de-ostion/"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32.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9.tiff"/></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sjr.n1click.com/restaurants/pescaderia-jr-fish"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www.submariner-project.eu/index.php?option=com_jdownloads" TargetMode="External"/><Relationship Id="rId5" Type="http://schemas.openxmlformats.org/officeDocument/2006/relationships/hyperlink" Target="https://www.asturnatura.com/moluscos/bivalvos.html" TargetMode="Externa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0068" y="1812132"/>
            <a:ext cx="9033932" cy="1102519"/>
          </a:xfrm>
        </p:spPr>
        <p:txBody>
          <a:bodyPr/>
          <a:lstStyle/>
          <a:p>
            <a:r>
              <a:rPr lang="es-ES" sz="6000" dirty="0"/>
              <a:t>CULTIVO DE ORGANISMOS ACUÍCOLAS</a:t>
            </a:r>
          </a:p>
        </p:txBody>
      </p:sp>
      <p:sp>
        <p:nvSpPr>
          <p:cNvPr id="3" name="Subtítulo 2"/>
          <p:cNvSpPr>
            <a:spLocks noGrp="1"/>
          </p:cNvSpPr>
          <p:nvPr>
            <p:ph type="subTitle" idx="1"/>
          </p:nvPr>
        </p:nvSpPr>
        <p:spPr>
          <a:xfrm>
            <a:off x="2171700" y="2914650"/>
            <a:ext cx="4800600" cy="461438"/>
          </a:xfrm>
        </p:spPr>
        <p:txBody>
          <a:bodyPr/>
          <a:lstStyle/>
          <a:p>
            <a:r>
              <a:rPr lang="es-ES" dirty="0"/>
              <a:t>Unidad 3 “Producción de especies acuícolas”</a:t>
            </a:r>
          </a:p>
        </p:txBody>
      </p:sp>
      <p:sp>
        <p:nvSpPr>
          <p:cNvPr id="4" name="CuadroTexto 3"/>
          <p:cNvSpPr txBox="1"/>
          <p:nvPr/>
        </p:nvSpPr>
        <p:spPr>
          <a:xfrm>
            <a:off x="110068" y="239957"/>
            <a:ext cx="8873065" cy="1569660"/>
          </a:xfrm>
          <a:prstGeom prst="rect">
            <a:avLst/>
          </a:prstGeom>
          <a:noFill/>
        </p:spPr>
        <p:txBody>
          <a:bodyPr wrap="square" rtlCol="0">
            <a:spAutoFit/>
          </a:bodyPr>
          <a:lstStyle/>
          <a:p>
            <a:pPr algn="ctr"/>
            <a:r>
              <a:rPr lang="es-ES" sz="2400" b="1" dirty="0"/>
              <a:t>Universidad Autónoma del Estado de México</a:t>
            </a:r>
          </a:p>
          <a:p>
            <a:pPr algn="ctr"/>
            <a:r>
              <a:rPr lang="es-ES" sz="2400" b="1" dirty="0"/>
              <a:t>Facultad de Ciencias</a:t>
            </a:r>
          </a:p>
          <a:p>
            <a:pPr algn="ctr"/>
            <a:endParaRPr lang="es-ES" sz="2400" b="1" dirty="0"/>
          </a:p>
          <a:p>
            <a:pPr algn="ctr"/>
            <a:r>
              <a:rPr lang="es-ES" sz="2400" b="1" dirty="0"/>
              <a:t>Biología</a:t>
            </a:r>
          </a:p>
        </p:txBody>
      </p:sp>
      <p:sp>
        <p:nvSpPr>
          <p:cNvPr id="5" name="CuadroTexto 4"/>
          <p:cNvSpPr txBox="1"/>
          <p:nvPr/>
        </p:nvSpPr>
        <p:spPr>
          <a:xfrm>
            <a:off x="3938470" y="4003297"/>
            <a:ext cx="3732456" cy="900246"/>
          </a:xfrm>
          <a:prstGeom prst="rect">
            <a:avLst/>
          </a:prstGeom>
          <a:noFill/>
        </p:spPr>
        <p:txBody>
          <a:bodyPr wrap="square" rtlCol="0">
            <a:spAutoFit/>
          </a:bodyPr>
          <a:lstStyle/>
          <a:p>
            <a:pPr algn="r"/>
            <a:r>
              <a:rPr lang="es-ES" sz="2100" b="1" dirty="0"/>
              <a:t>Dr. Iván Gallego Alarcón</a:t>
            </a:r>
          </a:p>
          <a:p>
            <a:pPr algn="r"/>
            <a:r>
              <a:rPr lang="es-ES" sz="2100" b="1" dirty="0"/>
              <a:t>Septiembre de 2019</a:t>
            </a:r>
          </a:p>
          <a:p>
            <a:endParaRPr lang="es-ES" sz="1050" dirty="0"/>
          </a:p>
        </p:txBody>
      </p:sp>
    </p:spTree>
    <p:extLst>
      <p:ext uri="{BB962C8B-B14F-4D97-AF65-F5344CB8AC3E}">
        <p14:creationId xmlns:p14="http://schemas.microsoft.com/office/powerpoint/2010/main" val="700001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7"/>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highlight>
                  <a:srgbClr val="42E5E1"/>
                </a:highlight>
              </a:rPr>
              <a:t>hábitat </a:t>
            </a:r>
            <a:endParaRPr>
              <a:highlight>
                <a:srgbClr val="42E5E1"/>
              </a:highlight>
            </a:endParaRPr>
          </a:p>
        </p:txBody>
      </p:sp>
      <p:sp>
        <p:nvSpPr>
          <p:cNvPr id="91" name="Google Shape;91;p17"/>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solidFill>
                  <a:srgbClr val="000000"/>
                </a:solidFill>
              </a:rPr>
              <a:t>El ostión japonés es una especie estuarina</a:t>
            </a:r>
            <a:endParaRPr>
              <a:solidFill>
                <a:srgbClr val="000000"/>
              </a:solidFill>
            </a:endParaRPr>
          </a:p>
          <a:p>
            <a:pPr marL="0" lvl="0" indent="0" algn="l" rtl="0">
              <a:spcBef>
                <a:spcPts val="1600"/>
              </a:spcBef>
              <a:spcAft>
                <a:spcPts val="0"/>
              </a:spcAft>
              <a:buNone/>
            </a:pPr>
            <a:r>
              <a:rPr lang="es-419">
                <a:solidFill>
                  <a:srgbClr val="000000"/>
                </a:solidFill>
              </a:rPr>
              <a:t>Sustratos firmes - adheridos a las rocas</a:t>
            </a:r>
            <a:endParaRPr>
              <a:solidFill>
                <a:srgbClr val="000000"/>
              </a:solidFill>
            </a:endParaRPr>
          </a:p>
          <a:p>
            <a:pPr marL="0" lvl="0" indent="0" algn="l" rtl="0">
              <a:spcBef>
                <a:spcPts val="1600"/>
              </a:spcBef>
              <a:spcAft>
                <a:spcPts val="0"/>
              </a:spcAft>
              <a:buNone/>
            </a:pPr>
            <a:r>
              <a:rPr lang="es-419">
                <a:solidFill>
                  <a:srgbClr val="000000"/>
                </a:solidFill>
              </a:rPr>
              <a:t>Zona intermareal profunda hasta profundidades de 40 m. </a:t>
            </a:r>
            <a:endParaRPr>
              <a:solidFill>
                <a:srgbClr val="000000"/>
              </a:solidFill>
            </a:endParaRPr>
          </a:p>
          <a:p>
            <a:pPr marL="0" lvl="0" indent="0" algn="l" rtl="0">
              <a:spcBef>
                <a:spcPts val="1600"/>
              </a:spcBef>
              <a:spcAft>
                <a:spcPts val="1600"/>
              </a:spcAft>
              <a:buNone/>
            </a:pPr>
            <a:r>
              <a:rPr lang="es-419">
                <a:solidFill>
                  <a:srgbClr val="000000"/>
                </a:solidFill>
              </a:rPr>
              <a:t>Fondos arenosos y lodosos</a:t>
            </a:r>
            <a:endParaRPr>
              <a:solidFill>
                <a:srgbClr val="000000"/>
              </a:solidFill>
            </a:endParaRPr>
          </a:p>
        </p:txBody>
      </p:sp>
      <p:pic>
        <p:nvPicPr>
          <p:cNvPr id="2" name="Imagen 1">
            <a:extLst>
              <a:ext uri="{FF2B5EF4-FFF2-40B4-BE49-F238E27FC236}">
                <a16:creationId xmlns:a16="http://schemas.microsoft.com/office/drawing/2014/main" id="{642A4851-A939-594B-AD20-F47B53E37113}"/>
              </a:ext>
            </a:extLst>
          </p:cNvPr>
          <p:cNvPicPr>
            <a:picLocks noChangeAspect="1"/>
          </p:cNvPicPr>
          <p:nvPr/>
        </p:nvPicPr>
        <p:blipFill>
          <a:blip r:embed="rId3"/>
          <a:stretch>
            <a:fillRect/>
          </a:stretch>
        </p:blipFill>
        <p:spPr>
          <a:xfrm>
            <a:off x="4589295" y="2187840"/>
            <a:ext cx="4369524" cy="2533650"/>
          </a:xfrm>
          <a:prstGeom prst="rect">
            <a:avLst/>
          </a:prstGeom>
        </p:spPr>
      </p:pic>
      <p:sp>
        <p:nvSpPr>
          <p:cNvPr id="3" name="CuadroTexto 2">
            <a:extLst>
              <a:ext uri="{FF2B5EF4-FFF2-40B4-BE49-F238E27FC236}">
                <a16:creationId xmlns:a16="http://schemas.microsoft.com/office/drawing/2014/main" id="{90E58FDB-A5F7-9F41-BA28-11E978A15681}"/>
              </a:ext>
            </a:extLst>
          </p:cNvPr>
          <p:cNvSpPr txBox="1"/>
          <p:nvPr/>
        </p:nvSpPr>
        <p:spPr>
          <a:xfrm>
            <a:off x="4572000" y="4506046"/>
            <a:ext cx="3937000" cy="215444"/>
          </a:xfrm>
          <a:prstGeom prst="rect">
            <a:avLst/>
          </a:prstGeom>
          <a:noFill/>
        </p:spPr>
        <p:txBody>
          <a:bodyPr wrap="square" rtlCol="0">
            <a:spAutoFit/>
          </a:bodyPr>
          <a:lstStyle/>
          <a:p>
            <a:r>
              <a:rPr lang="es-MX" sz="800" dirty="0">
                <a:solidFill>
                  <a:schemeClr val="bg1"/>
                </a:solidFill>
                <a:hlinkClick r:id="rId4">
                  <a:extLst>
                    <a:ext uri="{A12FA001-AC4F-418D-AE19-62706E023703}">
                      <ahyp:hlinkClr xmlns:ahyp="http://schemas.microsoft.com/office/drawing/2018/hyperlinkcolor" val="tx"/>
                    </a:ext>
                  </a:extLst>
                </a:hlinkClick>
              </a:rPr>
              <a:t>https://www.stocksy.com/654770/oyster-shells-on-sand</a:t>
            </a:r>
            <a:endParaRPr lang="es-MX" sz="800"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0"/>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0"/>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solidFill>
                  <a:srgbClr val="000000"/>
                </a:solidFill>
                <a:highlight>
                  <a:srgbClr val="42E5E1"/>
                </a:highlight>
              </a:rPr>
              <a:t>distribución</a:t>
            </a:r>
            <a:endParaRPr>
              <a:solidFill>
                <a:srgbClr val="000000"/>
              </a:solidFill>
              <a:highlight>
                <a:srgbClr val="42E5E1"/>
              </a:highlight>
            </a:endParaRPr>
          </a:p>
        </p:txBody>
      </p:sp>
      <p:pic>
        <p:nvPicPr>
          <p:cNvPr id="3" name="Imagen 2">
            <a:extLst>
              <a:ext uri="{FF2B5EF4-FFF2-40B4-BE49-F238E27FC236}">
                <a16:creationId xmlns:a16="http://schemas.microsoft.com/office/drawing/2014/main" id="{12F1989D-2109-F846-9210-1023723A68FD}"/>
              </a:ext>
            </a:extLst>
          </p:cNvPr>
          <p:cNvPicPr>
            <a:picLocks noChangeAspect="1"/>
          </p:cNvPicPr>
          <p:nvPr/>
        </p:nvPicPr>
        <p:blipFill>
          <a:blip r:embed="rId3"/>
          <a:stretch>
            <a:fillRect/>
          </a:stretch>
        </p:blipFill>
        <p:spPr>
          <a:xfrm>
            <a:off x="1036982" y="1078615"/>
            <a:ext cx="6810955" cy="3518993"/>
          </a:xfrm>
          <a:prstGeom prst="rect">
            <a:avLst/>
          </a:prstGeom>
        </p:spPr>
      </p:pic>
      <p:sp>
        <p:nvSpPr>
          <p:cNvPr id="4" name="CuadroTexto 3">
            <a:extLst>
              <a:ext uri="{FF2B5EF4-FFF2-40B4-BE49-F238E27FC236}">
                <a16:creationId xmlns:a16="http://schemas.microsoft.com/office/drawing/2014/main" id="{F640CCBA-C9BE-E746-A9E4-BA08DC59F550}"/>
              </a:ext>
            </a:extLst>
          </p:cNvPr>
          <p:cNvSpPr txBox="1"/>
          <p:nvPr/>
        </p:nvSpPr>
        <p:spPr>
          <a:xfrm>
            <a:off x="959787" y="4597608"/>
            <a:ext cx="6888149" cy="200055"/>
          </a:xfrm>
          <a:prstGeom prst="rect">
            <a:avLst/>
          </a:prstGeom>
          <a:noFill/>
        </p:spPr>
        <p:txBody>
          <a:bodyPr wrap="square" rtlCol="0">
            <a:spAutoFit/>
          </a:bodyPr>
          <a:lstStyle/>
          <a:p>
            <a:r>
              <a:rPr lang="es-MX" sz="700" dirty="0"/>
              <a:t>http://www.fao.org/tempref/FI/DOCUMENT/aquaculture/CulturedSpecies/file/es/images/cra_gig-geodist.jpg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highlight>
                  <a:srgbClr val="42E5E1"/>
                </a:highlight>
              </a:rPr>
              <a:t>Producción Internacional </a:t>
            </a:r>
            <a:endParaRPr dirty="0">
              <a:highlight>
                <a:srgbClr val="42E5E1"/>
              </a:highlight>
            </a:endParaRPr>
          </a:p>
        </p:txBody>
      </p:sp>
      <p:sp>
        <p:nvSpPr>
          <p:cNvPr id="102" name="Google Shape;102;p18"/>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Imagen 1">
            <a:extLst>
              <a:ext uri="{FF2B5EF4-FFF2-40B4-BE49-F238E27FC236}">
                <a16:creationId xmlns:a16="http://schemas.microsoft.com/office/drawing/2014/main" id="{92C73ACA-8FC6-AB47-81F7-61DFED39DB85}"/>
              </a:ext>
            </a:extLst>
          </p:cNvPr>
          <p:cNvPicPr>
            <a:picLocks noChangeAspect="1"/>
          </p:cNvPicPr>
          <p:nvPr/>
        </p:nvPicPr>
        <p:blipFill>
          <a:blip r:embed="rId3"/>
          <a:stretch>
            <a:fillRect/>
          </a:stretch>
        </p:blipFill>
        <p:spPr>
          <a:xfrm>
            <a:off x="2911615" y="1093850"/>
            <a:ext cx="5920685" cy="3875357"/>
          </a:xfrm>
          <a:prstGeom prst="rect">
            <a:avLst/>
          </a:prstGeom>
        </p:spPr>
      </p:pic>
      <p:sp>
        <p:nvSpPr>
          <p:cNvPr id="3" name="CuadroTexto 2">
            <a:extLst>
              <a:ext uri="{FF2B5EF4-FFF2-40B4-BE49-F238E27FC236}">
                <a16:creationId xmlns:a16="http://schemas.microsoft.com/office/drawing/2014/main" id="{1F2BF64C-F085-3A4B-BEBD-BEDA4DFA0069}"/>
              </a:ext>
            </a:extLst>
          </p:cNvPr>
          <p:cNvSpPr txBox="1"/>
          <p:nvPr/>
        </p:nvSpPr>
        <p:spPr>
          <a:xfrm>
            <a:off x="2911615" y="4958834"/>
            <a:ext cx="3800723" cy="184666"/>
          </a:xfrm>
          <a:prstGeom prst="rect">
            <a:avLst/>
          </a:prstGeom>
          <a:noFill/>
        </p:spPr>
        <p:txBody>
          <a:bodyPr wrap="square" rtlCol="0">
            <a:spAutoFit/>
          </a:bodyPr>
          <a:lstStyle/>
          <a:p>
            <a:r>
              <a:rPr lang="es-MX" sz="600" dirty="0"/>
              <a:t>http://www.fao.org/tempref/FI/DOCUMENT/aquaculture/CulturedSpecies/file/es/images/3514.gif</a:t>
            </a:r>
          </a:p>
        </p:txBody>
      </p:sp>
    </p:spTree>
    <p:extLst>
      <p:ext uri="{BB962C8B-B14F-4D97-AF65-F5344CB8AC3E}">
        <p14:creationId xmlns:p14="http://schemas.microsoft.com/office/powerpoint/2010/main" val="1317118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highlight>
                  <a:srgbClr val="42E5E1"/>
                </a:highlight>
              </a:rPr>
              <a:t>Producción Nacional </a:t>
            </a:r>
            <a:endParaRPr dirty="0">
              <a:highlight>
                <a:srgbClr val="42E5E1"/>
              </a:highlight>
            </a:endParaRPr>
          </a:p>
        </p:txBody>
      </p:sp>
      <p:sp>
        <p:nvSpPr>
          <p:cNvPr id="102" name="Google Shape;102;p18"/>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Imagen 6">
            <a:extLst>
              <a:ext uri="{FF2B5EF4-FFF2-40B4-BE49-F238E27FC236}">
                <a16:creationId xmlns:a16="http://schemas.microsoft.com/office/drawing/2014/main" id="{27F0A032-64AC-8A4A-BD8B-5A801E3C43F5}"/>
              </a:ext>
            </a:extLst>
          </p:cNvPr>
          <p:cNvPicPr>
            <a:picLocks noChangeAspect="1"/>
          </p:cNvPicPr>
          <p:nvPr/>
        </p:nvPicPr>
        <p:blipFill>
          <a:blip r:embed="rId3"/>
          <a:stretch>
            <a:fillRect/>
          </a:stretch>
        </p:blipFill>
        <p:spPr>
          <a:xfrm>
            <a:off x="303749" y="990809"/>
            <a:ext cx="8520600" cy="3859841"/>
          </a:xfrm>
          <a:prstGeom prst="rect">
            <a:avLst/>
          </a:prstGeom>
        </p:spPr>
      </p:pic>
      <p:sp>
        <p:nvSpPr>
          <p:cNvPr id="8" name="CuadroTexto 7">
            <a:extLst>
              <a:ext uri="{FF2B5EF4-FFF2-40B4-BE49-F238E27FC236}">
                <a16:creationId xmlns:a16="http://schemas.microsoft.com/office/drawing/2014/main" id="{E1BDBE8D-D51E-0245-AE03-EAC0B8CD7B09}"/>
              </a:ext>
            </a:extLst>
          </p:cNvPr>
          <p:cNvSpPr txBox="1"/>
          <p:nvPr/>
        </p:nvSpPr>
        <p:spPr>
          <a:xfrm>
            <a:off x="295798" y="4521435"/>
            <a:ext cx="3299791" cy="200055"/>
          </a:xfrm>
          <a:prstGeom prst="rect">
            <a:avLst/>
          </a:prstGeom>
          <a:noFill/>
        </p:spPr>
        <p:txBody>
          <a:bodyPr wrap="square" rtlCol="0">
            <a:spAutoFit/>
          </a:bodyPr>
          <a:lstStyle/>
          <a:p>
            <a:r>
              <a:rPr lang="es-MX" sz="700" dirty="0"/>
              <a:t>Anuario estadístico de Acuicultura y pesca 2017</a:t>
            </a:r>
          </a:p>
        </p:txBody>
      </p:sp>
    </p:spTree>
    <p:extLst>
      <p:ext uri="{BB962C8B-B14F-4D97-AF65-F5344CB8AC3E}">
        <p14:creationId xmlns:p14="http://schemas.microsoft.com/office/powerpoint/2010/main" val="4179179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11700" y="57849"/>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highlight>
                  <a:srgbClr val="42E5E1"/>
                </a:highlight>
              </a:rPr>
              <a:t>Producción Nacional </a:t>
            </a:r>
            <a:endParaRPr dirty="0">
              <a:highlight>
                <a:srgbClr val="42E5E1"/>
              </a:highlight>
            </a:endParaRPr>
          </a:p>
        </p:txBody>
      </p:sp>
      <p:sp>
        <p:nvSpPr>
          <p:cNvPr id="102" name="Google Shape;102;p18"/>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Imagen 2">
            <a:extLst>
              <a:ext uri="{FF2B5EF4-FFF2-40B4-BE49-F238E27FC236}">
                <a16:creationId xmlns:a16="http://schemas.microsoft.com/office/drawing/2014/main" id="{ACAF446E-71F3-3E46-9634-6A6CD4855951}"/>
              </a:ext>
            </a:extLst>
          </p:cNvPr>
          <p:cNvPicPr>
            <a:picLocks noChangeAspect="1"/>
          </p:cNvPicPr>
          <p:nvPr/>
        </p:nvPicPr>
        <p:blipFill>
          <a:blip r:embed="rId3"/>
          <a:stretch>
            <a:fillRect/>
          </a:stretch>
        </p:blipFill>
        <p:spPr>
          <a:xfrm>
            <a:off x="0" y="858849"/>
            <a:ext cx="9144000" cy="3862641"/>
          </a:xfrm>
          <a:prstGeom prst="rect">
            <a:avLst/>
          </a:prstGeom>
        </p:spPr>
      </p:pic>
      <p:sp>
        <p:nvSpPr>
          <p:cNvPr id="8" name="CuadroTexto 7">
            <a:extLst>
              <a:ext uri="{FF2B5EF4-FFF2-40B4-BE49-F238E27FC236}">
                <a16:creationId xmlns:a16="http://schemas.microsoft.com/office/drawing/2014/main" id="{E1BDBE8D-D51E-0245-AE03-EAC0B8CD7B09}"/>
              </a:ext>
            </a:extLst>
          </p:cNvPr>
          <p:cNvSpPr txBox="1"/>
          <p:nvPr/>
        </p:nvSpPr>
        <p:spPr>
          <a:xfrm>
            <a:off x="295798" y="4521435"/>
            <a:ext cx="3299791" cy="200055"/>
          </a:xfrm>
          <a:prstGeom prst="rect">
            <a:avLst/>
          </a:prstGeom>
          <a:noFill/>
        </p:spPr>
        <p:txBody>
          <a:bodyPr wrap="square" rtlCol="0">
            <a:spAutoFit/>
          </a:bodyPr>
          <a:lstStyle/>
          <a:p>
            <a:r>
              <a:rPr lang="es-MX" sz="700" dirty="0"/>
              <a:t>Anuario estadístico de Acuicultura y pesca 2017</a:t>
            </a:r>
          </a:p>
        </p:txBody>
      </p:sp>
    </p:spTree>
    <p:extLst>
      <p:ext uri="{BB962C8B-B14F-4D97-AF65-F5344CB8AC3E}">
        <p14:creationId xmlns:p14="http://schemas.microsoft.com/office/powerpoint/2010/main" val="3788495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0" y="2151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highlight>
                  <a:srgbClr val="42E5E1"/>
                </a:highlight>
              </a:rPr>
              <a:t>Producción Nacional </a:t>
            </a:r>
            <a:endParaRPr dirty="0">
              <a:highlight>
                <a:srgbClr val="42E5E1"/>
              </a:highlight>
            </a:endParaRPr>
          </a:p>
        </p:txBody>
      </p:sp>
      <p:sp>
        <p:nvSpPr>
          <p:cNvPr id="102" name="Google Shape;102;p18"/>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Imagen 3">
            <a:extLst>
              <a:ext uri="{FF2B5EF4-FFF2-40B4-BE49-F238E27FC236}">
                <a16:creationId xmlns:a16="http://schemas.microsoft.com/office/drawing/2014/main" id="{E67213B7-4769-0D45-B464-FD6FCC8B97B6}"/>
              </a:ext>
            </a:extLst>
          </p:cNvPr>
          <p:cNvPicPr>
            <a:picLocks noChangeAspect="1"/>
          </p:cNvPicPr>
          <p:nvPr/>
        </p:nvPicPr>
        <p:blipFill>
          <a:blip r:embed="rId3"/>
          <a:stretch>
            <a:fillRect/>
          </a:stretch>
        </p:blipFill>
        <p:spPr>
          <a:xfrm>
            <a:off x="3413342" y="7415"/>
            <a:ext cx="5730658" cy="5143500"/>
          </a:xfrm>
          <a:prstGeom prst="rect">
            <a:avLst/>
          </a:prstGeom>
        </p:spPr>
      </p:pic>
      <p:sp>
        <p:nvSpPr>
          <p:cNvPr id="8" name="CuadroTexto 7">
            <a:extLst>
              <a:ext uri="{FF2B5EF4-FFF2-40B4-BE49-F238E27FC236}">
                <a16:creationId xmlns:a16="http://schemas.microsoft.com/office/drawing/2014/main" id="{E1BDBE8D-D51E-0245-AE03-EAC0B8CD7B09}"/>
              </a:ext>
            </a:extLst>
          </p:cNvPr>
          <p:cNvSpPr txBox="1"/>
          <p:nvPr/>
        </p:nvSpPr>
        <p:spPr>
          <a:xfrm>
            <a:off x="3413342" y="4934445"/>
            <a:ext cx="3299791" cy="200055"/>
          </a:xfrm>
          <a:prstGeom prst="rect">
            <a:avLst/>
          </a:prstGeom>
          <a:noFill/>
        </p:spPr>
        <p:txBody>
          <a:bodyPr wrap="square" rtlCol="0">
            <a:spAutoFit/>
          </a:bodyPr>
          <a:lstStyle/>
          <a:p>
            <a:r>
              <a:rPr lang="es-MX" sz="700" dirty="0"/>
              <a:t>Anuario estadístico de Acuicultura y pesca 2017</a:t>
            </a:r>
          </a:p>
        </p:txBody>
      </p:sp>
    </p:spTree>
    <p:extLst>
      <p:ext uri="{BB962C8B-B14F-4D97-AF65-F5344CB8AC3E}">
        <p14:creationId xmlns:p14="http://schemas.microsoft.com/office/powerpoint/2010/main" val="25513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30C9B002-F357-8744-8413-47ABA37F56FF}"/>
              </a:ext>
            </a:extLst>
          </p:cNvPr>
          <p:cNvSpPr>
            <a:spLocks noGrp="1"/>
          </p:cNvSpPr>
          <p:nvPr>
            <p:ph type="title"/>
          </p:nvPr>
        </p:nvSpPr>
        <p:spPr/>
        <p:txBody>
          <a:bodyPr/>
          <a:lstStyle/>
          <a:p>
            <a:r>
              <a:rPr lang="es-MX" dirty="0"/>
              <a:t>Producción en cautiverio</a:t>
            </a:r>
          </a:p>
        </p:txBody>
      </p:sp>
    </p:spTree>
    <p:extLst>
      <p:ext uri="{BB962C8B-B14F-4D97-AF65-F5344CB8AC3E}">
        <p14:creationId xmlns:p14="http://schemas.microsoft.com/office/powerpoint/2010/main" val="3322354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highlight>
                  <a:srgbClr val="42E5E1"/>
                </a:highlight>
              </a:rPr>
              <a:t>reproducción </a:t>
            </a:r>
            <a:endParaRPr>
              <a:highlight>
                <a:srgbClr val="42E5E1"/>
              </a:highlight>
            </a:endParaRPr>
          </a:p>
        </p:txBody>
      </p:sp>
      <p:sp>
        <p:nvSpPr>
          <p:cNvPr id="100" name="Google Shape;100;p18"/>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solidFill>
                  <a:srgbClr val="000000"/>
                </a:solidFill>
              </a:rPr>
              <a:t>Hermafrodita protándrico (primero como machos).</a:t>
            </a:r>
            <a:endParaRPr>
              <a:solidFill>
                <a:srgbClr val="000000"/>
              </a:solidFill>
            </a:endParaRPr>
          </a:p>
          <a:p>
            <a:pPr marL="0" lvl="0" indent="0" algn="l" rtl="0">
              <a:spcBef>
                <a:spcPts val="1600"/>
              </a:spcBef>
              <a:spcAft>
                <a:spcPts val="0"/>
              </a:spcAft>
              <a:buNone/>
            </a:pPr>
            <a:r>
              <a:rPr lang="es-419">
                <a:solidFill>
                  <a:srgbClr val="000000"/>
                </a:solidFill>
              </a:rPr>
              <a:t>En zonas con buena disponibilidad de alimentos, las hembras dominan la proporción sexual </a:t>
            </a:r>
            <a:endParaRPr>
              <a:solidFill>
                <a:srgbClr val="000000"/>
              </a:solidFill>
            </a:endParaRPr>
          </a:p>
          <a:p>
            <a:pPr marL="0" lvl="0" indent="0" algn="l" rtl="0">
              <a:spcBef>
                <a:spcPts val="1600"/>
              </a:spcBef>
              <a:spcAft>
                <a:spcPts val="1600"/>
              </a:spcAft>
              <a:buNone/>
            </a:pPr>
            <a:r>
              <a:rPr lang="es-419">
                <a:solidFill>
                  <a:srgbClr val="000000"/>
                </a:solidFill>
              </a:rPr>
              <a:t>Las ostras hembras pueden transformarse en machos cuando el alimento escasea</a:t>
            </a:r>
            <a:endParaRPr>
              <a:solidFill>
                <a:srgbClr val="000000"/>
              </a:solidFill>
            </a:endParaRPr>
          </a:p>
        </p:txBody>
      </p:sp>
      <p:sp>
        <p:nvSpPr>
          <p:cNvPr id="101" name="Google Shape;101;p18"/>
          <p:cNvSpPr txBox="1">
            <a:spLocks noGrp="1"/>
          </p:cNvSpPr>
          <p:nvPr>
            <p:ph type="body" idx="2"/>
          </p:nvPr>
        </p:nvSpPr>
        <p:spPr>
          <a:xfrm>
            <a:off x="4832400" y="122867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solidFill>
                  <a:srgbClr val="000000"/>
                </a:solidFill>
              </a:rPr>
              <a:t>La gametogénesis - 10 °C en salinidades de entre 15 y 32‰.</a:t>
            </a:r>
            <a:endParaRPr>
              <a:solidFill>
                <a:srgbClr val="000000"/>
              </a:solidFill>
            </a:endParaRPr>
          </a:p>
          <a:p>
            <a:pPr marL="0" lvl="0" indent="0" algn="l" rtl="0">
              <a:spcBef>
                <a:spcPts val="1600"/>
              </a:spcBef>
              <a:spcAft>
                <a:spcPts val="0"/>
              </a:spcAft>
              <a:buNone/>
            </a:pPr>
            <a:r>
              <a:rPr lang="es-419">
                <a:solidFill>
                  <a:srgbClr val="000000"/>
                </a:solidFill>
              </a:rPr>
              <a:t>El desove - temperaturas superiores a los 20 °C y raramente entre 15–18 °C. </a:t>
            </a:r>
            <a:endParaRPr>
              <a:solidFill>
                <a:srgbClr val="000000"/>
              </a:solidFill>
            </a:endParaRPr>
          </a:p>
          <a:p>
            <a:pPr marL="0" lvl="0" indent="0" algn="l" rtl="0">
              <a:spcBef>
                <a:spcPts val="1600"/>
              </a:spcBef>
              <a:spcAft>
                <a:spcPts val="0"/>
              </a:spcAft>
              <a:buNone/>
            </a:pPr>
            <a:r>
              <a:rPr lang="es-419">
                <a:solidFill>
                  <a:srgbClr val="000000"/>
                </a:solidFill>
              </a:rPr>
              <a:t>La especie es muy fecunda, con hembras de 8–15 cm de largo </a:t>
            </a:r>
            <a:endParaRPr>
              <a:solidFill>
                <a:srgbClr val="000000"/>
              </a:solidFill>
            </a:endParaRPr>
          </a:p>
          <a:p>
            <a:pPr marL="0" lvl="0" indent="0" algn="l" rtl="0">
              <a:spcBef>
                <a:spcPts val="1600"/>
              </a:spcBef>
              <a:spcAft>
                <a:spcPts val="1600"/>
              </a:spcAft>
              <a:buNone/>
            </a:pPr>
            <a:r>
              <a:rPr lang="es-419">
                <a:solidFill>
                  <a:srgbClr val="000000"/>
                </a:solidFill>
              </a:rPr>
              <a:t>50 y 200 millones de huevos en un solo desove.</a:t>
            </a:r>
            <a:endParaRPr>
              <a:solidFill>
                <a:srgbClr val="000000"/>
              </a:solidFill>
            </a:endParaRPr>
          </a:p>
        </p:txBody>
      </p:sp>
      <p:sp>
        <p:nvSpPr>
          <p:cNvPr id="102" name="Google Shape;102;p18"/>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19"/>
          <p:cNvSpPr txBox="1">
            <a:spLocks noGrp="1"/>
          </p:cNvSpPr>
          <p:nvPr>
            <p:ph type="body" idx="1"/>
          </p:nvPr>
        </p:nvSpPr>
        <p:spPr>
          <a:xfrm>
            <a:off x="503225" y="253175"/>
            <a:ext cx="3999900" cy="15252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419">
                <a:solidFill>
                  <a:srgbClr val="000000"/>
                </a:solidFill>
              </a:rPr>
              <a:t>Larvas planctotróficas se distribuyen a través de la columna de agua. </a:t>
            </a:r>
            <a:endParaRPr>
              <a:solidFill>
                <a:srgbClr val="000000"/>
              </a:solidFill>
            </a:endParaRPr>
          </a:p>
          <a:p>
            <a:pPr marL="0" lvl="0" indent="0" algn="l" rtl="0">
              <a:lnSpc>
                <a:spcPct val="100000"/>
              </a:lnSpc>
              <a:spcBef>
                <a:spcPts val="1600"/>
              </a:spcBef>
              <a:spcAft>
                <a:spcPts val="1600"/>
              </a:spcAft>
              <a:buNone/>
            </a:pPr>
            <a:r>
              <a:rPr lang="es-419">
                <a:solidFill>
                  <a:srgbClr val="000000"/>
                </a:solidFill>
              </a:rPr>
              <a:t>Se establece fuera de la columna de agua para arrastrarse, usando el pie larval, en búsqueda de una ubicación apropiada para fijarse.</a:t>
            </a:r>
            <a:endParaRPr>
              <a:solidFill>
                <a:srgbClr val="000000"/>
              </a:solidFill>
            </a:endParaRPr>
          </a:p>
        </p:txBody>
      </p:sp>
      <p:sp>
        <p:nvSpPr>
          <p:cNvPr id="109" name="Google Shape;109;p19"/>
          <p:cNvSpPr txBox="1">
            <a:spLocks noGrp="1"/>
          </p:cNvSpPr>
          <p:nvPr>
            <p:ph type="body" idx="2"/>
          </p:nvPr>
        </p:nvSpPr>
        <p:spPr>
          <a:xfrm>
            <a:off x="4816850" y="838925"/>
            <a:ext cx="4042800" cy="311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000000"/>
                </a:solidFill>
              </a:rPr>
              <a:t>Las larvas maduras se adhieren permanentemente al sustrato elegido mediante una secreción de cemento de una glándula en el pie.</a:t>
            </a:r>
            <a:endParaRPr dirty="0">
              <a:solidFill>
                <a:srgbClr val="000000"/>
              </a:solidFill>
            </a:endParaRPr>
          </a:p>
          <a:p>
            <a:pPr marL="0" lvl="0" indent="0" algn="l" rtl="0">
              <a:spcBef>
                <a:spcPts val="1600"/>
              </a:spcBef>
              <a:spcAft>
                <a:spcPts val="0"/>
              </a:spcAft>
              <a:buNone/>
            </a:pPr>
            <a:r>
              <a:rPr lang="es-419" dirty="0">
                <a:solidFill>
                  <a:srgbClr val="000000"/>
                </a:solidFill>
              </a:rPr>
              <a:t>Una vez asentados, los ostiones se transforman en juveniles. </a:t>
            </a:r>
            <a:endParaRPr dirty="0">
              <a:solidFill>
                <a:srgbClr val="000000"/>
              </a:solidFill>
            </a:endParaRPr>
          </a:p>
          <a:p>
            <a:pPr marL="0" lvl="0" indent="0" algn="l" rtl="0">
              <a:spcBef>
                <a:spcPts val="1600"/>
              </a:spcBef>
              <a:spcAft>
                <a:spcPts val="1600"/>
              </a:spcAft>
              <a:buNone/>
            </a:pPr>
            <a:r>
              <a:rPr lang="es-419" dirty="0">
                <a:solidFill>
                  <a:srgbClr val="000000"/>
                </a:solidFill>
              </a:rPr>
              <a:t>La tasa de crecimiento es muy rápida en buenas condiciones, y alcanzan su tamaño de mercado entre 18 y 30 meses. </a:t>
            </a:r>
            <a:endParaRPr dirty="0">
              <a:solidFill>
                <a:srgbClr val="000000"/>
              </a:solidFill>
            </a:endParaRPr>
          </a:p>
        </p:txBody>
      </p:sp>
      <p:pic>
        <p:nvPicPr>
          <p:cNvPr id="2" name="Imagen 1">
            <a:extLst>
              <a:ext uri="{FF2B5EF4-FFF2-40B4-BE49-F238E27FC236}">
                <a16:creationId xmlns:a16="http://schemas.microsoft.com/office/drawing/2014/main" id="{41475C87-2945-764A-B9D1-E8261DC1E2A1}"/>
              </a:ext>
            </a:extLst>
          </p:cNvPr>
          <p:cNvPicPr>
            <a:picLocks noChangeAspect="1"/>
          </p:cNvPicPr>
          <p:nvPr/>
        </p:nvPicPr>
        <p:blipFill>
          <a:blip r:embed="rId3"/>
          <a:stretch>
            <a:fillRect/>
          </a:stretch>
        </p:blipFill>
        <p:spPr>
          <a:xfrm>
            <a:off x="503225" y="2193607"/>
            <a:ext cx="3992177" cy="2105873"/>
          </a:xfrm>
          <a:prstGeom prst="rect">
            <a:avLst/>
          </a:prstGeom>
        </p:spPr>
      </p:pic>
      <p:sp>
        <p:nvSpPr>
          <p:cNvPr id="3" name="CuadroTexto 2">
            <a:extLst>
              <a:ext uri="{FF2B5EF4-FFF2-40B4-BE49-F238E27FC236}">
                <a16:creationId xmlns:a16="http://schemas.microsoft.com/office/drawing/2014/main" id="{C4992C50-C7D3-854A-AED7-C4177085184A}"/>
              </a:ext>
            </a:extLst>
          </p:cNvPr>
          <p:cNvSpPr txBox="1"/>
          <p:nvPr/>
        </p:nvSpPr>
        <p:spPr>
          <a:xfrm>
            <a:off x="503225" y="4299480"/>
            <a:ext cx="2705244" cy="338554"/>
          </a:xfrm>
          <a:prstGeom prst="rect">
            <a:avLst/>
          </a:prstGeom>
          <a:noFill/>
        </p:spPr>
        <p:txBody>
          <a:bodyPr wrap="square" rtlCol="0">
            <a:spAutoFit/>
          </a:bodyPr>
          <a:lstStyle/>
          <a:p>
            <a:r>
              <a:rPr lang="es-MX" sz="800" dirty="0">
                <a:hlinkClick r:id="rId4"/>
              </a:rPr>
              <a:t>https://www.pangeashellfish.com/blog/oyster-life-cycle-on-farm</a:t>
            </a:r>
            <a:endParaRPr lang="es-MX" sz="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1"/>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5" name="Google Shape;125;p21" descr="Imagen relacionada"/>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28" name="Google Shape;128;p21" descr="Imagen relacionada"/>
          <p:cNvPicPr preferRelativeResize="0"/>
          <p:nvPr/>
        </p:nvPicPr>
        <p:blipFill>
          <a:blip r:embed="rId4">
            <a:alphaModFix/>
          </a:blip>
          <a:stretch>
            <a:fillRect/>
          </a:stretch>
        </p:blipFill>
        <p:spPr>
          <a:xfrm>
            <a:off x="-1017950" y="2872700"/>
            <a:ext cx="3696100" cy="2464067"/>
          </a:xfrm>
          <a:prstGeom prst="rect">
            <a:avLst/>
          </a:prstGeom>
          <a:noFill/>
          <a:ln>
            <a:noFill/>
          </a:ln>
        </p:spPr>
      </p:pic>
      <p:sp>
        <p:nvSpPr>
          <p:cNvPr id="129" name="Google Shape;129;p21"/>
          <p:cNvSpPr txBox="1">
            <a:spLocks noGrp="1"/>
          </p:cNvSpPr>
          <p:nvPr>
            <p:ph type="title"/>
          </p:nvPr>
        </p:nvSpPr>
        <p:spPr>
          <a:xfrm>
            <a:off x="270950" y="2025250"/>
            <a:ext cx="8520600" cy="801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419" sz="4800">
                <a:solidFill>
                  <a:srgbClr val="000000"/>
                </a:solidFill>
                <a:highlight>
                  <a:schemeClr val="lt1"/>
                </a:highlight>
              </a:rPr>
              <a:t>PRODUCCIÓN </a:t>
            </a:r>
            <a:endParaRPr sz="4800">
              <a:solidFill>
                <a:srgbClr val="000000"/>
              </a:solidFill>
              <a:highlight>
                <a:schemeClr val="lt1"/>
              </a:highlight>
            </a:endParaRPr>
          </a:p>
        </p:txBody>
      </p:sp>
      <p:pic>
        <p:nvPicPr>
          <p:cNvPr id="3" name="Imagen 2">
            <a:extLst>
              <a:ext uri="{FF2B5EF4-FFF2-40B4-BE49-F238E27FC236}">
                <a16:creationId xmlns:a16="http://schemas.microsoft.com/office/drawing/2014/main" id="{D8B882DB-F986-4D4A-AFBB-D1AC792E666A}"/>
              </a:ext>
            </a:extLst>
          </p:cNvPr>
          <p:cNvPicPr>
            <a:picLocks noChangeAspect="1"/>
          </p:cNvPicPr>
          <p:nvPr/>
        </p:nvPicPr>
        <p:blipFill>
          <a:blip r:embed="rId5"/>
          <a:stretch>
            <a:fillRect/>
          </a:stretch>
        </p:blipFill>
        <p:spPr>
          <a:xfrm>
            <a:off x="-304314" y="-137533"/>
            <a:ext cx="3775647" cy="2563283"/>
          </a:xfrm>
          <a:prstGeom prst="rect">
            <a:avLst/>
          </a:prstGeom>
        </p:spPr>
      </p:pic>
      <p:sp>
        <p:nvSpPr>
          <p:cNvPr id="4" name="CuadroTexto 3">
            <a:extLst>
              <a:ext uri="{FF2B5EF4-FFF2-40B4-BE49-F238E27FC236}">
                <a16:creationId xmlns:a16="http://schemas.microsoft.com/office/drawing/2014/main" id="{D60BA9BF-C181-D945-8BB3-A37423A706E9}"/>
              </a:ext>
            </a:extLst>
          </p:cNvPr>
          <p:cNvSpPr txBox="1"/>
          <p:nvPr/>
        </p:nvSpPr>
        <p:spPr>
          <a:xfrm>
            <a:off x="0" y="0"/>
            <a:ext cx="3090317" cy="415498"/>
          </a:xfrm>
          <a:prstGeom prst="rect">
            <a:avLst/>
          </a:prstGeom>
          <a:noFill/>
        </p:spPr>
        <p:txBody>
          <a:bodyPr wrap="square" rtlCol="0">
            <a:spAutoFit/>
          </a:bodyPr>
          <a:lstStyle/>
          <a:p>
            <a:r>
              <a:rPr lang="es-MX" sz="700" dirty="0">
                <a:solidFill>
                  <a:schemeClr val="tx2"/>
                </a:solidFill>
              </a:rPr>
              <a:t>https://www.oceandocs.org/bitstream/handle/1834/8123/Guia%20Básica%20para%20el%20cultivo%20de%20Molusco%20en%20Panamá.pdf?sequence=1&amp;isAllowed=y</a:t>
            </a:r>
          </a:p>
        </p:txBody>
      </p:sp>
      <p:sp>
        <p:nvSpPr>
          <p:cNvPr id="5" name="CuadroTexto 4">
            <a:extLst>
              <a:ext uri="{FF2B5EF4-FFF2-40B4-BE49-F238E27FC236}">
                <a16:creationId xmlns:a16="http://schemas.microsoft.com/office/drawing/2014/main" id="{1EAFC033-0C3D-EA4A-AC07-6F90C6CF1831}"/>
              </a:ext>
            </a:extLst>
          </p:cNvPr>
          <p:cNvSpPr txBox="1"/>
          <p:nvPr/>
        </p:nvSpPr>
        <p:spPr>
          <a:xfrm>
            <a:off x="5799180" y="4835723"/>
            <a:ext cx="3649134" cy="307777"/>
          </a:xfrm>
          <a:prstGeom prst="rect">
            <a:avLst/>
          </a:prstGeom>
          <a:noFill/>
        </p:spPr>
        <p:txBody>
          <a:bodyPr wrap="square" rtlCol="0">
            <a:spAutoFit/>
          </a:bodyPr>
          <a:lstStyle/>
          <a:p>
            <a:r>
              <a:rPr lang="es-MX" sz="700" dirty="0">
                <a:solidFill>
                  <a:schemeClr val="tx2"/>
                </a:solidFill>
              </a:rPr>
              <a:t>http://www.uan.edu.mx/es/comunicados/universitario-desarrolla-proyecto-sobre-alimentacion-de-ostion</a:t>
            </a:r>
          </a:p>
        </p:txBody>
      </p:sp>
      <p:pic>
        <p:nvPicPr>
          <p:cNvPr id="8" name="Imagen 7">
            <a:extLst>
              <a:ext uri="{FF2B5EF4-FFF2-40B4-BE49-F238E27FC236}">
                <a16:creationId xmlns:a16="http://schemas.microsoft.com/office/drawing/2014/main" id="{F95B4211-E99E-F842-8CA9-47AA76F772AD}"/>
              </a:ext>
            </a:extLst>
          </p:cNvPr>
          <p:cNvPicPr>
            <a:picLocks noChangeAspect="1"/>
          </p:cNvPicPr>
          <p:nvPr/>
        </p:nvPicPr>
        <p:blipFill>
          <a:blip r:embed="rId6"/>
          <a:stretch>
            <a:fillRect/>
          </a:stretch>
        </p:blipFill>
        <p:spPr>
          <a:xfrm>
            <a:off x="6338930" y="-1"/>
            <a:ext cx="2805070" cy="2194967"/>
          </a:xfrm>
          <a:prstGeom prst="rect">
            <a:avLst/>
          </a:prstGeom>
        </p:spPr>
      </p:pic>
      <p:sp>
        <p:nvSpPr>
          <p:cNvPr id="6" name="CuadroTexto 5">
            <a:extLst>
              <a:ext uri="{FF2B5EF4-FFF2-40B4-BE49-F238E27FC236}">
                <a16:creationId xmlns:a16="http://schemas.microsoft.com/office/drawing/2014/main" id="{4A402482-F6D8-9C46-91E3-4BB67ED84E74}"/>
              </a:ext>
            </a:extLst>
          </p:cNvPr>
          <p:cNvSpPr txBox="1"/>
          <p:nvPr/>
        </p:nvSpPr>
        <p:spPr>
          <a:xfrm>
            <a:off x="6338930" y="1994911"/>
            <a:ext cx="2937933" cy="200055"/>
          </a:xfrm>
          <a:prstGeom prst="rect">
            <a:avLst/>
          </a:prstGeom>
          <a:noFill/>
        </p:spPr>
        <p:txBody>
          <a:bodyPr wrap="square" rtlCol="0">
            <a:spAutoFit/>
          </a:bodyPr>
          <a:lstStyle/>
          <a:p>
            <a:r>
              <a:rPr lang="es-MX" sz="700" dirty="0">
                <a:solidFill>
                  <a:schemeClr val="tx2"/>
                </a:solidFill>
              </a:rPr>
              <a:t>https://www.iaes.gob.mx/index.php?pag=cremes</a:t>
            </a:r>
          </a:p>
        </p:txBody>
      </p:sp>
      <p:sp>
        <p:nvSpPr>
          <p:cNvPr id="10" name="CuadroTexto 9">
            <a:extLst>
              <a:ext uri="{FF2B5EF4-FFF2-40B4-BE49-F238E27FC236}">
                <a16:creationId xmlns:a16="http://schemas.microsoft.com/office/drawing/2014/main" id="{A37E5BD3-8673-2649-979D-492BE58BF715}"/>
              </a:ext>
            </a:extLst>
          </p:cNvPr>
          <p:cNvSpPr txBox="1"/>
          <p:nvPr/>
        </p:nvSpPr>
        <p:spPr>
          <a:xfrm>
            <a:off x="8468" y="4702268"/>
            <a:ext cx="2678150" cy="415498"/>
          </a:xfrm>
          <a:prstGeom prst="rect">
            <a:avLst/>
          </a:prstGeom>
          <a:noFill/>
        </p:spPr>
        <p:txBody>
          <a:bodyPr wrap="square" rtlCol="0">
            <a:spAutoFit/>
          </a:bodyPr>
          <a:lstStyle/>
          <a:p>
            <a:r>
              <a:rPr lang="es-MX" sz="700" dirty="0">
                <a:solidFill>
                  <a:schemeClr val="tx2"/>
                </a:solidFill>
              </a:rPr>
              <a:t>http://www.ipacuicultura.com/noticias/ultima_hora/46652/el_estado_mexicano_de_sonora_apuesta_por_el_ostion_organico_.html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ez.jpg"/>
          <p:cNvPicPr>
            <a:picLocks noChangeAspect="1"/>
          </p:cNvPicPr>
          <p:nvPr/>
        </p:nvPicPr>
        <p:blipFill>
          <a:blip r:embed="rId2"/>
          <a:stretch>
            <a:fillRect/>
          </a:stretch>
        </p:blipFill>
        <p:spPr>
          <a:xfrm>
            <a:off x="1143000" y="1"/>
            <a:ext cx="6858000" cy="3841964"/>
          </a:xfrm>
          <a:prstGeom prst="rect">
            <a:avLst/>
          </a:prstGeom>
        </p:spPr>
      </p:pic>
      <p:sp>
        <p:nvSpPr>
          <p:cNvPr id="5" name="Título 4"/>
          <p:cNvSpPr>
            <a:spLocks noGrp="1"/>
          </p:cNvSpPr>
          <p:nvPr>
            <p:ph type="ctrTitle"/>
          </p:nvPr>
        </p:nvSpPr>
        <p:spPr>
          <a:xfrm>
            <a:off x="0" y="3096684"/>
            <a:ext cx="9144000" cy="2128838"/>
          </a:xfrm>
        </p:spPr>
        <p:txBody>
          <a:bodyPr/>
          <a:lstStyle/>
          <a:p>
            <a:r>
              <a:rPr lang="es-ES" sz="4800" dirty="0"/>
              <a:t>CULTIVO DE ORGANISMOS ACUÍCOLAS</a:t>
            </a:r>
            <a:br>
              <a:rPr lang="es-ES"/>
            </a:br>
            <a:r>
              <a:rPr lang="es-ES"/>
              <a:t>“OSTIÓN</a:t>
            </a:r>
            <a:r>
              <a:rPr lang="es-ES" dirty="0"/>
              <a:t>”</a:t>
            </a:r>
          </a:p>
        </p:txBody>
      </p:sp>
    </p:spTree>
    <p:extLst>
      <p:ext uri="{BB962C8B-B14F-4D97-AF65-F5344CB8AC3E}">
        <p14:creationId xmlns:p14="http://schemas.microsoft.com/office/powerpoint/2010/main" val="892068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2"/>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2"/>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solidFill>
                  <a:srgbClr val="000000"/>
                </a:solidFill>
                <a:highlight>
                  <a:srgbClr val="42E5E1"/>
                </a:highlight>
              </a:rPr>
              <a:t>producción </a:t>
            </a:r>
            <a:endParaRPr>
              <a:solidFill>
                <a:srgbClr val="000000"/>
              </a:solidFill>
              <a:highlight>
                <a:srgbClr val="42E5E1"/>
              </a:highlight>
            </a:endParaRPr>
          </a:p>
        </p:txBody>
      </p:sp>
      <p:sp>
        <p:nvSpPr>
          <p:cNvPr id="137" name="Google Shape;137;p22"/>
          <p:cNvSpPr txBox="1">
            <a:spLocks noGrp="1"/>
          </p:cNvSpPr>
          <p:nvPr>
            <p:ph type="body" idx="1"/>
          </p:nvPr>
        </p:nvSpPr>
        <p:spPr>
          <a:xfrm>
            <a:off x="311700" y="1093850"/>
            <a:ext cx="3999900" cy="325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000000"/>
                </a:solidFill>
              </a:rPr>
              <a:t>Los reproductores para los criaderos se obtienen de las instalaciones de producción de las propias unidades comerciales, a partir de los organismos mantenidos en las mejores condiciones posibles. </a:t>
            </a:r>
            <a:endParaRPr dirty="0">
              <a:solidFill>
                <a:srgbClr val="000000"/>
              </a:solidFill>
            </a:endParaRPr>
          </a:p>
          <a:p>
            <a:pPr marL="0" lvl="0" indent="0" algn="l" rtl="0">
              <a:spcBef>
                <a:spcPts val="1600"/>
              </a:spcBef>
              <a:spcAft>
                <a:spcPts val="1600"/>
              </a:spcAft>
              <a:buNone/>
            </a:pPr>
            <a:r>
              <a:rPr lang="es-419" dirty="0">
                <a:solidFill>
                  <a:srgbClr val="000000"/>
                </a:solidFill>
              </a:rPr>
              <a:t>Ya que se desconoce el sexo de los adultos, se obtienen grupos de adultos a intervalos regulares desde el invierno hasta época de desove natural. </a:t>
            </a:r>
            <a:endParaRPr dirty="0">
              <a:solidFill>
                <a:srgbClr val="000000"/>
              </a:solidFill>
            </a:endParaRPr>
          </a:p>
        </p:txBody>
      </p:sp>
      <p:sp>
        <p:nvSpPr>
          <p:cNvPr id="138" name="Google Shape;138;p22"/>
          <p:cNvSpPr txBox="1">
            <a:spLocks noGrp="1"/>
          </p:cNvSpPr>
          <p:nvPr>
            <p:ph type="body" idx="2"/>
          </p:nvPr>
        </p:nvSpPr>
        <p:spPr>
          <a:xfrm>
            <a:off x="4668225" y="37142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000000"/>
                </a:solidFill>
              </a:rPr>
              <a:t>Se les mantiene individualmente en tanques de flujo continuo, provistos con algas cultivadas, agua de mar a 20–22 °C y una salinidad entre 25–32‰.</a:t>
            </a:r>
            <a:endParaRPr dirty="0">
              <a:solidFill>
                <a:srgbClr val="000000"/>
              </a:solidFill>
            </a:endParaRPr>
          </a:p>
          <a:p>
            <a:pPr marL="0" lvl="0" indent="0" algn="l" rtl="0">
              <a:spcBef>
                <a:spcPts val="1600"/>
              </a:spcBef>
              <a:spcAft>
                <a:spcPts val="1600"/>
              </a:spcAft>
              <a:buNone/>
            </a:pPr>
            <a:endParaRPr dirty="0">
              <a:solidFill>
                <a:srgbClr val="000000"/>
              </a:solidFill>
            </a:endParaRPr>
          </a:p>
        </p:txBody>
      </p:sp>
      <p:pic>
        <p:nvPicPr>
          <p:cNvPr id="2" name="Imagen 1">
            <a:extLst>
              <a:ext uri="{FF2B5EF4-FFF2-40B4-BE49-F238E27FC236}">
                <a16:creationId xmlns:a16="http://schemas.microsoft.com/office/drawing/2014/main" id="{CE4085C1-1672-454F-B615-E0E9E87A5597}"/>
              </a:ext>
            </a:extLst>
          </p:cNvPr>
          <p:cNvPicPr>
            <a:picLocks noChangeAspect="1"/>
          </p:cNvPicPr>
          <p:nvPr/>
        </p:nvPicPr>
        <p:blipFill>
          <a:blip r:embed="rId3"/>
          <a:stretch>
            <a:fillRect/>
          </a:stretch>
        </p:blipFill>
        <p:spPr>
          <a:xfrm>
            <a:off x="4966375" y="2041525"/>
            <a:ext cx="3403600" cy="2911413"/>
          </a:xfrm>
          <a:prstGeom prst="rect">
            <a:avLst/>
          </a:prstGeom>
        </p:spPr>
      </p:pic>
      <p:sp>
        <p:nvSpPr>
          <p:cNvPr id="8" name="CuadroTexto 7">
            <a:extLst>
              <a:ext uri="{FF2B5EF4-FFF2-40B4-BE49-F238E27FC236}">
                <a16:creationId xmlns:a16="http://schemas.microsoft.com/office/drawing/2014/main" id="{8DF4CFD0-E5A0-B443-AD4D-F75D5D64E64F}"/>
              </a:ext>
            </a:extLst>
          </p:cNvPr>
          <p:cNvSpPr txBox="1"/>
          <p:nvPr/>
        </p:nvSpPr>
        <p:spPr>
          <a:xfrm>
            <a:off x="4966375" y="4681373"/>
            <a:ext cx="3403600" cy="338554"/>
          </a:xfrm>
          <a:prstGeom prst="rect">
            <a:avLst/>
          </a:prstGeom>
          <a:noFill/>
        </p:spPr>
        <p:txBody>
          <a:bodyPr wrap="square" rtlCol="0">
            <a:spAutoFit/>
          </a:bodyPr>
          <a:lstStyle/>
          <a:p>
            <a:r>
              <a:rPr lang="es-MX" sz="800" dirty="0"/>
              <a:t>http://www.fao.org/tempref/FI/DOCUMENT/aquaculture/CulturedSpecies/file/es/es_pacificcuppedoyster.htm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3"/>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3"/>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000000"/>
                </a:solidFill>
                <a:highlight>
                  <a:srgbClr val="42E5E1"/>
                </a:highlight>
              </a:rPr>
              <a:t>Cultivo larval y post-larval </a:t>
            </a:r>
            <a:endParaRPr dirty="0">
              <a:solidFill>
                <a:srgbClr val="000000"/>
              </a:solidFill>
              <a:highlight>
                <a:srgbClr val="42E5E1"/>
              </a:highlight>
            </a:endParaRPr>
          </a:p>
        </p:txBody>
      </p:sp>
      <p:sp>
        <p:nvSpPr>
          <p:cNvPr id="146" name="Google Shape;146;p23"/>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s-419" dirty="0">
                <a:solidFill>
                  <a:srgbClr val="000000"/>
                </a:solidFill>
              </a:rPr>
              <a:t>Aguas estáticas o en tanques con sistemas de flujo continuo hasta alcanzar el estadío pelágico véliger (14 a 18 días a 25–28 °C). La salinidad óptima es de entre 20 y 25 %.</a:t>
            </a:r>
            <a:endParaRPr dirty="0">
              <a:solidFill>
                <a:srgbClr val="000000"/>
              </a:solidFill>
            </a:endParaRPr>
          </a:p>
        </p:txBody>
      </p:sp>
      <p:sp>
        <p:nvSpPr>
          <p:cNvPr id="147" name="Google Shape;147;p23"/>
          <p:cNvSpPr txBox="1">
            <a:spLocks noGrp="1"/>
          </p:cNvSpPr>
          <p:nvPr>
            <p:ph type="body" idx="2"/>
          </p:nvPr>
        </p:nvSpPr>
        <p:spPr>
          <a:xfrm>
            <a:off x="4496000" y="1228675"/>
            <a:ext cx="43362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000000"/>
                </a:solidFill>
              </a:rPr>
              <a:t>La densidad inicial es de 20,000 larvas/litro y se reduce hasta 5,000/L conforme procede el desarrollo, ocurriendo en el transcurso mortalidad natural además de efectuarse una selección de tallas en cada recambio de agua</a:t>
            </a:r>
            <a:endParaRPr dirty="0">
              <a:solidFill>
                <a:srgbClr val="000000"/>
              </a:solidFill>
            </a:endParaRPr>
          </a:p>
          <a:p>
            <a:pPr marL="0" lvl="0" indent="0" algn="l" rtl="0">
              <a:spcBef>
                <a:spcPts val="1600"/>
              </a:spcBef>
              <a:spcAft>
                <a:spcPts val="1600"/>
              </a:spcAft>
              <a:buNone/>
            </a:pPr>
            <a:r>
              <a:rPr lang="es-419" dirty="0">
                <a:solidFill>
                  <a:srgbClr val="000000"/>
                </a:solidFill>
              </a:rPr>
              <a:t>También desarrollan un pie. En este periodo se colocan sustratos de fijación en los tanques para que las larvas los exploren y se adhieran. </a:t>
            </a:r>
            <a:endParaRPr dirty="0">
              <a:solidFill>
                <a:srgbClr val="000000"/>
              </a:solidFill>
            </a:endParaRPr>
          </a:p>
        </p:txBody>
      </p:sp>
      <p:pic>
        <p:nvPicPr>
          <p:cNvPr id="2" name="Imagen 1">
            <a:extLst>
              <a:ext uri="{FF2B5EF4-FFF2-40B4-BE49-F238E27FC236}">
                <a16:creationId xmlns:a16="http://schemas.microsoft.com/office/drawing/2014/main" id="{17224A76-7396-664E-ADA3-BED72E0FD92E}"/>
              </a:ext>
            </a:extLst>
          </p:cNvPr>
          <p:cNvPicPr>
            <a:picLocks noChangeAspect="1"/>
          </p:cNvPicPr>
          <p:nvPr/>
        </p:nvPicPr>
        <p:blipFill>
          <a:blip r:embed="rId3"/>
          <a:stretch>
            <a:fillRect/>
          </a:stretch>
        </p:blipFill>
        <p:spPr>
          <a:xfrm>
            <a:off x="740400" y="2889997"/>
            <a:ext cx="3142500" cy="2253503"/>
          </a:xfrm>
          <a:prstGeom prst="rect">
            <a:avLst/>
          </a:prstGeom>
        </p:spPr>
      </p:pic>
      <p:sp>
        <p:nvSpPr>
          <p:cNvPr id="3" name="CuadroTexto 2">
            <a:extLst>
              <a:ext uri="{FF2B5EF4-FFF2-40B4-BE49-F238E27FC236}">
                <a16:creationId xmlns:a16="http://schemas.microsoft.com/office/drawing/2014/main" id="{A93749A8-69EB-954D-A202-B9EA91AB1876}"/>
              </a:ext>
            </a:extLst>
          </p:cNvPr>
          <p:cNvSpPr txBox="1"/>
          <p:nvPr/>
        </p:nvSpPr>
        <p:spPr>
          <a:xfrm>
            <a:off x="2540000" y="4946950"/>
            <a:ext cx="2971800" cy="200055"/>
          </a:xfrm>
          <a:prstGeom prst="rect">
            <a:avLst/>
          </a:prstGeom>
          <a:noFill/>
        </p:spPr>
        <p:txBody>
          <a:bodyPr wrap="square" rtlCol="0">
            <a:spAutoFit/>
          </a:bodyPr>
          <a:lstStyle/>
          <a:p>
            <a:r>
              <a:rPr lang="es-MX" sz="700" dirty="0"/>
              <a:t>http://www.fao.org/3/y5720s/y5720s3n.jpg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lvl="0"/>
            <a:r>
              <a:rPr lang="es-419" dirty="0">
                <a:solidFill>
                  <a:srgbClr val="000000"/>
                </a:solidFill>
                <a:highlight>
                  <a:srgbClr val="42E5E1"/>
                </a:highlight>
              </a:rPr>
              <a:t>Criaderos </a:t>
            </a:r>
            <a:r>
              <a:rPr lang="es-MX" dirty="0"/>
              <a:t> </a:t>
            </a:r>
            <a:endParaRPr dirty="0"/>
          </a:p>
        </p:txBody>
      </p:sp>
      <p:sp>
        <p:nvSpPr>
          <p:cNvPr id="172" name="Google Shape;172;p26"/>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spcAft>
                <a:spcPts val="1600"/>
              </a:spcAft>
              <a:buNone/>
            </a:pPr>
            <a:r>
              <a:rPr lang="es-MX" dirty="0">
                <a:solidFill>
                  <a:schemeClr val="accent1"/>
                </a:solidFill>
              </a:rPr>
              <a:t>Generalmente, los criaderos o incubadoras operan con base en el mar o en tierra, cultivando juveniles desde 1 mm de longitud hasta que alcanzan los 12–15 </a:t>
            </a:r>
            <a:r>
              <a:rPr lang="es-MX" dirty="0" err="1">
                <a:solidFill>
                  <a:schemeClr val="accent1"/>
                </a:solidFill>
              </a:rPr>
              <a:t>mm.</a:t>
            </a:r>
            <a:endParaRPr lang="es-MX" dirty="0">
              <a:solidFill>
                <a:schemeClr val="accent1"/>
              </a:solidFill>
            </a:endParaRPr>
          </a:p>
          <a:p>
            <a:pPr marL="0" lvl="0" indent="0">
              <a:spcAft>
                <a:spcPts val="1600"/>
              </a:spcAft>
              <a:buNone/>
            </a:pPr>
            <a:r>
              <a:rPr lang="es-MX" dirty="0">
                <a:solidFill>
                  <a:schemeClr val="accent1"/>
                </a:solidFill>
              </a:rPr>
              <a:t>Estos contenedores minimizan el riesgo de pérdidas por depredación</a:t>
            </a:r>
            <a:endParaRPr dirty="0">
              <a:solidFill>
                <a:schemeClr val="accent1"/>
              </a:solidFill>
            </a:endParaRPr>
          </a:p>
        </p:txBody>
      </p:sp>
      <p:sp>
        <p:nvSpPr>
          <p:cNvPr id="174" name="Google Shape;174;p26"/>
          <p:cNvSpPr/>
          <p:nvPr/>
        </p:nvSpPr>
        <p:spPr>
          <a:xfrm rot="10800000">
            <a:off x="18" y="4299480"/>
            <a:ext cx="9143982" cy="844020"/>
          </a:xfrm>
          <a:prstGeom prst="flowChartDocument">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Imagen 2"/>
          <p:cNvPicPr>
            <a:picLocks noChangeAspect="1"/>
          </p:cNvPicPr>
          <p:nvPr/>
        </p:nvPicPr>
        <p:blipFill rotWithShape="1">
          <a:blip r:embed="rId3"/>
          <a:srcRect l="39853" t="46853" r="39297" b="25194"/>
          <a:stretch/>
        </p:blipFill>
        <p:spPr>
          <a:xfrm>
            <a:off x="4572000" y="601134"/>
            <a:ext cx="4083895" cy="4111121"/>
          </a:xfrm>
          <a:prstGeom prst="rect">
            <a:avLst/>
          </a:prstGeom>
        </p:spPr>
      </p:pic>
      <p:sp>
        <p:nvSpPr>
          <p:cNvPr id="9" name="CuadroTexto 8">
            <a:extLst>
              <a:ext uri="{FF2B5EF4-FFF2-40B4-BE49-F238E27FC236}">
                <a16:creationId xmlns:a16="http://schemas.microsoft.com/office/drawing/2014/main" id="{822EBF6E-A9E3-A64E-BA5C-86C6BCBC32C4}"/>
              </a:ext>
            </a:extLst>
          </p:cNvPr>
          <p:cNvSpPr txBox="1"/>
          <p:nvPr/>
        </p:nvSpPr>
        <p:spPr>
          <a:xfrm>
            <a:off x="4571999" y="4640744"/>
            <a:ext cx="4083895" cy="338554"/>
          </a:xfrm>
          <a:prstGeom prst="rect">
            <a:avLst/>
          </a:prstGeom>
          <a:noFill/>
        </p:spPr>
        <p:txBody>
          <a:bodyPr wrap="square" rtlCol="0">
            <a:spAutoFit/>
          </a:bodyPr>
          <a:lstStyle/>
          <a:p>
            <a:r>
              <a:rPr lang="es-MX" sz="800" dirty="0"/>
              <a:t>http://www.fao.org/tempref/FI/DOCUMENT/aquaculture/CulturedSpecies/file/es/es_pacificcuppedoyster.htm</a:t>
            </a:r>
          </a:p>
        </p:txBody>
      </p:sp>
    </p:spTree>
    <p:extLst>
      <p:ext uri="{BB962C8B-B14F-4D97-AF65-F5344CB8AC3E}">
        <p14:creationId xmlns:p14="http://schemas.microsoft.com/office/powerpoint/2010/main" val="256860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Google Shape;153;p24" descr="Resultado de imagen para produccion de ostion"/>
          <p:cNvPicPr preferRelativeResize="0"/>
          <p:nvPr/>
        </p:nvPicPr>
        <p:blipFill rotWithShape="1">
          <a:blip r:embed="rId3">
            <a:alphaModFix/>
          </a:blip>
          <a:srcRect l="901" t="21104" b="11034"/>
          <a:stretch/>
        </p:blipFill>
        <p:spPr>
          <a:xfrm>
            <a:off x="0" y="136800"/>
            <a:ext cx="9061925" cy="2735899"/>
          </a:xfrm>
          <a:prstGeom prst="rect">
            <a:avLst/>
          </a:prstGeom>
          <a:noFill/>
          <a:ln>
            <a:noFill/>
          </a:ln>
        </p:spPr>
      </p:pic>
      <p:sp>
        <p:nvSpPr>
          <p:cNvPr id="154" name="Google Shape;154;p24"/>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4"/>
          <p:cNvSpPr txBox="1">
            <a:spLocks noGrp="1"/>
          </p:cNvSpPr>
          <p:nvPr>
            <p:ph type="title"/>
          </p:nvPr>
        </p:nvSpPr>
        <p:spPr>
          <a:xfrm>
            <a:off x="184025" y="13680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000000"/>
                </a:solidFill>
                <a:highlight>
                  <a:srgbClr val="42E5E1"/>
                </a:highlight>
              </a:rPr>
              <a:t>Suministro de alimento </a:t>
            </a:r>
            <a:endParaRPr dirty="0">
              <a:solidFill>
                <a:srgbClr val="000000"/>
              </a:solidFill>
              <a:highlight>
                <a:srgbClr val="42E5E1"/>
              </a:highlight>
            </a:endParaRPr>
          </a:p>
        </p:txBody>
      </p:sp>
      <p:sp>
        <p:nvSpPr>
          <p:cNvPr id="156" name="Google Shape;156;p24"/>
          <p:cNvSpPr txBox="1">
            <a:spLocks noGrp="1"/>
          </p:cNvSpPr>
          <p:nvPr>
            <p:ph type="body" idx="1"/>
          </p:nvPr>
        </p:nvSpPr>
        <p:spPr>
          <a:xfrm>
            <a:off x="311700" y="2818000"/>
            <a:ext cx="3999900" cy="14316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s-419" dirty="0">
                <a:solidFill>
                  <a:srgbClr val="000000"/>
                </a:solidFill>
              </a:rPr>
              <a:t>El crecimiento o engorda se lleva a cabo casi por completo en el mar. </a:t>
            </a:r>
          </a:p>
          <a:p>
            <a:pPr marL="0" lvl="0" indent="0" algn="l" rtl="0">
              <a:spcBef>
                <a:spcPts val="0"/>
              </a:spcBef>
              <a:spcAft>
                <a:spcPts val="1600"/>
              </a:spcAft>
              <a:buNone/>
            </a:pPr>
            <a:r>
              <a:rPr lang="es-419" dirty="0">
                <a:solidFill>
                  <a:srgbClr val="000000"/>
                </a:solidFill>
              </a:rPr>
              <a:t>Se utilizan varios métodos de cultivo: de fondo, fuera o arriba del fondo y suspendida, dependiendo de las características del medio</a:t>
            </a:r>
            <a:endParaRPr dirty="0">
              <a:solidFill>
                <a:srgbClr val="000000"/>
              </a:solidFill>
            </a:endParaRPr>
          </a:p>
        </p:txBody>
      </p:sp>
      <p:sp>
        <p:nvSpPr>
          <p:cNvPr id="157" name="Google Shape;157;p24"/>
          <p:cNvSpPr txBox="1">
            <a:spLocks noGrp="1"/>
          </p:cNvSpPr>
          <p:nvPr>
            <p:ph type="body" idx="2"/>
          </p:nvPr>
        </p:nvSpPr>
        <p:spPr>
          <a:xfrm>
            <a:off x="0" y="2593387"/>
            <a:ext cx="3999900" cy="329192"/>
          </a:xfrm>
          <a:prstGeom prst="rect">
            <a:avLst/>
          </a:prstGeom>
        </p:spPr>
        <p:txBody>
          <a:bodyPr spcFirstLastPara="1" wrap="square" lIns="91425" tIns="91425" rIns="91425" bIns="91425" anchor="t" anchorCtr="0">
            <a:noAutofit/>
          </a:bodyPr>
          <a:lstStyle/>
          <a:p>
            <a:pPr marL="0" lvl="0" indent="0">
              <a:spcAft>
                <a:spcPts val="1600"/>
              </a:spcAft>
              <a:buNone/>
            </a:pPr>
            <a:r>
              <a:rPr lang="es-MX" sz="800" dirty="0">
                <a:solidFill>
                  <a:schemeClr val="accent1"/>
                </a:solidFill>
                <a:hlinkClick r:id="rId4">
                  <a:extLst>
                    <a:ext uri="{A12FA001-AC4F-418D-AE19-62706E023703}">
                      <ahyp:hlinkClr xmlns:ahyp="http://schemas.microsoft.com/office/drawing/2018/hyperlinkcolor" val="tx"/>
                    </a:ext>
                  </a:extLst>
                </a:hlinkClick>
              </a:rPr>
              <a:t>https://www.solazul.com.mx/site/pedidos/tipos-de-ostion/</a:t>
            </a:r>
            <a:endParaRPr sz="800" dirty="0">
              <a:solidFill>
                <a:schemeClr val="accent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5"/>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6" name="Google Shape;166;p25"/>
          <p:cNvPicPr preferRelativeResize="0"/>
          <p:nvPr/>
        </p:nvPicPr>
        <p:blipFill>
          <a:blip r:embed="rId3">
            <a:alphaModFix/>
          </a:blip>
          <a:stretch>
            <a:fillRect/>
          </a:stretch>
        </p:blipFill>
        <p:spPr>
          <a:xfrm>
            <a:off x="1078875" y="0"/>
            <a:ext cx="6854254" cy="5143500"/>
          </a:xfrm>
          <a:prstGeom prst="rect">
            <a:avLst/>
          </a:prstGeom>
          <a:noFill/>
          <a:ln>
            <a:noFill/>
          </a:ln>
        </p:spPr>
      </p:pic>
      <p:sp>
        <p:nvSpPr>
          <p:cNvPr id="2" name="CuadroTexto 1">
            <a:extLst>
              <a:ext uri="{FF2B5EF4-FFF2-40B4-BE49-F238E27FC236}">
                <a16:creationId xmlns:a16="http://schemas.microsoft.com/office/drawing/2014/main" id="{46E2D047-A1E6-9F45-9240-ED0DCE02779B}"/>
              </a:ext>
            </a:extLst>
          </p:cNvPr>
          <p:cNvSpPr txBox="1"/>
          <p:nvPr/>
        </p:nvSpPr>
        <p:spPr>
          <a:xfrm>
            <a:off x="1025265" y="4928057"/>
            <a:ext cx="5486400" cy="215444"/>
          </a:xfrm>
          <a:prstGeom prst="rect">
            <a:avLst/>
          </a:prstGeom>
          <a:noFill/>
        </p:spPr>
        <p:txBody>
          <a:bodyPr wrap="square" rtlCol="0">
            <a:spAutoFit/>
          </a:bodyPr>
          <a:lstStyle/>
          <a:p>
            <a:r>
              <a:rPr lang="es-MX" sz="800" dirty="0"/>
              <a:t>http://www.fao.org/tempref/FI/DOCUMENT/aquaculture/CulturedSpecies/file/es/es_pacificcuppedoyster.htm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4" name="Google Shape;174;p26"/>
          <p:cNvSpPr/>
          <p:nvPr/>
        </p:nvSpPr>
        <p:spPr>
          <a:xfrm rot="10800000">
            <a:off x="18" y="4299480"/>
            <a:ext cx="9143982" cy="844020"/>
          </a:xfrm>
          <a:prstGeom prst="flowChartDocument">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Google Shape;176;p26" descr="Resultado de imagen para ostion habitat"/>
          <p:cNvPicPr preferRelativeResize="0"/>
          <p:nvPr/>
        </p:nvPicPr>
        <p:blipFill>
          <a:blip r:embed="rId3">
            <a:alphaModFix/>
          </a:blip>
          <a:stretch>
            <a:fillRect/>
          </a:stretch>
        </p:blipFill>
        <p:spPr>
          <a:xfrm>
            <a:off x="1040326" y="0"/>
            <a:ext cx="6854248" cy="5143500"/>
          </a:xfrm>
          <a:prstGeom prst="rect">
            <a:avLst/>
          </a:prstGeom>
          <a:noFill/>
          <a:ln>
            <a:noFill/>
          </a:ln>
        </p:spPr>
      </p:pic>
      <p:sp>
        <p:nvSpPr>
          <p:cNvPr id="2" name="CuadroTexto 1">
            <a:extLst>
              <a:ext uri="{FF2B5EF4-FFF2-40B4-BE49-F238E27FC236}">
                <a16:creationId xmlns:a16="http://schemas.microsoft.com/office/drawing/2014/main" id="{6A35014A-2624-A24D-92C0-9067E1339CFE}"/>
              </a:ext>
            </a:extLst>
          </p:cNvPr>
          <p:cNvSpPr txBox="1"/>
          <p:nvPr/>
        </p:nvSpPr>
        <p:spPr>
          <a:xfrm>
            <a:off x="973666" y="4943445"/>
            <a:ext cx="3979333" cy="200055"/>
          </a:xfrm>
          <a:prstGeom prst="rect">
            <a:avLst/>
          </a:prstGeom>
          <a:noFill/>
        </p:spPr>
        <p:txBody>
          <a:bodyPr wrap="square" rtlCol="0">
            <a:spAutoFit/>
          </a:bodyPr>
          <a:lstStyle/>
          <a:p>
            <a:r>
              <a:rPr lang="es-MX" sz="700" dirty="0"/>
              <a:t>http://www.fao.org/tempref/FI/CDrom/aquaculture/I1129m/file/es/es_europeanflatoyster.htm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09645" y="1"/>
            <a:ext cx="5272088" cy="994172"/>
          </a:xfrm>
        </p:spPr>
        <p:txBody>
          <a:bodyPr/>
          <a:lstStyle/>
          <a:p>
            <a:r>
              <a:rPr lang="es-ES" dirty="0"/>
              <a:t>Cultivo suspendido LONG LINE</a:t>
            </a:r>
          </a:p>
        </p:txBody>
      </p:sp>
      <p:graphicFrame>
        <p:nvGraphicFramePr>
          <p:cNvPr id="8" name="Diagrama 7"/>
          <p:cNvGraphicFramePr/>
          <p:nvPr>
            <p:extLst>
              <p:ext uri="{D42A27DB-BD31-4B8C-83A1-F6EECF244321}">
                <p14:modId xmlns:p14="http://schemas.microsoft.com/office/powerpoint/2010/main" val="2911253790"/>
              </p:ext>
            </p:extLst>
          </p:nvPr>
        </p:nvGraphicFramePr>
        <p:xfrm>
          <a:off x="-429430" y="225231"/>
          <a:ext cx="8412540" cy="4918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94000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95923" y="187113"/>
            <a:ext cx="3186113" cy="769144"/>
          </a:xfrm>
        </p:spPr>
        <p:txBody>
          <a:bodyPr>
            <a:normAutofit fontScale="90000"/>
          </a:bodyPr>
          <a:lstStyle/>
          <a:p>
            <a:r>
              <a:rPr lang="es-ES" dirty="0"/>
              <a:t>Cultivo en fondo</a:t>
            </a:r>
          </a:p>
        </p:txBody>
      </p:sp>
      <p:graphicFrame>
        <p:nvGraphicFramePr>
          <p:cNvPr id="7" name="Diagrama 6"/>
          <p:cNvGraphicFramePr/>
          <p:nvPr>
            <p:extLst>
              <p:ext uri="{D42A27DB-BD31-4B8C-83A1-F6EECF244321}">
                <p14:modId xmlns:p14="http://schemas.microsoft.com/office/powerpoint/2010/main" val="1850256196"/>
              </p:ext>
            </p:extLst>
          </p:nvPr>
        </p:nvGraphicFramePr>
        <p:xfrm>
          <a:off x="-811370" y="516765"/>
          <a:ext cx="8625626" cy="4626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3654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Cultivo mixto </a:t>
            </a:r>
          </a:p>
        </p:txBody>
      </p:sp>
      <p:sp>
        <p:nvSpPr>
          <p:cNvPr id="4" name="Rectángulo 3"/>
          <p:cNvSpPr/>
          <p:nvPr/>
        </p:nvSpPr>
        <p:spPr>
          <a:xfrm>
            <a:off x="2014538" y="1685305"/>
            <a:ext cx="6229350" cy="426142"/>
          </a:xfrm>
          <a:prstGeom prst="rect">
            <a:avLst/>
          </a:prstGeom>
        </p:spPr>
        <p:txBody>
          <a:bodyPr wrap="square">
            <a:spAutoFit/>
          </a:bodyPr>
          <a:lstStyle/>
          <a:p>
            <a:pPr>
              <a:lnSpc>
                <a:spcPct val="150000"/>
              </a:lnSpc>
            </a:pPr>
            <a:r>
              <a:rPr lang="es-ES" sz="1650" dirty="0"/>
              <a:t>Combinación de ambos cultivos: </a:t>
            </a:r>
          </a:p>
        </p:txBody>
      </p:sp>
      <p:sp>
        <p:nvSpPr>
          <p:cNvPr id="6" name="Elipse 5"/>
          <p:cNvSpPr/>
          <p:nvPr/>
        </p:nvSpPr>
        <p:spPr>
          <a:xfrm>
            <a:off x="6365081" y="41643"/>
            <a:ext cx="2643188" cy="2471738"/>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dirty="0">
                <a:solidFill>
                  <a:schemeClr val="accent1"/>
                </a:solidFill>
              </a:rPr>
              <a:t>Para ambos cultivos se permite que los ostiones queden expuestos al aire y sol desprendiéndose así </a:t>
            </a:r>
            <a:r>
              <a:rPr lang="es-ES" sz="1050" dirty="0" err="1">
                <a:solidFill>
                  <a:schemeClr val="accent1"/>
                </a:solidFill>
              </a:rPr>
              <a:t>espibiontes</a:t>
            </a:r>
            <a:r>
              <a:rPr lang="es-ES" sz="1050" dirty="0">
                <a:solidFill>
                  <a:schemeClr val="accent1"/>
                </a:solidFill>
              </a:rPr>
              <a:t>, por lo que se recomienda voltear los costales a su otra cara. </a:t>
            </a:r>
          </a:p>
        </p:txBody>
      </p:sp>
      <p:sp>
        <p:nvSpPr>
          <p:cNvPr id="7" name="Elipse 6"/>
          <p:cNvSpPr/>
          <p:nvPr/>
        </p:nvSpPr>
        <p:spPr>
          <a:xfrm>
            <a:off x="4114800" y="2826217"/>
            <a:ext cx="2028825" cy="20216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b="1" dirty="0"/>
              <a:t>Bolsas ostrícolas </a:t>
            </a:r>
            <a:r>
              <a:rPr lang="es-ES" sz="1050" dirty="0"/>
              <a:t>mantiene las camas ligeramente encima del fondo marino. </a:t>
            </a:r>
          </a:p>
        </p:txBody>
      </p:sp>
      <p:sp>
        <p:nvSpPr>
          <p:cNvPr id="8" name="Elipse 7"/>
          <p:cNvSpPr/>
          <p:nvPr/>
        </p:nvSpPr>
        <p:spPr>
          <a:xfrm>
            <a:off x="400050" y="2643188"/>
            <a:ext cx="2100263" cy="19716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50" b="1" dirty="0"/>
              <a:t>Suspendido</a:t>
            </a:r>
            <a:r>
              <a:rPr lang="es-ES" sz="1050" dirty="0"/>
              <a:t> </a:t>
            </a:r>
            <a:r>
              <a:rPr lang="es-ES" sz="1050" b="1" dirty="0"/>
              <a:t>y</a:t>
            </a:r>
            <a:r>
              <a:rPr lang="es-ES" sz="1050" dirty="0"/>
              <a:t> </a:t>
            </a:r>
            <a:r>
              <a:rPr lang="es-ES" sz="1050" b="1" dirty="0"/>
              <a:t>línea</a:t>
            </a:r>
            <a:r>
              <a:rPr lang="es-ES" sz="1050" dirty="0"/>
              <a:t> </a:t>
            </a:r>
            <a:r>
              <a:rPr lang="es-ES" sz="1050" b="1" dirty="0"/>
              <a:t>larga</a:t>
            </a:r>
            <a:r>
              <a:rPr lang="es-ES" sz="1050" dirty="0"/>
              <a:t> permite un aprovechamiento más eficiente por las restricciones de espacio.</a:t>
            </a:r>
          </a:p>
        </p:txBody>
      </p:sp>
      <p:sp>
        <p:nvSpPr>
          <p:cNvPr id="9" name="Cruz 8"/>
          <p:cNvSpPr/>
          <p:nvPr/>
        </p:nvSpPr>
        <p:spPr>
          <a:xfrm>
            <a:off x="2714625" y="3050381"/>
            <a:ext cx="1185863" cy="1157288"/>
          </a:xfrm>
          <a:prstGeom prst="plus">
            <a:avLst>
              <a:gd name="adj" fmla="val 37121"/>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p>
        </p:txBody>
      </p:sp>
      <p:sp>
        <p:nvSpPr>
          <p:cNvPr id="10" name="Igual que 9"/>
          <p:cNvSpPr/>
          <p:nvPr/>
        </p:nvSpPr>
        <p:spPr>
          <a:xfrm rot="19209236">
            <a:off x="5837419" y="2447834"/>
            <a:ext cx="1041038" cy="595494"/>
          </a:xfrm>
          <a:prstGeom prst="mathEqual">
            <a:avLst/>
          </a:prstGeom>
          <a:solidFill>
            <a:srgbClr val="FFC000"/>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050">
              <a:solidFill>
                <a:schemeClr val="tx1"/>
              </a:solidFill>
            </a:endParaRPr>
          </a:p>
        </p:txBody>
      </p:sp>
    </p:spTree>
    <p:extLst>
      <p:ext uri="{BB962C8B-B14F-4D97-AF65-F5344CB8AC3E}">
        <p14:creationId xmlns:p14="http://schemas.microsoft.com/office/powerpoint/2010/main" val="4128636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8828" y="2163652"/>
            <a:ext cx="1641251" cy="994172"/>
          </a:xfrm>
        </p:spPr>
        <p:txBody>
          <a:bodyPr/>
          <a:lstStyle/>
          <a:p>
            <a:r>
              <a:rPr lang="es-ES" dirty="0"/>
              <a:t>Ventajas </a:t>
            </a:r>
          </a:p>
        </p:txBody>
      </p:sp>
      <p:graphicFrame>
        <p:nvGraphicFramePr>
          <p:cNvPr id="5" name="Diagrama 4"/>
          <p:cNvGraphicFramePr/>
          <p:nvPr>
            <p:extLst>
              <p:ext uri="{D42A27DB-BD31-4B8C-83A1-F6EECF244321}">
                <p14:modId xmlns:p14="http://schemas.microsoft.com/office/powerpoint/2010/main" val="3321973683"/>
              </p:ext>
            </p:extLst>
          </p:nvPr>
        </p:nvGraphicFramePr>
        <p:xfrm>
          <a:off x="4392767" y="562985"/>
          <a:ext cx="5063545" cy="3691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2982539164"/>
              </p:ext>
            </p:extLst>
          </p:nvPr>
        </p:nvGraphicFramePr>
        <p:xfrm>
          <a:off x="-202840" y="757186"/>
          <a:ext cx="4781281" cy="363773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Título 1"/>
          <p:cNvSpPr txBox="1">
            <a:spLocks/>
          </p:cNvSpPr>
          <p:nvPr/>
        </p:nvSpPr>
        <p:spPr>
          <a:xfrm>
            <a:off x="5741696" y="2262910"/>
            <a:ext cx="2191823" cy="89491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800" dirty="0"/>
              <a:t>Desventajas</a:t>
            </a:r>
            <a:r>
              <a:rPr lang="es-ES" sz="3300" dirty="0"/>
              <a:t> </a:t>
            </a:r>
          </a:p>
        </p:txBody>
      </p:sp>
    </p:spTree>
    <p:extLst>
      <p:ext uri="{BB962C8B-B14F-4D97-AF65-F5344CB8AC3E}">
        <p14:creationId xmlns:p14="http://schemas.microsoft.com/office/powerpoint/2010/main" val="130357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sz="2700" dirty="0"/>
              <a:t>Guía para su uso</a:t>
            </a:r>
          </a:p>
        </p:txBody>
      </p:sp>
      <p:sp>
        <p:nvSpPr>
          <p:cNvPr id="8" name="Marcador de contenido 5">
            <a:extLst>
              <a:ext uri="{FF2B5EF4-FFF2-40B4-BE49-F238E27FC236}">
                <a16:creationId xmlns:a16="http://schemas.microsoft.com/office/drawing/2014/main" id="{C0846283-1644-BE4F-B3C4-A10A8A799D95}"/>
              </a:ext>
            </a:extLst>
          </p:cNvPr>
          <p:cNvSpPr>
            <a:spLocks noGrp="1"/>
          </p:cNvSpPr>
          <p:nvPr>
            <p:ph idx="1"/>
          </p:nvPr>
        </p:nvSpPr>
        <p:spPr>
          <a:xfrm>
            <a:off x="311700" y="1093850"/>
            <a:ext cx="8520600" cy="3914825"/>
          </a:xfrm>
          <a:solidFill>
            <a:schemeClr val="accent1">
              <a:lumMod val="75000"/>
            </a:schemeClr>
          </a:solidFill>
        </p:spPr>
        <p:txBody>
          <a:bodyPr>
            <a:normAutofit fontScale="70000" lnSpcReduction="20000"/>
          </a:bodyPr>
          <a:lstStyle/>
          <a:p>
            <a:pPr marL="45720" indent="0" algn="just">
              <a:buNone/>
            </a:pPr>
            <a:r>
              <a:rPr lang="es-ES" sz="1800" dirty="0">
                <a:solidFill>
                  <a:schemeClr val="bg1"/>
                </a:solidFill>
              </a:rPr>
              <a:t>El docente encontrará en este material de proyección el material para describir una unidad de producción acuícola. </a:t>
            </a:r>
          </a:p>
          <a:p>
            <a:pPr marL="45720" indent="0" algn="just">
              <a:buNone/>
            </a:pPr>
            <a:endParaRPr lang="es-ES" sz="1800" dirty="0">
              <a:solidFill>
                <a:schemeClr val="bg1"/>
              </a:solidFill>
            </a:endParaRPr>
          </a:p>
          <a:p>
            <a:pPr marL="45720" indent="0" algn="just">
              <a:buNone/>
            </a:pPr>
            <a:r>
              <a:rPr lang="es-ES" sz="1800" dirty="0">
                <a:solidFill>
                  <a:schemeClr val="bg1"/>
                </a:solidFill>
              </a:rPr>
              <a:t>En la Unidad 3 “Producción de especies acuícolas”, el facilitador dará a conocer  la producción del ostión </a:t>
            </a:r>
            <a:r>
              <a:rPr lang="es-419" sz="1900" i="1" dirty="0">
                <a:solidFill>
                  <a:schemeClr val="bg1"/>
                </a:solidFill>
                <a:sym typeface="Alegreya"/>
              </a:rPr>
              <a:t>Crassostrea gigas</a:t>
            </a:r>
            <a:r>
              <a:rPr lang="es-ES" sz="1900" dirty="0">
                <a:solidFill>
                  <a:schemeClr val="bg1"/>
                </a:solidFill>
              </a:rPr>
              <a:t>, una especie </a:t>
            </a:r>
            <a:r>
              <a:rPr lang="es-ES" sz="1800" dirty="0">
                <a:solidFill>
                  <a:schemeClr val="bg1"/>
                </a:solidFill>
              </a:rPr>
              <a:t>de agua salada. El alumno podrá determinar las diferentes partes de la UPA para la producción de ostión con base en el ciclo de vida de los organismos acuícolas, así como la infraestructura requerida en una UPA.</a:t>
            </a:r>
          </a:p>
          <a:p>
            <a:pPr marL="45720" indent="0" algn="just">
              <a:buNone/>
            </a:pPr>
            <a:endParaRPr lang="es-ES" sz="1800" dirty="0">
              <a:solidFill>
                <a:schemeClr val="bg1"/>
              </a:solidFill>
            </a:endParaRPr>
          </a:p>
          <a:p>
            <a:pPr marL="45720" indent="0" algn="just">
              <a:buNone/>
            </a:pPr>
            <a:r>
              <a:rPr lang="es-ES" sz="1800" dirty="0">
                <a:solidFill>
                  <a:schemeClr val="bg1"/>
                </a:solidFill>
              </a:rPr>
              <a:t>Por último se conocerá por parte del estudiante los objetivos de la producción, así como la información requerida para establecer la especie a producir.</a:t>
            </a:r>
          </a:p>
          <a:p>
            <a:pPr marL="45720" indent="0" algn="just">
              <a:buNone/>
            </a:pPr>
            <a:endParaRPr lang="es-ES" sz="1800" dirty="0">
              <a:solidFill>
                <a:schemeClr val="bg1"/>
              </a:solidFill>
            </a:endParaRPr>
          </a:p>
          <a:p>
            <a:pPr marL="45720" indent="0" algn="just">
              <a:buNone/>
            </a:pPr>
            <a:r>
              <a:rPr lang="es-ES" sz="1800" dirty="0">
                <a:solidFill>
                  <a:schemeClr val="bg1"/>
                </a:solidFill>
              </a:rPr>
              <a:t>Todo con el objeto de que el alumno conozca las bases de la acuicultura y pueda conocer y analizar la producción particular de esta especies. </a:t>
            </a:r>
          </a:p>
          <a:p>
            <a:pPr marL="45720" indent="0" algn="just">
              <a:buNone/>
            </a:pPr>
            <a:endParaRPr lang="es-ES" sz="1800" dirty="0">
              <a:solidFill>
                <a:schemeClr val="bg1"/>
              </a:solidFill>
            </a:endParaRPr>
          </a:p>
          <a:p>
            <a:pPr marL="45720" indent="0" algn="just">
              <a:buNone/>
            </a:pPr>
            <a:r>
              <a:rPr lang="es-ES" sz="1800" dirty="0">
                <a:solidFill>
                  <a:schemeClr val="bg1"/>
                </a:solidFill>
              </a:rPr>
              <a:t>Al final de esta unidad de competencia el estudiante contará con los conocimientos sobre el ostión, lo que logrará con una disposición positiva y analítica de los conocimientos adquiridos.</a:t>
            </a:r>
          </a:p>
        </p:txBody>
      </p:sp>
    </p:spTree>
    <p:extLst>
      <p:ext uri="{BB962C8B-B14F-4D97-AF65-F5344CB8AC3E}">
        <p14:creationId xmlns:p14="http://schemas.microsoft.com/office/powerpoint/2010/main" val="23288650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lvl="0"/>
            <a:r>
              <a:rPr lang="es-MX" dirty="0">
                <a:solidFill>
                  <a:srgbClr val="000000"/>
                </a:solidFill>
                <a:highlight>
                  <a:srgbClr val="42E5E1"/>
                </a:highlight>
              </a:rPr>
              <a:t>Enfermedades y medidas de control</a:t>
            </a:r>
            <a:endParaRPr dirty="0"/>
          </a:p>
        </p:txBody>
      </p:sp>
      <p:sp>
        <p:nvSpPr>
          <p:cNvPr id="172" name="Google Shape;172;p26"/>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spcAft>
                <a:spcPts val="1600"/>
              </a:spcAft>
              <a:buNone/>
            </a:pPr>
            <a:r>
              <a:rPr lang="es-MX" dirty="0">
                <a:solidFill>
                  <a:schemeClr val="accent1"/>
                </a:solidFill>
              </a:rPr>
              <a:t>Se han reportado pocas enfermedades significativas para el ostión japonés.</a:t>
            </a:r>
            <a:endParaRPr dirty="0">
              <a:solidFill>
                <a:schemeClr val="accent1"/>
              </a:solidFill>
            </a:endParaRPr>
          </a:p>
        </p:txBody>
      </p:sp>
      <p:sp>
        <p:nvSpPr>
          <p:cNvPr id="174" name="Google Shape;174;p26"/>
          <p:cNvSpPr/>
          <p:nvPr/>
        </p:nvSpPr>
        <p:spPr>
          <a:xfrm rot="10800000">
            <a:off x="18" y="4299480"/>
            <a:ext cx="9143982" cy="844020"/>
          </a:xfrm>
          <a:prstGeom prst="flowChartDocument">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Imagen 1"/>
          <p:cNvPicPr>
            <a:picLocks noChangeAspect="1"/>
          </p:cNvPicPr>
          <p:nvPr/>
        </p:nvPicPr>
        <p:blipFill rotWithShape="1">
          <a:blip r:embed="rId3"/>
          <a:srcRect l="26813" t="47888" r="27999" b="28667"/>
          <a:stretch/>
        </p:blipFill>
        <p:spPr>
          <a:xfrm>
            <a:off x="1743074" y="2154880"/>
            <a:ext cx="6886575" cy="2009775"/>
          </a:xfrm>
          <a:prstGeom prst="rect">
            <a:avLst/>
          </a:prstGeom>
        </p:spPr>
      </p:pic>
      <p:sp>
        <p:nvSpPr>
          <p:cNvPr id="3" name="CuadroTexto 2">
            <a:extLst>
              <a:ext uri="{FF2B5EF4-FFF2-40B4-BE49-F238E27FC236}">
                <a16:creationId xmlns:a16="http://schemas.microsoft.com/office/drawing/2014/main" id="{D664838F-FD3E-4E45-A6C7-54F95E3B5CC4}"/>
              </a:ext>
            </a:extLst>
          </p:cNvPr>
          <p:cNvSpPr txBox="1"/>
          <p:nvPr/>
        </p:nvSpPr>
        <p:spPr>
          <a:xfrm>
            <a:off x="1695502" y="4099425"/>
            <a:ext cx="6273800" cy="200055"/>
          </a:xfrm>
          <a:prstGeom prst="rect">
            <a:avLst/>
          </a:prstGeom>
          <a:noFill/>
        </p:spPr>
        <p:txBody>
          <a:bodyPr wrap="square" rtlCol="0">
            <a:spAutoFit/>
          </a:bodyPr>
          <a:lstStyle/>
          <a:p>
            <a:r>
              <a:rPr lang="es-MX" sz="700" dirty="0"/>
              <a:t>http://www.fao.org/tempref/FI/DOCUMENT/aquaculture/CulturedSpecies/file/es/es_pacificcuppedoyster.htm</a:t>
            </a:r>
          </a:p>
        </p:txBody>
      </p:sp>
    </p:spTree>
    <p:extLst>
      <p:ext uri="{BB962C8B-B14F-4D97-AF65-F5344CB8AC3E}">
        <p14:creationId xmlns:p14="http://schemas.microsoft.com/office/powerpoint/2010/main" val="17186888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7"/>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highlight>
                  <a:srgbClr val="42E5E1"/>
                </a:highlight>
              </a:rPr>
              <a:t>cosecha </a:t>
            </a:r>
            <a:endParaRPr dirty="0">
              <a:highlight>
                <a:srgbClr val="42E5E1"/>
              </a:highlight>
            </a:endParaRPr>
          </a:p>
        </p:txBody>
      </p:sp>
      <p:sp>
        <p:nvSpPr>
          <p:cNvPr id="182" name="Google Shape;182;p27"/>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solidFill>
                  <a:srgbClr val="000000"/>
                </a:solidFill>
              </a:rPr>
              <a:t>El ostión generalmente es cosechado a tallas superiores a los 75 mm de longitud de concha y un peso vivo de 70–100+ g. </a:t>
            </a:r>
            <a:endParaRPr>
              <a:solidFill>
                <a:srgbClr val="000000"/>
              </a:solidFill>
            </a:endParaRPr>
          </a:p>
          <a:p>
            <a:pPr marL="0" lvl="0" indent="0" algn="l" rtl="0">
              <a:spcBef>
                <a:spcPts val="1600"/>
              </a:spcBef>
              <a:spcAft>
                <a:spcPts val="0"/>
              </a:spcAft>
              <a:buNone/>
            </a:pPr>
            <a:r>
              <a:rPr lang="es-419">
                <a:solidFill>
                  <a:srgbClr val="000000"/>
                </a:solidFill>
              </a:rPr>
              <a:t>Las piezas más pequeñas se suelen vender como ostiones de cóctel. Pueden venderse vivos en su concha o desconchados y congelados, ahumados y enlatados en aceite, secos, en extracto para salsa de ostión o en otros</a:t>
            </a:r>
            <a:endParaRPr>
              <a:solidFill>
                <a:srgbClr val="000000"/>
              </a:solidFill>
            </a:endParaRPr>
          </a:p>
          <a:p>
            <a:pPr marL="0" lvl="0" indent="0" algn="l" rtl="0">
              <a:spcBef>
                <a:spcPts val="1600"/>
              </a:spcBef>
              <a:spcAft>
                <a:spcPts val="0"/>
              </a:spcAft>
              <a:buNone/>
            </a:pPr>
            <a:r>
              <a:rPr lang="es-419">
                <a:solidFill>
                  <a:srgbClr val="000000"/>
                </a:solidFill>
              </a:rPr>
              <a:t>productos de valor agregado.</a:t>
            </a:r>
            <a:endParaRPr>
              <a:solidFill>
                <a:srgbClr val="000000"/>
              </a:solidFill>
            </a:endParaRPr>
          </a:p>
          <a:p>
            <a:pPr marL="0" lvl="0" indent="0" algn="l" rtl="0">
              <a:spcBef>
                <a:spcPts val="1600"/>
              </a:spcBef>
              <a:spcAft>
                <a:spcPts val="1600"/>
              </a:spcAft>
              <a:buNone/>
            </a:pPr>
            <a:endParaRPr>
              <a:solidFill>
                <a:srgbClr val="000000"/>
              </a:solidFill>
            </a:endParaRPr>
          </a:p>
        </p:txBody>
      </p:sp>
      <p:sp>
        <p:nvSpPr>
          <p:cNvPr id="184" name="Google Shape;184;p27"/>
          <p:cNvSpPr/>
          <p:nvPr/>
        </p:nvSpPr>
        <p:spPr>
          <a:xfrm rot="10800000">
            <a:off x="18" y="4299480"/>
            <a:ext cx="9143982" cy="844020"/>
          </a:xfrm>
          <a:prstGeom prst="flowChartDocument">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185" name="Google Shape;185;p27"/>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7" name="Google Shape;187;p27" descr="Resultado de imagen para productos de ostion"/>
          <p:cNvPicPr preferRelativeResize="0"/>
          <p:nvPr/>
        </p:nvPicPr>
        <p:blipFill>
          <a:blip r:embed="rId3">
            <a:alphaModFix/>
          </a:blip>
          <a:stretch>
            <a:fillRect/>
          </a:stretch>
        </p:blipFill>
        <p:spPr>
          <a:xfrm>
            <a:off x="4626725" y="2031125"/>
            <a:ext cx="3869375" cy="2461350"/>
          </a:xfrm>
          <a:prstGeom prst="rect">
            <a:avLst/>
          </a:prstGeom>
          <a:noFill/>
          <a:ln>
            <a:noFill/>
          </a:ln>
        </p:spPr>
      </p:pic>
      <p:sp>
        <p:nvSpPr>
          <p:cNvPr id="2" name="CuadroTexto 1">
            <a:extLst>
              <a:ext uri="{FF2B5EF4-FFF2-40B4-BE49-F238E27FC236}">
                <a16:creationId xmlns:a16="http://schemas.microsoft.com/office/drawing/2014/main" id="{5F823CB1-5B46-0846-9C2E-C1C56F42254C}"/>
              </a:ext>
            </a:extLst>
          </p:cNvPr>
          <p:cNvSpPr txBox="1"/>
          <p:nvPr/>
        </p:nvSpPr>
        <p:spPr>
          <a:xfrm>
            <a:off x="4623282" y="4467639"/>
            <a:ext cx="2870421" cy="307777"/>
          </a:xfrm>
          <a:prstGeom prst="rect">
            <a:avLst/>
          </a:prstGeom>
          <a:noFill/>
        </p:spPr>
        <p:txBody>
          <a:bodyPr wrap="square" rtlCol="0">
            <a:spAutoFit/>
          </a:bodyPr>
          <a:lstStyle/>
          <a:p>
            <a:r>
              <a:rPr lang="es-MX" sz="700" dirty="0"/>
              <a:t>https://guerrero.quadratin.com.mx/veda-de-ostion-merma-hasta-en-80-los-ingresos-de-buzos-de-zihuatanejo/</a:t>
            </a:r>
          </a:p>
        </p:txBody>
      </p:sp>
      <p:pic>
        <p:nvPicPr>
          <p:cNvPr id="4" name="Imagen 3">
            <a:extLst>
              <a:ext uri="{FF2B5EF4-FFF2-40B4-BE49-F238E27FC236}">
                <a16:creationId xmlns:a16="http://schemas.microsoft.com/office/drawing/2014/main" id="{4FF890E2-FB19-FA41-88F2-B2E69608BEB8}"/>
              </a:ext>
            </a:extLst>
          </p:cNvPr>
          <p:cNvPicPr>
            <a:picLocks noChangeAspect="1"/>
          </p:cNvPicPr>
          <p:nvPr/>
        </p:nvPicPr>
        <p:blipFill>
          <a:blip r:embed="rId4"/>
          <a:stretch>
            <a:fillRect/>
          </a:stretch>
        </p:blipFill>
        <p:spPr>
          <a:xfrm>
            <a:off x="5273925" y="28747"/>
            <a:ext cx="2960315" cy="1823554"/>
          </a:xfrm>
          <a:prstGeom prst="rect">
            <a:avLst/>
          </a:prstGeom>
        </p:spPr>
      </p:pic>
      <p:sp>
        <p:nvSpPr>
          <p:cNvPr id="5" name="CuadroTexto 4">
            <a:extLst>
              <a:ext uri="{FF2B5EF4-FFF2-40B4-BE49-F238E27FC236}">
                <a16:creationId xmlns:a16="http://schemas.microsoft.com/office/drawing/2014/main" id="{954493B6-3BEA-0F49-B768-4BF47988D10F}"/>
              </a:ext>
            </a:extLst>
          </p:cNvPr>
          <p:cNvSpPr txBox="1"/>
          <p:nvPr/>
        </p:nvSpPr>
        <p:spPr>
          <a:xfrm>
            <a:off x="5281876" y="1745449"/>
            <a:ext cx="3254263" cy="307777"/>
          </a:xfrm>
          <a:prstGeom prst="rect">
            <a:avLst/>
          </a:prstGeom>
          <a:noFill/>
        </p:spPr>
        <p:txBody>
          <a:bodyPr wrap="square" rtlCol="0">
            <a:spAutoFit/>
          </a:bodyPr>
          <a:lstStyle/>
          <a:p>
            <a:r>
              <a:rPr lang="es-MX" sz="700" dirty="0"/>
              <a:t>https://cornershopapp.com/products/6thm-brunswick-ostiones-ahumados-brunswick-con-toque-picante-heb?adref=seo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lvl="0"/>
            <a:r>
              <a:rPr lang="es-MX" dirty="0">
                <a:solidFill>
                  <a:srgbClr val="000000"/>
                </a:solidFill>
                <a:highlight>
                  <a:srgbClr val="42E5E1"/>
                </a:highlight>
              </a:rPr>
              <a:t>Mercado y comercio </a:t>
            </a:r>
            <a:endParaRPr dirty="0"/>
          </a:p>
        </p:txBody>
      </p:sp>
      <p:sp>
        <p:nvSpPr>
          <p:cNvPr id="172" name="Google Shape;172;p26"/>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spcAft>
                <a:spcPts val="1600"/>
              </a:spcAft>
              <a:buNone/>
            </a:pPr>
            <a:r>
              <a:rPr lang="es-MX" dirty="0"/>
              <a:t>Gran parte de la producción de los principales países productores es absorbido por los mercados domésticos. La relativamente corta vida de anaquel de esta especie es un impedimento para el comercio global de producto fresco en gran escala, y las preferencias del consumidor suelen ser por el producto vivo (ostiones en su concha) o carne fresca recién desconchada.</a:t>
            </a:r>
            <a:endParaRPr dirty="0"/>
          </a:p>
        </p:txBody>
      </p:sp>
      <p:sp>
        <p:nvSpPr>
          <p:cNvPr id="174" name="Google Shape;174;p26"/>
          <p:cNvSpPr/>
          <p:nvPr/>
        </p:nvSpPr>
        <p:spPr>
          <a:xfrm rot="10800000">
            <a:off x="18" y="4299480"/>
            <a:ext cx="9143982" cy="844020"/>
          </a:xfrm>
          <a:prstGeom prst="flowChartDocument">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Imagen 2">
            <a:extLst>
              <a:ext uri="{FF2B5EF4-FFF2-40B4-BE49-F238E27FC236}">
                <a16:creationId xmlns:a16="http://schemas.microsoft.com/office/drawing/2014/main" id="{1BA2105B-969B-424D-B82C-CEBE62DD1D22}"/>
              </a:ext>
            </a:extLst>
          </p:cNvPr>
          <p:cNvPicPr>
            <a:picLocks noChangeAspect="1"/>
          </p:cNvPicPr>
          <p:nvPr/>
        </p:nvPicPr>
        <p:blipFill>
          <a:blip r:embed="rId3"/>
          <a:stretch>
            <a:fillRect/>
          </a:stretch>
        </p:blipFill>
        <p:spPr>
          <a:xfrm>
            <a:off x="6582081" y="332363"/>
            <a:ext cx="2358663" cy="2358663"/>
          </a:xfrm>
          <a:prstGeom prst="rect">
            <a:avLst/>
          </a:prstGeom>
        </p:spPr>
      </p:pic>
      <p:sp>
        <p:nvSpPr>
          <p:cNvPr id="4" name="CuadroTexto 3">
            <a:extLst>
              <a:ext uri="{FF2B5EF4-FFF2-40B4-BE49-F238E27FC236}">
                <a16:creationId xmlns:a16="http://schemas.microsoft.com/office/drawing/2014/main" id="{2FF8E128-9760-4340-879C-6214E213D2B1}"/>
              </a:ext>
            </a:extLst>
          </p:cNvPr>
          <p:cNvSpPr txBox="1"/>
          <p:nvPr/>
        </p:nvSpPr>
        <p:spPr>
          <a:xfrm>
            <a:off x="6582081" y="2691026"/>
            <a:ext cx="2250219" cy="415498"/>
          </a:xfrm>
          <a:prstGeom prst="rect">
            <a:avLst/>
          </a:prstGeom>
          <a:noFill/>
        </p:spPr>
        <p:txBody>
          <a:bodyPr wrap="square" rtlCol="0">
            <a:spAutoFit/>
          </a:bodyPr>
          <a:lstStyle/>
          <a:p>
            <a:r>
              <a:rPr lang="es-MX" sz="700" dirty="0"/>
              <a:t>https://www.facebook.com/merepointoyster/photos/a.1279042965482724/1482893298431022/?type=1&amp;theater</a:t>
            </a:r>
          </a:p>
        </p:txBody>
      </p:sp>
      <p:pic>
        <p:nvPicPr>
          <p:cNvPr id="5" name="Imagen 4">
            <a:extLst>
              <a:ext uri="{FF2B5EF4-FFF2-40B4-BE49-F238E27FC236}">
                <a16:creationId xmlns:a16="http://schemas.microsoft.com/office/drawing/2014/main" id="{94218DE4-E1E7-7341-860D-2EEE780A209C}"/>
              </a:ext>
            </a:extLst>
          </p:cNvPr>
          <p:cNvPicPr>
            <a:picLocks noChangeAspect="1"/>
          </p:cNvPicPr>
          <p:nvPr/>
        </p:nvPicPr>
        <p:blipFill>
          <a:blip r:embed="rId4"/>
          <a:stretch>
            <a:fillRect/>
          </a:stretch>
        </p:blipFill>
        <p:spPr>
          <a:xfrm>
            <a:off x="4247803" y="1564813"/>
            <a:ext cx="2542229" cy="2595376"/>
          </a:xfrm>
          <a:prstGeom prst="rect">
            <a:avLst/>
          </a:prstGeom>
        </p:spPr>
      </p:pic>
      <p:sp>
        <p:nvSpPr>
          <p:cNvPr id="6" name="CuadroTexto 5">
            <a:extLst>
              <a:ext uri="{FF2B5EF4-FFF2-40B4-BE49-F238E27FC236}">
                <a16:creationId xmlns:a16="http://schemas.microsoft.com/office/drawing/2014/main" id="{8A82179F-82DE-0F4F-A3E1-3921CB6ED061}"/>
              </a:ext>
            </a:extLst>
          </p:cNvPr>
          <p:cNvSpPr txBox="1"/>
          <p:nvPr/>
        </p:nvSpPr>
        <p:spPr>
          <a:xfrm>
            <a:off x="4166484" y="3970229"/>
            <a:ext cx="2902226" cy="200055"/>
          </a:xfrm>
          <a:prstGeom prst="rect">
            <a:avLst/>
          </a:prstGeom>
          <a:noFill/>
        </p:spPr>
        <p:txBody>
          <a:bodyPr wrap="square" rtlCol="0">
            <a:spAutoFit/>
          </a:bodyPr>
          <a:lstStyle/>
          <a:p>
            <a:r>
              <a:rPr lang="es-MX" sz="700" dirty="0"/>
              <a:t>https://goosepoint.com/wp-content/uploads/2012/10/about-3-1.png</a:t>
            </a:r>
          </a:p>
        </p:txBody>
      </p:sp>
    </p:spTree>
    <p:extLst>
      <p:ext uri="{BB962C8B-B14F-4D97-AF65-F5344CB8AC3E}">
        <p14:creationId xmlns:p14="http://schemas.microsoft.com/office/powerpoint/2010/main" val="28978201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lvl="0"/>
            <a:r>
              <a:rPr lang="es-MX" dirty="0">
                <a:solidFill>
                  <a:srgbClr val="000000"/>
                </a:solidFill>
                <a:highlight>
                  <a:srgbClr val="42E5E1"/>
                </a:highlight>
              </a:rPr>
              <a:t>Mercado y comercio (precios) </a:t>
            </a:r>
            <a:endParaRPr dirty="0"/>
          </a:p>
        </p:txBody>
      </p:sp>
      <p:sp>
        <p:nvSpPr>
          <p:cNvPr id="174" name="Google Shape;174;p26"/>
          <p:cNvSpPr/>
          <p:nvPr/>
        </p:nvSpPr>
        <p:spPr>
          <a:xfrm rot="10800000">
            <a:off x="18" y="4299480"/>
            <a:ext cx="9143982" cy="844020"/>
          </a:xfrm>
          <a:prstGeom prst="flowChartDocument">
            <a:avLst/>
          </a:prstGeom>
          <a:solidFill>
            <a:srgbClr val="6AA84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6"/>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Imagen 1">
            <a:extLst>
              <a:ext uri="{FF2B5EF4-FFF2-40B4-BE49-F238E27FC236}">
                <a16:creationId xmlns:a16="http://schemas.microsoft.com/office/drawing/2014/main" id="{229134D1-7DE4-984E-9438-0963C9548AF2}"/>
              </a:ext>
            </a:extLst>
          </p:cNvPr>
          <p:cNvPicPr>
            <a:picLocks noChangeAspect="1"/>
          </p:cNvPicPr>
          <p:nvPr/>
        </p:nvPicPr>
        <p:blipFill>
          <a:blip r:embed="rId3"/>
          <a:stretch>
            <a:fillRect/>
          </a:stretch>
        </p:blipFill>
        <p:spPr>
          <a:xfrm>
            <a:off x="0" y="1093850"/>
            <a:ext cx="9144000" cy="3581134"/>
          </a:xfrm>
          <a:prstGeom prst="rect">
            <a:avLst/>
          </a:prstGeom>
        </p:spPr>
      </p:pic>
    </p:spTree>
    <p:extLst>
      <p:ext uri="{BB962C8B-B14F-4D97-AF65-F5344CB8AC3E}">
        <p14:creationId xmlns:p14="http://schemas.microsoft.com/office/powerpoint/2010/main" val="26468601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Referencias</a:t>
            </a:r>
          </a:p>
        </p:txBody>
      </p:sp>
      <p:sp>
        <p:nvSpPr>
          <p:cNvPr id="3" name="Marcador de contenido 2"/>
          <p:cNvSpPr>
            <a:spLocks noGrp="1"/>
          </p:cNvSpPr>
          <p:nvPr>
            <p:ph idx="1"/>
          </p:nvPr>
        </p:nvSpPr>
        <p:spPr>
          <a:xfrm>
            <a:off x="465668" y="1093850"/>
            <a:ext cx="8366632" cy="3386759"/>
          </a:xfrm>
          <a:noFill/>
        </p:spPr>
        <p:txBody>
          <a:bodyPr>
            <a:normAutofit fontScale="92500" lnSpcReduction="10000"/>
          </a:bodyPr>
          <a:lstStyle/>
          <a:p>
            <a:pPr marL="0" indent="0">
              <a:buClrTx/>
              <a:buNone/>
            </a:pPr>
            <a:r>
              <a:rPr lang="en-US" sz="1200" dirty="0" err="1">
                <a:solidFill>
                  <a:srgbClr val="000000"/>
                </a:solidFill>
              </a:rPr>
              <a:t>Avault</a:t>
            </a:r>
            <a:r>
              <a:rPr lang="en-US" sz="1200" dirty="0">
                <a:solidFill>
                  <a:srgbClr val="000000"/>
                </a:solidFill>
              </a:rPr>
              <a:t> J. 1996. Fundamentals of Aquaculture. USA. 889pp</a:t>
            </a:r>
            <a:endParaRPr lang="es-ES_tradnl" sz="1200" dirty="0">
              <a:solidFill>
                <a:srgbClr val="000000"/>
              </a:solidFill>
            </a:endParaRPr>
          </a:p>
          <a:p>
            <a:pPr marL="0" indent="0">
              <a:buClrTx/>
              <a:buNone/>
            </a:pPr>
            <a:r>
              <a:rPr lang="en-US" sz="1200" dirty="0" err="1">
                <a:solidFill>
                  <a:srgbClr val="000000"/>
                </a:solidFill>
              </a:rPr>
              <a:t>Beveridge</a:t>
            </a:r>
            <a:r>
              <a:rPr lang="en-US" sz="1200" dirty="0">
                <a:solidFill>
                  <a:srgbClr val="000000"/>
                </a:solidFill>
              </a:rPr>
              <a:t> M. 2004. Cage Aquaculture. Blackwell. </a:t>
            </a:r>
            <a:r>
              <a:rPr lang="en-US" sz="1200" dirty="0" err="1">
                <a:solidFill>
                  <a:srgbClr val="000000"/>
                </a:solidFill>
              </a:rPr>
              <a:t>Inglaterra</a:t>
            </a:r>
            <a:r>
              <a:rPr lang="en-US" sz="1200" dirty="0">
                <a:solidFill>
                  <a:srgbClr val="000000"/>
                </a:solidFill>
              </a:rPr>
              <a:t>. 376pp.</a:t>
            </a:r>
            <a:endParaRPr lang="es-ES_tradnl" sz="1200" dirty="0">
              <a:solidFill>
                <a:srgbClr val="000000"/>
              </a:solidFill>
            </a:endParaRPr>
          </a:p>
          <a:p>
            <a:pPr marL="0" indent="0">
              <a:buClrTx/>
              <a:buNone/>
            </a:pPr>
            <a:r>
              <a:rPr lang="en-US" sz="1200" dirty="0" err="1">
                <a:solidFill>
                  <a:srgbClr val="000000"/>
                </a:solidFill>
              </a:rPr>
              <a:t>Bhujel</a:t>
            </a:r>
            <a:r>
              <a:rPr lang="en-US" sz="1200" dirty="0">
                <a:solidFill>
                  <a:srgbClr val="000000"/>
                </a:solidFill>
              </a:rPr>
              <a:t> R. 2009. Statistics for Aquaculture. Wiley-Blackwell. 240 pp. ISBN-10: 9780813815879. ISBN-13: 978-0813815879</a:t>
            </a:r>
            <a:endParaRPr lang="es-ES_tradnl" sz="1200" dirty="0">
              <a:solidFill>
                <a:srgbClr val="000000"/>
              </a:solidFill>
            </a:endParaRPr>
          </a:p>
          <a:p>
            <a:pPr marL="0" indent="0">
              <a:buClrTx/>
              <a:buNone/>
            </a:pPr>
            <a:r>
              <a:rPr lang="en-US" sz="1200" dirty="0">
                <a:solidFill>
                  <a:srgbClr val="000000"/>
                </a:solidFill>
              </a:rPr>
              <a:t>Boyd C. 2000. Water quality: an introduction. Springer. 230 pp. ISBN-10: 9780792378532. ISBN-13: 978-0792378532</a:t>
            </a:r>
            <a:endParaRPr lang="es-ES_tradnl" sz="1200" dirty="0">
              <a:solidFill>
                <a:srgbClr val="000000"/>
              </a:solidFill>
            </a:endParaRPr>
          </a:p>
          <a:p>
            <a:pPr marL="0" indent="0">
              <a:buClrTx/>
              <a:buNone/>
            </a:pPr>
            <a:r>
              <a:rPr lang="en-US" sz="1200" dirty="0">
                <a:solidFill>
                  <a:srgbClr val="000000"/>
                </a:solidFill>
              </a:rPr>
              <a:t>Boyd C., H. </a:t>
            </a:r>
            <a:r>
              <a:rPr lang="en-US" sz="1200" dirty="0" err="1">
                <a:solidFill>
                  <a:srgbClr val="000000"/>
                </a:solidFill>
              </a:rPr>
              <a:t>Egna</a:t>
            </a:r>
            <a:r>
              <a:rPr lang="en-US" sz="1200" dirty="0">
                <a:solidFill>
                  <a:srgbClr val="000000"/>
                </a:solidFill>
              </a:rPr>
              <a:t>. 1997. Dynamics of Pond Aquaculture. CRC-</a:t>
            </a:r>
            <a:r>
              <a:rPr lang="en-US" sz="1200" dirty="0" err="1">
                <a:solidFill>
                  <a:srgbClr val="000000"/>
                </a:solidFill>
              </a:rPr>
              <a:t>Press.USA</a:t>
            </a:r>
            <a:r>
              <a:rPr lang="en-US" sz="1200" dirty="0">
                <a:solidFill>
                  <a:srgbClr val="000000"/>
                </a:solidFill>
              </a:rPr>
              <a:t>. 480pp.</a:t>
            </a:r>
            <a:endParaRPr lang="es-ES_tradnl" sz="1200" dirty="0">
              <a:solidFill>
                <a:srgbClr val="000000"/>
              </a:solidFill>
            </a:endParaRPr>
          </a:p>
          <a:p>
            <a:pPr marL="0" indent="0">
              <a:buClrTx/>
              <a:buNone/>
            </a:pPr>
            <a:r>
              <a:rPr lang="en-US" sz="1200" dirty="0">
                <a:solidFill>
                  <a:srgbClr val="000000"/>
                </a:solidFill>
              </a:rPr>
              <a:t>Costa-Pierce. 2006. Ecological Aquaculture Blackwell. </a:t>
            </a:r>
            <a:r>
              <a:rPr lang="en-US" sz="1200" dirty="0" err="1">
                <a:solidFill>
                  <a:srgbClr val="000000"/>
                </a:solidFill>
              </a:rPr>
              <a:t>Inglaterra</a:t>
            </a:r>
            <a:r>
              <a:rPr lang="en-US" sz="1200" dirty="0">
                <a:solidFill>
                  <a:srgbClr val="000000"/>
                </a:solidFill>
              </a:rPr>
              <a:t>. 382 pp.</a:t>
            </a:r>
            <a:endParaRPr lang="es-ES_tradnl" sz="1200" dirty="0">
              <a:solidFill>
                <a:srgbClr val="000000"/>
              </a:solidFill>
            </a:endParaRPr>
          </a:p>
          <a:p>
            <a:pPr marL="0" indent="0">
              <a:buClrTx/>
              <a:buNone/>
            </a:pPr>
            <a:r>
              <a:rPr lang="en-US" sz="1200" dirty="0">
                <a:solidFill>
                  <a:srgbClr val="000000"/>
                </a:solidFill>
              </a:rPr>
              <a:t>Engle C. 2010. Aquaculture Economics and Financing: Management and Analysis. Wiley-Blackwell. 272 pp. ISBN-10: 9780813813011. ISBN-13: 978-0813813011</a:t>
            </a:r>
            <a:endParaRPr lang="es-ES_tradnl" sz="1200" dirty="0">
              <a:solidFill>
                <a:srgbClr val="000000"/>
              </a:solidFill>
            </a:endParaRPr>
          </a:p>
          <a:p>
            <a:pPr marL="0" indent="0">
              <a:buClrTx/>
              <a:buNone/>
            </a:pPr>
            <a:r>
              <a:rPr lang="en-US" sz="1200" dirty="0">
                <a:solidFill>
                  <a:srgbClr val="000000"/>
                </a:solidFill>
              </a:rPr>
              <a:t>Ravi F. y P. Bruce. 2011. Recent Advances and New Species in Aquaculture. Wiley-Blackwell. 416 pp. ISBN: 978-1-4051-7664-4</a:t>
            </a:r>
            <a:endParaRPr lang="es-ES_tradnl" sz="1200" dirty="0">
              <a:solidFill>
                <a:srgbClr val="000000"/>
              </a:solidFill>
            </a:endParaRPr>
          </a:p>
          <a:p>
            <a:pPr marL="0" indent="0">
              <a:buClrTx/>
              <a:buNone/>
            </a:pPr>
            <a:r>
              <a:rPr lang="en-US" sz="1200" dirty="0" err="1">
                <a:solidFill>
                  <a:srgbClr val="000000"/>
                </a:solidFill>
              </a:rPr>
              <a:t>Gjedrem</a:t>
            </a:r>
            <a:r>
              <a:rPr lang="en-US" sz="1200" dirty="0">
                <a:solidFill>
                  <a:srgbClr val="000000"/>
                </a:solidFill>
              </a:rPr>
              <a:t> T. 2010. Selection and Breeding Programs in Aquaculture. Springer. ISBN-10: 9048168406. ISBN-13: 978-9048168408</a:t>
            </a:r>
            <a:endParaRPr lang="es-ES_tradnl" sz="1200" dirty="0">
              <a:solidFill>
                <a:srgbClr val="000000"/>
              </a:solidFill>
            </a:endParaRPr>
          </a:p>
          <a:p>
            <a:pPr marL="0" indent="0">
              <a:buClrTx/>
              <a:buNone/>
            </a:pPr>
            <a:r>
              <a:rPr lang="en-US" sz="1200" dirty="0" err="1">
                <a:solidFill>
                  <a:srgbClr val="000000"/>
                </a:solidFill>
              </a:rPr>
              <a:t>Halver</a:t>
            </a:r>
            <a:r>
              <a:rPr lang="en-US" sz="1200" dirty="0">
                <a:solidFill>
                  <a:srgbClr val="000000"/>
                </a:solidFill>
              </a:rPr>
              <a:t> J. y R. </a:t>
            </a:r>
            <a:r>
              <a:rPr lang="en-US" sz="1200" dirty="0" err="1">
                <a:solidFill>
                  <a:srgbClr val="000000"/>
                </a:solidFill>
              </a:rPr>
              <a:t>Ardí</a:t>
            </a:r>
            <a:r>
              <a:rPr lang="en-US" sz="1200" dirty="0">
                <a:solidFill>
                  <a:srgbClr val="000000"/>
                </a:solidFill>
              </a:rPr>
              <a:t>. 2002. Fish Nutrition. USA. </a:t>
            </a:r>
            <a:endParaRPr lang="es-ES_tradnl" sz="1200" dirty="0">
              <a:solidFill>
                <a:srgbClr val="000000"/>
              </a:solidFill>
            </a:endParaRPr>
          </a:p>
          <a:p>
            <a:pPr marL="0" indent="0">
              <a:buClrTx/>
              <a:buNone/>
            </a:pPr>
            <a:r>
              <a:rPr lang="en-US" sz="1200" dirty="0" err="1">
                <a:solidFill>
                  <a:srgbClr val="000000"/>
                </a:solidFill>
              </a:rPr>
              <a:t>Holmer</a:t>
            </a:r>
            <a:r>
              <a:rPr lang="en-US" sz="1200" dirty="0">
                <a:solidFill>
                  <a:srgbClr val="000000"/>
                </a:solidFill>
              </a:rPr>
              <a:t> M., K. Black, C. Duarte, N. </a:t>
            </a:r>
            <a:r>
              <a:rPr lang="en-US" sz="1200" dirty="0" err="1">
                <a:solidFill>
                  <a:srgbClr val="000000"/>
                </a:solidFill>
              </a:rPr>
              <a:t>Marba</a:t>
            </a:r>
            <a:r>
              <a:rPr lang="en-US" sz="1200" dirty="0">
                <a:solidFill>
                  <a:srgbClr val="000000"/>
                </a:solidFill>
              </a:rPr>
              <a:t> e I. </a:t>
            </a:r>
            <a:r>
              <a:rPr lang="en-US" sz="1200" dirty="0" err="1">
                <a:solidFill>
                  <a:srgbClr val="000000"/>
                </a:solidFill>
              </a:rPr>
              <a:t>Karakassis</a:t>
            </a:r>
            <a:r>
              <a:rPr lang="en-US" sz="1200" dirty="0">
                <a:solidFill>
                  <a:srgbClr val="000000"/>
                </a:solidFill>
              </a:rPr>
              <a:t>. 2010. Aquaculture in the ecosystem. Springer. 336 pp. ISBN-10: 9048177324. ISBN-13: 978-9048177325.</a:t>
            </a:r>
          </a:p>
          <a:p>
            <a:pPr marL="270272" indent="-270272">
              <a:buClrTx/>
              <a:buFont typeface="+mj-lt"/>
              <a:buAutoNum type="arabicPeriod"/>
            </a:pPr>
            <a:endParaRPr lang="es-ES_tradnl" sz="1200" dirty="0">
              <a:solidFill>
                <a:srgbClr val="000000"/>
              </a:solidFill>
            </a:endParaRPr>
          </a:p>
        </p:txBody>
      </p:sp>
    </p:spTree>
    <p:extLst>
      <p:ext uri="{BB962C8B-B14F-4D97-AF65-F5344CB8AC3E}">
        <p14:creationId xmlns:p14="http://schemas.microsoft.com/office/powerpoint/2010/main" val="23072860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Referencias</a:t>
            </a:r>
          </a:p>
        </p:txBody>
      </p:sp>
      <p:graphicFrame>
        <p:nvGraphicFramePr>
          <p:cNvPr id="4" name="Tabla 3">
            <a:extLst>
              <a:ext uri="{FF2B5EF4-FFF2-40B4-BE49-F238E27FC236}">
                <a16:creationId xmlns:a16="http://schemas.microsoft.com/office/drawing/2014/main" id="{D08B6798-6093-D64A-88FF-2155A7B87B0E}"/>
              </a:ext>
            </a:extLst>
          </p:cNvPr>
          <p:cNvGraphicFramePr>
            <a:graphicFrameLocks noGrp="1"/>
          </p:cNvGraphicFramePr>
          <p:nvPr>
            <p:extLst>
              <p:ext uri="{D42A27DB-BD31-4B8C-83A1-F6EECF244321}">
                <p14:modId xmlns:p14="http://schemas.microsoft.com/office/powerpoint/2010/main" val="621616128"/>
              </p:ext>
            </p:extLst>
          </p:nvPr>
        </p:nvGraphicFramePr>
        <p:xfrm>
          <a:off x="741695" y="1093850"/>
          <a:ext cx="7530238" cy="3340100"/>
        </p:xfrm>
        <a:graphic>
          <a:graphicData uri="http://schemas.openxmlformats.org/drawingml/2006/table">
            <a:tbl>
              <a:tblPr/>
              <a:tblGrid>
                <a:gridCol w="7530238">
                  <a:extLst>
                    <a:ext uri="{9D8B030D-6E8A-4147-A177-3AD203B41FA5}">
                      <a16:colId xmlns:a16="http://schemas.microsoft.com/office/drawing/2014/main" val="1273271145"/>
                    </a:ext>
                  </a:extLst>
                </a:gridCol>
              </a:tblGrid>
              <a:tr h="289058">
                <a:tc>
                  <a:txBody>
                    <a:bodyPr/>
                    <a:lstStyle/>
                    <a:p>
                      <a:r>
                        <a:rPr lang="es-MX" sz="800" b="0" dirty="0">
                          <a:solidFill>
                            <a:schemeClr val="accent1"/>
                          </a:solidFill>
                          <a:effectLst/>
                          <a:latin typeface="Verdana" panose="020B0604030504040204" pitchFamily="34" charset="0"/>
                        </a:rPr>
                        <a:t>Byung, H.P., Mi, S.P., Bong, Y.K., Sung, B.H. &amp; Seong, J.K. 1988. Culture of the Pacific oyster (</a:t>
                      </a:r>
                      <a:r>
                        <a:rPr lang="es-MX" sz="800" b="0" i="1" dirty="0">
                          <a:solidFill>
                            <a:schemeClr val="accent1"/>
                          </a:solidFill>
                          <a:effectLst/>
                          <a:latin typeface="Verdana" panose="020B0604030504040204" pitchFamily="34" charset="0"/>
                        </a:rPr>
                        <a:t>Crassostrea gigas</a:t>
                      </a:r>
                      <a:r>
                        <a:rPr lang="es-MX" sz="800" b="0" dirty="0">
                          <a:solidFill>
                            <a:schemeClr val="accent1"/>
                          </a:solidFill>
                          <a:effectLst/>
                          <a:latin typeface="Verdana" panose="020B0604030504040204" pitchFamily="34" charset="0"/>
                        </a:rPr>
                        <a:t>) in the Republic of Korea. </a:t>
                      </a:r>
                    </a:p>
                  </a:txBody>
                  <a:tcPr marL="52756" marR="52756" marT="26378" marB="16486" anchor="ctr">
                    <a:lnL>
                      <a:noFill/>
                    </a:lnL>
                    <a:lnR>
                      <a:noFill/>
                    </a:lnR>
                    <a:lnT>
                      <a:noFill/>
                    </a:lnT>
                    <a:lnB>
                      <a:noFill/>
                    </a:lnB>
                  </a:tcPr>
                </a:tc>
                <a:extLst>
                  <a:ext uri="{0D108BD9-81ED-4DB2-BD59-A6C34878D82A}">
                    <a16:rowId xmlns:a16="http://schemas.microsoft.com/office/drawing/2014/main" val="2481117536"/>
                  </a:ext>
                </a:extLst>
              </a:tr>
              <a:tr h="412154">
                <a:tc>
                  <a:txBody>
                    <a:bodyPr/>
                    <a:lstStyle/>
                    <a:p>
                      <a:r>
                        <a:rPr lang="es-MX" sz="800" b="0" dirty="0">
                          <a:solidFill>
                            <a:schemeClr val="accent1"/>
                          </a:solidFill>
                          <a:effectLst/>
                          <a:latin typeface="Verdana" panose="020B0604030504040204" pitchFamily="34" charset="0"/>
                        </a:rPr>
                        <a:t>Helm, M.M., Bourne, N. 2004. Hatchery culture of bivalves. A practical manual. A. Lovatelli (ed.), FAO Fisheries Technical Paper No. 471. FAO, Rome, Italy. </a:t>
                      </a:r>
                    </a:p>
                  </a:txBody>
                  <a:tcPr marL="52756" marR="52756" marT="26378" marB="16486" anchor="ctr">
                    <a:lnL>
                      <a:noFill/>
                    </a:lnL>
                    <a:lnR>
                      <a:noFill/>
                    </a:lnR>
                    <a:lnT>
                      <a:noFill/>
                    </a:lnT>
                    <a:lnB>
                      <a:noFill/>
                    </a:lnB>
                  </a:tcPr>
                </a:tc>
                <a:extLst>
                  <a:ext uri="{0D108BD9-81ED-4DB2-BD59-A6C34878D82A}">
                    <a16:rowId xmlns:a16="http://schemas.microsoft.com/office/drawing/2014/main" val="311139039"/>
                  </a:ext>
                </a:extLst>
              </a:tr>
              <a:tr h="289058">
                <a:tc>
                  <a:txBody>
                    <a:bodyPr/>
                    <a:lstStyle/>
                    <a:p>
                      <a:r>
                        <a:rPr lang="es-MX" sz="800" b="0" dirty="0">
                          <a:solidFill>
                            <a:schemeClr val="accent1"/>
                          </a:solidFill>
                          <a:effectLst/>
                          <a:latin typeface="Verdana" panose="020B0604030504040204" pitchFamily="34" charset="0"/>
                        </a:rPr>
                        <a:t>FAO. 1995. Code of Conduct for Responsible Fisheries. FAO, Rome, Italy. 41 pp.</a:t>
                      </a:r>
                    </a:p>
                  </a:txBody>
                  <a:tcPr marL="52756" marR="52756" marT="26378" marB="16486" anchor="ctr">
                    <a:lnL>
                      <a:noFill/>
                    </a:lnL>
                    <a:lnR>
                      <a:noFill/>
                    </a:lnR>
                    <a:lnT>
                      <a:noFill/>
                    </a:lnT>
                    <a:lnB>
                      <a:noFill/>
                    </a:lnB>
                  </a:tcPr>
                </a:tc>
                <a:extLst>
                  <a:ext uri="{0D108BD9-81ED-4DB2-BD59-A6C34878D82A}">
                    <a16:rowId xmlns:a16="http://schemas.microsoft.com/office/drawing/2014/main" val="311763468"/>
                  </a:ext>
                </a:extLst>
              </a:tr>
              <a:tr h="289058">
                <a:tc>
                  <a:txBody>
                    <a:bodyPr/>
                    <a:lstStyle/>
                    <a:p>
                      <a:r>
                        <a:rPr lang="es-MX" sz="800" b="0" dirty="0">
                          <a:solidFill>
                            <a:schemeClr val="accent1"/>
                          </a:solidFill>
                          <a:effectLst/>
                          <a:latin typeface="Verdana" panose="020B0604030504040204" pitchFamily="34" charset="0"/>
                        </a:rPr>
                        <a:t>FAO. 1997. Aquaculture development. FAO Technical Guidelines for Responsible Fisheries No. 5. FAO, Rome, Italy. 40 pp.</a:t>
                      </a:r>
                    </a:p>
                  </a:txBody>
                  <a:tcPr marL="52756" marR="52756" marT="26378" marB="16486" anchor="ctr">
                    <a:lnL>
                      <a:noFill/>
                    </a:lnL>
                    <a:lnR>
                      <a:noFill/>
                    </a:lnR>
                    <a:lnT>
                      <a:noFill/>
                    </a:lnT>
                    <a:lnB>
                      <a:noFill/>
                    </a:lnB>
                  </a:tcPr>
                </a:tc>
                <a:extLst>
                  <a:ext uri="{0D108BD9-81ED-4DB2-BD59-A6C34878D82A}">
                    <a16:rowId xmlns:a16="http://schemas.microsoft.com/office/drawing/2014/main" val="155411313"/>
                  </a:ext>
                </a:extLst>
              </a:tr>
              <a:tr h="412154">
                <a:tc>
                  <a:txBody>
                    <a:bodyPr/>
                    <a:lstStyle/>
                    <a:p>
                      <a:r>
                        <a:rPr lang="es-MX" sz="800" b="0" dirty="0">
                          <a:solidFill>
                            <a:schemeClr val="accent1"/>
                          </a:solidFill>
                          <a:effectLst/>
                          <a:latin typeface="Verdana" panose="020B0604030504040204" pitchFamily="34" charset="0"/>
                        </a:rPr>
                        <a:t>Kan-no, H. &amp; Hayashi, T. 1971. The present status of shellfish culture in Japan. Proceedings of the First U.S.-Japan Meeting on Aquaculture at Tokyo, Japan, October 18-l9, 1971.</a:t>
                      </a:r>
                    </a:p>
                  </a:txBody>
                  <a:tcPr marL="52756" marR="52756" marT="26378" marB="16486" anchor="ctr">
                    <a:lnL>
                      <a:noFill/>
                    </a:lnL>
                    <a:lnR>
                      <a:noFill/>
                    </a:lnR>
                    <a:lnT>
                      <a:noFill/>
                    </a:lnT>
                    <a:lnB>
                      <a:noFill/>
                    </a:lnB>
                  </a:tcPr>
                </a:tc>
                <a:extLst>
                  <a:ext uri="{0D108BD9-81ED-4DB2-BD59-A6C34878D82A}">
                    <a16:rowId xmlns:a16="http://schemas.microsoft.com/office/drawing/2014/main" val="1131044844"/>
                  </a:ext>
                </a:extLst>
              </a:tr>
              <a:tr h="412154">
                <a:tc>
                  <a:txBody>
                    <a:bodyPr/>
                    <a:lstStyle/>
                    <a:p>
                      <a:r>
                        <a:rPr lang="es-MX" sz="800" b="0" dirty="0">
                          <a:solidFill>
                            <a:schemeClr val="accent1"/>
                          </a:solidFill>
                          <a:effectLst/>
                          <a:latin typeface="Verdana" panose="020B0604030504040204" pitchFamily="34" charset="0"/>
                        </a:rPr>
                        <a:t>Leffler, M.&amp; Greer, J.R. 1991. The Ecology of  </a:t>
                      </a:r>
                      <a:r>
                        <a:rPr lang="es-MX" sz="800" b="0" i="1" dirty="0">
                          <a:solidFill>
                            <a:schemeClr val="accent1"/>
                          </a:solidFill>
                          <a:effectLst/>
                          <a:latin typeface="Verdana" panose="020B0604030504040204" pitchFamily="34" charset="0"/>
                        </a:rPr>
                        <a:t>Crassostrea gigas</a:t>
                      </a:r>
                      <a:r>
                        <a:rPr lang="es-MX" sz="800" b="0" dirty="0">
                          <a:solidFill>
                            <a:schemeClr val="accent1"/>
                          </a:solidFill>
                          <a:effectLst/>
                          <a:latin typeface="Verdana" panose="020B0604030504040204" pitchFamily="34" charset="0"/>
                        </a:rPr>
                        <a:t> in Australia, New Zealand, France and Washington. Maryland Sea Grant, College Park, Maryland. UM-SG-TS-92-07.</a:t>
                      </a:r>
                    </a:p>
                  </a:txBody>
                  <a:tcPr marL="52756" marR="52756" marT="26378" marB="16486" anchor="ctr">
                    <a:lnL>
                      <a:noFill/>
                    </a:lnL>
                    <a:lnR>
                      <a:noFill/>
                    </a:lnR>
                    <a:lnT>
                      <a:noFill/>
                    </a:lnT>
                    <a:lnB>
                      <a:noFill/>
                    </a:lnB>
                  </a:tcPr>
                </a:tc>
                <a:extLst>
                  <a:ext uri="{0D108BD9-81ED-4DB2-BD59-A6C34878D82A}">
                    <a16:rowId xmlns:a16="http://schemas.microsoft.com/office/drawing/2014/main" val="3188022516"/>
                  </a:ext>
                </a:extLst>
              </a:tr>
              <a:tr h="658348">
                <a:tc>
                  <a:txBody>
                    <a:bodyPr/>
                    <a:lstStyle/>
                    <a:p>
                      <a:r>
                        <a:rPr lang="es-MX" sz="800" b="0" dirty="0">
                          <a:solidFill>
                            <a:schemeClr val="accent1"/>
                          </a:solidFill>
                          <a:effectLst/>
                          <a:latin typeface="Verdana" panose="020B0604030504040204" pitchFamily="34" charset="0"/>
                        </a:rPr>
                        <a:t>Mann, R. 1979. Exotic Species in Mariculture. Proceedings of Symposium on Exotic Species in Mariculture: Case histories of the Japanese oyster, </a:t>
                      </a:r>
                      <a:r>
                        <a:rPr lang="es-MX" sz="800" b="0" i="1" dirty="0">
                          <a:solidFill>
                            <a:schemeClr val="accent1"/>
                          </a:solidFill>
                          <a:effectLst/>
                          <a:latin typeface="Verdana" panose="020B0604030504040204" pitchFamily="34" charset="0"/>
                        </a:rPr>
                        <a:t>Crassostrea gigas</a:t>
                      </a:r>
                      <a:r>
                        <a:rPr lang="es-MX" sz="800" b="0" dirty="0">
                          <a:solidFill>
                            <a:schemeClr val="accent1"/>
                          </a:solidFill>
                          <a:effectLst/>
                          <a:latin typeface="Verdana" panose="020B0604030504040204" pitchFamily="34" charset="0"/>
                        </a:rPr>
                        <a:t> (Thunberg), with implications for other fisheries, Woods Hole Oceanographic Institution, Woods Hole, September 18-20, 1978. MIT Press, Cambridge Press, 363 pp.</a:t>
                      </a:r>
                    </a:p>
                  </a:txBody>
                  <a:tcPr marL="52756" marR="52756" marT="26378" marB="16486" anchor="ctr">
                    <a:lnL>
                      <a:noFill/>
                    </a:lnL>
                    <a:lnR>
                      <a:noFill/>
                    </a:lnR>
                    <a:lnT>
                      <a:noFill/>
                    </a:lnT>
                    <a:lnB>
                      <a:noFill/>
                    </a:lnB>
                  </a:tcPr>
                </a:tc>
                <a:extLst>
                  <a:ext uri="{0D108BD9-81ED-4DB2-BD59-A6C34878D82A}">
                    <a16:rowId xmlns:a16="http://schemas.microsoft.com/office/drawing/2014/main" val="1928343518"/>
                  </a:ext>
                </a:extLst>
              </a:tr>
              <a:tr h="289058">
                <a:tc>
                  <a:txBody>
                    <a:bodyPr/>
                    <a:lstStyle/>
                    <a:p>
                      <a:r>
                        <a:rPr lang="es-MX" sz="800" b="0" dirty="0">
                          <a:solidFill>
                            <a:schemeClr val="accent1"/>
                          </a:solidFill>
                          <a:effectLst/>
                          <a:latin typeface="Verdana" panose="020B0604030504040204" pitchFamily="34" charset="0"/>
                        </a:rPr>
                        <a:t>Sarkis, S. 2007. Installation and operation of a modular bivalve hatchery. A. Lovatelli (ed.), FAO Fisheries Technical Paper No. 492. FAO, Rome, Italy. </a:t>
                      </a:r>
                    </a:p>
                  </a:txBody>
                  <a:tcPr marL="52756" marR="52756" marT="26378" marB="16486" anchor="ctr">
                    <a:lnL>
                      <a:noFill/>
                    </a:lnL>
                    <a:lnR>
                      <a:noFill/>
                    </a:lnR>
                    <a:lnT>
                      <a:noFill/>
                    </a:lnT>
                    <a:lnB>
                      <a:noFill/>
                    </a:lnB>
                  </a:tcPr>
                </a:tc>
                <a:extLst>
                  <a:ext uri="{0D108BD9-81ED-4DB2-BD59-A6C34878D82A}">
                    <a16:rowId xmlns:a16="http://schemas.microsoft.com/office/drawing/2014/main" val="437248085"/>
                  </a:ext>
                </a:extLst>
              </a:tr>
              <a:tr h="289058">
                <a:tc>
                  <a:txBody>
                    <a:bodyPr/>
                    <a:lstStyle/>
                    <a:p>
                      <a:r>
                        <a:rPr lang="es-MX" sz="800" b="0" dirty="0">
                          <a:solidFill>
                            <a:schemeClr val="accent1"/>
                          </a:solidFill>
                          <a:effectLst/>
                          <a:latin typeface="Verdana" panose="020B0604030504040204" pitchFamily="34" charset="0"/>
                        </a:rPr>
                        <a:t>Spencer, B.E. 1990. Cultivation of Pacific oysters. Laboratory Leaflet No. 63. MAFF Directorate of Fisheries Research, Lowestoft, UK. 47 pp.</a:t>
                      </a:r>
                    </a:p>
                  </a:txBody>
                  <a:tcPr marL="52756" marR="52756" marT="26378" marB="16486" anchor="ctr">
                    <a:lnL>
                      <a:noFill/>
                    </a:lnL>
                    <a:lnR>
                      <a:noFill/>
                    </a:lnR>
                    <a:lnT>
                      <a:noFill/>
                    </a:lnT>
                    <a:lnB>
                      <a:noFill/>
                    </a:lnB>
                  </a:tcPr>
                </a:tc>
                <a:extLst>
                  <a:ext uri="{0D108BD9-81ED-4DB2-BD59-A6C34878D82A}">
                    <a16:rowId xmlns:a16="http://schemas.microsoft.com/office/drawing/2014/main" val="873155607"/>
                  </a:ext>
                </a:extLst>
              </a:tr>
            </a:tbl>
          </a:graphicData>
        </a:graphic>
      </p:graphicFrame>
    </p:spTree>
    <p:extLst>
      <p:ext uri="{BB962C8B-B14F-4D97-AF65-F5344CB8AC3E}">
        <p14:creationId xmlns:p14="http://schemas.microsoft.com/office/powerpoint/2010/main" val="2624666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659" y="-64959"/>
            <a:ext cx="8520600" cy="801000"/>
          </a:xfrm>
        </p:spPr>
        <p:txBody>
          <a:bodyPr/>
          <a:lstStyle/>
          <a:p>
            <a:r>
              <a:rPr lang="es-ES" sz="3200" dirty="0"/>
              <a:t>Índice</a:t>
            </a:r>
          </a:p>
        </p:txBody>
      </p:sp>
      <p:pic>
        <p:nvPicPr>
          <p:cNvPr id="6" name="Imagen 5">
            <a:extLst>
              <a:ext uri="{FF2B5EF4-FFF2-40B4-BE49-F238E27FC236}">
                <a16:creationId xmlns:a16="http://schemas.microsoft.com/office/drawing/2014/main" id="{659701D1-80DE-4844-9247-E26BE2A0AB3B}"/>
              </a:ext>
            </a:extLst>
          </p:cNvPr>
          <p:cNvPicPr>
            <a:picLocks noChangeAspect="1"/>
          </p:cNvPicPr>
          <p:nvPr/>
        </p:nvPicPr>
        <p:blipFill>
          <a:blip r:embed="rId2"/>
          <a:stretch>
            <a:fillRect/>
          </a:stretch>
        </p:blipFill>
        <p:spPr>
          <a:xfrm>
            <a:off x="0" y="515829"/>
            <a:ext cx="9144000" cy="4627671"/>
          </a:xfrm>
          <a:prstGeom prst="rect">
            <a:avLst/>
          </a:prstGeom>
        </p:spPr>
      </p:pic>
    </p:spTree>
    <p:extLst>
      <p:ext uri="{BB962C8B-B14F-4D97-AF65-F5344CB8AC3E}">
        <p14:creationId xmlns:p14="http://schemas.microsoft.com/office/powerpoint/2010/main" val="1258239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pic>
        <p:nvPicPr>
          <p:cNvPr id="56" name="Google Shape;56;p13"/>
          <p:cNvPicPr preferRelativeResize="0"/>
          <p:nvPr/>
        </p:nvPicPr>
        <p:blipFill>
          <a:blip r:embed="rId3">
            <a:alphaModFix/>
          </a:blip>
          <a:stretch>
            <a:fillRect/>
          </a:stretch>
        </p:blipFill>
        <p:spPr>
          <a:xfrm>
            <a:off x="0" y="0"/>
            <a:ext cx="9144000" cy="5086330"/>
          </a:xfrm>
          <a:prstGeom prst="rect">
            <a:avLst/>
          </a:prstGeom>
          <a:noFill/>
          <a:ln>
            <a:noFill/>
          </a:ln>
        </p:spPr>
      </p:pic>
      <p:sp>
        <p:nvSpPr>
          <p:cNvPr id="57" name="Google Shape;57;p13"/>
          <p:cNvSpPr txBox="1">
            <a:spLocks noGrp="1"/>
          </p:cNvSpPr>
          <p:nvPr>
            <p:ph type="ctrTitle"/>
          </p:nvPr>
        </p:nvSpPr>
        <p:spPr>
          <a:xfrm>
            <a:off x="311700" y="392150"/>
            <a:ext cx="8520600" cy="269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419" dirty="0">
                <a:highlight>
                  <a:schemeClr val="lt1"/>
                </a:highlight>
              </a:rPr>
              <a:t> ostión</a:t>
            </a:r>
            <a:r>
              <a:rPr lang="es-419" sz="1400" b="0" i="1" dirty="0">
                <a:solidFill>
                  <a:srgbClr val="000000"/>
                </a:solidFill>
                <a:highlight>
                  <a:schemeClr val="lt1"/>
                </a:highlight>
                <a:latin typeface="Alegreya"/>
                <a:ea typeface="Alegreya"/>
                <a:cs typeface="Alegreya"/>
                <a:sym typeface="Alegreya"/>
              </a:rPr>
              <a:t>(Crassostrea gigas)       .</a:t>
            </a:r>
            <a:endParaRPr sz="1400" b="0" i="1" dirty="0">
              <a:solidFill>
                <a:srgbClr val="000000"/>
              </a:solidFill>
              <a:highlight>
                <a:schemeClr val="lt1"/>
              </a:highlight>
              <a:latin typeface="Alegreya"/>
              <a:ea typeface="Alegreya"/>
              <a:cs typeface="Alegreya"/>
              <a:sym typeface="Alegreya"/>
            </a:endParaRPr>
          </a:p>
        </p:txBody>
      </p:sp>
      <p:sp>
        <p:nvSpPr>
          <p:cNvPr id="58" name="Google Shape;58;p13"/>
          <p:cNvSpPr txBox="1">
            <a:spLocks noGrp="1"/>
          </p:cNvSpPr>
          <p:nvPr>
            <p:ph type="subTitle" idx="1"/>
          </p:nvPr>
        </p:nvSpPr>
        <p:spPr>
          <a:xfrm>
            <a:off x="311700" y="3890400"/>
            <a:ext cx="8520600" cy="706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419" dirty="0">
                <a:highlight>
                  <a:schemeClr val="lt1"/>
                </a:highlight>
                <a:latin typeface="Comfortaa"/>
                <a:ea typeface="Comfortaa"/>
                <a:cs typeface="Comfortaa"/>
                <a:sym typeface="Comfortaa"/>
              </a:rPr>
              <a:t> Dr. Iván Gallego Alarcón</a:t>
            </a:r>
            <a:endParaRPr dirty="0">
              <a:highlight>
                <a:schemeClr val="lt1"/>
              </a:highlight>
              <a:latin typeface="Comfortaa"/>
              <a:ea typeface="Comfortaa"/>
              <a:cs typeface="Comfortaa"/>
              <a:sym typeface="Comfortaa"/>
            </a:endParaRPr>
          </a:p>
        </p:txBody>
      </p:sp>
      <p:sp>
        <p:nvSpPr>
          <p:cNvPr id="2" name="CuadroTexto 1">
            <a:extLst>
              <a:ext uri="{FF2B5EF4-FFF2-40B4-BE49-F238E27FC236}">
                <a16:creationId xmlns:a16="http://schemas.microsoft.com/office/drawing/2014/main" id="{6239D2DC-5B88-4549-A5A1-180BE66B53E2}"/>
              </a:ext>
            </a:extLst>
          </p:cNvPr>
          <p:cNvSpPr txBox="1"/>
          <p:nvPr/>
        </p:nvSpPr>
        <p:spPr>
          <a:xfrm>
            <a:off x="0" y="4855498"/>
            <a:ext cx="4792134" cy="230832"/>
          </a:xfrm>
          <a:prstGeom prst="rect">
            <a:avLst/>
          </a:prstGeom>
          <a:noFill/>
        </p:spPr>
        <p:txBody>
          <a:bodyPr wrap="square" rtlCol="0">
            <a:spAutoFit/>
          </a:bodyPr>
          <a:lstStyle/>
          <a:p>
            <a:r>
              <a:rPr lang="es-MX" sz="900" dirty="0"/>
              <a:t>http://www.mariscoscampelo.com/es/ficha_ampliada.php?nar1=8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64;p14">
            <a:extLst>
              <a:ext uri="{FF2B5EF4-FFF2-40B4-BE49-F238E27FC236}">
                <a16:creationId xmlns:a16="http://schemas.microsoft.com/office/drawing/2014/main" id="{9A7674B4-A1F0-7D49-A36D-0DC68E4CB17C}"/>
              </a:ext>
            </a:extLst>
          </p:cNvPr>
          <p:cNvSpPr/>
          <p:nvPr/>
        </p:nvSpPr>
        <p:spPr>
          <a:xfrm rot="10800000">
            <a:off x="9"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FFFF"/>
              </a:solidFill>
            </a:endParaRPr>
          </a:p>
        </p:txBody>
      </p:sp>
      <p:sp>
        <p:nvSpPr>
          <p:cNvPr id="3" name="Rectángulo 2"/>
          <p:cNvSpPr/>
          <p:nvPr/>
        </p:nvSpPr>
        <p:spPr>
          <a:xfrm>
            <a:off x="334851" y="1278750"/>
            <a:ext cx="4251437" cy="2885405"/>
          </a:xfrm>
          <a:prstGeom prst="rect">
            <a:avLst/>
          </a:prstGeom>
        </p:spPr>
        <p:txBody>
          <a:bodyPr wrap="square">
            <a:spAutoFit/>
          </a:bodyPr>
          <a:lstStyle/>
          <a:p>
            <a:pPr marL="257175" indent="-257175" algn="just">
              <a:lnSpc>
                <a:spcPct val="150000"/>
              </a:lnSpc>
              <a:buFont typeface="Arial" panose="020B0604020202020204" pitchFamily="34" charset="0"/>
              <a:buChar char="•"/>
            </a:pPr>
            <a:r>
              <a:rPr lang="es-ES" sz="1650" dirty="0">
                <a:latin typeface="+mj-lt"/>
              </a:rPr>
              <a:t>Originaria de Japón 140 A.C. </a:t>
            </a:r>
          </a:p>
          <a:p>
            <a:pPr marL="257175" indent="-257175" algn="just">
              <a:lnSpc>
                <a:spcPct val="150000"/>
              </a:lnSpc>
              <a:buFont typeface="Arial" panose="020B0604020202020204" pitchFamily="34" charset="0"/>
              <a:buChar char="•"/>
            </a:pPr>
            <a:endParaRPr lang="es-ES" sz="1650" dirty="0">
              <a:latin typeface="+mj-lt"/>
            </a:endParaRPr>
          </a:p>
          <a:p>
            <a:pPr marL="257175" indent="-257175" algn="just">
              <a:buFont typeface="Arial" panose="020B0604020202020204" pitchFamily="34" charset="0"/>
              <a:buChar char="•"/>
            </a:pPr>
            <a:r>
              <a:rPr lang="es-ES" sz="1650" dirty="0">
                <a:latin typeface="+mj-lt"/>
              </a:rPr>
              <a:t>Se cree que su cultivo se origino con el cultivo de ostas silvestres en época del Imperio romano. </a:t>
            </a:r>
          </a:p>
          <a:p>
            <a:pPr marL="257175" indent="-257175" algn="just">
              <a:buFont typeface="Arial" panose="020B0604020202020204" pitchFamily="34" charset="0"/>
              <a:buChar char="•"/>
            </a:pPr>
            <a:endParaRPr lang="es-ES" sz="1650" dirty="0">
              <a:latin typeface="+mj-lt"/>
            </a:endParaRPr>
          </a:p>
          <a:p>
            <a:pPr marL="257175" indent="-257175" algn="just">
              <a:buFont typeface="Arial" panose="020B0604020202020204" pitchFamily="34" charset="0"/>
              <a:buChar char="•"/>
            </a:pPr>
            <a:r>
              <a:rPr lang="es-ES" sz="1650" dirty="0">
                <a:latin typeface="+mj-lt"/>
              </a:rPr>
              <a:t>En 1673 </a:t>
            </a:r>
            <a:r>
              <a:rPr lang="es-ES" sz="1650" dirty="0" err="1">
                <a:latin typeface="+mj-lt"/>
              </a:rPr>
              <a:t>Gorohachi</a:t>
            </a:r>
            <a:r>
              <a:rPr lang="es-ES" sz="1650" dirty="0">
                <a:latin typeface="+mj-lt"/>
              </a:rPr>
              <a:t> </a:t>
            </a:r>
            <a:r>
              <a:rPr lang="es-ES" sz="1650" dirty="0" err="1">
                <a:latin typeface="+mj-lt"/>
              </a:rPr>
              <a:t>Koroshiya</a:t>
            </a:r>
            <a:r>
              <a:rPr lang="es-ES" sz="1650" dirty="0">
                <a:latin typeface="+mj-lt"/>
              </a:rPr>
              <a:t> un cultivador japonés descubrió que las larvas se fijaban a estacas de bambú ancladas en el fondo del mar.</a:t>
            </a:r>
          </a:p>
        </p:txBody>
      </p:sp>
      <p:pic>
        <p:nvPicPr>
          <p:cNvPr id="5" name="Imagen 4"/>
          <p:cNvPicPr>
            <a:picLocks noChangeAspect="1"/>
          </p:cNvPicPr>
          <p:nvPr/>
        </p:nvPicPr>
        <p:blipFill>
          <a:blip r:embed="rId2"/>
          <a:stretch>
            <a:fillRect/>
          </a:stretch>
        </p:blipFill>
        <p:spPr>
          <a:xfrm>
            <a:off x="4921327" y="1378763"/>
            <a:ext cx="3918299" cy="2607450"/>
          </a:xfrm>
          <a:prstGeom prst="rect">
            <a:avLst/>
          </a:prstGeom>
        </p:spPr>
      </p:pic>
      <p:sp>
        <p:nvSpPr>
          <p:cNvPr id="7" name="Rectángulo 6"/>
          <p:cNvSpPr/>
          <p:nvPr/>
        </p:nvSpPr>
        <p:spPr>
          <a:xfrm>
            <a:off x="628650" y="4396598"/>
            <a:ext cx="7941034" cy="600164"/>
          </a:xfrm>
          <a:prstGeom prst="rect">
            <a:avLst/>
          </a:prstGeom>
        </p:spPr>
        <p:txBody>
          <a:bodyPr wrap="square">
            <a:spAutoFit/>
          </a:bodyPr>
          <a:lstStyle/>
          <a:p>
            <a:pPr algn="just"/>
            <a:r>
              <a:rPr lang="es-ES" sz="1650" dirty="0">
                <a:latin typeface="+mj-lt"/>
              </a:rPr>
              <a:t>Introducido a América 1970 en Baja California, actualmente es muy cultivada al noroeste: Baja California Norte y Baja California Sur, Sonora y Sinaloa.</a:t>
            </a:r>
          </a:p>
        </p:txBody>
      </p:sp>
      <p:sp>
        <p:nvSpPr>
          <p:cNvPr id="4" name="CuadroTexto 3">
            <a:extLst>
              <a:ext uri="{FF2B5EF4-FFF2-40B4-BE49-F238E27FC236}">
                <a16:creationId xmlns:a16="http://schemas.microsoft.com/office/drawing/2014/main" id="{B237FA1E-DC54-734D-BCF9-430C3554E37B}"/>
              </a:ext>
            </a:extLst>
          </p:cNvPr>
          <p:cNvSpPr txBox="1"/>
          <p:nvPr/>
        </p:nvSpPr>
        <p:spPr>
          <a:xfrm>
            <a:off x="4921327" y="3786158"/>
            <a:ext cx="3419060" cy="200055"/>
          </a:xfrm>
          <a:prstGeom prst="rect">
            <a:avLst/>
          </a:prstGeom>
          <a:noFill/>
        </p:spPr>
        <p:txBody>
          <a:bodyPr wrap="square" rtlCol="0">
            <a:spAutoFit/>
          </a:bodyPr>
          <a:lstStyle/>
          <a:p>
            <a:r>
              <a:rPr lang="es-MX" sz="700" dirty="0">
                <a:solidFill>
                  <a:schemeClr val="bg1"/>
                </a:solidFill>
              </a:rPr>
              <a:t>https://stories.undp.org/people-and-the-sea-finding-a-sustainable-balance</a:t>
            </a:r>
          </a:p>
        </p:txBody>
      </p:sp>
      <p:sp>
        <p:nvSpPr>
          <p:cNvPr id="8" name="Google Shape;65;p14">
            <a:extLst>
              <a:ext uri="{FF2B5EF4-FFF2-40B4-BE49-F238E27FC236}">
                <a16:creationId xmlns:a16="http://schemas.microsoft.com/office/drawing/2014/main" id="{DC58C7C3-B662-0446-B52F-5306D2C9A523}"/>
              </a:ext>
            </a:extLst>
          </p:cNvPr>
          <p:cNvSpPr txBox="1">
            <a:spLocks/>
          </p:cNvSpPr>
          <p:nvPr/>
        </p:nvSpPr>
        <p:spPr>
          <a:xfrm>
            <a:off x="334851" y="331011"/>
            <a:ext cx="8520600" cy="801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s-419" dirty="0">
                <a:highlight>
                  <a:srgbClr val="42E5E1"/>
                </a:highlight>
              </a:rPr>
              <a:t> Historia</a:t>
            </a:r>
          </a:p>
        </p:txBody>
      </p:sp>
    </p:spTree>
    <p:extLst>
      <p:ext uri="{BB962C8B-B14F-4D97-AF65-F5344CB8AC3E}">
        <p14:creationId xmlns:p14="http://schemas.microsoft.com/office/powerpoint/2010/main" val="3118304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a:blip r:embed="rId3">
            <a:alphaModFix/>
          </a:blip>
          <a:stretch>
            <a:fillRect/>
          </a:stretch>
        </p:blipFill>
        <p:spPr>
          <a:xfrm>
            <a:off x="3646053" y="718400"/>
            <a:ext cx="5497947" cy="3340200"/>
          </a:xfrm>
          <a:prstGeom prst="rect">
            <a:avLst/>
          </a:prstGeom>
          <a:noFill/>
          <a:ln>
            <a:noFill/>
          </a:ln>
        </p:spPr>
      </p:pic>
      <p:sp>
        <p:nvSpPr>
          <p:cNvPr id="64" name="Google Shape;64;p14"/>
          <p:cNvSpPr/>
          <p:nvPr/>
        </p:nvSpPr>
        <p:spPr>
          <a:xfrm rot="10800000">
            <a:off x="9"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FFFF"/>
              </a:solidFill>
            </a:endParaRPr>
          </a:p>
        </p:txBody>
      </p:sp>
      <p:sp>
        <p:nvSpPr>
          <p:cNvPr id="65" name="Google Shape;65;p14"/>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highlight>
                  <a:srgbClr val="42E5E1"/>
                </a:highlight>
              </a:rPr>
              <a:t> ostión u ostra japonesa.</a:t>
            </a:r>
            <a:endParaRPr dirty="0">
              <a:highlight>
                <a:srgbClr val="42E5E1"/>
              </a:highlight>
            </a:endParaRPr>
          </a:p>
        </p:txBody>
      </p:sp>
      <p:sp>
        <p:nvSpPr>
          <p:cNvPr id="66" name="Google Shape;66;p14"/>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000000"/>
              </a:buClr>
              <a:buSzPts val="1400"/>
              <a:buChar char="●"/>
            </a:pPr>
            <a:r>
              <a:rPr lang="es-419">
                <a:solidFill>
                  <a:srgbClr val="000000"/>
                </a:solidFill>
              </a:rPr>
              <a:t>Especie de molusco bivalvo</a:t>
            </a:r>
            <a:br>
              <a:rPr lang="es-419">
                <a:solidFill>
                  <a:srgbClr val="000000"/>
                </a:solidFill>
              </a:rPr>
            </a:br>
            <a:endParaRPr>
              <a:solidFill>
                <a:srgbClr val="000000"/>
              </a:solidFill>
            </a:endParaRPr>
          </a:p>
          <a:p>
            <a:pPr marL="457200" lvl="0" indent="-317500" algn="l" rtl="0">
              <a:spcBef>
                <a:spcPts val="0"/>
              </a:spcBef>
              <a:spcAft>
                <a:spcPts val="0"/>
              </a:spcAft>
              <a:buClr>
                <a:srgbClr val="000000"/>
              </a:buClr>
              <a:buSzPts val="1400"/>
              <a:buChar char="●"/>
            </a:pPr>
            <a:r>
              <a:rPr lang="es-419">
                <a:solidFill>
                  <a:srgbClr val="000000"/>
                </a:solidFill>
              </a:rPr>
              <a:t>Familia Ostreidae</a:t>
            </a:r>
            <a:br>
              <a:rPr lang="es-419">
                <a:solidFill>
                  <a:srgbClr val="000000"/>
                </a:solidFill>
              </a:rPr>
            </a:br>
            <a:endParaRPr>
              <a:solidFill>
                <a:srgbClr val="000000"/>
              </a:solidFill>
            </a:endParaRPr>
          </a:p>
          <a:p>
            <a:pPr marL="457200" lvl="0" indent="-317500" algn="l" rtl="0">
              <a:spcBef>
                <a:spcPts val="0"/>
              </a:spcBef>
              <a:spcAft>
                <a:spcPts val="0"/>
              </a:spcAft>
              <a:buClr>
                <a:srgbClr val="000000"/>
              </a:buClr>
              <a:buSzPts val="1400"/>
              <a:buChar char="●"/>
            </a:pPr>
            <a:r>
              <a:rPr lang="es-419">
                <a:solidFill>
                  <a:srgbClr val="000000"/>
                </a:solidFill>
              </a:rPr>
              <a:t>Provisto de dos valvas casi circulares y desiguales.</a:t>
            </a:r>
            <a:br>
              <a:rPr lang="es-419">
                <a:solidFill>
                  <a:srgbClr val="000000"/>
                </a:solidFill>
              </a:rPr>
            </a:br>
            <a:endParaRPr>
              <a:solidFill>
                <a:srgbClr val="000000"/>
              </a:solidFill>
            </a:endParaRPr>
          </a:p>
          <a:p>
            <a:pPr marL="457200" lvl="0" indent="-317500" algn="l" rtl="0">
              <a:spcBef>
                <a:spcPts val="0"/>
              </a:spcBef>
              <a:spcAft>
                <a:spcPts val="0"/>
              </a:spcAft>
              <a:buClr>
                <a:srgbClr val="000000"/>
              </a:buClr>
              <a:buSzPts val="1400"/>
              <a:buChar char="●"/>
            </a:pPr>
            <a:r>
              <a:rPr lang="es-419">
                <a:solidFill>
                  <a:srgbClr val="000000"/>
                </a:solidFill>
              </a:rPr>
              <a:t>Nativo de las costas asiáticas del océano Pacífico.</a:t>
            </a:r>
            <a:br>
              <a:rPr lang="es-419">
                <a:solidFill>
                  <a:srgbClr val="000000"/>
                </a:solidFill>
              </a:rPr>
            </a:br>
            <a:endParaRPr>
              <a:solidFill>
                <a:srgbClr val="000000"/>
              </a:solidFill>
            </a:endParaRPr>
          </a:p>
          <a:p>
            <a:pPr marL="457200" lvl="0" indent="-317500" algn="l" rtl="0">
              <a:spcBef>
                <a:spcPts val="0"/>
              </a:spcBef>
              <a:spcAft>
                <a:spcPts val="0"/>
              </a:spcAft>
              <a:buClr>
                <a:srgbClr val="000000"/>
              </a:buClr>
              <a:buSzPts val="1400"/>
              <a:buChar char="●"/>
            </a:pPr>
            <a:r>
              <a:rPr lang="es-419">
                <a:solidFill>
                  <a:srgbClr val="000000"/>
                </a:solidFill>
              </a:rPr>
              <a:t>Introducida en diversas partes del mundo.</a:t>
            </a:r>
            <a:endParaRPr>
              <a:solidFill>
                <a:srgbClr val="000000"/>
              </a:solidFill>
            </a:endParaRPr>
          </a:p>
        </p:txBody>
      </p:sp>
      <p:sp>
        <p:nvSpPr>
          <p:cNvPr id="2" name="CuadroTexto 1">
            <a:extLst>
              <a:ext uri="{FF2B5EF4-FFF2-40B4-BE49-F238E27FC236}">
                <a16:creationId xmlns:a16="http://schemas.microsoft.com/office/drawing/2014/main" id="{3504C305-3C40-6346-9707-7A1AF9F2C912}"/>
              </a:ext>
            </a:extLst>
          </p:cNvPr>
          <p:cNvSpPr txBox="1"/>
          <p:nvPr/>
        </p:nvSpPr>
        <p:spPr>
          <a:xfrm>
            <a:off x="5125777" y="4145857"/>
            <a:ext cx="3862367" cy="200055"/>
          </a:xfrm>
          <a:prstGeom prst="rect">
            <a:avLst/>
          </a:prstGeom>
          <a:noFill/>
        </p:spPr>
        <p:txBody>
          <a:bodyPr wrap="square" rtlCol="0">
            <a:spAutoFit/>
          </a:bodyPr>
          <a:lstStyle/>
          <a:p>
            <a:r>
              <a:rPr lang="es-MX" sz="700" dirty="0">
                <a:solidFill>
                  <a:schemeClr val="accent1"/>
                </a:solidFill>
                <a:hlinkClick r:id="rId4">
                  <a:extLst>
                    <a:ext uri="{A12FA001-AC4F-418D-AE19-62706E023703}">
                      <ahyp:hlinkClr xmlns:ahyp="http://schemas.microsoft.com/office/drawing/2018/hyperlinkcolor" val="tx"/>
                    </a:ext>
                  </a:extLst>
                </a:hlinkClick>
              </a:rPr>
              <a:t>https://sjr.n1click.com/restaurants/pescaderia-jr-fish</a:t>
            </a:r>
            <a:endParaRPr lang="es-MX" sz="700" dirty="0">
              <a:solidFill>
                <a:schemeClr val="accen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5"/>
          <p:cNvSpPr/>
          <p:nvPr/>
        </p:nvSpPr>
        <p:spPr>
          <a:xfrm rot="10800000">
            <a:off x="18"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a:highlight>
                  <a:srgbClr val="42E5E1"/>
                </a:highlight>
              </a:rPr>
              <a:t>taxonomía</a:t>
            </a:r>
            <a:endParaRPr>
              <a:highlight>
                <a:srgbClr val="42E5E1"/>
              </a:highlight>
            </a:endParaRPr>
          </a:p>
        </p:txBody>
      </p:sp>
      <p:sp>
        <p:nvSpPr>
          <p:cNvPr id="74" name="Google Shape;74;p15"/>
          <p:cNvSpPr txBox="1">
            <a:spLocks noGrp="1"/>
          </p:cNvSpPr>
          <p:nvPr>
            <p:ph type="body" idx="1"/>
          </p:nvPr>
        </p:nvSpPr>
        <p:spPr>
          <a:xfrm>
            <a:off x="2119500" y="526225"/>
            <a:ext cx="7024500" cy="3340200"/>
          </a:xfrm>
          <a:prstGeom prst="rect">
            <a:avLst/>
          </a:prstGeom>
        </p:spPr>
        <p:txBody>
          <a:bodyPr spcFirstLastPara="1" wrap="square" lIns="91425" tIns="91425" rIns="91425" bIns="91425" anchor="t" anchorCtr="0">
            <a:noAutofit/>
          </a:bodyPr>
          <a:lstStyle/>
          <a:p>
            <a:pPr marL="0" lvl="0" indent="0" algn="l" rtl="0">
              <a:lnSpc>
                <a:spcPct val="150000"/>
              </a:lnSpc>
              <a:spcBef>
                <a:spcPts val="0"/>
              </a:spcBef>
              <a:spcAft>
                <a:spcPts val="1600"/>
              </a:spcAft>
              <a:buNone/>
            </a:pPr>
            <a:r>
              <a:rPr lang="es-419" sz="2400">
                <a:solidFill>
                  <a:srgbClr val="000000"/>
                </a:solidFill>
              </a:rPr>
              <a:t>Reino: Animalia</a:t>
            </a:r>
            <a:br>
              <a:rPr lang="es-419" sz="2400">
                <a:solidFill>
                  <a:srgbClr val="000000"/>
                </a:solidFill>
              </a:rPr>
            </a:br>
            <a:r>
              <a:rPr lang="es-419" sz="2400">
                <a:solidFill>
                  <a:srgbClr val="000000"/>
                </a:solidFill>
              </a:rPr>
              <a:t>Filo: Mollusca</a:t>
            </a:r>
            <a:br>
              <a:rPr lang="es-419" sz="2400">
                <a:solidFill>
                  <a:srgbClr val="000000"/>
                </a:solidFill>
              </a:rPr>
            </a:br>
            <a:r>
              <a:rPr lang="es-419" sz="2400">
                <a:solidFill>
                  <a:srgbClr val="000000"/>
                </a:solidFill>
              </a:rPr>
              <a:t>Clase: Bivalvia</a:t>
            </a:r>
            <a:br>
              <a:rPr lang="es-419" sz="2400">
                <a:solidFill>
                  <a:srgbClr val="000000"/>
                </a:solidFill>
              </a:rPr>
            </a:br>
            <a:r>
              <a:rPr lang="es-419" sz="2400">
                <a:solidFill>
                  <a:srgbClr val="000000"/>
                </a:solidFill>
              </a:rPr>
              <a:t>Orden: Ostreoida</a:t>
            </a:r>
            <a:br>
              <a:rPr lang="es-419" sz="2400">
                <a:solidFill>
                  <a:srgbClr val="000000"/>
                </a:solidFill>
              </a:rPr>
            </a:br>
            <a:r>
              <a:rPr lang="es-419" sz="2400">
                <a:solidFill>
                  <a:srgbClr val="000000"/>
                </a:solidFill>
              </a:rPr>
              <a:t>Familia: Ostreidae</a:t>
            </a:r>
            <a:br>
              <a:rPr lang="es-419" sz="2400">
                <a:solidFill>
                  <a:srgbClr val="000000"/>
                </a:solidFill>
              </a:rPr>
            </a:br>
            <a:r>
              <a:rPr lang="es-419" sz="2400">
                <a:solidFill>
                  <a:srgbClr val="000000"/>
                </a:solidFill>
              </a:rPr>
              <a:t>Género:	</a:t>
            </a:r>
            <a:r>
              <a:rPr lang="es-419" sz="2400" i="1">
                <a:solidFill>
                  <a:srgbClr val="000000"/>
                </a:solidFill>
              </a:rPr>
              <a:t>Crassostrea</a:t>
            </a:r>
            <a:br>
              <a:rPr lang="es-419" sz="2400">
                <a:solidFill>
                  <a:srgbClr val="000000"/>
                </a:solidFill>
              </a:rPr>
            </a:br>
            <a:r>
              <a:rPr lang="es-419" sz="2400">
                <a:solidFill>
                  <a:srgbClr val="000000"/>
                </a:solidFill>
              </a:rPr>
              <a:t>Especie: </a:t>
            </a:r>
            <a:r>
              <a:rPr lang="es-419" sz="2400" i="1">
                <a:solidFill>
                  <a:srgbClr val="000000"/>
                </a:solidFill>
              </a:rPr>
              <a:t>C. gigas </a:t>
            </a:r>
            <a:r>
              <a:rPr lang="es-419" sz="2400">
                <a:solidFill>
                  <a:srgbClr val="000000"/>
                </a:solidFill>
              </a:rPr>
              <a:t>(Thunberg, 1793)</a:t>
            </a:r>
            <a:endParaRPr sz="2400">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highlight>
                  <a:srgbClr val="42E5E1"/>
                </a:highlight>
              </a:rPr>
              <a:t>CARACTERÍSTICAS </a:t>
            </a:r>
            <a:endParaRPr dirty="0">
              <a:highlight>
                <a:srgbClr val="42E5E1"/>
              </a:highlight>
            </a:endParaRPr>
          </a:p>
        </p:txBody>
      </p:sp>
      <p:sp>
        <p:nvSpPr>
          <p:cNvPr id="80" name="Google Shape;80;p16"/>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419" dirty="0">
                <a:solidFill>
                  <a:srgbClr val="000000"/>
                </a:solidFill>
              </a:rPr>
              <a:t>Concha sólida, extremadamente rugosa.</a:t>
            </a:r>
            <a:endParaRPr dirty="0">
              <a:solidFill>
                <a:srgbClr val="000000"/>
              </a:solidFill>
            </a:endParaRPr>
          </a:p>
          <a:p>
            <a:pPr marL="0" lvl="0" indent="0" algn="l" rtl="0">
              <a:spcBef>
                <a:spcPts val="1600"/>
              </a:spcBef>
              <a:spcAft>
                <a:spcPts val="0"/>
              </a:spcAft>
              <a:buNone/>
            </a:pPr>
            <a:r>
              <a:rPr lang="es-419" dirty="0">
                <a:solidFill>
                  <a:srgbClr val="000000"/>
                </a:solidFill>
              </a:rPr>
              <a:t>Varía con el medio ambiente. </a:t>
            </a:r>
            <a:endParaRPr dirty="0">
              <a:solidFill>
                <a:srgbClr val="000000"/>
              </a:solidFill>
            </a:endParaRPr>
          </a:p>
          <a:p>
            <a:pPr marL="0" lvl="0" indent="0" algn="l" rtl="0">
              <a:spcBef>
                <a:spcPts val="1600"/>
              </a:spcBef>
              <a:spcAft>
                <a:spcPts val="0"/>
              </a:spcAft>
              <a:buNone/>
            </a:pPr>
            <a:r>
              <a:rPr lang="es-419" dirty="0">
                <a:solidFill>
                  <a:srgbClr val="000000"/>
                </a:solidFill>
              </a:rPr>
              <a:t>El color suele ser blanquecino con estrías moradas.</a:t>
            </a:r>
            <a:endParaRPr dirty="0">
              <a:solidFill>
                <a:srgbClr val="000000"/>
              </a:solidFill>
            </a:endParaRPr>
          </a:p>
          <a:p>
            <a:pPr marL="0" lvl="0" indent="0" algn="l" rtl="0">
              <a:spcBef>
                <a:spcPts val="1600"/>
              </a:spcBef>
              <a:spcAft>
                <a:spcPts val="0"/>
              </a:spcAft>
              <a:buNone/>
            </a:pPr>
            <a:r>
              <a:rPr lang="es-419" dirty="0">
                <a:solidFill>
                  <a:srgbClr val="000000"/>
                </a:solidFill>
              </a:rPr>
              <a:t>El interior es blanco</a:t>
            </a:r>
            <a:endParaRPr dirty="0">
              <a:solidFill>
                <a:srgbClr val="000000"/>
              </a:solidFill>
            </a:endParaRPr>
          </a:p>
          <a:p>
            <a:pPr marL="0" lvl="0" indent="0" algn="l" rtl="0">
              <a:spcBef>
                <a:spcPts val="1600"/>
              </a:spcBef>
              <a:spcAft>
                <a:spcPts val="1600"/>
              </a:spcAft>
              <a:buNone/>
            </a:pPr>
            <a:r>
              <a:rPr lang="es-419" dirty="0">
                <a:solidFill>
                  <a:srgbClr val="000000"/>
                </a:solidFill>
              </a:rPr>
              <a:t>Un solo músculo</a:t>
            </a:r>
            <a:endParaRPr dirty="0">
              <a:solidFill>
                <a:srgbClr val="000000"/>
              </a:solidFill>
            </a:endParaRPr>
          </a:p>
        </p:txBody>
      </p:sp>
      <p:sp>
        <p:nvSpPr>
          <p:cNvPr id="81" name="Google Shape;81;p16"/>
          <p:cNvSpPr txBox="1">
            <a:spLocks noGrp="1"/>
          </p:cNvSpPr>
          <p:nvPr>
            <p:ph type="body" idx="2"/>
          </p:nvPr>
        </p:nvSpPr>
        <p:spPr>
          <a:xfrm>
            <a:off x="4832400" y="1228675"/>
            <a:ext cx="39999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82" name="Google Shape;82;p16"/>
          <p:cNvPicPr preferRelativeResize="0"/>
          <p:nvPr/>
        </p:nvPicPr>
        <p:blipFill rotWithShape="1">
          <a:blip r:embed="rId3">
            <a:alphaModFix/>
          </a:blip>
          <a:srcRect l="45280" t="44148" r="23204" b="24291"/>
          <a:stretch/>
        </p:blipFill>
        <p:spPr>
          <a:xfrm>
            <a:off x="4481276" y="-338083"/>
            <a:ext cx="4662724" cy="2626450"/>
          </a:xfrm>
          <a:prstGeom prst="rect">
            <a:avLst/>
          </a:prstGeom>
          <a:noFill/>
          <a:ln>
            <a:noFill/>
          </a:ln>
        </p:spPr>
      </p:pic>
      <p:sp>
        <p:nvSpPr>
          <p:cNvPr id="83" name="Google Shape;83;p16"/>
          <p:cNvSpPr/>
          <p:nvPr/>
        </p:nvSpPr>
        <p:spPr>
          <a:xfrm rot="10800000">
            <a:off x="6" y="4299480"/>
            <a:ext cx="9143982" cy="844020"/>
          </a:xfrm>
          <a:prstGeom prst="flowChartDocument">
            <a:avLst/>
          </a:prstGeom>
          <a:solidFill>
            <a:srgbClr val="42E5E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4" name="Google Shape;84;p16" descr="Resultado de imagen para ostion habitat"/>
          <p:cNvPicPr preferRelativeResize="0"/>
          <p:nvPr/>
        </p:nvPicPr>
        <p:blipFill rotWithShape="1">
          <a:blip r:embed="rId4">
            <a:alphaModFix/>
          </a:blip>
          <a:srcRect/>
          <a:stretch/>
        </p:blipFill>
        <p:spPr>
          <a:xfrm>
            <a:off x="4207225" y="2416725"/>
            <a:ext cx="3810000" cy="2540000"/>
          </a:xfrm>
          <a:prstGeom prst="rect">
            <a:avLst/>
          </a:prstGeom>
          <a:noFill/>
          <a:ln>
            <a:noFill/>
          </a:ln>
        </p:spPr>
      </p:pic>
      <p:sp>
        <p:nvSpPr>
          <p:cNvPr id="2" name="CuadroTexto 1">
            <a:extLst>
              <a:ext uri="{FF2B5EF4-FFF2-40B4-BE49-F238E27FC236}">
                <a16:creationId xmlns:a16="http://schemas.microsoft.com/office/drawing/2014/main" id="{D286876A-DCD6-714A-BDA8-9CD305D129BB}"/>
              </a:ext>
            </a:extLst>
          </p:cNvPr>
          <p:cNvSpPr txBox="1"/>
          <p:nvPr/>
        </p:nvSpPr>
        <p:spPr>
          <a:xfrm>
            <a:off x="4151580" y="4902268"/>
            <a:ext cx="3447500" cy="200055"/>
          </a:xfrm>
          <a:prstGeom prst="rect">
            <a:avLst/>
          </a:prstGeom>
          <a:noFill/>
        </p:spPr>
        <p:txBody>
          <a:bodyPr wrap="square" rtlCol="0">
            <a:spAutoFit/>
          </a:bodyPr>
          <a:lstStyle/>
          <a:p>
            <a:r>
              <a:rPr lang="es-MX" sz="700" dirty="0">
                <a:solidFill>
                  <a:schemeClr val="accent1"/>
                </a:solidFill>
                <a:hlinkClick r:id="rId5">
                  <a:extLst>
                    <a:ext uri="{A12FA001-AC4F-418D-AE19-62706E023703}">
                      <ahyp:hlinkClr xmlns:ahyp="http://schemas.microsoft.com/office/drawing/2018/hyperlinkcolor" val="tx"/>
                    </a:ext>
                  </a:extLst>
                </a:hlinkClick>
              </a:rPr>
              <a:t>https://www.asturnatura.com/moluscos/bivalvos.html</a:t>
            </a:r>
            <a:endParaRPr lang="es-MX" sz="700" dirty="0">
              <a:solidFill>
                <a:schemeClr val="accent1"/>
              </a:solidFill>
            </a:endParaRPr>
          </a:p>
        </p:txBody>
      </p:sp>
      <p:sp>
        <p:nvSpPr>
          <p:cNvPr id="3" name="CuadroTexto 2">
            <a:extLst>
              <a:ext uri="{FF2B5EF4-FFF2-40B4-BE49-F238E27FC236}">
                <a16:creationId xmlns:a16="http://schemas.microsoft.com/office/drawing/2014/main" id="{C7000447-829B-DC4D-A5E7-5AC7C5811963}"/>
              </a:ext>
            </a:extLst>
          </p:cNvPr>
          <p:cNvSpPr txBox="1"/>
          <p:nvPr/>
        </p:nvSpPr>
        <p:spPr>
          <a:xfrm>
            <a:off x="4774492" y="2090854"/>
            <a:ext cx="3242733" cy="200055"/>
          </a:xfrm>
          <a:prstGeom prst="rect">
            <a:avLst/>
          </a:prstGeom>
          <a:noFill/>
        </p:spPr>
        <p:txBody>
          <a:bodyPr wrap="square" rtlCol="0">
            <a:spAutoFit/>
          </a:bodyPr>
          <a:lstStyle/>
          <a:p>
            <a:r>
              <a:rPr lang="es-MX" sz="700" dirty="0">
                <a:solidFill>
                  <a:schemeClr val="accent1"/>
                </a:solidFill>
                <a:hlinkClick r:id="rId6">
                  <a:extLst>
                    <a:ext uri="{A12FA001-AC4F-418D-AE19-62706E023703}">
                      <ahyp:hlinkClr xmlns:ahyp="http://schemas.microsoft.com/office/drawing/2018/hyperlinkcolor" val="tx"/>
                    </a:ext>
                  </a:extLst>
                </a:hlinkClick>
              </a:rPr>
              <a:t>http://www.submariner-project.eu/index.php?option=com_jdownloads</a:t>
            </a:r>
            <a:endParaRPr lang="es-MX" sz="700" dirty="0">
              <a:solidFill>
                <a:schemeClr val="accent1"/>
              </a:solidFill>
            </a:endParaRPr>
          </a:p>
        </p:txBody>
      </p:sp>
    </p:spTree>
  </p:cSld>
  <p:clrMapOvr>
    <a:masterClrMapping/>
  </p:clrMapOvr>
</p:sld>
</file>

<file path=ppt/theme/theme1.xml><?xml version="1.0" encoding="utf-8"?>
<a:theme xmlns:a="http://schemas.openxmlformats.org/drawingml/2006/main"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2308</Words>
  <Application>Microsoft Macintosh PowerPoint</Application>
  <PresentationFormat>Presentación en pantalla (16:9)</PresentationFormat>
  <Paragraphs>169</Paragraphs>
  <Slides>35</Slides>
  <Notes>23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35</vt:i4>
      </vt:variant>
    </vt:vector>
  </HeadingPairs>
  <TitlesOfParts>
    <vt:vector size="42" baseType="lpstr">
      <vt:lpstr>Amatic SC</vt:lpstr>
      <vt:lpstr>Verdana</vt:lpstr>
      <vt:lpstr>Source Code Pro</vt:lpstr>
      <vt:lpstr>Comfortaa</vt:lpstr>
      <vt:lpstr>Arial</vt:lpstr>
      <vt:lpstr>Alegreya</vt:lpstr>
      <vt:lpstr>Beach Day</vt:lpstr>
      <vt:lpstr>CULTIVO DE ORGANISMOS ACUÍCOLAS</vt:lpstr>
      <vt:lpstr>CULTIVO DE ORGANISMOS ACUÍCOLAS “OSTIÓN”</vt:lpstr>
      <vt:lpstr>Guía para su uso</vt:lpstr>
      <vt:lpstr>Índice</vt:lpstr>
      <vt:lpstr> ostión(Crassostrea gigas)       .</vt:lpstr>
      <vt:lpstr>Presentación de PowerPoint</vt:lpstr>
      <vt:lpstr> ostión u ostra japonesa.</vt:lpstr>
      <vt:lpstr>taxonomía</vt:lpstr>
      <vt:lpstr>CARACTERÍSTICAS </vt:lpstr>
      <vt:lpstr>hábitat </vt:lpstr>
      <vt:lpstr>distribución</vt:lpstr>
      <vt:lpstr>Producción Internacional </vt:lpstr>
      <vt:lpstr>Producción Nacional </vt:lpstr>
      <vt:lpstr>Producción Nacional </vt:lpstr>
      <vt:lpstr>Producción Nacional </vt:lpstr>
      <vt:lpstr>Producción en cautiverio</vt:lpstr>
      <vt:lpstr>reproducción </vt:lpstr>
      <vt:lpstr>Presentación de PowerPoint</vt:lpstr>
      <vt:lpstr>PRODUCCIÓN </vt:lpstr>
      <vt:lpstr>producción </vt:lpstr>
      <vt:lpstr>Cultivo larval y post-larval </vt:lpstr>
      <vt:lpstr>Criaderos  </vt:lpstr>
      <vt:lpstr>Suministro de alimento </vt:lpstr>
      <vt:lpstr>Presentación de PowerPoint</vt:lpstr>
      <vt:lpstr>Presentación de PowerPoint</vt:lpstr>
      <vt:lpstr>Cultivo suspendido LONG LINE</vt:lpstr>
      <vt:lpstr>Cultivo en fondo</vt:lpstr>
      <vt:lpstr>Cultivo mixto </vt:lpstr>
      <vt:lpstr>Ventajas </vt:lpstr>
      <vt:lpstr>Enfermedades y medidas de control</vt:lpstr>
      <vt:lpstr>cosecha </vt:lpstr>
      <vt:lpstr>Mercado y comercio </vt:lpstr>
      <vt:lpstr>Mercado y comercio (precios) </vt:lpstr>
      <vt:lpstr>Referencias</vt:lpstr>
      <vt:lpstr>Referencias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ostión(Crassostrea gigas)       .</dc:title>
  <dc:subject/>
  <dc:creator>Ivan Gallego Alarcon</dc:creator>
  <cp:keywords/>
  <dc:description/>
  <cp:lastModifiedBy>Ivan Gallego Alarcon</cp:lastModifiedBy>
  <cp:revision>19</cp:revision>
  <dcterms:modified xsi:type="dcterms:W3CDTF">2019-10-01T01:44:22Z</dcterms:modified>
  <cp:category/>
</cp:coreProperties>
</file>